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4.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5.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notesSlides/notesSlide6.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7.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notesSlides/notesSlide8.xml" ContentType="application/vnd.openxmlformats-officedocument.presentationml.notesSlide+xml"/>
  <Override PartName="/ppt/charts/chart1.xml" ContentType="application/vnd.openxmlformats-officedocument.drawingml.chart+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notesSlides/notesSlide9.xml" ContentType="application/vnd.openxmlformats-officedocument.presentationml.notesSlide+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notesSlides/notesSlide10.xml" ContentType="application/vnd.openxmlformats-officedocument.presentationml.notesSlide+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notesSlides/notesSlide11.xml" ContentType="application/vnd.openxmlformats-officedocument.presentationml.notesSlide+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notesSlides/notesSlide12.xml" ContentType="application/vnd.openxmlformats-officedocument.presentationml.notesSlide+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notesSlides/notesSlide13.xml" ContentType="application/vnd.openxmlformats-officedocument.presentationml.notesSlide+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notesSlides/notesSlide14.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notesSlides/notesSlide15.xml" ContentType="application/vnd.openxmlformats-officedocument.presentationml.notesSlide+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notesSlides/notesSlide16.xml" ContentType="application/vnd.openxmlformats-officedocument.presentationml.notesSlide+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notesSlides/notesSlide17.xml" ContentType="application/vnd.openxmlformats-officedocument.presentationml.notesSlide+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notesSlides/notesSlide18.xml" ContentType="application/vnd.openxmlformats-officedocument.presentationml.notesSlide+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notesSlides/notesSlide19.xml" ContentType="application/vnd.openxmlformats-officedocument.presentationml.notesSlide+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notesSlides/notesSlide20.xml" ContentType="application/vnd.openxmlformats-officedocument.presentationml.notesSlide+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notesSlides/notesSlide21.xml" ContentType="application/vnd.openxmlformats-officedocument.presentationml.notesSlide+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notesSlides/notesSlide22.xml" ContentType="application/vnd.openxmlformats-officedocument.presentationml.notesSlide+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notesSlides/notesSlide23.xml" ContentType="application/vnd.openxmlformats-officedocument.presentationml.notesSlide+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notesSlides/notesSlide24.xml" ContentType="application/vnd.openxmlformats-officedocument.presentationml.notesSlide+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notesSlides/notesSlide25.xml" ContentType="application/vnd.openxmlformats-officedocument.presentationml.notesSlide+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handoutMasterIdLst>
    <p:handoutMasterId r:id="rId29"/>
  </p:handoutMasterIdLst>
  <p:sldIdLst>
    <p:sldId id="258" r:id="rId2"/>
    <p:sldId id="300" r:id="rId3"/>
    <p:sldId id="278" r:id="rId4"/>
    <p:sldId id="267" r:id="rId5"/>
    <p:sldId id="270" r:id="rId6"/>
    <p:sldId id="290" r:id="rId7"/>
    <p:sldId id="268" r:id="rId8"/>
    <p:sldId id="291" r:id="rId9"/>
    <p:sldId id="266" r:id="rId10"/>
    <p:sldId id="305" r:id="rId11"/>
    <p:sldId id="264" r:id="rId12"/>
    <p:sldId id="274" r:id="rId13"/>
    <p:sldId id="260" r:id="rId14"/>
    <p:sldId id="263" r:id="rId15"/>
    <p:sldId id="269" r:id="rId16"/>
    <p:sldId id="306" r:id="rId17"/>
    <p:sldId id="301" r:id="rId18"/>
    <p:sldId id="297" r:id="rId19"/>
    <p:sldId id="298" r:id="rId20"/>
    <p:sldId id="259" r:id="rId21"/>
    <p:sldId id="307" r:id="rId22"/>
    <p:sldId id="262" r:id="rId23"/>
    <p:sldId id="302" r:id="rId24"/>
    <p:sldId id="303" r:id="rId25"/>
    <p:sldId id="304" r:id="rId26"/>
    <p:sldId id="308" r:id="rId27"/>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95859"/>
    <a:srgbClr val="123439"/>
    <a:srgbClr val="A2BFC1"/>
    <a:srgbClr val="123539"/>
    <a:srgbClr val="395959"/>
    <a:srgbClr val="A0C7C8"/>
    <a:srgbClr val="D6F1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3" d="100"/>
          <a:sy n="103" d="100"/>
        </p:scale>
        <p:origin x="144" y="396"/>
      </p:cViewPr>
      <p:guideLst/>
    </p:cSldViewPr>
  </p:slideViewPr>
  <p:notesTextViewPr>
    <p:cViewPr>
      <p:scale>
        <a:sx n="1" d="1"/>
        <a:sy n="1" d="1"/>
      </p:scale>
      <p:origin x="0" y="0"/>
    </p:cViewPr>
  </p:notesTextViewPr>
  <p:sorterViewPr>
    <p:cViewPr>
      <p:scale>
        <a:sx n="20" d="100"/>
        <a:sy n="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doughnutChart>
        <c:varyColors val="1"/>
        <c:ser>
          <c:idx val="0"/>
          <c:order val="0"/>
          <c:tx>
            <c:strRef>
              <c:f>Sheet1!$B$1</c:f>
              <c:strCache>
                <c:ptCount val="1"/>
                <c:pt idx="0">
                  <c:v>Sales</c:v>
                </c:pt>
              </c:strCache>
            </c:strRef>
          </c:tx>
          <c:spPr>
            <a:effectLst>
              <a:outerShdw blurRad="50800" dist="38100" dir="5400000" algn="t" rotWithShape="0">
                <a:prstClr val="black">
                  <a:alpha val="40000"/>
                </a:prstClr>
              </a:outerShdw>
            </a:effectLst>
          </c:spPr>
          <c:dPt>
            <c:idx val="0"/>
            <c:bubble3D val="0"/>
            <c:spPr>
              <a:solidFill>
                <a:srgbClr val="395859"/>
              </a:solidFill>
              <a:effectLst>
                <a:outerShdw blurRad="50800" dist="38100" dir="5400000" algn="t" rotWithShape="0">
                  <a:prstClr val="black">
                    <a:alpha val="40000"/>
                  </a:prstClr>
                </a:outerShdw>
              </a:effectLst>
            </c:spPr>
            <c:extLst xmlns:c16r2="http://schemas.microsoft.com/office/drawing/2015/06/chart">
              <c:ext xmlns:c16="http://schemas.microsoft.com/office/drawing/2014/chart" uri="{C3380CC4-5D6E-409C-BE32-E72D297353CC}">
                <c16:uniqueId val="{00000001-B515-4F0A-84BD-45A2ECD86A1B}"/>
              </c:ext>
            </c:extLst>
          </c:dPt>
          <c:dPt>
            <c:idx val="1"/>
            <c:bubble3D val="0"/>
            <c:spPr>
              <a:solidFill>
                <a:srgbClr val="A2BFC1"/>
              </a:solidFill>
              <a:effectLst>
                <a:outerShdw blurRad="50800" dist="38100" dir="5400000" algn="t" rotWithShape="0">
                  <a:prstClr val="black">
                    <a:alpha val="40000"/>
                  </a:prstClr>
                </a:outerShdw>
              </a:effectLst>
            </c:spPr>
            <c:extLst xmlns:c16r2="http://schemas.microsoft.com/office/drawing/2015/06/chart">
              <c:ext xmlns:c16="http://schemas.microsoft.com/office/drawing/2014/chart" uri="{C3380CC4-5D6E-409C-BE32-E72D297353CC}">
                <c16:uniqueId val="{00000003-B515-4F0A-84BD-45A2ECD86A1B}"/>
              </c:ext>
            </c:extLst>
          </c:dPt>
          <c:dPt>
            <c:idx val="2"/>
            <c:bubble3D val="0"/>
            <c:explosion val="5"/>
            <c:spPr>
              <a:solidFill>
                <a:srgbClr val="123439"/>
              </a:solidFill>
              <a:effectLst>
                <a:outerShdw blurRad="50800" dist="38100" dir="5400000" algn="t" rotWithShape="0">
                  <a:prstClr val="black">
                    <a:alpha val="40000"/>
                  </a:prstClr>
                </a:outerShdw>
              </a:effectLst>
            </c:spPr>
            <c:extLst xmlns:c16r2="http://schemas.microsoft.com/office/drawing/2015/06/chart">
              <c:ext xmlns:c16="http://schemas.microsoft.com/office/drawing/2014/chart" uri="{C3380CC4-5D6E-409C-BE32-E72D297353CC}">
                <c16:uniqueId val="{00000005-B515-4F0A-84BD-45A2ECD86A1B}"/>
              </c:ext>
            </c:extLst>
          </c:dPt>
          <c:dPt>
            <c:idx val="3"/>
            <c:bubble3D val="0"/>
            <c:extLst xmlns:c16r2="http://schemas.microsoft.com/office/drawing/2015/06/chart">
              <c:ext xmlns:c16="http://schemas.microsoft.com/office/drawing/2014/chart" uri="{C3380CC4-5D6E-409C-BE32-E72D297353CC}">
                <c16:uniqueId val="{00000007-B515-4F0A-84BD-45A2ECD86A1B}"/>
              </c:ext>
            </c:extLst>
          </c:dPt>
          <c:cat>
            <c:strRef>
              <c:f>Sheet1!$A$2:$A$5</c:f>
              <c:strCache>
                <c:ptCount val="3"/>
                <c:pt idx="0">
                  <c:v>1st Qtr</c:v>
                </c:pt>
                <c:pt idx="1">
                  <c:v>2nd Qtr</c:v>
                </c:pt>
                <c:pt idx="2">
                  <c:v>3rd Qtr</c:v>
                </c:pt>
              </c:strCache>
            </c:strRef>
          </c:cat>
          <c:val>
            <c:numRef>
              <c:f>Sheet1!$B$2:$B$5</c:f>
              <c:numCache>
                <c:formatCode>General</c:formatCode>
                <c:ptCount val="4"/>
                <c:pt idx="0">
                  <c:v>8.1999999999999993</c:v>
                </c:pt>
                <c:pt idx="1">
                  <c:v>3.2</c:v>
                </c:pt>
                <c:pt idx="2">
                  <c:v>5.4</c:v>
                </c:pt>
              </c:numCache>
            </c:numRef>
          </c:val>
          <c:extLst xmlns:c16r2="http://schemas.microsoft.com/office/drawing/2015/06/chart">
            <c:ext xmlns:c16="http://schemas.microsoft.com/office/drawing/2014/chart" uri="{C3380CC4-5D6E-409C-BE32-E72D297353CC}">
              <c16:uniqueId val="{00000008-B515-4F0A-84BD-45A2ECD86A1B}"/>
            </c:ext>
          </c:extLst>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9585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050" b="0" i="0" u="none" strike="noStrike" kern="1200" baseline="0">
                    <a:solidFill>
                      <a:schemeClr val="bg1">
                        <a:lumMod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011A-42F0-BBD3-FFAFBAD11B1D}"/>
            </c:ext>
          </c:extLst>
        </c:ser>
        <c:ser>
          <c:idx val="1"/>
          <c:order val="1"/>
          <c:tx>
            <c:strRef>
              <c:f>Sheet1!$C$1</c:f>
              <c:strCache>
                <c:ptCount val="1"/>
                <c:pt idx="0">
                  <c:v>系列 2</c:v>
                </c:pt>
              </c:strCache>
            </c:strRef>
          </c:tx>
          <c:spPr>
            <a:solidFill>
              <a:srgbClr val="12343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050" b="0" i="0" u="none" strike="noStrike" kern="1200" baseline="0">
                    <a:solidFill>
                      <a:schemeClr val="bg1">
                        <a:lumMod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011A-42F0-BBD3-FFAFBAD11B1D}"/>
            </c:ext>
          </c:extLst>
        </c:ser>
        <c:dLbls>
          <c:showLegendKey val="0"/>
          <c:showVal val="1"/>
          <c:showCatName val="0"/>
          <c:showSerName val="0"/>
          <c:showPercent val="0"/>
          <c:showBubbleSize val="0"/>
        </c:dLbls>
        <c:gapWidth val="219"/>
        <c:overlap val="-27"/>
        <c:axId val="-1016626848"/>
        <c:axId val="-1016644256"/>
      </c:barChart>
      <c:lineChart>
        <c:grouping val="standard"/>
        <c:varyColors val="0"/>
        <c:ser>
          <c:idx val="2"/>
          <c:order val="2"/>
          <c:tx>
            <c:strRef>
              <c:f>Sheet1!$D$1</c:f>
              <c:strCache>
                <c:ptCount val="1"/>
                <c:pt idx="0">
                  <c:v>系列 3</c:v>
                </c:pt>
              </c:strCache>
            </c:strRef>
          </c:tx>
          <c:spPr>
            <a:ln w="28575" cap="rnd">
              <a:solidFill>
                <a:schemeClr val="accent5">
                  <a:lumMod val="50000"/>
                </a:schemeClr>
              </a:solidFill>
              <a:round/>
            </a:ln>
            <a:effectLst/>
          </c:spPr>
          <c:marker>
            <c:symbol val="square"/>
            <c:size val="8"/>
            <c:spPr>
              <a:solidFill>
                <a:schemeClr val="accent5">
                  <a:lumMod val="50000"/>
                </a:schemeClr>
              </a:solidFill>
              <a:ln w="9525">
                <a:noFill/>
              </a:ln>
              <a:effectLst/>
            </c:spPr>
          </c:marker>
          <c:dLbls>
            <c:delete val="1"/>
          </c:dLbls>
          <c:trendline>
            <c:spPr>
              <a:ln w="19050" cap="rnd">
                <a:solidFill>
                  <a:schemeClr val="accent3"/>
                </a:solidFill>
                <a:prstDash val="sysDot"/>
              </a:ln>
              <a:effectLst/>
            </c:spPr>
            <c:trendlineType val="exp"/>
            <c:dispRSqr val="0"/>
            <c:dispEq val="0"/>
          </c:trendline>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1"/>
          <c:extLst xmlns:c16r2="http://schemas.microsoft.com/office/drawing/2015/06/chart">
            <c:ext xmlns:c16="http://schemas.microsoft.com/office/drawing/2014/chart" uri="{C3380CC4-5D6E-409C-BE32-E72D297353CC}">
              <c16:uniqueId val="{00000003-011A-42F0-BBD3-FFAFBAD11B1D}"/>
            </c:ext>
          </c:extLst>
        </c:ser>
        <c:dLbls>
          <c:showLegendKey val="0"/>
          <c:showVal val="1"/>
          <c:showCatName val="0"/>
          <c:showSerName val="0"/>
          <c:showPercent val="0"/>
          <c:showBubbleSize val="0"/>
        </c:dLbls>
        <c:marker val="1"/>
        <c:smooth val="0"/>
        <c:axId val="-1016626848"/>
        <c:axId val="-1016644256"/>
      </c:lineChart>
      <c:catAx>
        <c:axId val="-1016626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200" b="0" i="0" u="none" strike="noStrike" kern="1200" baseline="0">
                <a:solidFill>
                  <a:schemeClr val="bg1">
                    <a:lumMod val="50000"/>
                  </a:schemeClr>
                </a:solidFill>
                <a:latin typeface="思源黑体 CN Light" panose="020B0300000000000000" pitchFamily="34" charset="-122"/>
                <a:ea typeface="思源黑体 CN Light" panose="020B0300000000000000" pitchFamily="34" charset="-122"/>
                <a:cs typeface="+mn-cs"/>
              </a:defRPr>
            </a:pPr>
            <a:endParaRPr lang="zh-CN"/>
          </a:p>
        </c:txPr>
        <c:crossAx val="-1016644256"/>
        <c:crosses val="autoZero"/>
        <c:auto val="1"/>
        <c:lblAlgn val="ctr"/>
        <c:lblOffset val="100"/>
        <c:noMultiLvlLbl val="0"/>
      </c:catAx>
      <c:valAx>
        <c:axId val="-101664425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1662684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ea typeface="思源黑体 CN Light" panose="020B0300000000000000"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思源黑体 CN Light" panose="020B0300000000000000" pitchFamily="34" charset="-122"/>
              </a:rPr>
              <a:t>2019/10/8</a:t>
            </a:fld>
            <a:endParaRPr lang="zh-CN" altLang="en-US" dirty="0">
              <a:ea typeface="思源黑体 CN Light" panose="020B0300000000000000"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ea typeface="思源黑体 CN Light" panose="020B0300000000000000"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思源黑体 CN Light" panose="020B0300000000000000" pitchFamily="34" charset="-122"/>
              </a:rPr>
              <a:t>‹#›</a:t>
            </a:fld>
            <a:endParaRPr lang="zh-CN" altLang="en-US" dirty="0">
              <a:ea typeface="思源黑体 CN Light" panose="020B0300000000000000" pitchFamily="34" charset="-122"/>
            </a:endParaRPr>
          </a:p>
        </p:txBody>
      </p:sp>
    </p:spTree>
    <p:extLst>
      <p:ext uri="{BB962C8B-B14F-4D97-AF65-F5344CB8AC3E}">
        <p14:creationId xmlns:p14="http://schemas.microsoft.com/office/powerpoint/2010/main" val="1225932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Normal" panose="020B0400000000000000" pitchFamily="34" charset="-122"/>
                <a:ea typeface="思源黑体 CN Normal" panose="020B04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Normal" panose="020B0400000000000000" pitchFamily="34" charset="-122"/>
                <a:ea typeface="思源黑体 CN Normal" panose="020B0400000000000000" pitchFamily="34" charset="-122"/>
              </a:defRPr>
            </a:lvl1pPr>
          </a:lstStyle>
          <a:p>
            <a:fld id="{55F34A8D-3C4B-49CA-B522-451D0970926D}" type="datetimeFigureOut">
              <a:rPr lang="zh-CN" altLang="en-US" smtClean="0"/>
              <a:t>2019/10/8</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Normal" panose="020B0400000000000000" pitchFamily="34" charset="-122"/>
                <a:ea typeface="思源黑体 CN Normal" panose="020B04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Normal" panose="020B0400000000000000" pitchFamily="34" charset="-122"/>
                <a:ea typeface="思源黑体 CN Normal" panose="020B0400000000000000" pitchFamily="34" charset="-122"/>
              </a:defRPr>
            </a:lvl1pPr>
          </a:lstStyle>
          <a:p>
            <a:fld id="{957F689F-C29B-4067-B332-9085AEC33D5F}" type="slidenum">
              <a:rPr lang="zh-CN" altLang="en-US" smtClean="0"/>
              <a:t>‹#›</a:t>
            </a:fld>
            <a:endParaRPr lang="zh-CN" altLang="en-US" dirty="0"/>
          </a:p>
        </p:txBody>
      </p:sp>
    </p:spTree>
    <p:extLst>
      <p:ext uri="{BB962C8B-B14F-4D97-AF65-F5344CB8AC3E}">
        <p14:creationId xmlns:p14="http://schemas.microsoft.com/office/powerpoint/2010/main" val="920770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1pPr>
    <a:lvl2pPr marL="45720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2pPr>
    <a:lvl3pPr marL="91440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3pPr>
    <a:lvl4pPr marL="137160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4pPr>
    <a:lvl5pPr marL="182880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1</a:t>
            </a:fld>
            <a:endParaRPr lang="zh-CN" altLang="en-US" dirty="0"/>
          </a:p>
        </p:txBody>
      </p:sp>
    </p:spTree>
    <p:extLst>
      <p:ext uri="{BB962C8B-B14F-4D97-AF65-F5344CB8AC3E}">
        <p14:creationId xmlns:p14="http://schemas.microsoft.com/office/powerpoint/2010/main" val="4053102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10</a:t>
            </a:fld>
            <a:endParaRPr lang="zh-CN" altLang="en-US" dirty="0"/>
          </a:p>
        </p:txBody>
      </p:sp>
    </p:spTree>
    <p:extLst>
      <p:ext uri="{BB962C8B-B14F-4D97-AF65-F5344CB8AC3E}">
        <p14:creationId xmlns:p14="http://schemas.microsoft.com/office/powerpoint/2010/main" val="1520067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11</a:t>
            </a:fld>
            <a:endParaRPr lang="zh-CN" altLang="en-US"/>
          </a:p>
        </p:txBody>
      </p:sp>
    </p:spTree>
    <p:extLst>
      <p:ext uri="{BB962C8B-B14F-4D97-AF65-F5344CB8AC3E}">
        <p14:creationId xmlns:p14="http://schemas.microsoft.com/office/powerpoint/2010/main" val="2990776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CC2BEC-97A0-4B41-98C0-982C717DE2F8}" type="slidenum">
              <a:rPr lang="zh-CN" altLang="en-US" smtClean="0"/>
              <a:t>12</a:t>
            </a:fld>
            <a:endParaRPr lang="zh-CN" altLang="en-US"/>
          </a:p>
        </p:txBody>
      </p:sp>
    </p:spTree>
    <p:extLst>
      <p:ext uri="{BB962C8B-B14F-4D97-AF65-F5344CB8AC3E}">
        <p14:creationId xmlns:p14="http://schemas.microsoft.com/office/powerpoint/2010/main" val="3343030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2695D33-62DD-4313-932E-4E24630A53C5}" type="slidenum">
              <a:rPr lang="zh-CN" altLang="en-US" smtClean="0">
                <a:latin typeface="Arial" panose="020B0604020202020204" pitchFamily="34" charset="0"/>
                <a:ea typeface="思源黑体 CN Medium" panose="020B0600000000000000" pitchFamily="34" charset="-122"/>
              </a:rPr>
              <a:t>13</a:t>
            </a:fld>
            <a:endParaRPr lang="zh-CN" altLang="en-US" dirty="0">
              <a:latin typeface="Arial" panose="020B0604020202020204" pitchFamily="34" charset="0"/>
              <a:ea typeface="思源黑体 CN Medium" panose="020B0600000000000000" pitchFamily="34" charset="-122"/>
            </a:endParaRPr>
          </a:p>
        </p:txBody>
      </p:sp>
    </p:spTree>
    <p:extLst>
      <p:ext uri="{BB962C8B-B14F-4D97-AF65-F5344CB8AC3E}">
        <p14:creationId xmlns:p14="http://schemas.microsoft.com/office/powerpoint/2010/main" val="13987625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14</a:t>
            </a:fld>
            <a:endParaRPr lang="zh-CN" altLang="en-US"/>
          </a:p>
        </p:txBody>
      </p:sp>
    </p:spTree>
    <p:extLst>
      <p:ext uri="{BB962C8B-B14F-4D97-AF65-F5344CB8AC3E}">
        <p14:creationId xmlns:p14="http://schemas.microsoft.com/office/powerpoint/2010/main" val="10502543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15</a:t>
            </a:fld>
            <a:endParaRPr lang="zh-CN" altLang="en-US"/>
          </a:p>
        </p:txBody>
      </p:sp>
    </p:spTree>
    <p:extLst>
      <p:ext uri="{BB962C8B-B14F-4D97-AF65-F5344CB8AC3E}">
        <p14:creationId xmlns:p14="http://schemas.microsoft.com/office/powerpoint/2010/main" val="2605136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16</a:t>
            </a:fld>
            <a:endParaRPr lang="zh-CN" altLang="en-US" dirty="0"/>
          </a:p>
        </p:txBody>
      </p:sp>
    </p:spTree>
    <p:extLst>
      <p:ext uri="{BB962C8B-B14F-4D97-AF65-F5344CB8AC3E}">
        <p14:creationId xmlns:p14="http://schemas.microsoft.com/office/powerpoint/2010/main" val="8725395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17</a:t>
            </a:fld>
            <a:endParaRPr lang="zh-CN" altLang="en-US" dirty="0"/>
          </a:p>
        </p:txBody>
      </p:sp>
    </p:spTree>
    <p:extLst>
      <p:ext uri="{BB962C8B-B14F-4D97-AF65-F5344CB8AC3E}">
        <p14:creationId xmlns:p14="http://schemas.microsoft.com/office/powerpoint/2010/main" val="1494770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EF663E2-842F-4C83-A6D3-92F0B532B4A1}" type="slidenum">
              <a:rPr lang="zh-CN" altLang="en-US" smtClean="0">
                <a:latin typeface="Arial" panose="020B0604020202020204" pitchFamily="34" charset="0"/>
                <a:ea typeface="思源黑体 CN Medium" panose="020B0600000000000000" pitchFamily="34" charset="-122"/>
              </a:rPr>
              <a:t>18</a:t>
            </a:fld>
            <a:endParaRPr lang="zh-CN" altLang="en-US" dirty="0">
              <a:latin typeface="Arial" panose="020B0604020202020204" pitchFamily="34" charset="0"/>
              <a:ea typeface="思源黑体 CN Medium" panose="020B0600000000000000" pitchFamily="34" charset="-122"/>
            </a:endParaRPr>
          </a:p>
        </p:txBody>
      </p:sp>
    </p:spTree>
    <p:extLst>
      <p:ext uri="{BB962C8B-B14F-4D97-AF65-F5344CB8AC3E}">
        <p14:creationId xmlns:p14="http://schemas.microsoft.com/office/powerpoint/2010/main" val="1216416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906096-3A33-4C69-8792-D6E1DFB7B2B2}" type="slidenum">
              <a:rPr lang="zh-CN" altLang="en-US" smtClean="0"/>
              <a:t>19</a:t>
            </a:fld>
            <a:endParaRPr lang="zh-CN" altLang="en-US"/>
          </a:p>
        </p:txBody>
      </p:sp>
    </p:spTree>
    <p:extLst>
      <p:ext uri="{BB962C8B-B14F-4D97-AF65-F5344CB8AC3E}">
        <p14:creationId xmlns:p14="http://schemas.microsoft.com/office/powerpoint/2010/main" val="1247165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2</a:t>
            </a:fld>
            <a:endParaRPr lang="zh-CN" altLang="en-US" dirty="0"/>
          </a:p>
        </p:txBody>
      </p:sp>
    </p:spTree>
    <p:extLst>
      <p:ext uri="{BB962C8B-B14F-4D97-AF65-F5344CB8AC3E}">
        <p14:creationId xmlns:p14="http://schemas.microsoft.com/office/powerpoint/2010/main" val="25853940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20</a:t>
            </a:fld>
            <a:endParaRPr lang="zh-CN" altLang="en-US" dirty="0"/>
          </a:p>
        </p:txBody>
      </p:sp>
    </p:spTree>
    <p:extLst>
      <p:ext uri="{BB962C8B-B14F-4D97-AF65-F5344CB8AC3E}">
        <p14:creationId xmlns:p14="http://schemas.microsoft.com/office/powerpoint/2010/main" val="3089939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21</a:t>
            </a:fld>
            <a:endParaRPr lang="zh-CN" altLang="en-US" dirty="0"/>
          </a:p>
        </p:txBody>
      </p:sp>
    </p:spTree>
    <p:extLst>
      <p:ext uri="{BB962C8B-B14F-4D97-AF65-F5344CB8AC3E}">
        <p14:creationId xmlns:p14="http://schemas.microsoft.com/office/powerpoint/2010/main" val="33042387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22</a:t>
            </a:fld>
            <a:endParaRPr lang="zh-CN" altLang="en-US"/>
          </a:p>
        </p:txBody>
      </p:sp>
    </p:spTree>
    <p:extLst>
      <p:ext uri="{BB962C8B-B14F-4D97-AF65-F5344CB8AC3E}">
        <p14:creationId xmlns:p14="http://schemas.microsoft.com/office/powerpoint/2010/main" val="2974141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23</a:t>
            </a:fld>
            <a:endParaRPr lang="zh-CN" altLang="en-US" dirty="0"/>
          </a:p>
        </p:txBody>
      </p:sp>
    </p:spTree>
    <p:extLst>
      <p:ext uri="{BB962C8B-B14F-4D97-AF65-F5344CB8AC3E}">
        <p14:creationId xmlns:p14="http://schemas.microsoft.com/office/powerpoint/2010/main" val="1634645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24</a:t>
            </a:fld>
            <a:endParaRPr lang="zh-CN" altLang="en-US" dirty="0"/>
          </a:p>
        </p:txBody>
      </p:sp>
    </p:spTree>
    <p:extLst>
      <p:ext uri="{BB962C8B-B14F-4D97-AF65-F5344CB8AC3E}">
        <p14:creationId xmlns:p14="http://schemas.microsoft.com/office/powerpoint/2010/main" val="878398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25</a:t>
            </a:fld>
            <a:endParaRPr lang="zh-CN" altLang="en-US" dirty="0"/>
          </a:p>
        </p:txBody>
      </p:sp>
    </p:spTree>
    <p:extLst>
      <p:ext uri="{BB962C8B-B14F-4D97-AF65-F5344CB8AC3E}">
        <p14:creationId xmlns:p14="http://schemas.microsoft.com/office/powerpoint/2010/main" val="19919326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26</a:t>
            </a:fld>
            <a:endParaRPr lang="zh-CN" altLang="en-US" dirty="0"/>
          </a:p>
        </p:txBody>
      </p:sp>
    </p:spTree>
    <p:extLst>
      <p:ext uri="{BB962C8B-B14F-4D97-AF65-F5344CB8AC3E}">
        <p14:creationId xmlns:p14="http://schemas.microsoft.com/office/powerpoint/2010/main" val="1219243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3</a:t>
            </a:fld>
            <a:endParaRPr lang="zh-CN" altLang="en-US" dirty="0"/>
          </a:p>
        </p:txBody>
      </p:sp>
    </p:spTree>
    <p:extLst>
      <p:ext uri="{BB962C8B-B14F-4D97-AF65-F5344CB8AC3E}">
        <p14:creationId xmlns:p14="http://schemas.microsoft.com/office/powerpoint/2010/main" val="164342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4</a:t>
            </a:fld>
            <a:endParaRPr lang="zh-CN" altLang="en-US" dirty="0"/>
          </a:p>
        </p:txBody>
      </p:sp>
    </p:spTree>
    <p:extLst>
      <p:ext uri="{BB962C8B-B14F-4D97-AF65-F5344CB8AC3E}">
        <p14:creationId xmlns:p14="http://schemas.microsoft.com/office/powerpoint/2010/main" val="1881804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5</a:t>
            </a:fld>
            <a:endParaRPr lang="zh-CN" altLang="en-US" dirty="0"/>
          </a:p>
        </p:txBody>
      </p:sp>
    </p:spTree>
    <p:extLst>
      <p:ext uri="{BB962C8B-B14F-4D97-AF65-F5344CB8AC3E}">
        <p14:creationId xmlns:p14="http://schemas.microsoft.com/office/powerpoint/2010/main" val="3955949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906096-3A33-4C69-8792-D6E1DFB7B2B2}" type="slidenum">
              <a:rPr lang="zh-CN" altLang="en-US" smtClean="0"/>
              <a:t>6</a:t>
            </a:fld>
            <a:endParaRPr lang="zh-CN" altLang="en-US"/>
          </a:p>
        </p:txBody>
      </p:sp>
    </p:spTree>
    <p:extLst>
      <p:ext uri="{BB962C8B-B14F-4D97-AF65-F5344CB8AC3E}">
        <p14:creationId xmlns:p14="http://schemas.microsoft.com/office/powerpoint/2010/main" val="244046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7</a:t>
            </a:fld>
            <a:endParaRPr lang="zh-CN" altLang="en-US" dirty="0"/>
          </a:p>
        </p:txBody>
      </p:sp>
    </p:spTree>
    <p:extLst>
      <p:ext uri="{BB962C8B-B14F-4D97-AF65-F5344CB8AC3E}">
        <p14:creationId xmlns:p14="http://schemas.microsoft.com/office/powerpoint/2010/main" val="835618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906096-3A33-4C69-8792-D6E1DFB7B2B2}" type="slidenum">
              <a:rPr lang="zh-CN" altLang="en-US" smtClean="0"/>
              <a:t>8</a:t>
            </a:fld>
            <a:endParaRPr lang="zh-CN" altLang="en-US"/>
          </a:p>
        </p:txBody>
      </p:sp>
    </p:spTree>
    <p:extLst>
      <p:ext uri="{BB962C8B-B14F-4D97-AF65-F5344CB8AC3E}">
        <p14:creationId xmlns:p14="http://schemas.microsoft.com/office/powerpoint/2010/main" val="899256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57F689F-C29B-4067-B332-9085AEC33D5F}" type="slidenum">
              <a:rPr lang="zh-CN" altLang="en-US" smtClean="0"/>
              <a:t>9</a:t>
            </a:fld>
            <a:endParaRPr lang="zh-CN" altLang="en-US" dirty="0"/>
          </a:p>
        </p:txBody>
      </p:sp>
    </p:spTree>
    <p:extLst>
      <p:ext uri="{BB962C8B-B14F-4D97-AF65-F5344CB8AC3E}">
        <p14:creationId xmlns:p14="http://schemas.microsoft.com/office/powerpoint/2010/main" val="46135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D81AC27C-A77C-4EAF-AE57-4009713907B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A7356C7-3C3F-410A-AE9A-B881164C506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Normal" panose="020B0400000000000000" pitchFamily="34" charset="-122"/>
                <a:ea typeface="思源黑体 CN Normal" panose="020B0400000000000000" pitchFamily="34" charset="-122"/>
              </a:defRPr>
            </a:lvl1pPr>
          </a:lstStyle>
          <a:p>
            <a:fld id="{D81AC27C-A77C-4EAF-AE57-4009713907B0}" type="datetimeFigureOut">
              <a:rPr lang="zh-CN" altLang="en-US" smtClean="0"/>
              <a:t>2019/10/8</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Normal" panose="020B0400000000000000" pitchFamily="34" charset="-122"/>
                <a:ea typeface="思源黑体 CN Normal" panose="020B04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Normal" panose="020B0400000000000000" pitchFamily="34" charset="-122"/>
                <a:ea typeface="思源黑体 CN Normal" panose="020B0400000000000000" pitchFamily="34" charset="-122"/>
              </a:defRPr>
            </a:lvl1pPr>
          </a:lstStyle>
          <a:p>
            <a:fld id="{3A7356C7-3C3F-410A-AE9A-B881164C506D}"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Normal" panose="020B0400000000000000" pitchFamily="34" charset="-122"/>
          <a:ea typeface="思源黑体 CN Normal" panose="020B04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Normal" panose="020B0400000000000000" pitchFamily="34" charset="-122"/>
          <a:ea typeface="思源黑体 CN Normal" panose="020B04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Normal" panose="020B0400000000000000" pitchFamily="34" charset="-122"/>
          <a:ea typeface="思源黑体 CN Normal" panose="020B04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Normal" panose="020B0400000000000000" pitchFamily="34" charset="-122"/>
          <a:ea typeface="思源黑体 CN Normal" panose="020B04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Normal" panose="020B0400000000000000" pitchFamily="34" charset="-122"/>
          <a:ea typeface="思源黑体 CN Normal" panose="020B04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xml"/><Relationship Id="rId5" Type="http://schemas.openxmlformats.org/officeDocument/2006/relationships/tags" Target="../tags/tag6.xml"/><Relationship Id="rId10" Type="http://schemas.openxmlformats.org/officeDocument/2006/relationships/slideLayout" Target="../slideLayouts/slideLayout1.xml"/><Relationship Id="rId4" Type="http://schemas.openxmlformats.org/officeDocument/2006/relationships/tags" Target="../tags/tag5.xml"/><Relationship Id="rId9" Type="http://schemas.openxmlformats.org/officeDocument/2006/relationships/tags" Target="../tags/tag10.xml"/></Relationships>
</file>

<file path=ppt/slides/_rels/slide10.xml.rels><?xml version="1.0" encoding="UTF-8" standalone="yes"?>
<Relationships xmlns="http://schemas.openxmlformats.org/package/2006/relationships"><Relationship Id="rId8" Type="http://schemas.openxmlformats.org/officeDocument/2006/relationships/tags" Target="../tags/tag254.xml"/><Relationship Id="rId13" Type="http://schemas.openxmlformats.org/officeDocument/2006/relationships/notesSlide" Target="../notesSlides/notesSlide10.xml"/><Relationship Id="rId3" Type="http://schemas.openxmlformats.org/officeDocument/2006/relationships/tags" Target="../tags/tag249.xml"/><Relationship Id="rId7" Type="http://schemas.openxmlformats.org/officeDocument/2006/relationships/tags" Target="../tags/tag253.xml"/><Relationship Id="rId12" Type="http://schemas.openxmlformats.org/officeDocument/2006/relationships/slideLayout" Target="../slideLayouts/slideLayout7.xml"/><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tags" Target="../tags/tag252.xml"/><Relationship Id="rId11" Type="http://schemas.openxmlformats.org/officeDocument/2006/relationships/tags" Target="../tags/tag257.xml"/><Relationship Id="rId5" Type="http://schemas.openxmlformats.org/officeDocument/2006/relationships/tags" Target="../tags/tag251.xml"/><Relationship Id="rId10" Type="http://schemas.openxmlformats.org/officeDocument/2006/relationships/tags" Target="../tags/tag256.xml"/><Relationship Id="rId4" Type="http://schemas.openxmlformats.org/officeDocument/2006/relationships/tags" Target="../tags/tag250.xml"/><Relationship Id="rId9" Type="http://schemas.openxmlformats.org/officeDocument/2006/relationships/tags" Target="../tags/tag255.xml"/></Relationships>
</file>

<file path=ppt/slides/_rels/slide11.xml.rels><?xml version="1.0" encoding="UTF-8" standalone="yes"?>
<Relationships xmlns="http://schemas.openxmlformats.org/package/2006/relationships"><Relationship Id="rId8" Type="http://schemas.openxmlformats.org/officeDocument/2006/relationships/tags" Target="../tags/tag265.xml"/><Relationship Id="rId13" Type="http://schemas.openxmlformats.org/officeDocument/2006/relationships/tags" Target="../tags/tag270.xml"/><Relationship Id="rId18" Type="http://schemas.openxmlformats.org/officeDocument/2006/relationships/slideLayout" Target="../slideLayouts/slideLayout7.xml"/><Relationship Id="rId3" Type="http://schemas.openxmlformats.org/officeDocument/2006/relationships/tags" Target="../tags/tag260.xml"/><Relationship Id="rId7" Type="http://schemas.openxmlformats.org/officeDocument/2006/relationships/tags" Target="../tags/tag264.xml"/><Relationship Id="rId12" Type="http://schemas.openxmlformats.org/officeDocument/2006/relationships/tags" Target="../tags/tag269.xml"/><Relationship Id="rId17" Type="http://schemas.openxmlformats.org/officeDocument/2006/relationships/tags" Target="../tags/tag274.xml"/><Relationship Id="rId2" Type="http://schemas.openxmlformats.org/officeDocument/2006/relationships/tags" Target="../tags/tag259.xml"/><Relationship Id="rId16" Type="http://schemas.openxmlformats.org/officeDocument/2006/relationships/tags" Target="../tags/tag273.xml"/><Relationship Id="rId1" Type="http://schemas.openxmlformats.org/officeDocument/2006/relationships/tags" Target="../tags/tag258.xml"/><Relationship Id="rId6" Type="http://schemas.openxmlformats.org/officeDocument/2006/relationships/tags" Target="../tags/tag263.xml"/><Relationship Id="rId11" Type="http://schemas.openxmlformats.org/officeDocument/2006/relationships/tags" Target="../tags/tag268.xml"/><Relationship Id="rId5" Type="http://schemas.openxmlformats.org/officeDocument/2006/relationships/tags" Target="../tags/tag262.xml"/><Relationship Id="rId15" Type="http://schemas.openxmlformats.org/officeDocument/2006/relationships/tags" Target="../tags/tag272.xml"/><Relationship Id="rId10" Type="http://schemas.openxmlformats.org/officeDocument/2006/relationships/tags" Target="../tags/tag267.xml"/><Relationship Id="rId19" Type="http://schemas.openxmlformats.org/officeDocument/2006/relationships/notesSlide" Target="../notesSlides/notesSlide11.xml"/><Relationship Id="rId4" Type="http://schemas.openxmlformats.org/officeDocument/2006/relationships/tags" Target="../tags/tag261.xml"/><Relationship Id="rId9" Type="http://schemas.openxmlformats.org/officeDocument/2006/relationships/tags" Target="../tags/tag266.xml"/><Relationship Id="rId14" Type="http://schemas.openxmlformats.org/officeDocument/2006/relationships/tags" Target="../tags/tag271.xml"/></Relationships>
</file>

<file path=ppt/slides/_rels/slide12.xml.rels><?xml version="1.0" encoding="UTF-8" standalone="yes"?>
<Relationships xmlns="http://schemas.openxmlformats.org/package/2006/relationships"><Relationship Id="rId8" Type="http://schemas.openxmlformats.org/officeDocument/2006/relationships/tags" Target="../tags/tag282.xml"/><Relationship Id="rId13" Type="http://schemas.openxmlformats.org/officeDocument/2006/relationships/tags" Target="../tags/tag287.xml"/><Relationship Id="rId18" Type="http://schemas.openxmlformats.org/officeDocument/2006/relationships/tags" Target="../tags/tag292.xml"/><Relationship Id="rId3" Type="http://schemas.openxmlformats.org/officeDocument/2006/relationships/tags" Target="../tags/tag277.xml"/><Relationship Id="rId21" Type="http://schemas.openxmlformats.org/officeDocument/2006/relationships/slideLayout" Target="../slideLayouts/slideLayout7.xml"/><Relationship Id="rId7" Type="http://schemas.openxmlformats.org/officeDocument/2006/relationships/tags" Target="../tags/tag281.xml"/><Relationship Id="rId12" Type="http://schemas.openxmlformats.org/officeDocument/2006/relationships/tags" Target="../tags/tag286.xml"/><Relationship Id="rId17" Type="http://schemas.openxmlformats.org/officeDocument/2006/relationships/tags" Target="../tags/tag291.xml"/><Relationship Id="rId2" Type="http://schemas.openxmlformats.org/officeDocument/2006/relationships/tags" Target="../tags/tag276.xml"/><Relationship Id="rId16" Type="http://schemas.openxmlformats.org/officeDocument/2006/relationships/tags" Target="../tags/tag290.xml"/><Relationship Id="rId20" Type="http://schemas.openxmlformats.org/officeDocument/2006/relationships/tags" Target="../tags/tag294.xml"/><Relationship Id="rId1" Type="http://schemas.openxmlformats.org/officeDocument/2006/relationships/tags" Target="../tags/tag275.xml"/><Relationship Id="rId6" Type="http://schemas.openxmlformats.org/officeDocument/2006/relationships/tags" Target="../tags/tag280.xml"/><Relationship Id="rId11" Type="http://schemas.openxmlformats.org/officeDocument/2006/relationships/tags" Target="../tags/tag285.xml"/><Relationship Id="rId5" Type="http://schemas.openxmlformats.org/officeDocument/2006/relationships/tags" Target="../tags/tag279.xml"/><Relationship Id="rId15" Type="http://schemas.openxmlformats.org/officeDocument/2006/relationships/tags" Target="../tags/tag289.xml"/><Relationship Id="rId10" Type="http://schemas.openxmlformats.org/officeDocument/2006/relationships/tags" Target="../tags/tag284.xml"/><Relationship Id="rId19" Type="http://schemas.openxmlformats.org/officeDocument/2006/relationships/tags" Target="../tags/tag293.xml"/><Relationship Id="rId4" Type="http://schemas.openxmlformats.org/officeDocument/2006/relationships/tags" Target="../tags/tag278.xml"/><Relationship Id="rId9" Type="http://schemas.openxmlformats.org/officeDocument/2006/relationships/tags" Target="../tags/tag283.xml"/><Relationship Id="rId14" Type="http://schemas.openxmlformats.org/officeDocument/2006/relationships/tags" Target="../tags/tag288.xml"/><Relationship Id="rId2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tags" Target="../tags/tag302.xml"/><Relationship Id="rId13" Type="http://schemas.openxmlformats.org/officeDocument/2006/relationships/tags" Target="../tags/tag307.xml"/><Relationship Id="rId18" Type="http://schemas.openxmlformats.org/officeDocument/2006/relationships/tags" Target="../tags/tag312.xml"/><Relationship Id="rId26" Type="http://schemas.openxmlformats.org/officeDocument/2006/relationships/tags" Target="../tags/tag320.xml"/><Relationship Id="rId3" Type="http://schemas.openxmlformats.org/officeDocument/2006/relationships/tags" Target="../tags/tag297.xml"/><Relationship Id="rId21" Type="http://schemas.openxmlformats.org/officeDocument/2006/relationships/tags" Target="../tags/tag315.xml"/><Relationship Id="rId7" Type="http://schemas.openxmlformats.org/officeDocument/2006/relationships/tags" Target="../tags/tag301.xml"/><Relationship Id="rId12" Type="http://schemas.openxmlformats.org/officeDocument/2006/relationships/tags" Target="../tags/tag306.xml"/><Relationship Id="rId17" Type="http://schemas.openxmlformats.org/officeDocument/2006/relationships/tags" Target="../tags/tag311.xml"/><Relationship Id="rId25" Type="http://schemas.openxmlformats.org/officeDocument/2006/relationships/tags" Target="../tags/tag319.xml"/><Relationship Id="rId2" Type="http://schemas.openxmlformats.org/officeDocument/2006/relationships/tags" Target="../tags/tag296.xml"/><Relationship Id="rId16" Type="http://schemas.openxmlformats.org/officeDocument/2006/relationships/tags" Target="../tags/tag310.xml"/><Relationship Id="rId20" Type="http://schemas.openxmlformats.org/officeDocument/2006/relationships/tags" Target="../tags/tag314.xml"/><Relationship Id="rId29" Type="http://schemas.openxmlformats.org/officeDocument/2006/relationships/tags" Target="../tags/tag323.xml"/><Relationship Id="rId1" Type="http://schemas.openxmlformats.org/officeDocument/2006/relationships/tags" Target="../tags/tag295.xml"/><Relationship Id="rId6" Type="http://schemas.openxmlformats.org/officeDocument/2006/relationships/tags" Target="../tags/tag300.xml"/><Relationship Id="rId11" Type="http://schemas.openxmlformats.org/officeDocument/2006/relationships/tags" Target="../tags/tag305.xml"/><Relationship Id="rId24" Type="http://schemas.openxmlformats.org/officeDocument/2006/relationships/tags" Target="../tags/tag318.xml"/><Relationship Id="rId32" Type="http://schemas.openxmlformats.org/officeDocument/2006/relationships/notesSlide" Target="../notesSlides/notesSlide13.xml"/><Relationship Id="rId5" Type="http://schemas.openxmlformats.org/officeDocument/2006/relationships/tags" Target="../tags/tag299.xml"/><Relationship Id="rId15" Type="http://schemas.openxmlformats.org/officeDocument/2006/relationships/tags" Target="../tags/tag309.xml"/><Relationship Id="rId23" Type="http://schemas.openxmlformats.org/officeDocument/2006/relationships/tags" Target="../tags/tag317.xml"/><Relationship Id="rId28" Type="http://schemas.openxmlformats.org/officeDocument/2006/relationships/tags" Target="../tags/tag322.xml"/><Relationship Id="rId10" Type="http://schemas.openxmlformats.org/officeDocument/2006/relationships/tags" Target="../tags/tag304.xml"/><Relationship Id="rId19" Type="http://schemas.openxmlformats.org/officeDocument/2006/relationships/tags" Target="../tags/tag313.xml"/><Relationship Id="rId31" Type="http://schemas.openxmlformats.org/officeDocument/2006/relationships/slideLayout" Target="../slideLayouts/slideLayout7.xml"/><Relationship Id="rId4" Type="http://schemas.openxmlformats.org/officeDocument/2006/relationships/tags" Target="../tags/tag298.xml"/><Relationship Id="rId9" Type="http://schemas.openxmlformats.org/officeDocument/2006/relationships/tags" Target="../tags/tag303.xml"/><Relationship Id="rId14" Type="http://schemas.openxmlformats.org/officeDocument/2006/relationships/tags" Target="../tags/tag308.xml"/><Relationship Id="rId22" Type="http://schemas.openxmlformats.org/officeDocument/2006/relationships/tags" Target="../tags/tag316.xml"/><Relationship Id="rId27" Type="http://schemas.openxmlformats.org/officeDocument/2006/relationships/tags" Target="../tags/tag321.xml"/><Relationship Id="rId30" Type="http://schemas.openxmlformats.org/officeDocument/2006/relationships/tags" Target="../tags/tag324.xml"/></Relationships>
</file>

<file path=ppt/slides/_rels/slide14.xml.rels><?xml version="1.0" encoding="UTF-8" standalone="yes"?>
<Relationships xmlns="http://schemas.openxmlformats.org/package/2006/relationships"><Relationship Id="rId8" Type="http://schemas.openxmlformats.org/officeDocument/2006/relationships/tags" Target="../tags/tag332.xml"/><Relationship Id="rId13" Type="http://schemas.openxmlformats.org/officeDocument/2006/relationships/tags" Target="../tags/tag337.xml"/><Relationship Id="rId18" Type="http://schemas.openxmlformats.org/officeDocument/2006/relationships/notesSlide" Target="../notesSlides/notesSlide14.xml"/><Relationship Id="rId3" Type="http://schemas.openxmlformats.org/officeDocument/2006/relationships/tags" Target="../tags/tag327.xml"/><Relationship Id="rId7" Type="http://schemas.openxmlformats.org/officeDocument/2006/relationships/tags" Target="../tags/tag331.xml"/><Relationship Id="rId12" Type="http://schemas.openxmlformats.org/officeDocument/2006/relationships/tags" Target="../tags/tag336.xml"/><Relationship Id="rId17" Type="http://schemas.openxmlformats.org/officeDocument/2006/relationships/slideLayout" Target="../slideLayouts/slideLayout12.xml"/><Relationship Id="rId2" Type="http://schemas.openxmlformats.org/officeDocument/2006/relationships/tags" Target="../tags/tag326.xml"/><Relationship Id="rId16" Type="http://schemas.openxmlformats.org/officeDocument/2006/relationships/tags" Target="../tags/tag340.xml"/><Relationship Id="rId1" Type="http://schemas.openxmlformats.org/officeDocument/2006/relationships/tags" Target="../tags/tag325.xml"/><Relationship Id="rId6" Type="http://schemas.openxmlformats.org/officeDocument/2006/relationships/tags" Target="../tags/tag330.xml"/><Relationship Id="rId11" Type="http://schemas.openxmlformats.org/officeDocument/2006/relationships/tags" Target="../tags/tag335.xml"/><Relationship Id="rId5" Type="http://schemas.openxmlformats.org/officeDocument/2006/relationships/tags" Target="../tags/tag329.xml"/><Relationship Id="rId15" Type="http://schemas.openxmlformats.org/officeDocument/2006/relationships/tags" Target="../tags/tag339.xml"/><Relationship Id="rId10" Type="http://schemas.openxmlformats.org/officeDocument/2006/relationships/tags" Target="../tags/tag334.xml"/><Relationship Id="rId19" Type="http://schemas.openxmlformats.org/officeDocument/2006/relationships/chart" Target="../charts/chart2.xml"/><Relationship Id="rId4" Type="http://schemas.openxmlformats.org/officeDocument/2006/relationships/tags" Target="../tags/tag328.xml"/><Relationship Id="rId9" Type="http://schemas.openxmlformats.org/officeDocument/2006/relationships/tags" Target="../tags/tag333.xml"/><Relationship Id="rId14" Type="http://schemas.openxmlformats.org/officeDocument/2006/relationships/tags" Target="../tags/tag338.xml"/></Relationships>
</file>

<file path=ppt/slides/_rels/slide15.xml.rels><?xml version="1.0" encoding="UTF-8" standalone="yes"?>
<Relationships xmlns="http://schemas.openxmlformats.org/package/2006/relationships"><Relationship Id="rId13" Type="http://schemas.openxmlformats.org/officeDocument/2006/relationships/tags" Target="../tags/tag353.xml"/><Relationship Id="rId18" Type="http://schemas.openxmlformats.org/officeDocument/2006/relationships/tags" Target="../tags/tag358.xml"/><Relationship Id="rId26" Type="http://schemas.openxmlformats.org/officeDocument/2006/relationships/tags" Target="../tags/tag366.xml"/><Relationship Id="rId21" Type="http://schemas.openxmlformats.org/officeDocument/2006/relationships/tags" Target="../tags/tag361.xml"/><Relationship Id="rId34" Type="http://schemas.openxmlformats.org/officeDocument/2006/relationships/tags" Target="../tags/tag374.xml"/><Relationship Id="rId7" Type="http://schemas.openxmlformats.org/officeDocument/2006/relationships/tags" Target="../tags/tag347.xml"/><Relationship Id="rId12" Type="http://schemas.openxmlformats.org/officeDocument/2006/relationships/tags" Target="../tags/tag352.xml"/><Relationship Id="rId17" Type="http://schemas.openxmlformats.org/officeDocument/2006/relationships/tags" Target="../tags/tag357.xml"/><Relationship Id="rId25" Type="http://schemas.openxmlformats.org/officeDocument/2006/relationships/tags" Target="../tags/tag365.xml"/><Relationship Id="rId33" Type="http://schemas.openxmlformats.org/officeDocument/2006/relationships/tags" Target="../tags/tag373.xml"/><Relationship Id="rId38" Type="http://schemas.openxmlformats.org/officeDocument/2006/relationships/notesSlide" Target="../notesSlides/notesSlide15.xml"/><Relationship Id="rId2" Type="http://schemas.openxmlformats.org/officeDocument/2006/relationships/tags" Target="../tags/tag342.xml"/><Relationship Id="rId16" Type="http://schemas.openxmlformats.org/officeDocument/2006/relationships/tags" Target="../tags/tag356.xml"/><Relationship Id="rId20" Type="http://schemas.openxmlformats.org/officeDocument/2006/relationships/tags" Target="../tags/tag360.xml"/><Relationship Id="rId29" Type="http://schemas.openxmlformats.org/officeDocument/2006/relationships/tags" Target="../tags/tag369.xml"/><Relationship Id="rId1" Type="http://schemas.openxmlformats.org/officeDocument/2006/relationships/tags" Target="../tags/tag341.xml"/><Relationship Id="rId6" Type="http://schemas.openxmlformats.org/officeDocument/2006/relationships/tags" Target="../tags/tag346.xml"/><Relationship Id="rId11" Type="http://schemas.openxmlformats.org/officeDocument/2006/relationships/tags" Target="../tags/tag351.xml"/><Relationship Id="rId24" Type="http://schemas.openxmlformats.org/officeDocument/2006/relationships/tags" Target="../tags/tag364.xml"/><Relationship Id="rId32" Type="http://schemas.openxmlformats.org/officeDocument/2006/relationships/tags" Target="../tags/tag372.xml"/><Relationship Id="rId37" Type="http://schemas.openxmlformats.org/officeDocument/2006/relationships/slideLayout" Target="../slideLayouts/slideLayout7.xml"/><Relationship Id="rId5" Type="http://schemas.openxmlformats.org/officeDocument/2006/relationships/tags" Target="../tags/tag345.xml"/><Relationship Id="rId15" Type="http://schemas.openxmlformats.org/officeDocument/2006/relationships/tags" Target="../tags/tag355.xml"/><Relationship Id="rId23" Type="http://schemas.openxmlformats.org/officeDocument/2006/relationships/tags" Target="../tags/tag363.xml"/><Relationship Id="rId28" Type="http://schemas.openxmlformats.org/officeDocument/2006/relationships/tags" Target="../tags/tag368.xml"/><Relationship Id="rId36" Type="http://schemas.openxmlformats.org/officeDocument/2006/relationships/tags" Target="../tags/tag376.xml"/><Relationship Id="rId10" Type="http://schemas.openxmlformats.org/officeDocument/2006/relationships/tags" Target="../tags/tag350.xml"/><Relationship Id="rId19" Type="http://schemas.openxmlformats.org/officeDocument/2006/relationships/tags" Target="../tags/tag359.xml"/><Relationship Id="rId31" Type="http://schemas.openxmlformats.org/officeDocument/2006/relationships/tags" Target="../tags/tag371.xml"/><Relationship Id="rId4" Type="http://schemas.openxmlformats.org/officeDocument/2006/relationships/tags" Target="../tags/tag344.xml"/><Relationship Id="rId9" Type="http://schemas.openxmlformats.org/officeDocument/2006/relationships/tags" Target="../tags/tag349.xml"/><Relationship Id="rId14" Type="http://schemas.openxmlformats.org/officeDocument/2006/relationships/tags" Target="../tags/tag354.xml"/><Relationship Id="rId22" Type="http://schemas.openxmlformats.org/officeDocument/2006/relationships/tags" Target="../tags/tag362.xml"/><Relationship Id="rId27" Type="http://schemas.openxmlformats.org/officeDocument/2006/relationships/tags" Target="../tags/tag367.xml"/><Relationship Id="rId30" Type="http://schemas.openxmlformats.org/officeDocument/2006/relationships/tags" Target="../tags/tag370.xml"/><Relationship Id="rId35" Type="http://schemas.openxmlformats.org/officeDocument/2006/relationships/tags" Target="../tags/tag375.xml"/><Relationship Id="rId8" Type="http://schemas.openxmlformats.org/officeDocument/2006/relationships/tags" Target="../tags/tag348.xml"/><Relationship Id="rId3" Type="http://schemas.openxmlformats.org/officeDocument/2006/relationships/tags" Target="../tags/tag343.xml"/></Relationships>
</file>

<file path=ppt/slides/_rels/slide16.xml.rels><?xml version="1.0" encoding="UTF-8" standalone="yes"?>
<Relationships xmlns="http://schemas.openxmlformats.org/package/2006/relationships"><Relationship Id="rId8" Type="http://schemas.openxmlformats.org/officeDocument/2006/relationships/tags" Target="../tags/tag384.xml"/><Relationship Id="rId13" Type="http://schemas.openxmlformats.org/officeDocument/2006/relationships/notesSlide" Target="../notesSlides/notesSlide16.xml"/><Relationship Id="rId3" Type="http://schemas.openxmlformats.org/officeDocument/2006/relationships/tags" Target="../tags/tag379.xml"/><Relationship Id="rId7" Type="http://schemas.openxmlformats.org/officeDocument/2006/relationships/tags" Target="../tags/tag383.xml"/><Relationship Id="rId12" Type="http://schemas.openxmlformats.org/officeDocument/2006/relationships/slideLayout" Target="../slideLayouts/slideLayout7.xml"/><Relationship Id="rId2" Type="http://schemas.openxmlformats.org/officeDocument/2006/relationships/tags" Target="../tags/tag378.xml"/><Relationship Id="rId1" Type="http://schemas.openxmlformats.org/officeDocument/2006/relationships/tags" Target="../tags/tag377.xml"/><Relationship Id="rId6" Type="http://schemas.openxmlformats.org/officeDocument/2006/relationships/tags" Target="../tags/tag382.xml"/><Relationship Id="rId11" Type="http://schemas.openxmlformats.org/officeDocument/2006/relationships/tags" Target="../tags/tag387.xml"/><Relationship Id="rId5" Type="http://schemas.openxmlformats.org/officeDocument/2006/relationships/tags" Target="../tags/tag381.xml"/><Relationship Id="rId10" Type="http://schemas.openxmlformats.org/officeDocument/2006/relationships/tags" Target="../tags/tag386.xml"/><Relationship Id="rId4" Type="http://schemas.openxmlformats.org/officeDocument/2006/relationships/tags" Target="../tags/tag380.xml"/><Relationship Id="rId9" Type="http://schemas.openxmlformats.org/officeDocument/2006/relationships/tags" Target="../tags/tag385.xml"/></Relationships>
</file>

<file path=ppt/slides/_rels/slide17.xml.rels><?xml version="1.0" encoding="UTF-8" standalone="yes"?>
<Relationships xmlns="http://schemas.openxmlformats.org/package/2006/relationships"><Relationship Id="rId13" Type="http://schemas.openxmlformats.org/officeDocument/2006/relationships/tags" Target="../tags/tag400.xml"/><Relationship Id="rId18" Type="http://schemas.openxmlformats.org/officeDocument/2006/relationships/tags" Target="../tags/tag405.xml"/><Relationship Id="rId26" Type="http://schemas.openxmlformats.org/officeDocument/2006/relationships/tags" Target="../tags/tag413.xml"/><Relationship Id="rId39" Type="http://schemas.openxmlformats.org/officeDocument/2006/relationships/slideLayout" Target="../slideLayouts/slideLayout7.xml"/><Relationship Id="rId21" Type="http://schemas.openxmlformats.org/officeDocument/2006/relationships/tags" Target="../tags/tag408.xml"/><Relationship Id="rId34" Type="http://schemas.openxmlformats.org/officeDocument/2006/relationships/tags" Target="../tags/tag421.xml"/><Relationship Id="rId7" Type="http://schemas.openxmlformats.org/officeDocument/2006/relationships/tags" Target="../tags/tag394.xml"/><Relationship Id="rId12" Type="http://schemas.openxmlformats.org/officeDocument/2006/relationships/tags" Target="../tags/tag399.xml"/><Relationship Id="rId17" Type="http://schemas.openxmlformats.org/officeDocument/2006/relationships/tags" Target="../tags/tag404.xml"/><Relationship Id="rId25" Type="http://schemas.openxmlformats.org/officeDocument/2006/relationships/tags" Target="../tags/tag412.xml"/><Relationship Id="rId33" Type="http://schemas.openxmlformats.org/officeDocument/2006/relationships/tags" Target="../tags/tag420.xml"/><Relationship Id="rId38" Type="http://schemas.openxmlformats.org/officeDocument/2006/relationships/tags" Target="../tags/tag425.xml"/><Relationship Id="rId2" Type="http://schemas.openxmlformats.org/officeDocument/2006/relationships/tags" Target="../tags/tag389.xml"/><Relationship Id="rId16" Type="http://schemas.openxmlformats.org/officeDocument/2006/relationships/tags" Target="../tags/tag403.xml"/><Relationship Id="rId20" Type="http://schemas.openxmlformats.org/officeDocument/2006/relationships/tags" Target="../tags/tag407.xml"/><Relationship Id="rId29" Type="http://schemas.openxmlformats.org/officeDocument/2006/relationships/tags" Target="../tags/tag416.xml"/><Relationship Id="rId1" Type="http://schemas.openxmlformats.org/officeDocument/2006/relationships/tags" Target="../tags/tag388.xml"/><Relationship Id="rId6" Type="http://schemas.openxmlformats.org/officeDocument/2006/relationships/tags" Target="../tags/tag393.xml"/><Relationship Id="rId11" Type="http://schemas.openxmlformats.org/officeDocument/2006/relationships/tags" Target="../tags/tag398.xml"/><Relationship Id="rId24" Type="http://schemas.openxmlformats.org/officeDocument/2006/relationships/tags" Target="../tags/tag411.xml"/><Relationship Id="rId32" Type="http://schemas.openxmlformats.org/officeDocument/2006/relationships/tags" Target="../tags/tag419.xml"/><Relationship Id="rId37" Type="http://schemas.openxmlformats.org/officeDocument/2006/relationships/tags" Target="../tags/tag424.xml"/><Relationship Id="rId40" Type="http://schemas.openxmlformats.org/officeDocument/2006/relationships/notesSlide" Target="../notesSlides/notesSlide17.xml"/><Relationship Id="rId5" Type="http://schemas.openxmlformats.org/officeDocument/2006/relationships/tags" Target="../tags/tag392.xml"/><Relationship Id="rId15" Type="http://schemas.openxmlformats.org/officeDocument/2006/relationships/tags" Target="../tags/tag402.xml"/><Relationship Id="rId23" Type="http://schemas.openxmlformats.org/officeDocument/2006/relationships/tags" Target="../tags/tag410.xml"/><Relationship Id="rId28" Type="http://schemas.openxmlformats.org/officeDocument/2006/relationships/tags" Target="../tags/tag415.xml"/><Relationship Id="rId36" Type="http://schemas.openxmlformats.org/officeDocument/2006/relationships/tags" Target="../tags/tag423.xml"/><Relationship Id="rId10" Type="http://schemas.openxmlformats.org/officeDocument/2006/relationships/tags" Target="../tags/tag397.xml"/><Relationship Id="rId19" Type="http://schemas.openxmlformats.org/officeDocument/2006/relationships/tags" Target="../tags/tag406.xml"/><Relationship Id="rId31" Type="http://schemas.openxmlformats.org/officeDocument/2006/relationships/tags" Target="../tags/tag418.xml"/><Relationship Id="rId4" Type="http://schemas.openxmlformats.org/officeDocument/2006/relationships/tags" Target="../tags/tag391.xml"/><Relationship Id="rId9" Type="http://schemas.openxmlformats.org/officeDocument/2006/relationships/tags" Target="../tags/tag396.xml"/><Relationship Id="rId14" Type="http://schemas.openxmlformats.org/officeDocument/2006/relationships/tags" Target="../tags/tag401.xml"/><Relationship Id="rId22" Type="http://schemas.openxmlformats.org/officeDocument/2006/relationships/tags" Target="../tags/tag409.xml"/><Relationship Id="rId27" Type="http://schemas.openxmlformats.org/officeDocument/2006/relationships/tags" Target="../tags/tag414.xml"/><Relationship Id="rId30" Type="http://schemas.openxmlformats.org/officeDocument/2006/relationships/tags" Target="../tags/tag417.xml"/><Relationship Id="rId35" Type="http://schemas.openxmlformats.org/officeDocument/2006/relationships/tags" Target="../tags/tag422.xml"/><Relationship Id="rId8" Type="http://schemas.openxmlformats.org/officeDocument/2006/relationships/tags" Target="../tags/tag395.xml"/><Relationship Id="rId3" Type="http://schemas.openxmlformats.org/officeDocument/2006/relationships/tags" Target="../tags/tag390.xml"/></Relationships>
</file>

<file path=ppt/slides/_rels/slide18.xml.rels><?xml version="1.0" encoding="UTF-8" standalone="yes"?>
<Relationships xmlns="http://schemas.openxmlformats.org/package/2006/relationships"><Relationship Id="rId8" Type="http://schemas.openxmlformats.org/officeDocument/2006/relationships/tags" Target="../tags/tag433.xml"/><Relationship Id="rId13" Type="http://schemas.openxmlformats.org/officeDocument/2006/relationships/tags" Target="../tags/tag438.xml"/><Relationship Id="rId18" Type="http://schemas.openxmlformats.org/officeDocument/2006/relationships/tags" Target="../tags/tag443.xml"/><Relationship Id="rId3" Type="http://schemas.openxmlformats.org/officeDocument/2006/relationships/tags" Target="../tags/tag428.xml"/><Relationship Id="rId21" Type="http://schemas.openxmlformats.org/officeDocument/2006/relationships/tags" Target="../tags/tag446.xml"/><Relationship Id="rId7" Type="http://schemas.openxmlformats.org/officeDocument/2006/relationships/tags" Target="../tags/tag432.xml"/><Relationship Id="rId12" Type="http://schemas.openxmlformats.org/officeDocument/2006/relationships/tags" Target="../tags/tag437.xml"/><Relationship Id="rId17" Type="http://schemas.openxmlformats.org/officeDocument/2006/relationships/tags" Target="../tags/tag442.xml"/><Relationship Id="rId2" Type="http://schemas.openxmlformats.org/officeDocument/2006/relationships/tags" Target="../tags/tag427.xml"/><Relationship Id="rId16" Type="http://schemas.openxmlformats.org/officeDocument/2006/relationships/tags" Target="../tags/tag441.xml"/><Relationship Id="rId20" Type="http://schemas.openxmlformats.org/officeDocument/2006/relationships/tags" Target="../tags/tag445.xml"/><Relationship Id="rId1" Type="http://schemas.openxmlformats.org/officeDocument/2006/relationships/tags" Target="../tags/tag426.xml"/><Relationship Id="rId6" Type="http://schemas.openxmlformats.org/officeDocument/2006/relationships/tags" Target="../tags/tag431.xml"/><Relationship Id="rId11" Type="http://schemas.openxmlformats.org/officeDocument/2006/relationships/tags" Target="../tags/tag436.xml"/><Relationship Id="rId24" Type="http://schemas.openxmlformats.org/officeDocument/2006/relationships/notesSlide" Target="../notesSlides/notesSlide18.xml"/><Relationship Id="rId5" Type="http://schemas.openxmlformats.org/officeDocument/2006/relationships/tags" Target="../tags/tag430.xml"/><Relationship Id="rId15" Type="http://schemas.openxmlformats.org/officeDocument/2006/relationships/tags" Target="../tags/tag440.xml"/><Relationship Id="rId23" Type="http://schemas.openxmlformats.org/officeDocument/2006/relationships/slideLayout" Target="../slideLayouts/slideLayout7.xml"/><Relationship Id="rId10" Type="http://schemas.openxmlformats.org/officeDocument/2006/relationships/tags" Target="../tags/tag435.xml"/><Relationship Id="rId19" Type="http://schemas.openxmlformats.org/officeDocument/2006/relationships/tags" Target="../tags/tag444.xml"/><Relationship Id="rId4" Type="http://schemas.openxmlformats.org/officeDocument/2006/relationships/tags" Target="../tags/tag429.xml"/><Relationship Id="rId9" Type="http://schemas.openxmlformats.org/officeDocument/2006/relationships/tags" Target="../tags/tag434.xml"/><Relationship Id="rId14" Type="http://schemas.openxmlformats.org/officeDocument/2006/relationships/tags" Target="../tags/tag439.xml"/><Relationship Id="rId22" Type="http://schemas.openxmlformats.org/officeDocument/2006/relationships/tags" Target="../tags/tag447.xml"/></Relationships>
</file>

<file path=ppt/slides/_rels/slide19.xml.rels><?xml version="1.0" encoding="UTF-8" standalone="yes"?>
<Relationships xmlns="http://schemas.openxmlformats.org/package/2006/relationships"><Relationship Id="rId13" Type="http://schemas.openxmlformats.org/officeDocument/2006/relationships/tags" Target="../tags/tag460.xml"/><Relationship Id="rId18" Type="http://schemas.openxmlformats.org/officeDocument/2006/relationships/tags" Target="../tags/tag465.xml"/><Relationship Id="rId26" Type="http://schemas.openxmlformats.org/officeDocument/2006/relationships/tags" Target="../tags/tag473.xml"/><Relationship Id="rId3" Type="http://schemas.openxmlformats.org/officeDocument/2006/relationships/tags" Target="../tags/tag450.xml"/><Relationship Id="rId21" Type="http://schemas.openxmlformats.org/officeDocument/2006/relationships/tags" Target="../tags/tag468.xml"/><Relationship Id="rId34" Type="http://schemas.openxmlformats.org/officeDocument/2006/relationships/notesSlide" Target="../notesSlides/notesSlide19.xml"/><Relationship Id="rId7" Type="http://schemas.openxmlformats.org/officeDocument/2006/relationships/tags" Target="../tags/tag454.xml"/><Relationship Id="rId12" Type="http://schemas.openxmlformats.org/officeDocument/2006/relationships/tags" Target="../tags/tag459.xml"/><Relationship Id="rId17" Type="http://schemas.openxmlformats.org/officeDocument/2006/relationships/tags" Target="../tags/tag464.xml"/><Relationship Id="rId25" Type="http://schemas.openxmlformats.org/officeDocument/2006/relationships/tags" Target="../tags/tag472.xml"/><Relationship Id="rId33" Type="http://schemas.openxmlformats.org/officeDocument/2006/relationships/slideLayout" Target="../slideLayouts/slideLayout7.xml"/><Relationship Id="rId2" Type="http://schemas.openxmlformats.org/officeDocument/2006/relationships/tags" Target="../tags/tag449.xml"/><Relationship Id="rId16" Type="http://schemas.openxmlformats.org/officeDocument/2006/relationships/tags" Target="../tags/tag463.xml"/><Relationship Id="rId20" Type="http://schemas.openxmlformats.org/officeDocument/2006/relationships/tags" Target="../tags/tag467.xml"/><Relationship Id="rId29" Type="http://schemas.openxmlformats.org/officeDocument/2006/relationships/tags" Target="../tags/tag476.xml"/><Relationship Id="rId1" Type="http://schemas.openxmlformats.org/officeDocument/2006/relationships/tags" Target="../tags/tag448.xml"/><Relationship Id="rId6" Type="http://schemas.openxmlformats.org/officeDocument/2006/relationships/tags" Target="../tags/tag453.xml"/><Relationship Id="rId11" Type="http://schemas.openxmlformats.org/officeDocument/2006/relationships/tags" Target="../tags/tag458.xml"/><Relationship Id="rId24" Type="http://schemas.openxmlformats.org/officeDocument/2006/relationships/tags" Target="../tags/tag471.xml"/><Relationship Id="rId32" Type="http://schemas.openxmlformats.org/officeDocument/2006/relationships/tags" Target="../tags/tag479.xml"/><Relationship Id="rId5" Type="http://schemas.openxmlformats.org/officeDocument/2006/relationships/tags" Target="../tags/tag452.xml"/><Relationship Id="rId15" Type="http://schemas.openxmlformats.org/officeDocument/2006/relationships/tags" Target="../tags/tag462.xml"/><Relationship Id="rId23" Type="http://schemas.openxmlformats.org/officeDocument/2006/relationships/tags" Target="../tags/tag470.xml"/><Relationship Id="rId28" Type="http://schemas.openxmlformats.org/officeDocument/2006/relationships/tags" Target="../tags/tag475.xml"/><Relationship Id="rId10" Type="http://schemas.openxmlformats.org/officeDocument/2006/relationships/tags" Target="../tags/tag457.xml"/><Relationship Id="rId19" Type="http://schemas.openxmlformats.org/officeDocument/2006/relationships/tags" Target="../tags/tag466.xml"/><Relationship Id="rId31" Type="http://schemas.openxmlformats.org/officeDocument/2006/relationships/tags" Target="../tags/tag478.xml"/><Relationship Id="rId4" Type="http://schemas.openxmlformats.org/officeDocument/2006/relationships/tags" Target="../tags/tag451.xml"/><Relationship Id="rId9" Type="http://schemas.openxmlformats.org/officeDocument/2006/relationships/tags" Target="../tags/tag456.xml"/><Relationship Id="rId14" Type="http://schemas.openxmlformats.org/officeDocument/2006/relationships/tags" Target="../tags/tag461.xml"/><Relationship Id="rId22" Type="http://schemas.openxmlformats.org/officeDocument/2006/relationships/tags" Target="../tags/tag469.xml"/><Relationship Id="rId27" Type="http://schemas.openxmlformats.org/officeDocument/2006/relationships/tags" Target="../tags/tag474.xml"/><Relationship Id="rId30" Type="http://schemas.openxmlformats.org/officeDocument/2006/relationships/tags" Target="../tags/tag477.xml"/><Relationship Id="rId8" Type="http://schemas.openxmlformats.org/officeDocument/2006/relationships/tags" Target="../tags/tag455.xml"/></Relationships>
</file>

<file path=ppt/slides/_rels/slide2.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notesSlide" Target="../notesSlides/notesSlide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slideLayout" Target="../slideLayouts/slideLayout2.xml"/><Relationship Id="rId5" Type="http://schemas.openxmlformats.org/officeDocument/2006/relationships/tags" Target="../tags/tag15.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s>
</file>

<file path=ppt/slides/_rels/slide20.xml.rels><?xml version="1.0" encoding="UTF-8" standalone="yes"?>
<Relationships xmlns="http://schemas.openxmlformats.org/package/2006/relationships"><Relationship Id="rId13" Type="http://schemas.openxmlformats.org/officeDocument/2006/relationships/tags" Target="../tags/tag492.xml"/><Relationship Id="rId18" Type="http://schemas.openxmlformats.org/officeDocument/2006/relationships/tags" Target="../tags/tag497.xml"/><Relationship Id="rId26" Type="http://schemas.openxmlformats.org/officeDocument/2006/relationships/tags" Target="../tags/tag505.xml"/><Relationship Id="rId39" Type="http://schemas.openxmlformats.org/officeDocument/2006/relationships/notesSlide" Target="../notesSlides/notesSlide20.xml"/><Relationship Id="rId21" Type="http://schemas.openxmlformats.org/officeDocument/2006/relationships/tags" Target="../tags/tag500.xml"/><Relationship Id="rId34" Type="http://schemas.openxmlformats.org/officeDocument/2006/relationships/tags" Target="../tags/tag513.xml"/><Relationship Id="rId7" Type="http://schemas.openxmlformats.org/officeDocument/2006/relationships/tags" Target="../tags/tag486.xml"/><Relationship Id="rId2" Type="http://schemas.openxmlformats.org/officeDocument/2006/relationships/tags" Target="../tags/tag481.xml"/><Relationship Id="rId16" Type="http://schemas.openxmlformats.org/officeDocument/2006/relationships/tags" Target="../tags/tag495.xml"/><Relationship Id="rId20" Type="http://schemas.openxmlformats.org/officeDocument/2006/relationships/tags" Target="../tags/tag499.xml"/><Relationship Id="rId29" Type="http://schemas.openxmlformats.org/officeDocument/2006/relationships/tags" Target="../tags/tag508.xml"/><Relationship Id="rId41" Type="http://schemas.openxmlformats.org/officeDocument/2006/relationships/image" Target="../media/image2.png"/><Relationship Id="rId1" Type="http://schemas.openxmlformats.org/officeDocument/2006/relationships/tags" Target="../tags/tag480.xml"/><Relationship Id="rId6" Type="http://schemas.openxmlformats.org/officeDocument/2006/relationships/tags" Target="../tags/tag485.xml"/><Relationship Id="rId11" Type="http://schemas.openxmlformats.org/officeDocument/2006/relationships/tags" Target="../tags/tag490.xml"/><Relationship Id="rId24" Type="http://schemas.openxmlformats.org/officeDocument/2006/relationships/tags" Target="../tags/tag503.xml"/><Relationship Id="rId32" Type="http://schemas.openxmlformats.org/officeDocument/2006/relationships/tags" Target="../tags/tag511.xml"/><Relationship Id="rId37" Type="http://schemas.openxmlformats.org/officeDocument/2006/relationships/tags" Target="../tags/tag516.xml"/><Relationship Id="rId40" Type="http://schemas.openxmlformats.org/officeDocument/2006/relationships/image" Target="../media/image1.jpeg"/><Relationship Id="rId5" Type="http://schemas.openxmlformats.org/officeDocument/2006/relationships/tags" Target="../tags/tag484.xml"/><Relationship Id="rId15" Type="http://schemas.openxmlformats.org/officeDocument/2006/relationships/tags" Target="../tags/tag494.xml"/><Relationship Id="rId23" Type="http://schemas.openxmlformats.org/officeDocument/2006/relationships/tags" Target="../tags/tag502.xml"/><Relationship Id="rId28" Type="http://schemas.openxmlformats.org/officeDocument/2006/relationships/tags" Target="../tags/tag507.xml"/><Relationship Id="rId36" Type="http://schemas.openxmlformats.org/officeDocument/2006/relationships/tags" Target="../tags/tag515.xml"/><Relationship Id="rId10" Type="http://schemas.openxmlformats.org/officeDocument/2006/relationships/tags" Target="../tags/tag489.xml"/><Relationship Id="rId19" Type="http://schemas.openxmlformats.org/officeDocument/2006/relationships/tags" Target="../tags/tag498.xml"/><Relationship Id="rId31" Type="http://schemas.openxmlformats.org/officeDocument/2006/relationships/tags" Target="../tags/tag510.xml"/><Relationship Id="rId4" Type="http://schemas.openxmlformats.org/officeDocument/2006/relationships/tags" Target="../tags/tag483.xml"/><Relationship Id="rId9" Type="http://schemas.openxmlformats.org/officeDocument/2006/relationships/tags" Target="../tags/tag488.xml"/><Relationship Id="rId14" Type="http://schemas.openxmlformats.org/officeDocument/2006/relationships/tags" Target="../tags/tag493.xml"/><Relationship Id="rId22" Type="http://schemas.openxmlformats.org/officeDocument/2006/relationships/tags" Target="../tags/tag501.xml"/><Relationship Id="rId27" Type="http://schemas.openxmlformats.org/officeDocument/2006/relationships/tags" Target="../tags/tag506.xml"/><Relationship Id="rId30" Type="http://schemas.openxmlformats.org/officeDocument/2006/relationships/tags" Target="../tags/tag509.xml"/><Relationship Id="rId35" Type="http://schemas.openxmlformats.org/officeDocument/2006/relationships/tags" Target="../tags/tag514.xml"/><Relationship Id="rId8" Type="http://schemas.openxmlformats.org/officeDocument/2006/relationships/tags" Target="../tags/tag487.xml"/><Relationship Id="rId3" Type="http://schemas.openxmlformats.org/officeDocument/2006/relationships/tags" Target="../tags/tag482.xml"/><Relationship Id="rId12" Type="http://schemas.openxmlformats.org/officeDocument/2006/relationships/tags" Target="../tags/tag491.xml"/><Relationship Id="rId17" Type="http://schemas.openxmlformats.org/officeDocument/2006/relationships/tags" Target="../tags/tag496.xml"/><Relationship Id="rId25" Type="http://schemas.openxmlformats.org/officeDocument/2006/relationships/tags" Target="../tags/tag504.xml"/><Relationship Id="rId33" Type="http://schemas.openxmlformats.org/officeDocument/2006/relationships/tags" Target="../tags/tag512.xml"/><Relationship Id="rId38"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tags" Target="../tags/tag524.xml"/><Relationship Id="rId13" Type="http://schemas.openxmlformats.org/officeDocument/2006/relationships/notesSlide" Target="../notesSlides/notesSlide21.xml"/><Relationship Id="rId3" Type="http://schemas.openxmlformats.org/officeDocument/2006/relationships/tags" Target="../tags/tag519.xml"/><Relationship Id="rId7" Type="http://schemas.openxmlformats.org/officeDocument/2006/relationships/tags" Target="../tags/tag523.xml"/><Relationship Id="rId12" Type="http://schemas.openxmlformats.org/officeDocument/2006/relationships/slideLayout" Target="../slideLayouts/slideLayout7.xml"/><Relationship Id="rId2" Type="http://schemas.openxmlformats.org/officeDocument/2006/relationships/tags" Target="../tags/tag518.xml"/><Relationship Id="rId1" Type="http://schemas.openxmlformats.org/officeDocument/2006/relationships/tags" Target="../tags/tag517.xml"/><Relationship Id="rId6" Type="http://schemas.openxmlformats.org/officeDocument/2006/relationships/tags" Target="../tags/tag522.xml"/><Relationship Id="rId11" Type="http://schemas.openxmlformats.org/officeDocument/2006/relationships/tags" Target="../tags/tag527.xml"/><Relationship Id="rId5" Type="http://schemas.openxmlformats.org/officeDocument/2006/relationships/tags" Target="../tags/tag521.xml"/><Relationship Id="rId10" Type="http://schemas.openxmlformats.org/officeDocument/2006/relationships/tags" Target="../tags/tag526.xml"/><Relationship Id="rId4" Type="http://schemas.openxmlformats.org/officeDocument/2006/relationships/tags" Target="../tags/tag520.xml"/><Relationship Id="rId9" Type="http://schemas.openxmlformats.org/officeDocument/2006/relationships/tags" Target="../tags/tag525.xml"/></Relationships>
</file>

<file path=ppt/slides/_rels/slide22.xml.rels><?xml version="1.0" encoding="UTF-8" standalone="yes"?>
<Relationships xmlns="http://schemas.openxmlformats.org/package/2006/relationships"><Relationship Id="rId8" Type="http://schemas.openxmlformats.org/officeDocument/2006/relationships/tags" Target="../tags/tag535.xml"/><Relationship Id="rId13" Type="http://schemas.openxmlformats.org/officeDocument/2006/relationships/tags" Target="../tags/tag540.xml"/><Relationship Id="rId18" Type="http://schemas.openxmlformats.org/officeDocument/2006/relationships/tags" Target="../tags/tag545.xml"/><Relationship Id="rId26" Type="http://schemas.openxmlformats.org/officeDocument/2006/relationships/tags" Target="../tags/tag553.xml"/><Relationship Id="rId3" Type="http://schemas.openxmlformats.org/officeDocument/2006/relationships/tags" Target="../tags/tag530.xml"/><Relationship Id="rId21" Type="http://schemas.openxmlformats.org/officeDocument/2006/relationships/tags" Target="../tags/tag548.xml"/><Relationship Id="rId7" Type="http://schemas.openxmlformats.org/officeDocument/2006/relationships/tags" Target="../tags/tag534.xml"/><Relationship Id="rId12" Type="http://schemas.openxmlformats.org/officeDocument/2006/relationships/tags" Target="../tags/tag539.xml"/><Relationship Id="rId17" Type="http://schemas.openxmlformats.org/officeDocument/2006/relationships/tags" Target="../tags/tag544.xml"/><Relationship Id="rId25" Type="http://schemas.openxmlformats.org/officeDocument/2006/relationships/tags" Target="../tags/tag552.xml"/><Relationship Id="rId2" Type="http://schemas.openxmlformats.org/officeDocument/2006/relationships/tags" Target="../tags/tag529.xml"/><Relationship Id="rId16" Type="http://schemas.openxmlformats.org/officeDocument/2006/relationships/tags" Target="../tags/tag543.xml"/><Relationship Id="rId20" Type="http://schemas.openxmlformats.org/officeDocument/2006/relationships/tags" Target="../tags/tag547.xml"/><Relationship Id="rId29" Type="http://schemas.openxmlformats.org/officeDocument/2006/relationships/tags" Target="../tags/tag556.xml"/><Relationship Id="rId1" Type="http://schemas.openxmlformats.org/officeDocument/2006/relationships/tags" Target="../tags/tag528.xml"/><Relationship Id="rId6" Type="http://schemas.openxmlformats.org/officeDocument/2006/relationships/tags" Target="../tags/tag533.xml"/><Relationship Id="rId11" Type="http://schemas.openxmlformats.org/officeDocument/2006/relationships/tags" Target="../tags/tag538.xml"/><Relationship Id="rId24" Type="http://schemas.openxmlformats.org/officeDocument/2006/relationships/tags" Target="../tags/tag551.xml"/><Relationship Id="rId32" Type="http://schemas.openxmlformats.org/officeDocument/2006/relationships/notesSlide" Target="../notesSlides/notesSlide22.xml"/><Relationship Id="rId5" Type="http://schemas.openxmlformats.org/officeDocument/2006/relationships/tags" Target="../tags/tag532.xml"/><Relationship Id="rId15" Type="http://schemas.openxmlformats.org/officeDocument/2006/relationships/tags" Target="../tags/tag542.xml"/><Relationship Id="rId23" Type="http://schemas.openxmlformats.org/officeDocument/2006/relationships/tags" Target="../tags/tag550.xml"/><Relationship Id="rId28" Type="http://schemas.openxmlformats.org/officeDocument/2006/relationships/tags" Target="../tags/tag555.xml"/><Relationship Id="rId10" Type="http://schemas.openxmlformats.org/officeDocument/2006/relationships/tags" Target="../tags/tag537.xml"/><Relationship Id="rId19" Type="http://schemas.openxmlformats.org/officeDocument/2006/relationships/tags" Target="../tags/tag546.xml"/><Relationship Id="rId31" Type="http://schemas.openxmlformats.org/officeDocument/2006/relationships/slideLayout" Target="../slideLayouts/slideLayout12.xml"/><Relationship Id="rId4" Type="http://schemas.openxmlformats.org/officeDocument/2006/relationships/tags" Target="../tags/tag531.xml"/><Relationship Id="rId9" Type="http://schemas.openxmlformats.org/officeDocument/2006/relationships/tags" Target="../tags/tag536.xml"/><Relationship Id="rId14" Type="http://schemas.openxmlformats.org/officeDocument/2006/relationships/tags" Target="../tags/tag541.xml"/><Relationship Id="rId22" Type="http://schemas.openxmlformats.org/officeDocument/2006/relationships/tags" Target="../tags/tag549.xml"/><Relationship Id="rId27" Type="http://schemas.openxmlformats.org/officeDocument/2006/relationships/tags" Target="../tags/tag554.xml"/><Relationship Id="rId30" Type="http://schemas.openxmlformats.org/officeDocument/2006/relationships/tags" Target="../tags/tag557.xml"/></Relationships>
</file>

<file path=ppt/slides/_rels/slide23.xml.rels><?xml version="1.0" encoding="UTF-8" standalone="yes"?>
<Relationships xmlns="http://schemas.openxmlformats.org/package/2006/relationships"><Relationship Id="rId8" Type="http://schemas.openxmlformats.org/officeDocument/2006/relationships/tags" Target="../tags/tag565.xml"/><Relationship Id="rId13" Type="http://schemas.openxmlformats.org/officeDocument/2006/relationships/tags" Target="../tags/tag570.xml"/><Relationship Id="rId3" Type="http://schemas.openxmlformats.org/officeDocument/2006/relationships/tags" Target="../tags/tag560.xml"/><Relationship Id="rId7" Type="http://schemas.openxmlformats.org/officeDocument/2006/relationships/tags" Target="../tags/tag564.xml"/><Relationship Id="rId12" Type="http://schemas.openxmlformats.org/officeDocument/2006/relationships/tags" Target="../tags/tag569.xml"/><Relationship Id="rId2" Type="http://schemas.openxmlformats.org/officeDocument/2006/relationships/tags" Target="../tags/tag559.xml"/><Relationship Id="rId16" Type="http://schemas.openxmlformats.org/officeDocument/2006/relationships/notesSlide" Target="../notesSlides/notesSlide23.xml"/><Relationship Id="rId1" Type="http://schemas.openxmlformats.org/officeDocument/2006/relationships/tags" Target="../tags/tag558.xml"/><Relationship Id="rId6" Type="http://schemas.openxmlformats.org/officeDocument/2006/relationships/tags" Target="../tags/tag563.xml"/><Relationship Id="rId11" Type="http://schemas.openxmlformats.org/officeDocument/2006/relationships/tags" Target="../tags/tag568.xml"/><Relationship Id="rId5" Type="http://schemas.openxmlformats.org/officeDocument/2006/relationships/tags" Target="../tags/tag562.xml"/><Relationship Id="rId15" Type="http://schemas.openxmlformats.org/officeDocument/2006/relationships/slideLayout" Target="../slideLayouts/slideLayout7.xml"/><Relationship Id="rId10" Type="http://schemas.openxmlformats.org/officeDocument/2006/relationships/tags" Target="../tags/tag567.xml"/><Relationship Id="rId4" Type="http://schemas.openxmlformats.org/officeDocument/2006/relationships/tags" Target="../tags/tag561.xml"/><Relationship Id="rId9" Type="http://schemas.openxmlformats.org/officeDocument/2006/relationships/tags" Target="../tags/tag566.xml"/><Relationship Id="rId14" Type="http://schemas.openxmlformats.org/officeDocument/2006/relationships/tags" Target="../tags/tag571.xml"/></Relationships>
</file>

<file path=ppt/slides/_rels/slide24.xml.rels><?xml version="1.0" encoding="UTF-8" standalone="yes"?>
<Relationships xmlns="http://schemas.openxmlformats.org/package/2006/relationships"><Relationship Id="rId13" Type="http://schemas.openxmlformats.org/officeDocument/2006/relationships/tags" Target="../tags/tag584.xml"/><Relationship Id="rId18" Type="http://schemas.openxmlformats.org/officeDocument/2006/relationships/tags" Target="../tags/tag589.xml"/><Relationship Id="rId26" Type="http://schemas.openxmlformats.org/officeDocument/2006/relationships/tags" Target="../tags/tag597.xml"/><Relationship Id="rId39" Type="http://schemas.openxmlformats.org/officeDocument/2006/relationships/tags" Target="../tags/tag610.xml"/><Relationship Id="rId21" Type="http://schemas.openxmlformats.org/officeDocument/2006/relationships/tags" Target="../tags/tag592.xml"/><Relationship Id="rId34" Type="http://schemas.openxmlformats.org/officeDocument/2006/relationships/tags" Target="../tags/tag605.xml"/><Relationship Id="rId42" Type="http://schemas.openxmlformats.org/officeDocument/2006/relationships/notesSlide" Target="../notesSlides/notesSlide24.xml"/><Relationship Id="rId7" Type="http://schemas.openxmlformats.org/officeDocument/2006/relationships/tags" Target="../tags/tag578.xml"/><Relationship Id="rId2" Type="http://schemas.openxmlformats.org/officeDocument/2006/relationships/tags" Target="../tags/tag573.xml"/><Relationship Id="rId16" Type="http://schemas.openxmlformats.org/officeDocument/2006/relationships/tags" Target="../tags/tag587.xml"/><Relationship Id="rId20" Type="http://schemas.openxmlformats.org/officeDocument/2006/relationships/tags" Target="../tags/tag591.xml"/><Relationship Id="rId29" Type="http://schemas.openxmlformats.org/officeDocument/2006/relationships/tags" Target="../tags/tag600.xml"/><Relationship Id="rId41" Type="http://schemas.openxmlformats.org/officeDocument/2006/relationships/slideLayout" Target="../slideLayouts/slideLayout7.xml"/><Relationship Id="rId1" Type="http://schemas.openxmlformats.org/officeDocument/2006/relationships/tags" Target="../tags/tag572.xml"/><Relationship Id="rId6" Type="http://schemas.openxmlformats.org/officeDocument/2006/relationships/tags" Target="../tags/tag577.xml"/><Relationship Id="rId11" Type="http://schemas.openxmlformats.org/officeDocument/2006/relationships/tags" Target="../tags/tag582.xml"/><Relationship Id="rId24" Type="http://schemas.openxmlformats.org/officeDocument/2006/relationships/tags" Target="../tags/tag595.xml"/><Relationship Id="rId32" Type="http://schemas.openxmlformats.org/officeDocument/2006/relationships/tags" Target="../tags/tag603.xml"/><Relationship Id="rId37" Type="http://schemas.openxmlformats.org/officeDocument/2006/relationships/tags" Target="../tags/tag608.xml"/><Relationship Id="rId40" Type="http://schemas.openxmlformats.org/officeDocument/2006/relationships/tags" Target="../tags/tag611.xml"/><Relationship Id="rId5" Type="http://schemas.openxmlformats.org/officeDocument/2006/relationships/tags" Target="../tags/tag576.xml"/><Relationship Id="rId15" Type="http://schemas.openxmlformats.org/officeDocument/2006/relationships/tags" Target="../tags/tag586.xml"/><Relationship Id="rId23" Type="http://schemas.openxmlformats.org/officeDocument/2006/relationships/tags" Target="../tags/tag594.xml"/><Relationship Id="rId28" Type="http://schemas.openxmlformats.org/officeDocument/2006/relationships/tags" Target="../tags/tag599.xml"/><Relationship Id="rId36" Type="http://schemas.openxmlformats.org/officeDocument/2006/relationships/tags" Target="../tags/tag607.xml"/><Relationship Id="rId10" Type="http://schemas.openxmlformats.org/officeDocument/2006/relationships/tags" Target="../tags/tag581.xml"/><Relationship Id="rId19" Type="http://schemas.openxmlformats.org/officeDocument/2006/relationships/tags" Target="../tags/tag590.xml"/><Relationship Id="rId31" Type="http://schemas.openxmlformats.org/officeDocument/2006/relationships/tags" Target="../tags/tag602.xml"/><Relationship Id="rId4" Type="http://schemas.openxmlformats.org/officeDocument/2006/relationships/tags" Target="../tags/tag575.xml"/><Relationship Id="rId9" Type="http://schemas.openxmlformats.org/officeDocument/2006/relationships/tags" Target="../tags/tag580.xml"/><Relationship Id="rId14" Type="http://schemas.openxmlformats.org/officeDocument/2006/relationships/tags" Target="../tags/tag585.xml"/><Relationship Id="rId22" Type="http://schemas.openxmlformats.org/officeDocument/2006/relationships/tags" Target="../tags/tag593.xml"/><Relationship Id="rId27" Type="http://schemas.openxmlformats.org/officeDocument/2006/relationships/tags" Target="../tags/tag598.xml"/><Relationship Id="rId30" Type="http://schemas.openxmlformats.org/officeDocument/2006/relationships/tags" Target="../tags/tag601.xml"/><Relationship Id="rId35" Type="http://schemas.openxmlformats.org/officeDocument/2006/relationships/tags" Target="../tags/tag606.xml"/><Relationship Id="rId8" Type="http://schemas.openxmlformats.org/officeDocument/2006/relationships/tags" Target="../tags/tag579.xml"/><Relationship Id="rId3" Type="http://schemas.openxmlformats.org/officeDocument/2006/relationships/tags" Target="../tags/tag574.xml"/><Relationship Id="rId12" Type="http://schemas.openxmlformats.org/officeDocument/2006/relationships/tags" Target="../tags/tag583.xml"/><Relationship Id="rId17" Type="http://schemas.openxmlformats.org/officeDocument/2006/relationships/tags" Target="../tags/tag588.xml"/><Relationship Id="rId25" Type="http://schemas.openxmlformats.org/officeDocument/2006/relationships/tags" Target="../tags/tag596.xml"/><Relationship Id="rId33" Type="http://schemas.openxmlformats.org/officeDocument/2006/relationships/tags" Target="../tags/tag604.xml"/><Relationship Id="rId38" Type="http://schemas.openxmlformats.org/officeDocument/2006/relationships/tags" Target="../tags/tag609.xml"/></Relationships>
</file>

<file path=ppt/slides/_rels/slide25.xml.rels><?xml version="1.0" encoding="UTF-8" standalone="yes"?>
<Relationships xmlns="http://schemas.openxmlformats.org/package/2006/relationships"><Relationship Id="rId8" Type="http://schemas.openxmlformats.org/officeDocument/2006/relationships/tags" Target="../tags/tag619.xml"/><Relationship Id="rId13" Type="http://schemas.openxmlformats.org/officeDocument/2006/relationships/tags" Target="../tags/tag624.xml"/><Relationship Id="rId18" Type="http://schemas.openxmlformats.org/officeDocument/2006/relationships/tags" Target="../tags/tag629.xml"/><Relationship Id="rId3" Type="http://schemas.openxmlformats.org/officeDocument/2006/relationships/tags" Target="../tags/tag614.xml"/><Relationship Id="rId7" Type="http://schemas.openxmlformats.org/officeDocument/2006/relationships/tags" Target="../tags/tag618.xml"/><Relationship Id="rId12" Type="http://schemas.openxmlformats.org/officeDocument/2006/relationships/tags" Target="../tags/tag623.xml"/><Relationship Id="rId17" Type="http://schemas.openxmlformats.org/officeDocument/2006/relationships/tags" Target="../tags/tag628.xml"/><Relationship Id="rId2" Type="http://schemas.openxmlformats.org/officeDocument/2006/relationships/tags" Target="../tags/tag613.xml"/><Relationship Id="rId16" Type="http://schemas.openxmlformats.org/officeDocument/2006/relationships/tags" Target="../tags/tag627.xml"/><Relationship Id="rId20" Type="http://schemas.openxmlformats.org/officeDocument/2006/relationships/notesSlide" Target="../notesSlides/notesSlide25.xml"/><Relationship Id="rId1" Type="http://schemas.openxmlformats.org/officeDocument/2006/relationships/tags" Target="../tags/tag612.xml"/><Relationship Id="rId6" Type="http://schemas.openxmlformats.org/officeDocument/2006/relationships/tags" Target="../tags/tag617.xml"/><Relationship Id="rId11" Type="http://schemas.openxmlformats.org/officeDocument/2006/relationships/tags" Target="../tags/tag622.xml"/><Relationship Id="rId5" Type="http://schemas.openxmlformats.org/officeDocument/2006/relationships/tags" Target="../tags/tag616.xml"/><Relationship Id="rId15" Type="http://schemas.openxmlformats.org/officeDocument/2006/relationships/tags" Target="../tags/tag626.xml"/><Relationship Id="rId10" Type="http://schemas.openxmlformats.org/officeDocument/2006/relationships/tags" Target="../tags/tag621.xml"/><Relationship Id="rId19" Type="http://schemas.openxmlformats.org/officeDocument/2006/relationships/slideLayout" Target="../slideLayouts/slideLayout7.xml"/><Relationship Id="rId4" Type="http://schemas.openxmlformats.org/officeDocument/2006/relationships/tags" Target="../tags/tag615.xml"/><Relationship Id="rId9" Type="http://schemas.openxmlformats.org/officeDocument/2006/relationships/tags" Target="../tags/tag620.xml"/><Relationship Id="rId14" Type="http://schemas.openxmlformats.org/officeDocument/2006/relationships/tags" Target="../tags/tag625.xml"/></Relationships>
</file>

<file path=ppt/slides/_rels/slide26.xml.rels><?xml version="1.0" encoding="UTF-8" standalone="yes"?>
<Relationships xmlns="http://schemas.openxmlformats.org/package/2006/relationships"><Relationship Id="rId8" Type="http://schemas.openxmlformats.org/officeDocument/2006/relationships/tags" Target="../tags/tag637.xml"/><Relationship Id="rId3" Type="http://schemas.openxmlformats.org/officeDocument/2006/relationships/tags" Target="../tags/tag632.xml"/><Relationship Id="rId7" Type="http://schemas.openxmlformats.org/officeDocument/2006/relationships/tags" Target="../tags/tag636.xml"/><Relationship Id="rId12" Type="http://schemas.openxmlformats.org/officeDocument/2006/relationships/notesSlide" Target="../notesSlides/notesSlide26.xml"/><Relationship Id="rId2" Type="http://schemas.openxmlformats.org/officeDocument/2006/relationships/tags" Target="../tags/tag631.xml"/><Relationship Id="rId1" Type="http://schemas.openxmlformats.org/officeDocument/2006/relationships/tags" Target="../tags/tag630.xml"/><Relationship Id="rId6" Type="http://schemas.openxmlformats.org/officeDocument/2006/relationships/tags" Target="../tags/tag635.xml"/><Relationship Id="rId11" Type="http://schemas.openxmlformats.org/officeDocument/2006/relationships/slideLayout" Target="../slideLayouts/slideLayout1.xml"/><Relationship Id="rId5" Type="http://schemas.openxmlformats.org/officeDocument/2006/relationships/tags" Target="../tags/tag634.xml"/><Relationship Id="rId10" Type="http://schemas.openxmlformats.org/officeDocument/2006/relationships/tags" Target="../tags/tag639.xml"/><Relationship Id="rId4" Type="http://schemas.openxmlformats.org/officeDocument/2006/relationships/tags" Target="../tags/tag633.xml"/><Relationship Id="rId9" Type="http://schemas.openxmlformats.org/officeDocument/2006/relationships/tags" Target="../tags/tag638.xml"/></Relationships>
</file>

<file path=ppt/slides/_rels/slide3.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notesSlide" Target="../notesSlides/notesSlide3.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slideLayout" Target="../slideLayouts/slideLayout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tags" Target="../tags/tag31.xml"/><Relationship Id="rId5" Type="http://schemas.openxmlformats.org/officeDocument/2006/relationships/tags" Target="../tags/tag25.xml"/><Relationship Id="rId10" Type="http://schemas.openxmlformats.org/officeDocument/2006/relationships/tags" Target="../tags/tag30.xml"/><Relationship Id="rId4" Type="http://schemas.openxmlformats.org/officeDocument/2006/relationships/tags" Target="../tags/tag24.xml"/><Relationship Id="rId9" Type="http://schemas.openxmlformats.org/officeDocument/2006/relationships/tags" Target="../tags/tag29.xml"/></Relationships>
</file>

<file path=ppt/slides/_rels/slide4.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tags" Target="../tags/tag44.xml"/><Relationship Id="rId18" Type="http://schemas.openxmlformats.org/officeDocument/2006/relationships/tags" Target="../tags/tag49.xml"/><Relationship Id="rId3" Type="http://schemas.openxmlformats.org/officeDocument/2006/relationships/tags" Target="../tags/tag34.xml"/><Relationship Id="rId7" Type="http://schemas.openxmlformats.org/officeDocument/2006/relationships/tags" Target="../tags/tag38.xml"/><Relationship Id="rId12" Type="http://schemas.openxmlformats.org/officeDocument/2006/relationships/tags" Target="../tags/tag43.xml"/><Relationship Id="rId17" Type="http://schemas.openxmlformats.org/officeDocument/2006/relationships/tags" Target="../tags/tag48.xml"/><Relationship Id="rId2" Type="http://schemas.openxmlformats.org/officeDocument/2006/relationships/tags" Target="../tags/tag33.xml"/><Relationship Id="rId16" Type="http://schemas.openxmlformats.org/officeDocument/2006/relationships/tags" Target="../tags/tag47.xml"/><Relationship Id="rId20" Type="http://schemas.openxmlformats.org/officeDocument/2006/relationships/notesSlide" Target="../notesSlides/notesSlide4.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5" Type="http://schemas.openxmlformats.org/officeDocument/2006/relationships/tags" Target="../tags/tag36.xml"/><Relationship Id="rId15" Type="http://schemas.openxmlformats.org/officeDocument/2006/relationships/tags" Target="../tags/tag46.xml"/><Relationship Id="rId10" Type="http://schemas.openxmlformats.org/officeDocument/2006/relationships/tags" Target="../tags/tag41.xml"/><Relationship Id="rId19" Type="http://schemas.openxmlformats.org/officeDocument/2006/relationships/slideLayout" Target="../slideLayouts/slideLayout1.xml"/><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tags" Target="../tags/tag45.xml"/></Relationships>
</file>

<file path=ppt/slides/_rels/slide5.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tags" Target="../tags/tag62.xml"/><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tags" Target="../tags/tag61.xml"/><Relationship Id="rId2" Type="http://schemas.openxmlformats.org/officeDocument/2006/relationships/tags" Target="../tags/tag51.xml"/><Relationship Id="rId16" Type="http://schemas.openxmlformats.org/officeDocument/2006/relationships/notesSlide" Target="../notesSlides/notesSlide5.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5" Type="http://schemas.openxmlformats.org/officeDocument/2006/relationships/tags" Target="../tags/tag54.xml"/><Relationship Id="rId15" Type="http://schemas.openxmlformats.org/officeDocument/2006/relationships/slideLayout" Target="../slideLayouts/slideLayout1.xml"/><Relationship Id="rId10" Type="http://schemas.openxmlformats.org/officeDocument/2006/relationships/tags" Target="../tags/tag59.xml"/><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tags" Target="../tags/tag63.xml"/></Relationships>
</file>

<file path=ppt/slides/_rels/slide6.xml.rels><?xml version="1.0" encoding="UTF-8" standalone="yes"?>
<Relationships xmlns="http://schemas.openxmlformats.org/package/2006/relationships"><Relationship Id="rId26" Type="http://schemas.openxmlformats.org/officeDocument/2006/relationships/tags" Target="../tags/tag89.xml"/><Relationship Id="rId21" Type="http://schemas.openxmlformats.org/officeDocument/2006/relationships/tags" Target="../tags/tag84.xml"/><Relationship Id="rId42" Type="http://schemas.openxmlformats.org/officeDocument/2006/relationships/tags" Target="../tags/tag105.xml"/><Relationship Id="rId47" Type="http://schemas.openxmlformats.org/officeDocument/2006/relationships/tags" Target="../tags/tag110.xml"/><Relationship Id="rId63" Type="http://schemas.openxmlformats.org/officeDocument/2006/relationships/tags" Target="../tags/tag126.xml"/><Relationship Id="rId68" Type="http://schemas.openxmlformats.org/officeDocument/2006/relationships/tags" Target="../tags/tag131.xml"/><Relationship Id="rId84" Type="http://schemas.openxmlformats.org/officeDocument/2006/relationships/tags" Target="../tags/tag147.xml"/><Relationship Id="rId89" Type="http://schemas.openxmlformats.org/officeDocument/2006/relationships/tags" Target="../tags/tag152.xml"/><Relationship Id="rId16" Type="http://schemas.openxmlformats.org/officeDocument/2006/relationships/tags" Target="../tags/tag79.xml"/><Relationship Id="rId11" Type="http://schemas.openxmlformats.org/officeDocument/2006/relationships/tags" Target="../tags/tag74.xml"/><Relationship Id="rId32" Type="http://schemas.openxmlformats.org/officeDocument/2006/relationships/tags" Target="../tags/tag95.xml"/><Relationship Id="rId37" Type="http://schemas.openxmlformats.org/officeDocument/2006/relationships/tags" Target="../tags/tag100.xml"/><Relationship Id="rId53" Type="http://schemas.openxmlformats.org/officeDocument/2006/relationships/tags" Target="../tags/tag116.xml"/><Relationship Id="rId58" Type="http://schemas.openxmlformats.org/officeDocument/2006/relationships/tags" Target="../tags/tag121.xml"/><Relationship Id="rId74" Type="http://schemas.openxmlformats.org/officeDocument/2006/relationships/tags" Target="../tags/tag137.xml"/><Relationship Id="rId79" Type="http://schemas.openxmlformats.org/officeDocument/2006/relationships/tags" Target="../tags/tag142.xml"/><Relationship Id="rId5" Type="http://schemas.openxmlformats.org/officeDocument/2006/relationships/tags" Target="../tags/tag68.xml"/><Relationship Id="rId90" Type="http://schemas.openxmlformats.org/officeDocument/2006/relationships/tags" Target="../tags/tag153.xml"/><Relationship Id="rId95" Type="http://schemas.openxmlformats.org/officeDocument/2006/relationships/notesSlide" Target="../notesSlides/notesSlide6.xml"/><Relationship Id="rId22" Type="http://schemas.openxmlformats.org/officeDocument/2006/relationships/tags" Target="../tags/tag85.xml"/><Relationship Id="rId27" Type="http://schemas.openxmlformats.org/officeDocument/2006/relationships/tags" Target="../tags/tag90.xml"/><Relationship Id="rId43" Type="http://schemas.openxmlformats.org/officeDocument/2006/relationships/tags" Target="../tags/tag106.xml"/><Relationship Id="rId48" Type="http://schemas.openxmlformats.org/officeDocument/2006/relationships/tags" Target="../tags/tag111.xml"/><Relationship Id="rId64" Type="http://schemas.openxmlformats.org/officeDocument/2006/relationships/tags" Target="../tags/tag127.xml"/><Relationship Id="rId69" Type="http://schemas.openxmlformats.org/officeDocument/2006/relationships/tags" Target="../tags/tag132.xml"/><Relationship Id="rId8" Type="http://schemas.openxmlformats.org/officeDocument/2006/relationships/tags" Target="../tags/tag71.xml"/><Relationship Id="rId51" Type="http://schemas.openxmlformats.org/officeDocument/2006/relationships/tags" Target="../tags/tag114.xml"/><Relationship Id="rId72" Type="http://schemas.openxmlformats.org/officeDocument/2006/relationships/tags" Target="../tags/tag135.xml"/><Relationship Id="rId80" Type="http://schemas.openxmlformats.org/officeDocument/2006/relationships/tags" Target="../tags/tag143.xml"/><Relationship Id="rId85" Type="http://schemas.openxmlformats.org/officeDocument/2006/relationships/tags" Target="../tags/tag148.xml"/><Relationship Id="rId93" Type="http://schemas.openxmlformats.org/officeDocument/2006/relationships/tags" Target="../tags/tag156.xml"/><Relationship Id="rId3" Type="http://schemas.openxmlformats.org/officeDocument/2006/relationships/tags" Target="../tags/tag66.xml"/><Relationship Id="rId12" Type="http://schemas.openxmlformats.org/officeDocument/2006/relationships/tags" Target="../tags/tag75.xml"/><Relationship Id="rId17" Type="http://schemas.openxmlformats.org/officeDocument/2006/relationships/tags" Target="../tags/tag80.xml"/><Relationship Id="rId25" Type="http://schemas.openxmlformats.org/officeDocument/2006/relationships/tags" Target="../tags/tag88.xml"/><Relationship Id="rId33" Type="http://schemas.openxmlformats.org/officeDocument/2006/relationships/tags" Target="../tags/tag96.xml"/><Relationship Id="rId38" Type="http://schemas.openxmlformats.org/officeDocument/2006/relationships/tags" Target="../tags/tag101.xml"/><Relationship Id="rId46" Type="http://schemas.openxmlformats.org/officeDocument/2006/relationships/tags" Target="../tags/tag109.xml"/><Relationship Id="rId59" Type="http://schemas.openxmlformats.org/officeDocument/2006/relationships/tags" Target="../tags/tag122.xml"/><Relationship Id="rId67" Type="http://schemas.openxmlformats.org/officeDocument/2006/relationships/tags" Target="../tags/tag130.xml"/><Relationship Id="rId20" Type="http://schemas.openxmlformats.org/officeDocument/2006/relationships/tags" Target="../tags/tag83.xml"/><Relationship Id="rId41" Type="http://schemas.openxmlformats.org/officeDocument/2006/relationships/tags" Target="../tags/tag104.xml"/><Relationship Id="rId54" Type="http://schemas.openxmlformats.org/officeDocument/2006/relationships/tags" Target="../tags/tag117.xml"/><Relationship Id="rId62" Type="http://schemas.openxmlformats.org/officeDocument/2006/relationships/tags" Target="../tags/tag125.xml"/><Relationship Id="rId70" Type="http://schemas.openxmlformats.org/officeDocument/2006/relationships/tags" Target="../tags/tag133.xml"/><Relationship Id="rId75" Type="http://schemas.openxmlformats.org/officeDocument/2006/relationships/tags" Target="../tags/tag138.xml"/><Relationship Id="rId83" Type="http://schemas.openxmlformats.org/officeDocument/2006/relationships/tags" Target="../tags/tag146.xml"/><Relationship Id="rId88" Type="http://schemas.openxmlformats.org/officeDocument/2006/relationships/tags" Target="../tags/tag151.xml"/><Relationship Id="rId91" Type="http://schemas.openxmlformats.org/officeDocument/2006/relationships/tags" Target="../tags/tag154.xml"/><Relationship Id="rId1" Type="http://schemas.openxmlformats.org/officeDocument/2006/relationships/tags" Target="../tags/tag64.xml"/><Relationship Id="rId6" Type="http://schemas.openxmlformats.org/officeDocument/2006/relationships/tags" Target="../tags/tag69.xml"/><Relationship Id="rId15" Type="http://schemas.openxmlformats.org/officeDocument/2006/relationships/tags" Target="../tags/tag78.xml"/><Relationship Id="rId23" Type="http://schemas.openxmlformats.org/officeDocument/2006/relationships/tags" Target="../tags/tag86.xml"/><Relationship Id="rId28" Type="http://schemas.openxmlformats.org/officeDocument/2006/relationships/tags" Target="../tags/tag91.xml"/><Relationship Id="rId36" Type="http://schemas.openxmlformats.org/officeDocument/2006/relationships/tags" Target="../tags/tag99.xml"/><Relationship Id="rId49" Type="http://schemas.openxmlformats.org/officeDocument/2006/relationships/tags" Target="../tags/tag112.xml"/><Relationship Id="rId57" Type="http://schemas.openxmlformats.org/officeDocument/2006/relationships/tags" Target="../tags/tag120.xml"/><Relationship Id="rId10" Type="http://schemas.openxmlformats.org/officeDocument/2006/relationships/tags" Target="../tags/tag73.xml"/><Relationship Id="rId31" Type="http://schemas.openxmlformats.org/officeDocument/2006/relationships/tags" Target="../tags/tag94.xml"/><Relationship Id="rId44" Type="http://schemas.openxmlformats.org/officeDocument/2006/relationships/tags" Target="../tags/tag107.xml"/><Relationship Id="rId52" Type="http://schemas.openxmlformats.org/officeDocument/2006/relationships/tags" Target="../tags/tag115.xml"/><Relationship Id="rId60" Type="http://schemas.openxmlformats.org/officeDocument/2006/relationships/tags" Target="../tags/tag123.xml"/><Relationship Id="rId65" Type="http://schemas.openxmlformats.org/officeDocument/2006/relationships/tags" Target="../tags/tag128.xml"/><Relationship Id="rId73" Type="http://schemas.openxmlformats.org/officeDocument/2006/relationships/tags" Target="../tags/tag136.xml"/><Relationship Id="rId78" Type="http://schemas.openxmlformats.org/officeDocument/2006/relationships/tags" Target="../tags/tag141.xml"/><Relationship Id="rId81" Type="http://schemas.openxmlformats.org/officeDocument/2006/relationships/tags" Target="../tags/tag144.xml"/><Relationship Id="rId86" Type="http://schemas.openxmlformats.org/officeDocument/2006/relationships/tags" Target="../tags/tag149.xml"/><Relationship Id="rId94" Type="http://schemas.openxmlformats.org/officeDocument/2006/relationships/slideLayout" Target="../slideLayouts/slideLayout7.xml"/><Relationship Id="rId4" Type="http://schemas.openxmlformats.org/officeDocument/2006/relationships/tags" Target="../tags/tag67.xml"/><Relationship Id="rId9" Type="http://schemas.openxmlformats.org/officeDocument/2006/relationships/tags" Target="../tags/tag72.xml"/><Relationship Id="rId13" Type="http://schemas.openxmlformats.org/officeDocument/2006/relationships/tags" Target="../tags/tag76.xml"/><Relationship Id="rId18" Type="http://schemas.openxmlformats.org/officeDocument/2006/relationships/tags" Target="../tags/tag81.xml"/><Relationship Id="rId39" Type="http://schemas.openxmlformats.org/officeDocument/2006/relationships/tags" Target="../tags/tag102.xml"/><Relationship Id="rId34" Type="http://schemas.openxmlformats.org/officeDocument/2006/relationships/tags" Target="../tags/tag97.xml"/><Relationship Id="rId50" Type="http://schemas.openxmlformats.org/officeDocument/2006/relationships/tags" Target="../tags/tag113.xml"/><Relationship Id="rId55" Type="http://schemas.openxmlformats.org/officeDocument/2006/relationships/tags" Target="../tags/tag118.xml"/><Relationship Id="rId76" Type="http://schemas.openxmlformats.org/officeDocument/2006/relationships/tags" Target="../tags/tag139.xml"/><Relationship Id="rId7" Type="http://schemas.openxmlformats.org/officeDocument/2006/relationships/tags" Target="../tags/tag70.xml"/><Relationship Id="rId71" Type="http://schemas.openxmlformats.org/officeDocument/2006/relationships/tags" Target="../tags/tag134.xml"/><Relationship Id="rId92" Type="http://schemas.openxmlformats.org/officeDocument/2006/relationships/tags" Target="../tags/tag155.xml"/><Relationship Id="rId2" Type="http://schemas.openxmlformats.org/officeDocument/2006/relationships/tags" Target="../tags/tag65.xml"/><Relationship Id="rId29" Type="http://schemas.openxmlformats.org/officeDocument/2006/relationships/tags" Target="../tags/tag92.xml"/><Relationship Id="rId24" Type="http://schemas.openxmlformats.org/officeDocument/2006/relationships/tags" Target="../tags/tag87.xml"/><Relationship Id="rId40" Type="http://schemas.openxmlformats.org/officeDocument/2006/relationships/tags" Target="../tags/tag103.xml"/><Relationship Id="rId45" Type="http://schemas.openxmlformats.org/officeDocument/2006/relationships/tags" Target="../tags/tag108.xml"/><Relationship Id="rId66" Type="http://schemas.openxmlformats.org/officeDocument/2006/relationships/tags" Target="../tags/tag129.xml"/><Relationship Id="rId87" Type="http://schemas.openxmlformats.org/officeDocument/2006/relationships/tags" Target="../tags/tag150.xml"/><Relationship Id="rId61" Type="http://schemas.openxmlformats.org/officeDocument/2006/relationships/tags" Target="../tags/tag124.xml"/><Relationship Id="rId82" Type="http://schemas.openxmlformats.org/officeDocument/2006/relationships/tags" Target="../tags/tag145.xml"/><Relationship Id="rId19" Type="http://schemas.openxmlformats.org/officeDocument/2006/relationships/tags" Target="../tags/tag82.xml"/><Relationship Id="rId14" Type="http://schemas.openxmlformats.org/officeDocument/2006/relationships/tags" Target="../tags/tag77.xml"/><Relationship Id="rId30" Type="http://schemas.openxmlformats.org/officeDocument/2006/relationships/tags" Target="../tags/tag93.xml"/><Relationship Id="rId35" Type="http://schemas.openxmlformats.org/officeDocument/2006/relationships/tags" Target="../tags/tag98.xml"/><Relationship Id="rId56" Type="http://schemas.openxmlformats.org/officeDocument/2006/relationships/tags" Target="../tags/tag119.xml"/><Relationship Id="rId77" Type="http://schemas.openxmlformats.org/officeDocument/2006/relationships/tags" Target="../tags/tag140.xml"/></Relationships>
</file>

<file path=ppt/slides/_rels/slide7.xml.rels><?xml version="1.0" encoding="UTF-8" standalone="yes"?>
<Relationships xmlns="http://schemas.openxmlformats.org/package/2006/relationships"><Relationship Id="rId8" Type="http://schemas.openxmlformats.org/officeDocument/2006/relationships/tags" Target="../tags/tag164.xml"/><Relationship Id="rId13" Type="http://schemas.openxmlformats.org/officeDocument/2006/relationships/tags" Target="../tags/tag169.xml"/><Relationship Id="rId3" Type="http://schemas.openxmlformats.org/officeDocument/2006/relationships/tags" Target="../tags/tag159.xml"/><Relationship Id="rId7" Type="http://schemas.openxmlformats.org/officeDocument/2006/relationships/tags" Target="../tags/tag163.xml"/><Relationship Id="rId12" Type="http://schemas.openxmlformats.org/officeDocument/2006/relationships/tags" Target="../tags/tag168.xml"/><Relationship Id="rId17" Type="http://schemas.openxmlformats.org/officeDocument/2006/relationships/notesSlide" Target="../notesSlides/notesSlide7.xml"/><Relationship Id="rId2" Type="http://schemas.openxmlformats.org/officeDocument/2006/relationships/tags" Target="../tags/tag158.xml"/><Relationship Id="rId16" Type="http://schemas.openxmlformats.org/officeDocument/2006/relationships/slideLayout" Target="../slideLayouts/slideLayout1.xml"/><Relationship Id="rId1" Type="http://schemas.openxmlformats.org/officeDocument/2006/relationships/tags" Target="../tags/tag157.xml"/><Relationship Id="rId6" Type="http://schemas.openxmlformats.org/officeDocument/2006/relationships/tags" Target="../tags/tag162.xml"/><Relationship Id="rId11" Type="http://schemas.openxmlformats.org/officeDocument/2006/relationships/tags" Target="../tags/tag167.xml"/><Relationship Id="rId5" Type="http://schemas.openxmlformats.org/officeDocument/2006/relationships/tags" Target="../tags/tag161.xml"/><Relationship Id="rId15" Type="http://schemas.openxmlformats.org/officeDocument/2006/relationships/tags" Target="../tags/tag171.xml"/><Relationship Id="rId10" Type="http://schemas.openxmlformats.org/officeDocument/2006/relationships/tags" Target="../tags/tag166.xml"/><Relationship Id="rId4" Type="http://schemas.openxmlformats.org/officeDocument/2006/relationships/tags" Target="../tags/tag160.xml"/><Relationship Id="rId9" Type="http://schemas.openxmlformats.org/officeDocument/2006/relationships/tags" Target="../tags/tag165.xml"/><Relationship Id="rId14" Type="http://schemas.openxmlformats.org/officeDocument/2006/relationships/tags" Target="../tags/tag170.xml"/></Relationships>
</file>

<file path=ppt/slides/_rels/slide8.xml.rels><?xml version="1.0" encoding="UTF-8" standalone="yes"?>
<Relationships xmlns="http://schemas.openxmlformats.org/package/2006/relationships"><Relationship Id="rId13" Type="http://schemas.openxmlformats.org/officeDocument/2006/relationships/tags" Target="../tags/tag184.xml"/><Relationship Id="rId18" Type="http://schemas.openxmlformats.org/officeDocument/2006/relationships/tags" Target="../tags/tag189.xml"/><Relationship Id="rId26" Type="http://schemas.openxmlformats.org/officeDocument/2006/relationships/tags" Target="../tags/tag197.xml"/><Relationship Id="rId39" Type="http://schemas.openxmlformats.org/officeDocument/2006/relationships/tags" Target="../tags/tag210.xml"/><Relationship Id="rId21" Type="http://schemas.openxmlformats.org/officeDocument/2006/relationships/tags" Target="../tags/tag192.xml"/><Relationship Id="rId34" Type="http://schemas.openxmlformats.org/officeDocument/2006/relationships/tags" Target="../tags/tag205.xml"/><Relationship Id="rId42" Type="http://schemas.openxmlformats.org/officeDocument/2006/relationships/tags" Target="../tags/tag213.xml"/><Relationship Id="rId47" Type="http://schemas.openxmlformats.org/officeDocument/2006/relationships/tags" Target="../tags/tag218.xml"/><Relationship Id="rId50" Type="http://schemas.openxmlformats.org/officeDocument/2006/relationships/tags" Target="../tags/tag221.xml"/><Relationship Id="rId7" Type="http://schemas.openxmlformats.org/officeDocument/2006/relationships/tags" Target="../tags/tag178.xml"/><Relationship Id="rId2" Type="http://schemas.openxmlformats.org/officeDocument/2006/relationships/tags" Target="../tags/tag173.xml"/><Relationship Id="rId16" Type="http://schemas.openxmlformats.org/officeDocument/2006/relationships/tags" Target="../tags/tag187.xml"/><Relationship Id="rId29" Type="http://schemas.openxmlformats.org/officeDocument/2006/relationships/tags" Target="../tags/tag200.xml"/><Relationship Id="rId11" Type="http://schemas.openxmlformats.org/officeDocument/2006/relationships/tags" Target="../tags/tag182.xml"/><Relationship Id="rId24" Type="http://schemas.openxmlformats.org/officeDocument/2006/relationships/tags" Target="../tags/tag195.xml"/><Relationship Id="rId32" Type="http://schemas.openxmlformats.org/officeDocument/2006/relationships/tags" Target="../tags/tag203.xml"/><Relationship Id="rId37" Type="http://schemas.openxmlformats.org/officeDocument/2006/relationships/tags" Target="../tags/tag208.xml"/><Relationship Id="rId40" Type="http://schemas.openxmlformats.org/officeDocument/2006/relationships/tags" Target="../tags/tag211.xml"/><Relationship Id="rId45" Type="http://schemas.openxmlformats.org/officeDocument/2006/relationships/tags" Target="../tags/tag216.xml"/><Relationship Id="rId53" Type="http://schemas.openxmlformats.org/officeDocument/2006/relationships/chart" Target="../charts/chart1.xml"/><Relationship Id="rId5" Type="http://schemas.openxmlformats.org/officeDocument/2006/relationships/tags" Target="../tags/tag176.xml"/><Relationship Id="rId10" Type="http://schemas.openxmlformats.org/officeDocument/2006/relationships/tags" Target="../tags/tag181.xml"/><Relationship Id="rId19" Type="http://schemas.openxmlformats.org/officeDocument/2006/relationships/tags" Target="../tags/tag190.xml"/><Relationship Id="rId31" Type="http://schemas.openxmlformats.org/officeDocument/2006/relationships/tags" Target="../tags/tag202.xml"/><Relationship Id="rId44" Type="http://schemas.openxmlformats.org/officeDocument/2006/relationships/tags" Target="../tags/tag215.xml"/><Relationship Id="rId52" Type="http://schemas.openxmlformats.org/officeDocument/2006/relationships/notesSlide" Target="../notesSlides/notesSlide8.xml"/><Relationship Id="rId4" Type="http://schemas.openxmlformats.org/officeDocument/2006/relationships/tags" Target="../tags/tag175.xml"/><Relationship Id="rId9" Type="http://schemas.openxmlformats.org/officeDocument/2006/relationships/tags" Target="../tags/tag180.xml"/><Relationship Id="rId14" Type="http://schemas.openxmlformats.org/officeDocument/2006/relationships/tags" Target="../tags/tag185.xml"/><Relationship Id="rId22" Type="http://schemas.openxmlformats.org/officeDocument/2006/relationships/tags" Target="../tags/tag193.xml"/><Relationship Id="rId27" Type="http://schemas.openxmlformats.org/officeDocument/2006/relationships/tags" Target="../tags/tag198.xml"/><Relationship Id="rId30" Type="http://schemas.openxmlformats.org/officeDocument/2006/relationships/tags" Target="../tags/tag201.xml"/><Relationship Id="rId35" Type="http://schemas.openxmlformats.org/officeDocument/2006/relationships/tags" Target="../tags/tag206.xml"/><Relationship Id="rId43" Type="http://schemas.openxmlformats.org/officeDocument/2006/relationships/tags" Target="../tags/tag214.xml"/><Relationship Id="rId48" Type="http://schemas.openxmlformats.org/officeDocument/2006/relationships/tags" Target="../tags/tag219.xml"/><Relationship Id="rId8" Type="http://schemas.openxmlformats.org/officeDocument/2006/relationships/tags" Target="../tags/tag179.xml"/><Relationship Id="rId51" Type="http://schemas.openxmlformats.org/officeDocument/2006/relationships/slideLayout" Target="../slideLayouts/slideLayout7.xml"/><Relationship Id="rId3" Type="http://schemas.openxmlformats.org/officeDocument/2006/relationships/tags" Target="../tags/tag174.xml"/><Relationship Id="rId12" Type="http://schemas.openxmlformats.org/officeDocument/2006/relationships/tags" Target="../tags/tag183.xml"/><Relationship Id="rId17" Type="http://schemas.openxmlformats.org/officeDocument/2006/relationships/tags" Target="../tags/tag188.xml"/><Relationship Id="rId25" Type="http://schemas.openxmlformats.org/officeDocument/2006/relationships/tags" Target="../tags/tag196.xml"/><Relationship Id="rId33" Type="http://schemas.openxmlformats.org/officeDocument/2006/relationships/tags" Target="../tags/tag204.xml"/><Relationship Id="rId38" Type="http://schemas.openxmlformats.org/officeDocument/2006/relationships/tags" Target="../tags/tag209.xml"/><Relationship Id="rId46" Type="http://schemas.openxmlformats.org/officeDocument/2006/relationships/tags" Target="../tags/tag217.xml"/><Relationship Id="rId20" Type="http://schemas.openxmlformats.org/officeDocument/2006/relationships/tags" Target="../tags/tag191.xml"/><Relationship Id="rId41" Type="http://schemas.openxmlformats.org/officeDocument/2006/relationships/tags" Target="../tags/tag212.xml"/><Relationship Id="rId1" Type="http://schemas.openxmlformats.org/officeDocument/2006/relationships/tags" Target="../tags/tag172.xml"/><Relationship Id="rId6" Type="http://schemas.openxmlformats.org/officeDocument/2006/relationships/tags" Target="../tags/tag177.xml"/><Relationship Id="rId15" Type="http://schemas.openxmlformats.org/officeDocument/2006/relationships/tags" Target="../tags/tag186.xml"/><Relationship Id="rId23" Type="http://schemas.openxmlformats.org/officeDocument/2006/relationships/tags" Target="../tags/tag194.xml"/><Relationship Id="rId28" Type="http://schemas.openxmlformats.org/officeDocument/2006/relationships/tags" Target="../tags/tag199.xml"/><Relationship Id="rId36" Type="http://schemas.openxmlformats.org/officeDocument/2006/relationships/tags" Target="../tags/tag207.xml"/><Relationship Id="rId49" Type="http://schemas.openxmlformats.org/officeDocument/2006/relationships/tags" Target="../tags/tag220.xml"/></Relationships>
</file>

<file path=ppt/slides/_rels/slide9.xml.rels><?xml version="1.0" encoding="UTF-8" standalone="yes"?>
<Relationships xmlns="http://schemas.openxmlformats.org/package/2006/relationships"><Relationship Id="rId8" Type="http://schemas.openxmlformats.org/officeDocument/2006/relationships/tags" Target="../tags/tag229.xml"/><Relationship Id="rId13" Type="http://schemas.openxmlformats.org/officeDocument/2006/relationships/tags" Target="../tags/tag234.xml"/><Relationship Id="rId18" Type="http://schemas.openxmlformats.org/officeDocument/2006/relationships/tags" Target="../tags/tag239.xml"/><Relationship Id="rId26" Type="http://schemas.openxmlformats.org/officeDocument/2006/relationships/slideLayout" Target="../slideLayouts/slideLayout1.xml"/><Relationship Id="rId3" Type="http://schemas.openxmlformats.org/officeDocument/2006/relationships/tags" Target="../tags/tag224.xml"/><Relationship Id="rId21" Type="http://schemas.openxmlformats.org/officeDocument/2006/relationships/tags" Target="../tags/tag242.xml"/><Relationship Id="rId7" Type="http://schemas.openxmlformats.org/officeDocument/2006/relationships/tags" Target="../tags/tag228.xml"/><Relationship Id="rId12" Type="http://schemas.openxmlformats.org/officeDocument/2006/relationships/tags" Target="../tags/tag233.xml"/><Relationship Id="rId17" Type="http://schemas.openxmlformats.org/officeDocument/2006/relationships/tags" Target="../tags/tag238.xml"/><Relationship Id="rId25" Type="http://schemas.openxmlformats.org/officeDocument/2006/relationships/tags" Target="../tags/tag246.xml"/><Relationship Id="rId2" Type="http://schemas.openxmlformats.org/officeDocument/2006/relationships/tags" Target="../tags/tag223.xml"/><Relationship Id="rId16" Type="http://schemas.openxmlformats.org/officeDocument/2006/relationships/tags" Target="../tags/tag237.xml"/><Relationship Id="rId20" Type="http://schemas.openxmlformats.org/officeDocument/2006/relationships/tags" Target="../tags/tag241.xml"/><Relationship Id="rId1" Type="http://schemas.openxmlformats.org/officeDocument/2006/relationships/tags" Target="../tags/tag222.xml"/><Relationship Id="rId6" Type="http://schemas.openxmlformats.org/officeDocument/2006/relationships/tags" Target="../tags/tag227.xml"/><Relationship Id="rId11" Type="http://schemas.openxmlformats.org/officeDocument/2006/relationships/tags" Target="../tags/tag232.xml"/><Relationship Id="rId24" Type="http://schemas.openxmlformats.org/officeDocument/2006/relationships/tags" Target="../tags/tag245.xml"/><Relationship Id="rId5" Type="http://schemas.openxmlformats.org/officeDocument/2006/relationships/tags" Target="../tags/tag226.xml"/><Relationship Id="rId15" Type="http://schemas.openxmlformats.org/officeDocument/2006/relationships/tags" Target="../tags/tag236.xml"/><Relationship Id="rId23" Type="http://schemas.openxmlformats.org/officeDocument/2006/relationships/tags" Target="../tags/tag244.xml"/><Relationship Id="rId10" Type="http://schemas.openxmlformats.org/officeDocument/2006/relationships/tags" Target="../tags/tag231.xml"/><Relationship Id="rId19" Type="http://schemas.openxmlformats.org/officeDocument/2006/relationships/tags" Target="../tags/tag240.xml"/><Relationship Id="rId4" Type="http://schemas.openxmlformats.org/officeDocument/2006/relationships/tags" Target="../tags/tag225.xml"/><Relationship Id="rId9" Type="http://schemas.openxmlformats.org/officeDocument/2006/relationships/tags" Target="../tags/tag230.xml"/><Relationship Id="rId14" Type="http://schemas.openxmlformats.org/officeDocument/2006/relationships/tags" Target="../tags/tag235.xml"/><Relationship Id="rId22" Type="http://schemas.openxmlformats.org/officeDocument/2006/relationships/tags" Target="../tags/tag243.xml"/><Relationship Id="rId27"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PA-稻壳儿搜索【幻雨工作室】_2"/>
          <p:cNvSpPr/>
          <p:nvPr>
            <p:custDataLst>
              <p:tags r:id="rId1"/>
            </p:custDataLst>
          </p:nvPr>
        </p:nvSpPr>
        <p:spPr>
          <a:xfrm>
            <a:off x="3781739" y="4771537"/>
            <a:ext cx="7431780" cy="661207"/>
          </a:xfrm>
          <a:prstGeom prst="rect">
            <a:avLst/>
          </a:prstGeom>
        </p:spPr>
        <p:txBody>
          <a:bodyPr wrap="square">
            <a:spAutoFit/>
          </a:bodyPr>
          <a:lstStyle/>
          <a:p>
            <a:pPr>
              <a:lnSpc>
                <a:spcPct val="200000"/>
              </a:lnSpc>
            </a:pPr>
            <a:r>
              <a:rPr lang="en-US" altLang="zh-CN" sz="1000" dirty="0">
                <a:solidFill>
                  <a:schemeClr val="accent1"/>
                </a:solidFill>
                <a:latin typeface="Arial" panose="020B0604020202020204" pitchFamily="34" charset="0"/>
                <a:ea typeface="思源黑体 CN Medium" panose="020B0600000000000000" pitchFamily="34" charset="-122"/>
                <a:cs typeface="Arial" panose="020B0604020202020204" pitchFamily="34" charset="0"/>
                <a:sym typeface="+mn-lt"/>
              </a:rPr>
              <a:t>Please add the text you need here. Please add the text you need here. Please add the text you need here. Please add the text you need here</a:t>
            </a:r>
            <a:r>
              <a:rPr lang="zh-CN" altLang="en-US" sz="1000" dirty="0">
                <a:solidFill>
                  <a:schemeClr val="accent1"/>
                </a:solidFill>
                <a:latin typeface="Arial" panose="020B0604020202020204" pitchFamily="34" charset="0"/>
                <a:ea typeface="思源黑体 CN Medium" panose="020B0600000000000000" pitchFamily="34" charset="-122"/>
                <a:cs typeface="Arial" panose="020B0604020202020204" pitchFamily="34" charset="0"/>
                <a:sym typeface="+mn-lt"/>
              </a:rPr>
              <a:t>，</a:t>
            </a:r>
            <a:r>
              <a:rPr lang="en-US" altLang="zh-CN" sz="1000" dirty="0">
                <a:solidFill>
                  <a:schemeClr val="accent1"/>
                </a:solidFill>
                <a:latin typeface="Arial" panose="020B0604020202020204" pitchFamily="34" charset="0"/>
                <a:ea typeface="思源黑体 CN Medium" panose="020B0600000000000000" pitchFamily="34" charset="-122"/>
                <a:cs typeface="Arial" panose="020B0604020202020204" pitchFamily="34" charset="0"/>
                <a:sym typeface="+mn-lt"/>
              </a:rPr>
              <a:t>Please add the text you need here. Please add the text you need here. Please add the text you need here</a:t>
            </a:r>
            <a:endParaRPr lang="id-ID" altLang="zh-CN" sz="1000" dirty="0">
              <a:solidFill>
                <a:schemeClr val="accent1"/>
              </a:solidFill>
              <a:latin typeface="Arial" panose="020B0604020202020204" pitchFamily="34" charset="0"/>
              <a:ea typeface="思源黑体 CN Medium" panose="020B0600000000000000" pitchFamily="34" charset="-122"/>
              <a:cs typeface="Arial" panose="020B0604020202020204" pitchFamily="34" charset="0"/>
              <a:sym typeface="+mn-lt"/>
            </a:endParaRPr>
          </a:p>
        </p:txBody>
      </p:sp>
      <p:sp>
        <p:nvSpPr>
          <p:cNvPr id="57" name="PA-稻壳儿搜索【幻雨工作室】_3"/>
          <p:cNvSpPr txBox="1">
            <a:spLocks noChangeArrowheads="1"/>
          </p:cNvSpPr>
          <p:nvPr>
            <p:custDataLst>
              <p:tags r:id="rId2"/>
            </p:custDataLst>
          </p:nvPr>
        </p:nvSpPr>
        <p:spPr bwMode="auto">
          <a:xfrm>
            <a:off x="3781739" y="3663541"/>
            <a:ext cx="743178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300">
                <a:solidFill>
                  <a:schemeClr val="tx1"/>
                </a:solidFill>
                <a:latin typeface="Nexa Light" pitchFamily="50" charset="0"/>
                <a:ea typeface="微软雅黑" panose="020B0503020204020204" pitchFamily="34" charset="-122"/>
              </a:defRPr>
            </a:lvl1pPr>
            <a:lvl2pPr marL="742950" indent="-285750">
              <a:defRPr sz="1300">
                <a:solidFill>
                  <a:schemeClr val="tx1"/>
                </a:solidFill>
                <a:latin typeface="Nexa Light" pitchFamily="50" charset="0"/>
                <a:ea typeface="微软雅黑" panose="020B0503020204020204" pitchFamily="34" charset="-122"/>
              </a:defRPr>
            </a:lvl2pPr>
            <a:lvl3pPr marL="1143000" indent="-228600">
              <a:defRPr sz="1300">
                <a:solidFill>
                  <a:schemeClr val="tx1"/>
                </a:solidFill>
                <a:latin typeface="Nexa Light" pitchFamily="50" charset="0"/>
                <a:ea typeface="微软雅黑" panose="020B0503020204020204" pitchFamily="34" charset="-122"/>
              </a:defRPr>
            </a:lvl3pPr>
            <a:lvl4pPr marL="1600200" indent="-228600">
              <a:defRPr sz="1300">
                <a:solidFill>
                  <a:schemeClr val="tx1"/>
                </a:solidFill>
                <a:latin typeface="Nexa Light" pitchFamily="50" charset="0"/>
                <a:ea typeface="微软雅黑" panose="020B0503020204020204" pitchFamily="34" charset="-122"/>
              </a:defRPr>
            </a:lvl4pPr>
            <a:lvl5pPr marL="2057400" indent="-228600">
              <a:defRPr sz="1300">
                <a:solidFill>
                  <a:schemeClr val="tx1"/>
                </a:solidFill>
                <a:latin typeface="Nexa Light" pitchFamily="50"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9pPr>
          </a:lstStyle>
          <a:p>
            <a:pPr eaLnBrk="1" hangingPunct="1"/>
            <a:r>
              <a:rPr lang="zh-CN" altLang="en-US" sz="6600" spc="300" dirty="0">
                <a:solidFill>
                  <a:srgbClr val="123539"/>
                </a:solidFill>
                <a:latin typeface="思源黑体 CN Medium" panose="020B0600000000000000" pitchFamily="34" charset="-122"/>
                <a:ea typeface="思源黑体 CN Medium" panose="020B0600000000000000" pitchFamily="34" charset="-122"/>
              </a:rPr>
              <a:t>毕业答辩通用模板</a:t>
            </a:r>
          </a:p>
        </p:txBody>
      </p:sp>
      <p:sp>
        <p:nvSpPr>
          <p:cNvPr id="3" name="PA-矩形 2"/>
          <p:cNvSpPr/>
          <p:nvPr>
            <p:custDataLst>
              <p:tags r:id="rId3"/>
            </p:custDataLst>
          </p:nvPr>
        </p:nvSpPr>
        <p:spPr>
          <a:xfrm>
            <a:off x="1408386" y="943303"/>
            <a:ext cx="1860331" cy="4971394"/>
          </a:xfrm>
          <a:prstGeom prst="rect">
            <a:avLst/>
          </a:prstGeom>
          <a:solidFill>
            <a:srgbClr val="3959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 name="PA-矩形 3"/>
          <p:cNvSpPr/>
          <p:nvPr>
            <p:custDataLst>
              <p:tags r:id="rId4"/>
            </p:custDataLst>
          </p:nvPr>
        </p:nvSpPr>
        <p:spPr>
          <a:xfrm>
            <a:off x="9889184" y="6106510"/>
            <a:ext cx="325821" cy="325821"/>
          </a:xfrm>
          <a:prstGeom prst="rect">
            <a:avLst/>
          </a:prstGeom>
          <a:solidFill>
            <a:srgbClr val="3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39" name="PA-矩形 38"/>
          <p:cNvSpPr/>
          <p:nvPr>
            <p:custDataLst>
              <p:tags r:id="rId5"/>
            </p:custDataLst>
          </p:nvPr>
        </p:nvSpPr>
        <p:spPr>
          <a:xfrm>
            <a:off x="10388441" y="6106508"/>
            <a:ext cx="325821" cy="325821"/>
          </a:xfrm>
          <a:prstGeom prst="rect">
            <a:avLst/>
          </a:prstGeom>
          <a:solidFill>
            <a:srgbClr val="A0C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0" name="PA-矩形 39"/>
          <p:cNvSpPr/>
          <p:nvPr>
            <p:custDataLst>
              <p:tags r:id="rId6"/>
            </p:custDataLst>
          </p:nvPr>
        </p:nvSpPr>
        <p:spPr>
          <a:xfrm>
            <a:off x="10887698" y="6106509"/>
            <a:ext cx="325821" cy="325821"/>
          </a:xfrm>
          <a:prstGeom prst="rect">
            <a:avLst/>
          </a:prstGeom>
          <a:solidFill>
            <a:srgbClr val="D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1" name="PA-矩形 40"/>
          <p:cNvSpPr/>
          <p:nvPr>
            <p:custDataLst>
              <p:tags r:id="rId7"/>
            </p:custDataLst>
          </p:nvPr>
        </p:nvSpPr>
        <p:spPr>
          <a:xfrm>
            <a:off x="11386955" y="6106508"/>
            <a:ext cx="325821" cy="325821"/>
          </a:xfrm>
          <a:prstGeom prst="rect">
            <a:avLst/>
          </a:prstGeom>
          <a:solidFill>
            <a:srgbClr val="A2B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2" name="PA-稻壳儿搜索【幻雨工作室】_3"/>
          <p:cNvSpPr txBox="1">
            <a:spLocks noChangeArrowheads="1"/>
          </p:cNvSpPr>
          <p:nvPr>
            <p:custDataLst>
              <p:tags r:id="rId8"/>
            </p:custDataLst>
          </p:nvPr>
        </p:nvSpPr>
        <p:spPr bwMode="auto">
          <a:xfrm>
            <a:off x="3949904" y="2875620"/>
            <a:ext cx="1956909" cy="707886"/>
          </a:xfrm>
          <a:prstGeom prst="rect">
            <a:avLst/>
          </a:prstGeom>
          <a:solidFill>
            <a:srgbClr val="123539"/>
          </a:solidFill>
          <a:ln>
            <a:noFill/>
          </a:ln>
        </p:spPr>
        <p:txBody>
          <a:bodyPr wrap="square" anchor="ctr">
            <a:spAutoFit/>
          </a:bodyPr>
          <a:lstStyle>
            <a:lvl1pPr>
              <a:defRPr sz="1300">
                <a:solidFill>
                  <a:schemeClr val="tx1"/>
                </a:solidFill>
                <a:latin typeface="Nexa Light" pitchFamily="50" charset="0"/>
                <a:ea typeface="微软雅黑" panose="020B0503020204020204" pitchFamily="34" charset="-122"/>
              </a:defRPr>
            </a:lvl1pPr>
            <a:lvl2pPr marL="742950" indent="-285750">
              <a:defRPr sz="1300">
                <a:solidFill>
                  <a:schemeClr val="tx1"/>
                </a:solidFill>
                <a:latin typeface="Nexa Light" pitchFamily="50" charset="0"/>
                <a:ea typeface="微软雅黑" panose="020B0503020204020204" pitchFamily="34" charset="-122"/>
              </a:defRPr>
            </a:lvl2pPr>
            <a:lvl3pPr marL="1143000" indent="-228600">
              <a:defRPr sz="1300">
                <a:solidFill>
                  <a:schemeClr val="tx1"/>
                </a:solidFill>
                <a:latin typeface="Nexa Light" pitchFamily="50" charset="0"/>
                <a:ea typeface="微软雅黑" panose="020B0503020204020204" pitchFamily="34" charset="-122"/>
              </a:defRPr>
            </a:lvl3pPr>
            <a:lvl4pPr marL="1600200" indent="-228600">
              <a:defRPr sz="1300">
                <a:solidFill>
                  <a:schemeClr val="tx1"/>
                </a:solidFill>
                <a:latin typeface="Nexa Light" pitchFamily="50" charset="0"/>
                <a:ea typeface="微软雅黑" panose="020B0503020204020204" pitchFamily="34" charset="-122"/>
              </a:defRPr>
            </a:lvl4pPr>
            <a:lvl5pPr marL="2057400" indent="-228600">
              <a:defRPr sz="1300">
                <a:solidFill>
                  <a:schemeClr val="tx1"/>
                </a:solidFill>
                <a:latin typeface="Nexa Light" pitchFamily="50"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9pPr>
          </a:lstStyle>
          <a:p>
            <a:pPr algn="ctr" eaLnBrk="1" hangingPunct="1"/>
            <a:r>
              <a:rPr lang="en-US" altLang="zh-CN" sz="4000" spc="300" dirty="0">
                <a:solidFill>
                  <a:srgbClr val="FFFFFF"/>
                </a:solidFill>
                <a:latin typeface="思源黑体 CN Light" panose="020B0300000000000000" pitchFamily="34" charset="-122"/>
                <a:ea typeface="思源黑体 CN Medium" panose="020B0600000000000000" pitchFamily="34" charset="-122"/>
              </a:rPr>
              <a:t>2019</a:t>
            </a:r>
            <a:endParaRPr lang="zh-CN" altLang="en-US" sz="4000" spc="300" dirty="0">
              <a:solidFill>
                <a:srgbClr val="FFFFFF"/>
              </a:solidFill>
              <a:latin typeface="思源黑体 CN Light" panose="020B0300000000000000" pitchFamily="34" charset="-122"/>
              <a:ea typeface="思源黑体 CN Medium" panose="020B0600000000000000" pitchFamily="34" charset="-122"/>
            </a:endParaRPr>
          </a:p>
        </p:txBody>
      </p:sp>
      <p:sp>
        <p:nvSpPr>
          <p:cNvPr id="43" name="PA-research_180415"/>
          <p:cNvSpPr>
            <a:spLocks noChangeAspect="1"/>
          </p:cNvSpPr>
          <p:nvPr>
            <p:custDataLst>
              <p:tags r:id="rId9"/>
            </p:custDataLst>
          </p:nvPr>
        </p:nvSpPr>
        <p:spPr bwMode="auto">
          <a:xfrm>
            <a:off x="2529378" y="1305526"/>
            <a:ext cx="470481" cy="609684"/>
          </a:xfrm>
          <a:custGeom>
            <a:avLst/>
            <a:gdLst>
              <a:gd name="connsiteX0" fmla="*/ 187633 w 468413"/>
              <a:gd name="connsiteY0" fmla="*/ 448867 h 607004"/>
              <a:gd name="connsiteX1" fmla="*/ 358190 w 468413"/>
              <a:gd name="connsiteY1" fmla="*/ 448867 h 607004"/>
              <a:gd name="connsiteX2" fmla="*/ 358190 w 468413"/>
              <a:gd name="connsiteY2" fmla="*/ 467708 h 607004"/>
              <a:gd name="connsiteX3" fmla="*/ 187633 w 468413"/>
              <a:gd name="connsiteY3" fmla="*/ 467708 h 607004"/>
              <a:gd name="connsiteX4" fmla="*/ 110153 w 468413"/>
              <a:gd name="connsiteY4" fmla="*/ 448867 h 607004"/>
              <a:gd name="connsiteX5" fmla="*/ 156656 w 468413"/>
              <a:gd name="connsiteY5" fmla="*/ 448867 h 607004"/>
              <a:gd name="connsiteX6" fmla="*/ 156656 w 468413"/>
              <a:gd name="connsiteY6" fmla="*/ 467708 h 607004"/>
              <a:gd name="connsiteX7" fmla="*/ 110153 w 468413"/>
              <a:gd name="connsiteY7" fmla="*/ 467708 h 607004"/>
              <a:gd name="connsiteX8" fmla="*/ 187633 w 468413"/>
              <a:gd name="connsiteY8" fmla="*/ 356003 h 607004"/>
              <a:gd name="connsiteX9" fmla="*/ 358190 w 468413"/>
              <a:gd name="connsiteY9" fmla="*/ 356003 h 607004"/>
              <a:gd name="connsiteX10" fmla="*/ 358190 w 468413"/>
              <a:gd name="connsiteY10" fmla="*/ 374844 h 607004"/>
              <a:gd name="connsiteX11" fmla="*/ 187633 w 468413"/>
              <a:gd name="connsiteY11" fmla="*/ 374844 h 607004"/>
              <a:gd name="connsiteX12" fmla="*/ 110153 w 468413"/>
              <a:gd name="connsiteY12" fmla="*/ 356003 h 607004"/>
              <a:gd name="connsiteX13" fmla="*/ 156656 w 468413"/>
              <a:gd name="connsiteY13" fmla="*/ 356003 h 607004"/>
              <a:gd name="connsiteX14" fmla="*/ 156656 w 468413"/>
              <a:gd name="connsiteY14" fmla="*/ 374844 h 607004"/>
              <a:gd name="connsiteX15" fmla="*/ 110153 w 468413"/>
              <a:gd name="connsiteY15" fmla="*/ 374844 h 607004"/>
              <a:gd name="connsiteX16" fmla="*/ 187633 w 468413"/>
              <a:gd name="connsiteY16" fmla="*/ 263209 h 607004"/>
              <a:gd name="connsiteX17" fmla="*/ 358190 w 468413"/>
              <a:gd name="connsiteY17" fmla="*/ 263209 h 607004"/>
              <a:gd name="connsiteX18" fmla="*/ 358190 w 468413"/>
              <a:gd name="connsiteY18" fmla="*/ 281979 h 607004"/>
              <a:gd name="connsiteX19" fmla="*/ 187633 w 468413"/>
              <a:gd name="connsiteY19" fmla="*/ 281979 h 607004"/>
              <a:gd name="connsiteX20" fmla="*/ 110153 w 468413"/>
              <a:gd name="connsiteY20" fmla="*/ 263209 h 607004"/>
              <a:gd name="connsiteX21" fmla="*/ 156656 w 468413"/>
              <a:gd name="connsiteY21" fmla="*/ 263209 h 607004"/>
              <a:gd name="connsiteX22" fmla="*/ 156656 w 468413"/>
              <a:gd name="connsiteY22" fmla="*/ 281979 h 607004"/>
              <a:gd name="connsiteX23" fmla="*/ 110153 w 468413"/>
              <a:gd name="connsiteY23" fmla="*/ 281979 h 607004"/>
              <a:gd name="connsiteX24" fmla="*/ 187633 w 468413"/>
              <a:gd name="connsiteY24" fmla="*/ 170274 h 607004"/>
              <a:gd name="connsiteX25" fmla="*/ 358190 w 468413"/>
              <a:gd name="connsiteY25" fmla="*/ 170274 h 607004"/>
              <a:gd name="connsiteX26" fmla="*/ 358190 w 468413"/>
              <a:gd name="connsiteY26" fmla="*/ 189044 h 607004"/>
              <a:gd name="connsiteX27" fmla="*/ 187633 w 468413"/>
              <a:gd name="connsiteY27" fmla="*/ 189044 h 607004"/>
              <a:gd name="connsiteX28" fmla="*/ 110153 w 468413"/>
              <a:gd name="connsiteY28" fmla="*/ 170274 h 607004"/>
              <a:gd name="connsiteX29" fmla="*/ 156656 w 468413"/>
              <a:gd name="connsiteY29" fmla="*/ 170274 h 607004"/>
              <a:gd name="connsiteX30" fmla="*/ 156656 w 468413"/>
              <a:gd name="connsiteY30" fmla="*/ 189044 h 607004"/>
              <a:gd name="connsiteX31" fmla="*/ 110153 w 468413"/>
              <a:gd name="connsiteY31" fmla="*/ 189044 h 607004"/>
              <a:gd name="connsiteX32" fmla="*/ 73013 w 468413"/>
              <a:gd name="connsiteY32" fmla="*/ 96229 h 607004"/>
              <a:gd name="connsiteX33" fmla="*/ 73013 w 468413"/>
              <a:gd name="connsiteY33" fmla="*/ 534009 h 607004"/>
              <a:gd name="connsiteX34" fmla="*/ 395306 w 468413"/>
              <a:gd name="connsiteY34" fmla="*/ 534009 h 607004"/>
              <a:gd name="connsiteX35" fmla="*/ 395306 w 468413"/>
              <a:gd name="connsiteY35" fmla="*/ 96229 h 607004"/>
              <a:gd name="connsiteX36" fmla="*/ 365724 w 468413"/>
              <a:gd name="connsiteY36" fmla="*/ 96229 h 607004"/>
              <a:gd name="connsiteX37" fmla="*/ 342737 w 468413"/>
              <a:gd name="connsiteY37" fmla="*/ 111655 h 607004"/>
              <a:gd name="connsiteX38" fmla="*/ 125676 w 468413"/>
              <a:gd name="connsiteY38" fmla="*/ 111655 h 607004"/>
              <a:gd name="connsiteX39" fmla="*/ 102595 w 468413"/>
              <a:gd name="connsiteY39" fmla="*/ 96229 h 607004"/>
              <a:gd name="connsiteX40" fmla="*/ 18842 w 468413"/>
              <a:gd name="connsiteY40" fmla="*/ 49760 h 607004"/>
              <a:gd name="connsiteX41" fmla="*/ 18842 w 468413"/>
              <a:gd name="connsiteY41" fmla="*/ 588191 h 607004"/>
              <a:gd name="connsiteX42" fmla="*/ 449571 w 468413"/>
              <a:gd name="connsiteY42" fmla="*/ 588191 h 607004"/>
              <a:gd name="connsiteX43" fmla="*/ 449571 w 468413"/>
              <a:gd name="connsiteY43" fmla="*/ 49760 h 607004"/>
              <a:gd name="connsiteX44" fmla="*/ 367608 w 468413"/>
              <a:gd name="connsiteY44" fmla="*/ 49760 h 607004"/>
              <a:gd name="connsiteX45" fmla="*/ 367608 w 468413"/>
              <a:gd name="connsiteY45" fmla="*/ 77416 h 607004"/>
              <a:gd name="connsiteX46" fmla="*/ 414148 w 468413"/>
              <a:gd name="connsiteY46" fmla="*/ 77416 h 607004"/>
              <a:gd name="connsiteX47" fmla="*/ 414148 w 468413"/>
              <a:gd name="connsiteY47" fmla="*/ 552823 h 607004"/>
              <a:gd name="connsiteX48" fmla="*/ 54171 w 468413"/>
              <a:gd name="connsiteY48" fmla="*/ 552823 h 607004"/>
              <a:gd name="connsiteX49" fmla="*/ 54171 w 468413"/>
              <a:gd name="connsiteY49" fmla="*/ 77416 h 607004"/>
              <a:gd name="connsiteX50" fmla="*/ 100710 w 468413"/>
              <a:gd name="connsiteY50" fmla="*/ 77416 h 607004"/>
              <a:gd name="connsiteX51" fmla="*/ 100710 w 468413"/>
              <a:gd name="connsiteY51" fmla="*/ 49760 h 607004"/>
              <a:gd name="connsiteX52" fmla="*/ 164417 w 468413"/>
              <a:gd name="connsiteY52" fmla="*/ 46432 h 607004"/>
              <a:gd name="connsiteX53" fmla="*/ 303925 w 468413"/>
              <a:gd name="connsiteY53" fmla="*/ 46432 h 607004"/>
              <a:gd name="connsiteX54" fmla="*/ 303925 w 468413"/>
              <a:gd name="connsiteY54" fmla="*/ 65273 h 607004"/>
              <a:gd name="connsiteX55" fmla="*/ 164417 w 468413"/>
              <a:gd name="connsiteY55" fmla="*/ 65273 h 607004"/>
              <a:gd name="connsiteX56" fmla="*/ 125676 w 468413"/>
              <a:gd name="connsiteY56" fmla="*/ 18813 h 607004"/>
              <a:gd name="connsiteX57" fmla="*/ 119552 w 468413"/>
              <a:gd name="connsiteY57" fmla="*/ 24927 h 607004"/>
              <a:gd name="connsiteX58" fmla="*/ 119552 w 468413"/>
              <a:gd name="connsiteY58" fmla="*/ 86822 h 607004"/>
              <a:gd name="connsiteX59" fmla="*/ 125676 w 468413"/>
              <a:gd name="connsiteY59" fmla="*/ 92842 h 607004"/>
              <a:gd name="connsiteX60" fmla="*/ 342737 w 468413"/>
              <a:gd name="connsiteY60" fmla="*/ 92842 h 607004"/>
              <a:gd name="connsiteX61" fmla="*/ 348766 w 468413"/>
              <a:gd name="connsiteY61" fmla="*/ 86822 h 607004"/>
              <a:gd name="connsiteX62" fmla="*/ 348766 w 468413"/>
              <a:gd name="connsiteY62" fmla="*/ 24927 h 607004"/>
              <a:gd name="connsiteX63" fmla="*/ 342737 w 468413"/>
              <a:gd name="connsiteY63" fmla="*/ 18813 h 607004"/>
              <a:gd name="connsiteX64" fmla="*/ 125676 w 468413"/>
              <a:gd name="connsiteY64" fmla="*/ 0 h 607004"/>
              <a:gd name="connsiteX65" fmla="*/ 342737 w 468413"/>
              <a:gd name="connsiteY65" fmla="*/ 0 h 607004"/>
              <a:gd name="connsiteX66" fmla="*/ 367608 w 468413"/>
              <a:gd name="connsiteY66" fmla="*/ 24927 h 607004"/>
              <a:gd name="connsiteX67" fmla="*/ 367608 w 468413"/>
              <a:gd name="connsiteY67" fmla="*/ 30947 h 607004"/>
              <a:gd name="connsiteX68" fmla="*/ 468413 w 468413"/>
              <a:gd name="connsiteY68" fmla="*/ 30947 h 607004"/>
              <a:gd name="connsiteX69" fmla="*/ 468413 w 468413"/>
              <a:gd name="connsiteY69" fmla="*/ 607004 h 607004"/>
              <a:gd name="connsiteX70" fmla="*/ 0 w 468413"/>
              <a:gd name="connsiteY70" fmla="*/ 607004 h 607004"/>
              <a:gd name="connsiteX71" fmla="*/ 0 w 468413"/>
              <a:gd name="connsiteY71" fmla="*/ 30947 h 607004"/>
              <a:gd name="connsiteX72" fmla="*/ 100710 w 468413"/>
              <a:gd name="connsiteY72" fmla="*/ 30947 h 607004"/>
              <a:gd name="connsiteX73" fmla="*/ 100710 w 468413"/>
              <a:gd name="connsiteY73" fmla="*/ 24927 h 607004"/>
              <a:gd name="connsiteX74" fmla="*/ 125676 w 468413"/>
              <a:gd name="connsiteY74" fmla="*/ 0 h 6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68413" h="607004">
                <a:moveTo>
                  <a:pt x="187633" y="448867"/>
                </a:moveTo>
                <a:lnTo>
                  <a:pt x="358190" y="448867"/>
                </a:lnTo>
                <a:lnTo>
                  <a:pt x="358190" y="467708"/>
                </a:lnTo>
                <a:lnTo>
                  <a:pt x="187633" y="467708"/>
                </a:lnTo>
                <a:close/>
                <a:moveTo>
                  <a:pt x="110153" y="448867"/>
                </a:moveTo>
                <a:lnTo>
                  <a:pt x="156656" y="448867"/>
                </a:lnTo>
                <a:lnTo>
                  <a:pt x="156656" y="467708"/>
                </a:lnTo>
                <a:lnTo>
                  <a:pt x="110153" y="467708"/>
                </a:lnTo>
                <a:close/>
                <a:moveTo>
                  <a:pt x="187633" y="356003"/>
                </a:moveTo>
                <a:lnTo>
                  <a:pt x="358190" y="356003"/>
                </a:lnTo>
                <a:lnTo>
                  <a:pt x="358190" y="374844"/>
                </a:lnTo>
                <a:lnTo>
                  <a:pt x="187633" y="374844"/>
                </a:lnTo>
                <a:close/>
                <a:moveTo>
                  <a:pt x="110153" y="356003"/>
                </a:moveTo>
                <a:lnTo>
                  <a:pt x="156656" y="356003"/>
                </a:lnTo>
                <a:lnTo>
                  <a:pt x="156656" y="374844"/>
                </a:lnTo>
                <a:lnTo>
                  <a:pt x="110153" y="374844"/>
                </a:lnTo>
                <a:close/>
                <a:moveTo>
                  <a:pt x="187633" y="263209"/>
                </a:moveTo>
                <a:lnTo>
                  <a:pt x="358190" y="263209"/>
                </a:lnTo>
                <a:lnTo>
                  <a:pt x="358190" y="281979"/>
                </a:lnTo>
                <a:lnTo>
                  <a:pt x="187633" y="281979"/>
                </a:lnTo>
                <a:close/>
                <a:moveTo>
                  <a:pt x="110153" y="263209"/>
                </a:moveTo>
                <a:lnTo>
                  <a:pt x="156656" y="263209"/>
                </a:lnTo>
                <a:lnTo>
                  <a:pt x="156656" y="281979"/>
                </a:lnTo>
                <a:lnTo>
                  <a:pt x="110153" y="281979"/>
                </a:lnTo>
                <a:close/>
                <a:moveTo>
                  <a:pt x="187633" y="170274"/>
                </a:moveTo>
                <a:lnTo>
                  <a:pt x="358190" y="170274"/>
                </a:lnTo>
                <a:lnTo>
                  <a:pt x="358190" y="189044"/>
                </a:lnTo>
                <a:lnTo>
                  <a:pt x="187633" y="189044"/>
                </a:lnTo>
                <a:close/>
                <a:moveTo>
                  <a:pt x="110153" y="170274"/>
                </a:moveTo>
                <a:lnTo>
                  <a:pt x="156656" y="170274"/>
                </a:lnTo>
                <a:lnTo>
                  <a:pt x="156656" y="189044"/>
                </a:lnTo>
                <a:lnTo>
                  <a:pt x="110153" y="189044"/>
                </a:lnTo>
                <a:close/>
                <a:moveTo>
                  <a:pt x="73013" y="96229"/>
                </a:moveTo>
                <a:lnTo>
                  <a:pt x="73013" y="534009"/>
                </a:lnTo>
                <a:lnTo>
                  <a:pt x="395306" y="534009"/>
                </a:lnTo>
                <a:lnTo>
                  <a:pt x="395306" y="96229"/>
                </a:lnTo>
                <a:lnTo>
                  <a:pt x="365724" y="96229"/>
                </a:lnTo>
                <a:cubicBezTo>
                  <a:pt x="362050" y="105259"/>
                  <a:pt x="353100" y="111655"/>
                  <a:pt x="342737" y="111655"/>
                </a:cubicBezTo>
                <a:lnTo>
                  <a:pt x="125676" y="111655"/>
                </a:lnTo>
                <a:cubicBezTo>
                  <a:pt x="115219" y="111655"/>
                  <a:pt x="106269" y="105259"/>
                  <a:pt x="102595" y="96229"/>
                </a:cubicBezTo>
                <a:close/>
                <a:moveTo>
                  <a:pt x="18842" y="49760"/>
                </a:moveTo>
                <a:lnTo>
                  <a:pt x="18842" y="588191"/>
                </a:lnTo>
                <a:lnTo>
                  <a:pt x="449571" y="588191"/>
                </a:lnTo>
                <a:lnTo>
                  <a:pt x="449571" y="49760"/>
                </a:lnTo>
                <a:lnTo>
                  <a:pt x="367608" y="49760"/>
                </a:lnTo>
                <a:lnTo>
                  <a:pt x="367608" y="77416"/>
                </a:lnTo>
                <a:lnTo>
                  <a:pt x="414148" y="77416"/>
                </a:lnTo>
                <a:lnTo>
                  <a:pt x="414148" y="552823"/>
                </a:lnTo>
                <a:lnTo>
                  <a:pt x="54171" y="552823"/>
                </a:lnTo>
                <a:lnTo>
                  <a:pt x="54171" y="77416"/>
                </a:lnTo>
                <a:lnTo>
                  <a:pt x="100710" y="77416"/>
                </a:lnTo>
                <a:lnTo>
                  <a:pt x="100710" y="49760"/>
                </a:lnTo>
                <a:close/>
                <a:moveTo>
                  <a:pt x="164417" y="46432"/>
                </a:moveTo>
                <a:lnTo>
                  <a:pt x="303925" y="46432"/>
                </a:lnTo>
                <a:lnTo>
                  <a:pt x="303925" y="65273"/>
                </a:lnTo>
                <a:lnTo>
                  <a:pt x="164417" y="65273"/>
                </a:lnTo>
                <a:close/>
                <a:moveTo>
                  <a:pt x="125676" y="18813"/>
                </a:moveTo>
                <a:cubicBezTo>
                  <a:pt x="122379" y="18813"/>
                  <a:pt x="119552" y="21635"/>
                  <a:pt x="119552" y="24927"/>
                </a:cubicBezTo>
                <a:lnTo>
                  <a:pt x="119552" y="86822"/>
                </a:lnTo>
                <a:cubicBezTo>
                  <a:pt x="119552" y="90114"/>
                  <a:pt x="122379" y="92842"/>
                  <a:pt x="125676" y="92842"/>
                </a:cubicBezTo>
                <a:lnTo>
                  <a:pt x="342737" y="92842"/>
                </a:lnTo>
                <a:cubicBezTo>
                  <a:pt x="346034" y="92842"/>
                  <a:pt x="348766" y="90114"/>
                  <a:pt x="348766" y="86822"/>
                </a:cubicBezTo>
                <a:lnTo>
                  <a:pt x="348766" y="24927"/>
                </a:lnTo>
                <a:cubicBezTo>
                  <a:pt x="348766" y="21635"/>
                  <a:pt x="346034" y="18813"/>
                  <a:pt x="342737" y="18813"/>
                </a:cubicBezTo>
                <a:close/>
                <a:moveTo>
                  <a:pt x="125676" y="0"/>
                </a:moveTo>
                <a:lnTo>
                  <a:pt x="342737" y="0"/>
                </a:lnTo>
                <a:cubicBezTo>
                  <a:pt x="356397" y="0"/>
                  <a:pt x="367608" y="11194"/>
                  <a:pt x="367608" y="24927"/>
                </a:cubicBezTo>
                <a:lnTo>
                  <a:pt x="367608" y="30947"/>
                </a:lnTo>
                <a:lnTo>
                  <a:pt x="468413" y="30947"/>
                </a:lnTo>
                <a:lnTo>
                  <a:pt x="468413" y="607004"/>
                </a:lnTo>
                <a:lnTo>
                  <a:pt x="0" y="607004"/>
                </a:lnTo>
                <a:lnTo>
                  <a:pt x="0" y="30947"/>
                </a:lnTo>
                <a:lnTo>
                  <a:pt x="100710" y="30947"/>
                </a:lnTo>
                <a:lnTo>
                  <a:pt x="100710" y="24927"/>
                </a:lnTo>
                <a:cubicBezTo>
                  <a:pt x="100710" y="11194"/>
                  <a:pt x="111921" y="0"/>
                  <a:pt x="125676" y="0"/>
                </a:cubicBezTo>
                <a:close/>
              </a:path>
            </a:pathLst>
          </a:custGeom>
          <a:solidFill>
            <a:schemeClr val="bg1"/>
          </a:solidFill>
          <a:ln>
            <a:noFill/>
          </a:ln>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down)">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down)">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down)">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down)">
                                      <p:cBhvr>
                                        <p:cTn id="32" dur="5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down)">
                                      <p:cBhvr>
                                        <p:cTn id="42" dur="500"/>
                                        <p:tgtEl>
                                          <p:spTgt spid="4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3" grpId="0" animBg="1"/>
      <p:bldP spid="4" grpId="0" animBg="1"/>
      <p:bldP spid="39" grpId="0" animBg="1"/>
      <p:bldP spid="40" grpId="0" animBg="1"/>
      <p:bldP spid="41" grpId="0" animBg="1"/>
      <p:bldP spid="42" grpId="0" animBg="1"/>
      <p:bldP spid="4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23439"/>
        </a:solidFill>
        <a:effectLst/>
      </p:bgPr>
    </p:bg>
    <p:spTree>
      <p:nvGrpSpPr>
        <p:cNvPr id="1" name=""/>
        <p:cNvGrpSpPr/>
        <p:nvPr/>
      </p:nvGrpSpPr>
      <p:grpSpPr>
        <a:xfrm>
          <a:off x="0" y="0"/>
          <a:ext cx="0" cy="0"/>
          <a:chOff x="0" y="0"/>
          <a:chExt cx="0" cy="0"/>
        </a:xfrm>
      </p:grpSpPr>
      <p:sp>
        <p:nvSpPr>
          <p:cNvPr id="3" name="PA_PA-矩形 10"/>
          <p:cNvSpPr/>
          <p:nvPr>
            <p:custDataLst>
              <p:tags r:id="rId1"/>
            </p:custDataLst>
          </p:nvPr>
        </p:nvSpPr>
        <p:spPr>
          <a:xfrm>
            <a:off x="1243899" y="1823389"/>
            <a:ext cx="9704201" cy="3434708"/>
          </a:xfrm>
          <a:prstGeom prst="rect">
            <a:avLst/>
          </a:prstGeom>
          <a:solidFill>
            <a:schemeClr val="bg1"/>
          </a:solidFill>
          <a:ln w="50800">
            <a:solidFill>
              <a:srgbClr val="A0C7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nvGrpSpPr>
          <p:cNvPr id="4" name="PA-组合 3"/>
          <p:cNvGrpSpPr/>
          <p:nvPr>
            <p:custDataLst>
              <p:tags r:id="rId2"/>
            </p:custDataLst>
          </p:nvPr>
        </p:nvGrpSpPr>
        <p:grpSpPr>
          <a:xfrm>
            <a:off x="10497250" y="3008930"/>
            <a:ext cx="901700" cy="695326"/>
            <a:chOff x="10866438" y="3185886"/>
            <a:chExt cx="901700" cy="695326"/>
          </a:xfrm>
          <a:solidFill>
            <a:srgbClr val="92D050"/>
          </a:solidFill>
        </p:grpSpPr>
        <p:sp>
          <p:nvSpPr>
            <p:cNvPr id="5" name="PA-矩形 4"/>
            <p:cNvSpPr/>
            <p:nvPr>
              <p:custDataLst>
                <p:tags r:id="rId10"/>
              </p:custDataLst>
            </p:nvPr>
          </p:nvSpPr>
          <p:spPr>
            <a:xfrm rot="5400000">
              <a:off x="10969625" y="3082699"/>
              <a:ext cx="695326" cy="901700"/>
            </a:xfrm>
            <a:prstGeom prst="rect">
              <a:avLst/>
            </a:prstGeom>
            <a:solidFill>
              <a:srgbClr val="A2BFC1"/>
            </a:solidFill>
            <a:ln>
              <a:noFill/>
            </a:ln>
            <a:effectLst>
              <a:outerShdw blurRad="406400" dist="63500" dir="5400000" algn="t"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6" name="PA-燕尾形 5"/>
            <p:cNvSpPr/>
            <p:nvPr>
              <p:custDataLst>
                <p:tags r:id="rId11"/>
              </p:custDataLst>
            </p:nvPr>
          </p:nvSpPr>
          <p:spPr>
            <a:xfrm>
              <a:off x="11171238" y="3349399"/>
              <a:ext cx="292100" cy="3683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grpSp>
        <p:nvGrpSpPr>
          <p:cNvPr id="7" name="PA-组合 6"/>
          <p:cNvGrpSpPr/>
          <p:nvPr>
            <p:custDataLst>
              <p:tags r:id="rId3"/>
            </p:custDataLst>
          </p:nvPr>
        </p:nvGrpSpPr>
        <p:grpSpPr>
          <a:xfrm>
            <a:off x="770343" y="2959944"/>
            <a:ext cx="901700" cy="695326"/>
            <a:chOff x="423863" y="3185886"/>
            <a:chExt cx="901700" cy="695326"/>
          </a:xfrm>
          <a:solidFill>
            <a:srgbClr val="92D050"/>
          </a:solidFill>
        </p:grpSpPr>
        <p:sp>
          <p:nvSpPr>
            <p:cNvPr id="8" name="PA-矩形 7"/>
            <p:cNvSpPr/>
            <p:nvPr>
              <p:custDataLst>
                <p:tags r:id="rId8"/>
              </p:custDataLst>
            </p:nvPr>
          </p:nvSpPr>
          <p:spPr>
            <a:xfrm rot="5400000">
              <a:off x="527050" y="3082699"/>
              <a:ext cx="695326" cy="901700"/>
            </a:xfrm>
            <a:prstGeom prst="rect">
              <a:avLst/>
            </a:prstGeom>
            <a:solidFill>
              <a:srgbClr val="A2BFC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思源黑体 CN Normal" panose="020B0400000000000000" pitchFamily="34" charset="-122"/>
                <a:ea typeface="思源黑体 CN Medium" panose="020B0600000000000000" pitchFamily="34" charset="-122"/>
              </a:endParaRPr>
            </a:p>
          </p:txBody>
        </p:sp>
        <p:sp>
          <p:nvSpPr>
            <p:cNvPr id="9" name="PA-燕尾形 8"/>
            <p:cNvSpPr/>
            <p:nvPr>
              <p:custDataLst>
                <p:tags r:id="rId9"/>
              </p:custDataLst>
            </p:nvPr>
          </p:nvSpPr>
          <p:spPr>
            <a:xfrm flipH="1">
              <a:off x="728663" y="3349399"/>
              <a:ext cx="292100" cy="368300"/>
            </a:xfrm>
            <a:prstGeom prst="chevron">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思源黑体 CN Normal" panose="020B0400000000000000" pitchFamily="34" charset="-122"/>
                <a:ea typeface="思源黑体 CN Medium" panose="020B0600000000000000" pitchFamily="34" charset="-122"/>
              </a:endParaRPr>
            </a:p>
          </p:txBody>
        </p:sp>
      </p:grpSp>
      <p:sp>
        <p:nvSpPr>
          <p:cNvPr id="10" name="PA-文本框 9"/>
          <p:cNvSpPr txBox="1"/>
          <p:nvPr>
            <p:custDataLst>
              <p:tags r:id="rId4"/>
            </p:custDataLst>
          </p:nvPr>
        </p:nvSpPr>
        <p:spPr>
          <a:xfrm>
            <a:off x="5372151" y="2483063"/>
            <a:ext cx="2754834" cy="707886"/>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4000" b="1" noProof="0" dirty="0">
                <a:solidFill>
                  <a:srgbClr val="123339"/>
                </a:solidFill>
                <a:latin typeface="思源黑体 CN Medium" panose="020B0600000000000000" pitchFamily="34" charset="-122"/>
                <a:ea typeface="思源黑体 CN Medium" panose="020B0600000000000000" pitchFamily="34" charset="-122"/>
                <a:sym typeface="Arial" panose="020B0604020202020204" pitchFamily="34" charset="0"/>
              </a:rPr>
              <a:t>输入标题</a:t>
            </a:r>
            <a:endParaRPr kumimoji="0" lang="zh-CN" altLang="en-US" sz="4000" b="1" i="0" u="none" strike="noStrike" kern="1200" cap="none" spc="0" normalizeH="0" baseline="0" noProof="0" dirty="0">
              <a:ln>
                <a:noFill/>
              </a:ln>
              <a:solidFill>
                <a:srgbClr val="123339"/>
              </a:solidFill>
              <a:uLnTx/>
              <a:uFillTx/>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1" name="PA-文本框 1164" descr="e7d195523061f1c03a90ee8e42cb24248e56383cd534985688F9F494128731F165EE95AB4B0C0A38076AAEA07667B1565C446FC45FF01DFB0E885BCDBDF3A284F3DB14DA61DD97F0BAB2E6C668FB4931659DCAC52277681B35A97A58EB1CDE1A30E511E1F70EEB23193653529328E29B82636547E25AC41088D20F0A52114429D13EF1D12E4FBA26373564D4CAB325C9"/>
          <p:cNvSpPr txBox="1"/>
          <p:nvPr>
            <p:custDataLst>
              <p:tags r:id="rId5"/>
            </p:custDataLst>
          </p:nvPr>
        </p:nvSpPr>
        <p:spPr>
          <a:xfrm>
            <a:off x="5372151" y="3205215"/>
            <a:ext cx="3989887"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R</a:t>
            </a:r>
            <a:r>
              <a:rPr kumimoji="0" lang="en-US" altLang="zh-CN"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eport</a:t>
            </a:r>
            <a:r>
              <a:rPr kumimoji="0" lang="id-ID"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 Presentation</a:t>
            </a:r>
          </a:p>
        </p:txBody>
      </p:sp>
      <p:sp>
        <p:nvSpPr>
          <p:cNvPr id="12" name="PA-文本框 9"/>
          <p:cNvSpPr txBox="1"/>
          <p:nvPr>
            <p:custDataLst>
              <p:tags r:id="rId6"/>
            </p:custDataLst>
          </p:nvPr>
        </p:nvSpPr>
        <p:spPr>
          <a:xfrm>
            <a:off x="5372151" y="3491757"/>
            <a:ext cx="4307168" cy="1014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p>
        </p:txBody>
      </p:sp>
      <p:sp>
        <p:nvSpPr>
          <p:cNvPr id="13" name="PA-文本框 11"/>
          <p:cNvSpPr txBox="1"/>
          <p:nvPr>
            <p:custDataLst>
              <p:tags r:id="rId7"/>
            </p:custDataLst>
          </p:nvPr>
        </p:nvSpPr>
        <p:spPr>
          <a:xfrm flipH="1">
            <a:off x="2291106" y="2633318"/>
            <a:ext cx="2672080" cy="1446550"/>
          </a:xfrm>
          <a:prstGeom prst="rect">
            <a:avLst/>
          </a:prstGeom>
          <a:noFill/>
        </p:spPr>
        <p:txBody>
          <a:bodyPr wrap="square" rtlCol="0">
            <a:spAutoFit/>
          </a:bodyPr>
          <a:lstStyle/>
          <a:p>
            <a:pPr algn="ctr"/>
            <a:r>
              <a:rPr lang="en-US" sz="8800" dirty="0">
                <a:solidFill>
                  <a:srgbClr val="123439"/>
                </a:solidFill>
                <a:latin typeface="思源黑体 CN Light" panose="020B0300000000000000" pitchFamily="34" charset="-122"/>
                <a:ea typeface="思源黑体 CN Light" panose="020B0300000000000000" pitchFamily="34" charset="-122"/>
              </a:rPr>
              <a:t>02</a:t>
            </a:r>
            <a:endParaRPr lang="id-ID" sz="8800" dirty="0">
              <a:solidFill>
                <a:srgbClr val="123439"/>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0" presetClass="entr" presetSubtype="0" repeatCount="2000" fill="hold" grpId="0" nodeType="withEffect">
                                      <p:stCondLst>
                                        <p:cond delay="60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3500" fill="hold">
                                              <p:stCondLst>
                                                <p:cond delay="0"/>
                                              </p:stCondLst>
                                            </p:cTn>
                                            <p:tgtEl>
                                              <p:spTgt spid="3"/>
                                            </p:tgtEl>
                                            <p:attrNameLst>
                                              <p:attrName>ppt_x</p:attrName>
                                            </p:attrNameLst>
                                          </p:cBhvr>
                                          <p:tavLst>
                                            <p:tav tm="0" fmla="#ppt_x-0.03*(sin(16*$^2)*(1-$))">
                                              <p:val>
                                                <p:fltVal val="0"/>
                                              </p:val>
                                            </p:tav>
                                            <p:tav tm="100000">
                                              <p:val>
                                                <p:fltVal val="1"/>
                                              </p:val>
                                            </p:tav>
                                          </p:tavLst>
                                        </p:anim>
                                      </p:childTnLst>
                                    </p:cTn>
                                  </p:par>
                                </p:childTnLst>
                              </p:cTn>
                            </p:par>
                            <p:par>
                              <p:cTn id="11" fill="hold">
                                <p:stCondLst>
                                  <p:cond delay="500"/>
                                </p:stCondLst>
                                <p:childTnLst>
                                  <p:par>
                                    <p:cTn id="12" presetID="2" presetClass="entr" presetSubtype="2" fill="hold" nodeType="afterEffect" p14:presetBounceEnd="51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1000">
                                          <p:cBhvr additive="base">
                                            <p:cTn id="14" dur="1000" fill="hold"/>
                                            <p:tgtEl>
                                              <p:spTgt spid="4"/>
                                            </p:tgtEl>
                                            <p:attrNameLst>
                                              <p:attrName>ppt_x</p:attrName>
                                            </p:attrNameLst>
                                          </p:cBhvr>
                                          <p:tavLst>
                                            <p:tav tm="0">
                                              <p:val>
                                                <p:strVal val="1+#ppt_w/2"/>
                                              </p:val>
                                            </p:tav>
                                            <p:tav tm="100000">
                                              <p:val>
                                                <p:strVal val="#ppt_x"/>
                                              </p:val>
                                            </p:tav>
                                          </p:tavLst>
                                        </p:anim>
                                        <p:anim calcmode="lin" valueType="num" p14:bounceEnd="51000">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14:presetBounceEnd="51000">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14:bounceEnd="51000">
                                          <p:cBhvr additive="base">
                                            <p:cTn id="18" dur="1000" fill="hold"/>
                                            <p:tgtEl>
                                              <p:spTgt spid="7"/>
                                            </p:tgtEl>
                                            <p:attrNameLst>
                                              <p:attrName>ppt_x</p:attrName>
                                            </p:attrNameLst>
                                          </p:cBhvr>
                                          <p:tavLst>
                                            <p:tav tm="0">
                                              <p:val>
                                                <p:strVal val="0-#ppt_w/2"/>
                                              </p:val>
                                            </p:tav>
                                            <p:tav tm="100000">
                                              <p:val>
                                                <p:strVal val="#ppt_x"/>
                                              </p:val>
                                            </p:tav>
                                          </p:tavLst>
                                        </p:anim>
                                        <p:anim calcmode="lin" valueType="num" p14:bounceEnd="51000">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22" presetClass="entr" presetSubtype="1" fill="hold" grpId="0" nodeType="withEffect">
                                      <p:stCondLst>
                                        <p:cond delay="150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0" presetClass="entr" presetSubtype="0" repeatCount="2000" fill="hold" grpId="0" nodeType="withEffect">
                                      <p:stCondLst>
                                        <p:cond delay="60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3500" fill="hold">
                                              <p:stCondLst>
                                                <p:cond delay="0"/>
                                              </p:stCondLst>
                                            </p:cTn>
                                            <p:tgtEl>
                                              <p:spTgt spid="3"/>
                                            </p:tgtEl>
                                            <p:attrNameLst>
                                              <p:attrName>ppt_x</p:attrName>
                                            </p:attrNameLst>
                                          </p:cBhvr>
                                          <p:tavLst>
                                            <p:tav tm="0" fmla="#ppt_x-0.03*(sin(16*$^2)*(1-$))">
                                              <p:val>
                                                <p:fltVal val="0"/>
                                              </p:val>
                                            </p:tav>
                                            <p:tav tm="100000">
                                              <p:val>
                                                <p:fltVal val="1"/>
                                              </p:val>
                                            </p:tav>
                                          </p:tavLst>
                                        </p:anim>
                                      </p:childTnLst>
                                    </p:cTn>
                                  </p:par>
                                </p:childTnLst>
                              </p:cTn>
                            </p:par>
                            <p:par>
                              <p:cTn id="11" fill="hold">
                                <p:stCondLst>
                                  <p:cond delay="500"/>
                                </p:stCondLst>
                                <p:childTnLst>
                                  <p:par>
                                    <p:cTn id="12" presetID="2" presetClass="entr" presetSubtype="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1000" fill="hold"/>
                                            <p:tgtEl>
                                              <p:spTgt spid="4"/>
                                            </p:tgtEl>
                                            <p:attrNameLst>
                                              <p:attrName>ppt_x</p:attrName>
                                            </p:attrNameLst>
                                          </p:cBhvr>
                                          <p:tavLst>
                                            <p:tav tm="0">
                                              <p:val>
                                                <p:strVal val="1+#ppt_w/2"/>
                                              </p:val>
                                            </p:tav>
                                            <p:tav tm="100000">
                                              <p:val>
                                                <p:strVal val="#ppt_x"/>
                                              </p:val>
                                            </p:tav>
                                          </p:tavLst>
                                        </p:anim>
                                        <p:anim calcmode="lin" valueType="num">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22" presetClass="entr" presetSubtype="1" fill="hold" grpId="0" nodeType="withEffect">
                                      <p:stCondLst>
                                        <p:cond delay="150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2" grpId="0"/>
          <p:bldP spid="1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A-椭圆 6"/>
          <p:cNvSpPr/>
          <p:nvPr>
            <p:custDataLst>
              <p:tags r:id="rId1"/>
            </p:custDataLst>
          </p:nvPr>
        </p:nvSpPr>
        <p:spPr>
          <a:xfrm>
            <a:off x="5732869" y="2336797"/>
            <a:ext cx="726263" cy="754744"/>
          </a:xfrm>
          <a:custGeom>
            <a:avLst/>
            <a:gdLst>
              <a:gd name="connsiteX0" fmla="*/ 200025 w 323850"/>
              <a:gd name="connsiteY0" fmla="*/ 303213 h 336550"/>
              <a:gd name="connsiteX1" fmla="*/ 188912 w 323850"/>
              <a:gd name="connsiteY1" fmla="*/ 314326 h 336550"/>
              <a:gd name="connsiteX2" fmla="*/ 200025 w 323850"/>
              <a:gd name="connsiteY2" fmla="*/ 325439 h 336550"/>
              <a:gd name="connsiteX3" fmla="*/ 211138 w 323850"/>
              <a:gd name="connsiteY3" fmla="*/ 314326 h 336550"/>
              <a:gd name="connsiteX4" fmla="*/ 200025 w 323850"/>
              <a:gd name="connsiteY4" fmla="*/ 303213 h 336550"/>
              <a:gd name="connsiteX5" fmla="*/ 267890 w 323850"/>
              <a:gd name="connsiteY5" fmla="*/ 200026 h 336550"/>
              <a:gd name="connsiteX6" fmla="*/ 306529 w 323850"/>
              <a:gd name="connsiteY6" fmla="*/ 200026 h 336550"/>
              <a:gd name="connsiteX7" fmla="*/ 323850 w 323850"/>
              <a:gd name="connsiteY7" fmla="*/ 217105 h 336550"/>
              <a:gd name="connsiteX8" fmla="*/ 323850 w 323850"/>
              <a:gd name="connsiteY8" fmla="*/ 219733 h 336550"/>
              <a:gd name="connsiteX9" fmla="*/ 306529 w 323850"/>
              <a:gd name="connsiteY9" fmla="*/ 238126 h 336550"/>
              <a:gd name="connsiteX10" fmla="*/ 267890 w 323850"/>
              <a:gd name="connsiteY10" fmla="*/ 238126 h 336550"/>
              <a:gd name="connsiteX11" fmla="*/ 249237 w 323850"/>
              <a:gd name="connsiteY11" fmla="*/ 219733 h 336550"/>
              <a:gd name="connsiteX12" fmla="*/ 249237 w 323850"/>
              <a:gd name="connsiteY12" fmla="*/ 217105 h 336550"/>
              <a:gd name="connsiteX13" fmla="*/ 267890 w 323850"/>
              <a:gd name="connsiteY13" fmla="*/ 200026 h 336550"/>
              <a:gd name="connsiteX14" fmla="*/ 267890 w 323850"/>
              <a:gd name="connsiteY14" fmla="*/ 155576 h 336550"/>
              <a:gd name="connsiteX15" fmla="*/ 306529 w 323850"/>
              <a:gd name="connsiteY15" fmla="*/ 155576 h 336550"/>
              <a:gd name="connsiteX16" fmla="*/ 323850 w 323850"/>
              <a:gd name="connsiteY16" fmla="*/ 172528 h 336550"/>
              <a:gd name="connsiteX17" fmla="*/ 323850 w 323850"/>
              <a:gd name="connsiteY17" fmla="*/ 175137 h 336550"/>
              <a:gd name="connsiteX18" fmla="*/ 306529 w 323850"/>
              <a:gd name="connsiteY18" fmla="*/ 192089 h 336550"/>
              <a:gd name="connsiteX19" fmla="*/ 267890 w 323850"/>
              <a:gd name="connsiteY19" fmla="*/ 192089 h 336550"/>
              <a:gd name="connsiteX20" fmla="*/ 249237 w 323850"/>
              <a:gd name="connsiteY20" fmla="*/ 175137 h 336550"/>
              <a:gd name="connsiteX21" fmla="*/ 249237 w 323850"/>
              <a:gd name="connsiteY21" fmla="*/ 172528 h 336550"/>
              <a:gd name="connsiteX22" fmla="*/ 267890 w 323850"/>
              <a:gd name="connsiteY22" fmla="*/ 155576 h 336550"/>
              <a:gd name="connsiteX23" fmla="*/ 175670 w 323850"/>
              <a:gd name="connsiteY23" fmla="*/ 15876 h 336550"/>
              <a:gd name="connsiteX24" fmla="*/ 173037 w 323850"/>
              <a:gd name="connsiteY24" fmla="*/ 19686 h 336550"/>
              <a:gd name="connsiteX25" fmla="*/ 175670 w 323850"/>
              <a:gd name="connsiteY25" fmla="*/ 22226 h 336550"/>
              <a:gd name="connsiteX26" fmla="*/ 224379 w 323850"/>
              <a:gd name="connsiteY26" fmla="*/ 22226 h 336550"/>
              <a:gd name="connsiteX27" fmla="*/ 227012 w 323850"/>
              <a:gd name="connsiteY27" fmla="*/ 19686 h 336550"/>
              <a:gd name="connsiteX28" fmla="*/ 224379 w 323850"/>
              <a:gd name="connsiteY28" fmla="*/ 15876 h 336550"/>
              <a:gd name="connsiteX29" fmla="*/ 175670 w 323850"/>
              <a:gd name="connsiteY29" fmla="*/ 15876 h 336550"/>
              <a:gd name="connsiteX30" fmla="*/ 125064 w 323850"/>
              <a:gd name="connsiteY30" fmla="*/ 0 h 336550"/>
              <a:gd name="connsiteX31" fmla="*/ 276458 w 323850"/>
              <a:gd name="connsiteY31" fmla="*/ 0 h 336550"/>
              <a:gd name="connsiteX32" fmla="*/ 298837 w 323850"/>
              <a:gd name="connsiteY32" fmla="*/ 22349 h 336550"/>
              <a:gd name="connsiteX33" fmla="*/ 298837 w 323850"/>
              <a:gd name="connsiteY33" fmla="*/ 109116 h 336550"/>
              <a:gd name="connsiteX34" fmla="*/ 306736 w 323850"/>
              <a:gd name="connsiteY34" fmla="*/ 109116 h 336550"/>
              <a:gd name="connsiteX35" fmla="*/ 323850 w 323850"/>
              <a:gd name="connsiteY35" fmla="*/ 127521 h 336550"/>
              <a:gd name="connsiteX36" fmla="*/ 323850 w 323850"/>
              <a:gd name="connsiteY36" fmla="*/ 130150 h 336550"/>
              <a:gd name="connsiteX37" fmla="*/ 306736 w 323850"/>
              <a:gd name="connsiteY37" fmla="*/ 147241 h 336550"/>
              <a:gd name="connsiteX38" fmla="*/ 268559 w 323850"/>
              <a:gd name="connsiteY38" fmla="*/ 147241 h 336550"/>
              <a:gd name="connsiteX39" fmla="*/ 250128 w 323850"/>
              <a:gd name="connsiteY39" fmla="*/ 130150 h 336550"/>
              <a:gd name="connsiteX40" fmla="*/ 250128 w 323850"/>
              <a:gd name="connsiteY40" fmla="*/ 127521 h 336550"/>
              <a:gd name="connsiteX41" fmla="*/ 268559 w 323850"/>
              <a:gd name="connsiteY41" fmla="*/ 109116 h 336550"/>
              <a:gd name="connsiteX42" fmla="*/ 272508 w 323850"/>
              <a:gd name="connsiteY42" fmla="*/ 109116 h 336550"/>
              <a:gd name="connsiteX43" fmla="*/ 283040 w 323850"/>
              <a:gd name="connsiteY43" fmla="*/ 109116 h 336550"/>
              <a:gd name="connsiteX44" fmla="*/ 283040 w 323850"/>
              <a:gd name="connsiteY44" fmla="*/ 35496 h 336550"/>
              <a:gd name="connsiteX45" fmla="*/ 118481 w 323850"/>
              <a:gd name="connsiteY45" fmla="*/ 35496 h 336550"/>
              <a:gd name="connsiteX46" fmla="*/ 118481 w 323850"/>
              <a:gd name="connsiteY46" fmla="*/ 76250 h 336550"/>
              <a:gd name="connsiteX47" fmla="*/ 155342 w 323850"/>
              <a:gd name="connsiteY47" fmla="*/ 56530 h 336550"/>
              <a:gd name="connsiteX48" fmla="*/ 184305 w 323850"/>
              <a:gd name="connsiteY48" fmla="*/ 74935 h 336550"/>
              <a:gd name="connsiteX49" fmla="*/ 139545 w 323850"/>
              <a:gd name="connsiteY49" fmla="*/ 117004 h 336550"/>
              <a:gd name="connsiteX50" fmla="*/ 118481 w 323850"/>
              <a:gd name="connsiteY50" fmla="*/ 131465 h 336550"/>
              <a:gd name="connsiteX51" fmla="*/ 118481 w 323850"/>
              <a:gd name="connsiteY51" fmla="*/ 294481 h 336550"/>
              <a:gd name="connsiteX52" fmla="*/ 283040 w 323850"/>
              <a:gd name="connsiteY52" fmla="*/ 294481 h 336550"/>
              <a:gd name="connsiteX53" fmla="*/ 283040 w 323850"/>
              <a:gd name="connsiteY53" fmla="*/ 282649 h 336550"/>
              <a:gd name="connsiteX54" fmla="*/ 268559 w 323850"/>
              <a:gd name="connsiteY54" fmla="*/ 282649 h 336550"/>
              <a:gd name="connsiteX55" fmla="*/ 250128 w 323850"/>
              <a:gd name="connsiteY55" fmla="*/ 264244 h 336550"/>
              <a:gd name="connsiteX56" fmla="*/ 250128 w 323850"/>
              <a:gd name="connsiteY56" fmla="*/ 262930 h 336550"/>
              <a:gd name="connsiteX57" fmla="*/ 268559 w 323850"/>
              <a:gd name="connsiteY57" fmla="*/ 244525 h 336550"/>
              <a:gd name="connsiteX58" fmla="*/ 306736 w 323850"/>
              <a:gd name="connsiteY58" fmla="*/ 244525 h 336550"/>
              <a:gd name="connsiteX59" fmla="*/ 323850 w 323850"/>
              <a:gd name="connsiteY59" fmla="*/ 262930 h 336550"/>
              <a:gd name="connsiteX60" fmla="*/ 323850 w 323850"/>
              <a:gd name="connsiteY60" fmla="*/ 264244 h 336550"/>
              <a:gd name="connsiteX61" fmla="*/ 306736 w 323850"/>
              <a:gd name="connsiteY61" fmla="*/ 282649 h 336550"/>
              <a:gd name="connsiteX62" fmla="*/ 301470 w 323850"/>
              <a:gd name="connsiteY62" fmla="*/ 282649 h 336550"/>
              <a:gd name="connsiteX63" fmla="*/ 298837 w 323850"/>
              <a:gd name="connsiteY63" fmla="*/ 282649 h 336550"/>
              <a:gd name="connsiteX64" fmla="*/ 298837 w 323850"/>
              <a:gd name="connsiteY64" fmla="*/ 314201 h 336550"/>
              <a:gd name="connsiteX65" fmla="*/ 276458 w 323850"/>
              <a:gd name="connsiteY65" fmla="*/ 336550 h 336550"/>
              <a:gd name="connsiteX66" fmla="*/ 125064 w 323850"/>
              <a:gd name="connsiteY66" fmla="*/ 336550 h 336550"/>
              <a:gd name="connsiteX67" fmla="*/ 102684 w 323850"/>
              <a:gd name="connsiteY67" fmla="*/ 314201 h 336550"/>
              <a:gd name="connsiteX68" fmla="*/ 102684 w 323850"/>
              <a:gd name="connsiteY68" fmla="*/ 287908 h 336550"/>
              <a:gd name="connsiteX69" fmla="*/ 75038 w 323850"/>
              <a:gd name="connsiteY69" fmla="*/ 287908 h 336550"/>
              <a:gd name="connsiteX70" fmla="*/ 13164 w 323850"/>
              <a:gd name="connsiteY70" fmla="*/ 255042 h 336550"/>
              <a:gd name="connsiteX71" fmla="*/ 11848 w 323850"/>
              <a:gd name="connsiteY71" fmla="*/ 253727 h 336550"/>
              <a:gd name="connsiteX72" fmla="*/ 9215 w 323850"/>
              <a:gd name="connsiteY72" fmla="*/ 249783 h 336550"/>
              <a:gd name="connsiteX73" fmla="*/ 7899 w 323850"/>
              <a:gd name="connsiteY73" fmla="*/ 244525 h 336550"/>
              <a:gd name="connsiteX74" fmla="*/ 6582 w 323850"/>
              <a:gd name="connsiteY74" fmla="*/ 240581 h 336550"/>
              <a:gd name="connsiteX75" fmla="*/ 2633 w 323850"/>
              <a:gd name="connsiteY75" fmla="*/ 231378 h 336550"/>
              <a:gd name="connsiteX76" fmla="*/ 2633 w 323850"/>
              <a:gd name="connsiteY76" fmla="*/ 228749 h 336550"/>
              <a:gd name="connsiteX77" fmla="*/ 0 w 323850"/>
              <a:gd name="connsiteY77" fmla="*/ 219546 h 336550"/>
              <a:gd name="connsiteX78" fmla="*/ 0 w 323850"/>
              <a:gd name="connsiteY78" fmla="*/ 215602 h 336550"/>
              <a:gd name="connsiteX79" fmla="*/ 0 w 323850"/>
              <a:gd name="connsiteY79" fmla="*/ 202456 h 336550"/>
              <a:gd name="connsiteX80" fmla="*/ 40810 w 323850"/>
              <a:gd name="connsiteY80" fmla="*/ 119633 h 336550"/>
              <a:gd name="connsiteX81" fmla="*/ 102684 w 323850"/>
              <a:gd name="connsiteY81" fmla="*/ 85452 h 336550"/>
              <a:gd name="connsiteX82" fmla="*/ 102684 w 323850"/>
              <a:gd name="connsiteY82" fmla="*/ 22349 h 336550"/>
              <a:gd name="connsiteX83" fmla="*/ 125064 w 323850"/>
              <a:gd name="connsiteY8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23850" h="336550">
                <a:moveTo>
                  <a:pt x="200025" y="303213"/>
                </a:moveTo>
                <a:cubicBezTo>
                  <a:pt x="193887" y="303213"/>
                  <a:pt x="188912" y="308188"/>
                  <a:pt x="188912" y="314326"/>
                </a:cubicBezTo>
                <a:cubicBezTo>
                  <a:pt x="188912" y="320464"/>
                  <a:pt x="193887" y="325439"/>
                  <a:pt x="200025" y="325439"/>
                </a:cubicBezTo>
                <a:cubicBezTo>
                  <a:pt x="206163" y="325439"/>
                  <a:pt x="211138" y="320464"/>
                  <a:pt x="211138" y="314326"/>
                </a:cubicBezTo>
                <a:cubicBezTo>
                  <a:pt x="211138" y="308188"/>
                  <a:pt x="206163" y="303213"/>
                  <a:pt x="200025" y="303213"/>
                </a:cubicBezTo>
                <a:close/>
                <a:moveTo>
                  <a:pt x="267890" y="200026"/>
                </a:moveTo>
                <a:cubicBezTo>
                  <a:pt x="267890" y="200026"/>
                  <a:pt x="267890" y="200026"/>
                  <a:pt x="306529" y="200026"/>
                </a:cubicBezTo>
                <a:cubicBezTo>
                  <a:pt x="315856" y="200026"/>
                  <a:pt x="323850" y="207909"/>
                  <a:pt x="323850" y="217105"/>
                </a:cubicBezTo>
                <a:cubicBezTo>
                  <a:pt x="323850" y="217105"/>
                  <a:pt x="323850" y="217105"/>
                  <a:pt x="323850" y="219733"/>
                </a:cubicBezTo>
                <a:cubicBezTo>
                  <a:pt x="323850" y="228929"/>
                  <a:pt x="315856" y="238126"/>
                  <a:pt x="306529" y="238126"/>
                </a:cubicBezTo>
                <a:cubicBezTo>
                  <a:pt x="306529" y="238126"/>
                  <a:pt x="306529" y="238126"/>
                  <a:pt x="267890" y="238126"/>
                </a:cubicBezTo>
                <a:cubicBezTo>
                  <a:pt x="257231" y="238126"/>
                  <a:pt x="249237" y="228929"/>
                  <a:pt x="249237" y="219733"/>
                </a:cubicBezTo>
                <a:cubicBezTo>
                  <a:pt x="249237" y="219733"/>
                  <a:pt x="249237" y="219733"/>
                  <a:pt x="249237" y="217105"/>
                </a:cubicBezTo>
                <a:cubicBezTo>
                  <a:pt x="249237" y="207909"/>
                  <a:pt x="257231" y="200026"/>
                  <a:pt x="267890" y="200026"/>
                </a:cubicBezTo>
                <a:close/>
                <a:moveTo>
                  <a:pt x="267890" y="155576"/>
                </a:moveTo>
                <a:cubicBezTo>
                  <a:pt x="267890" y="155576"/>
                  <a:pt x="267890" y="155576"/>
                  <a:pt x="306529" y="155576"/>
                </a:cubicBezTo>
                <a:cubicBezTo>
                  <a:pt x="315856" y="155576"/>
                  <a:pt x="323850" y="163400"/>
                  <a:pt x="323850" y="172528"/>
                </a:cubicBezTo>
                <a:cubicBezTo>
                  <a:pt x="323850" y="172528"/>
                  <a:pt x="323850" y="172528"/>
                  <a:pt x="323850" y="175137"/>
                </a:cubicBezTo>
                <a:cubicBezTo>
                  <a:pt x="323850" y="184265"/>
                  <a:pt x="315856" y="192089"/>
                  <a:pt x="306529" y="192089"/>
                </a:cubicBezTo>
                <a:cubicBezTo>
                  <a:pt x="306529" y="192089"/>
                  <a:pt x="306529" y="192089"/>
                  <a:pt x="267890" y="192089"/>
                </a:cubicBezTo>
                <a:cubicBezTo>
                  <a:pt x="257231" y="192089"/>
                  <a:pt x="249237" y="184265"/>
                  <a:pt x="249237" y="175137"/>
                </a:cubicBezTo>
                <a:cubicBezTo>
                  <a:pt x="249237" y="175137"/>
                  <a:pt x="249237" y="175137"/>
                  <a:pt x="249237" y="172528"/>
                </a:cubicBezTo>
                <a:cubicBezTo>
                  <a:pt x="249237" y="163400"/>
                  <a:pt x="257231" y="155576"/>
                  <a:pt x="267890" y="155576"/>
                </a:cubicBezTo>
                <a:close/>
                <a:moveTo>
                  <a:pt x="175670" y="15876"/>
                </a:moveTo>
                <a:cubicBezTo>
                  <a:pt x="174353" y="15876"/>
                  <a:pt x="173037" y="17146"/>
                  <a:pt x="173037" y="19686"/>
                </a:cubicBezTo>
                <a:cubicBezTo>
                  <a:pt x="173037" y="20956"/>
                  <a:pt x="174353" y="22226"/>
                  <a:pt x="175670" y="22226"/>
                </a:cubicBezTo>
                <a:cubicBezTo>
                  <a:pt x="175670" y="22226"/>
                  <a:pt x="175670" y="22226"/>
                  <a:pt x="224379" y="22226"/>
                </a:cubicBezTo>
                <a:cubicBezTo>
                  <a:pt x="225695" y="22226"/>
                  <a:pt x="227012" y="20956"/>
                  <a:pt x="227012" y="19686"/>
                </a:cubicBezTo>
                <a:cubicBezTo>
                  <a:pt x="227012" y="17146"/>
                  <a:pt x="225695" y="15876"/>
                  <a:pt x="224379" y="15876"/>
                </a:cubicBezTo>
                <a:cubicBezTo>
                  <a:pt x="224379" y="15876"/>
                  <a:pt x="224379" y="15876"/>
                  <a:pt x="175670" y="15876"/>
                </a:cubicBezTo>
                <a:close/>
                <a:moveTo>
                  <a:pt x="125064" y="0"/>
                </a:moveTo>
                <a:cubicBezTo>
                  <a:pt x="125064" y="0"/>
                  <a:pt x="125064" y="0"/>
                  <a:pt x="276458" y="0"/>
                </a:cubicBezTo>
                <a:cubicBezTo>
                  <a:pt x="288306" y="0"/>
                  <a:pt x="298837" y="10517"/>
                  <a:pt x="298837" y="22349"/>
                </a:cubicBezTo>
                <a:cubicBezTo>
                  <a:pt x="298837" y="22349"/>
                  <a:pt x="298837" y="22349"/>
                  <a:pt x="298837" y="109116"/>
                </a:cubicBezTo>
                <a:cubicBezTo>
                  <a:pt x="298837" y="109116"/>
                  <a:pt x="298837" y="109116"/>
                  <a:pt x="306736" y="109116"/>
                </a:cubicBezTo>
                <a:cubicBezTo>
                  <a:pt x="315951" y="109116"/>
                  <a:pt x="323850" y="118318"/>
                  <a:pt x="323850" y="127521"/>
                </a:cubicBezTo>
                <a:cubicBezTo>
                  <a:pt x="323850" y="127521"/>
                  <a:pt x="323850" y="127521"/>
                  <a:pt x="323850" y="130150"/>
                </a:cubicBezTo>
                <a:cubicBezTo>
                  <a:pt x="323850" y="139353"/>
                  <a:pt x="315951" y="147241"/>
                  <a:pt x="306736" y="147241"/>
                </a:cubicBezTo>
                <a:cubicBezTo>
                  <a:pt x="306736" y="147241"/>
                  <a:pt x="306736" y="147241"/>
                  <a:pt x="268559" y="147241"/>
                </a:cubicBezTo>
                <a:cubicBezTo>
                  <a:pt x="258027" y="147241"/>
                  <a:pt x="250128" y="139353"/>
                  <a:pt x="250128" y="130150"/>
                </a:cubicBezTo>
                <a:cubicBezTo>
                  <a:pt x="250128" y="130150"/>
                  <a:pt x="250128" y="130150"/>
                  <a:pt x="250128" y="127521"/>
                </a:cubicBezTo>
                <a:cubicBezTo>
                  <a:pt x="250128" y="118318"/>
                  <a:pt x="258027" y="109116"/>
                  <a:pt x="268559" y="109116"/>
                </a:cubicBezTo>
                <a:cubicBezTo>
                  <a:pt x="268559" y="109116"/>
                  <a:pt x="268559" y="109116"/>
                  <a:pt x="272508" y="109116"/>
                </a:cubicBezTo>
                <a:cubicBezTo>
                  <a:pt x="272508" y="109116"/>
                  <a:pt x="272508" y="109116"/>
                  <a:pt x="283040" y="109116"/>
                </a:cubicBezTo>
                <a:cubicBezTo>
                  <a:pt x="283040" y="109116"/>
                  <a:pt x="283040" y="109116"/>
                  <a:pt x="283040" y="35496"/>
                </a:cubicBezTo>
                <a:cubicBezTo>
                  <a:pt x="283040" y="35496"/>
                  <a:pt x="283040" y="35496"/>
                  <a:pt x="118481" y="35496"/>
                </a:cubicBezTo>
                <a:cubicBezTo>
                  <a:pt x="118481" y="35496"/>
                  <a:pt x="118481" y="35496"/>
                  <a:pt x="118481" y="76250"/>
                </a:cubicBezTo>
                <a:cubicBezTo>
                  <a:pt x="134279" y="67047"/>
                  <a:pt x="148760" y="59159"/>
                  <a:pt x="155342" y="56530"/>
                </a:cubicBezTo>
                <a:cubicBezTo>
                  <a:pt x="176406" y="44698"/>
                  <a:pt x="188254" y="59159"/>
                  <a:pt x="184305" y="74935"/>
                </a:cubicBezTo>
                <a:cubicBezTo>
                  <a:pt x="181672" y="86767"/>
                  <a:pt x="160608" y="99913"/>
                  <a:pt x="139545" y="117004"/>
                </a:cubicBezTo>
                <a:cubicBezTo>
                  <a:pt x="134279" y="120948"/>
                  <a:pt x="126380" y="126206"/>
                  <a:pt x="118481" y="131465"/>
                </a:cubicBezTo>
                <a:cubicBezTo>
                  <a:pt x="118481" y="131465"/>
                  <a:pt x="118481" y="131465"/>
                  <a:pt x="118481" y="294481"/>
                </a:cubicBezTo>
                <a:cubicBezTo>
                  <a:pt x="118481" y="294481"/>
                  <a:pt x="118481" y="294481"/>
                  <a:pt x="283040" y="294481"/>
                </a:cubicBezTo>
                <a:cubicBezTo>
                  <a:pt x="283040" y="294481"/>
                  <a:pt x="283040" y="294481"/>
                  <a:pt x="283040" y="282649"/>
                </a:cubicBezTo>
                <a:cubicBezTo>
                  <a:pt x="283040" y="282649"/>
                  <a:pt x="283040" y="282649"/>
                  <a:pt x="268559" y="282649"/>
                </a:cubicBezTo>
                <a:cubicBezTo>
                  <a:pt x="258027" y="282649"/>
                  <a:pt x="250128" y="274762"/>
                  <a:pt x="250128" y="264244"/>
                </a:cubicBezTo>
                <a:cubicBezTo>
                  <a:pt x="250128" y="264244"/>
                  <a:pt x="250128" y="264244"/>
                  <a:pt x="250128" y="262930"/>
                </a:cubicBezTo>
                <a:cubicBezTo>
                  <a:pt x="250128" y="252413"/>
                  <a:pt x="258027" y="244525"/>
                  <a:pt x="268559" y="244525"/>
                </a:cubicBezTo>
                <a:cubicBezTo>
                  <a:pt x="268559" y="244525"/>
                  <a:pt x="268559" y="244525"/>
                  <a:pt x="306736" y="244525"/>
                </a:cubicBezTo>
                <a:cubicBezTo>
                  <a:pt x="315951" y="244525"/>
                  <a:pt x="323850" y="252413"/>
                  <a:pt x="323850" y="262930"/>
                </a:cubicBezTo>
                <a:cubicBezTo>
                  <a:pt x="323850" y="262930"/>
                  <a:pt x="323850" y="262930"/>
                  <a:pt x="323850" y="264244"/>
                </a:cubicBezTo>
                <a:cubicBezTo>
                  <a:pt x="323850" y="274762"/>
                  <a:pt x="315951" y="282649"/>
                  <a:pt x="306736" y="282649"/>
                </a:cubicBezTo>
                <a:cubicBezTo>
                  <a:pt x="306736" y="282649"/>
                  <a:pt x="306736" y="282649"/>
                  <a:pt x="301470" y="282649"/>
                </a:cubicBezTo>
                <a:cubicBezTo>
                  <a:pt x="301470" y="282649"/>
                  <a:pt x="301470" y="282649"/>
                  <a:pt x="298837" y="282649"/>
                </a:cubicBezTo>
                <a:cubicBezTo>
                  <a:pt x="298837" y="282649"/>
                  <a:pt x="298837" y="282649"/>
                  <a:pt x="298837" y="314201"/>
                </a:cubicBezTo>
                <a:cubicBezTo>
                  <a:pt x="298837" y="326033"/>
                  <a:pt x="288306" y="336550"/>
                  <a:pt x="276458" y="336550"/>
                </a:cubicBezTo>
                <a:cubicBezTo>
                  <a:pt x="276458" y="336550"/>
                  <a:pt x="276458" y="336550"/>
                  <a:pt x="125064" y="336550"/>
                </a:cubicBezTo>
                <a:cubicBezTo>
                  <a:pt x="113216" y="336550"/>
                  <a:pt x="102684" y="326033"/>
                  <a:pt x="102684" y="314201"/>
                </a:cubicBezTo>
                <a:cubicBezTo>
                  <a:pt x="102684" y="314201"/>
                  <a:pt x="102684" y="314201"/>
                  <a:pt x="102684" y="287908"/>
                </a:cubicBezTo>
                <a:cubicBezTo>
                  <a:pt x="102684" y="287908"/>
                  <a:pt x="102684" y="287908"/>
                  <a:pt x="75038" y="287908"/>
                </a:cubicBezTo>
                <a:cubicBezTo>
                  <a:pt x="75038" y="287908"/>
                  <a:pt x="35544" y="287908"/>
                  <a:pt x="13164" y="255042"/>
                </a:cubicBezTo>
                <a:cubicBezTo>
                  <a:pt x="13164" y="253727"/>
                  <a:pt x="13164" y="253727"/>
                  <a:pt x="11848" y="253727"/>
                </a:cubicBezTo>
                <a:cubicBezTo>
                  <a:pt x="11848" y="252413"/>
                  <a:pt x="10531" y="251098"/>
                  <a:pt x="9215" y="249783"/>
                </a:cubicBezTo>
                <a:cubicBezTo>
                  <a:pt x="9215" y="248469"/>
                  <a:pt x="7899" y="245839"/>
                  <a:pt x="7899" y="244525"/>
                </a:cubicBezTo>
                <a:cubicBezTo>
                  <a:pt x="6582" y="243210"/>
                  <a:pt x="6582" y="241895"/>
                  <a:pt x="6582" y="240581"/>
                </a:cubicBezTo>
                <a:cubicBezTo>
                  <a:pt x="5266" y="237951"/>
                  <a:pt x="3949" y="235322"/>
                  <a:pt x="2633" y="231378"/>
                </a:cubicBezTo>
                <a:cubicBezTo>
                  <a:pt x="2633" y="230063"/>
                  <a:pt x="2633" y="230063"/>
                  <a:pt x="2633" y="228749"/>
                </a:cubicBezTo>
                <a:cubicBezTo>
                  <a:pt x="1316" y="226120"/>
                  <a:pt x="1316" y="223490"/>
                  <a:pt x="0" y="219546"/>
                </a:cubicBezTo>
                <a:cubicBezTo>
                  <a:pt x="0" y="218232"/>
                  <a:pt x="0" y="216917"/>
                  <a:pt x="0" y="215602"/>
                </a:cubicBezTo>
                <a:cubicBezTo>
                  <a:pt x="0" y="211658"/>
                  <a:pt x="0" y="207714"/>
                  <a:pt x="0" y="202456"/>
                </a:cubicBezTo>
                <a:cubicBezTo>
                  <a:pt x="0" y="149870"/>
                  <a:pt x="23696" y="127521"/>
                  <a:pt x="40810" y="119633"/>
                </a:cubicBezTo>
                <a:cubicBezTo>
                  <a:pt x="40810" y="119633"/>
                  <a:pt x="72405" y="102543"/>
                  <a:pt x="102684" y="85452"/>
                </a:cubicBezTo>
                <a:cubicBezTo>
                  <a:pt x="102684" y="85452"/>
                  <a:pt x="102684" y="85452"/>
                  <a:pt x="102684" y="22349"/>
                </a:cubicBezTo>
                <a:cubicBezTo>
                  <a:pt x="102684" y="10517"/>
                  <a:pt x="113216" y="0"/>
                  <a:pt x="125064" y="0"/>
                </a:cubicBezTo>
                <a:close/>
              </a:path>
            </a:pathLst>
          </a:cu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2" name="PA-椭圆 7"/>
          <p:cNvSpPr/>
          <p:nvPr>
            <p:custDataLst>
              <p:tags r:id="rId2"/>
            </p:custDataLst>
          </p:nvPr>
        </p:nvSpPr>
        <p:spPr>
          <a:xfrm>
            <a:off x="2100200" y="4426856"/>
            <a:ext cx="665742" cy="754744"/>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4" name="PA-椭圆 8"/>
          <p:cNvSpPr/>
          <p:nvPr>
            <p:custDataLst>
              <p:tags r:id="rId3"/>
            </p:custDataLst>
          </p:nvPr>
        </p:nvSpPr>
        <p:spPr>
          <a:xfrm>
            <a:off x="9381557" y="4426856"/>
            <a:ext cx="754744" cy="754744"/>
          </a:xfrm>
          <a:custGeom>
            <a:avLst/>
            <a:gdLst>
              <a:gd name="connsiteX0" fmla="*/ 15554 w 331788"/>
              <a:gd name="connsiteY0" fmla="*/ 301625 h 331788"/>
              <a:gd name="connsiteX1" fmla="*/ 127029 w 331788"/>
              <a:gd name="connsiteY1" fmla="*/ 301625 h 331788"/>
              <a:gd name="connsiteX2" fmla="*/ 141288 w 331788"/>
              <a:gd name="connsiteY2" fmla="*/ 316051 h 331788"/>
              <a:gd name="connsiteX3" fmla="*/ 127029 w 331788"/>
              <a:gd name="connsiteY3" fmla="*/ 331788 h 331788"/>
              <a:gd name="connsiteX4" fmla="*/ 15554 w 331788"/>
              <a:gd name="connsiteY4" fmla="*/ 331788 h 331788"/>
              <a:gd name="connsiteX5" fmla="*/ 0 w 331788"/>
              <a:gd name="connsiteY5" fmla="*/ 316051 h 331788"/>
              <a:gd name="connsiteX6" fmla="*/ 15554 w 331788"/>
              <a:gd name="connsiteY6" fmla="*/ 301625 h 331788"/>
              <a:gd name="connsiteX7" fmla="*/ 15554 w 331788"/>
              <a:gd name="connsiteY7" fmla="*/ 263525 h 331788"/>
              <a:gd name="connsiteX8" fmla="*/ 95920 w 331788"/>
              <a:gd name="connsiteY8" fmla="*/ 263525 h 331788"/>
              <a:gd name="connsiteX9" fmla="*/ 141288 w 331788"/>
              <a:gd name="connsiteY9" fmla="*/ 283634 h 331788"/>
              <a:gd name="connsiteX10" fmla="*/ 127029 w 331788"/>
              <a:gd name="connsiteY10" fmla="*/ 293688 h 331788"/>
              <a:gd name="connsiteX11" fmla="*/ 15554 w 331788"/>
              <a:gd name="connsiteY11" fmla="*/ 293688 h 331788"/>
              <a:gd name="connsiteX12" fmla="*/ 0 w 331788"/>
              <a:gd name="connsiteY12" fmla="*/ 278607 h 331788"/>
              <a:gd name="connsiteX13" fmla="*/ 15554 w 331788"/>
              <a:gd name="connsiteY13" fmla="*/ 263525 h 331788"/>
              <a:gd name="connsiteX14" fmla="*/ 270156 w 331788"/>
              <a:gd name="connsiteY14" fmla="*/ 228600 h 331788"/>
              <a:gd name="connsiteX15" fmla="*/ 316380 w 331788"/>
              <a:gd name="connsiteY15" fmla="*/ 228600 h 331788"/>
              <a:gd name="connsiteX16" fmla="*/ 331788 w 331788"/>
              <a:gd name="connsiteY16" fmla="*/ 244337 h 331788"/>
              <a:gd name="connsiteX17" fmla="*/ 316380 w 331788"/>
              <a:gd name="connsiteY17" fmla="*/ 258763 h 331788"/>
              <a:gd name="connsiteX18" fmla="*/ 244475 w 331788"/>
              <a:gd name="connsiteY18" fmla="*/ 258763 h 331788"/>
              <a:gd name="connsiteX19" fmla="*/ 270156 w 331788"/>
              <a:gd name="connsiteY19" fmla="*/ 228600 h 331788"/>
              <a:gd name="connsiteX20" fmla="*/ 15586 w 331788"/>
              <a:gd name="connsiteY20" fmla="*/ 225425 h 331788"/>
              <a:gd name="connsiteX21" fmla="*/ 61046 w 331788"/>
              <a:gd name="connsiteY21" fmla="*/ 225425 h 331788"/>
              <a:gd name="connsiteX22" fmla="*/ 85725 w 331788"/>
              <a:gd name="connsiteY22" fmla="*/ 255588 h 331788"/>
              <a:gd name="connsiteX23" fmla="*/ 15586 w 331788"/>
              <a:gd name="connsiteY23" fmla="*/ 255588 h 331788"/>
              <a:gd name="connsiteX24" fmla="*/ 0 w 331788"/>
              <a:gd name="connsiteY24" fmla="*/ 241162 h 331788"/>
              <a:gd name="connsiteX25" fmla="*/ 15586 w 331788"/>
              <a:gd name="connsiteY25" fmla="*/ 225425 h 331788"/>
              <a:gd name="connsiteX26" fmla="*/ 283493 w 331788"/>
              <a:gd name="connsiteY26" fmla="*/ 190500 h 331788"/>
              <a:gd name="connsiteX27" fmla="*/ 316125 w 331788"/>
              <a:gd name="connsiteY27" fmla="*/ 190500 h 331788"/>
              <a:gd name="connsiteX28" fmla="*/ 331788 w 331788"/>
              <a:gd name="connsiteY28" fmla="*/ 204926 h 331788"/>
              <a:gd name="connsiteX29" fmla="*/ 316125 w 331788"/>
              <a:gd name="connsiteY29" fmla="*/ 220663 h 331788"/>
              <a:gd name="connsiteX30" fmla="*/ 273050 w 331788"/>
              <a:gd name="connsiteY30" fmla="*/ 220663 h 331788"/>
              <a:gd name="connsiteX31" fmla="*/ 283493 w 331788"/>
              <a:gd name="connsiteY31" fmla="*/ 190500 h 331788"/>
              <a:gd name="connsiteX32" fmla="*/ 15586 w 331788"/>
              <a:gd name="connsiteY32" fmla="*/ 188912 h 331788"/>
              <a:gd name="connsiteX33" fmla="*/ 46759 w 331788"/>
              <a:gd name="connsiteY33" fmla="*/ 188912 h 331788"/>
              <a:gd name="connsiteX34" fmla="*/ 57150 w 331788"/>
              <a:gd name="connsiteY34" fmla="*/ 217487 h 331788"/>
              <a:gd name="connsiteX35" fmla="*/ 15586 w 331788"/>
              <a:gd name="connsiteY35" fmla="*/ 217487 h 331788"/>
              <a:gd name="connsiteX36" fmla="*/ 0 w 331788"/>
              <a:gd name="connsiteY36" fmla="*/ 202578 h 331788"/>
              <a:gd name="connsiteX37" fmla="*/ 15586 w 331788"/>
              <a:gd name="connsiteY37" fmla="*/ 188912 h 331788"/>
              <a:gd name="connsiteX38" fmla="*/ 169863 w 331788"/>
              <a:gd name="connsiteY38" fmla="*/ 174625 h 331788"/>
              <a:gd name="connsiteX39" fmla="*/ 169863 w 331788"/>
              <a:gd name="connsiteY39" fmla="*/ 201613 h 331788"/>
              <a:gd name="connsiteX40" fmla="*/ 187326 w 331788"/>
              <a:gd name="connsiteY40" fmla="*/ 188762 h 331788"/>
              <a:gd name="connsiteX41" fmla="*/ 169863 w 331788"/>
              <a:gd name="connsiteY41" fmla="*/ 174625 h 331788"/>
              <a:gd name="connsiteX42" fmla="*/ 285750 w 331788"/>
              <a:gd name="connsiteY42" fmla="*/ 152400 h 331788"/>
              <a:gd name="connsiteX43" fmla="*/ 316442 w 331788"/>
              <a:gd name="connsiteY43" fmla="*/ 152400 h 331788"/>
              <a:gd name="connsiteX44" fmla="*/ 331788 w 331788"/>
              <a:gd name="connsiteY44" fmla="*/ 167481 h 331788"/>
              <a:gd name="connsiteX45" fmla="*/ 316442 w 331788"/>
              <a:gd name="connsiteY45" fmla="*/ 182563 h 331788"/>
              <a:gd name="connsiteX46" fmla="*/ 285750 w 331788"/>
              <a:gd name="connsiteY46" fmla="*/ 182563 h 331788"/>
              <a:gd name="connsiteX47" fmla="*/ 287029 w 331788"/>
              <a:gd name="connsiteY47" fmla="*/ 166225 h 331788"/>
              <a:gd name="connsiteX48" fmla="*/ 285750 w 331788"/>
              <a:gd name="connsiteY48" fmla="*/ 152400 h 331788"/>
              <a:gd name="connsiteX49" fmla="*/ 15875 w 331788"/>
              <a:gd name="connsiteY49" fmla="*/ 149225 h 331788"/>
              <a:gd name="connsiteX50" fmla="*/ 47625 w 331788"/>
              <a:gd name="connsiteY50" fmla="*/ 149225 h 331788"/>
              <a:gd name="connsiteX51" fmla="*/ 46302 w 331788"/>
              <a:gd name="connsiteY51" fmla="*/ 166423 h 331788"/>
              <a:gd name="connsiteX52" fmla="*/ 47625 w 331788"/>
              <a:gd name="connsiteY52" fmla="*/ 180975 h 331788"/>
              <a:gd name="connsiteX53" fmla="*/ 15875 w 331788"/>
              <a:gd name="connsiteY53" fmla="*/ 180975 h 331788"/>
              <a:gd name="connsiteX54" fmla="*/ 0 w 331788"/>
              <a:gd name="connsiteY54" fmla="*/ 165100 h 331788"/>
              <a:gd name="connsiteX55" fmla="*/ 15875 w 331788"/>
              <a:gd name="connsiteY55" fmla="*/ 149225 h 331788"/>
              <a:gd name="connsiteX56" fmla="*/ 161925 w 331788"/>
              <a:gd name="connsiteY56" fmla="*/ 130175 h 331788"/>
              <a:gd name="connsiteX57" fmla="*/ 146050 w 331788"/>
              <a:gd name="connsiteY57" fmla="*/ 141455 h 331788"/>
              <a:gd name="connsiteX58" fmla="*/ 161925 w 331788"/>
              <a:gd name="connsiteY58" fmla="*/ 153988 h 331788"/>
              <a:gd name="connsiteX59" fmla="*/ 274638 w 331788"/>
              <a:gd name="connsiteY59" fmla="*/ 114300 h 331788"/>
              <a:gd name="connsiteX60" fmla="*/ 316202 w 331788"/>
              <a:gd name="connsiteY60" fmla="*/ 114300 h 331788"/>
              <a:gd name="connsiteX61" fmla="*/ 331788 w 331788"/>
              <a:gd name="connsiteY61" fmla="*/ 130037 h 331788"/>
              <a:gd name="connsiteX62" fmla="*/ 316202 w 331788"/>
              <a:gd name="connsiteY62" fmla="*/ 144463 h 331788"/>
              <a:gd name="connsiteX63" fmla="*/ 283730 w 331788"/>
              <a:gd name="connsiteY63" fmla="*/ 144463 h 331788"/>
              <a:gd name="connsiteX64" fmla="*/ 274638 w 331788"/>
              <a:gd name="connsiteY64" fmla="*/ 114300 h 331788"/>
              <a:gd name="connsiteX65" fmla="*/ 15663 w 331788"/>
              <a:gd name="connsiteY65" fmla="*/ 111125 h 331788"/>
              <a:gd name="connsiteX66" fmla="*/ 58738 w 331788"/>
              <a:gd name="connsiteY66" fmla="*/ 111125 h 331788"/>
              <a:gd name="connsiteX67" fmla="*/ 48295 w 331788"/>
              <a:gd name="connsiteY67" fmla="*/ 141288 h 331788"/>
              <a:gd name="connsiteX68" fmla="*/ 15663 w 331788"/>
              <a:gd name="connsiteY68" fmla="*/ 141288 h 331788"/>
              <a:gd name="connsiteX69" fmla="*/ 0 w 331788"/>
              <a:gd name="connsiteY69" fmla="*/ 126862 h 331788"/>
              <a:gd name="connsiteX70" fmla="*/ 15663 w 331788"/>
              <a:gd name="connsiteY70" fmla="*/ 111125 h 331788"/>
              <a:gd name="connsiteX71" fmla="*/ 165894 w 331788"/>
              <a:gd name="connsiteY71" fmla="*/ 104775 h 331788"/>
              <a:gd name="connsiteX72" fmla="*/ 169783 w 331788"/>
              <a:gd name="connsiteY72" fmla="*/ 109934 h 331788"/>
              <a:gd name="connsiteX73" fmla="*/ 169783 w 331788"/>
              <a:gd name="connsiteY73" fmla="*/ 116383 h 331788"/>
              <a:gd name="connsiteX74" fmla="*/ 203492 w 331788"/>
              <a:gd name="connsiteY74" fmla="*/ 137021 h 331788"/>
              <a:gd name="connsiteX75" fmla="*/ 194417 w 331788"/>
              <a:gd name="connsiteY75" fmla="*/ 146050 h 331788"/>
              <a:gd name="connsiteX76" fmla="*/ 169783 w 331788"/>
              <a:gd name="connsiteY76" fmla="*/ 130572 h 331788"/>
              <a:gd name="connsiteX77" fmla="*/ 169783 w 331788"/>
              <a:gd name="connsiteY77" fmla="*/ 156369 h 331788"/>
              <a:gd name="connsiteX78" fmla="*/ 204788 w 331788"/>
              <a:gd name="connsiteY78" fmla="*/ 187325 h 331788"/>
              <a:gd name="connsiteX79" fmla="*/ 169783 w 331788"/>
              <a:gd name="connsiteY79" fmla="*/ 215702 h 331788"/>
              <a:gd name="connsiteX80" fmla="*/ 169783 w 331788"/>
              <a:gd name="connsiteY80" fmla="*/ 223441 h 331788"/>
              <a:gd name="connsiteX81" fmla="*/ 165894 w 331788"/>
              <a:gd name="connsiteY81" fmla="*/ 228600 h 331788"/>
              <a:gd name="connsiteX82" fmla="*/ 162004 w 331788"/>
              <a:gd name="connsiteY82" fmla="*/ 223441 h 331788"/>
              <a:gd name="connsiteX83" fmla="*/ 162004 w 331788"/>
              <a:gd name="connsiteY83" fmla="*/ 215702 h 331788"/>
              <a:gd name="connsiteX84" fmla="*/ 127000 w 331788"/>
              <a:gd name="connsiteY84" fmla="*/ 189905 h 331788"/>
              <a:gd name="connsiteX85" fmla="*/ 136075 w 331788"/>
              <a:gd name="connsiteY85" fmla="*/ 182166 h 331788"/>
              <a:gd name="connsiteX86" fmla="*/ 162004 w 331788"/>
              <a:gd name="connsiteY86" fmla="*/ 201513 h 331788"/>
              <a:gd name="connsiteX87" fmla="*/ 162004 w 331788"/>
              <a:gd name="connsiteY87" fmla="*/ 173137 h 331788"/>
              <a:gd name="connsiteX88" fmla="*/ 129593 w 331788"/>
              <a:gd name="connsiteY88" fmla="*/ 144760 h 331788"/>
              <a:gd name="connsiteX89" fmla="*/ 162004 w 331788"/>
              <a:gd name="connsiteY89" fmla="*/ 116383 h 331788"/>
              <a:gd name="connsiteX90" fmla="*/ 162004 w 331788"/>
              <a:gd name="connsiteY90" fmla="*/ 109934 h 331788"/>
              <a:gd name="connsiteX91" fmla="*/ 165894 w 331788"/>
              <a:gd name="connsiteY91" fmla="*/ 104775 h 331788"/>
              <a:gd name="connsiteX92" fmla="*/ 165895 w 331788"/>
              <a:gd name="connsiteY92" fmla="*/ 90487 h 331788"/>
              <a:gd name="connsiteX93" fmla="*/ 90488 w 331788"/>
              <a:gd name="connsiteY93" fmla="*/ 165894 h 331788"/>
              <a:gd name="connsiteX94" fmla="*/ 165895 w 331788"/>
              <a:gd name="connsiteY94" fmla="*/ 241301 h 331788"/>
              <a:gd name="connsiteX95" fmla="*/ 241302 w 331788"/>
              <a:gd name="connsiteY95" fmla="*/ 165894 h 331788"/>
              <a:gd name="connsiteX96" fmla="*/ 165895 w 331788"/>
              <a:gd name="connsiteY96" fmla="*/ 90487 h 331788"/>
              <a:gd name="connsiteX97" fmla="*/ 246063 w 331788"/>
              <a:gd name="connsiteY97" fmla="*/ 76200 h 331788"/>
              <a:gd name="connsiteX98" fmla="*/ 316202 w 331788"/>
              <a:gd name="connsiteY98" fmla="*/ 76200 h 331788"/>
              <a:gd name="connsiteX99" fmla="*/ 331788 w 331788"/>
              <a:gd name="connsiteY99" fmla="*/ 90626 h 331788"/>
              <a:gd name="connsiteX100" fmla="*/ 316202 w 331788"/>
              <a:gd name="connsiteY100" fmla="*/ 106363 h 331788"/>
              <a:gd name="connsiteX101" fmla="*/ 270742 w 331788"/>
              <a:gd name="connsiteY101" fmla="*/ 106363 h 331788"/>
              <a:gd name="connsiteX102" fmla="*/ 246063 w 331788"/>
              <a:gd name="connsiteY102" fmla="*/ 76200 h 331788"/>
              <a:gd name="connsiteX103" fmla="*/ 15688 w 331788"/>
              <a:gd name="connsiteY103" fmla="*/ 74612 h 331788"/>
              <a:gd name="connsiteX104" fmla="*/ 88900 w 331788"/>
              <a:gd name="connsiteY104" fmla="*/ 74612 h 331788"/>
              <a:gd name="connsiteX105" fmla="*/ 62753 w 331788"/>
              <a:gd name="connsiteY105" fmla="*/ 104775 h 331788"/>
              <a:gd name="connsiteX106" fmla="*/ 15688 w 331788"/>
              <a:gd name="connsiteY106" fmla="*/ 104775 h 331788"/>
              <a:gd name="connsiteX107" fmla="*/ 0 w 331788"/>
              <a:gd name="connsiteY107" fmla="*/ 89038 h 331788"/>
              <a:gd name="connsiteX108" fmla="*/ 15688 w 331788"/>
              <a:gd name="connsiteY108" fmla="*/ 74612 h 331788"/>
              <a:gd name="connsiteX109" fmla="*/ 166688 w 331788"/>
              <a:gd name="connsiteY109" fmla="*/ 61912 h 331788"/>
              <a:gd name="connsiteX110" fmla="*/ 271463 w 331788"/>
              <a:gd name="connsiteY110" fmla="*/ 166687 h 331788"/>
              <a:gd name="connsiteX111" fmla="*/ 166688 w 331788"/>
              <a:gd name="connsiteY111" fmla="*/ 271462 h 331788"/>
              <a:gd name="connsiteX112" fmla="*/ 61913 w 331788"/>
              <a:gd name="connsiteY112" fmla="*/ 166687 h 331788"/>
              <a:gd name="connsiteX113" fmla="*/ 166688 w 331788"/>
              <a:gd name="connsiteY113" fmla="*/ 61912 h 331788"/>
              <a:gd name="connsiteX114" fmla="*/ 204759 w 331788"/>
              <a:gd name="connsiteY114" fmla="*/ 38100 h 331788"/>
              <a:gd name="connsiteX115" fmla="*/ 316234 w 331788"/>
              <a:gd name="connsiteY115" fmla="*/ 38100 h 331788"/>
              <a:gd name="connsiteX116" fmla="*/ 331788 w 331788"/>
              <a:gd name="connsiteY116" fmla="*/ 53975 h 331788"/>
              <a:gd name="connsiteX117" fmla="*/ 316234 w 331788"/>
              <a:gd name="connsiteY117" fmla="*/ 69850 h 331788"/>
              <a:gd name="connsiteX118" fmla="*/ 235868 w 331788"/>
              <a:gd name="connsiteY118" fmla="*/ 69850 h 331788"/>
              <a:gd name="connsiteX119" fmla="*/ 190500 w 331788"/>
              <a:gd name="connsiteY119" fmla="*/ 48683 h 331788"/>
              <a:gd name="connsiteX120" fmla="*/ 204759 w 331788"/>
              <a:gd name="connsiteY120" fmla="*/ 38100 h 331788"/>
              <a:gd name="connsiteX121" fmla="*/ 204759 w 331788"/>
              <a:gd name="connsiteY121" fmla="*/ 0 h 331788"/>
              <a:gd name="connsiteX122" fmla="*/ 316234 w 331788"/>
              <a:gd name="connsiteY122" fmla="*/ 0 h 331788"/>
              <a:gd name="connsiteX123" fmla="*/ 331788 w 331788"/>
              <a:gd name="connsiteY123" fmla="*/ 15737 h 331788"/>
              <a:gd name="connsiteX124" fmla="*/ 316234 w 331788"/>
              <a:gd name="connsiteY124" fmla="*/ 30163 h 331788"/>
              <a:gd name="connsiteX125" fmla="*/ 204759 w 331788"/>
              <a:gd name="connsiteY125" fmla="*/ 30163 h 331788"/>
              <a:gd name="connsiteX126" fmla="*/ 190500 w 331788"/>
              <a:gd name="connsiteY126" fmla="*/ 15737 h 331788"/>
              <a:gd name="connsiteX127" fmla="*/ 204759 w 331788"/>
              <a:gd name="connsiteY12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331788" h="331788">
                <a:moveTo>
                  <a:pt x="15554" y="301625"/>
                </a:moveTo>
                <a:cubicBezTo>
                  <a:pt x="15554" y="301625"/>
                  <a:pt x="15554" y="301625"/>
                  <a:pt x="127029" y="301625"/>
                </a:cubicBezTo>
                <a:cubicBezTo>
                  <a:pt x="134807" y="301625"/>
                  <a:pt x="141288" y="308182"/>
                  <a:pt x="141288" y="316051"/>
                </a:cubicBezTo>
                <a:cubicBezTo>
                  <a:pt x="141288" y="325231"/>
                  <a:pt x="134807" y="331788"/>
                  <a:pt x="127029" y="331788"/>
                </a:cubicBezTo>
                <a:cubicBezTo>
                  <a:pt x="127029" y="331788"/>
                  <a:pt x="127029" y="331788"/>
                  <a:pt x="15554" y="331788"/>
                </a:cubicBezTo>
                <a:cubicBezTo>
                  <a:pt x="6481" y="331788"/>
                  <a:pt x="0" y="325231"/>
                  <a:pt x="0" y="316051"/>
                </a:cubicBezTo>
                <a:cubicBezTo>
                  <a:pt x="0" y="308182"/>
                  <a:pt x="6481" y="301625"/>
                  <a:pt x="15554" y="301625"/>
                </a:cubicBezTo>
                <a:close/>
                <a:moveTo>
                  <a:pt x="15554" y="263525"/>
                </a:moveTo>
                <a:cubicBezTo>
                  <a:pt x="15554" y="263525"/>
                  <a:pt x="15554" y="263525"/>
                  <a:pt x="95920" y="263525"/>
                </a:cubicBezTo>
                <a:cubicBezTo>
                  <a:pt x="108882" y="273579"/>
                  <a:pt x="124437" y="279863"/>
                  <a:pt x="141288" y="283634"/>
                </a:cubicBezTo>
                <a:cubicBezTo>
                  <a:pt x="138695" y="288661"/>
                  <a:pt x="133510" y="293688"/>
                  <a:pt x="127029" y="293688"/>
                </a:cubicBezTo>
                <a:cubicBezTo>
                  <a:pt x="127029" y="293688"/>
                  <a:pt x="127029" y="293688"/>
                  <a:pt x="15554" y="293688"/>
                </a:cubicBezTo>
                <a:cubicBezTo>
                  <a:pt x="6481" y="293688"/>
                  <a:pt x="0" y="286147"/>
                  <a:pt x="0" y="278607"/>
                </a:cubicBezTo>
                <a:cubicBezTo>
                  <a:pt x="0" y="271066"/>
                  <a:pt x="6481" y="263525"/>
                  <a:pt x="15554" y="263525"/>
                </a:cubicBezTo>
                <a:close/>
                <a:moveTo>
                  <a:pt x="270156" y="228600"/>
                </a:moveTo>
                <a:cubicBezTo>
                  <a:pt x="270156" y="228600"/>
                  <a:pt x="270156" y="228600"/>
                  <a:pt x="316380" y="228600"/>
                </a:cubicBezTo>
                <a:cubicBezTo>
                  <a:pt x="325368" y="228600"/>
                  <a:pt x="331788" y="235157"/>
                  <a:pt x="331788" y="244337"/>
                </a:cubicBezTo>
                <a:cubicBezTo>
                  <a:pt x="331788" y="252206"/>
                  <a:pt x="325368" y="258763"/>
                  <a:pt x="316380" y="258763"/>
                </a:cubicBezTo>
                <a:cubicBezTo>
                  <a:pt x="316380" y="258763"/>
                  <a:pt x="316380" y="258763"/>
                  <a:pt x="244475" y="258763"/>
                </a:cubicBezTo>
                <a:cubicBezTo>
                  <a:pt x="254747" y="250895"/>
                  <a:pt x="262451" y="240403"/>
                  <a:pt x="270156" y="228600"/>
                </a:cubicBezTo>
                <a:close/>
                <a:moveTo>
                  <a:pt x="15586" y="225425"/>
                </a:moveTo>
                <a:cubicBezTo>
                  <a:pt x="15586" y="225425"/>
                  <a:pt x="15586" y="225425"/>
                  <a:pt x="61046" y="225425"/>
                </a:cubicBezTo>
                <a:cubicBezTo>
                  <a:pt x="67541" y="237228"/>
                  <a:pt x="76633" y="247720"/>
                  <a:pt x="85725" y="255588"/>
                </a:cubicBezTo>
                <a:cubicBezTo>
                  <a:pt x="85725" y="255588"/>
                  <a:pt x="85725" y="255588"/>
                  <a:pt x="15586" y="255588"/>
                </a:cubicBezTo>
                <a:cubicBezTo>
                  <a:pt x="6494" y="255588"/>
                  <a:pt x="0" y="249031"/>
                  <a:pt x="0" y="241162"/>
                </a:cubicBezTo>
                <a:cubicBezTo>
                  <a:pt x="0" y="231982"/>
                  <a:pt x="6494" y="225425"/>
                  <a:pt x="15586" y="225425"/>
                </a:cubicBezTo>
                <a:close/>
                <a:moveTo>
                  <a:pt x="283493" y="190500"/>
                </a:moveTo>
                <a:cubicBezTo>
                  <a:pt x="283493" y="190500"/>
                  <a:pt x="283493" y="190500"/>
                  <a:pt x="316125" y="190500"/>
                </a:cubicBezTo>
                <a:cubicBezTo>
                  <a:pt x="325262" y="190500"/>
                  <a:pt x="331788" y="197057"/>
                  <a:pt x="331788" y="204926"/>
                </a:cubicBezTo>
                <a:cubicBezTo>
                  <a:pt x="331788" y="214106"/>
                  <a:pt x="325262" y="220663"/>
                  <a:pt x="316125" y="220663"/>
                </a:cubicBezTo>
                <a:cubicBezTo>
                  <a:pt x="316125" y="220663"/>
                  <a:pt x="316125" y="220663"/>
                  <a:pt x="273050" y="220663"/>
                </a:cubicBezTo>
                <a:cubicBezTo>
                  <a:pt x="278271" y="211483"/>
                  <a:pt x="282187" y="200992"/>
                  <a:pt x="283493" y="190500"/>
                </a:cubicBezTo>
                <a:close/>
                <a:moveTo>
                  <a:pt x="15586" y="188912"/>
                </a:moveTo>
                <a:cubicBezTo>
                  <a:pt x="15586" y="188912"/>
                  <a:pt x="15586" y="188912"/>
                  <a:pt x="46759" y="188912"/>
                </a:cubicBezTo>
                <a:cubicBezTo>
                  <a:pt x="49357" y="198851"/>
                  <a:pt x="53253" y="208790"/>
                  <a:pt x="57150" y="217487"/>
                </a:cubicBezTo>
                <a:cubicBezTo>
                  <a:pt x="57150" y="217487"/>
                  <a:pt x="57150" y="217487"/>
                  <a:pt x="15586" y="217487"/>
                </a:cubicBezTo>
                <a:cubicBezTo>
                  <a:pt x="6494" y="217487"/>
                  <a:pt x="0" y="211275"/>
                  <a:pt x="0" y="202578"/>
                </a:cubicBezTo>
                <a:cubicBezTo>
                  <a:pt x="0" y="195124"/>
                  <a:pt x="6494" y="188912"/>
                  <a:pt x="15586" y="188912"/>
                </a:cubicBezTo>
                <a:close/>
                <a:moveTo>
                  <a:pt x="169863" y="174625"/>
                </a:moveTo>
                <a:cubicBezTo>
                  <a:pt x="169863" y="174625"/>
                  <a:pt x="169863" y="174625"/>
                  <a:pt x="169863" y="201613"/>
                </a:cubicBezTo>
                <a:cubicBezTo>
                  <a:pt x="179266" y="201613"/>
                  <a:pt x="187326" y="197758"/>
                  <a:pt x="187326" y="188762"/>
                </a:cubicBezTo>
                <a:cubicBezTo>
                  <a:pt x="187326" y="178481"/>
                  <a:pt x="177923" y="175910"/>
                  <a:pt x="169863" y="174625"/>
                </a:cubicBezTo>
                <a:close/>
                <a:moveTo>
                  <a:pt x="285750" y="152400"/>
                </a:moveTo>
                <a:cubicBezTo>
                  <a:pt x="285750" y="152400"/>
                  <a:pt x="285750" y="152400"/>
                  <a:pt x="316442" y="152400"/>
                </a:cubicBezTo>
                <a:cubicBezTo>
                  <a:pt x="325394" y="152400"/>
                  <a:pt x="331788" y="159941"/>
                  <a:pt x="331788" y="167481"/>
                </a:cubicBezTo>
                <a:cubicBezTo>
                  <a:pt x="331788" y="175022"/>
                  <a:pt x="325394" y="182563"/>
                  <a:pt x="316442" y="182563"/>
                </a:cubicBezTo>
                <a:cubicBezTo>
                  <a:pt x="316442" y="182563"/>
                  <a:pt x="316442" y="182563"/>
                  <a:pt x="285750" y="182563"/>
                </a:cubicBezTo>
                <a:cubicBezTo>
                  <a:pt x="287029" y="176279"/>
                  <a:pt x="287029" y="171252"/>
                  <a:pt x="287029" y="166225"/>
                </a:cubicBezTo>
                <a:cubicBezTo>
                  <a:pt x="287029" y="161197"/>
                  <a:pt x="287029" y="157427"/>
                  <a:pt x="285750" y="152400"/>
                </a:cubicBezTo>
                <a:close/>
                <a:moveTo>
                  <a:pt x="15875" y="149225"/>
                </a:moveTo>
                <a:cubicBezTo>
                  <a:pt x="15875" y="149225"/>
                  <a:pt x="15875" y="149225"/>
                  <a:pt x="47625" y="149225"/>
                </a:cubicBezTo>
                <a:cubicBezTo>
                  <a:pt x="46302" y="155839"/>
                  <a:pt x="46302" y="161131"/>
                  <a:pt x="46302" y="166423"/>
                </a:cubicBezTo>
                <a:cubicBezTo>
                  <a:pt x="46302" y="171714"/>
                  <a:pt x="46302" y="175683"/>
                  <a:pt x="47625" y="180975"/>
                </a:cubicBezTo>
                <a:cubicBezTo>
                  <a:pt x="47625" y="180975"/>
                  <a:pt x="47625" y="180975"/>
                  <a:pt x="15875" y="180975"/>
                </a:cubicBezTo>
                <a:cubicBezTo>
                  <a:pt x="6614" y="180975"/>
                  <a:pt x="0" y="173037"/>
                  <a:pt x="0" y="165100"/>
                </a:cubicBezTo>
                <a:cubicBezTo>
                  <a:pt x="0" y="157162"/>
                  <a:pt x="6614" y="149225"/>
                  <a:pt x="15875" y="149225"/>
                </a:cubicBezTo>
                <a:close/>
                <a:moveTo>
                  <a:pt x="161925" y="130175"/>
                </a:moveTo>
                <a:cubicBezTo>
                  <a:pt x="152664" y="130175"/>
                  <a:pt x="146050" y="135188"/>
                  <a:pt x="146050" y="141455"/>
                </a:cubicBezTo>
                <a:cubicBezTo>
                  <a:pt x="146050" y="147721"/>
                  <a:pt x="151341" y="151481"/>
                  <a:pt x="161925" y="153988"/>
                </a:cubicBezTo>
                <a:close/>
                <a:moveTo>
                  <a:pt x="274638" y="114300"/>
                </a:moveTo>
                <a:cubicBezTo>
                  <a:pt x="274638" y="114300"/>
                  <a:pt x="274638" y="114300"/>
                  <a:pt x="316202" y="114300"/>
                </a:cubicBezTo>
                <a:cubicBezTo>
                  <a:pt x="325294" y="114300"/>
                  <a:pt x="331788" y="120857"/>
                  <a:pt x="331788" y="130037"/>
                </a:cubicBezTo>
                <a:cubicBezTo>
                  <a:pt x="331788" y="137906"/>
                  <a:pt x="325294" y="144463"/>
                  <a:pt x="316202" y="144463"/>
                </a:cubicBezTo>
                <a:cubicBezTo>
                  <a:pt x="316202" y="144463"/>
                  <a:pt x="316202" y="144463"/>
                  <a:pt x="283730" y="144463"/>
                </a:cubicBezTo>
                <a:cubicBezTo>
                  <a:pt x="282431" y="133971"/>
                  <a:pt x="278535" y="123480"/>
                  <a:pt x="274638" y="114300"/>
                </a:cubicBezTo>
                <a:close/>
                <a:moveTo>
                  <a:pt x="15663" y="111125"/>
                </a:moveTo>
                <a:cubicBezTo>
                  <a:pt x="15663" y="111125"/>
                  <a:pt x="15663" y="111125"/>
                  <a:pt x="58738" y="111125"/>
                </a:cubicBezTo>
                <a:cubicBezTo>
                  <a:pt x="53517" y="120305"/>
                  <a:pt x="49601" y="130796"/>
                  <a:pt x="48295" y="141288"/>
                </a:cubicBezTo>
                <a:cubicBezTo>
                  <a:pt x="48295" y="141288"/>
                  <a:pt x="48295" y="141288"/>
                  <a:pt x="15663" y="141288"/>
                </a:cubicBezTo>
                <a:cubicBezTo>
                  <a:pt x="6526" y="141288"/>
                  <a:pt x="0" y="134731"/>
                  <a:pt x="0" y="126862"/>
                </a:cubicBezTo>
                <a:cubicBezTo>
                  <a:pt x="0" y="117682"/>
                  <a:pt x="6526" y="111125"/>
                  <a:pt x="15663" y="111125"/>
                </a:cubicBezTo>
                <a:close/>
                <a:moveTo>
                  <a:pt x="165894" y="104775"/>
                </a:moveTo>
                <a:cubicBezTo>
                  <a:pt x="168487" y="104775"/>
                  <a:pt x="169783" y="107355"/>
                  <a:pt x="169783" y="109934"/>
                </a:cubicBezTo>
                <a:cubicBezTo>
                  <a:pt x="169783" y="109934"/>
                  <a:pt x="169783" y="109934"/>
                  <a:pt x="169783" y="116383"/>
                </a:cubicBezTo>
                <a:cubicBezTo>
                  <a:pt x="181452" y="116383"/>
                  <a:pt x="203492" y="124123"/>
                  <a:pt x="203492" y="137021"/>
                </a:cubicBezTo>
                <a:cubicBezTo>
                  <a:pt x="203492" y="142180"/>
                  <a:pt x="198306" y="146050"/>
                  <a:pt x="194417" y="146050"/>
                </a:cubicBezTo>
                <a:cubicBezTo>
                  <a:pt x="185341" y="146050"/>
                  <a:pt x="185341" y="130572"/>
                  <a:pt x="169783" y="130572"/>
                </a:cubicBezTo>
                <a:cubicBezTo>
                  <a:pt x="169783" y="130572"/>
                  <a:pt x="169783" y="130572"/>
                  <a:pt x="169783" y="156369"/>
                </a:cubicBezTo>
                <a:cubicBezTo>
                  <a:pt x="187934" y="160238"/>
                  <a:pt x="204788" y="165398"/>
                  <a:pt x="204788" y="187325"/>
                </a:cubicBezTo>
                <a:cubicBezTo>
                  <a:pt x="204788" y="205383"/>
                  <a:pt x="190527" y="214412"/>
                  <a:pt x="169783" y="215702"/>
                </a:cubicBezTo>
                <a:cubicBezTo>
                  <a:pt x="169783" y="215702"/>
                  <a:pt x="169783" y="215702"/>
                  <a:pt x="169783" y="223441"/>
                </a:cubicBezTo>
                <a:cubicBezTo>
                  <a:pt x="169783" y="226020"/>
                  <a:pt x="168487" y="228600"/>
                  <a:pt x="165894" y="228600"/>
                </a:cubicBezTo>
                <a:cubicBezTo>
                  <a:pt x="163301" y="228600"/>
                  <a:pt x="162004" y="226020"/>
                  <a:pt x="162004" y="223441"/>
                </a:cubicBezTo>
                <a:cubicBezTo>
                  <a:pt x="162004" y="223441"/>
                  <a:pt x="162004" y="223441"/>
                  <a:pt x="162004" y="215702"/>
                </a:cubicBezTo>
                <a:cubicBezTo>
                  <a:pt x="138668" y="214412"/>
                  <a:pt x="127000" y="201513"/>
                  <a:pt x="127000" y="189905"/>
                </a:cubicBezTo>
                <a:cubicBezTo>
                  <a:pt x="127000" y="184745"/>
                  <a:pt x="130889" y="182166"/>
                  <a:pt x="136075" y="182166"/>
                </a:cubicBezTo>
                <a:cubicBezTo>
                  <a:pt x="151633" y="182166"/>
                  <a:pt x="138668" y="200224"/>
                  <a:pt x="162004" y="201513"/>
                </a:cubicBezTo>
                <a:cubicBezTo>
                  <a:pt x="162004" y="201513"/>
                  <a:pt x="162004" y="201513"/>
                  <a:pt x="162004" y="173137"/>
                </a:cubicBezTo>
                <a:cubicBezTo>
                  <a:pt x="141261" y="169267"/>
                  <a:pt x="129593" y="160238"/>
                  <a:pt x="129593" y="144760"/>
                </a:cubicBezTo>
                <a:cubicBezTo>
                  <a:pt x="129593" y="126702"/>
                  <a:pt x="145150" y="117673"/>
                  <a:pt x="162004" y="116383"/>
                </a:cubicBezTo>
                <a:cubicBezTo>
                  <a:pt x="162004" y="116383"/>
                  <a:pt x="162004" y="116383"/>
                  <a:pt x="162004" y="109934"/>
                </a:cubicBezTo>
                <a:cubicBezTo>
                  <a:pt x="162004" y="107355"/>
                  <a:pt x="163301" y="104775"/>
                  <a:pt x="165894" y="104775"/>
                </a:cubicBezTo>
                <a:close/>
                <a:moveTo>
                  <a:pt x="165895" y="90487"/>
                </a:moveTo>
                <a:cubicBezTo>
                  <a:pt x="124249" y="90487"/>
                  <a:pt x="90488" y="124248"/>
                  <a:pt x="90488" y="165894"/>
                </a:cubicBezTo>
                <a:cubicBezTo>
                  <a:pt x="90488" y="207540"/>
                  <a:pt x="124249" y="241301"/>
                  <a:pt x="165895" y="241301"/>
                </a:cubicBezTo>
                <a:cubicBezTo>
                  <a:pt x="207541" y="241301"/>
                  <a:pt x="241302" y="207540"/>
                  <a:pt x="241302" y="165894"/>
                </a:cubicBezTo>
                <a:cubicBezTo>
                  <a:pt x="241302" y="124248"/>
                  <a:pt x="207541" y="90487"/>
                  <a:pt x="165895" y="90487"/>
                </a:cubicBezTo>
                <a:close/>
                <a:moveTo>
                  <a:pt x="246063" y="76200"/>
                </a:moveTo>
                <a:cubicBezTo>
                  <a:pt x="246063" y="76200"/>
                  <a:pt x="246063" y="76200"/>
                  <a:pt x="316202" y="76200"/>
                </a:cubicBezTo>
                <a:cubicBezTo>
                  <a:pt x="325294" y="76200"/>
                  <a:pt x="331788" y="82757"/>
                  <a:pt x="331788" y="90626"/>
                </a:cubicBezTo>
                <a:cubicBezTo>
                  <a:pt x="331788" y="99806"/>
                  <a:pt x="325294" y="106363"/>
                  <a:pt x="316202" y="106363"/>
                </a:cubicBezTo>
                <a:cubicBezTo>
                  <a:pt x="316202" y="106363"/>
                  <a:pt x="316202" y="106363"/>
                  <a:pt x="270742" y="106363"/>
                </a:cubicBezTo>
                <a:cubicBezTo>
                  <a:pt x="264247" y="94560"/>
                  <a:pt x="255155" y="84068"/>
                  <a:pt x="246063" y="76200"/>
                </a:cubicBezTo>
                <a:close/>
                <a:moveTo>
                  <a:pt x="15688" y="74612"/>
                </a:moveTo>
                <a:cubicBezTo>
                  <a:pt x="15688" y="74612"/>
                  <a:pt x="15688" y="74612"/>
                  <a:pt x="88900" y="74612"/>
                </a:cubicBezTo>
                <a:cubicBezTo>
                  <a:pt x="78441" y="82480"/>
                  <a:pt x="70597" y="92972"/>
                  <a:pt x="62753" y="104775"/>
                </a:cubicBezTo>
                <a:cubicBezTo>
                  <a:pt x="62753" y="104775"/>
                  <a:pt x="62753" y="104775"/>
                  <a:pt x="15688" y="104775"/>
                </a:cubicBezTo>
                <a:cubicBezTo>
                  <a:pt x="6537" y="104775"/>
                  <a:pt x="0" y="98218"/>
                  <a:pt x="0" y="89038"/>
                </a:cubicBezTo>
                <a:cubicBezTo>
                  <a:pt x="0" y="81169"/>
                  <a:pt x="6537" y="74612"/>
                  <a:pt x="15688" y="74612"/>
                </a:cubicBezTo>
                <a:close/>
                <a:moveTo>
                  <a:pt x="166688" y="61912"/>
                </a:moveTo>
                <a:cubicBezTo>
                  <a:pt x="224554" y="61912"/>
                  <a:pt x="271463" y="108821"/>
                  <a:pt x="271463" y="166687"/>
                </a:cubicBezTo>
                <a:cubicBezTo>
                  <a:pt x="271463" y="224553"/>
                  <a:pt x="224554" y="271462"/>
                  <a:pt x="166688" y="271462"/>
                </a:cubicBezTo>
                <a:cubicBezTo>
                  <a:pt x="108822" y="271462"/>
                  <a:pt x="61913" y="224553"/>
                  <a:pt x="61913" y="166687"/>
                </a:cubicBezTo>
                <a:cubicBezTo>
                  <a:pt x="61913" y="108821"/>
                  <a:pt x="108822" y="61912"/>
                  <a:pt x="166688" y="61912"/>
                </a:cubicBezTo>
                <a:close/>
                <a:moveTo>
                  <a:pt x="204759" y="38100"/>
                </a:moveTo>
                <a:cubicBezTo>
                  <a:pt x="204759" y="38100"/>
                  <a:pt x="204759" y="38100"/>
                  <a:pt x="316234" y="38100"/>
                </a:cubicBezTo>
                <a:cubicBezTo>
                  <a:pt x="325307" y="38100"/>
                  <a:pt x="331788" y="46037"/>
                  <a:pt x="331788" y="53975"/>
                </a:cubicBezTo>
                <a:cubicBezTo>
                  <a:pt x="331788" y="61912"/>
                  <a:pt x="325307" y="69850"/>
                  <a:pt x="316234" y="69850"/>
                </a:cubicBezTo>
                <a:cubicBezTo>
                  <a:pt x="316234" y="69850"/>
                  <a:pt x="316234" y="69850"/>
                  <a:pt x="235868" y="69850"/>
                </a:cubicBezTo>
                <a:cubicBezTo>
                  <a:pt x="222906" y="59267"/>
                  <a:pt x="207351" y="52652"/>
                  <a:pt x="190500" y="48683"/>
                </a:cubicBezTo>
                <a:cubicBezTo>
                  <a:pt x="193093" y="43392"/>
                  <a:pt x="198278" y="38100"/>
                  <a:pt x="204759" y="38100"/>
                </a:cubicBezTo>
                <a:close/>
                <a:moveTo>
                  <a:pt x="204759" y="0"/>
                </a:moveTo>
                <a:cubicBezTo>
                  <a:pt x="204759" y="0"/>
                  <a:pt x="204759" y="0"/>
                  <a:pt x="316234" y="0"/>
                </a:cubicBezTo>
                <a:cubicBezTo>
                  <a:pt x="325307" y="0"/>
                  <a:pt x="331788" y="6557"/>
                  <a:pt x="331788" y="15737"/>
                </a:cubicBezTo>
                <a:cubicBezTo>
                  <a:pt x="331788" y="23606"/>
                  <a:pt x="325307" y="30163"/>
                  <a:pt x="316234" y="30163"/>
                </a:cubicBezTo>
                <a:cubicBezTo>
                  <a:pt x="316234" y="30163"/>
                  <a:pt x="316234" y="30163"/>
                  <a:pt x="204759" y="30163"/>
                </a:cubicBezTo>
                <a:cubicBezTo>
                  <a:pt x="196981" y="30163"/>
                  <a:pt x="190500" y="23606"/>
                  <a:pt x="190500" y="15737"/>
                </a:cubicBezTo>
                <a:cubicBezTo>
                  <a:pt x="190500" y="6557"/>
                  <a:pt x="196981" y="0"/>
                  <a:pt x="204759" y="0"/>
                </a:cubicBezTo>
                <a:close/>
              </a:path>
            </a:pathLst>
          </a:cu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16" name="PA-矩形 15"/>
          <p:cNvSpPr/>
          <p:nvPr>
            <p:custDataLst>
              <p:tags r:id="rId4"/>
            </p:custDataLst>
          </p:nvPr>
        </p:nvSpPr>
        <p:spPr>
          <a:xfrm>
            <a:off x="1201134" y="2182079"/>
            <a:ext cx="2591569" cy="102374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grpSp>
        <p:nvGrpSpPr>
          <p:cNvPr id="25" name="PA-组合 24"/>
          <p:cNvGrpSpPr/>
          <p:nvPr>
            <p:custDataLst>
              <p:tags r:id="rId5"/>
            </p:custDataLst>
          </p:nvPr>
        </p:nvGrpSpPr>
        <p:grpSpPr>
          <a:xfrm>
            <a:off x="874713" y="3441020"/>
            <a:ext cx="10442575" cy="696686"/>
            <a:chOff x="874713" y="3441020"/>
            <a:chExt cx="10442575" cy="696686"/>
          </a:xfrm>
          <a:effectLst>
            <a:outerShdw blurRad="50800" dist="38100" dir="5400000" algn="t" rotWithShape="0">
              <a:prstClr val="black">
                <a:alpha val="40000"/>
              </a:prstClr>
            </a:outerShdw>
          </a:effectLst>
        </p:grpSpPr>
        <p:sp>
          <p:nvSpPr>
            <p:cNvPr id="4" name="PA-任意多边形 3"/>
            <p:cNvSpPr/>
            <p:nvPr>
              <p:custDataLst>
                <p:tags r:id="rId12"/>
              </p:custDataLst>
            </p:nvPr>
          </p:nvSpPr>
          <p:spPr>
            <a:xfrm>
              <a:off x="874713" y="3441020"/>
              <a:ext cx="3116716" cy="696686"/>
            </a:xfrm>
            <a:custGeom>
              <a:avLst/>
              <a:gdLst>
                <a:gd name="connsiteX0" fmla="*/ 0 w 5551714"/>
                <a:gd name="connsiteY0" fmla="*/ 0 h 972457"/>
                <a:gd name="connsiteX1" fmla="*/ 5065486 w 5551714"/>
                <a:gd name="connsiteY1" fmla="*/ 0 h 972457"/>
                <a:gd name="connsiteX2" fmla="*/ 5551714 w 5551714"/>
                <a:gd name="connsiteY2" fmla="*/ 486229 h 972457"/>
                <a:gd name="connsiteX3" fmla="*/ 5065486 w 5551714"/>
                <a:gd name="connsiteY3" fmla="*/ 972457 h 972457"/>
                <a:gd name="connsiteX4" fmla="*/ 0 w 5551714"/>
                <a:gd name="connsiteY4" fmla="*/ 972457 h 972457"/>
                <a:gd name="connsiteX5" fmla="*/ 486228 w 5551714"/>
                <a:gd name="connsiteY5" fmla="*/ 486229 h 97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51714" h="972457">
                  <a:moveTo>
                    <a:pt x="0" y="0"/>
                  </a:moveTo>
                  <a:lnTo>
                    <a:pt x="5065486" y="0"/>
                  </a:lnTo>
                  <a:lnTo>
                    <a:pt x="5551714" y="486229"/>
                  </a:lnTo>
                  <a:lnTo>
                    <a:pt x="5065486" y="972457"/>
                  </a:lnTo>
                  <a:lnTo>
                    <a:pt x="0" y="972457"/>
                  </a:lnTo>
                  <a:lnTo>
                    <a:pt x="486228" y="486229"/>
                  </a:lnTo>
                  <a:close/>
                </a:path>
              </a:pathLst>
            </a:cu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5" name="PA-任意多边形 4"/>
            <p:cNvSpPr/>
            <p:nvPr>
              <p:custDataLst>
                <p:tags r:id="rId13"/>
              </p:custDataLst>
            </p:nvPr>
          </p:nvSpPr>
          <p:spPr>
            <a:xfrm>
              <a:off x="4537643" y="3441020"/>
              <a:ext cx="3116716" cy="696686"/>
            </a:xfrm>
            <a:custGeom>
              <a:avLst/>
              <a:gdLst>
                <a:gd name="connsiteX0" fmla="*/ 0 w 5551714"/>
                <a:gd name="connsiteY0" fmla="*/ 0 h 972457"/>
                <a:gd name="connsiteX1" fmla="*/ 5065486 w 5551714"/>
                <a:gd name="connsiteY1" fmla="*/ 0 h 972457"/>
                <a:gd name="connsiteX2" fmla="*/ 5551714 w 5551714"/>
                <a:gd name="connsiteY2" fmla="*/ 486229 h 972457"/>
                <a:gd name="connsiteX3" fmla="*/ 5065486 w 5551714"/>
                <a:gd name="connsiteY3" fmla="*/ 972457 h 972457"/>
                <a:gd name="connsiteX4" fmla="*/ 0 w 5551714"/>
                <a:gd name="connsiteY4" fmla="*/ 972457 h 972457"/>
                <a:gd name="connsiteX5" fmla="*/ 486228 w 5551714"/>
                <a:gd name="connsiteY5" fmla="*/ 486229 h 97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51714" h="972457">
                  <a:moveTo>
                    <a:pt x="0" y="0"/>
                  </a:moveTo>
                  <a:lnTo>
                    <a:pt x="5065486" y="0"/>
                  </a:lnTo>
                  <a:lnTo>
                    <a:pt x="5551714" y="486229"/>
                  </a:lnTo>
                  <a:lnTo>
                    <a:pt x="5065486" y="972457"/>
                  </a:lnTo>
                  <a:lnTo>
                    <a:pt x="0" y="972457"/>
                  </a:lnTo>
                  <a:lnTo>
                    <a:pt x="486228" y="486229"/>
                  </a:lnTo>
                  <a:close/>
                </a:path>
              </a:pathLst>
            </a:cu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6" name="PA-任意多边形 5"/>
            <p:cNvSpPr/>
            <p:nvPr>
              <p:custDataLst>
                <p:tags r:id="rId14"/>
              </p:custDataLst>
            </p:nvPr>
          </p:nvSpPr>
          <p:spPr>
            <a:xfrm>
              <a:off x="8200572" y="3441020"/>
              <a:ext cx="3116716" cy="696686"/>
            </a:xfrm>
            <a:custGeom>
              <a:avLst/>
              <a:gdLst>
                <a:gd name="connsiteX0" fmla="*/ 0 w 5551714"/>
                <a:gd name="connsiteY0" fmla="*/ 0 h 972457"/>
                <a:gd name="connsiteX1" fmla="*/ 5065486 w 5551714"/>
                <a:gd name="connsiteY1" fmla="*/ 0 h 972457"/>
                <a:gd name="connsiteX2" fmla="*/ 5551714 w 5551714"/>
                <a:gd name="connsiteY2" fmla="*/ 486229 h 972457"/>
                <a:gd name="connsiteX3" fmla="*/ 5065486 w 5551714"/>
                <a:gd name="connsiteY3" fmla="*/ 972457 h 972457"/>
                <a:gd name="connsiteX4" fmla="*/ 0 w 5551714"/>
                <a:gd name="connsiteY4" fmla="*/ 972457 h 972457"/>
                <a:gd name="connsiteX5" fmla="*/ 486228 w 5551714"/>
                <a:gd name="connsiteY5" fmla="*/ 486229 h 97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51714" h="972457">
                  <a:moveTo>
                    <a:pt x="0" y="0"/>
                  </a:moveTo>
                  <a:lnTo>
                    <a:pt x="5065486" y="0"/>
                  </a:lnTo>
                  <a:lnTo>
                    <a:pt x="5551714" y="486229"/>
                  </a:lnTo>
                  <a:lnTo>
                    <a:pt x="5065486" y="972457"/>
                  </a:lnTo>
                  <a:lnTo>
                    <a:pt x="0" y="972457"/>
                  </a:lnTo>
                  <a:lnTo>
                    <a:pt x="486228" y="486229"/>
                  </a:lnTo>
                  <a:close/>
                </a:path>
              </a:pathLst>
            </a:cu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17" name="PA-矩形 16"/>
            <p:cNvSpPr/>
            <p:nvPr>
              <p:custDataLst>
                <p:tags r:id="rId15"/>
              </p:custDataLst>
            </p:nvPr>
          </p:nvSpPr>
          <p:spPr>
            <a:xfrm>
              <a:off x="1471643" y="3553045"/>
              <a:ext cx="2050552"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18" name="PA-矩形 17"/>
            <p:cNvSpPr/>
            <p:nvPr>
              <p:custDataLst>
                <p:tags r:id="rId16"/>
              </p:custDataLst>
            </p:nvPr>
          </p:nvSpPr>
          <p:spPr>
            <a:xfrm>
              <a:off x="5069865" y="3553045"/>
              <a:ext cx="2050552"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19" name="PA-矩形 18"/>
            <p:cNvSpPr/>
            <p:nvPr>
              <p:custDataLst>
                <p:tags r:id="rId17"/>
              </p:custDataLst>
            </p:nvPr>
          </p:nvSpPr>
          <p:spPr>
            <a:xfrm>
              <a:off x="8733653" y="3553045"/>
              <a:ext cx="2050552"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输入标题</a:t>
              </a:r>
            </a:p>
          </p:txBody>
        </p:sp>
      </p:grpSp>
      <p:sp>
        <p:nvSpPr>
          <p:cNvPr id="20" name="PA-矩形 19"/>
          <p:cNvSpPr/>
          <p:nvPr>
            <p:custDataLst>
              <p:tags r:id="rId6"/>
            </p:custDataLst>
          </p:nvPr>
        </p:nvSpPr>
        <p:spPr>
          <a:xfrm>
            <a:off x="8463144" y="2182079"/>
            <a:ext cx="2591569" cy="102374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1" name="PA-矩形 20"/>
          <p:cNvSpPr/>
          <p:nvPr>
            <p:custDataLst>
              <p:tags r:id="rId7"/>
            </p:custDataLst>
          </p:nvPr>
        </p:nvSpPr>
        <p:spPr>
          <a:xfrm>
            <a:off x="4812090" y="4382138"/>
            <a:ext cx="2591569" cy="102374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8" name="PA-稻壳儿搜索【幻雨工作室】_1_1"/>
          <p:cNvSpPr>
            <a:spLocks noChangeArrowheads="1"/>
          </p:cNvSpPr>
          <p:nvPr>
            <p:custDataLst>
              <p:tags r:id="rId8"/>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29" name="PA-稻壳儿搜索【幻雨工作室】_3_1"/>
          <p:cNvSpPr/>
          <p:nvPr>
            <p:custDataLst>
              <p:tags r:id="rId9"/>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30" name="PA-稻壳儿搜索【幻雨工作室】_2_1"/>
          <p:cNvSpPr txBox="1"/>
          <p:nvPr>
            <p:custDataLst>
              <p:tags r:id="rId10"/>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32" name="PA-矩形 5_1"/>
          <p:cNvSpPr/>
          <p:nvPr>
            <p:custDataLst>
              <p:tags r:id="rId11"/>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000"/>
                            </p:stCondLst>
                            <p:childTnLst>
                              <p:par>
                                <p:cTn id="25" presetID="14" presetClass="entr" presetSubtype="1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childTnLst>
                          </p:cTn>
                        </p:par>
                        <p:par>
                          <p:cTn id="28" fill="hold">
                            <p:stCondLst>
                              <p:cond delay="1500"/>
                            </p:stCondLst>
                            <p:childTnLst>
                              <p:par>
                                <p:cTn id="29" presetID="14" presetClass="entr" presetSubtype="1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randombar(horizontal)">
                                      <p:cBhvr>
                                        <p:cTn id="31" dur="500"/>
                                        <p:tgtEl>
                                          <p:spTgt spid="21"/>
                                        </p:tgtEl>
                                      </p:cBhvr>
                                    </p:animEffect>
                                  </p:childTnLst>
                                </p:cTn>
                              </p:par>
                            </p:childTnLst>
                          </p:cTn>
                        </p:par>
                        <p:par>
                          <p:cTn id="32" fill="hold">
                            <p:stCondLst>
                              <p:cond delay="2000"/>
                            </p:stCondLst>
                            <p:childTnLst>
                              <p:par>
                                <p:cTn id="33" presetID="14" presetClass="entr" presetSubtype="1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randombar(horizontal)">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24" grpId="0" animBg="1"/>
      <p:bldP spid="16"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双大括号 4"/>
          <p:cNvSpPr/>
          <p:nvPr>
            <p:custDataLst>
              <p:tags r:id="rId1"/>
            </p:custDataLst>
          </p:nvPr>
        </p:nvSpPr>
        <p:spPr>
          <a:xfrm>
            <a:off x="2373085" y="2119087"/>
            <a:ext cx="7445830" cy="3410402"/>
          </a:xfrm>
          <a:prstGeom prst="bracePair">
            <a:avLst/>
          </a:prstGeom>
          <a:ln w="6350" cap="flat" cmpd="sng" algn="ctr">
            <a:solidFill>
              <a:srgbClr val="395759"/>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nvGrpSpPr>
          <p:cNvPr id="21" name="PA-组合 20"/>
          <p:cNvGrpSpPr/>
          <p:nvPr>
            <p:custDataLst>
              <p:tags r:id="rId2"/>
            </p:custDataLst>
          </p:nvPr>
        </p:nvGrpSpPr>
        <p:grpSpPr>
          <a:xfrm>
            <a:off x="1181100" y="3399759"/>
            <a:ext cx="849058" cy="849058"/>
            <a:chOff x="5600698" y="4141987"/>
            <a:chExt cx="849058" cy="849058"/>
          </a:xfrm>
          <a:effectLst>
            <a:outerShdw blurRad="50800" dist="38100" dir="5400000" algn="t" rotWithShape="0">
              <a:prstClr val="black">
                <a:alpha val="40000"/>
              </a:prstClr>
            </a:outerShdw>
          </a:effectLst>
        </p:grpSpPr>
        <p:sp>
          <p:nvSpPr>
            <p:cNvPr id="22" name="PA-椭圆 21"/>
            <p:cNvSpPr/>
            <p:nvPr>
              <p:custDataLst>
                <p:tags r:id="rId19"/>
              </p:custDataLst>
            </p:nvPr>
          </p:nvSpPr>
          <p:spPr>
            <a:xfrm>
              <a:off x="5600698" y="4141987"/>
              <a:ext cx="849058" cy="849058"/>
            </a:xfrm>
            <a:prstGeom prst="ellipse">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23" name="PA-椭圆 9"/>
            <p:cNvSpPr/>
            <p:nvPr>
              <p:custDataLst>
                <p:tags r:id="rId20"/>
              </p:custDataLst>
            </p:nvPr>
          </p:nvSpPr>
          <p:spPr>
            <a:xfrm>
              <a:off x="5791041" y="4324204"/>
              <a:ext cx="468371" cy="48462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24" name="PA-组合 23"/>
          <p:cNvGrpSpPr/>
          <p:nvPr>
            <p:custDataLst>
              <p:tags r:id="rId3"/>
            </p:custDataLst>
          </p:nvPr>
        </p:nvGrpSpPr>
        <p:grpSpPr>
          <a:xfrm>
            <a:off x="10238014" y="3399759"/>
            <a:ext cx="849058" cy="849058"/>
            <a:chOff x="5600698" y="4141987"/>
            <a:chExt cx="849058" cy="849058"/>
          </a:xfrm>
          <a:effectLst>
            <a:outerShdw blurRad="50800" dist="38100" dir="5400000" algn="t" rotWithShape="0">
              <a:prstClr val="black">
                <a:alpha val="40000"/>
              </a:prstClr>
            </a:outerShdw>
          </a:effectLst>
        </p:grpSpPr>
        <p:sp>
          <p:nvSpPr>
            <p:cNvPr id="25" name="PA-椭圆 24"/>
            <p:cNvSpPr/>
            <p:nvPr>
              <p:custDataLst>
                <p:tags r:id="rId17"/>
              </p:custDataLst>
            </p:nvPr>
          </p:nvSpPr>
          <p:spPr>
            <a:xfrm>
              <a:off x="5600698" y="4141987"/>
              <a:ext cx="849058" cy="849058"/>
            </a:xfrm>
            <a:prstGeom prst="ellipse">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26" name="PA-椭圆 13"/>
            <p:cNvSpPr/>
            <p:nvPr>
              <p:custDataLst>
                <p:tags r:id="rId18"/>
              </p:custDataLst>
            </p:nvPr>
          </p:nvSpPr>
          <p:spPr>
            <a:xfrm>
              <a:off x="5782915" y="4345752"/>
              <a:ext cx="484624" cy="441528"/>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27" name="PA-组合 26"/>
          <p:cNvGrpSpPr/>
          <p:nvPr>
            <p:custDataLst>
              <p:tags r:id="rId4"/>
            </p:custDataLst>
          </p:nvPr>
        </p:nvGrpSpPr>
        <p:grpSpPr>
          <a:xfrm>
            <a:off x="3149600" y="2336800"/>
            <a:ext cx="5892800" cy="812800"/>
            <a:chOff x="3149600" y="2336800"/>
            <a:chExt cx="5892800" cy="812800"/>
          </a:xfrm>
          <a:effectLst>
            <a:outerShdw blurRad="50800" dist="38100" dir="5400000" algn="t" rotWithShape="0">
              <a:prstClr val="black">
                <a:alpha val="40000"/>
              </a:prstClr>
            </a:outerShdw>
          </a:effectLst>
        </p:grpSpPr>
        <p:sp>
          <p:nvSpPr>
            <p:cNvPr id="15" name="PA-圆角矩形 14"/>
            <p:cNvSpPr/>
            <p:nvPr>
              <p:custDataLst>
                <p:tags r:id="rId15"/>
              </p:custDataLst>
            </p:nvPr>
          </p:nvSpPr>
          <p:spPr>
            <a:xfrm>
              <a:off x="3149600" y="2336800"/>
              <a:ext cx="5892800" cy="812800"/>
            </a:xfrm>
            <a:prstGeom prst="round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18" name="PA-矩形 17"/>
            <p:cNvSpPr/>
            <p:nvPr>
              <p:custDataLst>
                <p:tags r:id="rId16"/>
              </p:custDataLst>
            </p:nvPr>
          </p:nvSpPr>
          <p:spPr>
            <a:xfrm>
              <a:off x="3309257" y="2431580"/>
              <a:ext cx="5468983" cy="613694"/>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bg1"/>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双击输入替换内容双击输入替换内容双击输入替换内容双击输入替换内容双击双击输入替换内容双击输入替换内容双击输入替换内容双击输入替换内容双击</a:t>
              </a:r>
            </a:p>
          </p:txBody>
        </p:sp>
      </p:grpSp>
      <p:grpSp>
        <p:nvGrpSpPr>
          <p:cNvPr id="28" name="PA-组合 27"/>
          <p:cNvGrpSpPr/>
          <p:nvPr>
            <p:custDataLst>
              <p:tags r:id="rId5"/>
            </p:custDataLst>
          </p:nvPr>
        </p:nvGrpSpPr>
        <p:grpSpPr>
          <a:xfrm>
            <a:off x="3149600" y="3424290"/>
            <a:ext cx="5892800" cy="812800"/>
            <a:chOff x="3149600" y="3424290"/>
            <a:chExt cx="5892800" cy="812800"/>
          </a:xfrm>
          <a:effectLst>
            <a:outerShdw blurRad="50800" dist="38100" dir="5400000" algn="t" rotWithShape="0">
              <a:prstClr val="black">
                <a:alpha val="40000"/>
              </a:prstClr>
            </a:outerShdw>
          </a:effectLst>
        </p:grpSpPr>
        <p:sp>
          <p:nvSpPr>
            <p:cNvPr id="16" name="PA-圆角矩形 15"/>
            <p:cNvSpPr/>
            <p:nvPr>
              <p:custDataLst>
                <p:tags r:id="rId13"/>
              </p:custDataLst>
            </p:nvPr>
          </p:nvSpPr>
          <p:spPr>
            <a:xfrm>
              <a:off x="3149600" y="3424290"/>
              <a:ext cx="5892800" cy="812800"/>
            </a:xfrm>
            <a:prstGeom prst="roundRect">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19" name="PA-矩形 18"/>
            <p:cNvSpPr/>
            <p:nvPr>
              <p:custDataLst>
                <p:tags r:id="rId14"/>
              </p:custDataLst>
            </p:nvPr>
          </p:nvSpPr>
          <p:spPr>
            <a:xfrm>
              <a:off x="3309257" y="3519589"/>
              <a:ext cx="5558971" cy="613694"/>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bg1"/>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双击输入替换内容双击输入替换内容双击输入替换内容双击输入替换内容双击双击输入替换内容双击输入替换内容双击输入替换内容双击输入替换内容双击</a:t>
              </a:r>
            </a:p>
          </p:txBody>
        </p:sp>
      </p:grpSp>
      <p:grpSp>
        <p:nvGrpSpPr>
          <p:cNvPr id="29" name="PA-组合 28"/>
          <p:cNvGrpSpPr/>
          <p:nvPr>
            <p:custDataLst>
              <p:tags r:id="rId6"/>
            </p:custDataLst>
          </p:nvPr>
        </p:nvGrpSpPr>
        <p:grpSpPr>
          <a:xfrm>
            <a:off x="3149600" y="4511781"/>
            <a:ext cx="5892800" cy="812800"/>
            <a:chOff x="3149600" y="4511781"/>
            <a:chExt cx="5892800" cy="812800"/>
          </a:xfrm>
          <a:effectLst>
            <a:outerShdw blurRad="50800" dist="38100" dir="5400000" algn="t" rotWithShape="0">
              <a:prstClr val="black">
                <a:alpha val="40000"/>
              </a:prstClr>
            </a:outerShdw>
          </a:effectLst>
        </p:grpSpPr>
        <p:sp>
          <p:nvSpPr>
            <p:cNvPr id="17" name="PA-圆角矩形 16"/>
            <p:cNvSpPr/>
            <p:nvPr>
              <p:custDataLst>
                <p:tags r:id="rId11"/>
              </p:custDataLst>
            </p:nvPr>
          </p:nvSpPr>
          <p:spPr>
            <a:xfrm>
              <a:off x="3149600" y="4511781"/>
              <a:ext cx="5892800" cy="812800"/>
            </a:xfrm>
            <a:prstGeom prst="round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0" name="PA-矩形 19"/>
            <p:cNvSpPr/>
            <p:nvPr>
              <p:custDataLst>
                <p:tags r:id="rId12"/>
              </p:custDataLst>
            </p:nvPr>
          </p:nvSpPr>
          <p:spPr>
            <a:xfrm>
              <a:off x="3309257" y="4613482"/>
              <a:ext cx="5558971" cy="613694"/>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bg1"/>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双击输入替换内容双击输入替换内容双击输入替换内容双击输入替换内容双击双击输入替换内容双击输入替换内容双击输入替换内容双击输入替换内容双击</a:t>
              </a:r>
            </a:p>
          </p:txBody>
        </p:sp>
      </p:grpSp>
      <p:sp>
        <p:nvSpPr>
          <p:cNvPr id="33" name="PA-稻壳儿搜索【幻雨工作室】_1_1"/>
          <p:cNvSpPr>
            <a:spLocks noChangeArrowheads="1"/>
          </p:cNvSpPr>
          <p:nvPr>
            <p:custDataLst>
              <p:tags r:id="rId7"/>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34" name="PA-稻壳儿搜索【幻雨工作室】_3_1"/>
          <p:cNvSpPr/>
          <p:nvPr>
            <p:custDataLst>
              <p:tags r:id="rId8"/>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35" name="PA-稻壳儿搜索【幻雨工作室】_2_1"/>
          <p:cNvSpPr txBox="1"/>
          <p:nvPr>
            <p:custDataLst>
              <p:tags r:id="rId9"/>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36" name="PA-矩形 5_1"/>
          <p:cNvSpPr/>
          <p:nvPr>
            <p:custDataLst>
              <p:tags r:id="rId10"/>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childTnLst>
                          </p:cTn>
                        </p:par>
                        <p:par>
                          <p:cTn id="15" fill="hold">
                            <p:stCondLst>
                              <p:cond delay="5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par>
                          <p:cTn id="19" fill="hold">
                            <p:stCondLst>
                              <p:cond delay="1000"/>
                            </p:stCondLst>
                            <p:childTnLst>
                              <p:par>
                                <p:cTn id="20" presetID="2" presetClass="entr" presetSubtype="4"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25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ppt_x"/>
                                          </p:val>
                                        </p:tav>
                                        <p:tav tm="100000">
                                          <p:val>
                                            <p:strVal val="#ppt_x"/>
                                          </p:val>
                                        </p:tav>
                                      </p:tavLst>
                                    </p:anim>
                                    <p:anim calcmode="lin" valueType="num">
                                      <p:cBhvr additive="base">
                                        <p:cTn id="27" dur="50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50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ppt_x"/>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p:cNvGrpSpPr/>
          <p:nvPr>
            <p:custDataLst>
              <p:tags r:id="rId2"/>
            </p:custDataLst>
          </p:nvPr>
        </p:nvGrpSpPr>
        <p:grpSpPr>
          <a:xfrm>
            <a:off x="1824946" y="2031085"/>
            <a:ext cx="8552768" cy="2482416"/>
            <a:chOff x="3063875" y="2662239"/>
            <a:chExt cx="6103938" cy="1771650"/>
          </a:xfrm>
          <a:effectLst>
            <a:outerShdw blurRad="50800" dist="38100" dir="5400000" algn="t" rotWithShape="0">
              <a:prstClr val="black">
                <a:alpha val="40000"/>
              </a:prstClr>
            </a:outerShdw>
          </a:effectLst>
        </p:grpSpPr>
        <p:cxnSp>
          <p:nvCxnSpPr>
            <p:cNvPr id="18" name="PA-MH_Other_1"/>
            <p:cNvCxnSpPr/>
            <p:nvPr>
              <p:custDataLst>
                <p:tags r:id="rId23"/>
              </p:custDataLst>
            </p:nvPr>
          </p:nvCxnSpPr>
          <p:spPr>
            <a:xfrm>
              <a:off x="5314950" y="3840164"/>
              <a:ext cx="0" cy="593725"/>
            </a:xfrm>
            <a:prstGeom prst="straightConnector1">
              <a:avLst/>
            </a:prstGeom>
            <a:noFill/>
            <a:ln w="19050" cap="flat" cmpd="sng" algn="ctr">
              <a:solidFill>
                <a:srgbClr val="395759"/>
              </a:solidFill>
              <a:prstDash val="sysDash"/>
              <a:miter lim="800000"/>
              <a:headEnd type="oval" w="med" len="med"/>
              <a:tailEnd type="triangle" w="med" len="med"/>
            </a:ln>
            <a:effectLst/>
          </p:spPr>
        </p:cxnSp>
        <p:cxnSp>
          <p:nvCxnSpPr>
            <p:cNvPr id="26" name="PA-MH_Other_2"/>
            <p:cNvCxnSpPr/>
            <p:nvPr>
              <p:custDataLst>
                <p:tags r:id="rId24"/>
              </p:custDataLst>
            </p:nvPr>
          </p:nvCxnSpPr>
          <p:spPr>
            <a:xfrm>
              <a:off x="8520113" y="3840164"/>
              <a:ext cx="0" cy="593725"/>
            </a:xfrm>
            <a:prstGeom prst="straightConnector1">
              <a:avLst/>
            </a:prstGeom>
            <a:noFill/>
            <a:ln w="19050" cap="flat" cmpd="sng" algn="ctr">
              <a:solidFill>
                <a:srgbClr val="395759"/>
              </a:solidFill>
              <a:prstDash val="sysDash"/>
              <a:miter lim="800000"/>
              <a:headEnd type="oval" w="med" len="med"/>
              <a:tailEnd type="triangle" w="med" len="med"/>
            </a:ln>
            <a:effectLst/>
          </p:spPr>
        </p:cxnSp>
        <p:cxnSp>
          <p:nvCxnSpPr>
            <p:cNvPr id="30" name="PA-MH_Other_3"/>
            <p:cNvCxnSpPr/>
            <p:nvPr>
              <p:custDataLst>
                <p:tags r:id="rId25"/>
              </p:custDataLst>
            </p:nvPr>
          </p:nvCxnSpPr>
          <p:spPr>
            <a:xfrm>
              <a:off x="3711575" y="3840164"/>
              <a:ext cx="0" cy="593725"/>
            </a:xfrm>
            <a:prstGeom prst="straightConnector1">
              <a:avLst/>
            </a:prstGeom>
            <a:noFill/>
            <a:ln w="19050" cap="flat" cmpd="sng" algn="ctr">
              <a:solidFill>
                <a:srgbClr val="123339"/>
              </a:solidFill>
              <a:prstDash val="sysDash"/>
              <a:miter lim="800000"/>
              <a:headEnd type="oval" w="med" len="med"/>
              <a:tailEnd type="triangle" w="med" len="med"/>
            </a:ln>
            <a:effectLst/>
          </p:spPr>
        </p:cxnSp>
        <p:cxnSp>
          <p:nvCxnSpPr>
            <p:cNvPr id="22" name="PA-MH_Other_4"/>
            <p:cNvCxnSpPr/>
            <p:nvPr>
              <p:custDataLst>
                <p:tags r:id="rId26"/>
              </p:custDataLst>
            </p:nvPr>
          </p:nvCxnSpPr>
          <p:spPr>
            <a:xfrm>
              <a:off x="6916738" y="3840164"/>
              <a:ext cx="0" cy="593725"/>
            </a:xfrm>
            <a:prstGeom prst="straightConnector1">
              <a:avLst/>
            </a:prstGeom>
            <a:noFill/>
            <a:ln w="19050" cap="flat" cmpd="sng" algn="ctr">
              <a:solidFill>
                <a:srgbClr val="123339"/>
              </a:solidFill>
              <a:prstDash val="sysDash"/>
              <a:miter lim="800000"/>
              <a:headEnd type="oval" w="med" len="med"/>
              <a:tailEnd type="triangle" w="med" len="med"/>
            </a:ln>
            <a:effectLst/>
          </p:spPr>
        </p:cxnSp>
        <p:sp>
          <p:nvSpPr>
            <p:cNvPr id="28" name="PA-MH_SubTitle_1"/>
            <p:cNvSpPr/>
            <p:nvPr>
              <p:custDataLst>
                <p:tags r:id="rId27"/>
              </p:custDataLst>
            </p:nvPr>
          </p:nvSpPr>
          <p:spPr>
            <a:xfrm flipH="1">
              <a:off x="3063875" y="2662239"/>
              <a:ext cx="1296988" cy="1296987"/>
            </a:xfrm>
            <a:prstGeom prst="circularArrow">
              <a:avLst>
                <a:gd name="adj1" fmla="val 12500"/>
                <a:gd name="adj2" fmla="val 1142319"/>
                <a:gd name="adj3" fmla="val 20457681"/>
                <a:gd name="adj4" fmla="val 2875315"/>
                <a:gd name="adj5" fmla="val 12500"/>
              </a:avLst>
            </a:prstGeom>
            <a:solidFill>
              <a:srgbClr val="123339"/>
            </a:solidFill>
            <a:ln w="12700" cap="flat" cmpd="sng" algn="ctr">
              <a:noFill/>
              <a:prstDash val="solid"/>
              <a:miter lim="800000"/>
            </a:ln>
            <a:effectLst/>
          </p:spPr>
          <p:txBody>
            <a:bodyPr wrap="none" lIns="0" tIns="0" rIns="0" bIns="0" anchor="ctr">
              <a:normAutofit/>
            </a:bodyPr>
            <a:lstStyle/>
            <a:p>
              <a:pPr algn="ctr">
                <a:defRPr/>
              </a:pPr>
              <a:endParaRPr lang="zh-CN" altLang="en-US" sz="1600" kern="0" dirty="0">
                <a:latin typeface="思源黑体 CN Normal" panose="020B0400000000000000" pitchFamily="34" charset="-122"/>
                <a:ea typeface="思源黑体 CN Normal" panose="020B0400000000000000" pitchFamily="34" charset="-122"/>
              </a:endParaRPr>
            </a:p>
          </p:txBody>
        </p:sp>
        <p:sp>
          <p:nvSpPr>
            <p:cNvPr id="17" name="PA-MH_SubTitle_2"/>
            <p:cNvSpPr/>
            <p:nvPr>
              <p:custDataLst>
                <p:tags r:id="rId28"/>
              </p:custDataLst>
            </p:nvPr>
          </p:nvSpPr>
          <p:spPr>
            <a:xfrm flipH="1">
              <a:off x="4667250" y="2662239"/>
              <a:ext cx="1295400" cy="1296987"/>
            </a:xfrm>
            <a:prstGeom prst="circularArrow">
              <a:avLst>
                <a:gd name="adj1" fmla="val 12500"/>
                <a:gd name="adj2" fmla="val 1142319"/>
                <a:gd name="adj3" fmla="val 20457681"/>
                <a:gd name="adj4" fmla="val 2875315"/>
                <a:gd name="adj5" fmla="val 12500"/>
              </a:avLst>
            </a:prstGeom>
            <a:solidFill>
              <a:srgbClr val="395759"/>
            </a:solidFill>
            <a:ln w="12700" cap="flat" cmpd="sng" algn="ctr">
              <a:noFill/>
              <a:prstDash val="solid"/>
              <a:miter lim="800000"/>
            </a:ln>
            <a:effectLst/>
          </p:spPr>
          <p:txBody>
            <a:bodyPr wrap="none" lIns="0" tIns="0" rIns="0" bIns="0" anchor="ctr">
              <a:normAutofit/>
            </a:bodyPr>
            <a:lstStyle/>
            <a:p>
              <a:pPr algn="ctr">
                <a:defRPr/>
              </a:pPr>
              <a:endParaRPr lang="zh-CN" altLang="en-US" sz="1600" kern="0" dirty="0">
                <a:latin typeface="思源黑体 CN Normal" panose="020B0400000000000000" pitchFamily="34" charset="-122"/>
                <a:ea typeface="思源黑体 CN Normal" panose="020B0400000000000000" pitchFamily="34" charset="-122"/>
              </a:endParaRPr>
            </a:p>
          </p:txBody>
        </p:sp>
        <p:sp>
          <p:nvSpPr>
            <p:cNvPr id="21" name="PA-MH_SubTitle_3"/>
            <p:cNvSpPr/>
            <p:nvPr>
              <p:custDataLst>
                <p:tags r:id="rId29"/>
              </p:custDataLst>
            </p:nvPr>
          </p:nvSpPr>
          <p:spPr>
            <a:xfrm flipH="1">
              <a:off x="6269039" y="2662239"/>
              <a:ext cx="1296987" cy="1296987"/>
            </a:xfrm>
            <a:prstGeom prst="circularArrow">
              <a:avLst>
                <a:gd name="adj1" fmla="val 12500"/>
                <a:gd name="adj2" fmla="val 1142319"/>
                <a:gd name="adj3" fmla="val 20457681"/>
                <a:gd name="adj4" fmla="val 2875315"/>
                <a:gd name="adj5" fmla="val 12500"/>
              </a:avLst>
            </a:prstGeom>
            <a:solidFill>
              <a:srgbClr val="123339"/>
            </a:solidFill>
            <a:ln w="12700" cap="flat" cmpd="sng" algn="ctr">
              <a:noFill/>
              <a:prstDash val="solid"/>
              <a:miter lim="800000"/>
            </a:ln>
            <a:effectLst/>
          </p:spPr>
          <p:txBody>
            <a:bodyPr wrap="none" lIns="0" tIns="0" rIns="0" bIns="0" anchor="ctr">
              <a:normAutofit/>
            </a:bodyPr>
            <a:lstStyle/>
            <a:p>
              <a:pPr algn="ctr">
                <a:defRPr/>
              </a:pPr>
              <a:endParaRPr lang="zh-CN" altLang="en-US" sz="1600" kern="0" dirty="0">
                <a:latin typeface="思源黑体 CN Normal" panose="020B0400000000000000" pitchFamily="34" charset="-122"/>
                <a:ea typeface="思源黑体 CN Normal" panose="020B0400000000000000" pitchFamily="34" charset="-122"/>
              </a:endParaRPr>
            </a:p>
          </p:txBody>
        </p:sp>
        <p:sp>
          <p:nvSpPr>
            <p:cNvPr id="25" name="PA-MH_SubTitle_4"/>
            <p:cNvSpPr/>
            <p:nvPr>
              <p:custDataLst>
                <p:tags r:id="rId30"/>
              </p:custDataLst>
            </p:nvPr>
          </p:nvSpPr>
          <p:spPr>
            <a:xfrm flipH="1">
              <a:off x="7872413" y="2662239"/>
              <a:ext cx="1295400" cy="1296987"/>
            </a:xfrm>
            <a:prstGeom prst="circularArrow">
              <a:avLst>
                <a:gd name="adj1" fmla="val 12500"/>
                <a:gd name="adj2" fmla="val 1142319"/>
                <a:gd name="adj3" fmla="val 20457681"/>
                <a:gd name="adj4" fmla="val 2875315"/>
                <a:gd name="adj5" fmla="val 12500"/>
              </a:avLst>
            </a:prstGeom>
            <a:solidFill>
              <a:srgbClr val="395759"/>
            </a:solidFill>
            <a:ln w="12700" cap="flat" cmpd="sng" algn="ctr">
              <a:noFill/>
              <a:prstDash val="solid"/>
              <a:miter lim="800000"/>
            </a:ln>
            <a:effectLst/>
          </p:spPr>
          <p:txBody>
            <a:bodyPr wrap="none" lIns="0" tIns="0" rIns="0" bIns="0" anchor="ctr">
              <a:normAutofit/>
            </a:bodyPr>
            <a:lstStyle/>
            <a:p>
              <a:pPr algn="ctr">
                <a:defRPr/>
              </a:pPr>
              <a:endParaRPr lang="zh-CN" altLang="en-US" sz="1600" kern="0" dirty="0">
                <a:latin typeface="思源黑体 CN Normal" panose="020B0400000000000000" pitchFamily="34" charset="-122"/>
                <a:ea typeface="思源黑体 CN Normal" panose="020B0400000000000000" pitchFamily="34" charset="-122"/>
              </a:endParaRPr>
            </a:p>
          </p:txBody>
        </p:sp>
      </p:grpSp>
      <p:grpSp>
        <p:nvGrpSpPr>
          <p:cNvPr id="27" name="PA-组合 26"/>
          <p:cNvGrpSpPr/>
          <p:nvPr>
            <p:custDataLst>
              <p:tags r:id="rId3"/>
            </p:custDataLst>
          </p:nvPr>
        </p:nvGrpSpPr>
        <p:grpSpPr>
          <a:xfrm>
            <a:off x="1591564" y="4651961"/>
            <a:ext cx="2281864" cy="1396818"/>
            <a:chOff x="8214463" y="3433235"/>
            <a:chExt cx="2281864" cy="1396818"/>
          </a:xfrm>
        </p:grpSpPr>
        <p:sp>
          <p:nvSpPr>
            <p:cNvPr id="29" name="PA-矩形 28"/>
            <p:cNvSpPr/>
            <p:nvPr>
              <p:custDataLst>
                <p:tags r:id="rId21"/>
              </p:custDataLst>
            </p:nvPr>
          </p:nvSpPr>
          <p:spPr>
            <a:xfrm>
              <a:off x="8214463" y="3939360"/>
              <a:ext cx="2281864" cy="89069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31" name="PA-矩形 30"/>
            <p:cNvSpPr/>
            <p:nvPr>
              <p:custDataLst>
                <p:tags r:id="rId22"/>
              </p:custDataLst>
            </p:nvPr>
          </p:nvSpPr>
          <p:spPr>
            <a:xfrm>
              <a:off x="8330118" y="3433235"/>
              <a:ext cx="2050552" cy="3676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思源黑体 CN Medium" panose="020B0600000000000000" pitchFamily="34" charset="-122"/>
                  <a:ea typeface="思源黑体 CN Medium" panose="020B0600000000000000" pitchFamily="34" charset="-122"/>
                </a:rPr>
                <a:t>你的标题</a:t>
              </a:r>
            </a:p>
          </p:txBody>
        </p:sp>
      </p:grpSp>
      <p:grpSp>
        <p:nvGrpSpPr>
          <p:cNvPr id="32" name="PA-组合 31"/>
          <p:cNvGrpSpPr/>
          <p:nvPr>
            <p:custDataLst>
              <p:tags r:id="rId4"/>
            </p:custDataLst>
          </p:nvPr>
        </p:nvGrpSpPr>
        <p:grpSpPr>
          <a:xfrm>
            <a:off x="3838195" y="4651961"/>
            <a:ext cx="2281864" cy="1396818"/>
            <a:chOff x="8214463" y="3433235"/>
            <a:chExt cx="2281864" cy="1396818"/>
          </a:xfrm>
        </p:grpSpPr>
        <p:sp>
          <p:nvSpPr>
            <p:cNvPr id="33" name="PA-矩形 32"/>
            <p:cNvSpPr/>
            <p:nvPr>
              <p:custDataLst>
                <p:tags r:id="rId19"/>
              </p:custDataLst>
            </p:nvPr>
          </p:nvSpPr>
          <p:spPr>
            <a:xfrm>
              <a:off x="8214463" y="3939360"/>
              <a:ext cx="2281864" cy="89069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34" name="PA-矩形 33"/>
            <p:cNvSpPr/>
            <p:nvPr>
              <p:custDataLst>
                <p:tags r:id="rId20"/>
              </p:custDataLst>
            </p:nvPr>
          </p:nvSpPr>
          <p:spPr>
            <a:xfrm>
              <a:off x="8330118" y="3433235"/>
              <a:ext cx="2050552" cy="3676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思源黑体 CN Medium" panose="020B0600000000000000" pitchFamily="34" charset="-122"/>
                  <a:ea typeface="思源黑体 CN Medium" panose="020B0600000000000000" pitchFamily="34" charset="-122"/>
                </a:rPr>
                <a:t>你的标题</a:t>
              </a:r>
            </a:p>
          </p:txBody>
        </p:sp>
      </p:grpSp>
      <p:grpSp>
        <p:nvGrpSpPr>
          <p:cNvPr id="35" name="PA-组合 34"/>
          <p:cNvGrpSpPr/>
          <p:nvPr>
            <p:custDataLst>
              <p:tags r:id="rId5"/>
            </p:custDataLst>
          </p:nvPr>
        </p:nvGrpSpPr>
        <p:grpSpPr>
          <a:xfrm>
            <a:off x="6082601" y="4651961"/>
            <a:ext cx="2281864" cy="1398542"/>
            <a:chOff x="8214463" y="3433235"/>
            <a:chExt cx="2281864" cy="1398542"/>
          </a:xfrm>
        </p:grpSpPr>
        <p:sp>
          <p:nvSpPr>
            <p:cNvPr id="36" name="PA-矩形 35"/>
            <p:cNvSpPr/>
            <p:nvPr>
              <p:custDataLst>
                <p:tags r:id="rId17"/>
              </p:custDataLst>
            </p:nvPr>
          </p:nvSpPr>
          <p:spPr>
            <a:xfrm>
              <a:off x="8214463" y="3941084"/>
              <a:ext cx="2281864" cy="89069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37" name="PA-矩形 36"/>
            <p:cNvSpPr/>
            <p:nvPr>
              <p:custDataLst>
                <p:tags r:id="rId18"/>
              </p:custDataLst>
            </p:nvPr>
          </p:nvSpPr>
          <p:spPr>
            <a:xfrm>
              <a:off x="8330118" y="3433235"/>
              <a:ext cx="2050552" cy="3676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思源黑体 CN Medium" panose="020B0600000000000000" pitchFamily="34" charset="-122"/>
                  <a:ea typeface="思源黑体 CN Medium" panose="020B0600000000000000" pitchFamily="34" charset="-122"/>
                </a:rPr>
                <a:t>你的标题</a:t>
              </a:r>
            </a:p>
          </p:txBody>
        </p:sp>
      </p:grpSp>
      <p:grpSp>
        <p:nvGrpSpPr>
          <p:cNvPr id="38" name="PA-组合 37"/>
          <p:cNvGrpSpPr/>
          <p:nvPr>
            <p:custDataLst>
              <p:tags r:id="rId6"/>
            </p:custDataLst>
          </p:nvPr>
        </p:nvGrpSpPr>
        <p:grpSpPr>
          <a:xfrm>
            <a:off x="8329232" y="4651961"/>
            <a:ext cx="2281864" cy="1396818"/>
            <a:chOff x="8214463" y="3433235"/>
            <a:chExt cx="2281864" cy="1396818"/>
          </a:xfrm>
        </p:grpSpPr>
        <p:sp>
          <p:nvSpPr>
            <p:cNvPr id="39" name="PA-矩形 38"/>
            <p:cNvSpPr/>
            <p:nvPr>
              <p:custDataLst>
                <p:tags r:id="rId15"/>
              </p:custDataLst>
            </p:nvPr>
          </p:nvSpPr>
          <p:spPr>
            <a:xfrm>
              <a:off x="8214463" y="3939360"/>
              <a:ext cx="2281864" cy="89069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40" name="PA-矩形 39"/>
            <p:cNvSpPr/>
            <p:nvPr>
              <p:custDataLst>
                <p:tags r:id="rId16"/>
              </p:custDataLst>
            </p:nvPr>
          </p:nvSpPr>
          <p:spPr>
            <a:xfrm>
              <a:off x="8330118" y="3433235"/>
              <a:ext cx="2050552" cy="3676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思源黑体 CN Medium" panose="020B0600000000000000" pitchFamily="34" charset="-122"/>
                  <a:ea typeface="思源黑体 CN Medium" panose="020B0600000000000000" pitchFamily="34" charset="-122"/>
                </a:rPr>
                <a:t>你的标题</a:t>
              </a:r>
            </a:p>
          </p:txBody>
        </p:sp>
      </p:grpSp>
      <p:sp>
        <p:nvSpPr>
          <p:cNvPr id="45" name="PA-椭圆 40"/>
          <p:cNvSpPr/>
          <p:nvPr>
            <p:custDataLst>
              <p:tags r:id="rId7"/>
            </p:custDataLst>
          </p:nvPr>
        </p:nvSpPr>
        <p:spPr>
          <a:xfrm>
            <a:off x="2499457" y="2663369"/>
            <a:ext cx="466077" cy="556630"/>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6" name="PA-椭圆 41"/>
          <p:cNvSpPr/>
          <p:nvPr>
            <p:custDataLst>
              <p:tags r:id="rId8"/>
            </p:custDataLst>
          </p:nvPr>
        </p:nvSpPr>
        <p:spPr>
          <a:xfrm>
            <a:off x="4700812" y="2716636"/>
            <a:ext cx="556630" cy="45009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7" name="PA-椭圆 42"/>
          <p:cNvSpPr/>
          <p:nvPr>
            <p:custDataLst>
              <p:tags r:id="rId9"/>
            </p:custDataLst>
          </p:nvPr>
        </p:nvSpPr>
        <p:spPr>
          <a:xfrm>
            <a:off x="6945217" y="2667365"/>
            <a:ext cx="556630" cy="548639"/>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8" name="PA-椭圆 43"/>
          <p:cNvSpPr/>
          <p:nvPr>
            <p:custDataLst>
              <p:tags r:id="rId10"/>
            </p:custDataLst>
          </p:nvPr>
        </p:nvSpPr>
        <p:spPr>
          <a:xfrm>
            <a:off x="9191848" y="2735235"/>
            <a:ext cx="556630" cy="412898"/>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2" name="PA-稻壳儿搜索【幻雨工作室】_1_1"/>
          <p:cNvSpPr>
            <a:spLocks noChangeArrowheads="1"/>
          </p:cNvSpPr>
          <p:nvPr>
            <p:custDataLst>
              <p:tags r:id="rId11"/>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43" name="PA-稻壳儿搜索【幻雨工作室】_3_1"/>
          <p:cNvSpPr/>
          <p:nvPr>
            <p:custDataLst>
              <p:tags r:id="rId12"/>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50" name="PA-稻壳儿搜索【幻雨工作室】_2_1"/>
          <p:cNvSpPr txBox="1"/>
          <p:nvPr>
            <p:custDataLst>
              <p:tags r:id="rId13"/>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51" name="PA-矩形 5_1"/>
          <p:cNvSpPr/>
          <p:nvPr>
            <p:custDataLst>
              <p:tags r:id="rId14"/>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p:cTn id="18" dur="500" fill="hold"/>
                                        <p:tgtEl>
                                          <p:spTgt spid="46"/>
                                        </p:tgtEl>
                                        <p:attrNameLst>
                                          <p:attrName>ppt_w</p:attrName>
                                        </p:attrNameLst>
                                      </p:cBhvr>
                                      <p:tavLst>
                                        <p:tav tm="0">
                                          <p:val>
                                            <p:fltVal val="0"/>
                                          </p:val>
                                        </p:tav>
                                        <p:tav tm="100000">
                                          <p:val>
                                            <p:strVal val="#ppt_w"/>
                                          </p:val>
                                        </p:tav>
                                      </p:tavLst>
                                    </p:anim>
                                    <p:anim calcmode="lin" valueType="num">
                                      <p:cBhvr>
                                        <p:cTn id="19" dur="500" fill="hold"/>
                                        <p:tgtEl>
                                          <p:spTgt spid="46"/>
                                        </p:tgtEl>
                                        <p:attrNameLst>
                                          <p:attrName>ppt_h</p:attrName>
                                        </p:attrNameLst>
                                      </p:cBhvr>
                                      <p:tavLst>
                                        <p:tav tm="0">
                                          <p:val>
                                            <p:fltVal val="0"/>
                                          </p:val>
                                        </p:tav>
                                        <p:tav tm="100000">
                                          <p:val>
                                            <p:strVal val="#ppt_h"/>
                                          </p:val>
                                        </p:tav>
                                      </p:tavLst>
                                    </p:anim>
                                    <p:animEffect transition="in" filter="fade">
                                      <p:cBhvr>
                                        <p:cTn id="20" dur="500"/>
                                        <p:tgtEl>
                                          <p:spTgt spid="4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p:cTn id="28" dur="500" fill="hold"/>
                                        <p:tgtEl>
                                          <p:spTgt spid="48"/>
                                        </p:tgtEl>
                                        <p:attrNameLst>
                                          <p:attrName>ppt_w</p:attrName>
                                        </p:attrNameLst>
                                      </p:cBhvr>
                                      <p:tavLst>
                                        <p:tav tm="0">
                                          <p:val>
                                            <p:fltVal val="0"/>
                                          </p:val>
                                        </p:tav>
                                        <p:tav tm="100000">
                                          <p:val>
                                            <p:strVal val="#ppt_w"/>
                                          </p:val>
                                        </p:tav>
                                      </p:tavLst>
                                    </p:anim>
                                    <p:anim calcmode="lin" valueType="num">
                                      <p:cBhvr>
                                        <p:cTn id="29" dur="500" fill="hold"/>
                                        <p:tgtEl>
                                          <p:spTgt spid="48"/>
                                        </p:tgtEl>
                                        <p:attrNameLst>
                                          <p:attrName>ppt_h</p:attrName>
                                        </p:attrNameLst>
                                      </p:cBhvr>
                                      <p:tavLst>
                                        <p:tav tm="0">
                                          <p:val>
                                            <p:fltVal val="0"/>
                                          </p:val>
                                        </p:tav>
                                        <p:tav tm="100000">
                                          <p:val>
                                            <p:strVal val="#ppt_h"/>
                                          </p:val>
                                        </p:tav>
                                      </p:tavLst>
                                    </p:anim>
                                    <p:animEffect transition="in" filter="fade">
                                      <p:cBhvr>
                                        <p:cTn id="30" dur="500"/>
                                        <p:tgtEl>
                                          <p:spTgt spid="48"/>
                                        </p:tgtEl>
                                      </p:cBhvr>
                                    </p:animEffect>
                                  </p:childTnLst>
                                </p:cTn>
                              </p:par>
                            </p:childTnLst>
                          </p:cTn>
                        </p:par>
                        <p:par>
                          <p:cTn id="31" fill="hold">
                            <p:stCondLst>
                              <p:cond delay="1500"/>
                            </p:stCondLst>
                            <p:childTnLst>
                              <p:par>
                                <p:cTn id="32" presetID="12" presetClass="entr" presetSubtype="4"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p:tgtEl>
                                          <p:spTgt spid="27"/>
                                        </p:tgtEl>
                                        <p:attrNameLst>
                                          <p:attrName>ppt_y</p:attrName>
                                        </p:attrNameLst>
                                      </p:cBhvr>
                                      <p:tavLst>
                                        <p:tav tm="0">
                                          <p:val>
                                            <p:strVal val="#ppt_y+#ppt_h*1.125000"/>
                                          </p:val>
                                        </p:tav>
                                        <p:tav tm="100000">
                                          <p:val>
                                            <p:strVal val="#ppt_y"/>
                                          </p:val>
                                        </p:tav>
                                      </p:tavLst>
                                    </p:anim>
                                    <p:animEffect transition="in" filter="wipe(up)">
                                      <p:cBhvr>
                                        <p:cTn id="35" dur="500"/>
                                        <p:tgtEl>
                                          <p:spTgt spid="27"/>
                                        </p:tgtEl>
                                      </p:cBhvr>
                                    </p:animEffect>
                                  </p:childTnLst>
                                </p:cTn>
                              </p:par>
                              <p:par>
                                <p:cTn id="36" presetID="12" presetClass="entr" presetSubtype="4" fill="hold"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p:tgtEl>
                                          <p:spTgt spid="32"/>
                                        </p:tgtEl>
                                        <p:attrNameLst>
                                          <p:attrName>ppt_y</p:attrName>
                                        </p:attrNameLst>
                                      </p:cBhvr>
                                      <p:tavLst>
                                        <p:tav tm="0">
                                          <p:val>
                                            <p:strVal val="#ppt_y+#ppt_h*1.125000"/>
                                          </p:val>
                                        </p:tav>
                                        <p:tav tm="100000">
                                          <p:val>
                                            <p:strVal val="#ppt_y"/>
                                          </p:val>
                                        </p:tav>
                                      </p:tavLst>
                                    </p:anim>
                                    <p:animEffect transition="in" filter="wipe(up)">
                                      <p:cBhvr>
                                        <p:cTn id="39" dur="500"/>
                                        <p:tgtEl>
                                          <p:spTgt spid="32"/>
                                        </p:tgtEl>
                                      </p:cBhvr>
                                    </p:animEffect>
                                  </p:childTnLst>
                                </p:cTn>
                              </p:par>
                              <p:par>
                                <p:cTn id="40" presetID="12" presetClass="entr" presetSubtype="4" fill="hold"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p:tgtEl>
                                          <p:spTgt spid="35"/>
                                        </p:tgtEl>
                                        <p:attrNameLst>
                                          <p:attrName>ppt_y</p:attrName>
                                        </p:attrNameLst>
                                      </p:cBhvr>
                                      <p:tavLst>
                                        <p:tav tm="0">
                                          <p:val>
                                            <p:strVal val="#ppt_y+#ppt_h*1.125000"/>
                                          </p:val>
                                        </p:tav>
                                        <p:tav tm="100000">
                                          <p:val>
                                            <p:strVal val="#ppt_y"/>
                                          </p:val>
                                        </p:tav>
                                      </p:tavLst>
                                    </p:anim>
                                    <p:animEffect transition="in" filter="wipe(up)">
                                      <p:cBhvr>
                                        <p:cTn id="43" dur="500"/>
                                        <p:tgtEl>
                                          <p:spTgt spid="35"/>
                                        </p:tgtEl>
                                      </p:cBhvr>
                                    </p:animEffect>
                                  </p:childTnLst>
                                </p:cTn>
                              </p:par>
                              <p:par>
                                <p:cTn id="44" presetID="12" presetClass="entr" presetSubtype="4"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ppt_y</p:attrName>
                                        </p:attrNameLst>
                                      </p:cBhvr>
                                      <p:tavLst>
                                        <p:tav tm="0">
                                          <p:val>
                                            <p:strVal val="#ppt_y+#ppt_h*1.125000"/>
                                          </p:val>
                                        </p:tav>
                                        <p:tav tm="100000">
                                          <p:val>
                                            <p:strVal val="#ppt_y"/>
                                          </p:val>
                                        </p:tav>
                                      </p:tavLst>
                                    </p:anim>
                                    <p:animEffect transition="in" filter="wipe(up)">
                                      <p:cBhvr>
                                        <p:cTn id="4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PA-组合 28"/>
          <p:cNvGrpSpPr/>
          <p:nvPr>
            <p:custDataLst>
              <p:tags r:id="rId1"/>
            </p:custDataLst>
          </p:nvPr>
        </p:nvGrpSpPr>
        <p:grpSpPr>
          <a:xfrm>
            <a:off x="6458858" y="1595120"/>
            <a:ext cx="4676502" cy="4288555"/>
            <a:chOff x="6458858" y="3804609"/>
            <a:chExt cx="4122056" cy="2079066"/>
          </a:xfrm>
        </p:grpSpPr>
        <p:sp>
          <p:nvSpPr>
            <p:cNvPr id="7" name="PA-矩形 6"/>
            <p:cNvSpPr/>
            <p:nvPr>
              <p:custDataLst>
                <p:tags r:id="rId15"/>
              </p:custDataLst>
            </p:nvPr>
          </p:nvSpPr>
          <p:spPr>
            <a:xfrm>
              <a:off x="6458858" y="3804609"/>
              <a:ext cx="4122056" cy="2079065"/>
            </a:xfrm>
            <a:prstGeom prst="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graphicFrame>
          <p:nvGraphicFramePr>
            <p:cNvPr id="6" name="PA-Chart 5"/>
            <p:cNvGraphicFramePr/>
            <p:nvPr>
              <p:custDataLst>
                <p:tags r:id="rId16"/>
              </p:custDataLst>
            </p:nvPr>
          </p:nvGraphicFramePr>
          <p:xfrm>
            <a:off x="6458858" y="3932071"/>
            <a:ext cx="4122056" cy="1951604"/>
          </p:xfrm>
          <a:graphic>
            <a:graphicData uri="http://schemas.openxmlformats.org/drawingml/2006/chart">
              <c:chart xmlns:c="http://schemas.openxmlformats.org/drawingml/2006/chart" xmlns:r="http://schemas.openxmlformats.org/officeDocument/2006/relationships" r:id="rId19"/>
            </a:graphicData>
          </a:graphic>
        </p:graphicFrame>
      </p:grpSp>
      <p:grpSp>
        <p:nvGrpSpPr>
          <p:cNvPr id="18" name="PA-组合 17"/>
          <p:cNvGrpSpPr/>
          <p:nvPr>
            <p:custDataLst>
              <p:tags r:id="rId2"/>
            </p:custDataLst>
          </p:nvPr>
        </p:nvGrpSpPr>
        <p:grpSpPr>
          <a:xfrm>
            <a:off x="1481667" y="1921293"/>
            <a:ext cx="4016608" cy="1031731"/>
            <a:chOff x="7483989" y="3314482"/>
            <a:chExt cx="4016608" cy="1031731"/>
          </a:xfrm>
        </p:grpSpPr>
        <p:sp>
          <p:nvSpPr>
            <p:cNvPr id="19" name="PA-矩形 18"/>
            <p:cNvSpPr/>
            <p:nvPr>
              <p:custDataLst>
                <p:tags r:id="rId13"/>
              </p:custDataLst>
            </p:nvPr>
          </p:nvSpPr>
          <p:spPr>
            <a:xfrm>
              <a:off x="7483989" y="3732519"/>
              <a:ext cx="4016608" cy="613694"/>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0" name="PA-矩形 19"/>
            <p:cNvSpPr/>
            <p:nvPr>
              <p:custDataLst>
                <p:tags r:id="rId14"/>
              </p:custDataLst>
            </p:nvPr>
          </p:nvSpPr>
          <p:spPr>
            <a:xfrm>
              <a:off x="7483989" y="3314482"/>
              <a:ext cx="2050552" cy="4020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思源黑体 CN Medium" panose="020B0600000000000000" pitchFamily="34" charset="-122"/>
                  <a:ea typeface="思源黑体 CN Medium" panose="020B0600000000000000" pitchFamily="34" charset="-122"/>
                </a:rPr>
                <a:t>你的标题</a:t>
              </a:r>
            </a:p>
          </p:txBody>
        </p:sp>
      </p:grpSp>
      <p:grpSp>
        <p:nvGrpSpPr>
          <p:cNvPr id="21" name="PA-组合 20"/>
          <p:cNvGrpSpPr/>
          <p:nvPr>
            <p:custDataLst>
              <p:tags r:id="rId3"/>
            </p:custDataLst>
          </p:nvPr>
        </p:nvGrpSpPr>
        <p:grpSpPr>
          <a:xfrm>
            <a:off x="1481667" y="3281837"/>
            <a:ext cx="4016608" cy="1118613"/>
            <a:chOff x="7483989" y="3314482"/>
            <a:chExt cx="4016608" cy="1118613"/>
          </a:xfrm>
        </p:grpSpPr>
        <p:sp>
          <p:nvSpPr>
            <p:cNvPr id="22" name="PA-矩形 21"/>
            <p:cNvSpPr/>
            <p:nvPr>
              <p:custDataLst>
                <p:tags r:id="rId11"/>
              </p:custDataLst>
            </p:nvPr>
          </p:nvSpPr>
          <p:spPr>
            <a:xfrm>
              <a:off x="7483989" y="3732519"/>
              <a:ext cx="4016608" cy="700576"/>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3" name="PA-矩形 22"/>
            <p:cNvSpPr/>
            <p:nvPr>
              <p:custDataLst>
                <p:tags r:id="rId12"/>
              </p:custDataLst>
            </p:nvPr>
          </p:nvSpPr>
          <p:spPr>
            <a:xfrm>
              <a:off x="7483989" y="3314482"/>
              <a:ext cx="2050552" cy="4020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思源黑体 CN Medium" panose="020B0600000000000000" pitchFamily="34" charset="-122"/>
                  <a:ea typeface="思源黑体 CN Medium" panose="020B0600000000000000" pitchFamily="34" charset="-122"/>
                </a:rPr>
                <a:t>你的标题</a:t>
              </a:r>
            </a:p>
          </p:txBody>
        </p:sp>
      </p:grpSp>
      <p:grpSp>
        <p:nvGrpSpPr>
          <p:cNvPr id="24" name="PA-组合 23"/>
          <p:cNvGrpSpPr/>
          <p:nvPr>
            <p:custDataLst>
              <p:tags r:id="rId4"/>
            </p:custDataLst>
          </p:nvPr>
        </p:nvGrpSpPr>
        <p:grpSpPr>
          <a:xfrm>
            <a:off x="1481667" y="4642380"/>
            <a:ext cx="4016608" cy="1118613"/>
            <a:chOff x="7483989" y="3314482"/>
            <a:chExt cx="4016608" cy="1118613"/>
          </a:xfrm>
        </p:grpSpPr>
        <p:sp>
          <p:nvSpPr>
            <p:cNvPr id="25" name="PA-矩形 24"/>
            <p:cNvSpPr/>
            <p:nvPr>
              <p:custDataLst>
                <p:tags r:id="rId9"/>
              </p:custDataLst>
            </p:nvPr>
          </p:nvSpPr>
          <p:spPr>
            <a:xfrm>
              <a:off x="7483989" y="3732519"/>
              <a:ext cx="4016608" cy="700576"/>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6" name="PA-矩形 25"/>
            <p:cNvSpPr/>
            <p:nvPr>
              <p:custDataLst>
                <p:tags r:id="rId10"/>
              </p:custDataLst>
            </p:nvPr>
          </p:nvSpPr>
          <p:spPr>
            <a:xfrm>
              <a:off x="7483989" y="3314482"/>
              <a:ext cx="2050552" cy="4020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思源黑体 CN Medium" panose="020B0600000000000000" pitchFamily="34" charset="-122"/>
                  <a:ea typeface="思源黑体 CN Medium" panose="020B0600000000000000" pitchFamily="34" charset="-122"/>
                </a:rPr>
                <a:t>你的标题</a:t>
              </a:r>
            </a:p>
          </p:txBody>
        </p:sp>
      </p:grpSp>
      <p:sp>
        <p:nvSpPr>
          <p:cNvPr id="27" name="PA-稻壳儿搜索【幻雨工作室】_1_1"/>
          <p:cNvSpPr>
            <a:spLocks noChangeArrowheads="1"/>
          </p:cNvSpPr>
          <p:nvPr>
            <p:custDataLst>
              <p:tags r:id="rId5"/>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30" name="PA-稻壳儿搜索【幻雨工作室】_3_1"/>
          <p:cNvSpPr/>
          <p:nvPr>
            <p:custDataLst>
              <p:tags r:id="rId6"/>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31" name="PA-稻壳儿搜索【幻雨工作室】_2_1"/>
          <p:cNvSpPr txBox="1"/>
          <p:nvPr>
            <p:custDataLst>
              <p:tags r:id="rId7"/>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33" name="PA-矩形 5_1"/>
          <p:cNvSpPr/>
          <p:nvPr>
            <p:custDataLst>
              <p:tags r:id="rId8"/>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500" fill="hold"/>
                                        <p:tgtEl>
                                          <p:spTgt spid="21"/>
                                        </p:tgtEl>
                                        <p:attrNameLst>
                                          <p:attrName>ppt_x</p:attrName>
                                        </p:attrNameLst>
                                      </p:cBhvr>
                                      <p:tavLst>
                                        <p:tav tm="0">
                                          <p:val>
                                            <p:strVal val="0-#ppt_w/2"/>
                                          </p:val>
                                        </p:tav>
                                        <p:tav tm="100000">
                                          <p:val>
                                            <p:strVal val="#ppt_x"/>
                                          </p:val>
                                        </p:tav>
                                      </p:tavLst>
                                    </p:anim>
                                    <p:anim calcmode="lin" valueType="num">
                                      <p:cBhvr additive="base">
                                        <p:cTn id="19" dur="500" fill="hold"/>
                                        <p:tgtEl>
                                          <p:spTgt spid="21"/>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0-#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组合 4"/>
          <p:cNvGrpSpPr/>
          <p:nvPr>
            <p:custDataLst>
              <p:tags r:id="rId1"/>
            </p:custDataLst>
          </p:nvPr>
        </p:nvGrpSpPr>
        <p:grpSpPr>
          <a:xfrm>
            <a:off x="1343024" y="3628570"/>
            <a:ext cx="1924959" cy="1924959"/>
            <a:chOff x="6666139" y="4441370"/>
            <a:chExt cx="1060677" cy="1060677"/>
          </a:xfrm>
          <a:effectLst>
            <a:outerShdw blurRad="50800" dist="38100" dir="5400000" algn="t" rotWithShape="0">
              <a:prstClr val="black">
                <a:alpha val="40000"/>
              </a:prstClr>
            </a:outerShdw>
          </a:effectLst>
        </p:grpSpPr>
        <p:sp>
          <p:nvSpPr>
            <p:cNvPr id="2" name="PA-椭圆 1"/>
            <p:cNvSpPr/>
            <p:nvPr>
              <p:custDataLst>
                <p:tags r:id="rId34"/>
              </p:custDataLst>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3" name="PA-饼形 2"/>
            <p:cNvSpPr/>
            <p:nvPr>
              <p:custDataLst>
                <p:tags r:id="rId35"/>
              </p:custDataLst>
            </p:nvPr>
          </p:nvSpPr>
          <p:spPr>
            <a:xfrm>
              <a:off x="6666139" y="4441370"/>
              <a:ext cx="1060677" cy="1060677"/>
            </a:xfrm>
            <a:prstGeom prst="pie">
              <a:avLst>
                <a:gd name="adj1" fmla="val 8808659"/>
                <a:gd name="adj2" fmla="val 16200000"/>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 name="PA-椭圆 3"/>
            <p:cNvSpPr/>
            <p:nvPr>
              <p:custDataLst>
                <p:tags r:id="rId36"/>
              </p:custDataLst>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6" name="PA-组合 5"/>
          <p:cNvGrpSpPr/>
          <p:nvPr>
            <p:custDataLst>
              <p:tags r:id="rId2"/>
            </p:custDataLst>
          </p:nvPr>
        </p:nvGrpSpPr>
        <p:grpSpPr>
          <a:xfrm>
            <a:off x="3883966" y="3628570"/>
            <a:ext cx="1924959" cy="1924959"/>
            <a:chOff x="6666139" y="4441370"/>
            <a:chExt cx="1060677" cy="1060677"/>
          </a:xfrm>
          <a:effectLst>
            <a:outerShdw blurRad="50800" dist="38100" dir="5400000" algn="t" rotWithShape="0">
              <a:prstClr val="black">
                <a:alpha val="40000"/>
              </a:prstClr>
            </a:outerShdw>
          </a:effectLst>
        </p:grpSpPr>
        <p:sp>
          <p:nvSpPr>
            <p:cNvPr id="7" name="PA-椭圆 6"/>
            <p:cNvSpPr/>
            <p:nvPr>
              <p:custDataLst>
                <p:tags r:id="rId31"/>
              </p:custDataLst>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8" name="PA-饼形 7"/>
            <p:cNvSpPr/>
            <p:nvPr>
              <p:custDataLst>
                <p:tags r:id="rId32"/>
              </p:custDataLst>
            </p:nvPr>
          </p:nvSpPr>
          <p:spPr>
            <a:xfrm>
              <a:off x="6666139" y="4441370"/>
              <a:ext cx="1060677" cy="1060677"/>
            </a:xfrm>
            <a:prstGeom prst="pie">
              <a:avLst>
                <a:gd name="adj1" fmla="val 5462313"/>
                <a:gd name="adj2" fmla="val 16200000"/>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9" name="PA-椭圆 8"/>
            <p:cNvSpPr/>
            <p:nvPr>
              <p:custDataLst>
                <p:tags r:id="rId33"/>
              </p:custDataLst>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10" name="PA-组合 9"/>
          <p:cNvGrpSpPr/>
          <p:nvPr>
            <p:custDataLst>
              <p:tags r:id="rId3"/>
            </p:custDataLst>
          </p:nvPr>
        </p:nvGrpSpPr>
        <p:grpSpPr>
          <a:xfrm>
            <a:off x="6424908" y="3628570"/>
            <a:ext cx="1924959" cy="1924959"/>
            <a:chOff x="6666139" y="4441370"/>
            <a:chExt cx="1060677" cy="1060677"/>
          </a:xfrm>
          <a:effectLst>
            <a:outerShdw blurRad="50800" dist="38100" dir="5400000" algn="t" rotWithShape="0">
              <a:prstClr val="black">
                <a:alpha val="40000"/>
              </a:prstClr>
            </a:outerShdw>
          </a:effectLst>
        </p:grpSpPr>
        <p:sp>
          <p:nvSpPr>
            <p:cNvPr id="11" name="PA-椭圆 10"/>
            <p:cNvSpPr/>
            <p:nvPr>
              <p:custDataLst>
                <p:tags r:id="rId28"/>
              </p:custDataLst>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2" name="PA-饼形 11"/>
            <p:cNvSpPr/>
            <p:nvPr>
              <p:custDataLst>
                <p:tags r:id="rId29"/>
              </p:custDataLst>
            </p:nvPr>
          </p:nvSpPr>
          <p:spPr>
            <a:xfrm>
              <a:off x="6666139" y="4441370"/>
              <a:ext cx="1060677" cy="1060677"/>
            </a:xfrm>
            <a:prstGeom prst="pie">
              <a:avLst>
                <a:gd name="adj1" fmla="val 4106921"/>
                <a:gd name="adj2" fmla="val 16200000"/>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3" name="PA-椭圆 12"/>
            <p:cNvSpPr/>
            <p:nvPr>
              <p:custDataLst>
                <p:tags r:id="rId30"/>
              </p:custDataLst>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14" name="PA-组合 13"/>
          <p:cNvGrpSpPr/>
          <p:nvPr>
            <p:custDataLst>
              <p:tags r:id="rId4"/>
            </p:custDataLst>
          </p:nvPr>
        </p:nvGrpSpPr>
        <p:grpSpPr>
          <a:xfrm>
            <a:off x="8965851" y="3628570"/>
            <a:ext cx="1924959" cy="1924959"/>
            <a:chOff x="6666139" y="4441370"/>
            <a:chExt cx="1060677" cy="1060677"/>
          </a:xfrm>
          <a:effectLst>
            <a:outerShdw blurRad="50800" dist="38100" dir="5400000" algn="t" rotWithShape="0">
              <a:prstClr val="black">
                <a:alpha val="40000"/>
              </a:prstClr>
            </a:outerShdw>
          </a:effectLst>
        </p:grpSpPr>
        <p:sp>
          <p:nvSpPr>
            <p:cNvPr id="15" name="PA-椭圆 14"/>
            <p:cNvSpPr/>
            <p:nvPr>
              <p:custDataLst>
                <p:tags r:id="rId25"/>
              </p:custDataLst>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6" name="PA-饼形 15"/>
            <p:cNvSpPr/>
            <p:nvPr>
              <p:custDataLst>
                <p:tags r:id="rId26"/>
              </p:custDataLst>
            </p:nvPr>
          </p:nvSpPr>
          <p:spPr>
            <a:xfrm>
              <a:off x="6666139" y="4441370"/>
              <a:ext cx="1060677" cy="1060677"/>
            </a:xfrm>
            <a:prstGeom prst="pie">
              <a:avLst>
                <a:gd name="adj1" fmla="val 169628"/>
                <a:gd name="adj2" fmla="val 16200000"/>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7" name="PA-椭圆 16"/>
            <p:cNvSpPr/>
            <p:nvPr>
              <p:custDataLst>
                <p:tags r:id="rId27"/>
              </p:custDataLst>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25" name="PA-组合 24"/>
          <p:cNvGrpSpPr/>
          <p:nvPr>
            <p:custDataLst>
              <p:tags r:id="rId5"/>
            </p:custDataLst>
          </p:nvPr>
        </p:nvGrpSpPr>
        <p:grpSpPr>
          <a:xfrm>
            <a:off x="1184516" y="1986464"/>
            <a:ext cx="2333384" cy="1375920"/>
            <a:chOff x="1480581" y="4883775"/>
            <a:chExt cx="2333384" cy="1375920"/>
          </a:xfrm>
        </p:grpSpPr>
        <p:sp>
          <p:nvSpPr>
            <p:cNvPr id="26" name="PA-矩形 25"/>
            <p:cNvSpPr/>
            <p:nvPr>
              <p:custDataLst>
                <p:tags r:id="rId23"/>
              </p:custDataLst>
            </p:nvPr>
          </p:nvSpPr>
          <p:spPr>
            <a:xfrm>
              <a:off x="1571991" y="5369002"/>
              <a:ext cx="2241974" cy="89069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7" name="PA-矩形 26"/>
            <p:cNvSpPr/>
            <p:nvPr>
              <p:custDataLst>
                <p:tags r:id="rId24"/>
              </p:custDataLst>
            </p:nvPr>
          </p:nvSpPr>
          <p:spPr>
            <a:xfrm>
              <a:off x="1480581" y="4883775"/>
              <a:ext cx="2241974"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latin typeface="思源黑体 CN Medium" panose="020B0600000000000000" pitchFamily="34" charset="-122"/>
                  <a:ea typeface="思源黑体 CN Medium" panose="020B0600000000000000" pitchFamily="34" charset="-122"/>
                </a:rPr>
                <a:t>你的标题</a:t>
              </a:r>
            </a:p>
          </p:txBody>
        </p:sp>
      </p:grpSp>
      <p:grpSp>
        <p:nvGrpSpPr>
          <p:cNvPr id="28" name="PA-组合 27"/>
          <p:cNvGrpSpPr/>
          <p:nvPr>
            <p:custDataLst>
              <p:tags r:id="rId6"/>
            </p:custDataLst>
          </p:nvPr>
        </p:nvGrpSpPr>
        <p:grpSpPr>
          <a:xfrm>
            <a:off x="3725458" y="1980356"/>
            <a:ext cx="2333384" cy="1382028"/>
            <a:chOff x="1480581" y="4877667"/>
            <a:chExt cx="2333384" cy="1382028"/>
          </a:xfrm>
        </p:grpSpPr>
        <p:sp>
          <p:nvSpPr>
            <p:cNvPr id="29" name="PA-矩形 28"/>
            <p:cNvSpPr/>
            <p:nvPr>
              <p:custDataLst>
                <p:tags r:id="rId21"/>
              </p:custDataLst>
            </p:nvPr>
          </p:nvSpPr>
          <p:spPr>
            <a:xfrm>
              <a:off x="1571991" y="5369002"/>
              <a:ext cx="2241974" cy="89069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30" name="PA-矩形 29"/>
            <p:cNvSpPr/>
            <p:nvPr>
              <p:custDataLst>
                <p:tags r:id="rId22"/>
              </p:custDataLst>
            </p:nvPr>
          </p:nvSpPr>
          <p:spPr>
            <a:xfrm>
              <a:off x="1480581" y="4877667"/>
              <a:ext cx="2241974"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latin typeface="思源黑体 CN Medium" panose="020B0600000000000000" pitchFamily="34" charset="-122"/>
                  <a:ea typeface="思源黑体 CN Medium" panose="020B0600000000000000" pitchFamily="34" charset="-122"/>
                </a:rPr>
                <a:t>你的标题</a:t>
              </a:r>
            </a:p>
          </p:txBody>
        </p:sp>
      </p:grpSp>
      <p:grpSp>
        <p:nvGrpSpPr>
          <p:cNvPr id="31" name="PA-组合 30"/>
          <p:cNvGrpSpPr/>
          <p:nvPr>
            <p:custDataLst>
              <p:tags r:id="rId7"/>
            </p:custDataLst>
          </p:nvPr>
        </p:nvGrpSpPr>
        <p:grpSpPr>
          <a:xfrm>
            <a:off x="6266400" y="1980356"/>
            <a:ext cx="2333384" cy="1382028"/>
            <a:chOff x="1480581" y="4877667"/>
            <a:chExt cx="2333384" cy="1382028"/>
          </a:xfrm>
        </p:grpSpPr>
        <p:sp>
          <p:nvSpPr>
            <p:cNvPr id="32" name="PA-矩形 31"/>
            <p:cNvSpPr/>
            <p:nvPr>
              <p:custDataLst>
                <p:tags r:id="rId19"/>
              </p:custDataLst>
            </p:nvPr>
          </p:nvSpPr>
          <p:spPr>
            <a:xfrm>
              <a:off x="1639089" y="5369002"/>
              <a:ext cx="2174876" cy="89069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33" name="PA-矩形 32"/>
            <p:cNvSpPr/>
            <p:nvPr>
              <p:custDataLst>
                <p:tags r:id="rId20"/>
              </p:custDataLst>
            </p:nvPr>
          </p:nvSpPr>
          <p:spPr>
            <a:xfrm>
              <a:off x="1480581" y="4877667"/>
              <a:ext cx="2241974"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latin typeface="思源黑体 CN Medium" panose="020B0600000000000000" pitchFamily="34" charset="-122"/>
                  <a:ea typeface="思源黑体 CN Medium" panose="020B0600000000000000" pitchFamily="34" charset="-122"/>
                </a:rPr>
                <a:t>你的标题</a:t>
              </a:r>
            </a:p>
          </p:txBody>
        </p:sp>
      </p:grpSp>
      <p:grpSp>
        <p:nvGrpSpPr>
          <p:cNvPr id="34" name="PA-组合 33"/>
          <p:cNvGrpSpPr/>
          <p:nvPr>
            <p:custDataLst>
              <p:tags r:id="rId8"/>
            </p:custDataLst>
          </p:nvPr>
        </p:nvGrpSpPr>
        <p:grpSpPr>
          <a:xfrm>
            <a:off x="8807342" y="1980356"/>
            <a:ext cx="2333384" cy="1382028"/>
            <a:chOff x="1480581" y="4877667"/>
            <a:chExt cx="2333384" cy="1382028"/>
          </a:xfrm>
        </p:grpSpPr>
        <p:sp>
          <p:nvSpPr>
            <p:cNvPr id="35" name="PA-矩形 34"/>
            <p:cNvSpPr/>
            <p:nvPr>
              <p:custDataLst>
                <p:tags r:id="rId17"/>
              </p:custDataLst>
            </p:nvPr>
          </p:nvSpPr>
          <p:spPr>
            <a:xfrm>
              <a:off x="1571991" y="5369002"/>
              <a:ext cx="2241974" cy="89069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36" name="PA-矩形 35"/>
            <p:cNvSpPr/>
            <p:nvPr>
              <p:custDataLst>
                <p:tags r:id="rId18"/>
              </p:custDataLst>
            </p:nvPr>
          </p:nvSpPr>
          <p:spPr>
            <a:xfrm>
              <a:off x="1480581" y="4877667"/>
              <a:ext cx="2241974"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latin typeface="思源黑体 CN Medium" panose="020B0600000000000000" pitchFamily="34" charset="-122"/>
                  <a:ea typeface="思源黑体 CN Medium" panose="020B0600000000000000" pitchFamily="34" charset="-122"/>
                </a:rPr>
                <a:t>你的标题</a:t>
              </a:r>
            </a:p>
          </p:txBody>
        </p:sp>
      </p:grpSp>
      <p:sp>
        <p:nvSpPr>
          <p:cNvPr id="37" name="PA-矩形 36"/>
          <p:cNvSpPr/>
          <p:nvPr>
            <p:custDataLst>
              <p:tags r:id="rId9"/>
            </p:custDataLst>
          </p:nvPr>
        </p:nvSpPr>
        <p:spPr>
          <a:xfrm>
            <a:off x="1587635" y="4249417"/>
            <a:ext cx="1447768" cy="6429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a:solidFill>
                  <a:srgbClr val="595959"/>
                </a:solidFill>
                <a:latin typeface="思源黑体 CN Medium" panose="020B0600000000000000" pitchFamily="34" charset="-122"/>
                <a:ea typeface="思源黑体 CN Medium" panose="020B0600000000000000" pitchFamily="34" charset="-122"/>
              </a:rPr>
              <a:t>40%</a:t>
            </a:r>
            <a:endParaRPr lang="zh-CN" altLang="en-US" sz="3200" b="1" dirty="0">
              <a:solidFill>
                <a:srgbClr val="595959"/>
              </a:solidFill>
              <a:latin typeface="思源黑体 CN Medium" panose="020B0600000000000000" pitchFamily="34" charset="-122"/>
              <a:ea typeface="思源黑体 CN Medium" panose="020B0600000000000000" pitchFamily="34" charset="-122"/>
            </a:endParaRPr>
          </a:p>
        </p:txBody>
      </p:sp>
      <p:sp>
        <p:nvSpPr>
          <p:cNvPr id="38" name="PA-矩形 37"/>
          <p:cNvSpPr/>
          <p:nvPr>
            <p:custDataLst>
              <p:tags r:id="rId10"/>
            </p:custDataLst>
          </p:nvPr>
        </p:nvSpPr>
        <p:spPr>
          <a:xfrm>
            <a:off x="4101725" y="4249417"/>
            <a:ext cx="1447768" cy="6429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a:solidFill>
                  <a:srgbClr val="595959"/>
                </a:solidFill>
                <a:latin typeface="思源黑体 CN Medium" panose="020B0600000000000000" pitchFamily="34" charset="-122"/>
                <a:ea typeface="思源黑体 CN Medium" panose="020B0600000000000000" pitchFamily="34" charset="-122"/>
              </a:rPr>
              <a:t>50%</a:t>
            </a:r>
            <a:endParaRPr lang="zh-CN" altLang="en-US" sz="3200" b="1" dirty="0">
              <a:solidFill>
                <a:srgbClr val="595959"/>
              </a:solidFill>
              <a:latin typeface="思源黑体 CN Medium" panose="020B0600000000000000" pitchFamily="34" charset="-122"/>
              <a:ea typeface="思源黑体 CN Medium" panose="020B0600000000000000" pitchFamily="34" charset="-122"/>
            </a:endParaRPr>
          </a:p>
        </p:txBody>
      </p:sp>
      <p:sp>
        <p:nvSpPr>
          <p:cNvPr id="39" name="PA-矩形 38"/>
          <p:cNvSpPr/>
          <p:nvPr>
            <p:custDataLst>
              <p:tags r:id="rId11"/>
            </p:custDataLst>
          </p:nvPr>
        </p:nvSpPr>
        <p:spPr>
          <a:xfrm>
            <a:off x="6654742" y="4249417"/>
            <a:ext cx="1447768" cy="6429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a:solidFill>
                  <a:srgbClr val="595959"/>
                </a:solidFill>
                <a:latin typeface="思源黑体 CN Medium" panose="020B0600000000000000" pitchFamily="34" charset="-122"/>
                <a:ea typeface="思源黑体 CN Medium" panose="020B0600000000000000" pitchFamily="34" charset="-122"/>
              </a:rPr>
              <a:t>55%</a:t>
            </a:r>
            <a:endParaRPr lang="zh-CN" altLang="en-US" sz="3200" b="1" dirty="0">
              <a:solidFill>
                <a:srgbClr val="595959"/>
              </a:solidFill>
              <a:latin typeface="思源黑体 CN Medium" panose="020B0600000000000000" pitchFamily="34" charset="-122"/>
              <a:ea typeface="思源黑体 CN Medium" panose="020B0600000000000000" pitchFamily="34" charset="-122"/>
            </a:endParaRPr>
          </a:p>
        </p:txBody>
      </p:sp>
      <p:sp>
        <p:nvSpPr>
          <p:cNvPr id="40" name="PA-矩形 39"/>
          <p:cNvSpPr/>
          <p:nvPr>
            <p:custDataLst>
              <p:tags r:id="rId12"/>
            </p:custDataLst>
          </p:nvPr>
        </p:nvSpPr>
        <p:spPr>
          <a:xfrm>
            <a:off x="9213632" y="4249417"/>
            <a:ext cx="1447768" cy="6429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a:solidFill>
                  <a:srgbClr val="595959"/>
                </a:solidFill>
                <a:latin typeface="思源黑体 CN Medium" panose="020B0600000000000000" pitchFamily="34" charset="-122"/>
                <a:ea typeface="思源黑体 CN Medium" panose="020B0600000000000000" pitchFamily="34" charset="-122"/>
              </a:rPr>
              <a:t>75%</a:t>
            </a:r>
            <a:endParaRPr lang="zh-CN" altLang="en-US" sz="3200" b="1" dirty="0">
              <a:solidFill>
                <a:srgbClr val="595959"/>
              </a:solidFill>
              <a:latin typeface="思源黑体 CN Medium" panose="020B0600000000000000" pitchFamily="34" charset="-122"/>
              <a:ea typeface="思源黑体 CN Medium" panose="020B0600000000000000" pitchFamily="34" charset="-122"/>
            </a:endParaRPr>
          </a:p>
        </p:txBody>
      </p:sp>
      <p:sp>
        <p:nvSpPr>
          <p:cNvPr id="44" name="PA-稻壳儿搜索【幻雨工作室】_1_1"/>
          <p:cNvSpPr>
            <a:spLocks noChangeArrowheads="1"/>
          </p:cNvSpPr>
          <p:nvPr>
            <p:custDataLst>
              <p:tags r:id="rId13"/>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45" name="PA-稻壳儿搜索【幻雨工作室】_3_1"/>
          <p:cNvSpPr/>
          <p:nvPr>
            <p:custDataLst>
              <p:tags r:id="rId14"/>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46" name="PA-稻壳儿搜索【幻雨工作室】_2_1"/>
          <p:cNvSpPr txBox="1"/>
          <p:nvPr>
            <p:custDataLst>
              <p:tags r:id="rId15"/>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47" name="PA-矩形 5_1"/>
          <p:cNvSpPr/>
          <p:nvPr>
            <p:custDataLst>
              <p:tags r:id="rId16"/>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strVal val="#ppt_w+.3"/>
                                          </p:val>
                                        </p:tav>
                                        <p:tav tm="100000">
                                          <p:val>
                                            <p:strVal val="#ppt_w"/>
                                          </p:val>
                                        </p:tav>
                                      </p:tavLst>
                                    </p:anim>
                                    <p:anim calcmode="lin" valueType="num">
                                      <p:cBhvr>
                                        <p:cTn id="8" dur="1000" fill="hold"/>
                                        <p:tgtEl>
                                          <p:spTgt spid="25"/>
                                        </p:tgtEl>
                                        <p:attrNameLst>
                                          <p:attrName>ppt_h</p:attrName>
                                        </p:attrNameLst>
                                      </p:cBhvr>
                                      <p:tavLst>
                                        <p:tav tm="0">
                                          <p:val>
                                            <p:strVal val="#ppt_h"/>
                                          </p:val>
                                        </p:tav>
                                        <p:tav tm="100000">
                                          <p:val>
                                            <p:strVal val="#ppt_h"/>
                                          </p:val>
                                        </p:tav>
                                      </p:tavLst>
                                    </p:anim>
                                    <p:animEffect transition="in" filter="fade">
                                      <p:cBhvr>
                                        <p:cTn id="9" dur="1000"/>
                                        <p:tgtEl>
                                          <p:spTgt spid="25"/>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000" fill="hold"/>
                                        <p:tgtEl>
                                          <p:spTgt spid="28"/>
                                        </p:tgtEl>
                                        <p:attrNameLst>
                                          <p:attrName>ppt_w</p:attrName>
                                        </p:attrNameLst>
                                      </p:cBhvr>
                                      <p:tavLst>
                                        <p:tav tm="0">
                                          <p:val>
                                            <p:strVal val="#ppt_w+.3"/>
                                          </p:val>
                                        </p:tav>
                                        <p:tav tm="100000">
                                          <p:val>
                                            <p:strVal val="#ppt_w"/>
                                          </p:val>
                                        </p:tav>
                                      </p:tavLst>
                                    </p:anim>
                                    <p:anim calcmode="lin" valueType="num">
                                      <p:cBhvr>
                                        <p:cTn id="13" dur="1000" fill="hold"/>
                                        <p:tgtEl>
                                          <p:spTgt spid="28"/>
                                        </p:tgtEl>
                                        <p:attrNameLst>
                                          <p:attrName>ppt_h</p:attrName>
                                        </p:attrNameLst>
                                      </p:cBhvr>
                                      <p:tavLst>
                                        <p:tav tm="0">
                                          <p:val>
                                            <p:strVal val="#ppt_h"/>
                                          </p:val>
                                        </p:tav>
                                        <p:tav tm="100000">
                                          <p:val>
                                            <p:strVal val="#ppt_h"/>
                                          </p:val>
                                        </p:tav>
                                      </p:tavLst>
                                    </p:anim>
                                    <p:animEffect transition="in" filter="fade">
                                      <p:cBhvr>
                                        <p:cTn id="14" dur="1000"/>
                                        <p:tgtEl>
                                          <p:spTgt spid="28"/>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1000" fill="hold"/>
                                        <p:tgtEl>
                                          <p:spTgt spid="31"/>
                                        </p:tgtEl>
                                        <p:attrNameLst>
                                          <p:attrName>ppt_w</p:attrName>
                                        </p:attrNameLst>
                                      </p:cBhvr>
                                      <p:tavLst>
                                        <p:tav tm="0">
                                          <p:val>
                                            <p:strVal val="#ppt_w+.3"/>
                                          </p:val>
                                        </p:tav>
                                        <p:tav tm="100000">
                                          <p:val>
                                            <p:strVal val="#ppt_w"/>
                                          </p:val>
                                        </p:tav>
                                      </p:tavLst>
                                    </p:anim>
                                    <p:anim calcmode="lin" valueType="num">
                                      <p:cBhvr>
                                        <p:cTn id="18" dur="1000" fill="hold"/>
                                        <p:tgtEl>
                                          <p:spTgt spid="31"/>
                                        </p:tgtEl>
                                        <p:attrNameLst>
                                          <p:attrName>ppt_h</p:attrName>
                                        </p:attrNameLst>
                                      </p:cBhvr>
                                      <p:tavLst>
                                        <p:tav tm="0">
                                          <p:val>
                                            <p:strVal val="#ppt_h"/>
                                          </p:val>
                                        </p:tav>
                                        <p:tav tm="100000">
                                          <p:val>
                                            <p:strVal val="#ppt_h"/>
                                          </p:val>
                                        </p:tav>
                                      </p:tavLst>
                                    </p:anim>
                                    <p:animEffect transition="in" filter="fade">
                                      <p:cBhvr>
                                        <p:cTn id="19" dur="1000"/>
                                        <p:tgtEl>
                                          <p:spTgt spid="31"/>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1000" fill="hold"/>
                                        <p:tgtEl>
                                          <p:spTgt spid="34"/>
                                        </p:tgtEl>
                                        <p:attrNameLst>
                                          <p:attrName>ppt_w</p:attrName>
                                        </p:attrNameLst>
                                      </p:cBhvr>
                                      <p:tavLst>
                                        <p:tav tm="0">
                                          <p:val>
                                            <p:strVal val="#ppt_w+.3"/>
                                          </p:val>
                                        </p:tav>
                                        <p:tav tm="100000">
                                          <p:val>
                                            <p:strVal val="#ppt_w"/>
                                          </p:val>
                                        </p:tav>
                                      </p:tavLst>
                                    </p:anim>
                                    <p:anim calcmode="lin" valueType="num">
                                      <p:cBhvr>
                                        <p:cTn id="23" dur="1000" fill="hold"/>
                                        <p:tgtEl>
                                          <p:spTgt spid="34"/>
                                        </p:tgtEl>
                                        <p:attrNameLst>
                                          <p:attrName>ppt_h</p:attrName>
                                        </p:attrNameLst>
                                      </p:cBhvr>
                                      <p:tavLst>
                                        <p:tav tm="0">
                                          <p:val>
                                            <p:strVal val="#ppt_h"/>
                                          </p:val>
                                        </p:tav>
                                        <p:tav tm="100000">
                                          <p:val>
                                            <p:strVal val="#ppt_h"/>
                                          </p:val>
                                        </p:tav>
                                      </p:tavLst>
                                    </p:anim>
                                    <p:animEffect transition="in" filter="fade">
                                      <p:cBhvr>
                                        <p:cTn id="24" dur="1000"/>
                                        <p:tgtEl>
                                          <p:spTgt spid="34"/>
                                        </p:tgtEl>
                                      </p:cBhvr>
                                    </p:animEffect>
                                  </p:childTnLst>
                                </p:cTn>
                              </p:par>
                            </p:childTnLst>
                          </p:cTn>
                        </p:par>
                        <p:par>
                          <p:cTn id="25" fill="hold">
                            <p:stCondLst>
                              <p:cond delay="1000"/>
                            </p:stCondLst>
                            <p:childTnLst>
                              <p:par>
                                <p:cTn id="26" presetID="21" presetClass="entr" presetSubtype="1"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heel(1)">
                                      <p:cBhvr>
                                        <p:cTn id="28" dur="2000"/>
                                        <p:tgtEl>
                                          <p:spTgt spid="5"/>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heel(1)">
                                      <p:cBhvr>
                                        <p:cTn id="31" dur="2000"/>
                                        <p:tgtEl>
                                          <p:spTgt spid="37"/>
                                        </p:tgtEl>
                                      </p:cBhvr>
                                    </p:animEffect>
                                  </p:childTnLst>
                                </p:cTn>
                              </p:par>
                            </p:childTnLst>
                          </p:cTn>
                        </p:par>
                        <p:par>
                          <p:cTn id="32" fill="hold">
                            <p:stCondLst>
                              <p:cond delay="3000"/>
                            </p:stCondLst>
                            <p:childTnLst>
                              <p:par>
                                <p:cTn id="33" presetID="21" presetClass="entr" presetSubtype="1"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heel(1)">
                                      <p:cBhvr>
                                        <p:cTn id="35" dur="2000"/>
                                        <p:tgtEl>
                                          <p:spTgt spid="6"/>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heel(1)">
                                      <p:cBhvr>
                                        <p:cTn id="38" dur="2000"/>
                                        <p:tgtEl>
                                          <p:spTgt spid="38"/>
                                        </p:tgtEl>
                                      </p:cBhvr>
                                    </p:animEffect>
                                  </p:childTnLst>
                                </p:cTn>
                              </p:par>
                            </p:childTnLst>
                          </p:cTn>
                        </p:par>
                        <p:par>
                          <p:cTn id="39" fill="hold">
                            <p:stCondLst>
                              <p:cond delay="5000"/>
                            </p:stCondLst>
                            <p:childTnLst>
                              <p:par>
                                <p:cTn id="40" presetID="21" presetClass="entr" presetSubtype="1"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heel(1)">
                                      <p:cBhvr>
                                        <p:cTn id="42" dur="2000"/>
                                        <p:tgtEl>
                                          <p:spTgt spid="10"/>
                                        </p:tgtEl>
                                      </p:cBhvr>
                                    </p:animEffect>
                                  </p:childTnLst>
                                </p:cTn>
                              </p:par>
                              <p:par>
                                <p:cTn id="43" presetID="21" presetClass="entr" presetSubtype="1"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heel(1)">
                                      <p:cBhvr>
                                        <p:cTn id="45" dur="2000"/>
                                        <p:tgtEl>
                                          <p:spTgt spid="39"/>
                                        </p:tgtEl>
                                      </p:cBhvr>
                                    </p:animEffect>
                                  </p:childTnLst>
                                </p:cTn>
                              </p:par>
                            </p:childTnLst>
                          </p:cTn>
                        </p:par>
                        <p:par>
                          <p:cTn id="46" fill="hold">
                            <p:stCondLst>
                              <p:cond delay="7000"/>
                            </p:stCondLst>
                            <p:childTnLst>
                              <p:par>
                                <p:cTn id="47" presetID="21" presetClass="entr" presetSubtype="1"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heel(1)">
                                      <p:cBhvr>
                                        <p:cTn id="49" dur="2000"/>
                                        <p:tgtEl>
                                          <p:spTgt spid="14"/>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heel(1)">
                                      <p:cBhvr>
                                        <p:cTn id="52"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123439"/>
        </a:solidFill>
        <a:effectLst/>
      </p:bgPr>
    </p:bg>
    <p:spTree>
      <p:nvGrpSpPr>
        <p:cNvPr id="1" name=""/>
        <p:cNvGrpSpPr/>
        <p:nvPr/>
      </p:nvGrpSpPr>
      <p:grpSpPr>
        <a:xfrm>
          <a:off x="0" y="0"/>
          <a:ext cx="0" cy="0"/>
          <a:chOff x="0" y="0"/>
          <a:chExt cx="0" cy="0"/>
        </a:xfrm>
      </p:grpSpPr>
      <p:sp>
        <p:nvSpPr>
          <p:cNvPr id="3" name="PA_PA-矩形 10"/>
          <p:cNvSpPr/>
          <p:nvPr>
            <p:custDataLst>
              <p:tags r:id="rId1"/>
            </p:custDataLst>
          </p:nvPr>
        </p:nvSpPr>
        <p:spPr>
          <a:xfrm>
            <a:off x="1243899" y="1823389"/>
            <a:ext cx="9704201" cy="3434708"/>
          </a:xfrm>
          <a:prstGeom prst="rect">
            <a:avLst/>
          </a:prstGeom>
          <a:solidFill>
            <a:schemeClr val="bg1"/>
          </a:solidFill>
          <a:ln w="50800">
            <a:solidFill>
              <a:srgbClr val="A0C7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nvGrpSpPr>
          <p:cNvPr id="4" name="PA-组合 3"/>
          <p:cNvGrpSpPr/>
          <p:nvPr>
            <p:custDataLst>
              <p:tags r:id="rId2"/>
            </p:custDataLst>
          </p:nvPr>
        </p:nvGrpSpPr>
        <p:grpSpPr>
          <a:xfrm>
            <a:off x="10497250" y="3008930"/>
            <a:ext cx="901700" cy="695326"/>
            <a:chOff x="10866438" y="3185886"/>
            <a:chExt cx="901700" cy="695326"/>
          </a:xfrm>
          <a:solidFill>
            <a:srgbClr val="92D050"/>
          </a:solidFill>
        </p:grpSpPr>
        <p:sp>
          <p:nvSpPr>
            <p:cNvPr id="5" name="PA-矩形 4"/>
            <p:cNvSpPr/>
            <p:nvPr>
              <p:custDataLst>
                <p:tags r:id="rId10"/>
              </p:custDataLst>
            </p:nvPr>
          </p:nvSpPr>
          <p:spPr>
            <a:xfrm rot="5400000">
              <a:off x="10969625" y="3082699"/>
              <a:ext cx="695326" cy="901700"/>
            </a:xfrm>
            <a:prstGeom prst="rect">
              <a:avLst/>
            </a:prstGeom>
            <a:solidFill>
              <a:srgbClr val="A2BFC1"/>
            </a:solidFill>
            <a:ln>
              <a:noFill/>
            </a:ln>
            <a:effectLst>
              <a:outerShdw blurRad="406400" dist="63500" dir="5400000" algn="t"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6" name="PA-燕尾形 5"/>
            <p:cNvSpPr/>
            <p:nvPr>
              <p:custDataLst>
                <p:tags r:id="rId11"/>
              </p:custDataLst>
            </p:nvPr>
          </p:nvSpPr>
          <p:spPr>
            <a:xfrm>
              <a:off x="11171238" y="3349399"/>
              <a:ext cx="292100" cy="3683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grpSp>
        <p:nvGrpSpPr>
          <p:cNvPr id="7" name="PA-组合 6"/>
          <p:cNvGrpSpPr/>
          <p:nvPr>
            <p:custDataLst>
              <p:tags r:id="rId3"/>
            </p:custDataLst>
          </p:nvPr>
        </p:nvGrpSpPr>
        <p:grpSpPr>
          <a:xfrm>
            <a:off x="770343" y="2959944"/>
            <a:ext cx="901700" cy="695326"/>
            <a:chOff x="423863" y="3185886"/>
            <a:chExt cx="901700" cy="695326"/>
          </a:xfrm>
          <a:solidFill>
            <a:srgbClr val="92D050"/>
          </a:solidFill>
        </p:grpSpPr>
        <p:sp>
          <p:nvSpPr>
            <p:cNvPr id="8" name="PA-矩形 7"/>
            <p:cNvSpPr/>
            <p:nvPr>
              <p:custDataLst>
                <p:tags r:id="rId8"/>
              </p:custDataLst>
            </p:nvPr>
          </p:nvSpPr>
          <p:spPr>
            <a:xfrm rot="5400000">
              <a:off x="527050" y="3082699"/>
              <a:ext cx="695326" cy="901700"/>
            </a:xfrm>
            <a:prstGeom prst="rect">
              <a:avLst/>
            </a:prstGeom>
            <a:solidFill>
              <a:srgbClr val="A2BFC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思源黑体 CN Normal" panose="020B0400000000000000" pitchFamily="34" charset="-122"/>
                <a:ea typeface="思源黑体 CN Medium" panose="020B0600000000000000" pitchFamily="34" charset="-122"/>
              </a:endParaRPr>
            </a:p>
          </p:txBody>
        </p:sp>
        <p:sp>
          <p:nvSpPr>
            <p:cNvPr id="9" name="PA-燕尾形 8"/>
            <p:cNvSpPr/>
            <p:nvPr>
              <p:custDataLst>
                <p:tags r:id="rId9"/>
              </p:custDataLst>
            </p:nvPr>
          </p:nvSpPr>
          <p:spPr>
            <a:xfrm flipH="1">
              <a:off x="728663" y="3349399"/>
              <a:ext cx="292100" cy="368300"/>
            </a:xfrm>
            <a:prstGeom prst="chevron">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思源黑体 CN Normal" panose="020B0400000000000000" pitchFamily="34" charset="-122"/>
                <a:ea typeface="思源黑体 CN Medium" panose="020B0600000000000000" pitchFamily="34" charset="-122"/>
              </a:endParaRPr>
            </a:p>
          </p:txBody>
        </p:sp>
      </p:grpSp>
      <p:sp>
        <p:nvSpPr>
          <p:cNvPr id="10" name="PA-文本框 9"/>
          <p:cNvSpPr txBox="1"/>
          <p:nvPr>
            <p:custDataLst>
              <p:tags r:id="rId4"/>
            </p:custDataLst>
          </p:nvPr>
        </p:nvSpPr>
        <p:spPr>
          <a:xfrm>
            <a:off x="5372151" y="2483063"/>
            <a:ext cx="2754834" cy="707886"/>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4000" b="1" noProof="0" dirty="0">
                <a:solidFill>
                  <a:srgbClr val="123339"/>
                </a:solidFill>
                <a:latin typeface="思源黑体 CN Medium" panose="020B0600000000000000" pitchFamily="34" charset="-122"/>
                <a:ea typeface="思源黑体 CN Medium" panose="020B0600000000000000" pitchFamily="34" charset="-122"/>
                <a:sym typeface="Arial" panose="020B0604020202020204" pitchFamily="34" charset="0"/>
              </a:rPr>
              <a:t>输入标题</a:t>
            </a:r>
            <a:endParaRPr kumimoji="0" lang="zh-CN" altLang="en-US" sz="4000" b="1" i="0" u="none" strike="noStrike" kern="1200" cap="none" spc="0" normalizeH="0" baseline="0" noProof="0" dirty="0">
              <a:ln>
                <a:noFill/>
              </a:ln>
              <a:solidFill>
                <a:srgbClr val="123339"/>
              </a:solidFill>
              <a:uLnTx/>
              <a:uFillTx/>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1" name="PA-文本框 1164" descr="e7d195523061f1c03a90ee8e42cb24248e56383cd534985688F9F494128731F165EE95AB4B0C0A38076AAEA07667B1565C446FC45FF01DFB0E885BCDBDF3A284F3DB14DA61DD97F0BAB2E6C668FB4931659DCAC52277681B35A97A58EB1CDE1A30E511E1F70EEB23193653529328E29B82636547E25AC41088D20F0A52114429D13EF1D12E4FBA26373564D4CAB325C9"/>
          <p:cNvSpPr txBox="1"/>
          <p:nvPr>
            <p:custDataLst>
              <p:tags r:id="rId5"/>
            </p:custDataLst>
          </p:nvPr>
        </p:nvSpPr>
        <p:spPr>
          <a:xfrm>
            <a:off x="5372151" y="3205215"/>
            <a:ext cx="3989887"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R</a:t>
            </a:r>
            <a:r>
              <a:rPr kumimoji="0" lang="en-US" altLang="zh-CN"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eport</a:t>
            </a:r>
            <a:r>
              <a:rPr kumimoji="0" lang="id-ID"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 Presentation</a:t>
            </a:r>
          </a:p>
        </p:txBody>
      </p:sp>
      <p:sp>
        <p:nvSpPr>
          <p:cNvPr id="12" name="PA-文本框 9"/>
          <p:cNvSpPr txBox="1"/>
          <p:nvPr>
            <p:custDataLst>
              <p:tags r:id="rId6"/>
            </p:custDataLst>
          </p:nvPr>
        </p:nvSpPr>
        <p:spPr>
          <a:xfrm>
            <a:off x="5372151" y="3491757"/>
            <a:ext cx="4307168" cy="1014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p>
        </p:txBody>
      </p:sp>
      <p:sp>
        <p:nvSpPr>
          <p:cNvPr id="13" name="PA-文本框 11"/>
          <p:cNvSpPr txBox="1"/>
          <p:nvPr>
            <p:custDataLst>
              <p:tags r:id="rId7"/>
            </p:custDataLst>
          </p:nvPr>
        </p:nvSpPr>
        <p:spPr>
          <a:xfrm flipH="1">
            <a:off x="2291106" y="2633318"/>
            <a:ext cx="2672080" cy="1446550"/>
          </a:xfrm>
          <a:prstGeom prst="rect">
            <a:avLst/>
          </a:prstGeom>
          <a:noFill/>
        </p:spPr>
        <p:txBody>
          <a:bodyPr wrap="square" rtlCol="0">
            <a:spAutoFit/>
          </a:bodyPr>
          <a:lstStyle/>
          <a:p>
            <a:pPr algn="ctr"/>
            <a:r>
              <a:rPr lang="en-US" sz="8800" dirty="0">
                <a:solidFill>
                  <a:srgbClr val="123439"/>
                </a:solidFill>
                <a:latin typeface="思源黑体 CN Light" panose="020B0300000000000000" pitchFamily="34" charset="-122"/>
                <a:ea typeface="思源黑体 CN Light" panose="020B0300000000000000" pitchFamily="34" charset="-122"/>
              </a:rPr>
              <a:t>03</a:t>
            </a:r>
            <a:endParaRPr lang="id-ID" sz="8800" dirty="0">
              <a:solidFill>
                <a:srgbClr val="123439"/>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0" presetClass="entr" presetSubtype="0" repeatCount="2000" fill="hold" grpId="0" nodeType="withEffect">
                                      <p:stCondLst>
                                        <p:cond delay="60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3500" fill="hold">
                                              <p:stCondLst>
                                                <p:cond delay="0"/>
                                              </p:stCondLst>
                                            </p:cTn>
                                            <p:tgtEl>
                                              <p:spTgt spid="3"/>
                                            </p:tgtEl>
                                            <p:attrNameLst>
                                              <p:attrName>ppt_x</p:attrName>
                                            </p:attrNameLst>
                                          </p:cBhvr>
                                          <p:tavLst>
                                            <p:tav tm="0" fmla="#ppt_x-0.03*(sin(16*$^2)*(1-$))">
                                              <p:val>
                                                <p:fltVal val="0"/>
                                              </p:val>
                                            </p:tav>
                                            <p:tav tm="100000">
                                              <p:val>
                                                <p:fltVal val="1"/>
                                              </p:val>
                                            </p:tav>
                                          </p:tavLst>
                                        </p:anim>
                                      </p:childTnLst>
                                    </p:cTn>
                                  </p:par>
                                </p:childTnLst>
                              </p:cTn>
                            </p:par>
                            <p:par>
                              <p:cTn id="11" fill="hold">
                                <p:stCondLst>
                                  <p:cond delay="500"/>
                                </p:stCondLst>
                                <p:childTnLst>
                                  <p:par>
                                    <p:cTn id="12" presetID="2" presetClass="entr" presetSubtype="2" fill="hold" nodeType="afterEffect" p14:presetBounceEnd="51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1000">
                                          <p:cBhvr additive="base">
                                            <p:cTn id="14" dur="1000" fill="hold"/>
                                            <p:tgtEl>
                                              <p:spTgt spid="4"/>
                                            </p:tgtEl>
                                            <p:attrNameLst>
                                              <p:attrName>ppt_x</p:attrName>
                                            </p:attrNameLst>
                                          </p:cBhvr>
                                          <p:tavLst>
                                            <p:tav tm="0">
                                              <p:val>
                                                <p:strVal val="1+#ppt_w/2"/>
                                              </p:val>
                                            </p:tav>
                                            <p:tav tm="100000">
                                              <p:val>
                                                <p:strVal val="#ppt_x"/>
                                              </p:val>
                                            </p:tav>
                                          </p:tavLst>
                                        </p:anim>
                                        <p:anim calcmode="lin" valueType="num" p14:bounceEnd="51000">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14:presetBounceEnd="51000">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14:bounceEnd="51000">
                                          <p:cBhvr additive="base">
                                            <p:cTn id="18" dur="1000" fill="hold"/>
                                            <p:tgtEl>
                                              <p:spTgt spid="7"/>
                                            </p:tgtEl>
                                            <p:attrNameLst>
                                              <p:attrName>ppt_x</p:attrName>
                                            </p:attrNameLst>
                                          </p:cBhvr>
                                          <p:tavLst>
                                            <p:tav tm="0">
                                              <p:val>
                                                <p:strVal val="0-#ppt_w/2"/>
                                              </p:val>
                                            </p:tav>
                                            <p:tav tm="100000">
                                              <p:val>
                                                <p:strVal val="#ppt_x"/>
                                              </p:val>
                                            </p:tav>
                                          </p:tavLst>
                                        </p:anim>
                                        <p:anim calcmode="lin" valueType="num" p14:bounceEnd="51000">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22" presetClass="entr" presetSubtype="1" fill="hold" grpId="0" nodeType="withEffect">
                                      <p:stCondLst>
                                        <p:cond delay="150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0" presetClass="entr" presetSubtype="0" repeatCount="2000" fill="hold" grpId="0" nodeType="withEffect">
                                      <p:stCondLst>
                                        <p:cond delay="60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3500" fill="hold">
                                              <p:stCondLst>
                                                <p:cond delay="0"/>
                                              </p:stCondLst>
                                            </p:cTn>
                                            <p:tgtEl>
                                              <p:spTgt spid="3"/>
                                            </p:tgtEl>
                                            <p:attrNameLst>
                                              <p:attrName>ppt_x</p:attrName>
                                            </p:attrNameLst>
                                          </p:cBhvr>
                                          <p:tavLst>
                                            <p:tav tm="0" fmla="#ppt_x-0.03*(sin(16*$^2)*(1-$))">
                                              <p:val>
                                                <p:fltVal val="0"/>
                                              </p:val>
                                            </p:tav>
                                            <p:tav tm="100000">
                                              <p:val>
                                                <p:fltVal val="1"/>
                                              </p:val>
                                            </p:tav>
                                          </p:tavLst>
                                        </p:anim>
                                      </p:childTnLst>
                                    </p:cTn>
                                  </p:par>
                                </p:childTnLst>
                              </p:cTn>
                            </p:par>
                            <p:par>
                              <p:cTn id="11" fill="hold">
                                <p:stCondLst>
                                  <p:cond delay="500"/>
                                </p:stCondLst>
                                <p:childTnLst>
                                  <p:par>
                                    <p:cTn id="12" presetID="2" presetClass="entr" presetSubtype="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1000" fill="hold"/>
                                            <p:tgtEl>
                                              <p:spTgt spid="4"/>
                                            </p:tgtEl>
                                            <p:attrNameLst>
                                              <p:attrName>ppt_x</p:attrName>
                                            </p:attrNameLst>
                                          </p:cBhvr>
                                          <p:tavLst>
                                            <p:tav tm="0">
                                              <p:val>
                                                <p:strVal val="1+#ppt_w/2"/>
                                              </p:val>
                                            </p:tav>
                                            <p:tav tm="100000">
                                              <p:val>
                                                <p:strVal val="#ppt_x"/>
                                              </p:val>
                                            </p:tav>
                                          </p:tavLst>
                                        </p:anim>
                                        <p:anim calcmode="lin" valueType="num">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22" presetClass="entr" presetSubtype="1" fill="hold" grpId="0" nodeType="withEffect">
                                      <p:stCondLst>
                                        <p:cond delay="150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2" grpId="0"/>
          <p:bldP spid="1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PA-矩形 5"/>
          <p:cNvSpPr/>
          <p:nvPr>
            <p:custDataLst>
              <p:tags r:id="rId1"/>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grpSp>
        <p:nvGrpSpPr>
          <p:cNvPr id="2" name="PA-组合 1"/>
          <p:cNvGrpSpPr/>
          <p:nvPr>
            <p:custDataLst>
              <p:tags r:id="rId2"/>
            </p:custDataLst>
          </p:nvPr>
        </p:nvGrpSpPr>
        <p:grpSpPr>
          <a:xfrm>
            <a:off x="1546272" y="1923182"/>
            <a:ext cx="3584642" cy="3827530"/>
            <a:chOff x="4340898" y="1673495"/>
            <a:chExt cx="3861733" cy="4123398"/>
          </a:xfrm>
        </p:grpSpPr>
        <p:grpSp>
          <p:nvGrpSpPr>
            <p:cNvPr id="3" name="Group 59"/>
            <p:cNvGrpSpPr/>
            <p:nvPr/>
          </p:nvGrpSpPr>
          <p:grpSpPr>
            <a:xfrm>
              <a:off x="5765677" y="3231133"/>
              <a:ext cx="1008934" cy="1011625"/>
              <a:chOff x="4004877" y="2411833"/>
              <a:chExt cx="1139957" cy="1143000"/>
            </a:xfrm>
          </p:grpSpPr>
          <p:sp>
            <p:nvSpPr>
              <p:cNvPr id="28" name="PA-椭圆 13"/>
              <p:cNvSpPr/>
              <p:nvPr>
                <p:custDataLst>
                  <p:tags r:id="rId37"/>
                </p:custDataLst>
              </p:nvPr>
            </p:nvSpPr>
            <p:spPr bwMode="auto">
              <a:xfrm>
                <a:off x="4004877" y="2411833"/>
                <a:ext cx="1139957" cy="1143000"/>
              </a:xfrm>
              <a:prstGeom prst="ellipse">
                <a:avLst/>
              </a:prstGeom>
              <a:solidFill>
                <a:schemeClr val="accent1"/>
              </a:solidFill>
              <a:ln w="9525">
                <a:noFill/>
                <a:round/>
              </a:ln>
            </p:spPr>
            <p:txBody>
              <a:bodyPr vert="horz" wrap="square" lIns="99503" tIns="49752" rIns="99503" bIns="49752" numCol="1" rtlCol="0" anchor="t" anchorCtr="0" compatLnSpc="1"/>
              <a:lstStyle/>
              <a:p>
                <a:pPr algn="ct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29" name="PA-任意多边形 152"/>
              <p:cNvSpPr>
                <a:spLocks noEditPoints="1"/>
              </p:cNvSpPr>
              <p:nvPr>
                <p:custDataLst>
                  <p:tags r:id="rId38"/>
                </p:custDataLst>
              </p:nvPr>
            </p:nvSpPr>
            <p:spPr bwMode="auto">
              <a:xfrm>
                <a:off x="4383793" y="2806766"/>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9503" tIns="49752" rIns="99503" bIns="49752" numCol="1" anchor="t" anchorCtr="0" compatLnSpc="1"/>
              <a:lstStyle/>
              <a:p>
                <a:pP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grpSp>
        <p:sp>
          <p:nvSpPr>
            <p:cNvPr id="4" name="PA-下箭头 15"/>
            <p:cNvSpPr/>
            <p:nvPr>
              <p:custDataLst>
                <p:tags r:id="rId19"/>
              </p:custDataLst>
            </p:nvPr>
          </p:nvSpPr>
          <p:spPr bwMode="auto">
            <a:xfrm rot="14548862">
              <a:off x="6846247" y="3142664"/>
              <a:ext cx="262123" cy="468231"/>
            </a:xfrm>
            <a:prstGeom prst="downArrow">
              <a:avLst>
                <a:gd name="adj1" fmla="val 63516"/>
                <a:gd name="adj2" fmla="val 50000"/>
              </a:avLst>
            </a:prstGeom>
            <a:solidFill>
              <a:schemeClr val="bg1">
                <a:lumMod val="65000"/>
              </a:schemeClr>
            </a:solidFill>
            <a:ln w="9525">
              <a:noFill/>
              <a:round/>
            </a:ln>
          </p:spPr>
          <p:txBody>
            <a:bodyPr vert="horz" wrap="square" lIns="99503" tIns="49752" rIns="99503" bIns="49752" numCol="1" rtlCol="0" anchor="t" anchorCtr="0" compatLnSpc="1"/>
            <a:lstStyle/>
            <a:p>
              <a:pPr algn="ct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5" name="PA-下箭头 19"/>
            <p:cNvSpPr/>
            <p:nvPr>
              <p:custDataLst>
                <p:tags r:id="rId20"/>
              </p:custDataLst>
            </p:nvPr>
          </p:nvSpPr>
          <p:spPr bwMode="auto">
            <a:xfrm rot="14548862" flipH="1" flipV="1">
              <a:off x="5439223" y="3836681"/>
              <a:ext cx="262123" cy="484941"/>
            </a:xfrm>
            <a:prstGeom prst="downArrow">
              <a:avLst>
                <a:gd name="adj1" fmla="val 63516"/>
                <a:gd name="adj2" fmla="val 50000"/>
              </a:avLst>
            </a:prstGeom>
            <a:solidFill>
              <a:schemeClr val="bg1">
                <a:lumMod val="65000"/>
              </a:schemeClr>
            </a:solidFill>
            <a:ln w="9525">
              <a:noFill/>
              <a:round/>
            </a:ln>
          </p:spPr>
          <p:txBody>
            <a:bodyPr vert="horz" wrap="square" lIns="99503" tIns="49752" rIns="99503" bIns="49752" numCol="1" rtlCol="0" anchor="t" anchorCtr="0" compatLnSpc="1"/>
            <a:lstStyle/>
            <a:p>
              <a:pPr algn="ct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6" name="PA-下箭头 44"/>
            <p:cNvSpPr/>
            <p:nvPr>
              <p:custDataLst>
                <p:tags r:id="rId21"/>
              </p:custDataLst>
            </p:nvPr>
          </p:nvSpPr>
          <p:spPr bwMode="auto">
            <a:xfrm rot="10800000">
              <a:off x="6145143" y="2737055"/>
              <a:ext cx="262123" cy="468231"/>
            </a:xfrm>
            <a:prstGeom prst="downArrow">
              <a:avLst>
                <a:gd name="adj1" fmla="val 63516"/>
                <a:gd name="adj2" fmla="val 50000"/>
              </a:avLst>
            </a:prstGeom>
            <a:solidFill>
              <a:schemeClr val="bg1">
                <a:lumMod val="65000"/>
              </a:schemeClr>
            </a:solidFill>
            <a:ln w="9525">
              <a:noFill/>
              <a:round/>
            </a:ln>
          </p:spPr>
          <p:txBody>
            <a:bodyPr vert="horz" wrap="square" lIns="99503" tIns="49752" rIns="99503" bIns="49752" numCol="1" rtlCol="0" anchor="t" anchorCtr="0" compatLnSpc="1"/>
            <a:lstStyle/>
            <a:p>
              <a:pPr algn="ct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7" name="PA-下箭头 47"/>
            <p:cNvSpPr/>
            <p:nvPr>
              <p:custDataLst>
                <p:tags r:id="rId22"/>
              </p:custDataLst>
            </p:nvPr>
          </p:nvSpPr>
          <p:spPr bwMode="auto">
            <a:xfrm rot="7051138" flipH="1">
              <a:off x="5446527" y="3142105"/>
              <a:ext cx="262123" cy="468231"/>
            </a:xfrm>
            <a:prstGeom prst="downArrow">
              <a:avLst>
                <a:gd name="adj1" fmla="val 63516"/>
                <a:gd name="adj2" fmla="val 50000"/>
              </a:avLst>
            </a:prstGeom>
            <a:solidFill>
              <a:schemeClr val="bg1">
                <a:lumMod val="65000"/>
              </a:schemeClr>
            </a:solidFill>
            <a:ln w="9525">
              <a:noFill/>
              <a:round/>
            </a:ln>
          </p:spPr>
          <p:txBody>
            <a:bodyPr vert="horz" wrap="square" lIns="99503" tIns="49752" rIns="99503" bIns="49752" numCol="1" rtlCol="0" anchor="t" anchorCtr="0" compatLnSpc="1"/>
            <a:lstStyle/>
            <a:p>
              <a:pPr algn="ct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8" name="PA-下箭头 55"/>
            <p:cNvSpPr/>
            <p:nvPr>
              <p:custDataLst>
                <p:tags r:id="rId23"/>
              </p:custDataLst>
            </p:nvPr>
          </p:nvSpPr>
          <p:spPr bwMode="auto">
            <a:xfrm rot="10800000" flipV="1">
              <a:off x="6145145" y="4268603"/>
              <a:ext cx="262123" cy="468231"/>
            </a:xfrm>
            <a:prstGeom prst="downArrow">
              <a:avLst>
                <a:gd name="adj1" fmla="val 63516"/>
                <a:gd name="adj2" fmla="val 50000"/>
              </a:avLst>
            </a:prstGeom>
            <a:solidFill>
              <a:schemeClr val="bg1">
                <a:lumMod val="65000"/>
              </a:schemeClr>
            </a:solidFill>
            <a:ln w="9525">
              <a:noFill/>
              <a:round/>
            </a:ln>
          </p:spPr>
          <p:txBody>
            <a:bodyPr vert="horz" wrap="square" lIns="99503" tIns="49752" rIns="99503" bIns="49752" numCol="1" rtlCol="0" anchor="t" anchorCtr="0" compatLnSpc="1"/>
            <a:lstStyle/>
            <a:p>
              <a:pPr algn="ct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9" name="PA-下箭头 56"/>
            <p:cNvSpPr/>
            <p:nvPr>
              <p:custDataLst>
                <p:tags r:id="rId24"/>
              </p:custDataLst>
            </p:nvPr>
          </p:nvSpPr>
          <p:spPr bwMode="auto">
            <a:xfrm rot="7051138" flipV="1">
              <a:off x="6838942" y="3851398"/>
              <a:ext cx="262123" cy="484941"/>
            </a:xfrm>
            <a:prstGeom prst="downArrow">
              <a:avLst>
                <a:gd name="adj1" fmla="val 63516"/>
                <a:gd name="adj2" fmla="val 50000"/>
              </a:avLst>
            </a:prstGeom>
            <a:solidFill>
              <a:schemeClr val="bg1">
                <a:lumMod val="65000"/>
              </a:schemeClr>
            </a:solidFill>
            <a:ln w="9525">
              <a:noFill/>
              <a:round/>
            </a:ln>
          </p:spPr>
          <p:txBody>
            <a:bodyPr vert="horz" wrap="square" lIns="99503" tIns="49752" rIns="99503" bIns="49752" numCol="1" rtlCol="0" anchor="t" anchorCtr="0" compatLnSpc="1"/>
            <a:lstStyle/>
            <a:p>
              <a:pPr algn="ct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grpSp>
          <p:nvGrpSpPr>
            <p:cNvPr id="10" name="Group 84"/>
            <p:cNvGrpSpPr/>
            <p:nvPr/>
          </p:nvGrpSpPr>
          <p:grpSpPr>
            <a:xfrm>
              <a:off x="5751872" y="1673495"/>
              <a:ext cx="1062673" cy="1063559"/>
              <a:chOff x="3307763" y="1427226"/>
              <a:chExt cx="648499" cy="649042"/>
            </a:xfrm>
          </p:grpSpPr>
          <p:sp>
            <p:nvSpPr>
              <p:cNvPr id="26" name="PA-椭圆 76"/>
              <p:cNvSpPr>
                <a:spLocks noChangeAspect="1"/>
              </p:cNvSpPr>
              <p:nvPr>
                <p:custDataLst>
                  <p:tags r:id="rId35"/>
                </p:custDataLst>
              </p:nvPr>
            </p:nvSpPr>
            <p:spPr>
              <a:xfrm>
                <a:off x="3307763" y="1427226"/>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0" b="1" dirty="0">
                  <a:solidFill>
                    <a:schemeClr val="bg1"/>
                  </a:solidFill>
                  <a:latin typeface="Arial" panose="020B0604020202020204" pitchFamily="34" charset="0"/>
                  <a:ea typeface="思源黑体 CN Light" panose="020B0300000000000000" pitchFamily="34" charset="-122"/>
                  <a:sym typeface="Arial" panose="020B0604020202020204" pitchFamily="34" charset="0"/>
                </a:endParaRPr>
              </a:p>
            </p:txBody>
          </p:sp>
          <p:sp>
            <p:nvSpPr>
              <p:cNvPr id="27" name="PA-任意多边形 77"/>
              <p:cNvSpPr>
                <a:spLocks noEditPoints="1"/>
              </p:cNvSpPr>
              <p:nvPr>
                <p:custDataLst>
                  <p:tags r:id="rId36"/>
                </p:custDataLst>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vert="horz" wrap="square" lIns="99503" tIns="49752" rIns="99503" bIns="49752" numCol="1" anchor="t" anchorCtr="0" compatLnSpc="1"/>
              <a:lstStyle/>
              <a:p>
                <a:pP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grpSp>
        <p:grpSp>
          <p:nvGrpSpPr>
            <p:cNvPr id="11" name="Group 88"/>
            <p:cNvGrpSpPr/>
            <p:nvPr/>
          </p:nvGrpSpPr>
          <p:grpSpPr>
            <a:xfrm>
              <a:off x="7129592" y="3914776"/>
              <a:ext cx="1062673" cy="1063559"/>
              <a:chOff x="3365370" y="3682819"/>
              <a:chExt cx="648499" cy="649042"/>
            </a:xfrm>
          </p:grpSpPr>
          <p:sp>
            <p:nvSpPr>
              <p:cNvPr id="24" name="PA-椭圆 64"/>
              <p:cNvSpPr>
                <a:spLocks noChangeAspect="1"/>
              </p:cNvSpPr>
              <p:nvPr>
                <p:custDataLst>
                  <p:tags r:id="rId33"/>
                </p:custDataLst>
              </p:nvPr>
            </p:nvSpPr>
            <p:spPr>
              <a:xfrm>
                <a:off x="3365370" y="3682819"/>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5" b="1"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25" name="PA-任意多边形 83"/>
              <p:cNvSpPr>
                <a:spLocks noEditPoints="1"/>
              </p:cNvSpPr>
              <p:nvPr>
                <p:custDataLst>
                  <p:tags r:id="rId34"/>
                </p:custDataLst>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vert="horz" wrap="square" lIns="99503" tIns="49752" rIns="99503" bIns="49752" numCol="1" anchor="t" anchorCtr="0" compatLnSpc="1"/>
              <a:lstStyle/>
              <a:p>
                <a:pP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grpSp>
        <p:grpSp>
          <p:nvGrpSpPr>
            <p:cNvPr id="12" name="Group 87"/>
            <p:cNvGrpSpPr/>
            <p:nvPr/>
          </p:nvGrpSpPr>
          <p:grpSpPr>
            <a:xfrm>
              <a:off x="4354126" y="2519698"/>
              <a:ext cx="1062673" cy="1063559"/>
              <a:chOff x="5187738" y="3682819"/>
              <a:chExt cx="648499" cy="649042"/>
            </a:xfrm>
          </p:grpSpPr>
          <p:sp>
            <p:nvSpPr>
              <p:cNvPr id="22" name="PA-椭圆 73"/>
              <p:cNvSpPr>
                <a:spLocks noChangeAspect="1"/>
              </p:cNvSpPr>
              <p:nvPr>
                <p:custDataLst>
                  <p:tags r:id="rId31"/>
                </p:custDataLst>
              </p:nvPr>
            </p:nvSpPr>
            <p:spPr>
              <a:xfrm>
                <a:off x="5187738" y="368281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5" b="1"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23" name="PA-任意多边形 137"/>
              <p:cNvSpPr>
                <a:spLocks noEditPoints="1"/>
              </p:cNvSpPr>
              <p:nvPr>
                <p:custDataLst>
                  <p:tags r:id="rId32"/>
                </p:custDataLst>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ln>
            </p:spPr>
            <p:txBody>
              <a:bodyPr vert="horz" wrap="square" lIns="99503" tIns="49752" rIns="99503" bIns="49752" numCol="1" anchor="t" anchorCtr="0" compatLnSpc="1"/>
              <a:lstStyle/>
              <a:p>
                <a:pP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grpSp>
        <p:grpSp>
          <p:nvGrpSpPr>
            <p:cNvPr id="13" name="Group 85"/>
            <p:cNvGrpSpPr/>
            <p:nvPr/>
          </p:nvGrpSpPr>
          <p:grpSpPr>
            <a:xfrm>
              <a:off x="5746473" y="4733334"/>
              <a:ext cx="1062673" cy="1063559"/>
              <a:chOff x="5187738" y="1415796"/>
              <a:chExt cx="648499" cy="649042"/>
            </a:xfrm>
          </p:grpSpPr>
          <p:sp>
            <p:nvSpPr>
              <p:cNvPr id="20" name="PA-椭圆 67"/>
              <p:cNvSpPr>
                <a:spLocks noChangeAspect="1"/>
              </p:cNvSpPr>
              <p:nvPr>
                <p:custDataLst>
                  <p:tags r:id="rId29"/>
                </p:custDataLst>
              </p:nvPr>
            </p:nvSpPr>
            <p:spPr>
              <a:xfrm>
                <a:off x="5187738" y="1415796"/>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5" b="1"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21" name="PA-任意多边形 53"/>
              <p:cNvSpPr/>
              <p:nvPr>
                <p:custDataLst>
                  <p:tags r:id="rId30"/>
                </p:custDataLst>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ln>
            </p:spPr>
            <p:txBody>
              <a:bodyPr vert="horz" wrap="square" lIns="99503" tIns="49752" rIns="99503" bIns="49752" numCol="1" anchor="t" anchorCtr="0" compatLnSpc="1"/>
              <a:lstStyle/>
              <a:p>
                <a:pP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grpSp>
        <p:grpSp>
          <p:nvGrpSpPr>
            <p:cNvPr id="14" name="Group 86"/>
            <p:cNvGrpSpPr/>
            <p:nvPr/>
          </p:nvGrpSpPr>
          <p:grpSpPr>
            <a:xfrm>
              <a:off x="4340898" y="3914776"/>
              <a:ext cx="1062673" cy="1063559"/>
              <a:chOff x="5648594" y="2472338"/>
              <a:chExt cx="648499" cy="649042"/>
            </a:xfrm>
          </p:grpSpPr>
          <p:sp>
            <p:nvSpPr>
              <p:cNvPr id="18" name="PA-椭圆 70"/>
              <p:cNvSpPr>
                <a:spLocks noChangeAspect="1"/>
              </p:cNvSpPr>
              <p:nvPr>
                <p:custDataLst>
                  <p:tags r:id="rId27"/>
                </p:custDataLst>
              </p:nvPr>
            </p:nvSpPr>
            <p:spPr>
              <a:xfrm>
                <a:off x="5648594" y="2472338"/>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5" b="1"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19" name="PA-任意多边形 57"/>
              <p:cNvSpPr>
                <a:spLocks noEditPoints="1"/>
              </p:cNvSpPr>
              <p:nvPr>
                <p:custDataLst>
                  <p:tags r:id="rId28"/>
                </p:custDataLst>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ln>
            </p:spPr>
            <p:txBody>
              <a:bodyPr vert="horz" wrap="square" lIns="99503" tIns="49752" rIns="99503" bIns="49752" numCol="1" anchor="t" anchorCtr="0" compatLnSpc="1"/>
              <a:lstStyle/>
              <a:p>
                <a:pP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grpSp>
        <p:grpSp>
          <p:nvGrpSpPr>
            <p:cNvPr id="15" name="Group 83"/>
            <p:cNvGrpSpPr/>
            <p:nvPr/>
          </p:nvGrpSpPr>
          <p:grpSpPr>
            <a:xfrm>
              <a:off x="7139958" y="2514814"/>
              <a:ext cx="1062673" cy="1063559"/>
              <a:chOff x="2886238" y="2472339"/>
              <a:chExt cx="648499" cy="649042"/>
            </a:xfrm>
          </p:grpSpPr>
          <p:sp>
            <p:nvSpPr>
              <p:cNvPr id="16" name="PA-椭圆 61"/>
              <p:cNvSpPr>
                <a:spLocks noChangeAspect="1"/>
              </p:cNvSpPr>
              <p:nvPr>
                <p:custDataLst>
                  <p:tags r:id="rId25"/>
                </p:custDataLst>
              </p:nvPr>
            </p:nvSpPr>
            <p:spPr>
              <a:xfrm>
                <a:off x="2886238" y="247233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5" b="1" dirty="0">
                  <a:latin typeface="Arial" panose="020B0604020202020204" pitchFamily="34" charset="0"/>
                  <a:ea typeface="思源黑体 CN Light" panose="020B0300000000000000" pitchFamily="34" charset="-122"/>
                  <a:sym typeface="Arial" panose="020B0604020202020204" pitchFamily="34" charset="0"/>
                </a:endParaRPr>
              </a:p>
            </p:txBody>
          </p:sp>
          <p:sp>
            <p:nvSpPr>
              <p:cNvPr id="17" name="PA-任意多边形 65"/>
              <p:cNvSpPr>
                <a:spLocks noEditPoints="1"/>
              </p:cNvSpPr>
              <p:nvPr>
                <p:custDataLst>
                  <p:tags r:id="rId26"/>
                </p:custDataLst>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ln>
            </p:spPr>
            <p:txBody>
              <a:bodyPr vert="horz" wrap="square" lIns="99503" tIns="49752" rIns="99503" bIns="49752" numCol="1" anchor="t" anchorCtr="0" compatLnSpc="1"/>
              <a:lstStyle/>
              <a:p>
                <a:pPr>
                  <a:lnSpc>
                    <a:spcPct val="120000"/>
                  </a:lnSpc>
                </a:pPr>
                <a:endParaRPr lang="en-US" sz="1395" dirty="0">
                  <a:latin typeface="Arial" panose="020B0604020202020204" pitchFamily="34" charset="0"/>
                  <a:ea typeface="思源黑体 CN Light" panose="020B0300000000000000" pitchFamily="34" charset="-122"/>
                  <a:sym typeface="Arial" panose="020B0604020202020204" pitchFamily="34" charset="0"/>
                </a:endParaRPr>
              </a:p>
            </p:txBody>
          </p:sp>
        </p:grpSp>
      </p:grpSp>
      <p:grpSp>
        <p:nvGrpSpPr>
          <p:cNvPr id="30" name="PA-组合 25"/>
          <p:cNvGrpSpPr/>
          <p:nvPr>
            <p:custDataLst>
              <p:tags r:id="rId3"/>
            </p:custDataLst>
          </p:nvPr>
        </p:nvGrpSpPr>
        <p:grpSpPr>
          <a:xfrm>
            <a:off x="6518311" y="2629746"/>
            <a:ext cx="3736663" cy="2361142"/>
            <a:chOff x="7131634" y="1871224"/>
            <a:chExt cx="4394949" cy="1640230"/>
          </a:xfrm>
        </p:grpSpPr>
        <p:grpSp>
          <p:nvGrpSpPr>
            <p:cNvPr id="31" name="组合 30"/>
            <p:cNvGrpSpPr/>
            <p:nvPr/>
          </p:nvGrpSpPr>
          <p:grpSpPr>
            <a:xfrm>
              <a:off x="7131635" y="1871224"/>
              <a:ext cx="4394947" cy="293940"/>
              <a:chOff x="6609121" y="4201005"/>
              <a:chExt cx="4394947" cy="293940"/>
            </a:xfrm>
          </p:grpSpPr>
          <p:grpSp>
            <p:nvGrpSpPr>
              <p:cNvPr id="47" name="Group 2"/>
              <p:cNvGrpSpPr/>
              <p:nvPr/>
            </p:nvGrpSpPr>
            <p:grpSpPr>
              <a:xfrm>
                <a:off x="6609121" y="4201005"/>
                <a:ext cx="4394947" cy="293940"/>
                <a:chOff x="6609121" y="3856231"/>
                <a:chExt cx="4394947" cy="293940"/>
              </a:xfrm>
            </p:grpSpPr>
            <p:sp>
              <p:nvSpPr>
                <p:cNvPr id="49" name="PA-圆角矩形 20"/>
                <p:cNvSpPr/>
                <p:nvPr>
                  <p:custDataLst>
                    <p:tags r:id="rId17"/>
                  </p:custDataLst>
                </p:nvPr>
              </p:nvSpPr>
              <p:spPr>
                <a:xfrm>
                  <a:off x="6609121" y="3856231"/>
                  <a:ext cx="4394947" cy="293940"/>
                </a:xfrm>
                <a:prstGeom prst="roundRect">
                  <a:avLst>
                    <a:gd name="adj" fmla="val 50000"/>
                  </a:avLst>
                </a:prstGeom>
                <a:solidFill>
                  <a:srgbClr val="ECE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endParaRPr>
                </a:p>
              </p:txBody>
            </p:sp>
            <p:sp>
              <p:nvSpPr>
                <p:cNvPr id="50" name="PA-圆角矩形 21"/>
                <p:cNvSpPr/>
                <p:nvPr>
                  <p:custDataLst>
                    <p:tags r:id="rId18"/>
                  </p:custDataLst>
                </p:nvPr>
              </p:nvSpPr>
              <p:spPr>
                <a:xfrm>
                  <a:off x="6609122" y="3856231"/>
                  <a:ext cx="4088916" cy="293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r"/>
                  <a:r>
                    <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rPr>
                    <a:t>89%</a:t>
                  </a:r>
                </a:p>
              </p:txBody>
            </p:sp>
          </p:grpSp>
          <p:sp>
            <p:nvSpPr>
              <p:cNvPr id="48" name="PA-矩形 22"/>
              <p:cNvSpPr/>
              <p:nvPr>
                <p:custDataLst>
                  <p:tags r:id="rId16"/>
                </p:custDataLst>
              </p:nvPr>
            </p:nvSpPr>
            <p:spPr>
              <a:xfrm>
                <a:off x="6681001" y="4267798"/>
                <a:ext cx="1059144" cy="160354"/>
              </a:xfrm>
              <a:prstGeom prst="rect">
                <a:avLst/>
              </a:prstGeom>
            </p:spPr>
            <p:txBody>
              <a:bodyPr wrap="none" bIns="0" anchor="ctr">
                <a:spAutoFit/>
              </a:bodyPr>
              <a:lstStyle/>
              <a:p>
                <a:r>
                  <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rPr>
                  <a:t>Efficiency</a:t>
                </a:r>
              </a:p>
            </p:txBody>
          </p:sp>
        </p:grpSp>
        <p:grpSp>
          <p:nvGrpSpPr>
            <p:cNvPr id="32" name="组合 31"/>
            <p:cNvGrpSpPr/>
            <p:nvPr/>
          </p:nvGrpSpPr>
          <p:grpSpPr>
            <a:xfrm>
              <a:off x="7131635" y="2313670"/>
              <a:ext cx="4394948" cy="293940"/>
              <a:chOff x="6609121" y="4643451"/>
              <a:chExt cx="4394948" cy="293940"/>
            </a:xfrm>
          </p:grpSpPr>
          <p:grpSp>
            <p:nvGrpSpPr>
              <p:cNvPr id="43" name="Group 3"/>
              <p:cNvGrpSpPr/>
              <p:nvPr/>
            </p:nvGrpSpPr>
            <p:grpSpPr>
              <a:xfrm>
                <a:off x="6609121" y="4643451"/>
                <a:ext cx="4394948" cy="293940"/>
                <a:chOff x="6609121" y="4298677"/>
                <a:chExt cx="4394948" cy="293940"/>
              </a:xfrm>
            </p:grpSpPr>
            <p:sp>
              <p:nvSpPr>
                <p:cNvPr id="45" name="PA-圆角矩形 24"/>
                <p:cNvSpPr/>
                <p:nvPr>
                  <p:custDataLst>
                    <p:tags r:id="rId14"/>
                  </p:custDataLst>
                </p:nvPr>
              </p:nvSpPr>
              <p:spPr>
                <a:xfrm>
                  <a:off x="6609121" y="4298677"/>
                  <a:ext cx="4394948" cy="293940"/>
                </a:xfrm>
                <a:prstGeom prst="roundRect">
                  <a:avLst>
                    <a:gd name="adj" fmla="val 50000"/>
                  </a:avLst>
                </a:prstGeom>
                <a:solidFill>
                  <a:srgbClr val="ECE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endParaRPr>
                </a:p>
              </p:txBody>
            </p:sp>
            <p:sp>
              <p:nvSpPr>
                <p:cNvPr id="46" name="PA-圆角矩形 25"/>
                <p:cNvSpPr/>
                <p:nvPr>
                  <p:custDataLst>
                    <p:tags r:id="rId15"/>
                  </p:custDataLst>
                </p:nvPr>
              </p:nvSpPr>
              <p:spPr>
                <a:xfrm>
                  <a:off x="6609121" y="4298677"/>
                  <a:ext cx="3216004" cy="293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r"/>
                  <a:r>
                    <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rPr>
                    <a:t>84%</a:t>
                  </a:r>
                </a:p>
              </p:txBody>
            </p:sp>
          </p:grpSp>
          <p:sp>
            <p:nvSpPr>
              <p:cNvPr id="44" name="PA-矩形 26"/>
              <p:cNvSpPr/>
              <p:nvPr>
                <p:custDataLst>
                  <p:tags r:id="rId13"/>
                </p:custDataLst>
              </p:nvPr>
            </p:nvSpPr>
            <p:spPr>
              <a:xfrm>
                <a:off x="6681001" y="4710244"/>
                <a:ext cx="1123173" cy="160354"/>
              </a:xfrm>
              <a:prstGeom prst="rect">
                <a:avLst/>
              </a:prstGeom>
            </p:spPr>
            <p:txBody>
              <a:bodyPr wrap="none" bIns="0" anchor="ctr">
                <a:spAutoFit/>
              </a:bodyPr>
              <a:lstStyle/>
              <a:p>
                <a:r>
                  <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rPr>
                  <a:t>Teamwork</a:t>
                </a:r>
              </a:p>
            </p:txBody>
          </p:sp>
        </p:grpSp>
        <p:grpSp>
          <p:nvGrpSpPr>
            <p:cNvPr id="33" name="组合 32"/>
            <p:cNvGrpSpPr/>
            <p:nvPr/>
          </p:nvGrpSpPr>
          <p:grpSpPr>
            <a:xfrm>
              <a:off x="7131635" y="2756116"/>
              <a:ext cx="4394948" cy="293940"/>
              <a:chOff x="6609121" y="5085897"/>
              <a:chExt cx="4394948" cy="293940"/>
            </a:xfrm>
          </p:grpSpPr>
          <p:grpSp>
            <p:nvGrpSpPr>
              <p:cNvPr id="39" name="Group 4"/>
              <p:cNvGrpSpPr/>
              <p:nvPr/>
            </p:nvGrpSpPr>
            <p:grpSpPr>
              <a:xfrm>
                <a:off x="6609121" y="5085897"/>
                <a:ext cx="4394948" cy="293940"/>
                <a:chOff x="6609121" y="4741123"/>
                <a:chExt cx="4394948" cy="293940"/>
              </a:xfrm>
            </p:grpSpPr>
            <p:sp>
              <p:nvSpPr>
                <p:cNvPr id="41" name="PA-圆角矩形 28"/>
                <p:cNvSpPr/>
                <p:nvPr>
                  <p:custDataLst>
                    <p:tags r:id="rId11"/>
                  </p:custDataLst>
                </p:nvPr>
              </p:nvSpPr>
              <p:spPr>
                <a:xfrm>
                  <a:off x="6609121" y="4741123"/>
                  <a:ext cx="4394948" cy="293940"/>
                </a:xfrm>
                <a:prstGeom prst="roundRect">
                  <a:avLst>
                    <a:gd name="adj" fmla="val 50000"/>
                  </a:avLst>
                </a:prstGeom>
                <a:solidFill>
                  <a:srgbClr val="ECE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endParaRPr>
                </a:p>
              </p:txBody>
            </p:sp>
            <p:sp>
              <p:nvSpPr>
                <p:cNvPr id="42" name="PA-圆角矩形 29"/>
                <p:cNvSpPr/>
                <p:nvPr>
                  <p:custDataLst>
                    <p:tags r:id="rId12"/>
                  </p:custDataLst>
                </p:nvPr>
              </p:nvSpPr>
              <p:spPr>
                <a:xfrm>
                  <a:off x="6609121" y="4741123"/>
                  <a:ext cx="2947871" cy="293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r"/>
                  <a:r>
                    <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rPr>
                    <a:t>94%</a:t>
                  </a:r>
                </a:p>
              </p:txBody>
            </p:sp>
          </p:grpSp>
          <p:sp>
            <p:nvSpPr>
              <p:cNvPr id="40" name="PA-矩形 30"/>
              <p:cNvSpPr/>
              <p:nvPr>
                <p:custDataLst>
                  <p:tags r:id="rId10"/>
                </p:custDataLst>
              </p:nvPr>
            </p:nvSpPr>
            <p:spPr>
              <a:xfrm>
                <a:off x="6681001" y="5152690"/>
                <a:ext cx="1501158" cy="160354"/>
              </a:xfrm>
              <a:prstGeom prst="rect">
                <a:avLst/>
              </a:prstGeom>
            </p:spPr>
            <p:txBody>
              <a:bodyPr wrap="none" bIns="0" anchor="ctr">
                <a:spAutoFit/>
              </a:bodyPr>
              <a:lstStyle/>
              <a:p>
                <a:r>
                  <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rPr>
                  <a:t>Working Times</a:t>
                </a:r>
              </a:p>
            </p:txBody>
          </p:sp>
        </p:grpSp>
        <p:grpSp>
          <p:nvGrpSpPr>
            <p:cNvPr id="34" name="组合 33"/>
            <p:cNvGrpSpPr/>
            <p:nvPr/>
          </p:nvGrpSpPr>
          <p:grpSpPr>
            <a:xfrm>
              <a:off x="7131634" y="3217514"/>
              <a:ext cx="4394949" cy="293940"/>
              <a:chOff x="6609120" y="5547295"/>
              <a:chExt cx="4394949" cy="293940"/>
            </a:xfrm>
          </p:grpSpPr>
          <p:grpSp>
            <p:nvGrpSpPr>
              <p:cNvPr id="35" name="Group 5"/>
              <p:cNvGrpSpPr/>
              <p:nvPr/>
            </p:nvGrpSpPr>
            <p:grpSpPr>
              <a:xfrm>
                <a:off x="6609120" y="5547295"/>
                <a:ext cx="4394949" cy="293940"/>
                <a:chOff x="6609120" y="5202521"/>
                <a:chExt cx="4394949" cy="293940"/>
              </a:xfrm>
            </p:grpSpPr>
            <p:sp>
              <p:nvSpPr>
                <p:cNvPr id="37" name="PA-圆角矩形 32"/>
                <p:cNvSpPr/>
                <p:nvPr>
                  <p:custDataLst>
                    <p:tags r:id="rId8"/>
                  </p:custDataLst>
                </p:nvPr>
              </p:nvSpPr>
              <p:spPr>
                <a:xfrm>
                  <a:off x="6609121" y="5202521"/>
                  <a:ext cx="4394948" cy="293940"/>
                </a:xfrm>
                <a:prstGeom prst="roundRect">
                  <a:avLst>
                    <a:gd name="adj" fmla="val 50000"/>
                  </a:avLst>
                </a:prstGeom>
                <a:solidFill>
                  <a:srgbClr val="ECE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endParaRPr>
                </a:p>
              </p:txBody>
            </p:sp>
            <p:sp>
              <p:nvSpPr>
                <p:cNvPr id="38" name="PA-圆角矩形 33"/>
                <p:cNvSpPr/>
                <p:nvPr>
                  <p:custDataLst>
                    <p:tags r:id="rId9"/>
                  </p:custDataLst>
                </p:nvPr>
              </p:nvSpPr>
              <p:spPr>
                <a:xfrm>
                  <a:off x="6609120" y="5202521"/>
                  <a:ext cx="4088917" cy="293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r"/>
                  <a:r>
                    <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rPr>
                    <a:t>99%</a:t>
                  </a:r>
                </a:p>
              </p:txBody>
            </p:sp>
          </p:grpSp>
          <p:sp>
            <p:nvSpPr>
              <p:cNvPr id="36" name="PA-矩形 34"/>
              <p:cNvSpPr/>
              <p:nvPr>
                <p:custDataLst>
                  <p:tags r:id="rId7"/>
                </p:custDataLst>
              </p:nvPr>
            </p:nvSpPr>
            <p:spPr>
              <a:xfrm>
                <a:off x="6681002" y="5614088"/>
                <a:ext cx="1220912" cy="160354"/>
              </a:xfrm>
              <a:prstGeom prst="rect">
                <a:avLst/>
              </a:prstGeom>
            </p:spPr>
            <p:txBody>
              <a:bodyPr wrap="none" bIns="0" anchor="ctr">
                <a:spAutoFit/>
              </a:bodyPr>
              <a:lstStyle/>
              <a:p>
                <a:pPr lvl="0"/>
                <a:r>
                  <a:rPr lang="en-US" sz="1200" dirty="0">
                    <a:solidFill>
                      <a:srgbClr val="FFFFFF"/>
                    </a:solidFill>
                    <a:latin typeface="思源黑体 CN Medium" panose="020B0600000000000000" pitchFamily="34" charset="-122"/>
                    <a:ea typeface="思源黑体 CN Medium" panose="020B0600000000000000" pitchFamily="34" charset="-122"/>
                    <a:cs typeface="思源黑体 CN Light" panose="020B0300000000000000" pitchFamily="34" charset="-122"/>
                    <a:sym typeface="微软雅黑" panose="020B0503020204020204" pitchFamily="34" charset="-122"/>
                  </a:rPr>
                  <a:t>Perspective</a:t>
                </a:r>
              </a:p>
            </p:txBody>
          </p:sp>
        </p:grpSp>
      </p:grpSp>
      <p:sp>
        <p:nvSpPr>
          <p:cNvPr id="55" name="PA-稻壳儿搜索【幻雨工作室】_1_1"/>
          <p:cNvSpPr>
            <a:spLocks noChangeArrowheads="1"/>
          </p:cNvSpPr>
          <p:nvPr>
            <p:custDataLst>
              <p:tags r:id="rId4"/>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56" name="PA-稻壳儿搜索【幻雨工作室】_3_1"/>
          <p:cNvSpPr/>
          <p:nvPr>
            <p:custDataLst>
              <p:tags r:id="rId5"/>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57" name="PA-稻壳儿搜索【幻雨工作室】_2_1"/>
          <p:cNvSpPr txBox="1"/>
          <p:nvPr>
            <p:custDataLst>
              <p:tags r:id="rId6"/>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4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800" fill="hold"/>
                                        <p:tgtEl>
                                          <p:spTgt spid="30"/>
                                        </p:tgtEl>
                                        <p:attrNameLst>
                                          <p:attrName>ppt_x</p:attrName>
                                        </p:attrNameLst>
                                      </p:cBhvr>
                                      <p:tavLst>
                                        <p:tav tm="0">
                                          <p:val>
                                            <p:strVal val="1+#ppt_w/2"/>
                                          </p:val>
                                        </p:tav>
                                        <p:tav tm="100000">
                                          <p:val>
                                            <p:strVal val="#ppt_x"/>
                                          </p:val>
                                        </p:tav>
                                      </p:tavLst>
                                    </p:anim>
                                    <p:anim calcmode="lin" valueType="num">
                                      <p:cBhvr additive="base">
                                        <p:cTn id="12" dur="8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p:cNvGrpSpPr/>
          <p:nvPr>
            <p:custDataLst>
              <p:tags r:id="rId2"/>
            </p:custDataLst>
          </p:nvPr>
        </p:nvGrpSpPr>
        <p:grpSpPr>
          <a:xfrm>
            <a:off x="3569156" y="2313107"/>
            <a:ext cx="5037816" cy="2952512"/>
            <a:chOff x="3090864" y="2219325"/>
            <a:chExt cx="5994399" cy="3513138"/>
          </a:xfrm>
        </p:grpSpPr>
        <p:sp>
          <p:nvSpPr>
            <p:cNvPr id="37" name="PA-MH_Other_1"/>
            <p:cNvSpPr txBox="1"/>
            <p:nvPr>
              <p:custDataLst>
                <p:tags r:id="rId15"/>
              </p:custDataLst>
            </p:nvPr>
          </p:nvSpPr>
          <p:spPr>
            <a:xfrm flipH="1">
              <a:off x="6005512" y="2219325"/>
              <a:ext cx="705586" cy="395288"/>
            </a:xfrm>
            <a:prstGeom prst="rect">
              <a:avLst/>
            </a:prstGeom>
            <a:noFill/>
            <a:effectLst/>
          </p:spPr>
          <p:txBody>
            <a:bodyPr lIns="0" tIns="0" rIns="0" bIns="0" anchor="ctr" anchorCtr="1"/>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sz="3200" dirty="0">
                  <a:solidFill>
                    <a:srgbClr val="123339"/>
                  </a:solidFill>
                  <a:latin typeface="思源黑体 CN Medium" panose="020B0600000000000000" pitchFamily="34" charset="-122"/>
                  <a:ea typeface="思源黑体 CN Medium" panose="020B0600000000000000" pitchFamily="34" charset="-122"/>
                  <a:cs typeface="思源黑体 CN Light" panose="020B0300000000000000" pitchFamily="34" charset="-122"/>
                </a:rPr>
                <a:t>01</a:t>
              </a:r>
              <a:endParaRPr lang="zh-CN" altLang="en-US" sz="3200" dirty="0">
                <a:solidFill>
                  <a:srgbClr val="123339"/>
                </a:solidFill>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sp>
          <p:nvSpPr>
            <p:cNvPr id="40" name="PA-MH_Other_2"/>
            <p:cNvSpPr txBox="1"/>
            <p:nvPr>
              <p:custDataLst>
                <p:tags r:id="rId16"/>
              </p:custDataLst>
            </p:nvPr>
          </p:nvSpPr>
          <p:spPr>
            <a:xfrm flipH="1">
              <a:off x="4951947" y="3432175"/>
              <a:ext cx="705586" cy="395288"/>
            </a:xfrm>
            <a:prstGeom prst="rect">
              <a:avLst/>
            </a:prstGeom>
            <a:noFill/>
            <a:effectLst/>
          </p:spPr>
          <p:txBody>
            <a:bodyPr lIns="0" tIns="0" rIns="0" bIns="0" anchor="ctr" anchorCtr="1"/>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sz="3200" dirty="0">
                  <a:solidFill>
                    <a:srgbClr val="123339"/>
                  </a:solidFill>
                  <a:latin typeface="思源黑体 CN Medium" panose="020B0600000000000000" pitchFamily="34" charset="-122"/>
                  <a:ea typeface="思源黑体 CN Medium" panose="020B0600000000000000" pitchFamily="34" charset="-122"/>
                  <a:cs typeface="思源黑体 CN Light" panose="020B0300000000000000" pitchFamily="34" charset="-122"/>
                </a:rPr>
                <a:t>02</a:t>
              </a:r>
              <a:endParaRPr lang="zh-CN" altLang="en-US" sz="3200" dirty="0">
                <a:solidFill>
                  <a:srgbClr val="123339"/>
                </a:solidFill>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sp>
          <p:nvSpPr>
            <p:cNvPr id="43" name="PA-MH_Other_3"/>
            <p:cNvSpPr txBox="1"/>
            <p:nvPr>
              <p:custDataLst>
                <p:tags r:id="rId17"/>
              </p:custDataLst>
            </p:nvPr>
          </p:nvSpPr>
          <p:spPr>
            <a:xfrm flipH="1">
              <a:off x="6646862" y="4025900"/>
              <a:ext cx="705586" cy="395288"/>
            </a:xfrm>
            <a:prstGeom prst="rect">
              <a:avLst/>
            </a:prstGeom>
            <a:noFill/>
            <a:effectLst/>
          </p:spPr>
          <p:txBody>
            <a:bodyPr lIns="0" tIns="0" rIns="0" bIns="0" anchor="ctr" anchorCtr="1"/>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sz="3200" dirty="0">
                  <a:solidFill>
                    <a:srgbClr val="123339"/>
                  </a:solidFill>
                  <a:latin typeface="思源黑体 CN Medium" panose="020B0600000000000000" pitchFamily="34" charset="-122"/>
                  <a:ea typeface="思源黑体 CN Medium" panose="020B0600000000000000" pitchFamily="34" charset="-122"/>
                  <a:cs typeface="思源黑体 CN Light" panose="020B0300000000000000" pitchFamily="34" charset="-122"/>
                </a:rPr>
                <a:t>03</a:t>
              </a:r>
              <a:endParaRPr lang="zh-CN" altLang="en-US" sz="3200" dirty="0">
                <a:solidFill>
                  <a:srgbClr val="123339"/>
                </a:solidFill>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sp>
          <p:nvSpPr>
            <p:cNvPr id="46" name="PA-MH_Other_4"/>
            <p:cNvSpPr txBox="1"/>
            <p:nvPr>
              <p:custDataLst>
                <p:tags r:id="rId18"/>
              </p:custDataLst>
            </p:nvPr>
          </p:nvSpPr>
          <p:spPr>
            <a:xfrm flipH="1">
              <a:off x="5471060" y="5337175"/>
              <a:ext cx="705587" cy="395288"/>
            </a:xfrm>
            <a:prstGeom prst="rect">
              <a:avLst/>
            </a:prstGeom>
            <a:noFill/>
            <a:effectLst/>
          </p:spPr>
          <p:txBody>
            <a:bodyPr lIns="0" tIns="0" rIns="0" bIns="0" anchor="ctr" anchorCtr="1"/>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sz="3200" dirty="0">
                  <a:solidFill>
                    <a:srgbClr val="123339"/>
                  </a:solidFill>
                  <a:latin typeface="思源黑体 CN Medium" panose="020B0600000000000000" pitchFamily="34" charset="-122"/>
                  <a:ea typeface="思源黑体 CN Medium" panose="020B0600000000000000" pitchFamily="34" charset="-122"/>
                  <a:cs typeface="思源黑体 CN Light" panose="020B0300000000000000" pitchFamily="34" charset="-122"/>
                </a:rPr>
                <a:t>04</a:t>
              </a:r>
              <a:endParaRPr lang="zh-CN" altLang="en-US" sz="3200" dirty="0">
                <a:solidFill>
                  <a:srgbClr val="123339"/>
                </a:solidFill>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sp>
          <p:nvSpPr>
            <p:cNvPr id="16" name="PA-MH_SubTitle_1"/>
            <p:cNvSpPr/>
            <p:nvPr>
              <p:custDataLst>
                <p:tags r:id="rId19"/>
              </p:custDataLst>
            </p:nvPr>
          </p:nvSpPr>
          <p:spPr>
            <a:xfrm rot="20330056">
              <a:off x="3090864" y="2387601"/>
              <a:ext cx="3132137" cy="993775"/>
            </a:xfrm>
            <a:custGeom>
              <a:avLst/>
              <a:gdLst>
                <a:gd name="connsiteX0" fmla="*/ 3130150 w 3130150"/>
                <a:gd name="connsiteY0" fmla="*/ 7340 h 992187"/>
                <a:gd name="connsiteX1" fmla="*/ 2739142 w 3130150"/>
                <a:gd name="connsiteY1" fmla="*/ 992187 h 992187"/>
                <a:gd name="connsiteX2" fmla="*/ 0 w 3130150"/>
                <a:gd name="connsiteY2" fmla="*/ 965843 h 992187"/>
                <a:gd name="connsiteX3" fmla="*/ 373961 w 3130150"/>
                <a:gd name="connsiteY3" fmla="*/ 0 h 992187"/>
                <a:gd name="connsiteX0-1" fmla="*/ 3131463 w 3131463"/>
                <a:gd name="connsiteY0-2" fmla="*/ 7340 h 993350"/>
                <a:gd name="connsiteX1-3" fmla="*/ 2740455 w 3131463"/>
                <a:gd name="connsiteY1-4" fmla="*/ 992187 h 993350"/>
                <a:gd name="connsiteX2-5" fmla="*/ 0 w 3131463"/>
                <a:gd name="connsiteY2-6" fmla="*/ 993350 h 993350"/>
                <a:gd name="connsiteX3-7" fmla="*/ 375274 w 3131463"/>
                <a:gd name="connsiteY3-8" fmla="*/ 0 h 993350"/>
                <a:gd name="connsiteX4" fmla="*/ 3131463 w 3131463"/>
                <a:gd name="connsiteY4" fmla="*/ 7340 h 993350"/>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3131463" h="993350">
                  <a:moveTo>
                    <a:pt x="3131463" y="7340"/>
                  </a:moveTo>
                  <a:lnTo>
                    <a:pt x="2740455" y="992187"/>
                  </a:lnTo>
                  <a:lnTo>
                    <a:pt x="0" y="993350"/>
                  </a:lnTo>
                  <a:lnTo>
                    <a:pt x="375274" y="0"/>
                  </a:lnTo>
                  <a:lnTo>
                    <a:pt x="3131463" y="7340"/>
                  </a:lnTo>
                  <a:close/>
                </a:path>
              </a:pathLst>
            </a:custGeom>
            <a:solidFill>
              <a:srgbClr val="395759"/>
            </a:solidFill>
            <a:ln w="25400" cap="flat" cmpd="sng" algn="ctr">
              <a:noFill/>
              <a:prstDash val="solid"/>
            </a:ln>
            <a:effectLst>
              <a:outerShdw blurRad="50800" dist="38100" dir="5400000" algn="t" rotWithShape="0">
                <a:prstClr val="black">
                  <a:alpha val="40000"/>
                </a:prstClr>
              </a:outerShdw>
            </a:effectLst>
          </p:spPr>
          <p:txBody>
            <a:bodyPr lIns="360000" tIns="0" rIns="360000" bIns="0" anchor="ctr">
              <a:normAutofit/>
            </a:bodyPr>
            <a:lstStyle/>
            <a:p>
              <a:pPr>
                <a:lnSpc>
                  <a:spcPct val="130000"/>
                </a:lnSpc>
                <a:defRPr/>
              </a:pPr>
              <a:endParaRPr lang="zh-CN" altLang="en-US" sz="1400" kern="0" dirty="0">
                <a:solidFill>
                  <a:srgbClr val="FFFFFF"/>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17" name="PA-MH_SubTitle_2"/>
            <p:cNvSpPr/>
            <p:nvPr>
              <p:custDataLst>
                <p:tags r:id="rId20"/>
              </p:custDataLst>
            </p:nvPr>
          </p:nvSpPr>
          <p:spPr>
            <a:xfrm rot="20330056">
              <a:off x="5376864" y="2568575"/>
              <a:ext cx="3132137" cy="992188"/>
            </a:xfrm>
            <a:custGeom>
              <a:avLst/>
              <a:gdLst>
                <a:gd name="connsiteX0" fmla="*/ 3130150 w 3130150"/>
                <a:gd name="connsiteY0" fmla="*/ 7340 h 992187"/>
                <a:gd name="connsiteX1" fmla="*/ 2739142 w 3130150"/>
                <a:gd name="connsiteY1" fmla="*/ 992187 h 992187"/>
                <a:gd name="connsiteX2" fmla="*/ 0 w 3130150"/>
                <a:gd name="connsiteY2" fmla="*/ 965843 h 992187"/>
                <a:gd name="connsiteX3" fmla="*/ 373961 w 3130150"/>
                <a:gd name="connsiteY3" fmla="*/ 0 h 992187"/>
                <a:gd name="connsiteX0-1" fmla="*/ 3131463 w 3131463"/>
                <a:gd name="connsiteY0-2" fmla="*/ 7340 h 993350"/>
                <a:gd name="connsiteX1-3" fmla="*/ 2740455 w 3131463"/>
                <a:gd name="connsiteY1-4" fmla="*/ 992187 h 993350"/>
                <a:gd name="connsiteX2-5" fmla="*/ 0 w 3131463"/>
                <a:gd name="connsiteY2-6" fmla="*/ 993350 h 993350"/>
                <a:gd name="connsiteX3-7" fmla="*/ 375274 w 3131463"/>
                <a:gd name="connsiteY3-8" fmla="*/ 0 h 993350"/>
                <a:gd name="connsiteX4" fmla="*/ 3131463 w 3131463"/>
                <a:gd name="connsiteY4" fmla="*/ 7340 h 993350"/>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3131463" h="993350">
                  <a:moveTo>
                    <a:pt x="3131463" y="7340"/>
                  </a:moveTo>
                  <a:lnTo>
                    <a:pt x="2740455" y="992187"/>
                  </a:lnTo>
                  <a:lnTo>
                    <a:pt x="0" y="993350"/>
                  </a:lnTo>
                  <a:lnTo>
                    <a:pt x="375274" y="0"/>
                  </a:lnTo>
                  <a:lnTo>
                    <a:pt x="3131463" y="7340"/>
                  </a:lnTo>
                  <a:close/>
                </a:path>
              </a:pathLst>
            </a:custGeom>
            <a:solidFill>
              <a:srgbClr val="123339"/>
            </a:solidFill>
            <a:ln w="25400" cap="flat" cmpd="sng" algn="ctr">
              <a:noFill/>
              <a:prstDash val="solid"/>
            </a:ln>
            <a:effectLst>
              <a:outerShdw blurRad="50800" dist="38100" dir="5400000" algn="t" rotWithShape="0">
                <a:prstClr val="black">
                  <a:alpha val="40000"/>
                </a:prstClr>
              </a:outerShdw>
            </a:effectLst>
          </p:spPr>
          <p:txBody>
            <a:bodyPr lIns="360000" tIns="0" rIns="360000" bIns="0" anchor="ctr">
              <a:normAutofit/>
            </a:bodyPr>
            <a:lstStyle/>
            <a:p>
              <a:pPr>
                <a:lnSpc>
                  <a:spcPct val="130000"/>
                </a:lnSpc>
                <a:defRPr/>
              </a:pPr>
              <a:endParaRPr lang="zh-CN" altLang="en-US" sz="1400" kern="0" dirty="0">
                <a:solidFill>
                  <a:srgbClr val="FFFFFF"/>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18" name="PA-MH_SubTitle_3"/>
            <p:cNvSpPr/>
            <p:nvPr>
              <p:custDataLst>
                <p:tags r:id="rId21"/>
              </p:custDataLst>
            </p:nvPr>
          </p:nvSpPr>
          <p:spPr>
            <a:xfrm rot="20330056">
              <a:off x="3730625" y="4267201"/>
              <a:ext cx="3130550" cy="993775"/>
            </a:xfrm>
            <a:custGeom>
              <a:avLst/>
              <a:gdLst>
                <a:gd name="connsiteX0" fmla="*/ 3130150 w 3130150"/>
                <a:gd name="connsiteY0" fmla="*/ 7340 h 992187"/>
                <a:gd name="connsiteX1" fmla="*/ 2739142 w 3130150"/>
                <a:gd name="connsiteY1" fmla="*/ 992187 h 992187"/>
                <a:gd name="connsiteX2" fmla="*/ 0 w 3130150"/>
                <a:gd name="connsiteY2" fmla="*/ 965843 h 992187"/>
                <a:gd name="connsiteX3" fmla="*/ 373961 w 3130150"/>
                <a:gd name="connsiteY3" fmla="*/ 0 h 992187"/>
                <a:gd name="connsiteX0-1" fmla="*/ 3131463 w 3131463"/>
                <a:gd name="connsiteY0-2" fmla="*/ 7340 h 993350"/>
                <a:gd name="connsiteX1-3" fmla="*/ 2740455 w 3131463"/>
                <a:gd name="connsiteY1-4" fmla="*/ 992187 h 993350"/>
                <a:gd name="connsiteX2-5" fmla="*/ 0 w 3131463"/>
                <a:gd name="connsiteY2-6" fmla="*/ 993350 h 993350"/>
                <a:gd name="connsiteX3-7" fmla="*/ 375274 w 3131463"/>
                <a:gd name="connsiteY3-8" fmla="*/ 0 h 993350"/>
                <a:gd name="connsiteX4" fmla="*/ 3131463 w 3131463"/>
                <a:gd name="connsiteY4" fmla="*/ 7340 h 993350"/>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3131463" h="993350">
                  <a:moveTo>
                    <a:pt x="3131463" y="7340"/>
                  </a:moveTo>
                  <a:lnTo>
                    <a:pt x="2740455" y="992187"/>
                  </a:lnTo>
                  <a:lnTo>
                    <a:pt x="0" y="993350"/>
                  </a:lnTo>
                  <a:lnTo>
                    <a:pt x="375274" y="0"/>
                  </a:lnTo>
                  <a:lnTo>
                    <a:pt x="3131463" y="7340"/>
                  </a:lnTo>
                  <a:close/>
                </a:path>
              </a:pathLst>
            </a:custGeom>
            <a:solidFill>
              <a:srgbClr val="395759"/>
            </a:solidFill>
            <a:ln w="25400" cap="flat" cmpd="sng" algn="ctr">
              <a:noFill/>
              <a:prstDash val="solid"/>
            </a:ln>
            <a:effectLst>
              <a:outerShdw blurRad="50800" dist="38100" dir="5400000" algn="t" rotWithShape="0">
                <a:prstClr val="black">
                  <a:alpha val="40000"/>
                </a:prstClr>
              </a:outerShdw>
            </a:effectLst>
          </p:spPr>
          <p:txBody>
            <a:bodyPr lIns="360000" tIns="0" rIns="360000" bIns="0" anchor="ctr">
              <a:normAutofit/>
            </a:bodyPr>
            <a:lstStyle/>
            <a:p>
              <a:pPr>
                <a:lnSpc>
                  <a:spcPct val="130000"/>
                </a:lnSpc>
                <a:defRPr/>
              </a:pPr>
              <a:endParaRPr lang="zh-CN" altLang="en-US" sz="1400" kern="0" dirty="0">
                <a:solidFill>
                  <a:srgbClr val="FFFFFF"/>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19" name="PA-MH_SubTitle_4"/>
            <p:cNvSpPr/>
            <p:nvPr>
              <p:custDataLst>
                <p:tags r:id="rId22"/>
              </p:custDataLst>
            </p:nvPr>
          </p:nvSpPr>
          <p:spPr>
            <a:xfrm rot="20330056">
              <a:off x="5953125" y="4468814"/>
              <a:ext cx="3132138" cy="993775"/>
            </a:xfrm>
            <a:custGeom>
              <a:avLst/>
              <a:gdLst>
                <a:gd name="connsiteX0" fmla="*/ 3130150 w 3130150"/>
                <a:gd name="connsiteY0" fmla="*/ 7340 h 992187"/>
                <a:gd name="connsiteX1" fmla="*/ 2739142 w 3130150"/>
                <a:gd name="connsiteY1" fmla="*/ 992187 h 992187"/>
                <a:gd name="connsiteX2" fmla="*/ 0 w 3130150"/>
                <a:gd name="connsiteY2" fmla="*/ 965843 h 992187"/>
                <a:gd name="connsiteX3" fmla="*/ 373961 w 3130150"/>
                <a:gd name="connsiteY3" fmla="*/ 0 h 992187"/>
                <a:gd name="connsiteX0-1" fmla="*/ 3131463 w 3131463"/>
                <a:gd name="connsiteY0-2" fmla="*/ 7340 h 993350"/>
                <a:gd name="connsiteX1-3" fmla="*/ 2740455 w 3131463"/>
                <a:gd name="connsiteY1-4" fmla="*/ 992187 h 993350"/>
                <a:gd name="connsiteX2-5" fmla="*/ 0 w 3131463"/>
                <a:gd name="connsiteY2-6" fmla="*/ 993350 h 993350"/>
                <a:gd name="connsiteX3-7" fmla="*/ 375274 w 3131463"/>
                <a:gd name="connsiteY3-8" fmla="*/ 0 h 993350"/>
                <a:gd name="connsiteX4" fmla="*/ 3131463 w 3131463"/>
                <a:gd name="connsiteY4" fmla="*/ 7340 h 993350"/>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3131463" h="993350">
                  <a:moveTo>
                    <a:pt x="3131463" y="7340"/>
                  </a:moveTo>
                  <a:lnTo>
                    <a:pt x="2740455" y="992187"/>
                  </a:lnTo>
                  <a:lnTo>
                    <a:pt x="0" y="993350"/>
                  </a:lnTo>
                  <a:lnTo>
                    <a:pt x="375274" y="0"/>
                  </a:lnTo>
                  <a:lnTo>
                    <a:pt x="3131463" y="7340"/>
                  </a:lnTo>
                  <a:close/>
                </a:path>
              </a:pathLst>
            </a:custGeom>
            <a:solidFill>
              <a:srgbClr val="123339"/>
            </a:solidFill>
            <a:ln w="25400" cap="flat" cmpd="sng" algn="ctr">
              <a:noFill/>
              <a:prstDash val="solid"/>
            </a:ln>
            <a:effectLst>
              <a:outerShdw blurRad="50800" dist="38100" dir="5400000" algn="t" rotWithShape="0">
                <a:prstClr val="black">
                  <a:alpha val="40000"/>
                </a:prstClr>
              </a:outerShdw>
            </a:effectLst>
          </p:spPr>
          <p:txBody>
            <a:bodyPr lIns="360000" tIns="0" rIns="360000" bIns="0" anchor="ctr">
              <a:normAutofit/>
            </a:bodyPr>
            <a:lstStyle/>
            <a:p>
              <a:pPr>
                <a:lnSpc>
                  <a:spcPct val="130000"/>
                </a:lnSpc>
                <a:defRPr/>
              </a:pPr>
              <a:endParaRPr lang="zh-CN" altLang="en-US" sz="1400" kern="0" dirty="0">
                <a:solidFill>
                  <a:srgbClr val="FFFFFF"/>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grpSp>
      <p:sp>
        <p:nvSpPr>
          <p:cNvPr id="23" name="PA-矩形 22"/>
          <p:cNvSpPr/>
          <p:nvPr>
            <p:custDataLst>
              <p:tags r:id="rId3"/>
            </p:custDataLst>
          </p:nvPr>
        </p:nvSpPr>
        <p:spPr>
          <a:xfrm rot="20411017">
            <a:off x="3859650" y="2664879"/>
            <a:ext cx="2050552"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输入你的标题</a:t>
            </a:r>
          </a:p>
        </p:txBody>
      </p:sp>
      <p:sp>
        <p:nvSpPr>
          <p:cNvPr id="24" name="PA-矩形 23"/>
          <p:cNvSpPr/>
          <p:nvPr>
            <p:custDataLst>
              <p:tags r:id="rId4"/>
            </p:custDataLst>
          </p:nvPr>
        </p:nvSpPr>
        <p:spPr>
          <a:xfrm rot="20411017">
            <a:off x="4435278" y="4252512"/>
            <a:ext cx="2050552"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输入你的标题</a:t>
            </a:r>
          </a:p>
        </p:txBody>
      </p:sp>
      <p:sp>
        <p:nvSpPr>
          <p:cNvPr id="25" name="PA-矩形 24"/>
          <p:cNvSpPr/>
          <p:nvPr>
            <p:custDataLst>
              <p:tags r:id="rId5"/>
            </p:custDataLst>
          </p:nvPr>
        </p:nvSpPr>
        <p:spPr>
          <a:xfrm rot="20411017">
            <a:off x="5773445" y="2855441"/>
            <a:ext cx="2050552"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输入你的标题</a:t>
            </a:r>
          </a:p>
        </p:txBody>
      </p:sp>
      <p:sp>
        <p:nvSpPr>
          <p:cNvPr id="26" name="PA-矩形 25"/>
          <p:cNvSpPr/>
          <p:nvPr>
            <p:custDataLst>
              <p:tags r:id="rId6"/>
            </p:custDataLst>
          </p:nvPr>
        </p:nvSpPr>
        <p:spPr>
          <a:xfrm rot="20411017">
            <a:off x="6258527" y="4428872"/>
            <a:ext cx="2050552"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输入你的标题</a:t>
            </a:r>
          </a:p>
        </p:txBody>
      </p:sp>
      <p:sp>
        <p:nvSpPr>
          <p:cNvPr id="27" name="PA-矩形 26"/>
          <p:cNvSpPr/>
          <p:nvPr>
            <p:custDataLst>
              <p:tags r:id="rId7"/>
            </p:custDataLst>
          </p:nvPr>
        </p:nvSpPr>
        <p:spPr>
          <a:xfrm>
            <a:off x="8525846" y="1928826"/>
            <a:ext cx="2645538" cy="102374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8" name="PA-矩形 27"/>
          <p:cNvSpPr/>
          <p:nvPr>
            <p:custDataLst>
              <p:tags r:id="rId8"/>
            </p:custDataLst>
          </p:nvPr>
        </p:nvSpPr>
        <p:spPr>
          <a:xfrm>
            <a:off x="8525846" y="4234465"/>
            <a:ext cx="2645538" cy="102374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9" name="PA-矩形 28"/>
          <p:cNvSpPr/>
          <p:nvPr>
            <p:custDataLst>
              <p:tags r:id="rId9"/>
            </p:custDataLst>
          </p:nvPr>
        </p:nvSpPr>
        <p:spPr>
          <a:xfrm>
            <a:off x="954932" y="1928826"/>
            <a:ext cx="2645538" cy="102374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30" name="PA-矩形 29"/>
          <p:cNvSpPr/>
          <p:nvPr>
            <p:custDataLst>
              <p:tags r:id="rId10"/>
            </p:custDataLst>
          </p:nvPr>
        </p:nvSpPr>
        <p:spPr>
          <a:xfrm>
            <a:off x="954932" y="4234465"/>
            <a:ext cx="2645538" cy="102374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2" name="PA-稻壳儿搜索【幻雨工作室】_1_1"/>
          <p:cNvSpPr>
            <a:spLocks noChangeArrowheads="1"/>
          </p:cNvSpPr>
          <p:nvPr>
            <p:custDataLst>
              <p:tags r:id="rId11"/>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31" name="PA-稻壳儿搜索【幻雨工作室】_3_1"/>
          <p:cNvSpPr/>
          <p:nvPr>
            <p:custDataLst>
              <p:tags r:id="rId12"/>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34" name="PA-稻壳儿搜索【幻雨工作室】_2_1"/>
          <p:cNvSpPr txBox="1"/>
          <p:nvPr>
            <p:custDataLst>
              <p:tags r:id="rId13"/>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36" name="PA-矩形 5_1"/>
          <p:cNvSpPr/>
          <p:nvPr>
            <p:custDataLst>
              <p:tags r:id="rId14"/>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3" presetClass="entr" presetSubtype="16"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500" fill="hold"/>
                                        <p:tgtEl>
                                          <p:spTgt spid="30"/>
                                        </p:tgtEl>
                                        <p:attrNameLst>
                                          <p:attrName>ppt_w</p:attrName>
                                        </p:attrNameLst>
                                      </p:cBhvr>
                                      <p:tavLst>
                                        <p:tav tm="0">
                                          <p:val>
                                            <p:fltVal val="0"/>
                                          </p:val>
                                        </p:tav>
                                        <p:tav tm="100000">
                                          <p:val>
                                            <p:strVal val="#ppt_w"/>
                                          </p:val>
                                        </p:tav>
                                      </p:tavLst>
                                    </p:anim>
                                    <p:anim calcmode="lin" valueType="num">
                                      <p:cBhvr>
                                        <p:cTn id="39" dur="500" fill="hold"/>
                                        <p:tgtEl>
                                          <p:spTgt spid="30"/>
                                        </p:tgtEl>
                                        <p:attrNameLst>
                                          <p:attrName>ppt_h</p:attrName>
                                        </p:attrNameLst>
                                      </p:cBhvr>
                                      <p:tavLst>
                                        <p:tav tm="0">
                                          <p:val>
                                            <p:fltVal val="0"/>
                                          </p:val>
                                        </p:tav>
                                        <p:tav tm="100000">
                                          <p:val>
                                            <p:strVal val="#ppt_h"/>
                                          </p:val>
                                        </p:tav>
                                      </p:tavLst>
                                    </p:anim>
                                    <p:animEffect transition="in" filter="fade">
                                      <p:cBhvr>
                                        <p:cTn id="40" dur="500"/>
                                        <p:tgtEl>
                                          <p:spTgt spid="3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P spid="2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PA-组合 41"/>
          <p:cNvGrpSpPr/>
          <p:nvPr>
            <p:custDataLst>
              <p:tags r:id="rId1"/>
            </p:custDataLst>
          </p:nvPr>
        </p:nvGrpSpPr>
        <p:grpSpPr>
          <a:xfrm>
            <a:off x="874713" y="3193141"/>
            <a:ext cx="2303916" cy="2612571"/>
            <a:chOff x="874713" y="3193141"/>
            <a:chExt cx="2303916" cy="2612571"/>
          </a:xfrm>
          <a:effectLst>
            <a:outerShdw blurRad="50800" dist="38100" dir="5400000" algn="t" rotWithShape="0">
              <a:prstClr val="black">
                <a:alpha val="40000"/>
              </a:prstClr>
            </a:outerShdw>
          </a:effectLst>
        </p:grpSpPr>
        <p:sp>
          <p:nvSpPr>
            <p:cNvPr id="6" name="PA-矩形 5"/>
            <p:cNvSpPr/>
            <p:nvPr>
              <p:custDataLst>
                <p:tags r:id="rId31"/>
              </p:custDataLst>
            </p:nvPr>
          </p:nvSpPr>
          <p:spPr>
            <a:xfrm>
              <a:off x="874713" y="3193141"/>
              <a:ext cx="2303916" cy="26125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2" name="PA-矩形 21"/>
            <p:cNvSpPr/>
            <p:nvPr>
              <p:custDataLst>
                <p:tags r:id="rId32"/>
              </p:custDataLst>
            </p:nvPr>
          </p:nvSpPr>
          <p:spPr>
            <a:xfrm>
              <a:off x="1048728" y="3677662"/>
              <a:ext cx="1912461" cy="16700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grpSp>
      <p:grpSp>
        <p:nvGrpSpPr>
          <p:cNvPr id="43" name="PA-组合 42"/>
          <p:cNvGrpSpPr/>
          <p:nvPr>
            <p:custDataLst>
              <p:tags r:id="rId2"/>
            </p:custDataLst>
          </p:nvPr>
        </p:nvGrpSpPr>
        <p:grpSpPr>
          <a:xfrm>
            <a:off x="3587599" y="3193141"/>
            <a:ext cx="2303916" cy="2612571"/>
            <a:chOff x="3587599" y="3193141"/>
            <a:chExt cx="2303916" cy="2612571"/>
          </a:xfrm>
          <a:effectLst>
            <a:outerShdw blurRad="50800" dist="38100" dir="5400000" algn="t" rotWithShape="0">
              <a:prstClr val="black">
                <a:alpha val="40000"/>
              </a:prstClr>
            </a:outerShdw>
          </a:effectLst>
        </p:grpSpPr>
        <p:sp>
          <p:nvSpPr>
            <p:cNvPr id="7" name="PA-矩形 6"/>
            <p:cNvSpPr/>
            <p:nvPr>
              <p:custDataLst>
                <p:tags r:id="rId29"/>
              </p:custDataLst>
            </p:nvPr>
          </p:nvSpPr>
          <p:spPr>
            <a:xfrm>
              <a:off x="3587599" y="3193141"/>
              <a:ext cx="2303916" cy="26125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7" name="PA-矩形 26"/>
            <p:cNvSpPr/>
            <p:nvPr>
              <p:custDataLst>
                <p:tags r:id="rId30"/>
              </p:custDataLst>
            </p:nvPr>
          </p:nvSpPr>
          <p:spPr>
            <a:xfrm>
              <a:off x="3779691" y="3677662"/>
              <a:ext cx="1912461" cy="16700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grpSp>
      <p:grpSp>
        <p:nvGrpSpPr>
          <p:cNvPr id="44" name="PA-组合 43"/>
          <p:cNvGrpSpPr/>
          <p:nvPr>
            <p:custDataLst>
              <p:tags r:id="rId3"/>
            </p:custDataLst>
          </p:nvPr>
        </p:nvGrpSpPr>
        <p:grpSpPr>
          <a:xfrm>
            <a:off x="6300485" y="3193141"/>
            <a:ext cx="2303916" cy="2612571"/>
            <a:chOff x="6300485" y="3193141"/>
            <a:chExt cx="2303916" cy="2612571"/>
          </a:xfrm>
          <a:effectLst>
            <a:outerShdw blurRad="50800" dist="38100" dir="5400000" algn="t" rotWithShape="0">
              <a:prstClr val="black">
                <a:alpha val="40000"/>
              </a:prstClr>
            </a:outerShdw>
          </a:effectLst>
        </p:grpSpPr>
        <p:sp>
          <p:nvSpPr>
            <p:cNvPr id="8" name="PA-矩形 7"/>
            <p:cNvSpPr/>
            <p:nvPr>
              <p:custDataLst>
                <p:tags r:id="rId27"/>
              </p:custDataLst>
            </p:nvPr>
          </p:nvSpPr>
          <p:spPr>
            <a:xfrm>
              <a:off x="6300485" y="3193141"/>
              <a:ext cx="2303916" cy="26125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8" name="PA-矩形 27"/>
            <p:cNvSpPr/>
            <p:nvPr>
              <p:custDataLst>
                <p:tags r:id="rId28"/>
              </p:custDataLst>
            </p:nvPr>
          </p:nvSpPr>
          <p:spPr>
            <a:xfrm>
              <a:off x="6484479" y="3677662"/>
              <a:ext cx="1912461" cy="16700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grpSp>
      <p:grpSp>
        <p:nvGrpSpPr>
          <p:cNvPr id="45" name="PA-组合 44"/>
          <p:cNvGrpSpPr/>
          <p:nvPr>
            <p:custDataLst>
              <p:tags r:id="rId4"/>
            </p:custDataLst>
          </p:nvPr>
        </p:nvGrpSpPr>
        <p:grpSpPr>
          <a:xfrm>
            <a:off x="9013372" y="3193141"/>
            <a:ext cx="2303916" cy="2612571"/>
            <a:chOff x="9013372" y="3193141"/>
            <a:chExt cx="2303916" cy="2612571"/>
          </a:xfrm>
          <a:effectLst>
            <a:outerShdw blurRad="50800" dist="38100" dir="5400000" algn="t" rotWithShape="0">
              <a:prstClr val="black">
                <a:alpha val="40000"/>
              </a:prstClr>
            </a:outerShdw>
          </a:effectLst>
        </p:grpSpPr>
        <p:sp>
          <p:nvSpPr>
            <p:cNvPr id="9" name="PA-矩形 8"/>
            <p:cNvSpPr/>
            <p:nvPr>
              <p:custDataLst>
                <p:tags r:id="rId25"/>
              </p:custDataLst>
            </p:nvPr>
          </p:nvSpPr>
          <p:spPr>
            <a:xfrm>
              <a:off x="9013372" y="3193141"/>
              <a:ext cx="2303916" cy="26125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9" name="PA-矩形 28"/>
            <p:cNvSpPr/>
            <p:nvPr>
              <p:custDataLst>
                <p:tags r:id="rId26"/>
              </p:custDataLst>
            </p:nvPr>
          </p:nvSpPr>
          <p:spPr>
            <a:xfrm>
              <a:off x="9187160" y="3677662"/>
              <a:ext cx="1912461" cy="16700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grpSp>
      <p:grpSp>
        <p:nvGrpSpPr>
          <p:cNvPr id="38" name="PA-组合 37"/>
          <p:cNvGrpSpPr/>
          <p:nvPr>
            <p:custDataLst>
              <p:tags r:id="rId5"/>
            </p:custDataLst>
          </p:nvPr>
        </p:nvGrpSpPr>
        <p:grpSpPr>
          <a:xfrm>
            <a:off x="874713" y="1712685"/>
            <a:ext cx="2303916" cy="1349828"/>
            <a:chOff x="874713" y="1712685"/>
            <a:chExt cx="2303916" cy="1349828"/>
          </a:xfrm>
          <a:effectLst>
            <a:outerShdw blurRad="50800" dist="38100" dir="5400000" algn="t" rotWithShape="0">
              <a:prstClr val="black">
                <a:alpha val="40000"/>
              </a:prstClr>
            </a:outerShdw>
          </a:effectLst>
        </p:grpSpPr>
        <p:sp>
          <p:nvSpPr>
            <p:cNvPr id="2" name="PA-矩形 1"/>
            <p:cNvSpPr/>
            <p:nvPr>
              <p:custDataLst>
                <p:tags r:id="rId22"/>
              </p:custDataLst>
            </p:nvPr>
          </p:nvSpPr>
          <p:spPr>
            <a:xfrm>
              <a:off x="874713" y="1712685"/>
              <a:ext cx="2303916" cy="1349828"/>
            </a:xfrm>
            <a:prstGeom prst="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3" name="PA-矩形 22"/>
            <p:cNvSpPr/>
            <p:nvPr>
              <p:custDataLst>
                <p:tags r:id="rId23"/>
              </p:custDataLst>
            </p:nvPr>
          </p:nvSpPr>
          <p:spPr>
            <a:xfrm>
              <a:off x="908867" y="2430982"/>
              <a:ext cx="2241974"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34" name="PA-椭圆 29"/>
            <p:cNvSpPr/>
            <p:nvPr>
              <p:custDataLst>
                <p:tags r:id="rId24"/>
              </p:custDataLst>
            </p:nvPr>
          </p:nvSpPr>
          <p:spPr>
            <a:xfrm>
              <a:off x="1796764" y="1933886"/>
              <a:ext cx="406382" cy="40638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Medium" panose="020B0600000000000000" pitchFamily="34" charset="-122"/>
                <a:ea typeface="思源黑体 CN Medium" panose="020B0600000000000000" pitchFamily="34" charset="-122"/>
              </a:endParaRPr>
            </a:p>
          </p:txBody>
        </p:sp>
      </p:grpSp>
      <p:grpSp>
        <p:nvGrpSpPr>
          <p:cNvPr id="39" name="PA-组合 38"/>
          <p:cNvGrpSpPr/>
          <p:nvPr>
            <p:custDataLst>
              <p:tags r:id="rId6"/>
            </p:custDataLst>
          </p:nvPr>
        </p:nvGrpSpPr>
        <p:grpSpPr>
          <a:xfrm>
            <a:off x="3587599" y="1712685"/>
            <a:ext cx="2303916" cy="1349828"/>
            <a:chOff x="3587599" y="1712685"/>
            <a:chExt cx="2303916" cy="1349828"/>
          </a:xfrm>
          <a:effectLst>
            <a:outerShdw blurRad="50800" dist="38100" dir="5400000" algn="t" rotWithShape="0">
              <a:prstClr val="black">
                <a:alpha val="40000"/>
              </a:prstClr>
            </a:outerShdw>
          </a:effectLst>
        </p:grpSpPr>
        <p:sp>
          <p:nvSpPr>
            <p:cNvPr id="3" name="PA-矩形 2"/>
            <p:cNvSpPr/>
            <p:nvPr>
              <p:custDataLst>
                <p:tags r:id="rId19"/>
              </p:custDataLst>
            </p:nvPr>
          </p:nvSpPr>
          <p:spPr>
            <a:xfrm>
              <a:off x="3587599" y="1712685"/>
              <a:ext cx="2303916" cy="1349828"/>
            </a:xfrm>
            <a:prstGeom prst="rect">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4" name="PA-矩形 23"/>
            <p:cNvSpPr/>
            <p:nvPr>
              <p:custDataLst>
                <p:tags r:id="rId20"/>
              </p:custDataLst>
            </p:nvPr>
          </p:nvSpPr>
          <p:spPr>
            <a:xfrm>
              <a:off x="3625463" y="2430982"/>
              <a:ext cx="2241974"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35" name="PA-椭圆 30"/>
            <p:cNvSpPr/>
            <p:nvPr>
              <p:custDataLst>
                <p:tags r:id="rId21"/>
              </p:custDataLst>
            </p:nvPr>
          </p:nvSpPr>
          <p:spPr>
            <a:xfrm>
              <a:off x="4545754" y="1933886"/>
              <a:ext cx="392753" cy="40638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Medium" panose="020B0600000000000000" pitchFamily="34" charset="-122"/>
                <a:ea typeface="思源黑体 CN Medium" panose="020B0600000000000000" pitchFamily="34" charset="-122"/>
              </a:endParaRPr>
            </a:p>
          </p:txBody>
        </p:sp>
      </p:grpSp>
      <p:grpSp>
        <p:nvGrpSpPr>
          <p:cNvPr id="40" name="PA-组合 39"/>
          <p:cNvGrpSpPr/>
          <p:nvPr>
            <p:custDataLst>
              <p:tags r:id="rId7"/>
            </p:custDataLst>
          </p:nvPr>
        </p:nvGrpSpPr>
        <p:grpSpPr>
          <a:xfrm>
            <a:off x="6300485" y="1712685"/>
            <a:ext cx="2303916" cy="1349828"/>
            <a:chOff x="6300485" y="1712685"/>
            <a:chExt cx="2303916" cy="1349828"/>
          </a:xfrm>
          <a:effectLst>
            <a:outerShdw blurRad="50800" dist="38100" dir="5400000" algn="t" rotWithShape="0">
              <a:prstClr val="black">
                <a:alpha val="40000"/>
              </a:prstClr>
            </a:outerShdw>
          </a:effectLst>
        </p:grpSpPr>
        <p:sp>
          <p:nvSpPr>
            <p:cNvPr id="4" name="PA-矩形 3"/>
            <p:cNvSpPr/>
            <p:nvPr>
              <p:custDataLst>
                <p:tags r:id="rId16"/>
              </p:custDataLst>
            </p:nvPr>
          </p:nvSpPr>
          <p:spPr>
            <a:xfrm>
              <a:off x="6300485" y="1712685"/>
              <a:ext cx="2303916" cy="1349828"/>
            </a:xfrm>
            <a:prstGeom prst="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5" name="PA-矩形 24"/>
            <p:cNvSpPr/>
            <p:nvPr>
              <p:custDataLst>
                <p:tags r:id="rId17"/>
              </p:custDataLst>
            </p:nvPr>
          </p:nvSpPr>
          <p:spPr>
            <a:xfrm>
              <a:off x="6341919" y="2430982"/>
              <a:ext cx="2241974"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36" name="PA-椭圆 31"/>
            <p:cNvSpPr/>
            <p:nvPr>
              <p:custDataLst>
                <p:tags r:id="rId18"/>
              </p:custDataLst>
            </p:nvPr>
          </p:nvSpPr>
          <p:spPr>
            <a:xfrm>
              <a:off x="7314127" y="1933886"/>
              <a:ext cx="340354" cy="406382"/>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Medium" panose="020B0600000000000000" pitchFamily="34" charset="-122"/>
                <a:ea typeface="思源黑体 CN Medium" panose="020B0600000000000000" pitchFamily="34" charset="-122"/>
              </a:endParaRPr>
            </a:p>
          </p:txBody>
        </p:sp>
      </p:grpSp>
      <p:grpSp>
        <p:nvGrpSpPr>
          <p:cNvPr id="41" name="PA-组合 40"/>
          <p:cNvGrpSpPr/>
          <p:nvPr>
            <p:custDataLst>
              <p:tags r:id="rId8"/>
            </p:custDataLst>
          </p:nvPr>
        </p:nvGrpSpPr>
        <p:grpSpPr>
          <a:xfrm>
            <a:off x="9013372" y="1712685"/>
            <a:ext cx="2303916" cy="1349828"/>
            <a:chOff x="9013372" y="1712685"/>
            <a:chExt cx="2303916" cy="1349828"/>
          </a:xfrm>
          <a:effectLst>
            <a:outerShdw blurRad="50800" dist="38100" dir="5400000" algn="t" rotWithShape="0">
              <a:prstClr val="black">
                <a:alpha val="40000"/>
              </a:prstClr>
            </a:outerShdw>
          </a:effectLst>
        </p:grpSpPr>
        <p:sp>
          <p:nvSpPr>
            <p:cNvPr id="5" name="PA-矩形 4"/>
            <p:cNvSpPr/>
            <p:nvPr>
              <p:custDataLst>
                <p:tags r:id="rId13"/>
              </p:custDataLst>
            </p:nvPr>
          </p:nvSpPr>
          <p:spPr>
            <a:xfrm>
              <a:off x="9013372" y="1712685"/>
              <a:ext cx="2303916" cy="1349828"/>
            </a:xfrm>
            <a:prstGeom prst="rect">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26" name="PA-矩形 25"/>
            <p:cNvSpPr/>
            <p:nvPr>
              <p:custDataLst>
                <p:tags r:id="rId14"/>
              </p:custDataLst>
            </p:nvPr>
          </p:nvSpPr>
          <p:spPr>
            <a:xfrm>
              <a:off x="9047699" y="2430982"/>
              <a:ext cx="2241974" cy="4020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37" name="PA-椭圆 32"/>
            <p:cNvSpPr/>
            <p:nvPr>
              <p:custDataLst>
                <p:tags r:id="rId15"/>
              </p:custDataLst>
            </p:nvPr>
          </p:nvSpPr>
          <p:spPr>
            <a:xfrm>
              <a:off x="10023289" y="1986354"/>
              <a:ext cx="406382" cy="301447"/>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CN Medium" panose="020B0600000000000000" pitchFamily="34" charset="-122"/>
                <a:ea typeface="思源黑体 CN Medium" panose="020B0600000000000000" pitchFamily="34" charset="-122"/>
              </a:endParaRPr>
            </a:p>
          </p:txBody>
        </p:sp>
      </p:grpSp>
      <p:sp>
        <p:nvSpPr>
          <p:cNvPr id="33" name="PA-稻壳儿搜索【幻雨工作室】_1_1"/>
          <p:cNvSpPr>
            <a:spLocks noChangeArrowheads="1"/>
          </p:cNvSpPr>
          <p:nvPr>
            <p:custDataLst>
              <p:tags r:id="rId9"/>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46" name="PA-稻壳儿搜索【幻雨工作室】_3_1"/>
          <p:cNvSpPr/>
          <p:nvPr>
            <p:custDataLst>
              <p:tags r:id="rId10"/>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47" name="PA-稻壳儿搜索【幻雨工作室】_2_1"/>
          <p:cNvSpPr txBox="1"/>
          <p:nvPr>
            <p:custDataLst>
              <p:tags r:id="rId11"/>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49" name="PA-矩形 5_1"/>
          <p:cNvSpPr/>
          <p:nvPr>
            <p:custDataLst>
              <p:tags r:id="rId12"/>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900" decel="100000" fill="hold"/>
                                        <p:tgtEl>
                                          <p:spTgt spid="3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000"/>
                                        <p:tgtEl>
                                          <p:spTgt spid="39"/>
                                        </p:tgtEl>
                                      </p:cBhvr>
                                    </p:animEffect>
                                    <p:anim calcmode="lin" valueType="num">
                                      <p:cBhvr>
                                        <p:cTn id="14" dur="1000" fill="hold"/>
                                        <p:tgtEl>
                                          <p:spTgt spid="39"/>
                                        </p:tgtEl>
                                        <p:attrNameLst>
                                          <p:attrName>ppt_x</p:attrName>
                                        </p:attrNameLst>
                                      </p:cBhvr>
                                      <p:tavLst>
                                        <p:tav tm="0">
                                          <p:val>
                                            <p:strVal val="#ppt_x"/>
                                          </p:val>
                                        </p:tav>
                                        <p:tav tm="100000">
                                          <p:val>
                                            <p:strVal val="#ppt_x"/>
                                          </p:val>
                                        </p:tav>
                                      </p:tavLst>
                                    </p:anim>
                                    <p:anim calcmode="lin" valueType="num">
                                      <p:cBhvr>
                                        <p:cTn id="15" dur="900" decel="100000" fill="hold"/>
                                        <p:tgtEl>
                                          <p:spTgt spid="39"/>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1000"/>
                                        <p:tgtEl>
                                          <p:spTgt spid="40"/>
                                        </p:tgtEl>
                                      </p:cBhvr>
                                    </p:animEffect>
                                    <p:anim calcmode="lin" valueType="num">
                                      <p:cBhvr>
                                        <p:cTn id="20" dur="1000" fill="hold"/>
                                        <p:tgtEl>
                                          <p:spTgt spid="40"/>
                                        </p:tgtEl>
                                        <p:attrNameLst>
                                          <p:attrName>ppt_x</p:attrName>
                                        </p:attrNameLst>
                                      </p:cBhvr>
                                      <p:tavLst>
                                        <p:tav tm="0">
                                          <p:val>
                                            <p:strVal val="#ppt_x"/>
                                          </p:val>
                                        </p:tav>
                                        <p:tav tm="100000">
                                          <p:val>
                                            <p:strVal val="#ppt_x"/>
                                          </p:val>
                                        </p:tav>
                                      </p:tavLst>
                                    </p:anim>
                                    <p:anim calcmode="lin" valueType="num">
                                      <p:cBhvr>
                                        <p:cTn id="21" dur="900" decel="100000" fill="hold"/>
                                        <p:tgtEl>
                                          <p:spTgt spid="4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1000"/>
                                        <p:tgtEl>
                                          <p:spTgt spid="41"/>
                                        </p:tgtEl>
                                      </p:cBhvr>
                                    </p:animEffect>
                                    <p:anim calcmode="lin" valueType="num">
                                      <p:cBhvr>
                                        <p:cTn id="26" dur="1000" fill="hold"/>
                                        <p:tgtEl>
                                          <p:spTgt spid="41"/>
                                        </p:tgtEl>
                                        <p:attrNameLst>
                                          <p:attrName>ppt_x</p:attrName>
                                        </p:attrNameLst>
                                      </p:cBhvr>
                                      <p:tavLst>
                                        <p:tav tm="0">
                                          <p:val>
                                            <p:strVal val="#ppt_x"/>
                                          </p:val>
                                        </p:tav>
                                        <p:tav tm="100000">
                                          <p:val>
                                            <p:strVal val="#ppt_x"/>
                                          </p:val>
                                        </p:tav>
                                      </p:tavLst>
                                    </p:anim>
                                    <p:anim calcmode="lin" valueType="num">
                                      <p:cBhvr>
                                        <p:cTn id="27" dur="900" decel="100000" fill="hold"/>
                                        <p:tgtEl>
                                          <p:spTgt spid="41"/>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childTnLst>
                          </p:cTn>
                        </p:par>
                        <p:par>
                          <p:cTn id="29" fill="hold">
                            <p:stCondLst>
                              <p:cond delay="1000"/>
                            </p:stCondLst>
                            <p:childTnLst>
                              <p:par>
                                <p:cTn id="30" presetID="2" presetClass="entr" presetSubtype="2"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500" fill="hold"/>
                                        <p:tgtEl>
                                          <p:spTgt spid="43"/>
                                        </p:tgtEl>
                                        <p:attrNameLst>
                                          <p:attrName>ppt_x</p:attrName>
                                        </p:attrNameLst>
                                      </p:cBhvr>
                                      <p:tavLst>
                                        <p:tav tm="0">
                                          <p:val>
                                            <p:strVal val="1+#ppt_w/2"/>
                                          </p:val>
                                        </p:tav>
                                        <p:tav tm="100000">
                                          <p:val>
                                            <p:strVal val="#ppt_x"/>
                                          </p:val>
                                        </p:tav>
                                      </p:tavLst>
                                    </p:anim>
                                    <p:anim calcmode="lin" valueType="num">
                                      <p:cBhvr additive="base">
                                        <p:cTn id="37" dur="500" fill="hold"/>
                                        <p:tgtEl>
                                          <p:spTgt spid="43"/>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1+#ppt_w/2"/>
                                          </p:val>
                                        </p:tav>
                                        <p:tav tm="100000">
                                          <p:val>
                                            <p:strVal val="#ppt_x"/>
                                          </p:val>
                                        </p:tav>
                                      </p:tavLst>
                                    </p:anim>
                                    <p:anim calcmode="lin" valueType="num">
                                      <p:cBhvr additive="base">
                                        <p:cTn id="41" dur="500" fill="hold"/>
                                        <p:tgtEl>
                                          <p:spTgt spid="44"/>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1+#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任意多边形 3"/>
          <p:cNvSpPr/>
          <p:nvPr>
            <p:custDataLst>
              <p:tags r:id="rId1"/>
            </p:custDataLst>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6096000 w 12192000"/>
              <a:gd name="connsiteY5" fmla="*/ 600075 h 6858000"/>
              <a:gd name="connsiteX6" fmla="*/ 5386387 w 12192000"/>
              <a:gd name="connsiteY6" fmla="*/ 1309688 h 6858000"/>
              <a:gd name="connsiteX7" fmla="*/ 6096000 w 12192000"/>
              <a:gd name="connsiteY7" fmla="*/ 2019301 h 6858000"/>
              <a:gd name="connsiteX8" fmla="*/ 6805613 w 12192000"/>
              <a:gd name="connsiteY8" fmla="*/ 1309688 h 6858000"/>
              <a:gd name="connsiteX9" fmla="*/ 6096000 w 12192000"/>
              <a:gd name="connsiteY9" fmla="*/ 6000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6096000" y="600075"/>
                </a:moveTo>
                <a:cubicBezTo>
                  <a:pt x="5704092" y="600075"/>
                  <a:pt x="5386387" y="917780"/>
                  <a:pt x="5386387" y="1309688"/>
                </a:cubicBezTo>
                <a:cubicBezTo>
                  <a:pt x="5386387" y="1701596"/>
                  <a:pt x="5704092" y="2019301"/>
                  <a:pt x="6096000" y="2019301"/>
                </a:cubicBezTo>
                <a:cubicBezTo>
                  <a:pt x="6487908" y="2019301"/>
                  <a:pt x="6805613" y="1701596"/>
                  <a:pt x="6805613" y="1309688"/>
                </a:cubicBezTo>
                <a:cubicBezTo>
                  <a:pt x="6805613" y="917780"/>
                  <a:pt x="6487908" y="600075"/>
                  <a:pt x="6096000" y="600075"/>
                </a:cubicBezTo>
                <a:close/>
              </a:path>
            </a:pathLst>
          </a:custGeom>
          <a:solidFill>
            <a:srgbClr val="3958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5" name="PA-文本框 4"/>
          <p:cNvSpPr txBox="1"/>
          <p:nvPr>
            <p:custDataLst>
              <p:tags r:id="rId2"/>
            </p:custDataLst>
          </p:nvPr>
        </p:nvSpPr>
        <p:spPr>
          <a:xfrm>
            <a:off x="5274151" y="1159879"/>
            <a:ext cx="1643697" cy="400110"/>
          </a:xfrm>
          <a:prstGeom prst="rect">
            <a:avLst/>
          </a:prstGeom>
          <a:noFill/>
        </p:spPr>
        <p:txBody>
          <a:bodyPr wrap="square" rtlCol="0">
            <a:spAutoFit/>
            <a:scene3d>
              <a:camera prst="orthographicFront"/>
              <a:lightRig rig="threePt" dir="t"/>
            </a:scene3d>
            <a:sp3d contourW="12700"/>
          </a:bodyPr>
          <a:lstStyle/>
          <a:p>
            <a:pPr algn="ctr"/>
            <a:r>
              <a:rPr lang="en-US" altLang="zh-CN" sz="2000" dirty="0">
                <a:solidFill>
                  <a:srgbClr val="123539"/>
                </a:solidFill>
                <a:latin typeface="思源黑体 CN Medium" panose="020B0600000000000000" pitchFamily="34" charset="-122"/>
                <a:ea typeface="思源黑体 CN Medium" panose="020B0600000000000000" pitchFamily="34" charset="-122"/>
              </a:rPr>
              <a:t>CONTENT</a:t>
            </a:r>
            <a:endParaRPr lang="zh-CN" altLang="en-US" sz="2000" dirty="0">
              <a:solidFill>
                <a:srgbClr val="123539"/>
              </a:solidFill>
              <a:latin typeface="思源黑体 CN Medium" panose="020B0600000000000000" pitchFamily="34" charset="-122"/>
              <a:ea typeface="思源黑体 CN Medium" panose="020B0600000000000000" pitchFamily="34" charset="-122"/>
            </a:endParaRPr>
          </a:p>
        </p:txBody>
      </p:sp>
      <p:sp>
        <p:nvSpPr>
          <p:cNvPr id="6" name="PA-稻壳儿搜索【幻雨工作室】_9"/>
          <p:cNvSpPr>
            <a:spLocks noChangeArrowheads="1"/>
          </p:cNvSpPr>
          <p:nvPr>
            <p:custDataLst>
              <p:tags r:id="rId3"/>
            </p:custDataLst>
          </p:nvPr>
        </p:nvSpPr>
        <p:spPr bwMode="auto">
          <a:xfrm>
            <a:off x="2198193" y="3167943"/>
            <a:ext cx="373560" cy="351427"/>
          </a:xfrm>
          <a:prstGeom prst="ellipse">
            <a:avLst/>
          </a:prstGeom>
          <a:solidFill>
            <a:srgbClr val="123539"/>
          </a:solidFill>
          <a:ln w="762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endParaRPr lang="zh-CN" altLang="en-US" sz="3600" b="1" dirty="0">
              <a:solidFill>
                <a:schemeClr val="bg1"/>
              </a:solidFill>
              <a:latin typeface="思源黑体 CN Medium" panose="020B0600000000000000" pitchFamily="34" charset="-122"/>
              <a:ea typeface="思源黑体 CN Medium" panose="020B0600000000000000" pitchFamily="34" charset="-122"/>
            </a:endParaRPr>
          </a:p>
        </p:txBody>
      </p:sp>
      <p:sp>
        <p:nvSpPr>
          <p:cNvPr id="7" name="PA-稻壳儿搜索【幻雨工作室】_10"/>
          <p:cNvSpPr txBox="1">
            <a:spLocks noChangeArrowheads="1"/>
          </p:cNvSpPr>
          <p:nvPr>
            <p:custDataLst>
              <p:tags r:id="rId4"/>
            </p:custDataLst>
          </p:nvPr>
        </p:nvSpPr>
        <p:spPr bwMode="auto">
          <a:xfrm>
            <a:off x="2737643" y="3039818"/>
            <a:ext cx="2800818" cy="60767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dist" defTabSz="685800">
              <a:defRPr/>
            </a:pPr>
            <a:r>
              <a:rPr lang="zh-CN" altLang="en-US" sz="3200" dirty="0">
                <a:solidFill>
                  <a:srgbClr val="FFFFFF"/>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rgbClr val="FFFFFF"/>
              </a:solidFill>
              <a:latin typeface="思源黑体 CN Medium" panose="020B0600000000000000" pitchFamily="34" charset="-122"/>
              <a:ea typeface="思源黑体 CN Medium" panose="020B0600000000000000" pitchFamily="34" charset="-122"/>
            </a:endParaRPr>
          </a:p>
        </p:txBody>
      </p:sp>
      <p:sp>
        <p:nvSpPr>
          <p:cNvPr id="8" name="PA-稻壳儿搜索【幻雨工作室】_11"/>
          <p:cNvSpPr>
            <a:spLocks noChangeArrowheads="1"/>
          </p:cNvSpPr>
          <p:nvPr>
            <p:custDataLst>
              <p:tags r:id="rId5"/>
            </p:custDataLst>
          </p:nvPr>
        </p:nvSpPr>
        <p:spPr bwMode="auto">
          <a:xfrm>
            <a:off x="6653540" y="3167944"/>
            <a:ext cx="373558" cy="351425"/>
          </a:xfrm>
          <a:prstGeom prst="ellipse">
            <a:avLst/>
          </a:prstGeom>
          <a:solidFill>
            <a:srgbClr val="123539"/>
          </a:solidFill>
          <a:ln w="762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endParaRPr lang="zh-CN" altLang="en-US" sz="3600" b="1" dirty="0">
              <a:solidFill>
                <a:schemeClr val="bg1"/>
              </a:solidFill>
              <a:latin typeface="思源黑体 CN Medium" panose="020B0600000000000000" pitchFamily="34" charset="-122"/>
              <a:ea typeface="思源黑体 CN Medium" panose="020B0600000000000000" pitchFamily="34" charset="-122"/>
            </a:endParaRPr>
          </a:p>
        </p:txBody>
      </p:sp>
      <p:sp>
        <p:nvSpPr>
          <p:cNvPr id="9" name="PA-稻壳儿搜索【幻雨工作室】_12"/>
          <p:cNvSpPr txBox="1">
            <a:spLocks noChangeArrowheads="1"/>
          </p:cNvSpPr>
          <p:nvPr>
            <p:custDataLst>
              <p:tags r:id="rId6"/>
            </p:custDataLst>
          </p:nvPr>
        </p:nvSpPr>
        <p:spPr bwMode="auto">
          <a:xfrm>
            <a:off x="7201971" y="3039818"/>
            <a:ext cx="2791836" cy="60767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dist" defTabSz="685800">
              <a:defRPr/>
            </a:pPr>
            <a:r>
              <a:rPr lang="zh-CN" altLang="en-US" sz="3200" dirty="0">
                <a:solidFill>
                  <a:srgbClr val="FFFFFF"/>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rgbClr val="FFFFFF"/>
              </a:solidFill>
              <a:latin typeface="思源黑体 CN Medium" panose="020B0600000000000000" pitchFamily="34" charset="-122"/>
              <a:ea typeface="思源黑体 CN Medium" panose="020B0600000000000000" pitchFamily="34" charset="-122"/>
            </a:endParaRPr>
          </a:p>
        </p:txBody>
      </p:sp>
      <p:sp>
        <p:nvSpPr>
          <p:cNvPr id="10" name="PA-稻壳儿搜索【幻雨工作室】_13"/>
          <p:cNvSpPr>
            <a:spLocks noChangeArrowheads="1"/>
          </p:cNvSpPr>
          <p:nvPr>
            <p:custDataLst>
              <p:tags r:id="rId7"/>
            </p:custDataLst>
          </p:nvPr>
        </p:nvSpPr>
        <p:spPr bwMode="auto">
          <a:xfrm>
            <a:off x="2198193" y="4689751"/>
            <a:ext cx="373558" cy="351425"/>
          </a:xfrm>
          <a:prstGeom prst="ellipse">
            <a:avLst/>
          </a:prstGeom>
          <a:solidFill>
            <a:srgbClr val="123539"/>
          </a:solidFill>
          <a:ln w="762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endParaRPr lang="zh-CN" altLang="en-US" sz="3600" b="1" dirty="0">
              <a:solidFill>
                <a:schemeClr val="bg1"/>
              </a:solidFill>
              <a:latin typeface="思源黑体 CN Medium" panose="020B0600000000000000" pitchFamily="34" charset="-122"/>
              <a:ea typeface="思源黑体 CN Medium" panose="020B0600000000000000" pitchFamily="34" charset="-122"/>
            </a:endParaRPr>
          </a:p>
        </p:txBody>
      </p:sp>
      <p:sp>
        <p:nvSpPr>
          <p:cNvPr id="11" name="PA-稻壳儿搜索【幻雨工作室】_14"/>
          <p:cNvSpPr txBox="1">
            <a:spLocks noChangeArrowheads="1"/>
          </p:cNvSpPr>
          <p:nvPr>
            <p:custDataLst>
              <p:tags r:id="rId8"/>
            </p:custDataLst>
          </p:nvPr>
        </p:nvSpPr>
        <p:spPr bwMode="auto">
          <a:xfrm>
            <a:off x="2773598" y="4561625"/>
            <a:ext cx="2800818" cy="60767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dist" defTabSz="685800">
              <a:defRPr/>
            </a:pPr>
            <a:r>
              <a:rPr lang="zh-CN" altLang="en-US" sz="3200" dirty="0">
                <a:solidFill>
                  <a:srgbClr val="FFFFFF"/>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rgbClr val="FFFFFF"/>
              </a:solidFill>
              <a:latin typeface="思源黑体 CN Medium" panose="020B0600000000000000" pitchFamily="34" charset="-122"/>
              <a:ea typeface="思源黑体 CN Medium" panose="020B0600000000000000" pitchFamily="34" charset="-122"/>
            </a:endParaRPr>
          </a:p>
        </p:txBody>
      </p:sp>
      <p:sp>
        <p:nvSpPr>
          <p:cNvPr id="12" name="PA-稻壳儿搜索【幻雨工作室】_15"/>
          <p:cNvSpPr>
            <a:spLocks noChangeArrowheads="1"/>
          </p:cNvSpPr>
          <p:nvPr>
            <p:custDataLst>
              <p:tags r:id="rId9"/>
            </p:custDataLst>
          </p:nvPr>
        </p:nvSpPr>
        <p:spPr bwMode="auto">
          <a:xfrm>
            <a:off x="6653540" y="4689751"/>
            <a:ext cx="373558" cy="351425"/>
          </a:xfrm>
          <a:prstGeom prst="ellipse">
            <a:avLst/>
          </a:prstGeom>
          <a:solidFill>
            <a:srgbClr val="123539"/>
          </a:solidFill>
          <a:ln w="762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endParaRPr lang="zh-CN" altLang="en-US" sz="3600" b="1" dirty="0">
              <a:solidFill>
                <a:schemeClr val="bg1"/>
              </a:solidFill>
              <a:latin typeface="思源黑体 CN Medium" panose="020B0600000000000000" pitchFamily="34" charset="-122"/>
              <a:ea typeface="思源黑体 CN Medium" panose="020B0600000000000000" pitchFamily="34" charset="-122"/>
            </a:endParaRPr>
          </a:p>
        </p:txBody>
      </p:sp>
      <p:sp>
        <p:nvSpPr>
          <p:cNvPr id="13" name="PA-稻壳儿搜索【幻雨工作室】_16"/>
          <p:cNvSpPr txBox="1">
            <a:spLocks noChangeArrowheads="1"/>
          </p:cNvSpPr>
          <p:nvPr>
            <p:custDataLst>
              <p:tags r:id="rId10"/>
            </p:custDataLst>
          </p:nvPr>
        </p:nvSpPr>
        <p:spPr bwMode="auto">
          <a:xfrm>
            <a:off x="7192444" y="4561625"/>
            <a:ext cx="2791836" cy="60767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dist" defTabSz="685800">
              <a:defRPr/>
            </a:pPr>
            <a:r>
              <a:rPr lang="zh-CN" altLang="en-US" sz="3200" dirty="0">
                <a:solidFill>
                  <a:srgbClr val="FFFFFF"/>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rgbClr val="FFFFFF"/>
              </a:solidFill>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down)">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p:bldP spid="10" grpId="0" animBg="1"/>
      <p:bldP spid="11" grpId="0"/>
      <p:bldP spid="12" grpId="0"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矩形 5"/>
          <p:cNvSpPr/>
          <p:nvPr>
            <p:custDataLst>
              <p:tags r:id="rId1"/>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grpSp>
        <p:nvGrpSpPr>
          <p:cNvPr id="2" name="PA-5f060959-5d43-4639-8ba6-3e5b819695b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4354766" y="1884712"/>
            <a:ext cx="3482467" cy="3476832"/>
            <a:chOff x="4034313" y="1577096"/>
            <a:chExt cx="4123373" cy="4116702"/>
          </a:xfrm>
        </p:grpSpPr>
        <p:sp>
          <p:nvSpPr>
            <p:cNvPr id="3" name="PA-îś1ídé"/>
            <p:cNvSpPr/>
            <p:nvPr>
              <p:custDataLst>
                <p:tags r:id="rId19"/>
              </p:custDataLst>
            </p:nvPr>
          </p:nvSpPr>
          <p:spPr bwMode="auto">
            <a:xfrm>
              <a:off x="5032914" y="2567101"/>
              <a:ext cx="2137305" cy="2139528"/>
            </a:xfrm>
            <a:custGeom>
              <a:avLst/>
              <a:gdLst>
                <a:gd name="T0" fmla="*/ 762755 w 19679"/>
                <a:gd name="T1" fmla="*/ 838126 h 19679"/>
                <a:gd name="T2" fmla="*/ 762755 w 19679"/>
                <a:gd name="T3" fmla="*/ 838126 h 19679"/>
                <a:gd name="T4" fmla="*/ 762755 w 19679"/>
                <a:gd name="T5" fmla="*/ 838126 h 19679"/>
                <a:gd name="T6" fmla="*/ 762755 w 19679"/>
                <a:gd name="T7" fmla="*/ 83812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8"/>
                    <a:pt x="6723" y="20638"/>
                    <a:pt x="2881" y="16796"/>
                  </a:cubicBezTo>
                  <a:cubicBezTo>
                    <a:pt x="-961" y="12954"/>
                    <a:pt x="-961" y="6724"/>
                    <a:pt x="2881" y="2882"/>
                  </a:cubicBezTo>
                  <a:cubicBezTo>
                    <a:pt x="6723" y="-961"/>
                    <a:pt x="12954" y="-961"/>
                    <a:pt x="16796" y="2882"/>
                  </a:cubicBezTo>
                  <a:close/>
                </a:path>
              </a:pathLst>
            </a:custGeom>
            <a:blipFill>
              <a:blip r:embed="rId40"/>
              <a:srcRect/>
              <a:stretch>
                <a:fillRect l="-25312" t="-3" r="-24905" b="-3"/>
              </a:stretch>
            </a:bli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nvGrpSpPr>
            <p:cNvPr id="4" name="iŝḷïḍe"/>
            <p:cNvGrpSpPr/>
            <p:nvPr/>
          </p:nvGrpSpPr>
          <p:grpSpPr>
            <a:xfrm>
              <a:off x="4034313" y="1577096"/>
              <a:ext cx="4123373" cy="4116702"/>
              <a:chOff x="4034313" y="1787370"/>
              <a:chExt cx="4123373" cy="4116702"/>
            </a:xfrm>
          </p:grpSpPr>
          <p:grpSp>
            <p:nvGrpSpPr>
              <p:cNvPr id="5" name="íṣḻïḓé"/>
              <p:cNvGrpSpPr/>
              <p:nvPr/>
            </p:nvGrpSpPr>
            <p:grpSpPr>
              <a:xfrm>
                <a:off x="6158273" y="1787370"/>
                <a:ext cx="1685823" cy="1427835"/>
                <a:chOff x="6158273" y="1787370"/>
                <a:chExt cx="1685823" cy="1427835"/>
              </a:xfrm>
            </p:grpSpPr>
            <p:sp>
              <p:nvSpPr>
                <p:cNvPr id="29" name="PA-îṡ1îďé"/>
                <p:cNvSpPr/>
                <p:nvPr>
                  <p:custDataLst>
                    <p:tags r:id="rId35"/>
                  </p:custDataLst>
                </p:nvPr>
              </p:nvSpPr>
              <p:spPr bwMode="auto">
                <a:xfrm>
                  <a:off x="6158273" y="1787370"/>
                  <a:ext cx="1685823" cy="1427835"/>
                </a:xfrm>
                <a:custGeom>
                  <a:avLst/>
                  <a:gdLst>
                    <a:gd name="T0" fmla="*/ 601663 w 21600"/>
                    <a:gd name="T1" fmla="*/ 509588 h 21600"/>
                    <a:gd name="T2" fmla="*/ 601663 w 21600"/>
                    <a:gd name="T3" fmla="*/ 509588 h 21600"/>
                    <a:gd name="T4" fmla="*/ 601663 w 21600"/>
                    <a:gd name="T5" fmla="*/ 509588 h 21600"/>
                    <a:gd name="T6" fmla="*/ 601663 w 21600"/>
                    <a:gd name="T7" fmla="*/ 5095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3292"/>
                      </a:moveTo>
                      <a:cubicBezTo>
                        <a:pt x="562" y="0"/>
                        <a:pt x="562" y="0"/>
                        <a:pt x="562" y="0"/>
                      </a:cubicBezTo>
                      <a:cubicBezTo>
                        <a:pt x="9217" y="497"/>
                        <a:pt x="17027" y="5981"/>
                        <a:pt x="21600" y="14538"/>
                      </a:cubicBezTo>
                      <a:cubicBezTo>
                        <a:pt x="12030" y="21600"/>
                        <a:pt x="12030" y="21600"/>
                        <a:pt x="12030" y="21600"/>
                      </a:cubicBezTo>
                      <a:cubicBezTo>
                        <a:pt x="9498" y="16865"/>
                        <a:pt x="5065" y="13624"/>
                        <a:pt x="0" y="13292"/>
                      </a:cubicBezTo>
                      <a:close/>
                    </a:path>
                  </a:pathLst>
                </a:custGeom>
                <a:solidFill>
                  <a:schemeClr val="accent2"/>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nvGrpSpPr>
                <p:cNvPr id="30" name="îšḷiḋê"/>
                <p:cNvGrpSpPr/>
                <p:nvPr/>
              </p:nvGrpSpPr>
              <p:grpSpPr>
                <a:xfrm>
                  <a:off x="6684760" y="2233977"/>
                  <a:ext cx="464344" cy="464344"/>
                  <a:chOff x="3498967" y="3049909"/>
                  <a:chExt cx="464344" cy="464344"/>
                </a:xfrm>
                <a:solidFill>
                  <a:schemeClr val="bg1"/>
                </a:solidFill>
              </p:grpSpPr>
              <p:sp>
                <p:nvSpPr>
                  <p:cNvPr id="31" name="PA-îŝľiḑe"/>
                  <p:cNvSpPr/>
                  <p:nvPr>
                    <p:custDataLst>
                      <p:tags r:id="rId36"/>
                    </p:custDataLst>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sp>
                <p:nvSpPr>
                  <p:cNvPr id="32" name="PA-iṡlíḓè"/>
                  <p:cNvSpPr/>
                  <p:nvPr>
                    <p:custDataLst>
                      <p:tags r:id="rId37"/>
                    </p:custDataLst>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grpSp>
          <p:grpSp>
            <p:nvGrpSpPr>
              <p:cNvPr id="6" name="iŝlïḍê"/>
              <p:cNvGrpSpPr/>
              <p:nvPr/>
            </p:nvGrpSpPr>
            <p:grpSpPr>
              <a:xfrm>
                <a:off x="4339007" y="1787371"/>
                <a:ext cx="1681375" cy="1436731"/>
                <a:chOff x="4339007" y="1787371"/>
                <a:chExt cx="1681375" cy="1436731"/>
              </a:xfrm>
            </p:grpSpPr>
            <p:sp>
              <p:nvSpPr>
                <p:cNvPr id="27" name="PA-îsḷíḓè"/>
                <p:cNvSpPr/>
                <p:nvPr>
                  <p:custDataLst>
                    <p:tags r:id="rId33"/>
                  </p:custDataLst>
                </p:nvPr>
              </p:nvSpPr>
              <p:spPr bwMode="auto">
                <a:xfrm>
                  <a:off x="4339007" y="1787371"/>
                  <a:ext cx="1681375" cy="1436731"/>
                </a:xfrm>
                <a:custGeom>
                  <a:avLst/>
                  <a:gdLst>
                    <a:gd name="T0" fmla="*/ 600075 w 21600"/>
                    <a:gd name="T1" fmla="*/ 512763 h 21600"/>
                    <a:gd name="T2" fmla="*/ 600075 w 21600"/>
                    <a:gd name="T3" fmla="*/ 512763 h 21600"/>
                    <a:gd name="T4" fmla="*/ 600075 w 21600"/>
                    <a:gd name="T5" fmla="*/ 512763 h 21600"/>
                    <a:gd name="T6" fmla="*/ 600075 w 21600"/>
                    <a:gd name="T7" fmla="*/ 512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5"/>
                        <a:pt x="0" y="14675"/>
                        <a:pt x="0" y="14675"/>
                      </a:cubicBezTo>
                      <a:cubicBezTo>
                        <a:pt x="4518" y="6100"/>
                        <a:pt x="12282" y="576"/>
                        <a:pt x="20893" y="0"/>
                      </a:cubicBezTo>
                      <a:cubicBezTo>
                        <a:pt x="21599" y="13191"/>
                        <a:pt x="21599" y="13191"/>
                        <a:pt x="21599" y="13191"/>
                      </a:cubicBezTo>
                      <a:cubicBezTo>
                        <a:pt x="16518" y="13521"/>
                        <a:pt x="12140" y="16817"/>
                        <a:pt x="9599" y="21600"/>
                      </a:cubicBezTo>
                      <a:close/>
                    </a:path>
                  </a:pathLst>
                </a:custGeom>
                <a:solidFill>
                  <a:schemeClr val="accent1"/>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sp>
              <p:nvSpPr>
                <p:cNvPr id="28" name="PA-iṣḷiḑé"/>
                <p:cNvSpPr/>
                <p:nvPr>
                  <p:custDataLst>
                    <p:tags r:id="rId34"/>
                  </p:custDataLst>
                </p:nvPr>
              </p:nvSpPr>
              <p:spPr bwMode="auto">
                <a:xfrm>
                  <a:off x="4989382" y="2240756"/>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grpSp>
            <p:nvGrpSpPr>
              <p:cNvPr id="7" name="íṡḷïḍè"/>
              <p:cNvGrpSpPr/>
              <p:nvPr/>
            </p:nvGrpSpPr>
            <p:grpSpPr>
              <a:xfrm>
                <a:off x="4034313" y="2912735"/>
                <a:ext cx="1018611" cy="1901556"/>
                <a:chOff x="4034313" y="2912735"/>
                <a:chExt cx="1018611" cy="1901556"/>
              </a:xfrm>
            </p:grpSpPr>
            <p:sp>
              <p:nvSpPr>
                <p:cNvPr id="22" name="PA-ï$líḑê"/>
                <p:cNvSpPr/>
                <p:nvPr>
                  <p:custDataLst>
                    <p:tags r:id="rId29"/>
                  </p:custDataLst>
                </p:nvPr>
              </p:nvSpPr>
              <p:spPr bwMode="auto">
                <a:xfrm>
                  <a:off x="4034313" y="2912735"/>
                  <a:ext cx="1018611" cy="1901556"/>
                </a:xfrm>
                <a:custGeom>
                  <a:avLst/>
                  <a:gdLst>
                    <a:gd name="T0" fmla="*/ 363519 w 20023"/>
                    <a:gd name="T1" fmla="*/ 678657 h 21600"/>
                    <a:gd name="T2" fmla="*/ 363519 w 20023"/>
                    <a:gd name="T3" fmla="*/ 678657 h 21600"/>
                    <a:gd name="T4" fmla="*/ 363519 w 20023"/>
                    <a:gd name="T5" fmla="*/ 678657 h 21600"/>
                    <a:gd name="T6" fmla="*/ 363519 w 20023"/>
                    <a:gd name="T7" fmla="*/ 678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2" y="16855"/>
                      </a:moveTo>
                      <a:cubicBezTo>
                        <a:pt x="4794" y="21599"/>
                        <a:pt x="4794" y="21599"/>
                        <a:pt x="4794" y="21599"/>
                      </a:cubicBezTo>
                      <a:cubicBezTo>
                        <a:pt x="-1469" y="14858"/>
                        <a:pt x="-1577" y="6805"/>
                        <a:pt x="4363" y="0"/>
                      </a:cubicBezTo>
                      <a:cubicBezTo>
                        <a:pt x="19806" y="4495"/>
                        <a:pt x="19806" y="4495"/>
                        <a:pt x="19806" y="4495"/>
                      </a:cubicBezTo>
                      <a:cubicBezTo>
                        <a:pt x="18186" y="6305"/>
                        <a:pt x="17322" y="8365"/>
                        <a:pt x="17322" y="10550"/>
                      </a:cubicBezTo>
                      <a:cubicBezTo>
                        <a:pt x="17322" y="12860"/>
                        <a:pt x="18294" y="14982"/>
                        <a:pt x="20022" y="16855"/>
                      </a:cubicBezTo>
                      <a:close/>
                    </a:path>
                  </a:pathLst>
                </a:custGeom>
                <a:solidFill>
                  <a:schemeClr val="accent1"/>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nvGrpSpPr>
                <p:cNvPr id="23" name="íSľïḑe"/>
                <p:cNvGrpSpPr/>
                <p:nvPr/>
              </p:nvGrpSpPr>
              <p:grpSpPr>
                <a:xfrm>
                  <a:off x="4286914" y="3667853"/>
                  <a:ext cx="465138" cy="391319"/>
                  <a:chOff x="5356342" y="3093565"/>
                  <a:chExt cx="465138" cy="391319"/>
                </a:xfrm>
                <a:solidFill>
                  <a:schemeClr val="bg1"/>
                </a:solidFill>
              </p:grpSpPr>
              <p:sp>
                <p:nvSpPr>
                  <p:cNvPr id="24" name="PA-ïŝḻïḍe"/>
                  <p:cNvSpPr/>
                  <p:nvPr>
                    <p:custDataLst>
                      <p:tags r:id="rId30"/>
                    </p:custDataLst>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sp>
                <p:nvSpPr>
                  <p:cNvPr id="25" name="PA-ïṧ1ïḍê"/>
                  <p:cNvSpPr/>
                  <p:nvPr>
                    <p:custDataLst>
                      <p:tags r:id="rId31"/>
                    </p:custDataLst>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sp>
                <p:nvSpPr>
                  <p:cNvPr id="26" name="PA-íṥļidè"/>
                  <p:cNvSpPr/>
                  <p:nvPr>
                    <p:custDataLst>
                      <p:tags r:id="rId32"/>
                    </p:custDataLst>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grpSp>
          <p:grpSp>
            <p:nvGrpSpPr>
              <p:cNvPr id="8" name="îṥ1ide"/>
              <p:cNvGrpSpPr/>
              <p:nvPr/>
            </p:nvGrpSpPr>
            <p:grpSpPr>
              <a:xfrm>
                <a:off x="4379040" y="4489581"/>
                <a:ext cx="1685823" cy="1414491"/>
                <a:chOff x="4379040" y="4489581"/>
                <a:chExt cx="1685823" cy="1414491"/>
              </a:xfrm>
            </p:grpSpPr>
            <p:sp>
              <p:nvSpPr>
                <p:cNvPr id="18" name="PA-íSļîḑè"/>
                <p:cNvSpPr/>
                <p:nvPr>
                  <p:custDataLst>
                    <p:tags r:id="rId26"/>
                  </p:custDataLst>
                </p:nvPr>
              </p:nvSpPr>
              <p:spPr bwMode="auto">
                <a:xfrm>
                  <a:off x="4379040" y="4489581"/>
                  <a:ext cx="1685823" cy="1414491"/>
                </a:xfrm>
                <a:custGeom>
                  <a:avLst/>
                  <a:gdLst>
                    <a:gd name="T0" fmla="*/ 601663 w 21600"/>
                    <a:gd name="T1" fmla="*/ 504825 h 21600"/>
                    <a:gd name="T2" fmla="*/ 601663 w 21600"/>
                    <a:gd name="T3" fmla="*/ 504825 h 21600"/>
                    <a:gd name="T4" fmla="*/ 601663 w 21600"/>
                    <a:gd name="T5" fmla="*/ 504825 h 21600"/>
                    <a:gd name="T6" fmla="*/ 601663 w 21600"/>
                    <a:gd name="T7" fmla="*/ 5048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8153"/>
                      </a:moveTo>
                      <a:cubicBezTo>
                        <a:pt x="21248" y="21600"/>
                        <a:pt x="21248" y="21600"/>
                        <a:pt x="21248" y="21600"/>
                      </a:cubicBezTo>
                      <a:cubicBezTo>
                        <a:pt x="12664" y="21347"/>
                        <a:pt x="4714" y="16052"/>
                        <a:pt x="0" y="7479"/>
                      </a:cubicBezTo>
                      <a:cubicBezTo>
                        <a:pt x="9358" y="0"/>
                        <a:pt x="9358" y="0"/>
                        <a:pt x="9358" y="0"/>
                      </a:cubicBezTo>
                      <a:cubicBezTo>
                        <a:pt x="12030" y="4790"/>
                        <a:pt x="16464" y="7984"/>
                        <a:pt x="21600" y="8153"/>
                      </a:cubicBezTo>
                      <a:close/>
                    </a:path>
                  </a:pathLst>
                </a:custGeom>
                <a:solidFill>
                  <a:schemeClr val="accent1"/>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nvGrpSpPr>
                <p:cNvPr id="19" name="ïşḻíḍè"/>
                <p:cNvGrpSpPr/>
                <p:nvPr/>
              </p:nvGrpSpPr>
              <p:grpSpPr>
                <a:xfrm>
                  <a:off x="5115541" y="5049296"/>
                  <a:ext cx="465138" cy="435769"/>
                  <a:chOff x="5368132" y="3540125"/>
                  <a:chExt cx="465138" cy="435769"/>
                </a:xfrm>
                <a:solidFill>
                  <a:schemeClr val="bg1"/>
                </a:solidFill>
              </p:grpSpPr>
              <p:sp>
                <p:nvSpPr>
                  <p:cNvPr id="20" name="PA-ïṥ1îḍè"/>
                  <p:cNvSpPr/>
                  <p:nvPr>
                    <p:custDataLst>
                      <p:tags r:id="rId27"/>
                    </p:custDataLst>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sp>
                <p:nvSpPr>
                  <p:cNvPr id="21" name="PA-ïŝḻíḍê"/>
                  <p:cNvSpPr/>
                  <p:nvPr>
                    <p:custDataLst>
                      <p:tags r:id="rId28"/>
                    </p:custDataLst>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grpSp>
          <p:grpSp>
            <p:nvGrpSpPr>
              <p:cNvPr id="9" name="ïşľïḑê"/>
              <p:cNvGrpSpPr/>
              <p:nvPr/>
            </p:nvGrpSpPr>
            <p:grpSpPr>
              <a:xfrm>
                <a:off x="7141300" y="2892719"/>
                <a:ext cx="1016386" cy="1899332"/>
                <a:chOff x="7141300" y="2892719"/>
                <a:chExt cx="1016386" cy="1899332"/>
              </a:xfrm>
            </p:grpSpPr>
            <p:sp>
              <p:nvSpPr>
                <p:cNvPr id="13" name="PA-íŝḷîḑê"/>
                <p:cNvSpPr/>
                <p:nvPr>
                  <p:custDataLst>
                    <p:tags r:id="rId22"/>
                  </p:custDataLst>
                </p:nvPr>
              </p:nvSpPr>
              <p:spPr bwMode="auto">
                <a:xfrm>
                  <a:off x="7141300" y="2892719"/>
                  <a:ext cx="1016386" cy="1899332"/>
                </a:xfrm>
                <a:custGeom>
                  <a:avLst/>
                  <a:gdLst>
                    <a:gd name="T0" fmla="*/ 362725 w 20053"/>
                    <a:gd name="T1" fmla="*/ 677863 h 21600"/>
                    <a:gd name="T2" fmla="*/ 362725 w 20053"/>
                    <a:gd name="T3" fmla="*/ 677863 h 21600"/>
                    <a:gd name="T4" fmla="*/ 362725 w 20053"/>
                    <a:gd name="T5" fmla="*/ 677863 h 21600"/>
                    <a:gd name="T6" fmla="*/ 362725 w 20053"/>
                    <a:gd name="T7" fmla="*/ 677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53" h="21600">
                      <a:moveTo>
                        <a:pt x="0" y="4620"/>
                      </a:moveTo>
                      <a:cubicBezTo>
                        <a:pt x="15412" y="0"/>
                        <a:pt x="15412" y="0"/>
                        <a:pt x="15412" y="0"/>
                      </a:cubicBezTo>
                      <a:cubicBezTo>
                        <a:pt x="21599" y="6741"/>
                        <a:pt x="21599" y="14858"/>
                        <a:pt x="15412" y="21599"/>
                      </a:cubicBezTo>
                      <a:cubicBezTo>
                        <a:pt x="0" y="16979"/>
                        <a:pt x="0" y="16979"/>
                        <a:pt x="0" y="16979"/>
                      </a:cubicBezTo>
                      <a:cubicBezTo>
                        <a:pt x="1737" y="15169"/>
                        <a:pt x="2605" y="13047"/>
                        <a:pt x="2605" y="10800"/>
                      </a:cubicBezTo>
                      <a:cubicBezTo>
                        <a:pt x="2605" y="8553"/>
                        <a:pt x="1737" y="6492"/>
                        <a:pt x="0" y="4620"/>
                      </a:cubicBezTo>
                      <a:close/>
                    </a:path>
                  </a:pathLst>
                </a:custGeom>
                <a:solidFill>
                  <a:schemeClr val="accent2"/>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nvGrpSpPr>
                <p:cNvPr id="14" name="î$lïḑe"/>
                <p:cNvGrpSpPr/>
                <p:nvPr/>
              </p:nvGrpSpPr>
              <p:grpSpPr>
                <a:xfrm>
                  <a:off x="7461470" y="3682140"/>
                  <a:ext cx="465138" cy="406400"/>
                  <a:chOff x="6357938" y="3535363"/>
                  <a:chExt cx="465138" cy="406400"/>
                </a:xfrm>
                <a:solidFill>
                  <a:schemeClr val="bg1"/>
                </a:solidFill>
              </p:grpSpPr>
              <p:sp>
                <p:nvSpPr>
                  <p:cNvPr id="15" name="PA-i$1ïḓê"/>
                  <p:cNvSpPr/>
                  <p:nvPr>
                    <p:custDataLst>
                      <p:tags r:id="rId23"/>
                    </p:custDataLst>
                  </p:nvPr>
                </p:nvSpPr>
                <p:spPr bwMode="auto">
                  <a:xfrm>
                    <a:off x="6357938" y="353536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sp>
                <p:nvSpPr>
                  <p:cNvPr id="16" name="PA-iṧlïḋè"/>
                  <p:cNvSpPr/>
                  <p:nvPr>
                    <p:custDataLst>
                      <p:tags r:id="rId24"/>
                    </p:custDataLst>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sp>
                <p:nvSpPr>
                  <p:cNvPr id="17" name="PA-íślîďê"/>
                  <p:cNvSpPr/>
                  <p:nvPr>
                    <p:custDataLst>
                      <p:tags r:id="rId25"/>
                    </p:custDataLst>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grpSp>
          <p:grpSp>
            <p:nvGrpSpPr>
              <p:cNvPr id="10" name="iṩlîḑé"/>
              <p:cNvGrpSpPr/>
              <p:nvPr/>
            </p:nvGrpSpPr>
            <p:grpSpPr>
              <a:xfrm>
                <a:off x="6169393" y="4456220"/>
                <a:ext cx="1688048" cy="1441178"/>
                <a:chOff x="6169393" y="4456220"/>
                <a:chExt cx="1688048" cy="1441178"/>
              </a:xfrm>
            </p:grpSpPr>
            <p:sp>
              <p:nvSpPr>
                <p:cNvPr id="11" name="PA-ï$ľîdê"/>
                <p:cNvSpPr/>
                <p:nvPr>
                  <p:custDataLst>
                    <p:tags r:id="rId20"/>
                  </p:custDataLst>
                </p:nvPr>
              </p:nvSpPr>
              <p:spPr bwMode="auto">
                <a:xfrm>
                  <a:off x="6169393" y="4456220"/>
                  <a:ext cx="1688048" cy="1441178"/>
                </a:xfrm>
                <a:custGeom>
                  <a:avLst/>
                  <a:gdLst>
                    <a:gd name="T0" fmla="*/ 602457 w 21600"/>
                    <a:gd name="T1" fmla="*/ 514350 h 21600"/>
                    <a:gd name="T2" fmla="*/ 602457 w 21600"/>
                    <a:gd name="T3" fmla="*/ 514350 h 21600"/>
                    <a:gd name="T4" fmla="*/ 602457 w 21600"/>
                    <a:gd name="T5" fmla="*/ 514350 h 21600"/>
                    <a:gd name="T6" fmla="*/ 602457 w 21600"/>
                    <a:gd name="T7" fmla="*/ 5143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961" y="0"/>
                      </a:moveTo>
                      <a:cubicBezTo>
                        <a:pt x="21600" y="6924"/>
                        <a:pt x="21600" y="6924"/>
                        <a:pt x="21600" y="6924"/>
                      </a:cubicBezTo>
                      <a:cubicBezTo>
                        <a:pt x="17096" y="15499"/>
                        <a:pt x="9287" y="21023"/>
                        <a:pt x="703" y="21600"/>
                      </a:cubicBezTo>
                      <a:cubicBezTo>
                        <a:pt x="0" y="8492"/>
                        <a:pt x="0" y="8492"/>
                        <a:pt x="0" y="8492"/>
                      </a:cubicBezTo>
                      <a:cubicBezTo>
                        <a:pt x="5065" y="8079"/>
                        <a:pt x="9498" y="4782"/>
                        <a:pt x="11961" y="0"/>
                      </a:cubicBezTo>
                      <a:close/>
                    </a:path>
                  </a:pathLst>
                </a:custGeom>
                <a:solidFill>
                  <a:schemeClr val="accent2"/>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sp>
              <p:nvSpPr>
                <p:cNvPr id="12" name="PA-iS1îḑè"/>
                <p:cNvSpPr/>
                <p:nvPr>
                  <p:custDataLst>
                    <p:tags r:id="rId21"/>
                  </p:custDataLst>
                </p:nvPr>
              </p:nvSpPr>
              <p:spPr bwMode="auto">
                <a:xfrm>
                  <a:off x="6750244" y="4964219"/>
                  <a:ext cx="464344" cy="46513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Arial" panose="020B0604020202020204" pitchFamily="34" charset="0"/>
                    <a:ea typeface="思源黑体 CN Medium" panose="020B0600000000000000" pitchFamily="34" charset="-122"/>
                    <a:sym typeface="Century Gothic" panose="020B0502020202020204" pitchFamily="34" charset="0"/>
                  </a:endParaRPr>
                </a:p>
              </p:txBody>
            </p:sp>
          </p:grpSp>
        </p:grpSp>
      </p:grpSp>
      <p:sp>
        <p:nvSpPr>
          <p:cNvPr id="33" name="PA-椭圆 32"/>
          <p:cNvSpPr/>
          <p:nvPr>
            <p:custDataLst>
              <p:tags r:id="rId3"/>
            </p:custDataLst>
          </p:nvPr>
        </p:nvSpPr>
        <p:spPr>
          <a:xfrm>
            <a:off x="5174285" y="2693576"/>
            <a:ext cx="1836074" cy="1836074"/>
          </a:xfrm>
          <a:prstGeom prst="ellipse">
            <a:avLst/>
          </a:prstGeom>
          <a:blipFill>
            <a:blip r:embed="rId41"/>
            <a:srcRect/>
            <a:stretch>
              <a:fillRect l="-29193" r="-2919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CN Normal" panose="020B0400000000000000" pitchFamily="34" charset="-122"/>
              <a:ea typeface="思源黑体 CN Medium" panose="020B0600000000000000" pitchFamily="34" charset="-122"/>
            </a:endParaRPr>
          </a:p>
        </p:txBody>
      </p:sp>
      <p:sp>
        <p:nvSpPr>
          <p:cNvPr id="34" name="PA-文本框 6"/>
          <p:cNvSpPr txBox="1"/>
          <p:nvPr>
            <p:custDataLst>
              <p:tags r:id="rId4"/>
            </p:custDataLst>
          </p:nvPr>
        </p:nvSpPr>
        <p:spPr>
          <a:xfrm>
            <a:off x="7249231" y="1147668"/>
            <a:ext cx="2075654" cy="338554"/>
          </a:xfrm>
          <a:prstGeom prst="rect">
            <a:avLst/>
          </a:prstGeom>
          <a:noFill/>
        </p:spPr>
        <p:txBody>
          <a:bodyPr wrap="square" rtlCol="0">
            <a:spAutoFit/>
          </a:bodyPr>
          <a:lstStyle/>
          <a:p>
            <a:r>
              <a:rPr lang="zh-CN" alt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rPr>
              <a:t>输入您的标题</a:t>
            </a:r>
            <a:endParaRPr 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endParaRPr>
          </a:p>
        </p:txBody>
      </p:sp>
      <p:sp>
        <p:nvSpPr>
          <p:cNvPr id="35" name="PA-文本框 9"/>
          <p:cNvSpPr txBox="1"/>
          <p:nvPr>
            <p:custDataLst>
              <p:tags r:id="rId5"/>
            </p:custDataLst>
          </p:nvPr>
        </p:nvSpPr>
        <p:spPr>
          <a:xfrm>
            <a:off x="7249231" y="1513177"/>
            <a:ext cx="3044696" cy="497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sz="1100" dirty="0"/>
              <a:t>您的内容打在这里，或者通过复制您的文本后，在此框中选择粘贴。</a:t>
            </a:r>
          </a:p>
        </p:txBody>
      </p:sp>
      <p:sp>
        <p:nvSpPr>
          <p:cNvPr id="36" name="PA-文本框 6"/>
          <p:cNvSpPr txBox="1"/>
          <p:nvPr>
            <p:custDataLst>
              <p:tags r:id="rId6"/>
            </p:custDataLst>
          </p:nvPr>
        </p:nvSpPr>
        <p:spPr>
          <a:xfrm>
            <a:off x="8180466" y="3133739"/>
            <a:ext cx="2075654" cy="338554"/>
          </a:xfrm>
          <a:prstGeom prst="rect">
            <a:avLst/>
          </a:prstGeom>
          <a:noFill/>
        </p:spPr>
        <p:txBody>
          <a:bodyPr wrap="square" rtlCol="0">
            <a:spAutoFit/>
          </a:bodyPr>
          <a:lstStyle/>
          <a:p>
            <a:r>
              <a:rPr lang="zh-CN" alt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rPr>
              <a:t>输入您的标题</a:t>
            </a:r>
            <a:endParaRPr 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endParaRPr>
          </a:p>
        </p:txBody>
      </p:sp>
      <p:sp>
        <p:nvSpPr>
          <p:cNvPr id="37" name="PA-文本框 9"/>
          <p:cNvSpPr txBox="1"/>
          <p:nvPr>
            <p:custDataLst>
              <p:tags r:id="rId7"/>
            </p:custDataLst>
          </p:nvPr>
        </p:nvSpPr>
        <p:spPr>
          <a:xfrm>
            <a:off x="8180466" y="3499248"/>
            <a:ext cx="3044696" cy="497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sz="1100" dirty="0"/>
              <a:t>您的内容打在这里，或者通过复制您的文本后，在此框中选择粘贴。</a:t>
            </a:r>
          </a:p>
        </p:txBody>
      </p:sp>
      <p:sp>
        <p:nvSpPr>
          <p:cNvPr id="38" name="PA-文本框 6"/>
          <p:cNvSpPr txBox="1"/>
          <p:nvPr>
            <p:custDataLst>
              <p:tags r:id="rId8"/>
            </p:custDataLst>
          </p:nvPr>
        </p:nvSpPr>
        <p:spPr>
          <a:xfrm>
            <a:off x="7249231" y="5057780"/>
            <a:ext cx="2075654" cy="338554"/>
          </a:xfrm>
          <a:prstGeom prst="rect">
            <a:avLst/>
          </a:prstGeom>
          <a:noFill/>
        </p:spPr>
        <p:txBody>
          <a:bodyPr wrap="square" rtlCol="0">
            <a:spAutoFit/>
          </a:bodyPr>
          <a:lstStyle/>
          <a:p>
            <a:r>
              <a:rPr lang="zh-CN" alt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rPr>
              <a:t>输入您的标题</a:t>
            </a:r>
            <a:endParaRPr 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endParaRPr>
          </a:p>
        </p:txBody>
      </p:sp>
      <p:sp>
        <p:nvSpPr>
          <p:cNvPr id="39" name="PA-文本框 9"/>
          <p:cNvSpPr txBox="1"/>
          <p:nvPr>
            <p:custDataLst>
              <p:tags r:id="rId9"/>
            </p:custDataLst>
          </p:nvPr>
        </p:nvSpPr>
        <p:spPr>
          <a:xfrm>
            <a:off x="7249231" y="5423289"/>
            <a:ext cx="3044696" cy="497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sz="1100" dirty="0"/>
              <a:t>您的内容打在这里，或者通过复制您的文本后，在此框中选择粘贴。</a:t>
            </a:r>
          </a:p>
        </p:txBody>
      </p:sp>
      <p:sp>
        <p:nvSpPr>
          <p:cNvPr id="40" name="PA-文本框 6"/>
          <p:cNvSpPr txBox="1"/>
          <p:nvPr>
            <p:custDataLst>
              <p:tags r:id="rId10"/>
            </p:custDataLst>
          </p:nvPr>
        </p:nvSpPr>
        <p:spPr>
          <a:xfrm>
            <a:off x="2859928" y="1147668"/>
            <a:ext cx="2075654" cy="338554"/>
          </a:xfrm>
          <a:prstGeom prst="rect">
            <a:avLst/>
          </a:prstGeom>
          <a:noFill/>
        </p:spPr>
        <p:txBody>
          <a:bodyPr wrap="square" rtlCol="0">
            <a:spAutoFit/>
          </a:bodyPr>
          <a:lstStyle/>
          <a:p>
            <a:pPr algn="r"/>
            <a:r>
              <a:rPr lang="zh-CN" alt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rPr>
              <a:t>输入您的标题</a:t>
            </a:r>
            <a:endParaRPr 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endParaRPr>
          </a:p>
        </p:txBody>
      </p:sp>
      <p:sp>
        <p:nvSpPr>
          <p:cNvPr id="41" name="PA-文本框 9"/>
          <p:cNvSpPr txBox="1"/>
          <p:nvPr>
            <p:custDataLst>
              <p:tags r:id="rId11"/>
            </p:custDataLst>
          </p:nvPr>
        </p:nvSpPr>
        <p:spPr>
          <a:xfrm>
            <a:off x="1916250" y="1513177"/>
            <a:ext cx="3044696" cy="497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r"/>
            <a:r>
              <a:rPr lang="zh-CN" altLang="en-US" sz="1100" dirty="0"/>
              <a:t>您的内容打在这里，或者通过复制您的文本后，在此框中选择粘贴。</a:t>
            </a:r>
          </a:p>
        </p:txBody>
      </p:sp>
      <p:sp>
        <p:nvSpPr>
          <p:cNvPr id="42" name="PA-文本框 6"/>
          <p:cNvSpPr txBox="1"/>
          <p:nvPr>
            <p:custDataLst>
              <p:tags r:id="rId12"/>
            </p:custDataLst>
          </p:nvPr>
        </p:nvSpPr>
        <p:spPr>
          <a:xfrm>
            <a:off x="1910516" y="3133739"/>
            <a:ext cx="2075654" cy="338554"/>
          </a:xfrm>
          <a:prstGeom prst="rect">
            <a:avLst/>
          </a:prstGeom>
          <a:noFill/>
        </p:spPr>
        <p:txBody>
          <a:bodyPr wrap="square" rtlCol="0">
            <a:spAutoFit/>
          </a:bodyPr>
          <a:lstStyle/>
          <a:p>
            <a:pPr algn="r"/>
            <a:r>
              <a:rPr lang="zh-CN" alt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rPr>
              <a:t>输入您的标题</a:t>
            </a:r>
            <a:endParaRPr 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endParaRPr>
          </a:p>
        </p:txBody>
      </p:sp>
      <p:sp>
        <p:nvSpPr>
          <p:cNvPr id="43" name="PA-文本框 9"/>
          <p:cNvSpPr txBox="1"/>
          <p:nvPr>
            <p:custDataLst>
              <p:tags r:id="rId13"/>
            </p:custDataLst>
          </p:nvPr>
        </p:nvSpPr>
        <p:spPr>
          <a:xfrm>
            <a:off x="966838" y="3499248"/>
            <a:ext cx="3044696" cy="497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r"/>
            <a:r>
              <a:rPr lang="zh-CN" altLang="en-US" sz="1100" dirty="0"/>
              <a:t>您的内容打在这里，或者通过复制您的文本后，在此框中选择粘贴。</a:t>
            </a:r>
          </a:p>
        </p:txBody>
      </p:sp>
      <p:sp>
        <p:nvSpPr>
          <p:cNvPr id="44" name="PA-文本框 6"/>
          <p:cNvSpPr txBox="1"/>
          <p:nvPr>
            <p:custDataLst>
              <p:tags r:id="rId14"/>
            </p:custDataLst>
          </p:nvPr>
        </p:nvSpPr>
        <p:spPr>
          <a:xfrm>
            <a:off x="2859928" y="5057780"/>
            <a:ext cx="2075654" cy="338554"/>
          </a:xfrm>
          <a:prstGeom prst="rect">
            <a:avLst/>
          </a:prstGeom>
          <a:noFill/>
        </p:spPr>
        <p:txBody>
          <a:bodyPr wrap="square" rtlCol="0">
            <a:spAutoFit/>
          </a:bodyPr>
          <a:lstStyle/>
          <a:p>
            <a:pPr algn="r"/>
            <a:r>
              <a:rPr lang="zh-CN" alt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rPr>
              <a:t>输入您的标题</a:t>
            </a:r>
            <a:endParaRPr lang="en-US" sz="1600" b="1" dirty="0">
              <a:solidFill>
                <a:srgbClr val="123339"/>
              </a:solidFill>
              <a:latin typeface="思源黑体 CN Light" panose="020B0300000000000000" pitchFamily="34" charset="-122"/>
              <a:ea typeface="思源黑体 CN Light" panose="020B0300000000000000" pitchFamily="34" charset="-122"/>
              <a:sym typeface="微软雅黑" panose="020B0503020204020204" pitchFamily="34" charset="-122"/>
            </a:endParaRPr>
          </a:p>
        </p:txBody>
      </p:sp>
      <p:sp>
        <p:nvSpPr>
          <p:cNvPr id="45" name="PA-文本框 9"/>
          <p:cNvSpPr txBox="1"/>
          <p:nvPr>
            <p:custDataLst>
              <p:tags r:id="rId15"/>
            </p:custDataLst>
          </p:nvPr>
        </p:nvSpPr>
        <p:spPr>
          <a:xfrm>
            <a:off x="1916250" y="5423289"/>
            <a:ext cx="3044696" cy="497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r"/>
            <a:r>
              <a:rPr lang="zh-CN" altLang="en-US" sz="1100" dirty="0"/>
              <a:t>您的内容打在这里，或者通过复制您的文本后，在此框中选择粘贴。</a:t>
            </a:r>
          </a:p>
        </p:txBody>
      </p:sp>
      <p:sp>
        <p:nvSpPr>
          <p:cNvPr id="50" name="PA-稻壳儿搜索【幻雨工作室】_1_1"/>
          <p:cNvSpPr>
            <a:spLocks noChangeArrowheads="1"/>
          </p:cNvSpPr>
          <p:nvPr>
            <p:custDataLst>
              <p:tags r:id="rId16"/>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51" name="PA-稻壳儿搜索【幻雨工作室】_3_1"/>
          <p:cNvSpPr/>
          <p:nvPr>
            <p:custDataLst>
              <p:tags r:id="rId17"/>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52" name="PA-稻壳儿搜索【幻雨工作室】_2_1"/>
          <p:cNvSpPr txBox="1"/>
          <p:nvPr>
            <p:custDataLst>
              <p:tags r:id="rId18"/>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randombar(horizontal)">
                                      <p:cBhvr>
                                        <p:cTn id="14" dur="750"/>
                                        <p:tgtEl>
                                          <p:spTgt spid="34"/>
                                        </p:tgtEl>
                                      </p:cBhvr>
                                    </p:animEffect>
                                  </p:childTnLst>
                                </p:cTn>
                              </p:par>
                            </p:childTnLst>
                          </p:cTn>
                        </p:par>
                        <p:par>
                          <p:cTn id="15" fill="hold">
                            <p:stCondLst>
                              <p:cond delay="1500"/>
                            </p:stCondLst>
                            <p:childTnLst>
                              <p:par>
                                <p:cTn id="16" presetID="12" presetClass="entr" presetSubtype="4" fill="hold" grpId="0" nodeType="afterEffect">
                                  <p:stCondLst>
                                    <p:cond delay="0"/>
                                  </p:stCondLst>
                                  <p:iterate type="lt">
                                    <p:tmPct val="5983"/>
                                  </p:iterate>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250"/>
                                        <p:tgtEl>
                                          <p:spTgt spid="35"/>
                                        </p:tgtEl>
                                        <p:attrNameLst>
                                          <p:attrName>ppt_y</p:attrName>
                                        </p:attrNameLst>
                                      </p:cBhvr>
                                      <p:tavLst>
                                        <p:tav tm="0">
                                          <p:val>
                                            <p:strVal val="#ppt_y+#ppt_h*1.125000"/>
                                          </p:val>
                                        </p:tav>
                                        <p:tav tm="100000">
                                          <p:val>
                                            <p:strVal val="#ppt_y"/>
                                          </p:val>
                                        </p:tav>
                                      </p:tavLst>
                                    </p:anim>
                                    <p:animEffect transition="in" filter="wipe(up)">
                                      <p:cBhvr>
                                        <p:cTn id="19" dur="250"/>
                                        <p:tgtEl>
                                          <p:spTgt spid="35"/>
                                        </p:tgtEl>
                                      </p:cBhvr>
                                    </p:animEffect>
                                  </p:childTnLst>
                                </p:cTn>
                              </p:par>
                            </p:childTnLst>
                          </p:cTn>
                        </p:par>
                        <p:par>
                          <p:cTn id="20" fill="hold">
                            <p:stCondLst>
                              <p:cond delay="1933"/>
                            </p:stCondLst>
                            <p:childTnLst>
                              <p:par>
                                <p:cTn id="21" presetID="14" presetClass="entr" presetSubtype="1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randombar(horizontal)">
                                      <p:cBhvr>
                                        <p:cTn id="23" dur="750"/>
                                        <p:tgtEl>
                                          <p:spTgt spid="36"/>
                                        </p:tgtEl>
                                      </p:cBhvr>
                                    </p:animEffect>
                                  </p:childTnLst>
                                </p:cTn>
                              </p:par>
                            </p:childTnLst>
                          </p:cTn>
                        </p:par>
                        <p:par>
                          <p:cTn id="24" fill="hold">
                            <p:stCondLst>
                              <p:cond delay="2933"/>
                            </p:stCondLst>
                            <p:childTnLst>
                              <p:par>
                                <p:cTn id="25" presetID="12" presetClass="entr" presetSubtype="4" fill="hold" grpId="0" nodeType="afterEffect">
                                  <p:stCondLst>
                                    <p:cond delay="0"/>
                                  </p:stCondLst>
                                  <p:iterate type="lt">
                                    <p:tmPct val="5983"/>
                                  </p:iterate>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250"/>
                                        <p:tgtEl>
                                          <p:spTgt spid="37"/>
                                        </p:tgtEl>
                                        <p:attrNameLst>
                                          <p:attrName>ppt_y</p:attrName>
                                        </p:attrNameLst>
                                      </p:cBhvr>
                                      <p:tavLst>
                                        <p:tav tm="0">
                                          <p:val>
                                            <p:strVal val="#ppt_y+#ppt_h*1.125000"/>
                                          </p:val>
                                        </p:tav>
                                        <p:tav tm="100000">
                                          <p:val>
                                            <p:strVal val="#ppt_y"/>
                                          </p:val>
                                        </p:tav>
                                      </p:tavLst>
                                    </p:anim>
                                    <p:animEffect transition="in" filter="wipe(up)">
                                      <p:cBhvr>
                                        <p:cTn id="28" dur="250"/>
                                        <p:tgtEl>
                                          <p:spTgt spid="37"/>
                                        </p:tgtEl>
                                      </p:cBhvr>
                                    </p:animEffect>
                                  </p:childTnLst>
                                </p:cTn>
                              </p:par>
                            </p:childTnLst>
                          </p:cTn>
                        </p:par>
                        <p:par>
                          <p:cTn id="29" fill="hold">
                            <p:stCondLst>
                              <p:cond delay="3367"/>
                            </p:stCondLst>
                            <p:childTnLst>
                              <p:par>
                                <p:cTn id="30" presetID="14" presetClass="entr" presetSubtype="10" fill="hold" grpId="0"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randombar(horizontal)">
                                      <p:cBhvr>
                                        <p:cTn id="32" dur="750"/>
                                        <p:tgtEl>
                                          <p:spTgt spid="38"/>
                                        </p:tgtEl>
                                      </p:cBhvr>
                                    </p:animEffect>
                                  </p:childTnLst>
                                </p:cTn>
                              </p:par>
                            </p:childTnLst>
                          </p:cTn>
                        </p:par>
                        <p:par>
                          <p:cTn id="33" fill="hold">
                            <p:stCondLst>
                              <p:cond delay="4367"/>
                            </p:stCondLst>
                            <p:childTnLst>
                              <p:par>
                                <p:cTn id="34" presetID="12" presetClass="entr" presetSubtype="4" fill="hold" grpId="0" nodeType="afterEffect">
                                  <p:stCondLst>
                                    <p:cond delay="0"/>
                                  </p:stCondLst>
                                  <p:iterate type="lt">
                                    <p:tmPct val="5983"/>
                                  </p:iterate>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250"/>
                                        <p:tgtEl>
                                          <p:spTgt spid="39"/>
                                        </p:tgtEl>
                                        <p:attrNameLst>
                                          <p:attrName>ppt_y</p:attrName>
                                        </p:attrNameLst>
                                      </p:cBhvr>
                                      <p:tavLst>
                                        <p:tav tm="0">
                                          <p:val>
                                            <p:strVal val="#ppt_y+#ppt_h*1.125000"/>
                                          </p:val>
                                        </p:tav>
                                        <p:tav tm="100000">
                                          <p:val>
                                            <p:strVal val="#ppt_y"/>
                                          </p:val>
                                        </p:tav>
                                      </p:tavLst>
                                    </p:anim>
                                    <p:animEffect transition="in" filter="wipe(up)">
                                      <p:cBhvr>
                                        <p:cTn id="37" dur="250"/>
                                        <p:tgtEl>
                                          <p:spTgt spid="39"/>
                                        </p:tgtEl>
                                      </p:cBhvr>
                                    </p:animEffect>
                                  </p:childTnLst>
                                </p:cTn>
                              </p:par>
                            </p:childTnLst>
                          </p:cTn>
                        </p:par>
                        <p:par>
                          <p:cTn id="38" fill="hold">
                            <p:stCondLst>
                              <p:cond delay="4801"/>
                            </p:stCondLst>
                            <p:childTnLst>
                              <p:par>
                                <p:cTn id="39" presetID="14" presetClass="entr" presetSubtype="10"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randombar(horizontal)">
                                      <p:cBhvr>
                                        <p:cTn id="41" dur="750"/>
                                        <p:tgtEl>
                                          <p:spTgt spid="40"/>
                                        </p:tgtEl>
                                      </p:cBhvr>
                                    </p:animEffect>
                                  </p:childTnLst>
                                </p:cTn>
                              </p:par>
                            </p:childTnLst>
                          </p:cTn>
                        </p:par>
                        <p:par>
                          <p:cTn id="42" fill="hold">
                            <p:stCondLst>
                              <p:cond delay="5801"/>
                            </p:stCondLst>
                            <p:childTnLst>
                              <p:par>
                                <p:cTn id="43" presetID="12" presetClass="entr" presetSubtype="4" fill="hold" grpId="0" nodeType="afterEffect">
                                  <p:stCondLst>
                                    <p:cond delay="0"/>
                                  </p:stCondLst>
                                  <p:iterate type="lt">
                                    <p:tmPct val="5983"/>
                                  </p:iterate>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50"/>
                                        <p:tgtEl>
                                          <p:spTgt spid="41"/>
                                        </p:tgtEl>
                                        <p:attrNameLst>
                                          <p:attrName>ppt_y</p:attrName>
                                        </p:attrNameLst>
                                      </p:cBhvr>
                                      <p:tavLst>
                                        <p:tav tm="0">
                                          <p:val>
                                            <p:strVal val="#ppt_y+#ppt_h*1.125000"/>
                                          </p:val>
                                        </p:tav>
                                        <p:tav tm="100000">
                                          <p:val>
                                            <p:strVal val="#ppt_y"/>
                                          </p:val>
                                        </p:tav>
                                      </p:tavLst>
                                    </p:anim>
                                    <p:animEffect transition="in" filter="wipe(up)">
                                      <p:cBhvr>
                                        <p:cTn id="46" dur="250"/>
                                        <p:tgtEl>
                                          <p:spTgt spid="41"/>
                                        </p:tgtEl>
                                      </p:cBhvr>
                                    </p:animEffect>
                                  </p:childTnLst>
                                </p:cTn>
                              </p:par>
                            </p:childTnLst>
                          </p:cTn>
                        </p:par>
                        <p:par>
                          <p:cTn id="47" fill="hold">
                            <p:stCondLst>
                              <p:cond delay="6235"/>
                            </p:stCondLst>
                            <p:childTnLst>
                              <p:par>
                                <p:cTn id="48" presetID="14" presetClass="entr" presetSubtype="10"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randombar(horizontal)">
                                      <p:cBhvr>
                                        <p:cTn id="50" dur="750"/>
                                        <p:tgtEl>
                                          <p:spTgt spid="42"/>
                                        </p:tgtEl>
                                      </p:cBhvr>
                                    </p:animEffect>
                                  </p:childTnLst>
                                </p:cTn>
                              </p:par>
                            </p:childTnLst>
                          </p:cTn>
                        </p:par>
                        <p:par>
                          <p:cTn id="51" fill="hold">
                            <p:stCondLst>
                              <p:cond delay="7235"/>
                            </p:stCondLst>
                            <p:childTnLst>
                              <p:par>
                                <p:cTn id="52" presetID="12" presetClass="entr" presetSubtype="4" fill="hold" grpId="0" nodeType="afterEffect">
                                  <p:stCondLst>
                                    <p:cond delay="0"/>
                                  </p:stCondLst>
                                  <p:iterate type="lt">
                                    <p:tmPct val="5983"/>
                                  </p:iterate>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250"/>
                                        <p:tgtEl>
                                          <p:spTgt spid="43"/>
                                        </p:tgtEl>
                                        <p:attrNameLst>
                                          <p:attrName>ppt_y</p:attrName>
                                        </p:attrNameLst>
                                      </p:cBhvr>
                                      <p:tavLst>
                                        <p:tav tm="0">
                                          <p:val>
                                            <p:strVal val="#ppt_y+#ppt_h*1.125000"/>
                                          </p:val>
                                        </p:tav>
                                        <p:tav tm="100000">
                                          <p:val>
                                            <p:strVal val="#ppt_y"/>
                                          </p:val>
                                        </p:tav>
                                      </p:tavLst>
                                    </p:anim>
                                    <p:animEffect transition="in" filter="wipe(up)">
                                      <p:cBhvr>
                                        <p:cTn id="55" dur="250"/>
                                        <p:tgtEl>
                                          <p:spTgt spid="43"/>
                                        </p:tgtEl>
                                      </p:cBhvr>
                                    </p:animEffect>
                                  </p:childTnLst>
                                </p:cTn>
                              </p:par>
                            </p:childTnLst>
                          </p:cTn>
                        </p:par>
                        <p:par>
                          <p:cTn id="56" fill="hold">
                            <p:stCondLst>
                              <p:cond delay="7668"/>
                            </p:stCondLst>
                            <p:childTnLst>
                              <p:par>
                                <p:cTn id="57" presetID="14" presetClass="entr" presetSubtype="10"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randombar(horizontal)">
                                      <p:cBhvr>
                                        <p:cTn id="59" dur="750"/>
                                        <p:tgtEl>
                                          <p:spTgt spid="44"/>
                                        </p:tgtEl>
                                      </p:cBhvr>
                                    </p:animEffect>
                                  </p:childTnLst>
                                </p:cTn>
                              </p:par>
                            </p:childTnLst>
                          </p:cTn>
                        </p:par>
                        <p:par>
                          <p:cTn id="60" fill="hold">
                            <p:stCondLst>
                              <p:cond delay="8668"/>
                            </p:stCondLst>
                            <p:childTnLst>
                              <p:par>
                                <p:cTn id="61" presetID="12" presetClass="entr" presetSubtype="4" fill="hold" grpId="0" nodeType="afterEffect">
                                  <p:stCondLst>
                                    <p:cond delay="0"/>
                                  </p:stCondLst>
                                  <p:iterate type="lt">
                                    <p:tmPct val="5983"/>
                                  </p:iterate>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250"/>
                                        <p:tgtEl>
                                          <p:spTgt spid="45"/>
                                        </p:tgtEl>
                                        <p:attrNameLst>
                                          <p:attrName>ppt_y</p:attrName>
                                        </p:attrNameLst>
                                      </p:cBhvr>
                                      <p:tavLst>
                                        <p:tav tm="0">
                                          <p:val>
                                            <p:strVal val="#ppt_y+#ppt_h*1.125000"/>
                                          </p:val>
                                        </p:tav>
                                        <p:tav tm="100000">
                                          <p:val>
                                            <p:strVal val="#ppt_y"/>
                                          </p:val>
                                        </p:tav>
                                      </p:tavLst>
                                    </p:anim>
                                    <p:animEffect transition="in" filter="wipe(up)">
                                      <p:cBhvr>
                                        <p:cTn id="64" dur="2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123439"/>
        </a:solidFill>
        <a:effectLst/>
      </p:bgPr>
    </p:bg>
    <p:spTree>
      <p:nvGrpSpPr>
        <p:cNvPr id="1" name=""/>
        <p:cNvGrpSpPr/>
        <p:nvPr/>
      </p:nvGrpSpPr>
      <p:grpSpPr>
        <a:xfrm>
          <a:off x="0" y="0"/>
          <a:ext cx="0" cy="0"/>
          <a:chOff x="0" y="0"/>
          <a:chExt cx="0" cy="0"/>
        </a:xfrm>
      </p:grpSpPr>
      <p:sp>
        <p:nvSpPr>
          <p:cNvPr id="3" name="PA_PA-矩形 10"/>
          <p:cNvSpPr/>
          <p:nvPr>
            <p:custDataLst>
              <p:tags r:id="rId1"/>
            </p:custDataLst>
          </p:nvPr>
        </p:nvSpPr>
        <p:spPr>
          <a:xfrm>
            <a:off x="1243899" y="1823389"/>
            <a:ext cx="9704201" cy="3434708"/>
          </a:xfrm>
          <a:prstGeom prst="rect">
            <a:avLst/>
          </a:prstGeom>
          <a:solidFill>
            <a:schemeClr val="bg1"/>
          </a:solidFill>
          <a:ln w="50800">
            <a:solidFill>
              <a:srgbClr val="A0C7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nvGrpSpPr>
          <p:cNvPr id="4" name="PA-组合 3"/>
          <p:cNvGrpSpPr/>
          <p:nvPr>
            <p:custDataLst>
              <p:tags r:id="rId2"/>
            </p:custDataLst>
          </p:nvPr>
        </p:nvGrpSpPr>
        <p:grpSpPr>
          <a:xfrm>
            <a:off x="10497250" y="3008930"/>
            <a:ext cx="901700" cy="695326"/>
            <a:chOff x="10866438" y="3185886"/>
            <a:chExt cx="901700" cy="695326"/>
          </a:xfrm>
          <a:solidFill>
            <a:srgbClr val="92D050"/>
          </a:solidFill>
        </p:grpSpPr>
        <p:sp>
          <p:nvSpPr>
            <p:cNvPr id="5" name="PA-矩形 4"/>
            <p:cNvSpPr/>
            <p:nvPr>
              <p:custDataLst>
                <p:tags r:id="rId10"/>
              </p:custDataLst>
            </p:nvPr>
          </p:nvSpPr>
          <p:spPr>
            <a:xfrm rot="5400000">
              <a:off x="10969625" y="3082699"/>
              <a:ext cx="695326" cy="901700"/>
            </a:xfrm>
            <a:prstGeom prst="rect">
              <a:avLst/>
            </a:prstGeom>
            <a:solidFill>
              <a:srgbClr val="A2BFC1"/>
            </a:solidFill>
            <a:ln>
              <a:noFill/>
            </a:ln>
            <a:effectLst>
              <a:outerShdw blurRad="406400" dist="63500" dir="5400000" algn="t"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6" name="PA-燕尾形 5"/>
            <p:cNvSpPr/>
            <p:nvPr>
              <p:custDataLst>
                <p:tags r:id="rId11"/>
              </p:custDataLst>
            </p:nvPr>
          </p:nvSpPr>
          <p:spPr>
            <a:xfrm>
              <a:off x="11171238" y="3349399"/>
              <a:ext cx="292100" cy="3683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grpSp>
        <p:nvGrpSpPr>
          <p:cNvPr id="7" name="PA-组合 6"/>
          <p:cNvGrpSpPr/>
          <p:nvPr>
            <p:custDataLst>
              <p:tags r:id="rId3"/>
            </p:custDataLst>
          </p:nvPr>
        </p:nvGrpSpPr>
        <p:grpSpPr>
          <a:xfrm>
            <a:off x="770343" y="2959944"/>
            <a:ext cx="901700" cy="695326"/>
            <a:chOff x="423863" y="3185886"/>
            <a:chExt cx="901700" cy="695326"/>
          </a:xfrm>
          <a:solidFill>
            <a:srgbClr val="92D050"/>
          </a:solidFill>
        </p:grpSpPr>
        <p:sp>
          <p:nvSpPr>
            <p:cNvPr id="8" name="PA-矩形 7"/>
            <p:cNvSpPr/>
            <p:nvPr>
              <p:custDataLst>
                <p:tags r:id="rId8"/>
              </p:custDataLst>
            </p:nvPr>
          </p:nvSpPr>
          <p:spPr>
            <a:xfrm rot="5400000">
              <a:off x="527050" y="3082699"/>
              <a:ext cx="695326" cy="901700"/>
            </a:xfrm>
            <a:prstGeom prst="rect">
              <a:avLst/>
            </a:prstGeom>
            <a:solidFill>
              <a:srgbClr val="A2BFC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思源黑体 CN Normal" panose="020B0400000000000000" pitchFamily="34" charset="-122"/>
                <a:ea typeface="思源黑体 CN Medium" panose="020B0600000000000000" pitchFamily="34" charset="-122"/>
              </a:endParaRPr>
            </a:p>
          </p:txBody>
        </p:sp>
        <p:sp>
          <p:nvSpPr>
            <p:cNvPr id="9" name="PA-燕尾形 8"/>
            <p:cNvSpPr/>
            <p:nvPr>
              <p:custDataLst>
                <p:tags r:id="rId9"/>
              </p:custDataLst>
            </p:nvPr>
          </p:nvSpPr>
          <p:spPr>
            <a:xfrm flipH="1">
              <a:off x="728663" y="3349399"/>
              <a:ext cx="292100" cy="368300"/>
            </a:xfrm>
            <a:prstGeom prst="chevron">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思源黑体 CN Normal" panose="020B0400000000000000" pitchFamily="34" charset="-122"/>
                <a:ea typeface="思源黑体 CN Medium" panose="020B0600000000000000" pitchFamily="34" charset="-122"/>
              </a:endParaRPr>
            </a:p>
          </p:txBody>
        </p:sp>
      </p:grpSp>
      <p:sp>
        <p:nvSpPr>
          <p:cNvPr id="10" name="PA-文本框 9"/>
          <p:cNvSpPr txBox="1"/>
          <p:nvPr>
            <p:custDataLst>
              <p:tags r:id="rId4"/>
            </p:custDataLst>
          </p:nvPr>
        </p:nvSpPr>
        <p:spPr>
          <a:xfrm>
            <a:off x="5372151" y="2483063"/>
            <a:ext cx="2754834" cy="707886"/>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4000" b="1" noProof="0" dirty="0">
                <a:solidFill>
                  <a:srgbClr val="123339"/>
                </a:solidFill>
                <a:latin typeface="思源黑体 CN Medium" panose="020B0600000000000000" pitchFamily="34" charset="-122"/>
                <a:ea typeface="思源黑体 CN Medium" panose="020B0600000000000000" pitchFamily="34" charset="-122"/>
                <a:sym typeface="Arial" panose="020B0604020202020204" pitchFamily="34" charset="0"/>
              </a:rPr>
              <a:t>输入标题</a:t>
            </a:r>
            <a:endParaRPr kumimoji="0" lang="zh-CN" altLang="en-US" sz="4000" b="1" i="0" u="none" strike="noStrike" kern="1200" cap="none" spc="0" normalizeH="0" baseline="0" noProof="0" dirty="0">
              <a:ln>
                <a:noFill/>
              </a:ln>
              <a:solidFill>
                <a:srgbClr val="123339"/>
              </a:solidFill>
              <a:uLnTx/>
              <a:uFillTx/>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1" name="PA-文本框 1164" descr="e7d195523061f1c03a90ee8e42cb24248e56383cd534985688F9F494128731F165EE95AB4B0C0A38076AAEA07667B1565C446FC45FF01DFB0E885BCDBDF3A284F3DB14DA61DD97F0BAB2E6C668FB4931659DCAC52277681B35A97A58EB1CDE1A30E511E1F70EEB23193653529328E29B82636547E25AC41088D20F0A52114429D13EF1D12E4FBA26373564D4CAB325C9"/>
          <p:cNvSpPr txBox="1"/>
          <p:nvPr>
            <p:custDataLst>
              <p:tags r:id="rId5"/>
            </p:custDataLst>
          </p:nvPr>
        </p:nvSpPr>
        <p:spPr>
          <a:xfrm>
            <a:off x="5372151" y="3205215"/>
            <a:ext cx="3989887"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R</a:t>
            </a:r>
            <a:r>
              <a:rPr kumimoji="0" lang="en-US" altLang="zh-CN"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eport</a:t>
            </a:r>
            <a:r>
              <a:rPr kumimoji="0" lang="id-ID"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 Presentation</a:t>
            </a:r>
          </a:p>
        </p:txBody>
      </p:sp>
      <p:sp>
        <p:nvSpPr>
          <p:cNvPr id="12" name="PA-文本框 9"/>
          <p:cNvSpPr txBox="1"/>
          <p:nvPr>
            <p:custDataLst>
              <p:tags r:id="rId6"/>
            </p:custDataLst>
          </p:nvPr>
        </p:nvSpPr>
        <p:spPr>
          <a:xfrm>
            <a:off x="5372151" y="3491757"/>
            <a:ext cx="4307168" cy="1014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p>
        </p:txBody>
      </p:sp>
      <p:sp>
        <p:nvSpPr>
          <p:cNvPr id="13" name="PA-文本框 11"/>
          <p:cNvSpPr txBox="1"/>
          <p:nvPr>
            <p:custDataLst>
              <p:tags r:id="rId7"/>
            </p:custDataLst>
          </p:nvPr>
        </p:nvSpPr>
        <p:spPr>
          <a:xfrm flipH="1">
            <a:off x="2291106" y="2633318"/>
            <a:ext cx="2672080" cy="1446550"/>
          </a:xfrm>
          <a:prstGeom prst="rect">
            <a:avLst/>
          </a:prstGeom>
          <a:noFill/>
        </p:spPr>
        <p:txBody>
          <a:bodyPr wrap="square" rtlCol="0">
            <a:spAutoFit/>
          </a:bodyPr>
          <a:lstStyle/>
          <a:p>
            <a:pPr algn="ctr"/>
            <a:r>
              <a:rPr lang="en-US" sz="8800" dirty="0">
                <a:solidFill>
                  <a:srgbClr val="123439"/>
                </a:solidFill>
                <a:latin typeface="思源黑体 CN Light" panose="020B0300000000000000" pitchFamily="34" charset="-122"/>
                <a:ea typeface="思源黑体 CN Light" panose="020B0300000000000000" pitchFamily="34" charset="-122"/>
              </a:rPr>
              <a:t>04</a:t>
            </a:r>
            <a:endParaRPr lang="id-ID" sz="8800" dirty="0">
              <a:solidFill>
                <a:srgbClr val="123439"/>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0" presetClass="entr" presetSubtype="0" repeatCount="2000" fill="hold" grpId="0" nodeType="withEffect">
                                      <p:stCondLst>
                                        <p:cond delay="60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3500" fill="hold">
                                              <p:stCondLst>
                                                <p:cond delay="0"/>
                                              </p:stCondLst>
                                            </p:cTn>
                                            <p:tgtEl>
                                              <p:spTgt spid="3"/>
                                            </p:tgtEl>
                                            <p:attrNameLst>
                                              <p:attrName>ppt_x</p:attrName>
                                            </p:attrNameLst>
                                          </p:cBhvr>
                                          <p:tavLst>
                                            <p:tav tm="0" fmla="#ppt_x-0.03*(sin(16*$^2)*(1-$))">
                                              <p:val>
                                                <p:fltVal val="0"/>
                                              </p:val>
                                            </p:tav>
                                            <p:tav tm="100000">
                                              <p:val>
                                                <p:fltVal val="1"/>
                                              </p:val>
                                            </p:tav>
                                          </p:tavLst>
                                        </p:anim>
                                      </p:childTnLst>
                                    </p:cTn>
                                  </p:par>
                                </p:childTnLst>
                              </p:cTn>
                            </p:par>
                            <p:par>
                              <p:cTn id="11" fill="hold">
                                <p:stCondLst>
                                  <p:cond delay="500"/>
                                </p:stCondLst>
                                <p:childTnLst>
                                  <p:par>
                                    <p:cTn id="12" presetID="2" presetClass="entr" presetSubtype="2" fill="hold" nodeType="afterEffect" p14:presetBounceEnd="51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1000">
                                          <p:cBhvr additive="base">
                                            <p:cTn id="14" dur="1000" fill="hold"/>
                                            <p:tgtEl>
                                              <p:spTgt spid="4"/>
                                            </p:tgtEl>
                                            <p:attrNameLst>
                                              <p:attrName>ppt_x</p:attrName>
                                            </p:attrNameLst>
                                          </p:cBhvr>
                                          <p:tavLst>
                                            <p:tav tm="0">
                                              <p:val>
                                                <p:strVal val="1+#ppt_w/2"/>
                                              </p:val>
                                            </p:tav>
                                            <p:tav tm="100000">
                                              <p:val>
                                                <p:strVal val="#ppt_x"/>
                                              </p:val>
                                            </p:tav>
                                          </p:tavLst>
                                        </p:anim>
                                        <p:anim calcmode="lin" valueType="num" p14:bounceEnd="51000">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14:presetBounceEnd="51000">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14:bounceEnd="51000">
                                          <p:cBhvr additive="base">
                                            <p:cTn id="18" dur="1000" fill="hold"/>
                                            <p:tgtEl>
                                              <p:spTgt spid="7"/>
                                            </p:tgtEl>
                                            <p:attrNameLst>
                                              <p:attrName>ppt_x</p:attrName>
                                            </p:attrNameLst>
                                          </p:cBhvr>
                                          <p:tavLst>
                                            <p:tav tm="0">
                                              <p:val>
                                                <p:strVal val="0-#ppt_w/2"/>
                                              </p:val>
                                            </p:tav>
                                            <p:tav tm="100000">
                                              <p:val>
                                                <p:strVal val="#ppt_x"/>
                                              </p:val>
                                            </p:tav>
                                          </p:tavLst>
                                        </p:anim>
                                        <p:anim calcmode="lin" valueType="num" p14:bounceEnd="51000">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22" presetClass="entr" presetSubtype="1" fill="hold" grpId="0" nodeType="withEffect">
                                      <p:stCondLst>
                                        <p:cond delay="150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0" presetClass="entr" presetSubtype="0" repeatCount="2000" fill="hold" grpId="0" nodeType="withEffect">
                                      <p:stCondLst>
                                        <p:cond delay="60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3500" fill="hold">
                                              <p:stCondLst>
                                                <p:cond delay="0"/>
                                              </p:stCondLst>
                                            </p:cTn>
                                            <p:tgtEl>
                                              <p:spTgt spid="3"/>
                                            </p:tgtEl>
                                            <p:attrNameLst>
                                              <p:attrName>ppt_x</p:attrName>
                                            </p:attrNameLst>
                                          </p:cBhvr>
                                          <p:tavLst>
                                            <p:tav tm="0" fmla="#ppt_x-0.03*(sin(16*$^2)*(1-$))">
                                              <p:val>
                                                <p:fltVal val="0"/>
                                              </p:val>
                                            </p:tav>
                                            <p:tav tm="100000">
                                              <p:val>
                                                <p:fltVal val="1"/>
                                              </p:val>
                                            </p:tav>
                                          </p:tavLst>
                                        </p:anim>
                                      </p:childTnLst>
                                    </p:cTn>
                                  </p:par>
                                </p:childTnLst>
                              </p:cTn>
                            </p:par>
                            <p:par>
                              <p:cTn id="11" fill="hold">
                                <p:stCondLst>
                                  <p:cond delay="500"/>
                                </p:stCondLst>
                                <p:childTnLst>
                                  <p:par>
                                    <p:cTn id="12" presetID="2" presetClass="entr" presetSubtype="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1000" fill="hold"/>
                                            <p:tgtEl>
                                              <p:spTgt spid="4"/>
                                            </p:tgtEl>
                                            <p:attrNameLst>
                                              <p:attrName>ppt_x</p:attrName>
                                            </p:attrNameLst>
                                          </p:cBhvr>
                                          <p:tavLst>
                                            <p:tav tm="0">
                                              <p:val>
                                                <p:strVal val="1+#ppt_w/2"/>
                                              </p:val>
                                            </p:tav>
                                            <p:tav tm="100000">
                                              <p:val>
                                                <p:strVal val="#ppt_x"/>
                                              </p:val>
                                            </p:tav>
                                          </p:tavLst>
                                        </p:anim>
                                        <p:anim calcmode="lin" valueType="num">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22" presetClass="entr" presetSubtype="1" fill="hold" grpId="0" nodeType="withEffect">
                                      <p:stCondLst>
                                        <p:cond delay="150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2" grpId="0"/>
          <p:bldP spid="1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PA-组合 7"/>
          <p:cNvGrpSpPr/>
          <p:nvPr>
            <p:custDataLst>
              <p:tags r:id="rId1"/>
            </p:custDataLst>
          </p:nvPr>
        </p:nvGrpSpPr>
        <p:grpSpPr>
          <a:xfrm>
            <a:off x="1200150" y="4723481"/>
            <a:ext cx="3371850" cy="779463"/>
            <a:chOff x="1200150" y="4286250"/>
            <a:chExt cx="3371850" cy="1409700"/>
          </a:xfrm>
        </p:grpSpPr>
        <p:sp>
          <p:nvSpPr>
            <p:cNvPr id="5" name="PA-矩形 4"/>
            <p:cNvSpPr/>
            <p:nvPr>
              <p:custDataLst>
                <p:tags r:id="rId28"/>
              </p:custDataLst>
            </p:nvPr>
          </p:nvSpPr>
          <p:spPr>
            <a:xfrm>
              <a:off x="1200150" y="4286250"/>
              <a:ext cx="2628900" cy="352893"/>
            </a:xfrm>
            <a:prstGeom prst="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6" name="PA-矩形 5"/>
            <p:cNvSpPr/>
            <p:nvPr>
              <p:custDataLst>
                <p:tags r:id="rId29"/>
              </p:custDataLst>
            </p:nvPr>
          </p:nvSpPr>
          <p:spPr>
            <a:xfrm>
              <a:off x="1200150" y="4814653"/>
              <a:ext cx="1943100" cy="352893"/>
            </a:xfrm>
            <a:prstGeom prst="rect">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7" name="PA-矩形 6"/>
            <p:cNvSpPr/>
            <p:nvPr>
              <p:custDataLst>
                <p:tags r:id="rId30"/>
              </p:custDataLst>
            </p:nvPr>
          </p:nvSpPr>
          <p:spPr>
            <a:xfrm>
              <a:off x="1200150" y="5343057"/>
              <a:ext cx="3371850" cy="352893"/>
            </a:xfrm>
            <a:prstGeom prst="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grpSp>
      <p:grpSp>
        <p:nvGrpSpPr>
          <p:cNvPr id="46" name="PA-组合 45"/>
          <p:cNvGrpSpPr/>
          <p:nvPr>
            <p:custDataLst>
              <p:tags r:id="rId2"/>
            </p:custDataLst>
          </p:nvPr>
        </p:nvGrpSpPr>
        <p:grpSpPr>
          <a:xfrm>
            <a:off x="4104479" y="2356231"/>
            <a:ext cx="3990662" cy="2915310"/>
            <a:chOff x="4104479" y="2345009"/>
            <a:chExt cx="3990662" cy="2915310"/>
          </a:xfrm>
        </p:grpSpPr>
        <p:cxnSp>
          <p:nvCxnSpPr>
            <p:cNvPr id="10" name="PA-直接连接符 9"/>
            <p:cNvCxnSpPr/>
            <p:nvPr>
              <p:custDataLst>
                <p:tags r:id="rId24"/>
              </p:custDataLst>
            </p:nvPr>
          </p:nvCxnSpPr>
          <p:spPr>
            <a:xfrm>
              <a:off x="4641087" y="2349457"/>
              <a:ext cx="2910861" cy="2910862"/>
            </a:xfrm>
            <a:prstGeom prst="line">
              <a:avLst/>
            </a:prstGeom>
            <a:ln w="19050" cap="flat" cmpd="sng" algn="ctr">
              <a:solidFill>
                <a:srgbClr val="395759"/>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 name="PA-椭圆 2"/>
            <p:cNvSpPr/>
            <p:nvPr>
              <p:custDataLst>
                <p:tags r:id="rId25"/>
              </p:custDataLst>
            </p:nvPr>
          </p:nvSpPr>
          <p:spPr>
            <a:xfrm>
              <a:off x="4747205" y="2441860"/>
              <a:ext cx="2698623" cy="2698621"/>
            </a:xfrm>
            <a:prstGeom prst="ellipse">
              <a:avLst/>
            </a:prstGeom>
            <a:solidFill>
              <a:schemeClr val="bg1"/>
            </a:solidFill>
            <a:ln w="19050" cap="flat" cmpd="sng" algn="ctr">
              <a:solidFill>
                <a:srgbClr val="395759"/>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cxnSp>
          <p:nvCxnSpPr>
            <p:cNvPr id="13" name="PA-直接连接符 12"/>
            <p:cNvCxnSpPr/>
            <p:nvPr>
              <p:custDataLst>
                <p:tags r:id="rId26"/>
              </p:custDataLst>
            </p:nvPr>
          </p:nvCxnSpPr>
          <p:spPr>
            <a:xfrm>
              <a:off x="4104479" y="2345009"/>
              <a:ext cx="543192" cy="0"/>
            </a:xfrm>
            <a:prstGeom prst="line">
              <a:avLst/>
            </a:prstGeom>
            <a:ln w="19050" cap="flat" cmpd="sng" algn="ctr">
              <a:solidFill>
                <a:srgbClr val="395759"/>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PA-直接连接符 13"/>
            <p:cNvCxnSpPr/>
            <p:nvPr>
              <p:custDataLst>
                <p:tags r:id="rId27"/>
              </p:custDataLst>
            </p:nvPr>
          </p:nvCxnSpPr>
          <p:spPr>
            <a:xfrm>
              <a:off x="7551949" y="5254832"/>
              <a:ext cx="543192" cy="0"/>
            </a:xfrm>
            <a:prstGeom prst="line">
              <a:avLst/>
            </a:prstGeom>
            <a:ln w="19050" cap="flat" cmpd="sng" algn="ctr">
              <a:solidFill>
                <a:srgbClr val="395759"/>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5" name="PA-组合 24"/>
          <p:cNvGrpSpPr/>
          <p:nvPr>
            <p:custDataLst>
              <p:tags r:id="rId3"/>
            </p:custDataLst>
          </p:nvPr>
        </p:nvGrpSpPr>
        <p:grpSpPr>
          <a:xfrm>
            <a:off x="1114426" y="2063797"/>
            <a:ext cx="3297168" cy="1031731"/>
            <a:chOff x="7483989" y="3314482"/>
            <a:chExt cx="3297168" cy="1031731"/>
          </a:xfrm>
        </p:grpSpPr>
        <p:sp>
          <p:nvSpPr>
            <p:cNvPr id="26" name="PA-矩形 25"/>
            <p:cNvSpPr/>
            <p:nvPr>
              <p:custDataLst>
                <p:tags r:id="rId22"/>
              </p:custDataLst>
            </p:nvPr>
          </p:nvSpPr>
          <p:spPr>
            <a:xfrm>
              <a:off x="7483989" y="3732519"/>
              <a:ext cx="3297168" cy="613694"/>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27" name="PA-矩形 26"/>
            <p:cNvSpPr/>
            <p:nvPr>
              <p:custDataLst>
                <p:tags r:id="rId23"/>
              </p:custDataLst>
            </p:nvPr>
          </p:nvSpPr>
          <p:spPr>
            <a:xfrm>
              <a:off x="7483989" y="3314482"/>
              <a:ext cx="2050552" cy="4020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思源黑体 CN Medium" panose="020B0600000000000000" pitchFamily="34" charset="-122"/>
                  <a:ea typeface="思源黑体 CN Medium" panose="020B0600000000000000" pitchFamily="34" charset="-122"/>
                </a:rPr>
                <a:t>在此输入标题</a:t>
              </a:r>
            </a:p>
          </p:txBody>
        </p:sp>
      </p:grpSp>
      <p:grpSp>
        <p:nvGrpSpPr>
          <p:cNvPr id="31" name="PA-组合 30"/>
          <p:cNvGrpSpPr/>
          <p:nvPr>
            <p:custDataLst>
              <p:tags r:id="rId4"/>
            </p:custDataLst>
          </p:nvPr>
        </p:nvGrpSpPr>
        <p:grpSpPr>
          <a:xfrm>
            <a:off x="8088706" y="3411788"/>
            <a:ext cx="3297168" cy="1031731"/>
            <a:chOff x="7483989" y="3314482"/>
            <a:chExt cx="3297168" cy="1031731"/>
          </a:xfrm>
        </p:grpSpPr>
        <p:sp>
          <p:nvSpPr>
            <p:cNvPr id="32" name="PA-矩形 31"/>
            <p:cNvSpPr/>
            <p:nvPr>
              <p:custDataLst>
                <p:tags r:id="rId20"/>
              </p:custDataLst>
            </p:nvPr>
          </p:nvSpPr>
          <p:spPr>
            <a:xfrm>
              <a:off x="7483989" y="3732519"/>
              <a:ext cx="3297168" cy="613694"/>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33" name="PA-矩形 32"/>
            <p:cNvSpPr/>
            <p:nvPr>
              <p:custDataLst>
                <p:tags r:id="rId21"/>
              </p:custDataLst>
            </p:nvPr>
          </p:nvSpPr>
          <p:spPr>
            <a:xfrm>
              <a:off x="7483989" y="3314482"/>
              <a:ext cx="2050552" cy="4020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思源黑体 CN Medium" panose="020B0600000000000000" pitchFamily="34" charset="-122"/>
                  <a:ea typeface="思源黑体 CN Medium" panose="020B0600000000000000" pitchFamily="34" charset="-122"/>
                </a:rPr>
                <a:t>在此输入标题</a:t>
              </a:r>
            </a:p>
          </p:txBody>
        </p:sp>
      </p:grpSp>
      <p:grpSp>
        <p:nvGrpSpPr>
          <p:cNvPr id="34" name="PA-组合 33"/>
          <p:cNvGrpSpPr/>
          <p:nvPr>
            <p:custDataLst>
              <p:tags r:id="rId5"/>
            </p:custDataLst>
          </p:nvPr>
        </p:nvGrpSpPr>
        <p:grpSpPr>
          <a:xfrm>
            <a:off x="8088706" y="4759778"/>
            <a:ext cx="3297168" cy="1031731"/>
            <a:chOff x="7483989" y="3314482"/>
            <a:chExt cx="3297168" cy="1031731"/>
          </a:xfrm>
        </p:grpSpPr>
        <p:sp>
          <p:nvSpPr>
            <p:cNvPr id="35" name="PA-矩形 34"/>
            <p:cNvSpPr/>
            <p:nvPr>
              <p:custDataLst>
                <p:tags r:id="rId18"/>
              </p:custDataLst>
            </p:nvPr>
          </p:nvSpPr>
          <p:spPr>
            <a:xfrm>
              <a:off x="7483989" y="3732519"/>
              <a:ext cx="3297168" cy="613694"/>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36" name="PA-矩形 35"/>
            <p:cNvSpPr/>
            <p:nvPr>
              <p:custDataLst>
                <p:tags r:id="rId19"/>
              </p:custDataLst>
            </p:nvPr>
          </p:nvSpPr>
          <p:spPr>
            <a:xfrm>
              <a:off x="7483989" y="3314482"/>
              <a:ext cx="2050552" cy="4020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思源黑体 CN Medium" panose="020B0600000000000000" pitchFamily="34" charset="-122"/>
                  <a:ea typeface="思源黑体 CN Medium" panose="020B0600000000000000" pitchFamily="34" charset="-122"/>
                </a:rPr>
                <a:t>在此输入标题</a:t>
              </a:r>
            </a:p>
          </p:txBody>
        </p:sp>
      </p:grpSp>
      <p:grpSp>
        <p:nvGrpSpPr>
          <p:cNvPr id="38" name="PA-组合 37"/>
          <p:cNvGrpSpPr/>
          <p:nvPr>
            <p:custDataLst>
              <p:tags r:id="rId6"/>
            </p:custDataLst>
          </p:nvPr>
        </p:nvGrpSpPr>
        <p:grpSpPr>
          <a:xfrm>
            <a:off x="1114426" y="3411788"/>
            <a:ext cx="3297168" cy="1031731"/>
            <a:chOff x="7483989" y="3314482"/>
            <a:chExt cx="3297168" cy="1031731"/>
          </a:xfrm>
        </p:grpSpPr>
        <p:sp>
          <p:nvSpPr>
            <p:cNvPr id="39" name="PA-矩形 38"/>
            <p:cNvSpPr/>
            <p:nvPr>
              <p:custDataLst>
                <p:tags r:id="rId16"/>
              </p:custDataLst>
            </p:nvPr>
          </p:nvSpPr>
          <p:spPr>
            <a:xfrm>
              <a:off x="7483989" y="3732519"/>
              <a:ext cx="3297168" cy="613694"/>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a:t>
              </a:r>
            </a:p>
          </p:txBody>
        </p:sp>
        <p:sp>
          <p:nvSpPr>
            <p:cNvPr id="40" name="PA-矩形 39"/>
            <p:cNvSpPr/>
            <p:nvPr>
              <p:custDataLst>
                <p:tags r:id="rId17"/>
              </p:custDataLst>
            </p:nvPr>
          </p:nvSpPr>
          <p:spPr>
            <a:xfrm>
              <a:off x="7483989" y="3314482"/>
              <a:ext cx="2050552" cy="4020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latin typeface="思源黑体 CN Medium" panose="020B0600000000000000" pitchFamily="34" charset="-122"/>
                  <a:ea typeface="思源黑体 CN Medium" panose="020B0600000000000000" pitchFamily="34" charset="-122"/>
                </a:rPr>
                <a:t>在此输入标题</a:t>
              </a:r>
            </a:p>
          </p:txBody>
        </p:sp>
      </p:grpSp>
      <p:grpSp>
        <p:nvGrpSpPr>
          <p:cNvPr id="28" name="PA-组合 27"/>
          <p:cNvGrpSpPr/>
          <p:nvPr>
            <p:custDataLst>
              <p:tags r:id="rId7"/>
            </p:custDataLst>
          </p:nvPr>
        </p:nvGrpSpPr>
        <p:grpSpPr>
          <a:xfrm>
            <a:off x="8095141" y="2216132"/>
            <a:ext cx="3371850" cy="779463"/>
            <a:chOff x="1200150" y="4286250"/>
            <a:chExt cx="3371850" cy="1409700"/>
          </a:xfrm>
        </p:grpSpPr>
        <p:sp>
          <p:nvSpPr>
            <p:cNvPr id="42" name="PA-矩形 41"/>
            <p:cNvSpPr/>
            <p:nvPr>
              <p:custDataLst>
                <p:tags r:id="rId13"/>
              </p:custDataLst>
            </p:nvPr>
          </p:nvSpPr>
          <p:spPr>
            <a:xfrm>
              <a:off x="1200150" y="4286250"/>
              <a:ext cx="2628900" cy="352893"/>
            </a:xfrm>
            <a:prstGeom prst="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43" name="PA-矩形 42"/>
            <p:cNvSpPr/>
            <p:nvPr>
              <p:custDataLst>
                <p:tags r:id="rId14"/>
              </p:custDataLst>
            </p:nvPr>
          </p:nvSpPr>
          <p:spPr>
            <a:xfrm>
              <a:off x="1200150" y="4814653"/>
              <a:ext cx="1943100" cy="352893"/>
            </a:xfrm>
            <a:prstGeom prst="rect">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sp>
          <p:nvSpPr>
            <p:cNvPr id="45" name="PA-矩形 44"/>
            <p:cNvSpPr/>
            <p:nvPr>
              <p:custDataLst>
                <p:tags r:id="rId15"/>
              </p:custDataLst>
            </p:nvPr>
          </p:nvSpPr>
          <p:spPr>
            <a:xfrm>
              <a:off x="1200150" y="5343057"/>
              <a:ext cx="3371850" cy="352893"/>
            </a:xfrm>
            <a:prstGeom prst="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endParaRPr>
            </a:p>
          </p:txBody>
        </p:sp>
      </p:grpSp>
      <p:sp>
        <p:nvSpPr>
          <p:cNvPr id="47" name="PA-research_180415"/>
          <p:cNvSpPr>
            <a:spLocks noChangeAspect="1"/>
          </p:cNvSpPr>
          <p:nvPr>
            <p:custDataLst>
              <p:tags r:id="rId8"/>
            </p:custDataLst>
          </p:nvPr>
        </p:nvSpPr>
        <p:spPr bwMode="auto">
          <a:xfrm>
            <a:off x="5501495" y="3038546"/>
            <a:ext cx="1196630" cy="1550681"/>
          </a:xfrm>
          <a:custGeom>
            <a:avLst/>
            <a:gdLst>
              <a:gd name="connsiteX0" fmla="*/ 187633 w 468413"/>
              <a:gd name="connsiteY0" fmla="*/ 448867 h 607004"/>
              <a:gd name="connsiteX1" fmla="*/ 358190 w 468413"/>
              <a:gd name="connsiteY1" fmla="*/ 448867 h 607004"/>
              <a:gd name="connsiteX2" fmla="*/ 358190 w 468413"/>
              <a:gd name="connsiteY2" fmla="*/ 467708 h 607004"/>
              <a:gd name="connsiteX3" fmla="*/ 187633 w 468413"/>
              <a:gd name="connsiteY3" fmla="*/ 467708 h 607004"/>
              <a:gd name="connsiteX4" fmla="*/ 110153 w 468413"/>
              <a:gd name="connsiteY4" fmla="*/ 448867 h 607004"/>
              <a:gd name="connsiteX5" fmla="*/ 156656 w 468413"/>
              <a:gd name="connsiteY5" fmla="*/ 448867 h 607004"/>
              <a:gd name="connsiteX6" fmla="*/ 156656 w 468413"/>
              <a:gd name="connsiteY6" fmla="*/ 467708 h 607004"/>
              <a:gd name="connsiteX7" fmla="*/ 110153 w 468413"/>
              <a:gd name="connsiteY7" fmla="*/ 467708 h 607004"/>
              <a:gd name="connsiteX8" fmla="*/ 187633 w 468413"/>
              <a:gd name="connsiteY8" fmla="*/ 356003 h 607004"/>
              <a:gd name="connsiteX9" fmla="*/ 358190 w 468413"/>
              <a:gd name="connsiteY9" fmla="*/ 356003 h 607004"/>
              <a:gd name="connsiteX10" fmla="*/ 358190 w 468413"/>
              <a:gd name="connsiteY10" fmla="*/ 374844 h 607004"/>
              <a:gd name="connsiteX11" fmla="*/ 187633 w 468413"/>
              <a:gd name="connsiteY11" fmla="*/ 374844 h 607004"/>
              <a:gd name="connsiteX12" fmla="*/ 110153 w 468413"/>
              <a:gd name="connsiteY12" fmla="*/ 356003 h 607004"/>
              <a:gd name="connsiteX13" fmla="*/ 156656 w 468413"/>
              <a:gd name="connsiteY13" fmla="*/ 356003 h 607004"/>
              <a:gd name="connsiteX14" fmla="*/ 156656 w 468413"/>
              <a:gd name="connsiteY14" fmla="*/ 374844 h 607004"/>
              <a:gd name="connsiteX15" fmla="*/ 110153 w 468413"/>
              <a:gd name="connsiteY15" fmla="*/ 374844 h 607004"/>
              <a:gd name="connsiteX16" fmla="*/ 187633 w 468413"/>
              <a:gd name="connsiteY16" fmla="*/ 263209 h 607004"/>
              <a:gd name="connsiteX17" fmla="*/ 358190 w 468413"/>
              <a:gd name="connsiteY17" fmla="*/ 263209 h 607004"/>
              <a:gd name="connsiteX18" fmla="*/ 358190 w 468413"/>
              <a:gd name="connsiteY18" fmla="*/ 281979 h 607004"/>
              <a:gd name="connsiteX19" fmla="*/ 187633 w 468413"/>
              <a:gd name="connsiteY19" fmla="*/ 281979 h 607004"/>
              <a:gd name="connsiteX20" fmla="*/ 110153 w 468413"/>
              <a:gd name="connsiteY20" fmla="*/ 263209 h 607004"/>
              <a:gd name="connsiteX21" fmla="*/ 156656 w 468413"/>
              <a:gd name="connsiteY21" fmla="*/ 263209 h 607004"/>
              <a:gd name="connsiteX22" fmla="*/ 156656 w 468413"/>
              <a:gd name="connsiteY22" fmla="*/ 281979 h 607004"/>
              <a:gd name="connsiteX23" fmla="*/ 110153 w 468413"/>
              <a:gd name="connsiteY23" fmla="*/ 281979 h 607004"/>
              <a:gd name="connsiteX24" fmla="*/ 187633 w 468413"/>
              <a:gd name="connsiteY24" fmla="*/ 170274 h 607004"/>
              <a:gd name="connsiteX25" fmla="*/ 358190 w 468413"/>
              <a:gd name="connsiteY25" fmla="*/ 170274 h 607004"/>
              <a:gd name="connsiteX26" fmla="*/ 358190 w 468413"/>
              <a:gd name="connsiteY26" fmla="*/ 189044 h 607004"/>
              <a:gd name="connsiteX27" fmla="*/ 187633 w 468413"/>
              <a:gd name="connsiteY27" fmla="*/ 189044 h 607004"/>
              <a:gd name="connsiteX28" fmla="*/ 110153 w 468413"/>
              <a:gd name="connsiteY28" fmla="*/ 170274 h 607004"/>
              <a:gd name="connsiteX29" fmla="*/ 156656 w 468413"/>
              <a:gd name="connsiteY29" fmla="*/ 170274 h 607004"/>
              <a:gd name="connsiteX30" fmla="*/ 156656 w 468413"/>
              <a:gd name="connsiteY30" fmla="*/ 189044 h 607004"/>
              <a:gd name="connsiteX31" fmla="*/ 110153 w 468413"/>
              <a:gd name="connsiteY31" fmla="*/ 189044 h 607004"/>
              <a:gd name="connsiteX32" fmla="*/ 73013 w 468413"/>
              <a:gd name="connsiteY32" fmla="*/ 96229 h 607004"/>
              <a:gd name="connsiteX33" fmla="*/ 73013 w 468413"/>
              <a:gd name="connsiteY33" fmla="*/ 534009 h 607004"/>
              <a:gd name="connsiteX34" fmla="*/ 395306 w 468413"/>
              <a:gd name="connsiteY34" fmla="*/ 534009 h 607004"/>
              <a:gd name="connsiteX35" fmla="*/ 395306 w 468413"/>
              <a:gd name="connsiteY35" fmla="*/ 96229 h 607004"/>
              <a:gd name="connsiteX36" fmla="*/ 365724 w 468413"/>
              <a:gd name="connsiteY36" fmla="*/ 96229 h 607004"/>
              <a:gd name="connsiteX37" fmla="*/ 342737 w 468413"/>
              <a:gd name="connsiteY37" fmla="*/ 111655 h 607004"/>
              <a:gd name="connsiteX38" fmla="*/ 125676 w 468413"/>
              <a:gd name="connsiteY38" fmla="*/ 111655 h 607004"/>
              <a:gd name="connsiteX39" fmla="*/ 102595 w 468413"/>
              <a:gd name="connsiteY39" fmla="*/ 96229 h 607004"/>
              <a:gd name="connsiteX40" fmla="*/ 18842 w 468413"/>
              <a:gd name="connsiteY40" fmla="*/ 49760 h 607004"/>
              <a:gd name="connsiteX41" fmla="*/ 18842 w 468413"/>
              <a:gd name="connsiteY41" fmla="*/ 588191 h 607004"/>
              <a:gd name="connsiteX42" fmla="*/ 449571 w 468413"/>
              <a:gd name="connsiteY42" fmla="*/ 588191 h 607004"/>
              <a:gd name="connsiteX43" fmla="*/ 449571 w 468413"/>
              <a:gd name="connsiteY43" fmla="*/ 49760 h 607004"/>
              <a:gd name="connsiteX44" fmla="*/ 367608 w 468413"/>
              <a:gd name="connsiteY44" fmla="*/ 49760 h 607004"/>
              <a:gd name="connsiteX45" fmla="*/ 367608 w 468413"/>
              <a:gd name="connsiteY45" fmla="*/ 77416 h 607004"/>
              <a:gd name="connsiteX46" fmla="*/ 414148 w 468413"/>
              <a:gd name="connsiteY46" fmla="*/ 77416 h 607004"/>
              <a:gd name="connsiteX47" fmla="*/ 414148 w 468413"/>
              <a:gd name="connsiteY47" fmla="*/ 552823 h 607004"/>
              <a:gd name="connsiteX48" fmla="*/ 54171 w 468413"/>
              <a:gd name="connsiteY48" fmla="*/ 552823 h 607004"/>
              <a:gd name="connsiteX49" fmla="*/ 54171 w 468413"/>
              <a:gd name="connsiteY49" fmla="*/ 77416 h 607004"/>
              <a:gd name="connsiteX50" fmla="*/ 100710 w 468413"/>
              <a:gd name="connsiteY50" fmla="*/ 77416 h 607004"/>
              <a:gd name="connsiteX51" fmla="*/ 100710 w 468413"/>
              <a:gd name="connsiteY51" fmla="*/ 49760 h 607004"/>
              <a:gd name="connsiteX52" fmla="*/ 164417 w 468413"/>
              <a:gd name="connsiteY52" fmla="*/ 46432 h 607004"/>
              <a:gd name="connsiteX53" fmla="*/ 303925 w 468413"/>
              <a:gd name="connsiteY53" fmla="*/ 46432 h 607004"/>
              <a:gd name="connsiteX54" fmla="*/ 303925 w 468413"/>
              <a:gd name="connsiteY54" fmla="*/ 65273 h 607004"/>
              <a:gd name="connsiteX55" fmla="*/ 164417 w 468413"/>
              <a:gd name="connsiteY55" fmla="*/ 65273 h 607004"/>
              <a:gd name="connsiteX56" fmla="*/ 125676 w 468413"/>
              <a:gd name="connsiteY56" fmla="*/ 18813 h 607004"/>
              <a:gd name="connsiteX57" fmla="*/ 119552 w 468413"/>
              <a:gd name="connsiteY57" fmla="*/ 24927 h 607004"/>
              <a:gd name="connsiteX58" fmla="*/ 119552 w 468413"/>
              <a:gd name="connsiteY58" fmla="*/ 86822 h 607004"/>
              <a:gd name="connsiteX59" fmla="*/ 125676 w 468413"/>
              <a:gd name="connsiteY59" fmla="*/ 92842 h 607004"/>
              <a:gd name="connsiteX60" fmla="*/ 342737 w 468413"/>
              <a:gd name="connsiteY60" fmla="*/ 92842 h 607004"/>
              <a:gd name="connsiteX61" fmla="*/ 348766 w 468413"/>
              <a:gd name="connsiteY61" fmla="*/ 86822 h 607004"/>
              <a:gd name="connsiteX62" fmla="*/ 348766 w 468413"/>
              <a:gd name="connsiteY62" fmla="*/ 24927 h 607004"/>
              <a:gd name="connsiteX63" fmla="*/ 342737 w 468413"/>
              <a:gd name="connsiteY63" fmla="*/ 18813 h 607004"/>
              <a:gd name="connsiteX64" fmla="*/ 125676 w 468413"/>
              <a:gd name="connsiteY64" fmla="*/ 0 h 607004"/>
              <a:gd name="connsiteX65" fmla="*/ 342737 w 468413"/>
              <a:gd name="connsiteY65" fmla="*/ 0 h 607004"/>
              <a:gd name="connsiteX66" fmla="*/ 367608 w 468413"/>
              <a:gd name="connsiteY66" fmla="*/ 24927 h 607004"/>
              <a:gd name="connsiteX67" fmla="*/ 367608 w 468413"/>
              <a:gd name="connsiteY67" fmla="*/ 30947 h 607004"/>
              <a:gd name="connsiteX68" fmla="*/ 468413 w 468413"/>
              <a:gd name="connsiteY68" fmla="*/ 30947 h 607004"/>
              <a:gd name="connsiteX69" fmla="*/ 468413 w 468413"/>
              <a:gd name="connsiteY69" fmla="*/ 607004 h 607004"/>
              <a:gd name="connsiteX70" fmla="*/ 0 w 468413"/>
              <a:gd name="connsiteY70" fmla="*/ 607004 h 607004"/>
              <a:gd name="connsiteX71" fmla="*/ 0 w 468413"/>
              <a:gd name="connsiteY71" fmla="*/ 30947 h 607004"/>
              <a:gd name="connsiteX72" fmla="*/ 100710 w 468413"/>
              <a:gd name="connsiteY72" fmla="*/ 30947 h 607004"/>
              <a:gd name="connsiteX73" fmla="*/ 100710 w 468413"/>
              <a:gd name="connsiteY73" fmla="*/ 24927 h 607004"/>
              <a:gd name="connsiteX74" fmla="*/ 125676 w 468413"/>
              <a:gd name="connsiteY74" fmla="*/ 0 h 6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68413" h="607004">
                <a:moveTo>
                  <a:pt x="187633" y="448867"/>
                </a:moveTo>
                <a:lnTo>
                  <a:pt x="358190" y="448867"/>
                </a:lnTo>
                <a:lnTo>
                  <a:pt x="358190" y="467708"/>
                </a:lnTo>
                <a:lnTo>
                  <a:pt x="187633" y="467708"/>
                </a:lnTo>
                <a:close/>
                <a:moveTo>
                  <a:pt x="110153" y="448867"/>
                </a:moveTo>
                <a:lnTo>
                  <a:pt x="156656" y="448867"/>
                </a:lnTo>
                <a:lnTo>
                  <a:pt x="156656" y="467708"/>
                </a:lnTo>
                <a:lnTo>
                  <a:pt x="110153" y="467708"/>
                </a:lnTo>
                <a:close/>
                <a:moveTo>
                  <a:pt x="187633" y="356003"/>
                </a:moveTo>
                <a:lnTo>
                  <a:pt x="358190" y="356003"/>
                </a:lnTo>
                <a:lnTo>
                  <a:pt x="358190" y="374844"/>
                </a:lnTo>
                <a:lnTo>
                  <a:pt x="187633" y="374844"/>
                </a:lnTo>
                <a:close/>
                <a:moveTo>
                  <a:pt x="110153" y="356003"/>
                </a:moveTo>
                <a:lnTo>
                  <a:pt x="156656" y="356003"/>
                </a:lnTo>
                <a:lnTo>
                  <a:pt x="156656" y="374844"/>
                </a:lnTo>
                <a:lnTo>
                  <a:pt x="110153" y="374844"/>
                </a:lnTo>
                <a:close/>
                <a:moveTo>
                  <a:pt x="187633" y="263209"/>
                </a:moveTo>
                <a:lnTo>
                  <a:pt x="358190" y="263209"/>
                </a:lnTo>
                <a:lnTo>
                  <a:pt x="358190" y="281979"/>
                </a:lnTo>
                <a:lnTo>
                  <a:pt x="187633" y="281979"/>
                </a:lnTo>
                <a:close/>
                <a:moveTo>
                  <a:pt x="110153" y="263209"/>
                </a:moveTo>
                <a:lnTo>
                  <a:pt x="156656" y="263209"/>
                </a:lnTo>
                <a:lnTo>
                  <a:pt x="156656" y="281979"/>
                </a:lnTo>
                <a:lnTo>
                  <a:pt x="110153" y="281979"/>
                </a:lnTo>
                <a:close/>
                <a:moveTo>
                  <a:pt x="187633" y="170274"/>
                </a:moveTo>
                <a:lnTo>
                  <a:pt x="358190" y="170274"/>
                </a:lnTo>
                <a:lnTo>
                  <a:pt x="358190" y="189044"/>
                </a:lnTo>
                <a:lnTo>
                  <a:pt x="187633" y="189044"/>
                </a:lnTo>
                <a:close/>
                <a:moveTo>
                  <a:pt x="110153" y="170274"/>
                </a:moveTo>
                <a:lnTo>
                  <a:pt x="156656" y="170274"/>
                </a:lnTo>
                <a:lnTo>
                  <a:pt x="156656" y="189044"/>
                </a:lnTo>
                <a:lnTo>
                  <a:pt x="110153" y="189044"/>
                </a:lnTo>
                <a:close/>
                <a:moveTo>
                  <a:pt x="73013" y="96229"/>
                </a:moveTo>
                <a:lnTo>
                  <a:pt x="73013" y="534009"/>
                </a:lnTo>
                <a:lnTo>
                  <a:pt x="395306" y="534009"/>
                </a:lnTo>
                <a:lnTo>
                  <a:pt x="395306" y="96229"/>
                </a:lnTo>
                <a:lnTo>
                  <a:pt x="365724" y="96229"/>
                </a:lnTo>
                <a:cubicBezTo>
                  <a:pt x="362050" y="105259"/>
                  <a:pt x="353100" y="111655"/>
                  <a:pt x="342737" y="111655"/>
                </a:cubicBezTo>
                <a:lnTo>
                  <a:pt x="125676" y="111655"/>
                </a:lnTo>
                <a:cubicBezTo>
                  <a:pt x="115219" y="111655"/>
                  <a:pt x="106269" y="105259"/>
                  <a:pt x="102595" y="96229"/>
                </a:cubicBezTo>
                <a:close/>
                <a:moveTo>
                  <a:pt x="18842" y="49760"/>
                </a:moveTo>
                <a:lnTo>
                  <a:pt x="18842" y="588191"/>
                </a:lnTo>
                <a:lnTo>
                  <a:pt x="449571" y="588191"/>
                </a:lnTo>
                <a:lnTo>
                  <a:pt x="449571" y="49760"/>
                </a:lnTo>
                <a:lnTo>
                  <a:pt x="367608" y="49760"/>
                </a:lnTo>
                <a:lnTo>
                  <a:pt x="367608" y="77416"/>
                </a:lnTo>
                <a:lnTo>
                  <a:pt x="414148" y="77416"/>
                </a:lnTo>
                <a:lnTo>
                  <a:pt x="414148" y="552823"/>
                </a:lnTo>
                <a:lnTo>
                  <a:pt x="54171" y="552823"/>
                </a:lnTo>
                <a:lnTo>
                  <a:pt x="54171" y="77416"/>
                </a:lnTo>
                <a:lnTo>
                  <a:pt x="100710" y="77416"/>
                </a:lnTo>
                <a:lnTo>
                  <a:pt x="100710" y="49760"/>
                </a:lnTo>
                <a:close/>
                <a:moveTo>
                  <a:pt x="164417" y="46432"/>
                </a:moveTo>
                <a:lnTo>
                  <a:pt x="303925" y="46432"/>
                </a:lnTo>
                <a:lnTo>
                  <a:pt x="303925" y="65273"/>
                </a:lnTo>
                <a:lnTo>
                  <a:pt x="164417" y="65273"/>
                </a:lnTo>
                <a:close/>
                <a:moveTo>
                  <a:pt x="125676" y="18813"/>
                </a:moveTo>
                <a:cubicBezTo>
                  <a:pt x="122379" y="18813"/>
                  <a:pt x="119552" y="21635"/>
                  <a:pt x="119552" y="24927"/>
                </a:cubicBezTo>
                <a:lnTo>
                  <a:pt x="119552" y="86822"/>
                </a:lnTo>
                <a:cubicBezTo>
                  <a:pt x="119552" y="90114"/>
                  <a:pt x="122379" y="92842"/>
                  <a:pt x="125676" y="92842"/>
                </a:cubicBezTo>
                <a:lnTo>
                  <a:pt x="342737" y="92842"/>
                </a:lnTo>
                <a:cubicBezTo>
                  <a:pt x="346034" y="92842"/>
                  <a:pt x="348766" y="90114"/>
                  <a:pt x="348766" y="86822"/>
                </a:cubicBezTo>
                <a:lnTo>
                  <a:pt x="348766" y="24927"/>
                </a:lnTo>
                <a:cubicBezTo>
                  <a:pt x="348766" y="21635"/>
                  <a:pt x="346034" y="18813"/>
                  <a:pt x="342737" y="18813"/>
                </a:cubicBezTo>
                <a:close/>
                <a:moveTo>
                  <a:pt x="125676" y="0"/>
                </a:moveTo>
                <a:lnTo>
                  <a:pt x="342737" y="0"/>
                </a:lnTo>
                <a:cubicBezTo>
                  <a:pt x="356397" y="0"/>
                  <a:pt x="367608" y="11194"/>
                  <a:pt x="367608" y="24927"/>
                </a:cubicBezTo>
                <a:lnTo>
                  <a:pt x="367608" y="30947"/>
                </a:lnTo>
                <a:lnTo>
                  <a:pt x="468413" y="30947"/>
                </a:lnTo>
                <a:lnTo>
                  <a:pt x="468413" y="607004"/>
                </a:lnTo>
                <a:lnTo>
                  <a:pt x="0" y="607004"/>
                </a:lnTo>
                <a:lnTo>
                  <a:pt x="0" y="30947"/>
                </a:lnTo>
                <a:lnTo>
                  <a:pt x="100710" y="30947"/>
                </a:lnTo>
                <a:lnTo>
                  <a:pt x="100710" y="24927"/>
                </a:lnTo>
                <a:cubicBezTo>
                  <a:pt x="100710" y="11194"/>
                  <a:pt x="111921" y="0"/>
                  <a:pt x="125676" y="0"/>
                </a:cubicBezTo>
                <a:close/>
              </a:path>
            </a:pathLst>
          </a:custGeom>
          <a:solidFill>
            <a:srgbClr val="395859"/>
          </a:solidFill>
          <a:ln>
            <a:noFill/>
          </a:ln>
        </p:spPr>
        <p:txBody>
          <a:bodyPr/>
          <a:lstStyle/>
          <a:p>
            <a:endParaRPr lang="zh-CN" altLang="en-US"/>
          </a:p>
        </p:txBody>
      </p:sp>
      <p:sp>
        <p:nvSpPr>
          <p:cNvPr id="48" name="PA-稻壳儿搜索【幻雨工作室】_1_1"/>
          <p:cNvSpPr>
            <a:spLocks noChangeArrowheads="1"/>
          </p:cNvSpPr>
          <p:nvPr>
            <p:custDataLst>
              <p:tags r:id="rId9"/>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49" name="PA-稻壳儿搜索【幻雨工作室】_3_1"/>
          <p:cNvSpPr/>
          <p:nvPr>
            <p:custDataLst>
              <p:tags r:id="rId10"/>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50" name="PA-稻壳儿搜索【幻雨工作室】_2_1"/>
          <p:cNvSpPr txBox="1"/>
          <p:nvPr>
            <p:custDataLst>
              <p:tags r:id="rId11"/>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51" name="PA-矩形 5_1"/>
          <p:cNvSpPr/>
          <p:nvPr>
            <p:custDataLst>
              <p:tags r:id="rId12"/>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1000" fill="hold"/>
                                        <p:tgtEl>
                                          <p:spTgt spid="46"/>
                                        </p:tgtEl>
                                        <p:attrNameLst>
                                          <p:attrName>ppt_w</p:attrName>
                                        </p:attrNameLst>
                                      </p:cBhvr>
                                      <p:tavLst>
                                        <p:tav tm="0">
                                          <p:val>
                                            <p:fltVal val="0"/>
                                          </p:val>
                                        </p:tav>
                                        <p:tav tm="100000">
                                          <p:val>
                                            <p:strVal val="#ppt_w"/>
                                          </p:val>
                                        </p:tav>
                                      </p:tavLst>
                                    </p:anim>
                                    <p:anim calcmode="lin" valueType="num">
                                      <p:cBhvr>
                                        <p:cTn id="8" dur="1000" fill="hold"/>
                                        <p:tgtEl>
                                          <p:spTgt spid="46"/>
                                        </p:tgtEl>
                                        <p:attrNameLst>
                                          <p:attrName>ppt_h</p:attrName>
                                        </p:attrNameLst>
                                      </p:cBhvr>
                                      <p:tavLst>
                                        <p:tav tm="0">
                                          <p:val>
                                            <p:fltVal val="0"/>
                                          </p:val>
                                        </p:tav>
                                        <p:tav tm="100000">
                                          <p:val>
                                            <p:strVal val="#ppt_h"/>
                                          </p:val>
                                        </p:tav>
                                      </p:tavLst>
                                    </p:anim>
                                    <p:anim calcmode="lin" valueType="num">
                                      <p:cBhvr>
                                        <p:cTn id="9" dur="1000" fill="hold"/>
                                        <p:tgtEl>
                                          <p:spTgt spid="46"/>
                                        </p:tgtEl>
                                        <p:attrNameLst>
                                          <p:attrName>style.rotation</p:attrName>
                                        </p:attrNameLst>
                                      </p:cBhvr>
                                      <p:tavLst>
                                        <p:tav tm="0">
                                          <p:val>
                                            <p:fltVal val="90"/>
                                          </p:val>
                                        </p:tav>
                                        <p:tav tm="100000">
                                          <p:val>
                                            <p:fltVal val="0"/>
                                          </p:val>
                                        </p:tav>
                                      </p:tavLst>
                                    </p:anim>
                                    <p:animEffect transition="in" filter="fade">
                                      <p:cBhvr>
                                        <p:cTn id="10" dur="1000"/>
                                        <p:tgtEl>
                                          <p:spTgt spid="46"/>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500" fill="hold"/>
                                        <p:tgtEl>
                                          <p:spTgt spid="25"/>
                                        </p:tgtEl>
                                        <p:attrNameLst>
                                          <p:attrName>ppt_x</p:attrName>
                                        </p:attrNameLst>
                                      </p:cBhvr>
                                      <p:tavLst>
                                        <p:tav tm="0">
                                          <p:val>
                                            <p:strVal val="0-#ppt_w/2"/>
                                          </p:val>
                                        </p:tav>
                                        <p:tav tm="100000">
                                          <p:val>
                                            <p:strVal val="#ppt_x"/>
                                          </p:val>
                                        </p:tav>
                                      </p:tavLst>
                                    </p:anim>
                                    <p:anim calcmode="lin" valueType="num">
                                      <p:cBhvr additive="base">
                                        <p:cTn id="15" dur="500" fill="hold"/>
                                        <p:tgtEl>
                                          <p:spTgt spid="25"/>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500" fill="hold"/>
                                        <p:tgtEl>
                                          <p:spTgt spid="38"/>
                                        </p:tgtEl>
                                        <p:attrNameLst>
                                          <p:attrName>ppt_x</p:attrName>
                                        </p:attrNameLst>
                                      </p:cBhvr>
                                      <p:tavLst>
                                        <p:tav tm="0">
                                          <p:val>
                                            <p:strVal val="0-#ppt_w/2"/>
                                          </p:val>
                                        </p:tav>
                                        <p:tav tm="100000">
                                          <p:val>
                                            <p:strVal val="#ppt_x"/>
                                          </p:val>
                                        </p:tav>
                                      </p:tavLst>
                                    </p:anim>
                                    <p:anim calcmode="lin" valueType="num">
                                      <p:cBhvr additive="base">
                                        <p:cTn id="19" dur="500" fill="hold"/>
                                        <p:tgtEl>
                                          <p:spTgt spid="3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1+#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53" presetClass="entr" presetSubtype="16"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矩形 5"/>
          <p:cNvSpPr/>
          <p:nvPr>
            <p:custDataLst>
              <p:tags r:id="rId1"/>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
        <p:nvSpPr>
          <p:cNvPr id="2" name="PA-圆角矩形 1"/>
          <p:cNvSpPr/>
          <p:nvPr>
            <p:custDataLst>
              <p:tags r:id="rId2"/>
            </p:custDataLst>
          </p:nvPr>
        </p:nvSpPr>
        <p:spPr>
          <a:xfrm>
            <a:off x="2098827" y="1768861"/>
            <a:ext cx="7994345" cy="186798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bg1">
                  <a:lumMod val="95000"/>
                </a:schemeClr>
              </a:solidFill>
              <a:latin typeface="思源黑体 CN Normal" panose="020B0400000000000000" pitchFamily="34" charset="-122"/>
              <a:ea typeface="思源黑体 CN Normal" panose="020B0400000000000000" pitchFamily="34" charset="-122"/>
            </a:endParaRPr>
          </a:p>
        </p:txBody>
      </p:sp>
      <p:sp>
        <p:nvSpPr>
          <p:cNvPr id="3" name="PA-任意多边形 17"/>
          <p:cNvSpPr>
            <a:spLocks noEditPoints="1"/>
          </p:cNvSpPr>
          <p:nvPr>
            <p:custDataLst>
              <p:tags r:id="rId3"/>
            </p:custDataLst>
          </p:nvPr>
        </p:nvSpPr>
        <p:spPr bwMode="auto">
          <a:xfrm>
            <a:off x="6725723" y="4066597"/>
            <a:ext cx="416560" cy="4387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00" dirty="0">
              <a:solidFill>
                <a:schemeClr val="bg1">
                  <a:lumMod val="95000"/>
                </a:schemeClr>
              </a:solidFill>
              <a:latin typeface="Arial" panose="020B0604020202020204"/>
              <a:ea typeface="思源黑体 CN Medium" panose="020B0600000000000000" pitchFamily="34" charset="-122"/>
              <a:cs typeface="+mn-ea"/>
              <a:sym typeface="Arial" panose="020B0604020202020204"/>
            </a:endParaRPr>
          </a:p>
        </p:txBody>
      </p:sp>
      <p:sp>
        <p:nvSpPr>
          <p:cNvPr id="4" name="PA-任意多边形 18"/>
          <p:cNvSpPr>
            <a:spLocks noEditPoints="1"/>
          </p:cNvSpPr>
          <p:nvPr>
            <p:custDataLst>
              <p:tags r:id="rId4"/>
            </p:custDataLst>
          </p:nvPr>
        </p:nvSpPr>
        <p:spPr bwMode="auto">
          <a:xfrm>
            <a:off x="2639289" y="4100808"/>
            <a:ext cx="396449" cy="40450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00" dirty="0">
              <a:solidFill>
                <a:schemeClr val="bg1">
                  <a:lumMod val="95000"/>
                </a:schemeClr>
              </a:solidFill>
              <a:latin typeface="Arial" panose="020B0604020202020204"/>
              <a:ea typeface="思源黑体 CN Medium" panose="020B0600000000000000" pitchFamily="34" charset="-122"/>
              <a:cs typeface="+mn-ea"/>
              <a:sym typeface="Arial" panose="020B0604020202020204"/>
            </a:endParaRPr>
          </a:p>
        </p:txBody>
      </p:sp>
      <p:sp>
        <p:nvSpPr>
          <p:cNvPr id="5" name="PA-任意多边形 19"/>
          <p:cNvSpPr>
            <a:spLocks noEditPoints="1"/>
          </p:cNvSpPr>
          <p:nvPr>
            <p:custDataLst>
              <p:tags r:id="rId5"/>
            </p:custDataLst>
          </p:nvPr>
        </p:nvSpPr>
        <p:spPr bwMode="auto">
          <a:xfrm>
            <a:off x="8787568" y="4155145"/>
            <a:ext cx="408305" cy="350163"/>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00" dirty="0">
              <a:solidFill>
                <a:schemeClr val="bg1">
                  <a:lumMod val="95000"/>
                </a:schemeClr>
              </a:solidFill>
              <a:latin typeface="Arial" panose="020B0604020202020204"/>
              <a:ea typeface="思源黑体 CN Medium" panose="020B0600000000000000" pitchFamily="34" charset="-122"/>
              <a:cs typeface="+mn-ea"/>
              <a:sym typeface="Arial" panose="020B0604020202020204"/>
            </a:endParaRPr>
          </a:p>
        </p:txBody>
      </p:sp>
      <p:sp>
        <p:nvSpPr>
          <p:cNvPr id="6" name="PA-任意多边形 20"/>
          <p:cNvSpPr>
            <a:spLocks noEditPoints="1"/>
          </p:cNvSpPr>
          <p:nvPr>
            <p:custDataLst>
              <p:tags r:id="rId6"/>
            </p:custDataLst>
          </p:nvPr>
        </p:nvSpPr>
        <p:spPr bwMode="auto">
          <a:xfrm>
            <a:off x="4680388" y="4038026"/>
            <a:ext cx="400685" cy="46728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00" dirty="0">
              <a:solidFill>
                <a:schemeClr val="bg1">
                  <a:lumMod val="95000"/>
                </a:schemeClr>
              </a:solidFill>
              <a:latin typeface="Arial" panose="020B0604020202020204"/>
              <a:ea typeface="思源黑体 CN Medium" panose="020B0600000000000000" pitchFamily="34" charset="-122"/>
              <a:cs typeface="+mn-ea"/>
              <a:sym typeface="Arial" panose="020B0604020202020204"/>
            </a:endParaRPr>
          </a:p>
        </p:txBody>
      </p:sp>
      <p:sp>
        <p:nvSpPr>
          <p:cNvPr id="7" name="PA-文本框 42"/>
          <p:cNvSpPr txBox="1"/>
          <p:nvPr>
            <p:custDataLst>
              <p:tags r:id="rId7"/>
            </p:custDataLst>
          </p:nvPr>
        </p:nvSpPr>
        <p:spPr>
          <a:xfrm>
            <a:off x="1914474" y="4721024"/>
            <a:ext cx="1846078" cy="102919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ctr"/>
            <a:r>
              <a:rPr lang="zh-CN" altLang="en-US" sz="1200" dirty="0">
                <a:solidFill>
                  <a:schemeClr val="bg1">
                    <a:lumMod val="65000"/>
                  </a:schemeClr>
                </a:solidFill>
                <a:latin typeface="思源黑体 CN Medium" panose="020B0600000000000000" pitchFamily="34" charset="-122"/>
                <a:ea typeface="思源黑体 CN Medium" panose="020B0600000000000000" pitchFamily="34" charset="-122"/>
              </a:rPr>
              <a:t>此处添加详细文本描述，建议与标题相关并符合整体语言风格，语言描述尽量简洁生动。</a:t>
            </a:r>
            <a:endParaRPr lang="id-ID" sz="1200" dirty="0">
              <a:solidFill>
                <a:schemeClr val="bg1">
                  <a:lumMod val="65000"/>
                </a:schemeClr>
              </a:solidFill>
              <a:latin typeface="思源黑体 CN Medium" panose="020B0600000000000000" pitchFamily="34" charset="-122"/>
              <a:ea typeface="思源黑体 CN Medium" panose="020B0600000000000000" pitchFamily="34" charset="-122"/>
            </a:endParaRPr>
          </a:p>
        </p:txBody>
      </p:sp>
      <p:sp>
        <p:nvSpPr>
          <p:cNvPr id="8" name="PA-文本框 42"/>
          <p:cNvSpPr txBox="1"/>
          <p:nvPr>
            <p:custDataLst>
              <p:tags r:id="rId8"/>
            </p:custDataLst>
          </p:nvPr>
        </p:nvSpPr>
        <p:spPr>
          <a:xfrm>
            <a:off x="3963291" y="4721024"/>
            <a:ext cx="1846078" cy="102919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ctr"/>
            <a:r>
              <a:rPr lang="zh-CN" altLang="en-US" sz="1200" dirty="0">
                <a:solidFill>
                  <a:schemeClr val="bg1">
                    <a:lumMod val="65000"/>
                  </a:schemeClr>
                </a:solidFill>
                <a:latin typeface="思源黑体 CN Medium" panose="020B0600000000000000" pitchFamily="34" charset="-122"/>
                <a:ea typeface="思源黑体 CN Medium" panose="020B0600000000000000" pitchFamily="34" charset="-122"/>
              </a:rPr>
              <a:t>此处添加详细文本描述，建议与标题相关并符合整体语言风格，语言描述尽量简洁生动。</a:t>
            </a:r>
            <a:endParaRPr lang="id-ID" sz="1200" dirty="0">
              <a:solidFill>
                <a:schemeClr val="bg1">
                  <a:lumMod val="65000"/>
                </a:schemeClr>
              </a:solidFill>
              <a:latin typeface="思源黑体 CN Medium" panose="020B0600000000000000" pitchFamily="34" charset="-122"/>
              <a:ea typeface="思源黑体 CN Medium" panose="020B0600000000000000" pitchFamily="34" charset="-122"/>
            </a:endParaRPr>
          </a:p>
        </p:txBody>
      </p:sp>
      <p:sp>
        <p:nvSpPr>
          <p:cNvPr id="9" name="PA-文本框 42"/>
          <p:cNvSpPr txBox="1"/>
          <p:nvPr>
            <p:custDataLst>
              <p:tags r:id="rId9"/>
            </p:custDataLst>
          </p:nvPr>
        </p:nvSpPr>
        <p:spPr>
          <a:xfrm>
            <a:off x="6010964" y="4721024"/>
            <a:ext cx="1846078" cy="102919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ctr"/>
            <a:r>
              <a:rPr lang="zh-CN" altLang="en-US" sz="1200" dirty="0">
                <a:solidFill>
                  <a:schemeClr val="bg1">
                    <a:lumMod val="65000"/>
                  </a:schemeClr>
                </a:solidFill>
                <a:latin typeface="思源黑体 CN Medium" panose="020B0600000000000000" pitchFamily="34" charset="-122"/>
                <a:ea typeface="思源黑体 CN Medium" panose="020B0600000000000000" pitchFamily="34" charset="-122"/>
              </a:rPr>
              <a:t>此处添加详细文本描述，建议与标题相关并符合整体语言风格，语言描述尽量简洁生动。</a:t>
            </a:r>
            <a:endParaRPr lang="id-ID" sz="1200" dirty="0">
              <a:solidFill>
                <a:schemeClr val="bg1">
                  <a:lumMod val="65000"/>
                </a:schemeClr>
              </a:solidFill>
              <a:latin typeface="思源黑体 CN Medium" panose="020B0600000000000000" pitchFamily="34" charset="-122"/>
              <a:ea typeface="思源黑体 CN Medium" panose="020B0600000000000000" pitchFamily="34" charset="-122"/>
            </a:endParaRPr>
          </a:p>
        </p:txBody>
      </p:sp>
      <p:sp>
        <p:nvSpPr>
          <p:cNvPr id="10" name="PA-文本框 42"/>
          <p:cNvSpPr txBox="1"/>
          <p:nvPr>
            <p:custDataLst>
              <p:tags r:id="rId10"/>
            </p:custDataLst>
          </p:nvPr>
        </p:nvSpPr>
        <p:spPr>
          <a:xfrm>
            <a:off x="8068681" y="4721024"/>
            <a:ext cx="1846078" cy="102919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ctr"/>
            <a:r>
              <a:rPr lang="zh-CN" altLang="en-US" sz="1200" dirty="0">
                <a:solidFill>
                  <a:schemeClr val="bg1">
                    <a:lumMod val="65000"/>
                  </a:schemeClr>
                </a:solidFill>
                <a:latin typeface="思源黑体 CN Medium" panose="020B0600000000000000" pitchFamily="34" charset="-122"/>
                <a:ea typeface="思源黑体 CN Medium" panose="020B0600000000000000" pitchFamily="34" charset="-122"/>
              </a:rPr>
              <a:t>此处添加详细文本描述，建议与标题相关并符合整体语言风格，语言描述尽量简洁生动。</a:t>
            </a:r>
            <a:endParaRPr lang="id-ID" sz="1200" dirty="0">
              <a:solidFill>
                <a:schemeClr val="bg1">
                  <a:lumMod val="65000"/>
                </a:schemeClr>
              </a:solidFill>
              <a:latin typeface="思源黑体 CN Medium" panose="020B0600000000000000" pitchFamily="34" charset="-122"/>
              <a:ea typeface="思源黑体 CN Medium" panose="020B0600000000000000" pitchFamily="34" charset="-122"/>
            </a:endParaRPr>
          </a:p>
        </p:txBody>
      </p:sp>
      <p:sp>
        <p:nvSpPr>
          <p:cNvPr id="11" name="PA-文本框 10"/>
          <p:cNvSpPr txBox="1"/>
          <p:nvPr>
            <p:custDataLst>
              <p:tags r:id="rId11"/>
            </p:custDataLst>
          </p:nvPr>
        </p:nvSpPr>
        <p:spPr>
          <a:xfrm>
            <a:off x="2997495" y="2318134"/>
            <a:ext cx="6197008" cy="769441"/>
          </a:xfrm>
          <a:prstGeom prst="rect">
            <a:avLst/>
          </a:prstGeom>
          <a:noFill/>
        </p:spPr>
        <p:txBody>
          <a:bodyPr wrap="square" rtlCol="0">
            <a:spAutoFit/>
          </a:bodyPr>
          <a:lstStyle/>
          <a:p>
            <a:pPr algn="ctr"/>
            <a:r>
              <a:rPr lang="zh-CN" altLang="en-US" sz="4400" dirty="0">
                <a:solidFill>
                  <a:srgbClr val="FFFFFF"/>
                </a:solidFill>
                <a:latin typeface="思源黑体 CN Medium" panose="020B0600000000000000" pitchFamily="34" charset="-122"/>
                <a:ea typeface="思源黑体 CN Medium" panose="020B0600000000000000" pitchFamily="34" charset="-122"/>
              </a:rPr>
              <a:t>单击添加您的标题</a:t>
            </a:r>
          </a:p>
        </p:txBody>
      </p:sp>
      <p:sp>
        <p:nvSpPr>
          <p:cNvPr id="16" name="PA-稻壳儿搜索【幻雨工作室】_1_1"/>
          <p:cNvSpPr>
            <a:spLocks noChangeArrowheads="1"/>
          </p:cNvSpPr>
          <p:nvPr>
            <p:custDataLst>
              <p:tags r:id="rId12"/>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17" name="PA-稻壳儿搜索【幻雨工作室】_3_1"/>
          <p:cNvSpPr/>
          <p:nvPr>
            <p:custDataLst>
              <p:tags r:id="rId13"/>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18" name="PA-稻壳儿搜索【幻雨工作室】_2_1"/>
          <p:cNvSpPr txBox="1"/>
          <p:nvPr>
            <p:custDataLst>
              <p:tags r:id="rId14"/>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7" grpId="0"/>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A-矩形 5"/>
          <p:cNvSpPr/>
          <p:nvPr>
            <p:custDataLst>
              <p:tags r:id="rId1"/>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
        <p:nvSpPr>
          <p:cNvPr id="2" name="PA-任意多边形 6"/>
          <p:cNvSpPr/>
          <p:nvPr>
            <p:custDataLst>
              <p:tags r:id="rId2"/>
            </p:custDataLst>
          </p:nvPr>
        </p:nvSpPr>
        <p:spPr bwMode="auto">
          <a:xfrm>
            <a:off x="1380550" y="2240871"/>
            <a:ext cx="917882" cy="956977"/>
          </a:xfrm>
          <a:custGeom>
            <a:avLst/>
            <a:gdLst>
              <a:gd name="T0" fmla="*/ 0 w 1247"/>
              <a:gd name="T1" fmla="*/ 0 h 1306"/>
              <a:gd name="T2" fmla="*/ 1247 w 1247"/>
              <a:gd name="T3" fmla="*/ 0 h 1306"/>
              <a:gd name="T4" fmla="*/ 1247 w 1247"/>
              <a:gd name="T5" fmla="*/ 945 h 1306"/>
              <a:gd name="T6" fmla="*/ 623 w 1247"/>
              <a:gd name="T7" fmla="*/ 1306 h 1306"/>
              <a:gd name="T8" fmla="*/ 0 w 1247"/>
              <a:gd name="T9" fmla="*/ 945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5"/>
                </a:lnTo>
                <a:lnTo>
                  <a:pt x="623" y="1306"/>
                </a:lnTo>
                <a:lnTo>
                  <a:pt x="0" y="945"/>
                </a:lnTo>
                <a:lnTo>
                  <a:pt x="0" y="0"/>
                </a:lnTo>
                <a:close/>
              </a:path>
            </a:pathLst>
          </a:custGeom>
          <a:solidFill>
            <a:schemeClr val="accent2"/>
          </a:solidFill>
          <a:ln>
            <a:noFill/>
          </a:ln>
        </p:spPr>
        <p:txBody>
          <a:bodyPr vert="horz" wrap="square" lIns="89953" tIns="283312" rIns="89953" bIns="44976" numCol="1" anchor="t" anchorCtr="0" compatLnSpc="1"/>
          <a:lstStyle/>
          <a:p>
            <a:pPr algn="ctr"/>
            <a:r>
              <a:rPr lang="zh-CN" altLang="en-US" sz="1400" b="1" dirty="0">
                <a:solidFill>
                  <a:schemeClr val="bg1"/>
                </a:solidFill>
                <a:latin typeface="思源黑体 CN Medium" panose="020B0600000000000000" pitchFamily="34" charset="-122"/>
                <a:ea typeface="思源黑体 CN Medium" panose="020B0600000000000000" pitchFamily="34" charset="-122"/>
              </a:rPr>
              <a:t>添加标题</a:t>
            </a:r>
          </a:p>
        </p:txBody>
      </p:sp>
      <p:sp>
        <p:nvSpPr>
          <p:cNvPr id="3" name="PA-任意多边形 7"/>
          <p:cNvSpPr/>
          <p:nvPr>
            <p:custDataLst>
              <p:tags r:id="rId3"/>
            </p:custDataLst>
          </p:nvPr>
        </p:nvSpPr>
        <p:spPr bwMode="auto">
          <a:xfrm>
            <a:off x="1380551" y="4376002"/>
            <a:ext cx="863808" cy="900600"/>
          </a:xfrm>
          <a:custGeom>
            <a:avLst/>
            <a:gdLst>
              <a:gd name="T0" fmla="*/ 0 w 1247"/>
              <a:gd name="T1" fmla="*/ 0 h 1306"/>
              <a:gd name="T2" fmla="*/ 1247 w 1247"/>
              <a:gd name="T3" fmla="*/ 0 h 1306"/>
              <a:gd name="T4" fmla="*/ 1247 w 1247"/>
              <a:gd name="T5" fmla="*/ 947 h 1306"/>
              <a:gd name="T6" fmla="*/ 623 w 1247"/>
              <a:gd name="T7" fmla="*/ 1306 h 1306"/>
              <a:gd name="T8" fmla="*/ 0 w 1247"/>
              <a:gd name="T9" fmla="*/ 947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7"/>
                </a:lnTo>
                <a:lnTo>
                  <a:pt x="623" y="1306"/>
                </a:lnTo>
                <a:lnTo>
                  <a:pt x="0" y="947"/>
                </a:lnTo>
                <a:lnTo>
                  <a:pt x="0" y="0"/>
                </a:lnTo>
                <a:close/>
              </a:path>
            </a:pathLst>
          </a:custGeom>
          <a:solidFill>
            <a:schemeClr val="accent1"/>
          </a:solidFill>
          <a:ln>
            <a:noFill/>
          </a:ln>
        </p:spPr>
        <p:txBody>
          <a:bodyPr vert="horz" wrap="square" lIns="89953" tIns="283312" rIns="89953" bIns="44976" numCol="1" anchor="t" anchorCtr="0" compatLnSpc="1"/>
          <a:lstStyle/>
          <a:p>
            <a:pPr algn="ctr"/>
            <a:r>
              <a:rPr lang="zh-CN" altLang="en-US" sz="1400" b="1">
                <a:solidFill>
                  <a:schemeClr val="bg1"/>
                </a:solidFill>
                <a:latin typeface="思源黑体 CN Medium" panose="020B0600000000000000" pitchFamily="34" charset="-122"/>
                <a:ea typeface="思源黑体 CN Medium" panose="020B0600000000000000" pitchFamily="34" charset="-122"/>
              </a:rPr>
              <a:t>添加标题</a:t>
            </a:r>
          </a:p>
        </p:txBody>
      </p:sp>
      <p:sp>
        <p:nvSpPr>
          <p:cNvPr id="4" name="PA-Line 6"/>
          <p:cNvSpPr>
            <a:spLocks noChangeShapeType="1"/>
          </p:cNvSpPr>
          <p:nvPr>
            <p:custDataLst>
              <p:tags r:id="rId4"/>
            </p:custDataLst>
          </p:nvPr>
        </p:nvSpPr>
        <p:spPr bwMode="auto">
          <a:xfrm>
            <a:off x="6215415" y="1944827"/>
            <a:ext cx="4615573" cy="0"/>
          </a:xfrm>
          <a:prstGeom prst="line">
            <a:avLst/>
          </a:prstGeom>
          <a:noFill/>
          <a:ln w="5"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5" name="PA-Line 7"/>
          <p:cNvSpPr>
            <a:spLocks noChangeShapeType="1"/>
          </p:cNvSpPr>
          <p:nvPr>
            <p:custDataLst>
              <p:tags r:id="rId5"/>
            </p:custDataLst>
          </p:nvPr>
        </p:nvSpPr>
        <p:spPr bwMode="auto">
          <a:xfrm>
            <a:off x="6215415" y="2383162"/>
            <a:ext cx="4615573" cy="0"/>
          </a:xfrm>
          <a:prstGeom prst="line">
            <a:avLst/>
          </a:prstGeom>
          <a:noFill/>
          <a:ln w="5"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6" name="PA-Line 8"/>
          <p:cNvSpPr>
            <a:spLocks noChangeShapeType="1"/>
          </p:cNvSpPr>
          <p:nvPr>
            <p:custDataLst>
              <p:tags r:id="rId6"/>
            </p:custDataLst>
          </p:nvPr>
        </p:nvSpPr>
        <p:spPr bwMode="auto">
          <a:xfrm>
            <a:off x="6215415" y="2811181"/>
            <a:ext cx="4615573" cy="0"/>
          </a:xfrm>
          <a:prstGeom prst="line">
            <a:avLst/>
          </a:prstGeom>
          <a:noFill/>
          <a:ln w="5"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7" name="PA-Line 9"/>
          <p:cNvSpPr>
            <a:spLocks noChangeShapeType="1"/>
          </p:cNvSpPr>
          <p:nvPr>
            <p:custDataLst>
              <p:tags r:id="rId7"/>
            </p:custDataLst>
          </p:nvPr>
        </p:nvSpPr>
        <p:spPr bwMode="auto">
          <a:xfrm>
            <a:off x="6215415" y="3249516"/>
            <a:ext cx="4615573" cy="0"/>
          </a:xfrm>
          <a:prstGeom prst="line">
            <a:avLst/>
          </a:prstGeom>
          <a:noFill/>
          <a:ln w="5"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8" name="PA-Line 10"/>
          <p:cNvSpPr>
            <a:spLocks noChangeShapeType="1"/>
          </p:cNvSpPr>
          <p:nvPr>
            <p:custDataLst>
              <p:tags r:id="rId8"/>
            </p:custDataLst>
          </p:nvPr>
        </p:nvSpPr>
        <p:spPr bwMode="auto">
          <a:xfrm>
            <a:off x="6215415" y="3687847"/>
            <a:ext cx="4615573" cy="0"/>
          </a:xfrm>
          <a:prstGeom prst="line">
            <a:avLst/>
          </a:prstGeom>
          <a:noFill/>
          <a:ln w="5"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9" name="PA-Line 11"/>
          <p:cNvSpPr>
            <a:spLocks noChangeShapeType="1"/>
          </p:cNvSpPr>
          <p:nvPr>
            <p:custDataLst>
              <p:tags r:id="rId9"/>
            </p:custDataLst>
          </p:nvPr>
        </p:nvSpPr>
        <p:spPr bwMode="auto">
          <a:xfrm>
            <a:off x="6215415" y="4126183"/>
            <a:ext cx="4615573" cy="0"/>
          </a:xfrm>
          <a:prstGeom prst="line">
            <a:avLst/>
          </a:prstGeom>
          <a:noFill/>
          <a:ln w="5"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10" name="PA-Line 12"/>
          <p:cNvSpPr>
            <a:spLocks noChangeShapeType="1"/>
          </p:cNvSpPr>
          <p:nvPr>
            <p:custDataLst>
              <p:tags r:id="rId10"/>
            </p:custDataLst>
          </p:nvPr>
        </p:nvSpPr>
        <p:spPr bwMode="auto">
          <a:xfrm>
            <a:off x="6215415" y="4554203"/>
            <a:ext cx="4615573" cy="0"/>
          </a:xfrm>
          <a:prstGeom prst="line">
            <a:avLst/>
          </a:prstGeom>
          <a:noFill/>
          <a:ln w="5"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11" name="PA-Line 13"/>
          <p:cNvSpPr>
            <a:spLocks noChangeShapeType="1"/>
          </p:cNvSpPr>
          <p:nvPr>
            <p:custDataLst>
              <p:tags r:id="rId11"/>
            </p:custDataLst>
          </p:nvPr>
        </p:nvSpPr>
        <p:spPr bwMode="auto">
          <a:xfrm>
            <a:off x="6215415" y="4992536"/>
            <a:ext cx="4615573" cy="0"/>
          </a:xfrm>
          <a:prstGeom prst="line">
            <a:avLst/>
          </a:prstGeom>
          <a:noFill/>
          <a:ln w="5"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vert="horz" wrap="square" lIns="89953" tIns="44976" rIns="89953" bIns="44976" numCol="1" anchor="t" anchorCtr="0" compatLnSpc="1"/>
          <a:lstStyle/>
          <a:p>
            <a:endParaRPr lang="zh-CN" altLang="en-US" sz="1335">
              <a:solidFill>
                <a:srgbClr val="262626"/>
              </a:solidFill>
              <a:latin typeface="思源黑体 CN Medium" panose="020B0600000000000000" pitchFamily="34" charset="-122"/>
              <a:ea typeface="思源黑体 CN Medium" panose="020B0600000000000000" pitchFamily="34" charset="-122"/>
            </a:endParaRPr>
          </a:p>
        </p:txBody>
      </p:sp>
      <p:sp>
        <p:nvSpPr>
          <p:cNvPr id="12" name="PA-矩形 14"/>
          <p:cNvSpPr>
            <a:spLocks noChangeArrowheads="1"/>
          </p:cNvSpPr>
          <p:nvPr>
            <p:custDataLst>
              <p:tags r:id="rId12"/>
            </p:custDataLst>
          </p:nvPr>
        </p:nvSpPr>
        <p:spPr bwMode="auto">
          <a:xfrm>
            <a:off x="8636431" y="2199066"/>
            <a:ext cx="450679" cy="2793471"/>
          </a:xfrm>
          <a:prstGeom prst="rect">
            <a:avLst/>
          </a:prstGeom>
          <a:solidFill>
            <a:schemeClr val="accent1"/>
          </a:solidFill>
          <a:ln>
            <a:noFill/>
          </a:ln>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13" name="PA-矩形 16"/>
          <p:cNvSpPr>
            <a:spLocks noChangeArrowheads="1"/>
          </p:cNvSpPr>
          <p:nvPr>
            <p:custDataLst>
              <p:tags r:id="rId13"/>
            </p:custDataLst>
          </p:nvPr>
        </p:nvSpPr>
        <p:spPr bwMode="auto">
          <a:xfrm>
            <a:off x="7946844" y="3249233"/>
            <a:ext cx="455860" cy="1789434"/>
          </a:xfrm>
          <a:prstGeom prst="rect">
            <a:avLst/>
          </a:prstGeom>
          <a:solidFill>
            <a:schemeClr val="accent2"/>
          </a:solidFill>
          <a:ln>
            <a:noFill/>
          </a:ln>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14" name="PA-矩形 19"/>
          <p:cNvSpPr>
            <a:spLocks noChangeArrowheads="1"/>
          </p:cNvSpPr>
          <p:nvPr>
            <p:custDataLst>
              <p:tags r:id="rId14"/>
            </p:custDataLst>
          </p:nvPr>
        </p:nvSpPr>
        <p:spPr bwMode="auto">
          <a:xfrm>
            <a:off x="7272797" y="2500983"/>
            <a:ext cx="440319" cy="2491555"/>
          </a:xfrm>
          <a:prstGeom prst="rect">
            <a:avLst/>
          </a:prstGeom>
          <a:solidFill>
            <a:schemeClr val="accent1"/>
          </a:solidFill>
          <a:ln>
            <a:noFill/>
          </a:ln>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15" name="PA-矩形 21"/>
          <p:cNvSpPr>
            <a:spLocks noChangeArrowheads="1"/>
          </p:cNvSpPr>
          <p:nvPr>
            <p:custDataLst>
              <p:tags r:id="rId15"/>
            </p:custDataLst>
          </p:nvPr>
        </p:nvSpPr>
        <p:spPr bwMode="auto">
          <a:xfrm>
            <a:off x="6583211" y="2982501"/>
            <a:ext cx="455860" cy="2056168"/>
          </a:xfrm>
          <a:prstGeom prst="rect">
            <a:avLst/>
          </a:prstGeom>
          <a:solidFill>
            <a:schemeClr val="accent2"/>
          </a:solidFill>
          <a:ln>
            <a:noFill/>
          </a:ln>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16" name="PA-文本框 19"/>
          <p:cNvSpPr txBox="1"/>
          <p:nvPr>
            <p:custDataLst>
              <p:tags r:id="rId16"/>
            </p:custDataLst>
          </p:nvPr>
        </p:nvSpPr>
        <p:spPr>
          <a:xfrm>
            <a:off x="5958208" y="4811386"/>
            <a:ext cx="339996" cy="326548"/>
          </a:xfrm>
          <a:prstGeom prst="rect">
            <a:avLst/>
          </a:prstGeom>
          <a:noFill/>
          <a:ln>
            <a:noFill/>
          </a:ln>
        </p:spPr>
        <p:txBody>
          <a:bodyPr wrap="none" lIns="119935" tIns="59968" rIns="119935" bIns="59968" rtlCol="0">
            <a:spAutoFit/>
          </a:bodyPr>
          <a:lstStyle/>
          <a:p>
            <a:r>
              <a:rPr lang="en-US" altLang="zh-CN" sz="1335">
                <a:solidFill>
                  <a:srgbClr val="262626"/>
                </a:solidFill>
                <a:latin typeface="思源黑体 CN Medium" panose="020B0600000000000000" pitchFamily="34" charset="-122"/>
                <a:ea typeface="思源黑体 CN Medium" panose="020B0600000000000000" pitchFamily="34" charset="-122"/>
              </a:rPr>
              <a:t>0</a:t>
            </a:r>
            <a:endParaRPr lang="zh-CN" altLang="en-US" sz="1335">
              <a:solidFill>
                <a:srgbClr val="262626"/>
              </a:solidFill>
              <a:latin typeface="思源黑体 CN Medium" panose="020B0600000000000000" pitchFamily="34" charset="-122"/>
              <a:ea typeface="思源黑体 CN Medium" panose="020B0600000000000000" pitchFamily="34" charset="-122"/>
            </a:endParaRPr>
          </a:p>
        </p:txBody>
      </p:sp>
      <p:sp>
        <p:nvSpPr>
          <p:cNvPr id="17" name="PA-文本框 20"/>
          <p:cNvSpPr txBox="1"/>
          <p:nvPr>
            <p:custDataLst>
              <p:tags r:id="rId17"/>
            </p:custDataLst>
          </p:nvPr>
        </p:nvSpPr>
        <p:spPr>
          <a:xfrm>
            <a:off x="5727584" y="4376002"/>
            <a:ext cx="535563" cy="326548"/>
          </a:xfrm>
          <a:prstGeom prst="rect">
            <a:avLst/>
          </a:prstGeom>
          <a:noFill/>
        </p:spPr>
        <p:txBody>
          <a:bodyPr wrap="none" lIns="119935" tIns="59968" rIns="119935" bIns="59968" rtlCol="0">
            <a:spAutoFit/>
          </a:bodyPr>
          <a:lstStyle/>
          <a:p>
            <a:r>
              <a:rPr lang="en-US" altLang="zh-CN" sz="1335">
                <a:solidFill>
                  <a:srgbClr val="262626"/>
                </a:solidFill>
                <a:latin typeface="思源黑体 CN Medium" panose="020B0600000000000000" pitchFamily="34" charset="-122"/>
                <a:ea typeface="思源黑体 CN Medium" panose="020B0600000000000000" pitchFamily="34" charset="-122"/>
              </a:rPr>
              <a:t>100</a:t>
            </a:r>
            <a:endParaRPr lang="zh-CN" altLang="en-US" sz="1335">
              <a:solidFill>
                <a:srgbClr val="262626"/>
              </a:solidFill>
              <a:latin typeface="思源黑体 CN Medium" panose="020B0600000000000000" pitchFamily="34" charset="-122"/>
              <a:ea typeface="思源黑体 CN Medium" panose="020B0600000000000000" pitchFamily="34" charset="-122"/>
            </a:endParaRPr>
          </a:p>
        </p:txBody>
      </p:sp>
      <p:sp>
        <p:nvSpPr>
          <p:cNvPr id="18" name="PA-文本框 21"/>
          <p:cNvSpPr txBox="1"/>
          <p:nvPr>
            <p:custDataLst>
              <p:tags r:id="rId18"/>
            </p:custDataLst>
          </p:nvPr>
        </p:nvSpPr>
        <p:spPr>
          <a:xfrm>
            <a:off x="5727584" y="3940613"/>
            <a:ext cx="535563" cy="326548"/>
          </a:xfrm>
          <a:prstGeom prst="rect">
            <a:avLst/>
          </a:prstGeom>
          <a:noFill/>
        </p:spPr>
        <p:txBody>
          <a:bodyPr wrap="none" lIns="119935" tIns="59968" rIns="119935" bIns="59968" rtlCol="0">
            <a:spAutoFit/>
          </a:bodyPr>
          <a:lstStyle/>
          <a:p>
            <a:r>
              <a:rPr lang="en-US" altLang="zh-CN" sz="1335">
                <a:solidFill>
                  <a:srgbClr val="262626"/>
                </a:solidFill>
                <a:latin typeface="思源黑体 CN Medium" panose="020B0600000000000000" pitchFamily="34" charset="-122"/>
                <a:ea typeface="思源黑体 CN Medium" panose="020B0600000000000000" pitchFamily="34" charset="-122"/>
              </a:rPr>
              <a:t>200</a:t>
            </a:r>
            <a:endParaRPr lang="zh-CN" altLang="en-US" sz="1335">
              <a:solidFill>
                <a:srgbClr val="262626"/>
              </a:solidFill>
              <a:latin typeface="思源黑体 CN Medium" panose="020B0600000000000000" pitchFamily="34" charset="-122"/>
              <a:ea typeface="思源黑体 CN Medium" panose="020B0600000000000000" pitchFamily="34" charset="-122"/>
            </a:endParaRPr>
          </a:p>
        </p:txBody>
      </p:sp>
      <p:sp>
        <p:nvSpPr>
          <p:cNvPr id="19" name="PA-文本框 22"/>
          <p:cNvSpPr txBox="1"/>
          <p:nvPr>
            <p:custDataLst>
              <p:tags r:id="rId19"/>
            </p:custDataLst>
          </p:nvPr>
        </p:nvSpPr>
        <p:spPr>
          <a:xfrm>
            <a:off x="5727584" y="3505226"/>
            <a:ext cx="535563" cy="326548"/>
          </a:xfrm>
          <a:prstGeom prst="rect">
            <a:avLst/>
          </a:prstGeom>
          <a:noFill/>
        </p:spPr>
        <p:txBody>
          <a:bodyPr wrap="none" lIns="119935" tIns="59968" rIns="119935" bIns="59968" rtlCol="0">
            <a:spAutoFit/>
          </a:bodyPr>
          <a:lstStyle/>
          <a:p>
            <a:r>
              <a:rPr lang="en-US" altLang="zh-CN" sz="1335">
                <a:solidFill>
                  <a:srgbClr val="262626"/>
                </a:solidFill>
                <a:latin typeface="思源黑体 CN Medium" panose="020B0600000000000000" pitchFamily="34" charset="-122"/>
                <a:ea typeface="思源黑体 CN Medium" panose="020B0600000000000000" pitchFamily="34" charset="-122"/>
              </a:rPr>
              <a:t>300</a:t>
            </a:r>
            <a:endParaRPr lang="zh-CN" altLang="en-US" sz="1335">
              <a:solidFill>
                <a:srgbClr val="262626"/>
              </a:solidFill>
              <a:latin typeface="思源黑体 CN Medium" panose="020B0600000000000000" pitchFamily="34" charset="-122"/>
              <a:ea typeface="思源黑体 CN Medium" panose="020B0600000000000000" pitchFamily="34" charset="-122"/>
            </a:endParaRPr>
          </a:p>
        </p:txBody>
      </p:sp>
      <p:sp>
        <p:nvSpPr>
          <p:cNvPr id="20" name="PA-文本框 23"/>
          <p:cNvSpPr txBox="1"/>
          <p:nvPr>
            <p:custDataLst>
              <p:tags r:id="rId20"/>
            </p:custDataLst>
          </p:nvPr>
        </p:nvSpPr>
        <p:spPr>
          <a:xfrm>
            <a:off x="5727584" y="3069839"/>
            <a:ext cx="535563" cy="326548"/>
          </a:xfrm>
          <a:prstGeom prst="rect">
            <a:avLst/>
          </a:prstGeom>
          <a:noFill/>
        </p:spPr>
        <p:txBody>
          <a:bodyPr wrap="none" lIns="119935" tIns="59968" rIns="119935" bIns="59968" rtlCol="0">
            <a:spAutoFit/>
          </a:bodyPr>
          <a:lstStyle/>
          <a:p>
            <a:r>
              <a:rPr lang="en-US" altLang="zh-CN" sz="1335">
                <a:solidFill>
                  <a:srgbClr val="262626"/>
                </a:solidFill>
                <a:latin typeface="思源黑体 CN Medium" panose="020B0600000000000000" pitchFamily="34" charset="-122"/>
                <a:ea typeface="思源黑体 CN Medium" panose="020B0600000000000000" pitchFamily="34" charset="-122"/>
              </a:rPr>
              <a:t>400</a:t>
            </a:r>
            <a:endParaRPr lang="zh-CN" altLang="en-US" sz="1335">
              <a:solidFill>
                <a:srgbClr val="262626"/>
              </a:solidFill>
              <a:latin typeface="思源黑体 CN Medium" panose="020B0600000000000000" pitchFamily="34" charset="-122"/>
              <a:ea typeface="思源黑体 CN Medium" panose="020B0600000000000000" pitchFamily="34" charset="-122"/>
            </a:endParaRPr>
          </a:p>
        </p:txBody>
      </p:sp>
      <p:sp>
        <p:nvSpPr>
          <p:cNvPr id="21" name="PA-文本框 24"/>
          <p:cNvSpPr txBox="1"/>
          <p:nvPr>
            <p:custDataLst>
              <p:tags r:id="rId21"/>
            </p:custDataLst>
          </p:nvPr>
        </p:nvSpPr>
        <p:spPr>
          <a:xfrm>
            <a:off x="5727584" y="2634452"/>
            <a:ext cx="535563" cy="326548"/>
          </a:xfrm>
          <a:prstGeom prst="rect">
            <a:avLst/>
          </a:prstGeom>
          <a:noFill/>
        </p:spPr>
        <p:txBody>
          <a:bodyPr wrap="none" lIns="119935" tIns="59968" rIns="119935" bIns="59968" rtlCol="0">
            <a:spAutoFit/>
          </a:bodyPr>
          <a:lstStyle/>
          <a:p>
            <a:r>
              <a:rPr lang="en-US" altLang="zh-CN" sz="1335">
                <a:solidFill>
                  <a:srgbClr val="262626"/>
                </a:solidFill>
                <a:latin typeface="思源黑体 CN Medium" panose="020B0600000000000000" pitchFamily="34" charset="-122"/>
                <a:ea typeface="思源黑体 CN Medium" panose="020B0600000000000000" pitchFamily="34" charset="-122"/>
              </a:rPr>
              <a:t>500</a:t>
            </a:r>
            <a:endParaRPr lang="zh-CN" altLang="en-US" sz="1335">
              <a:solidFill>
                <a:srgbClr val="262626"/>
              </a:solidFill>
              <a:latin typeface="思源黑体 CN Medium" panose="020B0600000000000000" pitchFamily="34" charset="-122"/>
              <a:ea typeface="思源黑体 CN Medium" panose="020B0600000000000000" pitchFamily="34" charset="-122"/>
            </a:endParaRPr>
          </a:p>
        </p:txBody>
      </p:sp>
      <p:sp>
        <p:nvSpPr>
          <p:cNvPr id="22" name="PA-文本框 25"/>
          <p:cNvSpPr txBox="1"/>
          <p:nvPr>
            <p:custDataLst>
              <p:tags r:id="rId22"/>
            </p:custDataLst>
          </p:nvPr>
        </p:nvSpPr>
        <p:spPr>
          <a:xfrm>
            <a:off x="5727584" y="2199063"/>
            <a:ext cx="535563" cy="326548"/>
          </a:xfrm>
          <a:prstGeom prst="rect">
            <a:avLst/>
          </a:prstGeom>
          <a:noFill/>
        </p:spPr>
        <p:txBody>
          <a:bodyPr wrap="none" lIns="119935" tIns="59968" rIns="119935" bIns="59968" rtlCol="0">
            <a:spAutoFit/>
          </a:bodyPr>
          <a:lstStyle/>
          <a:p>
            <a:r>
              <a:rPr lang="en-US" altLang="zh-CN" sz="1335">
                <a:solidFill>
                  <a:srgbClr val="262626"/>
                </a:solidFill>
                <a:latin typeface="思源黑体 CN Medium" panose="020B0600000000000000" pitchFamily="34" charset="-122"/>
                <a:ea typeface="思源黑体 CN Medium" panose="020B0600000000000000" pitchFamily="34" charset="-122"/>
              </a:rPr>
              <a:t>600</a:t>
            </a:r>
            <a:endParaRPr lang="zh-CN" altLang="en-US" sz="1335">
              <a:solidFill>
                <a:srgbClr val="262626"/>
              </a:solidFill>
              <a:latin typeface="思源黑体 CN Medium" panose="020B0600000000000000" pitchFamily="34" charset="-122"/>
              <a:ea typeface="思源黑体 CN Medium" panose="020B0600000000000000" pitchFamily="34" charset="-122"/>
            </a:endParaRPr>
          </a:p>
        </p:txBody>
      </p:sp>
      <p:sp>
        <p:nvSpPr>
          <p:cNvPr id="23" name="PA-文本框 26"/>
          <p:cNvSpPr txBox="1"/>
          <p:nvPr>
            <p:custDataLst>
              <p:tags r:id="rId23"/>
            </p:custDataLst>
          </p:nvPr>
        </p:nvSpPr>
        <p:spPr>
          <a:xfrm>
            <a:off x="5727584" y="1763677"/>
            <a:ext cx="535563" cy="326548"/>
          </a:xfrm>
          <a:prstGeom prst="rect">
            <a:avLst/>
          </a:prstGeom>
          <a:noFill/>
        </p:spPr>
        <p:txBody>
          <a:bodyPr wrap="none" lIns="119935" tIns="59968" rIns="119935" bIns="59968" rtlCol="0">
            <a:spAutoFit/>
          </a:bodyPr>
          <a:lstStyle/>
          <a:p>
            <a:r>
              <a:rPr lang="en-US" altLang="zh-CN" sz="1335">
                <a:solidFill>
                  <a:srgbClr val="262626"/>
                </a:solidFill>
                <a:latin typeface="思源黑体 CN Medium" panose="020B0600000000000000" pitchFamily="34" charset="-122"/>
                <a:ea typeface="思源黑体 CN Medium" panose="020B0600000000000000" pitchFamily="34" charset="-122"/>
              </a:rPr>
              <a:t>700</a:t>
            </a:r>
            <a:endParaRPr lang="zh-CN" altLang="en-US" sz="1335">
              <a:solidFill>
                <a:srgbClr val="262626"/>
              </a:solidFill>
              <a:latin typeface="思源黑体 CN Medium" panose="020B0600000000000000" pitchFamily="34" charset="-122"/>
              <a:ea typeface="思源黑体 CN Medium" panose="020B0600000000000000" pitchFamily="34" charset="-122"/>
            </a:endParaRPr>
          </a:p>
        </p:txBody>
      </p:sp>
      <p:sp>
        <p:nvSpPr>
          <p:cNvPr id="24" name="PA-文本框 27"/>
          <p:cNvSpPr txBox="1"/>
          <p:nvPr>
            <p:custDataLst>
              <p:tags r:id="rId24"/>
            </p:custDataLst>
          </p:nvPr>
        </p:nvSpPr>
        <p:spPr>
          <a:xfrm>
            <a:off x="6543238" y="5149819"/>
            <a:ext cx="585255" cy="326548"/>
          </a:xfrm>
          <a:prstGeom prst="rect">
            <a:avLst/>
          </a:prstGeom>
          <a:noFill/>
        </p:spPr>
        <p:txBody>
          <a:bodyPr wrap="none" lIns="119935" tIns="59968" rIns="119935" bIns="59968" rtlCol="0">
            <a:spAutoFit/>
          </a:bodyPr>
          <a:lstStyle/>
          <a:p>
            <a:r>
              <a:rPr lang="zh-CN" altLang="en-US" sz="1335">
                <a:solidFill>
                  <a:srgbClr val="262626"/>
                </a:solidFill>
                <a:latin typeface="思源黑体 CN Medium" panose="020B0600000000000000" pitchFamily="34" charset="-122"/>
                <a:ea typeface="思源黑体 CN Medium" panose="020B0600000000000000" pitchFamily="34" charset="-122"/>
              </a:rPr>
              <a:t>标题</a:t>
            </a:r>
          </a:p>
        </p:txBody>
      </p:sp>
      <p:sp>
        <p:nvSpPr>
          <p:cNvPr id="25" name="PA-文本框 28"/>
          <p:cNvSpPr txBox="1"/>
          <p:nvPr>
            <p:custDataLst>
              <p:tags r:id="rId25"/>
            </p:custDataLst>
          </p:nvPr>
        </p:nvSpPr>
        <p:spPr>
          <a:xfrm>
            <a:off x="7227128" y="5149819"/>
            <a:ext cx="585255" cy="326548"/>
          </a:xfrm>
          <a:prstGeom prst="rect">
            <a:avLst/>
          </a:prstGeom>
          <a:noFill/>
        </p:spPr>
        <p:txBody>
          <a:bodyPr wrap="none" lIns="119935" tIns="59968" rIns="119935" bIns="59968" rtlCol="0">
            <a:spAutoFit/>
          </a:bodyPr>
          <a:lstStyle/>
          <a:p>
            <a:r>
              <a:rPr lang="zh-CN" altLang="en-US" sz="1335">
                <a:solidFill>
                  <a:srgbClr val="262626"/>
                </a:solidFill>
                <a:latin typeface="思源黑体 CN Medium" panose="020B0600000000000000" pitchFamily="34" charset="-122"/>
                <a:ea typeface="思源黑体 CN Medium" panose="020B0600000000000000" pitchFamily="34" charset="-122"/>
              </a:rPr>
              <a:t>标题</a:t>
            </a:r>
          </a:p>
        </p:txBody>
      </p:sp>
      <p:sp>
        <p:nvSpPr>
          <p:cNvPr id="26" name="PA-文本框 29"/>
          <p:cNvSpPr txBox="1"/>
          <p:nvPr>
            <p:custDataLst>
              <p:tags r:id="rId26"/>
            </p:custDataLst>
          </p:nvPr>
        </p:nvSpPr>
        <p:spPr>
          <a:xfrm>
            <a:off x="7911018" y="5149819"/>
            <a:ext cx="585255" cy="326548"/>
          </a:xfrm>
          <a:prstGeom prst="rect">
            <a:avLst/>
          </a:prstGeom>
          <a:noFill/>
        </p:spPr>
        <p:txBody>
          <a:bodyPr wrap="none" lIns="119935" tIns="59968" rIns="119935" bIns="59968" rtlCol="0">
            <a:spAutoFit/>
          </a:bodyPr>
          <a:lstStyle/>
          <a:p>
            <a:r>
              <a:rPr lang="zh-CN" altLang="en-US" sz="1335">
                <a:solidFill>
                  <a:srgbClr val="262626"/>
                </a:solidFill>
                <a:latin typeface="思源黑体 CN Medium" panose="020B0600000000000000" pitchFamily="34" charset="-122"/>
                <a:ea typeface="思源黑体 CN Medium" panose="020B0600000000000000" pitchFamily="34" charset="-122"/>
              </a:rPr>
              <a:t>标题</a:t>
            </a:r>
          </a:p>
        </p:txBody>
      </p:sp>
      <p:sp>
        <p:nvSpPr>
          <p:cNvPr id="27" name="PA-文本框 30"/>
          <p:cNvSpPr txBox="1"/>
          <p:nvPr>
            <p:custDataLst>
              <p:tags r:id="rId27"/>
            </p:custDataLst>
          </p:nvPr>
        </p:nvSpPr>
        <p:spPr>
          <a:xfrm>
            <a:off x="8594907" y="5149819"/>
            <a:ext cx="585255" cy="326548"/>
          </a:xfrm>
          <a:prstGeom prst="rect">
            <a:avLst/>
          </a:prstGeom>
          <a:noFill/>
        </p:spPr>
        <p:txBody>
          <a:bodyPr wrap="none" lIns="119935" tIns="59968" rIns="119935" bIns="59968" rtlCol="0">
            <a:spAutoFit/>
          </a:bodyPr>
          <a:lstStyle/>
          <a:p>
            <a:r>
              <a:rPr lang="zh-CN" altLang="en-US" sz="1335">
                <a:solidFill>
                  <a:srgbClr val="262626"/>
                </a:solidFill>
                <a:latin typeface="思源黑体 CN Medium" panose="020B0600000000000000" pitchFamily="34" charset="-122"/>
                <a:ea typeface="思源黑体 CN Medium" panose="020B0600000000000000" pitchFamily="34" charset="-122"/>
              </a:rPr>
              <a:t>标题</a:t>
            </a:r>
          </a:p>
        </p:txBody>
      </p:sp>
      <p:sp>
        <p:nvSpPr>
          <p:cNvPr id="28" name="PA-矩形 14"/>
          <p:cNvSpPr>
            <a:spLocks noChangeArrowheads="1"/>
          </p:cNvSpPr>
          <p:nvPr>
            <p:custDataLst>
              <p:tags r:id="rId28"/>
            </p:custDataLst>
          </p:nvPr>
        </p:nvSpPr>
        <p:spPr bwMode="auto">
          <a:xfrm>
            <a:off x="9320839" y="3115972"/>
            <a:ext cx="450679" cy="1922696"/>
          </a:xfrm>
          <a:prstGeom prst="rect">
            <a:avLst/>
          </a:prstGeom>
          <a:solidFill>
            <a:schemeClr val="accent2"/>
          </a:solidFill>
          <a:ln>
            <a:noFill/>
          </a:ln>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29" name="PA-文本框 32"/>
          <p:cNvSpPr txBox="1"/>
          <p:nvPr>
            <p:custDataLst>
              <p:tags r:id="rId29"/>
            </p:custDataLst>
          </p:nvPr>
        </p:nvSpPr>
        <p:spPr>
          <a:xfrm>
            <a:off x="9278796" y="5149819"/>
            <a:ext cx="585255" cy="326548"/>
          </a:xfrm>
          <a:prstGeom prst="rect">
            <a:avLst/>
          </a:prstGeom>
          <a:noFill/>
        </p:spPr>
        <p:txBody>
          <a:bodyPr wrap="none" lIns="119935" tIns="59968" rIns="119935" bIns="59968" rtlCol="0">
            <a:spAutoFit/>
          </a:bodyPr>
          <a:lstStyle/>
          <a:p>
            <a:r>
              <a:rPr lang="zh-CN" altLang="en-US" sz="1335">
                <a:solidFill>
                  <a:srgbClr val="262626"/>
                </a:solidFill>
                <a:latin typeface="思源黑体 CN Medium" panose="020B0600000000000000" pitchFamily="34" charset="-122"/>
                <a:ea typeface="思源黑体 CN Medium" panose="020B0600000000000000" pitchFamily="34" charset="-122"/>
              </a:rPr>
              <a:t>标题</a:t>
            </a:r>
          </a:p>
        </p:txBody>
      </p:sp>
      <p:sp>
        <p:nvSpPr>
          <p:cNvPr id="30" name="PA-矩形 14"/>
          <p:cNvSpPr>
            <a:spLocks noChangeArrowheads="1"/>
          </p:cNvSpPr>
          <p:nvPr>
            <p:custDataLst>
              <p:tags r:id="rId30"/>
            </p:custDataLst>
          </p:nvPr>
        </p:nvSpPr>
        <p:spPr bwMode="auto">
          <a:xfrm>
            <a:off x="10005247" y="2634453"/>
            <a:ext cx="450679" cy="2358084"/>
          </a:xfrm>
          <a:prstGeom prst="rect">
            <a:avLst/>
          </a:prstGeom>
          <a:solidFill>
            <a:schemeClr val="accent1"/>
          </a:solidFill>
          <a:ln>
            <a:noFill/>
          </a:ln>
        </p:spPr>
        <p:txBody>
          <a:bodyPr vert="horz" wrap="square" lIns="89953" tIns="44976" rIns="89953" bIns="44976" numCol="1" anchor="t" anchorCtr="0" compatLnSpc="1"/>
          <a:lstStyle/>
          <a:p>
            <a:endParaRPr lang="zh-CN" altLang="en-US" sz="1335">
              <a:latin typeface="思源黑体 CN Medium" panose="020B0600000000000000" pitchFamily="34" charset="-122"/>
              <a:ea typeface="思源黑体 CN Medium" panose="020B0600000000000000" pitchFamily="34" charset="-122"/>
            </a:endParaRPr>
          </a:p>
        </p:txBody>
      </p:sp>
      <p:sp>
        <p:nvSpPr>
          <p:cNvPr id="31" name="PA-文本框 34"/>
          <p:cNvSpPr txBox="1"/>
          <p:nvPr>
            <p:custDataLst>
              <p:tags r:id="rId31"/>
            </p:custDataLst>
          </p:nvPr>
        </p:nvSpPr>
        <p:spPr>
          <a:xfrm>
            <a:off x="9962684" y="5149819"/>
            <a:ext cx="585255" cy="326548"/>
          </a:xfrm>
          <a:prstGeom prst="rect">
            <a:avLst/>
          </a:prstGeom>
          <a:noFill/>
        </p:spPr>
        <p:txBody>
          <a:bodyPr wrap="none" lIns="119935" tIns="59968" rIns="119935" bIns="59968" rtlCol="0">
            <a:spAutoFit/>
          </a:bodyPr>
          <a:lstStyle/>
          <a:p>
            <a:r>
              <a:rPr lang="zh-CN" altLang="en-US" sz="1335">
                <a:solidFill>
                  <a:srgbClr val="262626"/>
                </a:solidFill>
                <a:latin typeface="思源黑体 CN Medium" panose="020B0600000000000000" pitchFamily="34" charset="-122"/>
                <a:ea typeface="思源黑体 CN Medium" panose="020B0600000000000000" pitchFamily="34" charset="-122"/>
              </a:rPr>
              <a:t>标题</a:t>
            </a:r>
          </a:p>
        </p:txBody>
      </p:sp>
      <p:grpSp>
        <p:nvGrpSpPr>
          <p:cNvPr id="32" name="PA-组合 2"/>
          <p:cNvGrpSpPr/>
          <p:nvPr>
            <p:custDataLst>
              <p:tags r:id="rId32"/>
            </p:custDataLst>
          </p:nvPr>
        </p:nvGrpSpPr>
        <p:grpSpPr>
          <a:xfrm>
            <a:off x="2508938" y="2148789"/>
            <a:ext cx="2214397" cy="1077885"/>
            <a:chOff x="5926136" y="5087195"/>
            <a:chExt cx="2715044" cy="1077885"/>
          </a:xfrm>
        </p:grpSpPr>
        <p:sp>
          <p:nvSpPr>
            <p:cNvPr id="33" name="PA-文本框 6"/>
            <p:cNvSpPr txBox="1"/>
            <p:nvPr>
              <p:custDataLst>
                <p:tags r:id="rId39"/>
              </p:custDataLst>
            </p:nvPr>
          </p:nvSpPr>
          <p:spPr>
            <a:xfrm>
              <a:off x="5926136" y="5087195"/>
              <a:ext cx="1926667" cy="338554"/>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微软雅黑" panose="020B0503020204020204" pitchFamily="34" charset="-122"/>
                </a:rPr>
                <a:t>输入您的标题</a:t>
              </a:r>
              <a:endParaRPr lang="en-US" sz="1600" b="1"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微软雅黑" panose="020B0503020204020204" pitchFamily="34" charset="-122"/>
              </a:endParaRPr>
            </a:p>
          </p:txBody>
        </p:sp>
        <p:sp>
          <p:nvSpPr>
            <p:cNvPr id="34" name="PA-文本框 42"/>
            <p:cNvSpPr txBox="1"/>
            <p:nvPr>
              <p:custDataLst>
                <p:tags r:id="rId40"/>
              </p:custDataLst>
            </p:nvPr>
          </p:nvSpPr>
          <p:spPr>
            <a:xfrm>
              <a:off x="5926137" y="5372299"/>
              <a:ext cx="2715043" cy="79278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lumMod val="50000"/>
                      <a:lumOff val="50000"/>
                    </a:schemeClr>
                  </a:solidFill>
                  <a:latin typeface="思源黑体 CN Medium" panose="020B0600000000000000" pitchFamily="34" charset="-122"/>
                  <a:ea typeface="思源黑体 CN Medium" panose="020B0600000000000000" pitchFamily="34" charset="-122"/>
                </a:rPr>
                <a:t>此处添加详细文本描述，建议与标题相关并符合整体语言风格，语言描述尽量简洁生动。</a:t>
              </a:r>
              <a:endParaRPr lang="id-ID" sz="1200" dirty="0">
                <a:solidFill>
                  <a:schemeClr val="tx1">
                    <a:lumMod val="50000"/>
                    <a:lumOff val="50000"/>
                  </a:schemeClr>
                </a:solidFill>
                <a:latin typeface="思源黑体 CN Medium" panose="020B0600000000000000" pitchFamily="34" charset="-122"/>
                <a:ea typeface="思源黑体 CN Medium" panose="020B0600000000000000" pitchFamily="34" charset="-122"/>
              </a:endParaRPr>
            </a:p>
          </p:txBody>
        </p:sp>
      </p:grpSp>
      <p:grpSp>
        <p:nvGrpSpPr>
          <p:cNvPr id="35" name="PA-组合 2"/>
          <p:cNvGrpSpPr/>
          <p:nvPr>
            <p:custDataLst>
              <p:tags r:id="rId33"/>
            </p:custDataLst>
          </p:nvPr>
        </p:nvGrpSpPr>
        <p:grpSpPr>
          <a:xfrm>
            <a:off x="2508938" y="4376002"/>
            <a:ext cx="2214397" cy="1077885"/>
            <a:chOff x="5926136" y="5087195"/>
            <a:chExt cx="2715044" cy="1077885"/>
          </a:xfrm>
        </p:grpSpPr>
        <p:sp>
          <p:nvSpPr>
            <p:cNvPr id="36" name="PA-文本框 6"/>
            <p:cNvSpPr txBox="1"/>
            <p:nvPr>
              <p:custDataLst>
                <p:tags r:id="rId37"/>
              </p:custDataLst>
            </p:nvPr>
          </p:nvSpPr>
          <p:spPr>
            <a:xfrm>
              <a:off x="5926136" y="5087195"/>
              <a:ext cx="1926667" cy="338554"/>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微软雅黑" panose="020B0503020204020204" pitchFamily="34" charset="-122"/>
                </a:rPr>
                <a:t>输入您的标题</a:t>
              </a:r>
              <a:endParaRPr lang="en-US" sz="1600" b="1"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微软雅黑" panose="020B0503020204020204" pitchFamily="34" charset="-122"/>
              </a:endParaRPr>
            </a:p>
          </p:txBody>
        </p:sp>
        <p:sp>
          <p:nvSpPr>
            <p:cNvPr id="37" name="PA-文本框 42"/>
            <p:cNvSpPr txBox="1"/>
            <p:nvPr>
              <p:custDataLst>
                <p:tags r:id="rId38"/>
              </p:custDataLst>
            </p:nvPr>
          </p:nvSpPr>
          <p:spPr>
            <a:xfrm>
              <a:off x="5926137" y="5372299"/>
              <a:ext cx="2715043" cy="79278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lumMod val="50000"/>
                      <a:lumOff val="50000"/>
                    </a:schemeClr>
                  </a:solidFill>
                  <a:latin typeface="思源黑体 CN Medium" panose="020B0600000000000000" pitchFamily="34" charset="-122"/>
                  <a:ea typeface="思源黑体 CN Medium" panose="020B0600000000000000" pitchFamily="34" charset="-122"/>
                </a:rPr>
                <a:t>此处添加详细文本描述，建议与标题相关并符合整体语言风格，语言描述尽量简洁生动。</a:t>
              </a:r>
              <a:endParaRPr lang="id-ID" sz="1200" dirty="0">
                <a:solidFill>
                  <a:schemeClr val="tx1">
                    <a:lumMod val="50000"/>
                    <a:lumOff val="50000"/>
                  </a:schemeClr>
                </a:solidFill>
                <a:latin typeface="思源黑体 CN Medium" panose="020B0600000000000000" pitchFamily="34" charset="-122"/>
                <a:ea typeface="思源黑体 CN Medium" panose="020B0600000000000000" pitchFamily="34" charset="-122"/>
              </a:endParaRPr>
            </a:p>
          </p:txBody>
        </p:sp>
      </p:grpSp>
      <p:sp>
        <p:nvSpPr>
          <p:cNvPr id="42" name="PA-稻壳儿搜索【幻雨工作室】_1_1"/>
          <p:cNvSpPr>
            <a:spLocks noChangeArrowheads="1"/>
          </p:cNvSpPr>
          <p:nvPr>
            <p:custDataLst>
              <p:tags r:id="rId34"/>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43" name="PA-稻壳儿搜索【幻雨工作室】_3_1"/>
          <p:cNvSpPr/>
          <p:nvPr>
            <p:custDataLst>
              <p:tags r:id="rId35"/>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44" name="PA-稻壳儿搜索【幻雨工作室】_2_1"/>
          <p:cNvSpPr txBox="1"/>
          <p:nvPr>
            <p:custDataLst>
              <p:tags r:id="rId36"/>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par>
                          <p:cTn id="39" fill="hold">
                            <p:stCondLst>
                              <p:cond delay="1500"/>
                            </p:stCondLst>
                            <p:childTnLst>
                              <p:par>
                                <p:cTn id="40" presetID="22" presetClass="entr" presetSubtype="8"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left)">
                                      <p:cBhvr>
                                        <p:cTn id="42" dur="500"/>
                                        <p:tgtEl>
                                          <p:spTgt spid="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500"/>
                                        <p:tgtEl>
                                          <p:spTgt spid="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left)">
                                      <p:cBhvr>
                                        <p:cTn id="48" dur="500"/>
                                        <p:tgtEl>
                                          <p:spTgt spid="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left)">
                                      <p:cBhvr>
                                        <p:cTn id="51" dur="500"/>
                                        <p:tgtEl>
                                          <p:spTgt spid="7"/>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left)">
                                      <p:cBhvr>
                                        <p:cTn id="54" dur="500"/>
                                        <p:tgtEl>
                                          <p:spTgt spid="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left)">
                                      <p:cBhvr>
                                        <p:cTn id="57" dur="500"/>
                                        <p:tgtEl>
                                          <p:spTgt spid="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left)">
                                      <p:cBhvr>
                                        <p:cTn id="60" dur="500"/>
                                        <p:tgtEl>
                                          <p:spTgt spid="1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left)">
                                      <p:cBhvr>
                                        <p:cTn id="63" dur="500"/>
                                        <p:tgtEl>
                                          <p:spTgt spid="11"/>
                                        </p:tgtEl>
                                      </p:cBhvr>
                                    </p:animEffect>
                                  </p:childTnLst>
                                </p:cTn>
                              </p:par>
                            </p:childTnLst>
                          </p:cTn>
                        </p:par>
                        <p:par>
                          <p:cTn id="64" fill="hold">
                            <p:stCondLst>
                              <p:cond delay="2000"/>
                            </p:stCondLst>
                            <p:childTnLst>
                              <p:par>
                                <p:cTn id="65" presetID="10"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500"/>
                                        <p:tgtEl>
                                          <p:spTgt spid="31"/>
                                        </p:tgtEl>
                                      </p:cBhvr>
                                    </p:animEffect>
                                  </p:childTnLst>
                                </p:cTn>
                              </p:par>
                            </p:childTnLst>
                          </p:cTn>
                        </p:par>
                        <p:par>
                          <p:cTn id="83" fill="hold">
                            <p:stCondLst>
                              <p:cond delay="2500"/>
                            </p:stCondLst>
                            <p:childTnLst>
                              <p:par>
                                <p:cTn id="84" presetID="22" presetClass="entr" presetSubtype="4"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wipe(down)">
                                      <p:cBhvr>
                                        <p:cTn id="86" dur="500"/>
                                        <p:tgtEl>
                                          <p:spTgt spid="15"/>
                                        </p:tgtEl>
                                      </p:cBhvr>
                                    </p:animEffect>
                                  </p:childTnLst>
                                </p:cTn>
                              </p:par>
                            </p:childTnLst>
                          </p:cTn>
                        </p:par>
                        <p:par>
                          <p:cTn id="87" fill="hold">
                            <p:stCondLst>
                              <p:cond delay="3000"/>
                            </p:stCondLst>
                            <p:childTnLst>
                              <p:par>
                                <p:cTn id="88" presetID="22" presetClass="entr" presetSubtype="4"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wipe(down)">
                                      <p:cBhvr>
                                        <p:cTn id="90" dur="500"/>
                                        <p:tgtEl>
                                          <p:spTgt spid="14"/>
                                        </p:tgtEl>
                                      </p:cBhvr>
                                    </p:animEffect>
                                  </p:childTnLst>
                                </p:cTn>
                              </p:par>
                            </p:childTnLst>
                          </p:cTn>
                        </p:par>
                        <p:par>
                          <p:cTn id="91" fill="hold">
                            <p:stCondLst>
                              <p:cond delay="3500"/>
                            </p:stCondLst>
                            <p:childTnLst>
                              <p:par>
                                <p:cTn id="92" presetID="22" presetClass="entr" presetSubtype="4" fill="hold" grpId="0" nodeType="after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wipe(down)">
                                      <p:cBhvr>
                                        <p:cTn id="94" dur="500"/>
                                        <p:tgtEl>
                                          <p:spTgt spid="13"/>
                                        </p:tgtEl>
                                      </p:cBhvr>
                                    </p:animEffect>
                                  </p:childTnLst>
                                </p:cTn>
                              </p:par>
                            </p:childTnLst>
                          </p:cTn>
                        </p:par>
                        <p:par>
                          <p:cTn id="95" fill="hold">
                            <p:stCondLst>
                              <p:cond delay="4000"/>
                            </p:stCondLst>
                            <p:childTnLst>
                              <p:par>
                                <p:cTn id="96" presetID="22" presetClass="entr" presetSubtype="4" fill="hold" grpId="0"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wipe(down)">
                                      <p:cBhvr>
                                        <p:cTn id="98" dur="500"/>
                                        <p:tgtEl>
                                          <p:spTgt spid="12"/>
                                        </p:tgtEl>
                                      </p:cBhvr>
                                    </p:animEffect>
                                  </p:childTnLst>
                                </p:cTn>
                              </p:par>
                            </p:childTnLst>
                          </p:cTn>
                        </p:par>
                        <p:par>
                          <p:cTn id="99" fill="hold">
                            <p:stCondLst>
                              <p:cond delay="4500"/>
                            </p:stCondLst>
                            <p:childTnLst>
                              <p:par>
                                <p:cTn id="100" presetID="22" presetClass="entr" presetSubtype="4"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wipe(down)">
                                      <p:cBhvr>
                                        <p:cTn id="102" dur="500"/>
                                        <p:tgtEl>
                                          <p:spTgt spid="28"/>
                                        </p:tgtEl>
                                      </p:cBhvr>
                                    </p:animEffect>
                                  </p:childTnLst>
                                </p:cTn>
                              </p:par>
                            </p:childTnLst>
                          </p:cTn>
                        </p:par>
                        <p:par>
                          <p:cTn id="103" fill="hold">
                            <p:stCondLst>
                              <p:cond delay="5000"/>
                            </p:stCondLst>
                            <p:childTnLst>
                              <p:par>
                                <p:cTn id="104" presetID="22" presetClass="entr" presetSubtype="4" fill="hold" grpId="0" nodeType="afterEffect">
                                  <p:stCondLst>
                                    <p:cond delay="0"/>
                                  </p:stCondLst>
                                  <p:childTnLst>
                                    <p:set>
                                      <p:cBhvr>
                                        <p:cTn id="105" dur="1" fill="hold">
                                          <p:stCondLst>
                                            <p:cond delay="0"/>
                                          </p:stCondLst>
                                        </p:cTn>
                                        <p:tgtEl>
                                          <p:spTgt spid="30"/>
                                        </p:tgtEl>
                                        <p:attrNameLst>
                                          <p:attrName>style.visibility</p:attrName>
                                        </p:attrNameLst>
                                      </p:cBhvr>
                                      <p:to>
                                        <p:strVal val="visible"/>
                                      </p:to>
                                    </p:set>
                                    <p:animEffect transition="in" filter="wipe(down)">
                                      <p:cBhvr>
                                        <p:cTn id="106" dur="500"/>
                                        <p:tgtEl>
                                          <p:spTgt spid="30"/>
                                        </p:tgtEl>
                                      </p:cBhvr>
                                    </p:animEffect>
                                  </p:childTnLst>
                                </p:cTn>
                              </p:par>
                              <p:par>
                                <p:cTn id="107" presetID="22" presetClass="entr" presetSubtype="1" fill="hold" nodeType="with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wipe(up)">
                                      <p:cBhvr>
                                        <p:cTn id="109" dur="500"/>
                                        <p:tgtEl>
                                          <p:spTgt spid="32"/>
                                        </p:tgtEl>
                                      </p:cBhvr>
                                    </p:animEffect>
                                  </p:childTnLst>
                                </p:cTn>
                              </p:par>
                              <p:par>
                                <p:cTn id="110" presetID="22" presetClass="entr" presetSubtype="1" fill="hold" nodeType="withEffect">
                                  <p:stCondLst>
                                    <p:cond delay="0"/>
                                  </p:stCondLst>
                                  <p:childTnLst>
                                    <p:set>
                                      <p:cBhvr>
                                        <p:cTn id="111" dur="1" fill="hold">
                                          <p:stCondLst>
                                            <p:cond delay="0"/>
                                          </p:stCondLst>
                                        </p:cTn>
                                        <p:tgtEl>
                                          <p:spTgt spid="35"/>
                                        </p:tgtEl>
                                        <p:attrNameLst>
                                          <p:attrName>style.visibility</p:attrName>
                                        </p:attrNameLst>
                                      </p:cBhvr>
                                      <p:to>
                                        <p:strVal val="visible"/>
                                      </p:to>
                                    </p:set>
                                    <p:animEffect transition="in" filter="wipe(up)">
                                      <p:cBhvr>
                                        <p:cTn id="11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p:bldP spid="28" grpId="0" animBg="1"/>
      <p:bldP spid="29" grpId="0"/>
      <p:bldP spid="30" grpId="0" animBg="1"/>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A-矩形 5"/>
          <p:cNvSpPr/>
          <p:nvPr>
            <p:custDataLst>
              <p:tags r:id="rId1"/>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grpSp>
        <p:nvGrpSpPr>
          <p:cNvPr id="2" name="PA-组合 1"/>
          <p:cNvGrpSpPr/>
          <p:nvPr>
            <p:custDataLst>
              <p:tags r:id="rId2"/>
            </p:custDataLst>
          </p:nvPr>
        </p:nvGrpSpPr>
        <p:grpSpPr>
          <a:xfrm>
            <a:off x="4408710" y="1857941"/>
            <a:ext cx="3374580" cy="3374798"/>
            <a:chOff x="4125563" y="2159250"/>
            <a:chExt cx="3532019" cy="3532247"/>
          </a:xfrm>
          <a:solidFill>
            <a:schemeClr val="accent1"/>
          </a:solidFill>
        </p:grpSpPr>
        <p:sp>
          <p:nvSpPr>
            <p:cNvPr id="3" name="PA-任意多边形 601"/>
            <p:cNvSpPr>
              <a:spLocks noChangeArrowheads="1"/>
            </p:cNvSpPr>
            <p:nvPr>
              <p:custDataLst>
                <p:tags r:id="rId15"/>
              </p:custDataLst>
            </p:nvPr>
          </p:nvSpPr>
          <p:spPr bwMode="auto">
            <a:xfrm>
              <a:off x="5873046" y="2159250"/>
              <a:ext cx="1704499" cy="1551936"/>
            </a:xfrm>
            <a:custGeom>
              <a:avLst/>
              <a:gdLst>
                <a:gd name="T0" fmla="*/ 4731 w 5073"/>
                <a:gd name="T1" fmla="*/ 2850 h 4618"/>
                <a:gd name="T2" fmla="*/ 4731 w 5073"/>
                <a:gd name="T3" fmla="*/ 2850 h 4618"/>
                <a:gd name="T4" fmla="*/ 712 w 5073"/>
                <a:gd name="T5" fmla="*/ 38 h 4618"/>
                <a:gd name="T6" fmla="*/ 39 w 5073"/>
                <a:gd name="T7" fmla="*/ 561 h 4618"/>
                <a:gd name="T8" fmla="*/ 559 w 5073"/>
                <a:gd name="T9" fmla="*/ 1225 h 4618"/>
                <a:gd name="T10" fmla="*/ 3572 w 5073"/>
                <a:gd name="T11" fmla="*/ 3229 h 4618"/>
                <a:gd name="T12" fmla="*/ 3248 w 5073"/>
                <a:gd name="T13" fmla="*/ 3325 h 4618"/>
                <a:gd name="T14" fmla="*/ 4663 w 5073"/>
                <a:gd name="T15" fmla="*/ 4617 h 4618"/>
                <a:gd name="T16" fmla="*/ 5072 w 5073"/>
                <a:gd name="T17" fmla="*/ 2745 h 4618"/>
                <a:gd name="T18" fmla="*/ 4731 w 5073"/>
                <a:gd name="T19" fmla="*/ 2850 h 4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3" h="4618">
                  <a:moveTo>
                    <a:pt x="4731" y="2850"/>
                  </a:moveTo>
                  <a:lnTo>
                    <a:pt x="4731" y="2850"/>
                  </a:lnTo>
                  <a:cubicBezTo>
                    <a:pt x="3942" y="1321"/>
                    <a:pt x="2422" y="246"/>
                    <a:pt x="712" y="38"/>
                  </a:cubicBezTo>
                  <a:cubicBezTo>
                    <a:pt x="381" y="0"/>
                    <a:pt x="75" y="228"/>
                    <a:pt x="39" y="561"/>
                  </a:cubicBezTo>
                  <a:cubicBezTo>
                    <a:pt x="0" y="883"/>
                    <a:pt x="228" y="1187"/>
                    <a:pt x="559" y="1225"/>
                  </a:cubicBezTo>
                  <a:cubicBezTo>
                    <a:pt x="1814" y="1376"/>
                    <a:pt x="2935" y="2136"/>
                    <a:pt x="3572" y="3229"/>
                  </a:cubicBezTo>
                  <a:cubicBezTo>
                    <a:pt x="3248" y="3325"/>
                    <a:pt x="3248" y="3325"/>
                    <a:pt x="3248" y="3325"/>
                  </a:cubicBezTo>
                  <a:cubicBezTo>
                    <a:pt x="4663" y="4617"/>
                    <a:pt x="4663" y="4617"/>
                    <a:pt x="4663" y="4617"/>
                  </a:cubicBezTo>
                  <a:cubicBezTo>
                    <a:pt x="5072" y="2745"/>
                    <a:pt x="5072" y="2745"/>
                    <a:pt x="5072" y="2745"/>
                  </a:cubicBezTo>
                  <a:lnTo>
                    <a:pt x="4731" y="2850"/>
                  </a:lnTo>
                </a:path>
              </a:pathLst>
            </a:custGeom>
            <a:grpFill/>
            <a:ln>
              <a:noFill/>
            </a:ln>
            <a:effectLst/>
          </p:spPr>
          <p:txBody>
            <a:bodyPr wrap="none" anchor="ctr"/>
            <a:lstStyle/>
            <a:p>
              <a:pPr defTabSz="914400"/>
              <a:endParaRPr lang="en-US">
                <a:solidFill>
                  <a:srgbClr val="445469"/>
                </a:solidFill>
                <a:latin typeface="思源黑体 CN Light" panose="020B0300000000000000" pitchFamily="34" charset="-122"/>
              </a:endParaRPr>
            </a:p>
          </p:txBody>
        </p:sp>
        <p:sp>
          <p:nvSpPr>
            <p:cNvPr id="4" name="PA-任意多边形 611"/>
            <p:cNvSpPr>
              <a:spLocks noChangeArrowheads="1"/>
            </p:cNvSpPr>
            <p:nvPr>
              <p:custDataLst>
                <p:tags r:id="rId16"/>
              </p:custDataLst>
            </p:nvPr>
          </p:nvSpPr>
          <p:spPr bwMode="auto">
            <a:xfrm>
              <a:off x="4125563" y="2239292"/>
              <a:ext cx="1548871" cy="1706092"/>
            </a:xfrm>
            <a:custGeom>
              <a:avLst/>
              <a:gdLst>
                <a:gd name="T0" fmla="*/ 2851 w 4609"/>
                <a:gd name="T1" fmla="*/ 342 h 5075"/>
                <a:gd name="T2" fmla="*/ 2851 w 4609"/>
                <a:gd name="T3" fmla="*/ 342 h 5075"/>
                <a:gd name="T4" fmla="*/ 39 w 4609"/>
                <a:gd name="T5" fmla="*/ 4360 h 5075"/>
                <a:gd name="T6" fmla="*/ 561 w 4609"/>
                <a:gd name="T7" fmla="*/ 5035 h 5075"/>
                <a:gd name="T8" fmla="*/ 1226 w 4609"/>
                <a:gd name="T9" fmla="*/ 4512 h 5075"/>
                <a:gd name="T10" fmla="*/ 3220 w 4609"/>
                <a:gd name="T11" fmla="*/ 1502 h 5075"/>
                <a:gd name="T12" fmla="*/ 3325 w 4609"/>
                <a:gd name="T13" fmla="*/ 1815 h 5075"/>
                <a:gd name="T14" fmla="*/ 4608 w 4609"/>
                <a:gd name="T15" fmla="*/ 400 h 5075"/>
                <a:gd name="T16" fmla="*/ 2746 w 4609"/>
                <a:gd name="T17" fmla="*/ 0 h 5075"/>
                <a:gd name="T18" fmla="*/ 2851 w 4609"/>
                <a:gd name="T19" fmla="*/ 342 h 5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09" h="5075">
                  <a:moveTo>
                    <a:pt x="2851" y="342"/>
                  </a:moveTo>
                  <a:lnTo>
                    <a:pt x="2851" y="342"/>
                  </a:lnTo>
                  <a:cubicBezTo>
                    <a:pt x="1321" y="1130"/>
                    <a:pt x="247" y="2650"/>
                    <a:pt x="39" y="4360"/>
                  </a:cubicBezTo>
                  <a:cubicBezTo>
                    <a:pt x="0" y="4693"/>
                    <a:pt x="228" y="4987"/>
                    <a:pt x="561" y="5035"/>
                  </a:cubicBezTo>
                  <a:cubicBezTo>
                    <a:pt x="883" y="5074"/>
                    <a:pt x="1189" y="4836"/>
                    <a:pt x="1226" y="4512"/>
                  </a:cubicBezTo>
                  <a:cubicBezTo>
                    <a:pt x="1378" y="3259"/>
                    <a:pt x="2138" y="2128"/>
                    <a:pt x="3220" y="1502"/>
                  </a:cubicBezTo>
                  <a:cubicBezTo>
                    <a:pt x="3325" y="1815"/>
                    <a:pt x="3325" y="1815"/>
                    <a:pt x="3325" y="1815"/>
                  </a:cubicBezTo>
                  <a:cubicBezTo>
                    <a:pt x="4608" y="400"/>
                    <a:pt x="4608" y="400"/>
                    <a:pt x="4608" y="400"/>
                  </a:cubicBezTo>
                  <a:cubicBezTo>
                    <a:pt x="2746" y="0"/>
                    <a:pt x="2746" y="0"/>
                    <a:pt x="2746" y="0"/>
                  </a:cubicBezTo>
                  <a:lnTo>
                    <a:pt x="2851" y="342"/>
                  </a:lnTo>
                </a:path>
              </a:pathLst>
            </a:custGeom>
            <a:grpFill/>
            <a:ln>
              <a:noFill/>
            </a:ln>
            <a:effectLst/>
          </p:spPr>
          <p:txBody>
            <a:bodyPr wrap="none" anchor="ctr"/>
            <a:lstStyle/>
            <a:p>
              <a:pPr defTabSz="914400"/>
              <a:endParaRPr lang="en-US">
                <a:solidFill>
                  <a:srgbClr val="445469"/>
                </a:solidFill>
                <a:latin typeface="思源黑体 CN Light" panose="020B0300000000000000" pitchFamily="34" charset="-122"/>
              </a:endParaRPr>
            </a:p>
          </p:txBody>
        </p:sp>
        <p:sp>
          <p:nvSpPr>
            <p:cNvPr id="5" name="PA-任意多边形 621"/>
            <p:cNvSpPr>
              <a:spLocks noChangeArrowheads="1"/>
            </p:cNvSpPr>
            <p:nvPr>
              <p:custDataLst>
                <p:tags r:id="rId17"/>
              </p:custDataLst>
            </p:nvPr>
          </p:nvSpPr>
          <p:spPr bwMode="auto">
            <a:xfrm>
              <a:off x="4202636" y="4139561"/>
              <a:ext cx="1708946" cy="1551936"/>
            </a:xfrm>
            <a:custGeom>
              <a:avLst/>
              <a:gdLst>
                <a:gd name="T0" fmla="*/ 342 w 5084"/>
                <a:gd name="T1" fmla="*/ 1757 h 4618"/>
                <a:gd name="T2" fmla="*/ 342 w 5084"/>
                <a:gd name="T3" fmla="*/ 1757 h 4618"/>
                <a:gd name="T4" fmla="*/ 4371 w 5084"/>
                <a:gd name="T5" fmla="*/ 4580 h 4618"/>
                <a:gd name="T6" fmla="*/ 5035 w 5084"/>
                <a:gd name="T7" fmla="*/ 4057 h 4618"/>
                <a:gd name="T8" fmla="*/ 4522 w 5084"/>
                <a:gd name="T9" fmla="*/ 3391 h 4618"/>
                <a:gd name="T10" fmla="*/ 1511 w 5084"/>
                <a:gd name="T11" fmla="*/ 1387 h 4618"/>
                <a:gd name="T12" fmla="*/ 1824 w 5084"/>
                <a:gd name="T13" fmla="*/ 1293 h 4618"/>
                <a:gd name="T14" fmla="*/ 409 w 5084"/>
                <a:gd name="T15" fmla="*/ 0 h 4618"/>
                <a:gd name="T16" fmla="*/ 0 w 5084"/>
                <a:gd name="T17" fmla="*/ 1871 h 4618"/>
                <a:gd name="T18" fmla="*/ 342 w 5084"/>
                <a:gd name="T19" fmla="*/ 1757 h 4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84" h="4618">
                  <a:moveTo>
                    <a:pt x="342" y="1757"/>
                  </a:moveTo>
                  <a:lnTo>
                    <a:pt x="342" y="1757"/>
                  </a:lnTo>
                  <a:cubicBezTo>
                    <a:pt x="1141" y="3297"/>
                    <a:pt x="2661" y="4370"/>
                    <a:pt x="4371" y="4580"/>
                  </a:cubicBezTo>
                  <a:cubicBezTo>
                    <a:pt x="4702" y="4617"/>
                    <a:pt x="4997" y="4389"/>
                    <a:pt x="5035" y="4057"/>
                  </a:cubicBezTo>
                  <a:cubicBezTo>
                    <a:pt x="5083" y="3733"/>
                    <a:pt x="4846" y="3430"/>
                    <a:pt x="4522" y="3391"/>
                  </a:cubicBezTo>
                  <a:cubicBezTo>
                    <a:pt x="3269" y="3231"/>
                    <a:pt x="2139" y="2480"/>
                    <a:pt x="1511" y="1387"/>
                  </a:cubicBezTo>
                  <a:cubicBezTo>
                    <a:pt x="1824" y="1293"/>
                    <a:pt x="1824" y="1293"/>
                    <a:pt x="1824" y="1293"/>
                  </a:cubicBezTo>
                  <a:cubicBezTo>
                    <a:pt x="409" y="0"/>
                    <a:pt x="409" y="0"/>
                    <a:pt x="409" y="0"/>
                  </a:cubicBezTo>
                  <a:cubicBezTo>
                    <a:pt x="0" y="1871"/>
                    <a:pt x="0" y="1871"/>
                    <a:pt x="0" y="1871"/>
                  </a:cubicBezTo>
                  <a:lnTo>
                    <a:pt x="342" y="1757"/>
                  </a:lnTo>
                </a:path>
              </a:pathLst>
            </a:custGeom>
            <a:grpFill/>
            <a:ln>
              <a:noFill/>
            </a:ln>
            <a:effectLst/>
          </p:spPr>
          <p:txBody>
            <a:bodyPr wrap="none" anchor="ctr"/>
            <a:lstStyle/>
            <a:p>
              <a:pPr defTabSz="914400"/>
              <a:endParaRPr lang="en-US">
                <a:gradFill>
                  <a:gsLst>
                    <a:gs pos="99000">
                      <a:srgbClr val="398D93"/>
                    </a:gs>
                    <a:gs pos="0">
                      <a:srgbClr val="49B2B9"/>
                    </a:gs>
                  </a:gsLst>
                  <a:lin ang="5400000" scaled="1"/>
                </a:gradFill>
                <a:latin typeface="思源黑体 CN Light" panose="020B0300000000000000" pitchFamily="34" charset="-122"/>
              </a:endParaRPr>
            </a:p>
          </p:txBody>
        </p:sp>
        <p:sp>
          <p:nvSpPr>
            <p:cNvPr id="6" name="PA-任意多边形 631"/>
            <p:cNvSpPr>
              <a:spLocks noChangeArrowheads="1"/>
            </p:cNvSpPr>
            <p:nvPr>
              <p:custDataLst>
                <p:tags r:id="rId18"/>
              </p:custDataLst>
            </p:nvPr>
          </p:nvSpPr>
          <p:spPr bwMode="auto">
            <a:xfrm>
              <a:off x="6105746" y="3906846"/>
              <a:ext cx="1551836" cy="1704610"/>
            </a:xfrm>
            <a:custGeom>
              <a:avLst/>
              <a:gdLst>
                <a:gd name="T0" fmla="*/ 1757 w 4616"/>
                <a:gd name="T1" fmla="*/ 4729 h 5072"/>
                <a:gd name="T2" fmla="*/ 1757 w 4616"/>
                <a:gd name="T3" fmla="*/ 4729 h 5072"/>
                <a:gd name="T4" fmla="*/ 4578 w 4616"/>
                <a:gd name="T5" fmla="*/ 712 h 5072"/>
                <a:gd name="T6" fmla="*/ 4056 w 4616"/>
                <a:gd name="T7" fmla="*/ 36 h 5072"/>
                <a:gd name="T8" fmla="*/ 3391 w 4616"/>
                <a:gd name="T9" fmla="*/ 559 h 5072"/>
                <a:gd name="T10" fmla="*/ 1385 w 4616"/>
                <a:gd name="T11" fmla="*/ 3572 h 5072"/>
                <a:gd name="T12" fmla="*/ 1282 w 4616"/>
                <a:gd name="T13" fmla="*/ 3257 h 5072"/>
                <a:gd name="T14" fmla="*/ 0 w 4616"/>
                <a:gd name="T15" fmla="*/ 4663 h 5072"/>
                <a:gd name="T16" fmla="*/ 1871 w 4616"/>
                <a:gd name="T17" fmla="*/ 5071 h 5072"/>
                <a:gd name="T18" fmla="*/ 1757 w 4616"/>
                <a:gd name="T19" fmla="*/ 4729 h 5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16" h="5072">
                  <a:moveTo>
                    <a:pt x="1757" y="4729"/>
                  </a:moveTo>
                  <a:lnTo>
                    <a:pt x="1757" y="4729"/>
                  </a:lnTo>
                  <a:cubicBezTo>
                    <a:pt x="3296" y="3942"/>
                    <a:pt x="4359" y="2421"/>
                    <a:pt x="4578" y="712"/>
                  </a:cubicBezTo>
                  <a:cubicBezTo>
                    <a:pt x="4615" y="379"/>
                    <a:pt x="4389" y="84"/>
                    <a:pt x="4056" y="36"/>
                  </a:cubicBezTo>
                  <a:cubicBezTo>
                    <a:pt x="3723" y="0"/>
                    <a:pt x="3428" y="237"/>
                    <a:pt x="3391" y="559"/>
                  </a:cubicBezTo>
                  <a:cubicBezTo>
                    <a:pt x="3229" y="1814"/>
                    <a:pt x="2479" y="2935"/>
                    <a:pt x="1385" y="3572"/>
                  </a:cubicBezTo>
                  <a:cubicBezTo>
                    <a:pt x="1282" y="3257"/>
                    <a:pt x="1282" y="3257"/>
                    <a:pt x="1282" y="3257"/>
                  </a:cubicBezTo>
                  <a:cubicBezTo>
                    <a:pt x="0" y="4663"/>
                    <a:pt x="0" y="4663"/>
                    <a:pt x="0" y="4663"/>
                  </a:cubicBezTo>
                  <a:cubicBezTo>
                    <a:pt x="1871" y="5071"/>
                    <a:pt x="1871" y="5071"/>
                    <a:pt x="1871" y="5071"/>
                  </a:cubicBezTo>
                  <a:lnTo>
                    <a:pt x="1757" y="4729"/>
                  </a:lnTo>
                </a:path>
              </a:pathLst>
            </a:custGeom>
            <a:grpFill/>
            <a:ln>
              <a:noFill/>
            </a:ln>
            <a:effectLst/>
          </p:spPr>
          <p:txBody>
            <a:bodyPr wrap="none" anchor="ctr"/>
            <a:lstStyle/>
            <a:p>
              <a:pPr defTabSz="914400"/>
              <a:endParaRPr lang="en-US">
                <a:solidFill>
                  <a:srgbClr val="445469"/>
                </a:solidFill>
                <a:latin typeface="思源黑体 CN Light" panose="020B0300000000000000" pitchFamily="34" charset="-122"/>
              </a:endParaRPr>
            </a:p>
          </p:txBody>
        </p:sp>
      </p:grpSp>
      <p:sp>
        <p:nvSpPr>
          <p:cNvPr id="7" name="PA-任意多边形 59"/>
          <p:cNvSpPr>
            <a:spLocks noEditPoints="1"/>
          </p:cNvSpPr>
          <p:nvPr>
            <p:custDataLst>
              <p:tags r:id="rId3"/>
            </p:custDataLst>
          </p:nvPr>
        </p:nvSpPr>
        <p:spPr bwMode="auto">
          <a:xfrm>
            <a:off x="5676821" y="3148111"/>
            <a:ext cx="794458" cy="794458"/>
          </a:xfrm>
          <a:custGeom>
            <a:avLst/>
            <a:gdLst>
              <a:gd name="T0" fmla="*/ 16 w 128"/>
              <a:gd name="T1" fmla="*/ 112 h 128"/>
              <a:gd name="T2" fmla="*/ 128 w 128"/>
              <a:gd name="T3" fmla="*/ 112 h 128"/>
              <a:gd name="T4" fmla="*/ 128 w 128"/>
              <a:gd name="T5" fmla="*/ 128 h 128"/>
              <a:gd name="T6" fmla="*/ 0 w 128"/>
              <a:gd name="T7" fmla="*/ 128 h 128"/>
              <a:gd name="T8" fmla="*/ 0 w 128"/>
              <a:gd name="T9" fmla="*/ 0 h 128"/>
              <a:gd name="T10" fmla="*/ 16 w 128"/>
              <a:gd name="T11" fmla="*/ 0 h 128"/>
              <a:gd name="T12" fmla="*/ 16 w 128"/>
              <a:gd name="T13" fmla="*/ 112 h 128"/>
              <a:gd name="T14" fmla="*/ 36 w 128"/>
              <a:gd name="T15" fmla="*/ 104 h 128"/>
              <a:gd name="T16" fmla="*/ 24 w 128"/>
              <a:gd name="T17" fmla="*/ 92 h 128"/>
              <a:gd name="T18" fmla="*/ 36 w 128"/>
              <a:gd name="T19" fmla="*/ 80 h 128"/>
              <a:gd name="T20" fmla="*/ 37 w 128"/>
              <a:gd name="T21" fmla="*/ 80 h 128"/>
              <a:gd name="T22" fmla="*/ 50 w 128"/>
              <a:gd name="T23" fmla="*/ 59 h 128"/>
              <a:gd name="T24" fmla="*/ 48 w 128"/>
              <a:gd name="T25" fmla="*/ 52 h 128"/>
              <a:gd name="T26" fmla="*/ 60 w 128"/>
              <a:gd name="T27" fmla="*/ 40 h 128"/>
              <a:gd name="T28" fmla="*/ 72 w 128"/>
              <a:gd name="T29" fmla="*/ 52 h 128"/>
              <a:gd name="T30" fmla="*/ 70 w 128"/>
              <a:gd name="T31" fmla="*/ 59 h 128"/>
              <a:gd name="T32" fmla="*/ 83 w 128"/>
              <a:gd name="T33" fmla="*/ 80 h 128"/>
              <a:gd name="T34" fmla="*/ 84 w 128"/>
              <a:gd name="T35" fmla="*/ 80 h 128"/>
              <a:gd name="T36" fmla="*/ 85 w 128"/>
              <a:gd name="T37" fmla="*/ 80 h 128"/>
              <a:gd name="T38" fmla="*/ 106 w 128"/>
              <a:gd name="T39" fmla="*/ 43 h 128"/>
              <a:gd name="T40" fmla="*/ 104 w 128"/>
              <a:gd name="T41" fmla="*/ 36 h 128"/>
              <a:gd name="T42" fmla="*/ 116 w 128"/>
              <a:gd name="T43" fmla="*/ 24 h 128"/>
              <a:gd name="T44" fmla="*/ 128 w 128"/>
              <a:gd name="T45" fmla="*/ 36 h 128"/>
              <a:gd name="T46" fmla="*/ 116 w 128"/>
              <a:gd name="T47" fmla="*/ 48 h 128"/>
              <a:gd name="T48" fmla="*/ 115 w 128"/>
              <a:gd name="T49" fmla="*/ 48 h 128"/>
              <a:gd name="T50" fmla="*/ 94 w 128"/>
              <a:gd name="T51" fmla="*/ 85 h 128"/>
              <a:gd name="T52" fmla="*/ 96 w 128"/>
              <a:gd name="T53" fmla="*/ 92 h 128"/>
              <a:gd name="T54" fmla="*/ 84 w 128"/>
              <a:gd name="T55" fmla="*/ 104 h 128"/>
              <a:gd name="T56" fmla="*/ 72 w 128"/>
              <a:gd name="T57" fmla="*/ 92 h 128"/>
              <a:gd name="T58" fmla="*/ 74 w 128"/>
              <a:gd name="T59" fmla="*/ 85 h 128"/>
              <a:gd name="T60" fmla="*/ 61 w 128"/>
              <a:gd name="T61" fmla="*/ 64 h 128"/>
              <a:gd name="T62" fmla="*/ 60 w 128"/>
              <a:gd name="T63" fmla="*/ 64 h 128"/>
              <a:gd name="T64" fmla="*/ 59 w 128"/>
              <a:gd name="T65" fmla="*/ 64 h 128"/>
              <a:gd name="T66" fmla="*/ 46 w 128"/>
              <a:gd name="T67" fmla="*/ 85 h 128"/>
              <a:gd name="T68" fmla="*/ 48 w 128"/>
              <a:gd name="T69" fmla="*/ 92 h 128"/>
              <a:gd name="T70" fmla="*/ 36 w 128"/>
              <a:gd name="T71"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28">
                <a:moveTo>
                  <a:pt x="16" y="112"/>
                </a:moveTo>
                <a:cubicBezTo>
                  <a:pt x="128" y="112"/>
                  <a:pt x="128" y="112"/>
                  <a:pt x="128" y="112"/>
                </a:cubicBezTo>
                <a:cubicBezTo>
                  <a:pt x="128" y="128"/>
                  <a:pt x="128" y="128"/>
                  <a:pt x="128" y="128"/>
                </a:cubicBezTo>
                <a:cubicBezTo>
                  <a:pt x="0" y="128"/>
                  <a:pt x="0" y="128"/>
                  <a:pt x="0" y="128"/>
                </a:cubicBezTo>
                <a:cubicBezTo>
                  <a:pt x="0" y="0"/>
                  <a:pt x="0" y="0"/>
                  <a:pt x="0" y="0"/>
                </a:cubicBezTo>
                <a:cubicBezTo>
                  <a:pt x="16" y="0"/>
                  <a:pt x="16" y="0"/>
                  <a:pt x="16" y="0"/>
                </a:cubicBezTo>
                <a:lnTo>
                  <a:pt x="16" y="112"/>
                </a:lnTo>
                <a:close/>
                <a:moveTo>
                  <a:pt x="36" y="104"/>
                </a:moveTo>
                <a:cubicBezTo>
                  <a:pt x="29" y="104"/>
                  <a:pt x="24" y="99"/>
                  <a:pt x="24" y="92"/>
                </a:cubicBezTo>
                <a:cubicBezTo>
                  <a:pt x="24" y="85"/>
                  <a:pt x="29" y="80"/>
                  <a:pt x="36" y="80"/>
                </a:cubicBezTo>
                <a:cubicBezTo>
                  <a:pt x="36" y="80"/>
                  <a:pt x="37" y="80"/>
                  <a:pt x="37" y="80"/>
                </a:cubicBezTo>
                <a:cubicBezTo>
                  <a:pt x="50" y="59"/>
                  <a:pt x="50" y="59"/>
                  <a:pt x="50" y="59"/>
                </a:cubicBezTo>
                <a:cubicBezTo>
                  <a:pt x="49" y="57"/>
                  <a:pt x="48" y="54"/>
                  <a:pt x="48" y="52"/>
                </a:cubicBezTo>
                <a:cubicBezTo>
                  <a:pt x="48" y="45"/>
                  <a:pt x="53" y="40"/>
                  <a:pt x="60" y="40"/>
                </a:cubicBezTo>
                <a:cubicBezTo>
                  <a:pt x="67" y="40"/>
                  <a:pt x="72" y="45"/>
                  <a:pt x="72" y="52"/>
                </a:cubicBezTo>
                <a:cubicBezTo>
                  <a:pt x="72" y="54"/>
                  <a:pt x="71" y="57"/>
                  <a:pt x="70" y="59"/>
                </a:cubicBezTo>
                <a:cubicBezTo>
                  <a:pt x="83" y="80"/>
                  <a:pt x="83" y="80"/>
                  <a:pt x="83" y="80"/>
                </a:cubicBezTo>
                <a:cubicBezTo>
                  <a:pt x="83" y="80"/>
                  <a:pt x="84" y="80"/>
                  <a:pt x="84" y="80"/>
                </a:cubicBezTo>
                <a:cubicBezTo>
                  <a:pt x="84" y="80"/>
                  <a:pt x="85" y="80"/>
                  <a:pt x="85" y="80"/>
                </a:cubicBezTo>
                <a:cubicBezTo>
                  <a:pt x="106" y="43"/>
                  <a:pt x="106" y="43"/>
                  <a:pt x="106" y="43"/>
                </a:cubicBezTo>
                <a:cubicBezTo>
                  <a:pt x="105" y="41"/>
                  <a:pt x="104" y="39"/>
                  <a:pt x="104" y="36"/>
                </a:cubicBezTo>
                <a:cubicBezTo>
                  <a:pt x="104" y="29"/>
                  <a:pt x="109" y="24"/>
                  <a:pt x="116" y="24"/>
                </a:cubicBezTo>
                <a:cubicBezTo>
                  <a:pt x="123" y="24"/>
                  <a:pt x="128" y="29"/>
                  <a:pt x="128" y="36"/>
                </a:cubicBezTo>
                <a:cubicBezTo>
                  <a:pt x="128" y="43"/>
                  <a:pt x="123" y="48"/>
                  <a:pt x="116" y="48"/>
                </a:cubicBezTo>
                <a:cubicBezTo>
                  <a:pt x="116" y="48"/>
                  <a:pt x="115" y="48"/>
                  <a:pt x="115" y="48"/>
                </a:cubicBezTo>
                <a:cubicBezTo>
                  <a:pt x="94" y="85"/>
                  <a:pt x="94" y="85"/>
                  <a:pt x="94" y="85"/>
                </a:cubicBezTo>
                <a:cubicBezTo>
                  <a:pt x="95" y="87"/>
                  <a:pt x="96" y="89"/>
                  <a:pt x="96" y="92"/>
                </a:cubicBezTo>
                <a:cubicBezTo>
                  <a:pt x="96" y="99"/>
                  <a:pt x="91" y="104"/>
                  <a:pt x="84" y="104"/>
                </a:cubicBezTo>
                <a:cubicBezTo>
                  <a:pt x="77" y="104"/>
                  <a:pt x="72" y="99"/>
                  <a:pt x="72" y="92"/>
                </a:cubicBezTo>
                <a:cubicBezTo>
                  <a:pt x="72" y="90"/>
                  <a:pt x="73" y="87"/>
                  <a:pt x="74" y="85"/>
                </a:cubicBezTo>
                <a:cubicBezTo>
                  <a:pt x="61" y="64"/>
                  <a:pt x="61" y="64"/>
                  <a:pt x="61" y="64"/>
                </a:cubicBezTo>
                <a:cubicBezTo>
                  <a:pt x="61" y="64"/>
                  <a:pt x="60" y="64"/>
                  <a:pt x="60" y="64"/>
                </a:cubicBezTo>
                <a:cubicBezTo>
                  <a:pt x="60" y="64"/>
                  <a:pt x="59" y="64"/>
                  <a:pt x="59" y="64"/>
                </a:cubicBezTo>
                <a:cubicBezTo>
                  <a:pt x="46" y="85"/>
                  <a:pt x="46" y="85"/>
                  <a:pt x="46" y="85"/>
                </a:cubicBezTo>
                <a:cubicBezTo>
                  <a:pt x="47" y="87"/>
                  <a:pt x="48" y="90"/>
                  <a:pt x="48" y="92"/>
                </a:cubicBezTo>
                <a:cubicBezTo>
                  <a:pt x="48" y="99"/>
                  <a:pt x="43" y="104"/>
                  <a:pt x="36" y="104"/>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latin typeface="思源黑体 CN Light" panose="020B0300000000000000" pitchFamily="34" charset="-122"/>
              <a:ea typeface="思源黑体 CN Light" panose="020B0300000000000000" pitchFamily="34" charset="-122"/>
            </a:endParaRPr>
          </a:p>
        </p:txBody>
      </p:sp>
      <p:sp>
        <p:nvSpPr>
          <p:cNvPr id="8" name="PA-文本框 6"/>
          <p:cNvSpPr txBox="1"/>
          <p:nvPr>
            <p:custDataLst>
              <p:tags r:id="rId4"/>
            </p:custDataLst>
          </p:nvPr>
        </p:nvSpPr>
        <p:spPr>
          <a:xfrm>
            <a:off x="8232269" y="1656194"/>
            <a:ext cx="1926666" cy="523220"/>
          </a:xfrm>
          <a:prstGeom prst="rect">
            <a:avLst/>
          </a:prstGeom>
          <a:noFill/>
        </p:spPr>
        <p:txBody>
          <a:bodyPr wrap="square" rtlCol="0">
            <a:spAutoFit/>
          </a:bodyPr>
          <a:lstStyle/>
          <a:p>
            <a:r>
              <a:rPr lang="zh-CN" altLang="en-US" sz="1400" b="1" dirty="0">
                <a:solidFill>
                  <a:srgbClr val="123339"/>
                </a:solidFill>
                <a:latin typeface="思源黑体 CN Normal" panose="020B0400000000000000" pitchFamily="34" charset="-122"/>
                <a:ea typeface="思源黑体 CN Normal" panose="020B0400000000000000" pitchFamily="34" charset="-122"/>
                <a:sym typeface="微软雅黑" panose="020B0503020204020204" pitchFamily="34" charset="-122"/>
              </a:rPr>
              <a:t>输入您的标题</a:t>
            </a:r>
            <a:endParaRPr lang="en-US" sz="1400" b="1" dirty="0">
              <a:solidFill>
                <a:srgbClr val="123339"/>
              </a:solidFill>
              <a:latin typeface="思源黑体 CN Normal" panose="020B0400000000000000" pitchFamily="34" charset="-122"/>
              <a:ea typeface="思源黑体 CN Normal" panose="020B0400000000000000" pitchFamily="34" charset="-122"/>
              <a:sym typeface="微软雅黑" panose="020B0503020204020204" pitchFamily="34" charset="-122"/>
            </a:endParaRPr>
          </a:p>
          <a:p>
            <a:r>
              <a:rPr lang="en-US" sz="1400" b="1" dirty="0">
                <a:solidFill>
                  <a:schemeClr val="tx1">
                    <a:lumMod val="75000"/>
                    <a:lumOff val="25000"/>
                  </a:schemeClr>
                </a:solidFill>
                <a:latin typeface="思源黑体 CN Normal" panose="020B0400000000000000" pitchFamily="34" charset="-122"/>
                <a:ea typeface="思源黑体 CN Normal" panose="020B0400000000000000" pitchFamily="34" charset="-122"/>
                <a:sym typeface="微软雅黑" panose="020B0503020204020204" pitchFamily="34" charset="-122"/>
              </a:rPr>
              <a:t>OUR COMPANY</a:t>
            </a:r>
          </a:p>
        </p:txBody>
      </p:sp>
      <p:sp>
        <p:nvSpPr>
          <p:cNvPr id="9" name="PA-文本框 42"/>
          <p:cNvSpPr txBox="1"/>
          <p:nvPr>
            <p:custDataLst>
              <p:tags r:id="rId5"/>
            </p:custDataLst>
          </p:nvPr>
        </p:nvSpPr>
        <p:spPr>
          <a:xfrm>
            <a:off x="8232270" y="2203089"/>
            <a:ext cx="2261358" cy="79246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sz="1200" dirty="0">
                <a:solidFill>
                  <a:schemeClr val="bg1">
                    <a:lumMod val="65000"/>
                  </a:schemeClr>
                </a:solidFill>
                <a:latin typeface="思源黑体 CN Normal" panose="020B0400000000000000" pitchFamily="34" charset="-122"/>
                <a:ea typeface="思源黑体 CN Normal" panose="020B0400000000000000" pitchFamily="34" charset="-122"/>
              </a:rPr>
              <a:t>此处添加详细文本描述，建议与标题相关并符合整体语言风格，语言描述尽量简洁生动。</a:t>
            </a:r>
            <a:endParaRPr lang="id-ID" sz="1200" dirty="0">
              <a:solidFill>
                <a:schemeClr val="bg1">
                  <a:lumMod val="65000"/>
                </a:schemeClr>
              </a:solidFill>
              <a:latin typeface="思源黑体 CN Normal" panose="020B0400000000000000" pitchFamily="34" charset="-122"/>
              <a:ea typeface="思源黑体 CN Normal" panose="020B0400000000000000" pitchFamily="34" charset="-122"/>
            </a:endParaRPr>
          </a:p>
        </p:txBody>
      </p:sp>
      <p:sp>
        <p:nvSpPr>
          <p:cNvPr id="10" name="PA-文本框 6"/>
          <p:cNvSpPr txBox="1"/>
          <p:nvPr>
            <p:custDataLst>
              <p:tags r:id="rId6"/>
            </p:custDataLst>
          </p:nvPr>
        </p:nvSpPr>
        <p:spPr>
          <a:xfrm>
            <a:off x="8232269" y="4111762"/>
            <a:ext cx="1926666" cy="523220"/>
          </a:xfrm>
          <a:prstGeom prst="rect">
            <a:avLst/>
          </a:prstGeom>
          <a:noFill/>
        </p:spPr>
        <p:txBody>
          <a:bodyPr wrap="square" rtlCol="0">
            <a:spAutoFit/>
          </a:bodyPr>
          <a:lstStyle/>
          <a:p>
            <a:r>
              <a:rPr lang="zh-CN" altLang="en-US" sz="1400" b="1" dirty="0">
                <a:solidFill>
                  <a:srgbClr val="123339"/>
                </a:solidFill>
                <a:latin typeface="思源黑体 CN Normal" panose="020B0400000000000000" pitchFamily="34" charset="-122"/>
                <a:ea typeface="思源黑体 CN Normal" panose="020B0400000000000000" pitchFamily="34" charset="-122"/>
                <a:sym typeface="微软雅黑" panose="020B0503020204020204" pitchFamily="34" charset="-122"/>
              </a:rPr>
              <a:t>输入您的标题</a:t>
            </a:r>
            <a:endParaRPr lang="en-US" sz="1400" b="1" dirty="0">
              <a:solidFill>
                <a:srgbClr val="123339"/>
              </a:solidFill>
              <a:latin typeface="思源黑体 CN Normal" panose="020B0400000000000000" pitchFamily="34" charset="-122"/>
              <a:ea typeface="思源黑体 CN Normal" panose="020B0400000000000000" pitchFamily="34" charset="-122"/>
              <a:sym typeface="微软雅黑" panose="020B0503020204020204" pitchFamily="34" charset="-122"/>
            </a:endParaRPr>
          </a:p>
          <a:p>
            <a:r>
              <a:rPr lang="en-US" sz="1400" b="1" dirty="0">
                <a:solidFill>
                  <a:schemeClr val="tx1">
                    <a:lumMod val="75000"/>
                    <a:lumOff val="25000"/>
                  </a:schemeClr>
                </a:solidFill>
                <a:latin typeface="思源黑体 CN Normal" panose="020B0400000000000000" pitchFamily="34" charset="-122"/>
                <a:ea typeface="思源黑体 CN Normal" panose="020B0400000000000000" pitchFamily="34" charset="-122"/>
                <a:sym typeface="微软雅黑" panose="020B0503020204020204" pitchFamily="34" charset="-122"/>
              </a:rPr>
              <a:t>OUR COMPANY</a:t>
            </a:r>
          </a:p>
        </p:txBody>
      </p:sp>
      <p:sp>
        <p:nvSpPr>
          <p:cNvPr id="11" name="PA-文本框 42"/>
          <p:cNvSpPr txBox="1"/>
          <p:nvPr>
            <p:custDataLst>
              <p:tags r:id="rId7"/>
            </p:custDataLst>
          </p:nvPr>
        </p:nvSpPr>
        <p:spPr>
          <a:xfrm>
            <a:off x="8232270" y="4658657"/>
            <a:ext cx="2261358" cy="79246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sz="1200" dirty="0">
                <a:solidFill>
                  <a:schemeClr val="bg1">
                    <a:lumMod val="65000"/>
                  </a:schemeClr>
                </a:solidFill>
                <a:latin typeface="思源黑体 CN Normal" panose="020B0400000000000000" pitchFamily="34" charset="-122"/>
                <a:ea typeface="思源黑体 CN Normal" panose="020B0400000000000000" pitchFamily="34" charset="-122"/>
              </a:rPr>
              <a:t>此处添加详细文本描述，建议与标题相关并符合整体语言风格，语言描述尽量简洁生动。</a:t>
            </a:r>
            <a:endParaRPr lang="id-ID" sz="1200" dirty="0">
              <a:solidFill>
                <a:schemeClr val="bg1">
                  <a:lumMod val="65000"/>
                </a:schemeClr>
              </a:solidFill>
              <a:latin typeface="思源黑体 CN Normal" panose="020B0400000000000000" pitchFamily="34" charset="-122"/>
              <a:ea typeface="思源黑体 CN Normal" panose="020B0400000000000000" pitchFamily="34" charset="-122"/>
            </a:endParaRPr>
          </a:p>
        </p:txBody>
      </p:sp>
      <p:sp>
        <p:nvSpPr>
          <p:cNvPr id="12" name="PA-文本框 6"/>
          <p:cNvSpPr txBox="1"/>
          <p:nvPr>
            <p:custDataLst>
              <p:tags r:id="rId8"/>
            </p:custDataLst>
          </p:nvPr>
        </p:nvSpPr>
        <p:spPr>
          <a:xfrm>
            <a:off x="1654004" y="1656194"/>
            <a:ext cx="1926666" cy="523220"/>
          </a:xfrm>
          <a:prstGeom prst="rect">
            <a:avLst/>
          </a:prstGeom>
          <a:noFill/>
        </p:spPr>
        <p:txBody>
          <a:bodyPr wrap="square" rtlCol="0">
            <a:spAutoFit/>
          </a:bodyPr>
          <a:lstStyle/>
          <a:p>
            <a:pPr algn="r"/>
            <a:r>
              <a:rPr lang="zh-CN" altLang="en-US" sz="1400" b="1" dirty="0">
                <a:solidFill>
                  <a:srgbClr val="123339"/>
                </a:solidFill>
                <a:latin typeface="思源黑体 CN Normal" panose="020B0400000000000000" pitchFamily="34" charset="-122"/>
                <a:ea typeface="思源黑体 CN Normal" panose="020B0400000000000000" pitchFamily="34" charset="-122"/>
                <a:sym typeface="微软雅黑" panose="020B0503020204020204" pitchFamily="34" charset="-122"/>
              </a:rPr>
              <a:t>输入您的标题</a:t>
            </a:r>
            <a:endParaRPr lang="en-US" sz="1400" b="1" dirty="0">
              <a:solidFill>
                <a:srgbClr val="123339"/>
              </a:solidFill>
              <a:latin typeface="思源黑体 CN Normal" panose="020B0400000000000000" pitchFamily="34" charset="-122"/>
              <a:ea typeface="思源黑体 CN Normal" panose="020B0400000000000000" pitchFamily="34" charset="-122"/>
              <a:sym typeface="微软雅黑" panose="020B0503020204020204" pitchFamily="34" charset="-122"/>
            </a:endParaRPr>
          </a:p>
          <a:p>
            <a:pPr algn="r"/>
            <a:r>
              <a:rPr lang="en-US" sz="1400" b="1" dirty="0">
                <a:solidFill>
                  <a:schemeClr val="tx1">
                    <a:lumMod val="75000"/>
                    <a:lumOff val="25000"/>
                  </a:schemeClr>
                </a:solidFill>
                <a:latin typeface="思源黑体 CN Normal" panose="020B0400000000000000" pitchFamily="34" charset="-122"/>
                <a:ea typeface="思源黑体 CN Normal" panose="020B0400000000000000" pitchFamily="34" charset="-122"/>
                <a:sym typeface="微软雅黑" panose="020B0503020204020204" pitchFamily="34" charset="-122"/>
              </a:rPr>
              <a:t>OUR COMPANY</a:t>
            </a:r>
          </a:p>
        </p:txBody>
      </p:sp>
      <p:sp>
        <p:nvSpPr>
          <p:cNvPr id="13" name="PA-文本框 42"/>
          <p:cNvSpPr txBox="1"/>
          <p:nvPr>
            <p:custDataLst>
              <p:tags r:id="rId9"/>
            </p:custDataLst>
          </p:nvPr>
        </p:nvSpPr>
        <p:spPr>
          <a:xfrm>
            <a:off x="1321353" y="2203089"/>
            <a:ext cx="2261358" cy="79246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r"/>
            <a:r>
              <a:rPr lang="zh-CN" altLang="en-US" sz="1200" dirty="0">
                <a:solidFill>
                  <a:schemeClr val="bg1">
                    <a:lumMod val="65000"/>
                  </a:schemeClr>
                </a:solidFill>
                <a:latin typeface="思源黑体 CN Normal" panose="020B0400000000000000" pitchFamily="34" charset="-122"/>
                <a:ea typeface="思源黑体 CN Normal" panose="020B0400000000000000" pitchFamily="34" charset="-122"/>
              </a:rPr>
              <a:t>此处添加详细文本描述，建议与标题相关并符合整体语言风格，语言描述尽量简洁生动。</a:t>
            </a:r>
            <a:endParaRPr lang="id-ID" sz="1200" dirty="0">
              <a:solidFill>
                <a:schemeClr val="bg1">
                  <a:lumMod val="65000"/>
                </a:schemeClr>
              </a:solidFill>
              <a:latin typeface="思源黑体 CN Normal" panose="020B0400000000000000" pitchFamily="34" charset="-122"/>
              <a:ea typeface="思源黑体 CN Normal" panose="020B0400000000000000" pitchFamily="34" charset="-122"/>
            </a:endParaRPr>
          </a:p>
        </p:txBody>
      </p:sp>
      <p:sp>
        <p:nvSpPr>
          <p:cNvPr id="14" name="PA-文本框 6"/>
          <p:cNvSpPr txBox="1"/>
          <p:nvPr>
            <p:custDataLst>
              <p:tags r:id="rId10"/>
            </p:custDataLst>
          </p:nvPr>
        </p:nvSpPr>
        <p:spPr>
          <a:xfrm>
            <a:off x="1654004" y="4111762"/>
            <a:ext cx="1926666" cy="523220"/>
          </a:xfrm>
          <a:prstGeom prst="rect">
            <a:avLst/>
          </a:prstGeom>
          <a:noFill/>
        </p:spPr>
        <p:txBody>
          <a:bodyPr wrap="square" rtlCol="0">
            <a:spAutoFit/>
          </a:bodyPr>
          <a:lstStyle/>
          <a:p>
            <a:pPr algn="r"/>
            <a:r>
              <a:rPr lang="zh-CN" altLang="en-US" sz="1400" b="1" dirty="0">
                <a:solidFill>
                  <a:srgbClr val="123339"/>
                </a:solidFill>
                <a:latin typeface="思源黑体 CN Normal" panose="020B0400000000000000" pitchFamily="34" charset="-122"/>
                <a:ea typeface="思源黑体 CN Normal" panose="020B0400000000000000" pitchFamily="34" charset="-122"/>
                <a:sym typeface="微软雅黑" panose="020B0503020204020204" pitchFamily="34" charset="-122"/>
              </a:rPr>
              <a:t>输入您的标题</a:t>
            </a:r>
            <a:endParaRPr lang="en-US" sz="1400" b="1" dirty="0">
              <a:solidFill>
                <a:srgbClr val="123339"/>
              </a:solidFill>
              <a:latin typeface="思源黑体 CN Normal" panose="020B0400000000000000" pitchFamily="34" charset="-122"/>
              <a:ea typeface="思源黑体 CN Normal" panose="020B0400000000000000" pitchFamily="34" charset="-122"/>
              <a:sym typeface="微软雅黑" panose="020B0503020204020204" pitchFamily="34" charset="-122"/>
            </a:endParaRPr>
          </a:p>
          <a:p>
            <a:pPr algn="r"/>
            <a:r>
              <a:rPr lang="en-US" sz="1400" b="1" dirty="0">
                <a:solidFill>
                  <a:schemeClr val="tx1">
                    <a:lumMod val="75000"/>
                    <a:lumOff val="25000"/>
                  </a:schemeClr>
                </a:solidFill>
                <a:latin typeface="思源黑体 CN Normal" panose="020B0400000000000000" pitchFamily="34" charset="-122"/>
                <a:ea typeface="思源黑体 CN Normal" panose="020B0400000000000000" pitchFamily="34" charset="-122"/>
                <a:sym typeface="微软雅黑" panose="020B0503020204020204" pitchFamily="34" charset="-122"/>
              </a:rPr>
              <a:t>OUR COMPANY</a:t>
            </a:r>
          </a:p>
        </p:txBody>
      </p:sp>
      <p:sp>
        <p:nvSpPr>
          <p:cNvPr id="15" name="PA-文本框 42"/>
          <p:cNvSpPr txBox="1"/>
          <p:nvPr>
            <p:custDataLst>
              <p:tags r:id="rId11"/>
            </p:custDataLst>
          </p:nvPr>
        </p:nvSpPr>
        <p:spPr>
          <a:xfrm>
            <a:off x="1321353" y="4658657"/>
            <a:ext cx="2261358" cy="79246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r"/>
            <a:r>
              <a:rPr lang="zh-CN" altLang="en-US" sz="1200" dirty="0">
                <a:solidFill>
                  <a:schemeClr val="bg1">
                    <a:lumMod val="65000"/>
                  </a:schemeClr>
                </a:solidFill>
                <a:latin typeface="思源黑体 CN Normal" panose="020B0400000000000000" pitchFamily="34" charset="-122"/>
                <a:ea typeface="思源黑体 CN Normal" panose="020B0400000000000000" pitchFamily="34" charset="-122"/>
              </a:rPr>
              <a:t>此处添加详细文本描述，建议与标题相关并符合整体语言风格，语言描述尽量简洁生动。</a:t>
            </a:r>
            <a:endParaRPr lang="id-ID" sz="1200" dirty="0">
              <a:solidFill>
                <a:schemeClr val="bg1">
                  <a:lumMod val="65000"/>
                </a:schemeClr>
              </a:solidFill>
              <a:latin typeface="思源黑体 CN Normal" panose="020B0400000000000000" pitchFamily="34" charset="-122"/>
              <a:ea typeface="思源黑体 CN Normal" panose="020B0400000000000000" pitchFamily="34" charset="-122"/>
            </a:endParaRPr>
          </a:p>
        </p:txBody>
      </p:sp>
      <p:sp>
        <p:nvSpPr>
          <p:cNvPr id="20" name="PA-稻壳儿搜索【幻雨工作室】_1_1"/>
          <p:cNvSpPr>
            <a:spLocks noChangeArrowheads="1"/>
          </p:cNvSpPr>
          <p:nvPr>
            <p:custDataLst>
              <p:tags r:id="rId12"/>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21" name="PA-稻壳儿搜索【幻雨工作室】_3_1"/>
          <p:cNvSpPr/>
          <p:nvPr>
            <p:custDataLst>
              <p:tags r:id="rId13"/>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22" name="PA-稻壳儿搜索【幻雨工作室】_2_1"/>
          <p:cNvSpPr txBox="1"/>
          <p:nvPr>
            <p:custDataLst>
              <p:tags r:id="rId14"/>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8" presetClass="emph" presetSubtype="0" repeatCount="6000" fill="hold" nodeType="withEffect">
                                  <p:stCondLst>
                                    <p:cond delay="0"/>
                                  </p:stCondLst>
                                  <p:childTnLst>
                                    <p:animRot by="21600000">
                                      <p:cBhvr>
                                        <p:cTn id="12"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PA-稻壳儿搜索【幻雨工作室】_2"/>
          <p:cNvSpPr/>
          <p:nvPr>
            <p:custDataLst>
              <p:tags r:id="rId1"/>
            </p:custDataLst>
          </p:nvPr>
        </p:nvSpPr>
        <p:spPr>
          <a:xfrm>
            <a:off x="3781739" y="4771537"/>
            <a:ext cx="7431780" cy="661207"/>
          </a:xfrm>
          <a:prstGeom prst="rect">
            <a:avLst/>
          </a:prstGeom>
        </p:spPr>
        <p:txBody>
          <a:bodyPr wrap="square">
            <a:spAutoFit/>
          </a:bodyPr>
          <a:lstStyle/>
          <a:p>
            <a:pPr>
              <a:lnSpc>
                <a:spcPct val="200000"/>
              </a:lnSpc>
            </a:pPr>
            <a:r>
              <a:rPr lang="en-US" altLang="zh-CN" sz="1000" dirty="0">
                <a:solidFill>
                  <a:schemeClr val="accent1"/>
                </a:solidFill>
                <a:latin typeface="Arial" panose="020B0604020202020204" pitchFamily="34" charset="0"/>
                <a:ea typeface="思源黑体 CN Medium" panose="020B0600000000000000" pitchFamily="34" charset="-122"/>
                <a:cs typeface="Arial" panose="020B0604020202020204" pitchFamily="34" charset="0"/>
                <a:sym typeface="+mn-lt"/>
              </a:rPr>
              <a:t>Please add the text you need here. Please add the text you need here. Please add the text you need here. Please add the text you need here</a:t>
            </a:r>
            <a:r>
              <a:rPr lang="zh-CN" altLang="en-US" sz="1000" dirty="0">
                <a:solidFill>
                  <a:schemeClr val="accent1"/>
                </a:solidFill>
                <a:latin typeface="Arial" panose="020B0604020202020204" pitchFamily="34" charset="0"/>
                <a:ea typeface="思源黑体 CN Medium" panose="020B0600000000000000" pitchFamily="34" charset="-122"/>
                <a:cs typeface="Arial" panose="020B0604020202020204" pitchFamily="34" charset="0"/>
                <a:sym typeface="+mn-lt"/>
              </a:rPr>
              <a:t>，</a:t>
            </a:r>
            <a:r>
              <a:rPr lang="en-US" altLang="zh-CN" sz="1000" dirty="0">
                <a:solidFill>
                  <a:schemeClr val="accent1"/>
                </a:solidFill>
                <a:latin typeface="Arial" panose="020B0604020202020204" pitchFamily="34" charset="0"/>
                <a:ea typeface="思源黑体 CN Medium" panose="020B0600000000000000" pitchFamily="34" charset="-122"/>
                <a:cs typeface="Arial" panose="020B0604020202020204" pitchFamily="34" charset="0"/>
                <a:sym typeface="+mn-lt"/>
              </a:rPr>
              <a:t>Please add the text you need here. Please add the text you need here. Please add the text you need here</a:t>
            </a:r>
            <a:endParaRPr lang="id-ID" altLang="zh-CN" sz="1000" dirty="0">
              <a:solidFill>
                <a:schemeClr val="accent1"/>
              </a:solidFill>
              <a:latin typeface="Arial" panose="020B0604020202020204" pitchFamily="34" charset="0"/>
              <a:ea typeface="思源黑体 CN Medium" panose="020B0600000000000000" pitchFamily="34" charset="-122"/>
              <a:cs typeface="Arial" panose="020B0604020202020204" pitchFamily="34" charset="0"/>
              <a:sym typeface="+mn-lt"/>
            </a:endParaRPr>
          </a:p>
        </p:txBody>
      </p:sp>
      <p:sp>
        <p:nvSpPr>
          <p:cNvPr id="57" name="PA-稻壳儿搜索【幻雨工作室】_3"/>
          <p:cNvSpPr txBox="1">
            <a:spLocks noChangeArrowheads="1"/>
          </p:cNvSpPr>
          <p:nvPr>
            <p:custDataLst>
              <p:tags r:id="rId2"/>
            </p:custDataLst>
          </p:nvPr>
        </p:nvSpPr>
        <p:spPr bwMode="auto">
          <a:xfrm>
            <a:off x="3781739" y="3663541"/>
            <a:ext cx="743178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300">
                <a:solidFill>
                  <a:schemeClr val="tx1"/>
                </a:solidFill>
                <a:latin typeface="Nexa Light" pitchFamily="50" charset="0"/>
                <a:ea typeface="微软雅黑" panose="020B0503020204020204" pitchFamily="34" charset="-122"/>
              </a:defRPr>
            </a:lvl1pPr>
            <a:lvl2pPr marL="742950" indent="-285750">
              <a:defRPr sz="1300">
                <a:solidFill>
                  <a:schemeClr val="tx1"/>
                </a:solidFill>
                <a:latin typeface="Nexa Light" pitchFamily="50" charset="0"/>
                <a:ea typeface="微软雅黑" panose="020B0503020204020204" pitchFamily="34" charset="-122"/>
              </a:defRPr>
            </a:lvl2pPr>
            <a:lvl3pPr marL="1143000" indent="-228600">
              <a:defRPr sz="1300">
                <a:solidFill>
                  <a:schemeClr val="tx1"/>
                </a:solidFill>
                <a:latin typeface="Nexa Light" pitchFamily="50" charset="0"/>
                <a:ea typeface="微软雅黑" panose="020B0503020204020204" pitchFamily="34" charset="-122"/>
              </a:defRPr>
            </a:lvl3pPr>
            <a:lvl4pPr marL="1600200" indent="-228600">
              <a:defRPr sz="1300">
                <a:solidFill>
                  <a:schemeClr val="tx1"/>
                </a:solidFill>
                <a:latin typeface="Nexa Light" pitchFamily="50" charset="0"/>
                <a:ea typeface="微软雅黑" panose="020B0503020204020204" pitchFamily="34" charset="-122"/>
              </a:defRPr>
            </a:lvl4pPr>
            <a:lvl5pPr marL="2057400" indent="-228600">
              <a:defRPr sz="1300">
                <a:solidFill>
                  <a:schemeClr val="tx1"/>
                </a:solidFill>
                <a:latin typeface="Nexa Light" pitchFamily="50"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9pPr>
          </a:lstStyle>
          <a:p>
            <a:pPr eaLnBrk="1" hangingPunct="1"/>
            <a:r>
              <a:rPr lang="zh-CN" altLang="en-US" sz="6600" spc="300" dirty="0">
                <a:solidFill>
                  <a:srgbClr val="123539"/>
                </a:solidFill>
                <a:latin typeface="思源黑体 CN Medium" panose="020B0600000000000000" pitchFamily="34" charset="-122"/>
                <a:ea typeface="思源黑体 CN Medium" panose="020B0600000000000000" pitchFamily="34" charset="-122"/>
              </a:rPr>
              <a:t>欢迎批评指正</a:t>
            </a:r>
          </a:p>
        </p:txBody>
      </p:sp>
      <p:sp>
        <p:nvSpPr>
          <p:cNvPr id="37" name="PA-稻壳儿搜索【幻雨工作室】_11"/>
          <p:cNvSpPr/>
          <p:nvPr>
            <p:custDataLst>
              <p:tags r:id="rId3"/>
            </p:custDataLst>
          </p:nvPr>
        </p:nvSpPr>
        <p:spPr>
          <a:xfrm rot="17378366" flipH="1">
            <a:off x="8739368" y="2126174"/>
            <a:ext cx="6572855" cy="2624503"/>
          </a:xfrm>
          <a:custGeom>
            <a:avLst/>
            <a:gdLst>
              <a:gd name="connsiteX0" fmla="*/ 0 w 6572855"/>
              <a:gd name="connsiteY0" fmla="*/ 319530 h 2624503"/>
              <a:gd name="connsiteX1" fmla="*/ 113707 w 6572855"/>
              <a:gd name="connsiteY1" fmla="*/ 896 h 2624503"/>
              <a:gd name="connsiteX2" fmla="*/ 3753137 w 6572855"/>
              <a:gd name="connsiteY2" fmla="*/ 896 h 2624503"/>
              <a:gd name="connsiteX3" fmla="*/ 3753871 w 6572855"/>
              <a:gd name="connsiteY3" fmla="*/ 0 h 2624503"/>
              <a:gd name="connsiteX4" fmla="*/ 3754965 w 6572855"/>
              <a:gd name="connsiteY4" fmla="*/ 896 h 2624503"/>
              <a:gd name="connsiteX5" fmla="*/ 3759714 w 6572855"/>
              <a:gd name="connsiteY5" fmla="*/ 896 h 2624503"/>
              <a:gd name="connsiteX6" fmla="*/ 3759714 w 6572855"/>
              <a:gd name="connsiteY6" fmla="*/ 4781 h 2624503"/>
              <a:gd name="connsiteX7" fmla="*/ 6572855 w 6572855"/>
              <a:gd name="connsiteY7" fmla="*/ 2305578 h 2624503"/>
              <a:gd name="connsiteX8" fmla="*/ 6459044 w 6572855"/>
              <a:gd name="connsiteY8" fmla="*/ 2624503 h 2624503"/>
              <a:gd name="connsiteX9" fmla="*/ 6052997 w 6572855"/>
              <a:gd name="connsiteY9" fmla="*/ 2479601 h 2624503"/>
              <a:gd name="connsiteX10" fmla="*/ 3589444 w 6572855"/>
              <a:gd name="connsiteY10" fmla="*/ 464722 h 2624503"/>
              <a:gd name="connsiteX11" fmla="*/ 406860 w 6572855"/>
              <a:gd name="connsiteY11" fmla="*/ 464722 h 262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72855" h="2624503">
                <a:moveTo>
                  <a:pt x="0" y="319530"/>
                </a:moveTo>
                <a:lnTo>
                  <a:pt x="113707" y="896"/>
                </a:lnTo>
                <a:lnTo>
                  <a:pt x="3753137" y="896"/>
                </a:lnTo>
                <a:lnTo>
                  <a:pt x="3753871" y="0"/>
                </a:lnTo>
                <a:lnTo>
                  <a:pt x="3754965" y="896"/>
                </a:lnTo>
                <a:lnTo>
                  <a:pt x="3759714" y="896"/>
                </a:lnTo>
                <a:lnTo>
                  <a:pt x="3759714" y="4781"/>
                </a:lnTo>
                <a:lnTo>
                  <a:pt x="6572855" y="2305578"/>
                </a:lnTo>
                <a:lnTo>
                  <a:pt x="6459044" y="2624503"/>
                </a:lnTo>
                <a:lnTo>
                  <a:pt x="6052997" y="2479601"/>
                </a:lnTo>
                <a:lnTo>
                  <a:pt x="3589444" y="464722"/>
                </a:lnTo>
                <a:lnTo>
                  <a:pt x="406860" y="464722"/>
                </a:lnTo>
                <a:close/>
              </a:path>
            </a:pathLst>
          </a:custGeom>
          <a:solidFill>
            <a:schemeClr val="accent1">
              <a:lumMod val="20000"/>
              <a:lumOff val="8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思源黑体 CN Normal" panose="020B0400000000000000" pitchFamily="34" charset="-122"/>
              <a:ea typeface="思源黑体 CN Normal" panose="020B0400000000000000" pitchFamily="34" charset="-122"/>
            </a:endParaRPr>
          </a:p>
        </p:txBody>
      </p:sp>
      <p:sp>
        <p:nvSpPr>
          <p:cNvPr id="3" name="PA-矩形 2"/>
          <p:cNvSpPr/>
          <p:nvPr>
            <p:custDataLst>
              <p:tags r:id="rId4"/>
            </p:custDataLst>
          </p:nvPr>
        </p:nvSpPr>
        <p:spPr>
          <a:xfrm>
            <a:off x="1408386" y="943303"/>
            <a:ext cx="1860331" cy="4971394"/>
          </a:xfrm>
          <a:prstGeom prst="rect">
            <a:avLst/>
          </a:prstGeom>
          <a:solidFill>
            <a:srgbClr val="3959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 name="PA-矩形 3"/>
          <p:cNvSpPr/>
          <p:nvPr>
            <p:custDataLst>
              <p:tags r:id="rId5"/>
            </p:custDataLst>
          </p:nvPr>
        </p:nvSpPr>
        <p:spPr>
          <a:xfrm>
            <a:off x="9889184" y="6106510"/>
            <a:ext cx="325821" cy="325821"/>
          </a:xfrm>
          <a:prstGeom prst="rect">
            <a:avLst/>
          </a:prstGeom>
          <a:solidFill>
            <a:srgbClr val="3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39" name="PA-矩形 38"/>
          <p:cNvSpPr/>
          <p:nvPr>
            <p:custDataLst>
              <p:tags r:id="rId6"/>
            </p:custDataLst>
          </p:nvPr>
        </p:nvSpPr>
        <p:spPr>
          <a:xfrm>
            <a:off x="10388441" y="6106508"/>
            <a:ext cx="325821" cy="325821"/>
          </a:xfrm>
          <a:prstGeom prst="rect">
            <a:avLst/>
          </a:prstGeom>
          <a:solidFill>
            <a:srgbClr val="A0C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0" name="PA-矩形 39"/>
          <p:cNvSpPr/>
          <p:nvPr>
            <p:custDataLst>
              <p:tags r:id="rId7"/>
            </p:custDataLst>
          </p:nvPr>
        </p:nvSpPr>
        <p:spPr>
          <a:xfrm>
            <a:off x="10887698" y="6106509"/>
            <a:ext cx="325821" cy="325821"/>
          </a:xfrm>
          <a:prstGeom prst="rect">
            <a:avLst/>
          </a:prstGeom>
          <a:solidFill>
            <a:srgbClr val="D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1" name="PA-矩形 40"/>
          <p:cNvSpPr/>
          <p:nvPr>
            <p:custDataLst>
              <p:tags r:id="rId8"/>
            </p:custDataLst>
          </p:nvPr>
        </p:nvSpPr>
        <p:spPr>
          <a:xfrm>
            <a:off x="11386955" y="6106508"/>
            <a:ext cx="325821" cy="325821"/>
          </a:xfrm>
          <a:prstGeom prst="rect">
            <a:avLst/>
          </a:prstGeom>
          <a:solidFill>
            <a:srgbClr val="A2B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2" name="PA-稻壳儿搜索【幻雨工作室】_3"/>
          <p:cNvSpPr txBox="1">
            <a:spLocks noChangeArrowheads="1"/>
          </p:cNvSpPr>
          <p:nvPr>
            <p:custDataLst>
              <p:tags r:id="rId9"/>
            </p:custDataLst>
          </p:nvPr>
        </p:nvSpPr>
        <p:spPr bwMode="auto">
          <a:xfrm>
            <a:off x="3949904" y="2875620"/>
            <a:ext cx="1956909" cy="707886"/>
          </a:xfrm>
          <a:prstGeom prst="rect">
            <a:avLst/>
          </a:prstGeom>
          <a:solidFill>
            <a:srgbClr val="123539"/>
          </a:solidFill>
          <a:ln>
            <a:noFill/>
          </a:ln>
        </p:spPr>
        <p:txBody>
          <a:bodyPr wrap="square" anchor="ctr">
            <a:spAutoFit/>
          </a:bodyPr>
          <a:lstStyle>
            <a:lvl1pPr>
              <a:defRPr sz="1300">
                <a:solidFill>
                  <a:schemeClr val="tx1"/>
                </a:solidFill>
                <a:latin typeface="Nexa Light" pitchFamily="50" charset="0"/>
                <a:ea typeface="微软雅黑" panose="020B0503020204020204" pitchFamily="34" charset="-122"/>
              </a:defRPr>
            </a:lvl1pPr>
            <a:lvl2pPr marL="742950" indent="-285750">
              <a:defRPr sz="1300">
                <a:solidFill>
                  <a:schemeClr val="tx1"/>
                </a:solidFill>
                <a:latin typeface="Nexa Light" pitchFamily="50" charset="0"/>
                <a:ea typeface="微软雅黑" panose="020B0503020204020204" pitchFamily="34" charset="-122"/>
              </a:defRPr>
            </a:lvl2pPr>
            <a:lvl3pPr marL="1143000" indent="-228600">
              <a:defRPr sz="1300">
                <a:solidFill>
                  <a:schemeClr val="tx1"/>
                </a:solidFill>
                <a:latin typeface="Nexa Light" pitchFamily="50" charset="0"/>
                <a:ea typeface="微软雅黑" panose="020B0503020204020204" pitchFamily="34" charset="-122"/>
              </a:defRPr>
            </a:lvl3pPr>
            <a:lvl4pPr marL="1600200" indent="-228600">
              <a:defRPr sz="1300">
                <a:solidFill>
                  <a:schemeClr val="tx1"/>
                </a:solidFill>
                <a:latin typeface="Nexa Light" pitchFamily="50" charset="0"/>
                <a:ea typeface="微软雅黑" panose="020B0503020204020204" pitchFamily="34" charset="-122"/>
              </a:defRPr>
            </a:lvl4pPr>
            <a:lvl5pPr marL="2057400" indent="-228600">
              <a:defRPr sz="1300">
                <a:solidFill>
                  <a:schemeClr val="tx1"/>
                </a:solidFill>
                <a:latin typeface="Nexa Light" pitchFamily="50"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Nexa Light" pitchFamily="50" charset="0"/>
                <a:ea typeface="微软雅黑" panose="020B0503020204020204" pitchFamily="34" charset="-122"/>
              </a:defRPr>
            </a:lvl9pPr>
          </a:lstStyle>
          <a:p>
            <a:pPr algn="ctr" eaLnBrk="1" hangingPunct="1"/>
            <a:r>
              <a:rPr lang="en-US" altLang="zh-CN" sz="4000" spc="300" dirty="0">
                <a:solidFill>
                  <a:srgbClr val="FFFFFF"/>
                </a:solidFill>
                <a:latin typeface="思源黑体 CN Light" panose="020B0300000000000000" pitchFamily="34" charset="-122"/>
                <a:ea typeface="思源黑体 CN Medium" panose="020B0600000000000000" pitchFamily="34" charset="-122"/>
              </a:rPr>
              <a:t>2019</a:t>
            </a:r>
            <a:endParaRPr lang="zh-CN" altLang="en-US" sz="4000" spc="300" dirty="0">
              <a:solidFill>
                <a:srgbClr val="FFFFFF"/>
              </a:solidFill>
              <a:latin typeface="思源黑体 CN Light" panose="020B0300000000000000" pitchFamily="34" charset="-122"/>
              <a:ea typeface="思源黑体 CN Medium" panose="020B0600000000000000" pitchFamily="34" charset="-122"/>
            </a:endParaRPr>
          </a:p>
        </p:txBody>
      </p:sp>
      <p:sp>
        <p:nvSpPr>
          <p:cNvPr id="43" name="PA-research_180415"/>
          <p:cNvSpPr>
            <a:spLocks noChangeAspect="1"/>
          </p:cNvSpPr>
          <p:nvPr>
            <p:custDataLst>
              <p:tags r:id="rId10"/>
            </p:custDataLst>
          </p:nvPr>
        </p:nvSpPr>
        <p:spPr bwMode="auto">
          <a:xfrm>
            <a:off x="2529378" y="1305526"/>
            <a:ext cx="470481" cy="609684"/>
          </a:xfrm>
          <a:custGeom>
            <a:avLst/>
            <a:gdLst>
              <a:gd name="connsiteX0" fmla="*/ 187633 w 468413"/>
              <a:gd name="connsiteY0" fmla="*/ 448867 h 607004"/>
              <a:gd name="connsiteX1" fmla="*/ 358190 w 468413"/>
              <a:gd name="connsiteY1" fmla="*/ 448867 h 607004"/>
              <a:gd name="connsiteX2" fmla="*/ 358190 w 468413"/>
              <a:gd name="connsiteY2" fmla="*/ 467708 h 607004"/>
              <a:gd name="connsiteX3" fmla="*/ 187633 w 468413"/>
              <a:gd name="connsiteY3" fmla="*/ 467708 h 607004"/>
              <a:gd name="connsiteX4" fmla="*/ 110153 w 468413"/>
              <a:gd name="connsiteY4" fmla="*/ 448867 h 607004"/>
              <a:gd name="connsiteX5" fmla="*/ 156656 w 468413"/>
              <a:gd name="connsiteY5" fmla="*/ 448867 h 607004"/>
              <a:gd name="connsiteX6" fmla="*/ 156656 w 468413"/>
              <a:gd name="connsiteY6" fmla="*/ 467708 h 607004"/>
              <a:gd name="connsiteX7" fmla="*/ 110153 w 468413"/>
              <a:gd name="connsiteY7" fmla="*/ 467708 h 607004"/>
              <a:gd name="connsiteX8" fmla="*/ 187633 w 468413"/>
              <a:gd name="connsiteY8" fmla="*/ 356003 h 607004"/>
              <a:gd name="connsiteX9" fmla="*/ 358190 w 468413"/>
              <a:gd name="connsiteY9" fmla="*/ 356003 h 607004"/>
              <a:gd name="connsiteX10" fmla="*/ 358190 w 468413"/>
              <a:gd name="connsiteY10" fmla="*/ 374844 h 607004"/>
              <a:gd name="connsiteX11" fmla="*/ 187633 w 468413"/>
              <a:gd name="connsiteY11" fmla="*/ 374844 h 607004"/>
              <a:gd name="connsiteX12" fmla="*/ 110153 w 468413"/>
              <a:gd name="connsiteY12" fmla="*/ 356003 h 607004"/>
              <a:gd name="connsiteX13" fmla="*/ 156656 w 468413"/>
              <a:gd name="connsiteY13" fmla="*/ 356003 h 607004"/>
              <a:gd name="connsiteX14" fmla="*/ 156656 w 468413"/>
              <a:gd name="connsiteY14" fmla="*/ 374844 h 607004"/>
              <a:gd name="connsiteX15" fmla="*/ 110153 w 468413"/>
              <a:gd name="connsiteY15" fmla="*/ 374844 h 607004"/>
              <a:gd name="connsiteX16" fmla="*/ 187633 w 468413"/>
              <a:gd name="connsiteY16" fmla="*/ 263209 h 607004"/>
              <a:gd name="connsiteX17" fmla="*/ 358190 w 468413"/>
              <a:gd name="connsiteY17" fmla="*/ 263209 h 607004"/>
              <a:gd name="connsiteX18" fmla="*/ 358190 w 468413"/>
              <a:gd name="connsiteY18" fmla="*/ 281979 h 607004"/>
              <a:gd name="connsiteX19" fmla="*/ 187633 w 468413"/>
              <a:gd name="connsiteY19" fmla="*/ 281979 h 607004"/>
              <a:gd name="connsiteX20" fmla="*/ 110153 w 468413"/>
              <a:gd name="connsiteY20" fmla="*/ 263209 h 607004"/>
              <a:gd name="connsiteX21" fmla="*/ 156656 w 468413"/>
              <a:gd name="connsiteY21" fmla="*/ 263209 h 607004"/>
              <a:gd name="connsiteX22" fmla="*/ 156656 w 468413"/>
              <a:gd name="connsiteY22" fmla="*/ 281979 h 607004"/>
              <a:gd name="connsiteX23" fmla="*/ 110153 w 468413"/>
              <a:gd name="connsiteY23" fmla="*/ 281979 h 607004"/>
              <a:gd name="connsiteX24" fmla="*/ 187633 w 468413"/>
              <a:gd name="connsiteY24" fmla="*/ 170274 h 607004"/>
              <a:gd name="connsiteX25" fmla="*/ 358190 w 468413"/>
              <a:gd name="connsiteY25" fmla="*/ 170274 h 607004"/>
              <a:gd name="connsiteX26" fmla="*/ 358190 w 468413"/>
              <a:gd name="connsiteY26" fmla="*/ 189044 h 607004"/>
              <a:gd name="connsiteX27" fmla="*/ 187633 w 468413"/>
              <a:gd name="connsiteY27" fmla="*/ 189044 h 607004"/>
              <a:gd name="connsiteX28" fmla="*/ 110153 w 468413"/>
              <a:gd name="connsiteY28" fmla="*/ 170274 h 607004"/>
              <a:gd name="connsiteX29" fmla="*/ 156656 w 468413"/>
              <a:gd name="connsiteY29" fmla="*/ 170274 h 607004"/>
              <a:gd name="connsiteX30" fmla="*/ 156656 w 468413"/>
              <a:gd name="connsiteY30" fmla="*/ 189044 h 607004"/>
              <a:gd name="connsiteX31" fmla="*/ 110153 w 468413"/>
              <a:gd name="connsiteY31" fmla="*/ 189044 h 607004"/>
              <a:gd name="connsiteX32" fmla="*/ 73013 w 468413"/>
              <a:gd name="connsiteY32" fmla="*/ 96229 h 607004"/>
              <a:gd name="connsiteX33" fmla="*/ 73013 w 468413"/>
              <a:gd name="connsiteY33" fmla="*/ 534009 h 607004"/>
              <a:gd name="connsiteX34" fmla="*/ 395306 w 468413"/>
              <a:gd name="connsiteY34" fmla="*/ 534009 h 607004"/>
              <a:gd name="connsiteX35" fmla="*/ 395306 w 468413"/>
              <a:gd name="connsiteY35" fmla="*/ 96229 h 607004"/>
              <a:gd name="connsiteX36" fmla="*/ 365724 w 468413"/>
              <a:gd name="connsiteY36" fmla="*/ 96229 h 607004"/>
              <a:gd name="connsiteX37" fmla="*/ 342737 w 468413"/>
              <a:gd name="connsiteY37" fmla="*/ 111655 h 607004"/>
              <a:gd name="connsiteX38" fmla="*/ 125676 w 468413"/>
              <a:gd name="connsiteY38" fmla="*/ 111655 h 607004"/>
              <a:gd name="connsiteX39" fmla="*/ 102595 w 468413"/>
              <a:gd name="connsiteY39" fmla="*/ 96229 h 607004"/>
              <a:gd name="connsiteX40" fmla="*/ 18842 w 468413"/>
              <a:gd name="connsiteY40" fmla="*/ 49760 h 607004"/>
              <a:gd name="connsiteX41" fmla="*/ 18842 w 468413"/>
              <a:gd name="connsiteY41" fmla="*/ 588191 h 607004"/>
              <a:gd name="connsiteX42" fmla="*/ 449571 w 468413"/>
              <a:gd name="connsiteY42" fmla="*/ 588191 h 607004"/>
              <a:gd name="connsiteX43" fmla="*/ 449571 w 468413"/>
              <a:gd name="connsiteY43" fmla="*/ 49760 h 607004"/>
              <a:gd name="connsiteX44" fmla="*/ 367608 w 468413"/>
              <a:gd name="connsiteY44" fmla="*/ 49760 h 607004"/>
              <a:gd name="connsiteX45" fmla="*/ 367608 w 468413"/>
              <a:gd name="connsiteY45" fmla="*/ 77416 h 607004"/>
              <a:gd name="connsiteX46" fmla="*/ 414148 w 468413"/>
              <a:gd name="connsiteY46" fmla="*/ 77416 h 607004"/>
              <a:gd name="connsiteX47" fmla="*/ 414148 w 468413"/>
              <a:gd name="connsiteY47" fmla="*/ 552823 h 607004"/>
              <a:gd name="connsiteX48" fmla="*/ 54171 w 468413"/>
              <a:gd name="connsiteY48" fmla="*/ 552823 h 607004"/>
              <a:gd name="connsiteX49" fmla="*/ 54171 w 468413"/>
              <a:gd name="connsiteY49" fmla="*/ 77416 h 607004"/>
              <a:gd name="connsiteX50" fmla="*/ 100710 w 468413"/>
              <a:gd name="connsiteY50" fmla="*/ 77416 h 607004"/>
              <a:gd name="connsiteX51" fmla="*/ 100710 w 468413"/>
              <a:gd name="connsiteY51" fmla="*/ 49760 h 607004"/>
              <a:gd name="connsiteX52" fmla="*/ 164417 w 468413"/>
              <a:gd name="connsiteY52" fmla="*/ 46432 h 607004"/>
              <a:gd name="connsiteX53" fmla="*/ 303925 w 468413"/>
              <a:gd name="connsiteY53" fmla="*/ 46432 h 607004"/>
              <a:gd name="connsiteX54" fmla="*/ 303925 w 468413"/>
              <a:gd name="connsiteY54" fmla="*/ 65273 h 607004"/>
              <a:gd name="connsiteX55" fmla="*/ 164417 w 468413"/>
              <a:gd name="connsiteY55" fmla="*/ 65273 h 607004"/>
              <a:gd name="connsiteX56" fmla="*/ 125676 w 468413"/>
              <a:gd name="connsiteY56" fmla="*/ 18813 h 607004"/>
              <a:gd name="connsiteX57" fmla="*/ 119552 w 468413"/>
              <a:gd name="connsiteY57" fmla="*/ 24927 h 607004"/>
              <a:gd name="connsiteX58" fmla="*/ 119552 w 468413"/>
              <a:gd name="connsiteY58" fmla="*/ 86822 h 607004"/>
              <a:gd name="connsiteX59" fmla="*/ 125676 w 468413"/>
              <a:gd name="connsiteY59" fmla="*/ 92842 h 607004"/>
              <a:gd name="connsiteX60" fmla="*/ 342737 w 468413"/>
              <a:gd name="connsiteY60" fmla="*/ 92842 h 607004"/>
              <a:gd name="connsiteX61" fmla="*/ 348766 w 468413"/>
              <a:gd name="connsiteY61" fmla="*/ 86822 h 607004"/>
              <a:gd name="connsiteX62" fmla="*/ 348766 w 468413"/>
              <a:gd name="connsiteY62" fmla="*/ 24927 h 607004"/>
              <a:gd name="connsiteX63" fmla="*/ 342737 w 468413"/>
              <a:gd name="connsiteY63" fmla="*/ 18813 h 607004"/>
              <a:gd name="connsiteX64" fmla="*/ 125676 w 468413"/>
              <a:gd name="connsiteY64" fmla="*/ 0 h 607004"/>
              <a:gd name="connsiteX65" fmla="*/ 342737 w 468413"/>
              <a:gd name="connsiteY65" fmla="*/ 0 h 607004"/>
              <a:gd name="connsiteX66" fmla="*/ 367608 w 468413"/>
              <a:gd name="connsiteY66" fmla="*/ 24927 h 607004"/>
              <a:gd name="connsiteX67" fmla="*/ 367608 w 468413"/>
              <a:gd name="connsiteY67" fmla="*/ 30947 h 607004"/>
              <a:gd name="connsiteX68" fmla="*/ 468413 w 468413"/>
              <a:gd name="connsiteY68" fmla="*/ 30947 h 607004"/>
              <a:gd name="connsiteX69" fmla="*/ 468413 w 468413"/>
              <a:gd name="connsiteY69" fmla="*/ 607004 h 607004"/>
              <a:gd name="connsiteX70" fmla="*/ 0 w 468413"/>
              <a:gd name="connsiteY70" fmla="*/ 607004 h 607004"/>
              <a:gd name="connsiteX71" fmla="*/ 0 w 468413"/>
              <a:gd name="connsiteY71" fmla="*/ 30947 h 607004"/>
              <a:gd name="connsiteX72" fmla="*/ 100710 w 468413"/>
              <a:gd name="connsiteY72" fmla="*/ 30947 h 607004"/>
              <a:gd name="connsiteX73" fmla="*/ 100710 w 468413"/>
              <a:gd name="connsiteY73" fmla="*/ 24927 h 607004"/>
              <a:gd name="connsiteX74" fmla="*/ 125676 w 468413"/>
              <a:gd name="connsiteY74" fmla="*/ 0 h 6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68413" h="607004">
                <a:moveTo>
                  <a:pt x="187633" y="448867"/>
                </a:moveTo>
                <a:lnTo>
                  <a:pt x="358190" y="448867"/>
                </a:lnTo>
                <a:lnTo>
                  <a:pt x="358190" y="467708"/>
                </a:lnTo>
                <a:lnTo>
                  <a:pt x="187633" y="467708"/>
                </a:lnTo>
                <a:close/>
                <a:moveTo>
                  <a:pt x="110153" y="448867"/>
                </a:moveTo>
                <a:lnTo>
                  <a:pt x="156656" y="448867"/>
                </a:lnTo>
                <a:lnTo>
                  <a:pt x="156656" y="467708"/>
                </a:lnTo>
                <a:lnTo>
                  <a:pt x="110153" y="467708"/>
                </a:lnTo>
                <a:close/>
                <a:moveTo>
                  <a:pt x="187633" y="356003"/>
                </a:moveTo>
                <a:lnTo>
                  <a:pt x="358190" y="356003"/>
                </a:lnTo>
                <a:lnTo>
                  <a:pt x="358190" y="374844"/>
                </a:lnTo>
                <a:lnTo>
                  <a:pt x="187633" y="374844"/>
                </a:lnTo>
                <a:close/>
                <a:moveTo>
                  <a:pt x="110153" y="356003"/>
                </a:moveTo>
                <a:lnTo>
                  <a:pt x="156656" y="356003"/>
                </a:lnTo>
                <a:lnTo>
                  <a:pt x="156656" y="374844"/>
                </a:lnTo>
                <a:lnTo>
                  <a:pt x="110153" y="374844"/>
                </a:lnTo>
                <a:close/>
                <a:moveTo>
                  <a:pt x="187633" y="263209"/>
                </a:moveTo>
                <a:lnTo>
                  <a:pt x="358190" y="263209"/>
                </a:lnTo>
                <a:lnTo>
                  <a:pt x="358190" y="281979"/>
                </a:lnTo>
                <a:lnTo>
                  <a:pt x="187633" y="281979"/>
                </a:lnTo>
                <a:close/>
                <a:moveTo>
                  <a:pt x="110153" y="263209"/>
                </a:moveTo>
                <a:lnTo>
                  <a:pt x="156656" y="263209"/>
                </a:lnTo>
                <a:lnTo>
                  <a:pt x="156656" y="281979"/>
                </a:lnTo>
                <a:lnTo>
                  <a:pt x="110153" y="281979"/>
                </a:lnTo>
                <a:close/>
                <a:moveTo>
                  <a:pt x="187633" y="170274"/>
                </a:moveTo>
                <a:lnTo>
                  <a:pt x="358190" y="170274"/>
                </a:lnTo>
                <a:lnTo>
                  <a:pt x="358190" y="189044"/>
                </a:lnTo>
                <a:lnTo>
                  <a:pt x="187633" y="189044"/>
                </a:lnTo>
                <a:close/>
                <a:moveTo>
                  <a:pt x="110153" y="170274"/>
                </a:moveTo>
                <a:lnTo>
                  <a:pt x="156656" y="170274"/>
                </a:lnTo>
                <a:lnTo>
                  <a:pt x="156656" y="189044"/>
                </a:lnTo>
                <a:lnTo>
                  <a:pt x="110153" y="189044"/>
                </a:lnTo>
                <a:close/>
                <a:moveTo>
                  <a:pt x="73013" y="96229"/>
                </a:moveTo>
                <a:lnTo>
                  <a:pt x="73013" y="534009"/>
                </a:lnTo>
                <a:lnTo>
                  <a:pt x="395306" y="534009"/>
                </a:lnTo>
                <a:lnTo>
                  <a:pt x="395306" y="96229"/>
                </a:lnTo>
                <a:lnTo>
                  <a:pt x="365724" y="96229"/>
                </a:lnTo>
                <a:cubicBezTo>
                  <a:pt x="362050" y="105259"/>
                  <a:pt x="353100" y="111655"/>
                  <a:pt x="342737" y="111655"/>
                </a:cubicBezTo>
                <a:lnTo>
                  <a:pt x="125676" y="111655"/>
                </a:lnTo>
                <a:cubicBezTo>
                  <a:pt x="115219" y="111655"/>
                  <a:pt x="106269" y="105259"/>
                  <a:pt x="102595" y="96229"/>
                </a:cubicBezTo>
                <a:close/>
                <a:moveTo>
                  <a:pt x="18842" y="49760"/>
                </a:moveTo>
                <a:lnTo>
                  <a:pt x="18842" y="588191"/>
                </a:lnTo>
                <a:lnTo>
                  <a:pt x="449571" y="588191"/>
                </a:lnTo>
                <a:lnTo>
                  <a:pt x="449571" y="49760"/>
                </a:lnTo>
                <a:lnTo>
                  <a:pt x="367608" y="49760"/>
                </a:lnTo>
                <a:lnTo>
                  <a:pt x="367608" y="77416"/>
                </a:lnTo>
                <a:lnTo>
                  <a:pt x="414148" y="77416"/>
                </a:lnTo>
                <a:lnTo>
                  <a:pt x="414148" y="552823"/>
                </a:lnTo>
                <a:lnTo>
                  <a:pt x="54171" y="552823"/>
                </a:lnTo>
                <a:lnTo>
                  <a:pt x="54171" y="77416"/>
                </a:lnTo>
                <a:lnTo>
                  <a:pt x="100710" y="77416"/>
                </a:lnTo>
                <a:lnTo>
                  <a:pt x="100710" y="49760"/>
                </a:lnTo>
                <a:close/>
                <a:moveTo>
                  <a:pt x="164417" y="46432"/>
                </a:moveTo>
                <a:lnTo>
                  <a:pt x="303925" y="46432"/>
                </a:lnTo>
                <a:lnTo>
                  <a:pt x="303925" y="65273"/>
                </a:lnTo>
                <a:lnTo>
                  <a:pt x="164417" y="65273"/>
                </a:lnTo>
                <a:close/>
                <a:moveTo>
                  <a:pt x="125676" y="18813"/>
                </a:moveTo>
                <a:cubicBezTo>
                  <a:pt x="122379" y="18813"/>
                  <a:pt x="119552" y="21635"/>
                  <a:pt x="119552" y="24927"/>
                </a:cubicBezTo>
                <a:lnTo>
                  <a:pt x="119552" y="86822"/>
                </a:lnTo>
                <a:cubicBezTo>
                  <a:pt x="119552" y="90114"/>
                  <a:pt x="122379" y="92842"/>
                  <a:pt x="125676" y="92842"/>
                </a:cubicBezTo>
                <a:lnTo>
                  <a:pt x="342737" y="92842"/>
                </a:lnTo>
                <a:cubicBezTo>
                  <a:pt x="346034" y="92842"/>
                  <a:pt x="348766" y="90114"/>
                  <a:pt x="348766" y="86822"/>
                </a:cubicBezTo>
                <a:lnTo>
                  <a:pt x="348766" y="24927"/>
                </a:lnTo>
                <a:cubicBezTo>
                  <a:pt x="348766" y="21635"/>
                  <a:pt x="346034" y="18813"/>
                  <a:pt x="342737" y="18813"/>
                </a:cubicBezTo>
                <a:close/>
                <a:moveTo>
                  <a:pt x="125676" y="0"/>
                </a:moveTo>
                <a:lnTo>
                  <a:pt x="342737" y="0"/>
                </a:lnTo>
                <a:cubicBezTo>
                  <a:pt x="356397" y="0"/>
                  <a:pt x="367608" y="11194"/>
                  <a:pt x="367608" y="24927"/>
                </a:cubicBezTo>
                <a:lnTo>
                  <a:pt x="367608" y="30947"/>
                </a:lnTo>
                <a:lnTo>
                  <a:pt x="468413" y="30947"/>
                </a:lnTo>
                <a:lnTo>
                  <a:pt x="468413" y="607004"/>
                </a:lnTo>
                <a:lnTo>
                  <a:pt x="0" y="607004"/>
                </a:lnTo>
                <a:lnTo>
                  <a:pt x="0" y="30947"/>
                </a:lnTo>
                <a:lnTo>
                  <a:pt x="100710" y="30947"/>
                </a:lnTo>
                <a:lnTo>
                  <a:pt x="100710" y="24927"/>
                </a:lnTo>
                <a:cubicBezTo>
                  <a:pt x="100710" y="11194"/>
                  <a:pt x="111921" y="0"/>
                  <a:pt x="125676" y="0"/>
                </a:cubicBezTo>
                <a:close/>
              </a:path>
            </a:pathLst>
          </a:custGeom>
          <a:solidFill>
            <a:schemeClr val="bg1"/>
          </a:solidFill>
          <a:ln>
            <a:noFill/>
          </a:ln>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23439"/>
        </a:solidFill>
        <a:effectLst/>
      </p:bgPr>
    </p:bg>
    <p:spTree>
      <p:nvGrpSpPr>
        <p:cNvPr id="1" name=""/>
        <p:cNvGrpSpPr/>
        <p:nvPr/>
      </p:nvGrpSpPr>
      <p:grpSpPr>
        <a:xfrm>
          <a:off x="0" y="0"/>
          <a:ext cx="0" cy="0"/>
          <a:chOff x="0" y="0"/>
          <a:chExt cx="0" cy="0"/>
        </a:xfrm>
      </p:grpSpPr>
      <p:sp>
        <p:nvSpPr>
          <p:cNvPr id="3" name="PA_PA-矩形 10"/>
          <p:cNvSpPr/>
          <p:nvPr>
            <p:custDataLst>
              <p:tags r:id="rId1"/>
            </p:custDataLst>
          </p:nvPr>
        </p:nvSpPr>
        <p:spPr>
          <a:xfrm>
            <a:off x="1243899" y="1823389"/>
            <a:ext cx="9704201" cy="3434708"/>
          </a:xfrm>
          <a:prstGeom prst="rect">
            <a:avLst/>
          </a:prstGeom>
          <a:solidFill>
            <a:schemeClr val="bg1"/>
          </a:solidFill>
          <a:ln w="50800">
            <a:solidFill>
              <a:srgbClr val="A0C7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nvGrpSpPr>
          <p:cNvPr id="4" name="PA-组合 3"/>
          <p:cNvGrpSpPr/>
          <p:nvPr>
            <p:custDataLst>
              <p:tags r:id="rId2"/>
            </p:custDataLst>
          </p:nvPr>
        </p:nvGrpSpPr>
        <p:grpSpPr>
          <a:xfrm>
            <a:off x="10497250" y="3008930"/>
            <a:ext cx="901700" cy="695326"/>
            <a:chOff x="10866438" y="3185886"/>
            <a:chExt cx="901700" cy="695326"/>
          </a:xfrm>
          <a:solidFill>
            <a:srgbClr val="92D050"/>
          </a:solidFill>
        </p:grpSpPr>
        <p:sp>
          <p:nvSpPr>
            <p:cNvPr id="5" name="PA-矩形 4"/>
            <p:cNvSpPr/>
            <p:nvPr>
              <p:custDataLst>
                <p:tags r:id="rId10"/>
              </p:custDataLst>
            </p:nvPr>
          </p:nvSpPr>
          <p:spPr>
            <a:xfrm rot="5400000">
              <a:off x="10969625" y="3082699"/>
              <a:ext cx="695326" cy="901700"/>
            </a:xfrm>
            <a:prstGeom prst="rect">
              <a:avLst/>
            </a:prstGeom>
            <a:solidFill>
              <a:srgbClr val="A2BFC1"/>
            </a:solidFill>
            <a:ln>
              <a:noFill/>
            </a:ln>
            <a:effectLst>
              <a:outerShdw blurRad="406400" dist="63500" dir="5400000" algn="t"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6" name="PA-燕尾形 5"/>
            <p:cNvSpPr/>
            <p:nvPr>
              <p:custDataLst>
                <p:tags r:id="rId11"/>
              </p:custDataLst>
            </p:nvPr>
          </p:nvSpPr>
          <p:spPr>
            <a:xfrm>
              <a:off x="11171238" y="3349399"/>
              <a:ext cx="292100" cy="3683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grpSp>
        <p:nvGrpSpPr>
          <p:cNvPr id="7" name="PA-组合 6"/>
          <p:cNvGrpSpPr/>
          <p:nvPr>
            <p:custDataLst>
              <p:tags r:id="rId3"/>
            </p:custDataLst>
          </p:nvPr>
        </p:nvGrpSpPr>
        <p:grpSpPr>
          <a:xfrm>
            <a:off x="770343" y="2959944"/>
            <a:ext cx="901700" cy="695326"/>
            <a:chOff x="423863" y="3185886"/>
            <a:chExt cx="901700" cy="695326"/>
          </a:xfrm>
          <a:solidFill>
            <a:srgbClr val="92D050"/>
          </a:solidFill>
        </p:grpSpPr>
        <p:sp>
          <p:nvSpPr>
            <p:cNvPr id="8" name="PA-矩形 7"/>
            <p:cNvSpPr/>
            <p:nvPr>
              <p:custDataLst>
                <p:tags r:id="rId8"/>
              </p:custDataLst>
            </p:nvPr>
          </p:nvSpPr>
          <p:spPr>
            <a:xfrm rot="5400000">
              <a:off x="527050" y="3082699"/>
              <a:ext cx="695326" cy="901700"/>
            </a:xfrm>
            <a:prstGeom prst="rect">
              <a:avLst/>
            </a:prstGeom>
            <a:solidFill>
              <a:srgbClr val="A2BFC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思源黑体 CN Normal" panose="020B0400000000000000" pitchFamily="34" charset="-122"/>
                <a:ea typeface="思源黑体 CN Medium" panose="020B0600000000000000" pitchFamily="34" charset="-122"/>
              </a:endParaRPr>
            </a:p>
          </p:txBody>
        </p:sp>
        <p:sp>
          <p:nvSpPr>
            <p:cNvPr id="9" name="PA-燕尾形 8"/>
            <p:cNvSpPr/>
            <p:nvPr>
              <p:custDataLst>
                <p:tags r:id="rId9"/>
              </p:custDataLst>
            </p:nvPr>
          </p:nvSpPr>
          <p:spPr>
            <a:xfrm flipH="1">
              <a:off x="728663" y="3349399"/>
              <a:ext cx="292100" cy="368300"/>
            </a:xfrm>
            <a:prstGeom prst="chevron">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思源黑体 CN Normal" panose="020B0400000000000000" pitchFamily="34" charset="-122"/>
                <a:ea typeface="思源黑体 CN Medium" panose="020B0600000000000000" pitchFamily="34" charset="-122"/>
              </a:endParaRPr>
            </a:p>
          </p:txBody>
        </p:sp>
      </p:grpSp>
      <p:sp>
        <p:nvSpPr>
          <p:cNvPr id="10" name="PA-文本框 9"/>
          <p:cNvSpPr txBox="1"/>
          <p:nvPr>
            <p:custDataLst>
              <p:tags r:id="rId4"/>
            </p:custDataLst>
          </p:nvPr>
        </p:nvSpPr>
        <p:spPr>
          <a:xfrm>
            <a:off x="5372151" y="2483063"/>
            <a:ext cx="2754834" cy="707886"/>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4000" b="1" noProof="0" dirty="0">
                <a:solidFill>
                  <a:srgbClr val="123339"/>
                </a:solidFill>
                <a:latin typeface="思源黑体 CN Medium" panose="020B0600000000000000" pitchFamily="34" charset="-122"/>
                <a:ea typeface="思源黑体 CN Medium" panose="020B0600000000000000" pitchFamily="34" charset="-122"/>
                <a:sym typeface="Arial" panose="020B0604020202020204" pitchFamily="34" charset="0"/>
              </a:rPr>
              <a:t>输入标题</a:t>
            </a:r>
            <a:endParaRPr kumimoji="0" lang="zh-CN" altLang="en-US" sz="4000" b="1" i="0" u="none" strike="noStrike" kern="1200" cap="none" spc="0" normalizeH="0" baseline="0" noProof="0" dirty="0">
              <a:ln>
                <a:noFill/>
              </a:ln>
              <a:solidFill>
                <a:srgbClr val="123339"/>
              </a:solidFill>
              <a:uLnTx/>
              <a:uFillTx/>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1" name="PA-文本框 1164" descr="e7d195523061f1c03a90ee8e42cb24248e56383cd534985688F9F494128731F165EE95AB4B0C0A38076AAEA07667B1565C446FC45FF01DFB0E885BCDBDF3A284F3DB14DA61DD97F0BAB2E6C668FB4931659DCAC52277681B35A97A58EB1CDE1A30E511E1F70EEB23193653529328E29B82636547E25AC41088D20F0A52114429D13EF1D12E4FBA26373564D4CAB325C9"/>
          <p:cNvSpPr txBox="1"/>
          <p:nvPr>
            <p:custDataLst>
              <p:tags r:id="rId5"/>
            </p:custDataLst>
          </p:nvPr>
        </p:nvSpPr>
        <p:spPr>
          <a:xfrm>
            <a:off x="5372151" y="3205215"/>
            <a:ext cx="3989887"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R</a:t>
            </a:r>
            <a:r>
              <a:rPr kumimoji="0" lang="en-US" altLang="zh-CN"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eport</a:t>
            </a:r>
            <a:r>
              <a:rPr kumimoji="0" lang="id-ID" sz="1200" b="0" i="0" u="none" strike="noStrike" kern="1200" cap="none" spc="0" normalizeH="0" baseline="0" noProof="0" dirty="0">
                <a:ln>
                  <a:noFill/>
                </a:ln>
                <a:solidFill>
                  <a:srgbClr val="123339"/>
                </a:solidFill>
                <a:effectLst/>
                <a:uLnTx/>
                <a:uFillTx/>
                <a:latin typeface="Arial" panose="020B0604020202020204" pitchFamily="34" charset="0"/>
                <a:ea typeface="思源黑体 CN Light" panose="020B0300000000000000" pitchFamily="34" charset="-122"/>
                <a:sym typeface="Arial" panose="020B0604020202020204" pitchFamily="34" charset="0"/>
              </a:rPr>
              <a:t> Presentation</a:t>
            </a:r>
          </a:p>
        </p:txBody>
      </p:sp>
      <p:sp>
        <p:nvSpPr>
          <p:cNvPr id="12" name="PA-文本框 9"/>
          <p:cNvSpPr txBox="1"/>
          <p:nvPr>
            <p:custDataLst>
              <p:tags r:id="rId6"/>
            </p:custDataLst>
          </p:nvPr>
        </p:nvSpPr>
        <p:spPr>
          <a:xfrm>
            <a:off x="5372151" y="3491757"/>
            <a:ext cx="4307168" cy="10147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p>
        </p:txBody>
      </p:sp>
      <p:sp>
        <p:nvSpPr>
          <p:cNvPr id="13" name="PA-文本框 11"/>
          <p:cNvSpPr txBox="1"/>
          <p:nvPr>
            <p:custDataLst>
              <p:tags r:id="rId7"/>
            </p:custDataLst>
          </p:nvPr>
        </p:nvSpPr>
        <p:spPr>
          <a:xfrm flipH="1">
            <a:off x="2291106" y="2633318"/>
            <a:ext cx="2672080" cy="1446550"/>
          </a:xfrm>
          <a:prstGeom prst="rect">
            <a:avLst/>
          </a:prstGeom>
          <a:noFill/>
        </p:spPr>
        <p:txBody>
          <a:bodyPr wrap="square" rtlCol="0">
            <a:spAutoFit/>
          </a:bodyPr>
          <a:lstStyle/>
          <a:p>
            <a:pPr algn="ctr"/>
            <a:r>
              <a:rPr lang="en-US" sz="8800" dirty="0">
                <a:solidFill>
                  <a:srgbClr val="123439"/>
                </a:solidFill>
                <a:latin typeface="思源黑体 CN Light" panose="020B0300000000000000" pitchFamily="34" charset="-122"/>
                <a:ea typeface="思源黑体 CN Light" panose="020B0300000000000000" pitchFamily="34" charset="-122"/>
              </a:rPr>
              <a:t>0</a:t>
            </a:r>
            <a:r>
              <a:rPr lang="en-US" altLang="zh-CN" sz="8800" dirty="0">
                <a:solidFill>
                  <a:srgbClr val="123439"/>
                </a:solidFill>
                <a:latin typeface="思源黑体 CN Light" panose="020B0300000000000000" pitchFamily="34" charset="-122"/>
                <a:ea typeface="思源黑体 CN Light" panose="020B0300000000000000" pitchFamily="34" charset="-122"/>
              </a:rPr>
              <a:t>1</a:t>
            </a:r>
            <a:endParaRPr lang="id-ID" sz="8800" dirty="0">
              <a:solidFill>
                <a:srgbClr val="123439"/>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0" presetClass="entr" presetSubtype="0" repeatCount="2000" fill="hold" grpId="0" nodeType="withEffect">
                                      <p:stCondLst>
                                        <p:cond delay="60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3500" fill="hold">
                                              <p:stCondLst>
                                                <p:cond delay="0"/>
                                              </p:stCondLst>
                                            </p:cTn>
                                            <p:tgtEl>
                                              <p:spTgt spid="3"/>
                                            </p:tgtEl>
                                            <p:attrNameLst>
                                              <p:attrName>ppt_x</p:attrName>
                                            </p:attrNameLst>
                                          </p:cBhvr>
                                          <p:tavLst>
                                            <p:tav tm="0" fmla="#ppt_x-0.03*(sin(16*$^2)*(1-$))">
                                              <p:val>
                                                <p:fltVal val="0"/>
                                              </p:val>
                                            </p:tav>
                                            <p:tav tm="100000">
                                              <p:val>
                                                <p:fltVal val="1"/>
                                              </p:val>
                                            </p:tav>
                                          </p:tavLst>
                                        </p:anim>
                                      </p:childTnLst>
                                    </p:cTn>
                                  </p:par>
                                </p:childTnLst>
                              </p:cTn>
                            </p:par>
                            <p:par>
                              <p:cTn id="11" fill="hold">
                                <p:stCondLst>
                                  <p:cond delay="500"/>
                                </p:stCondLst>
                                <p:childTnLst>
                                  <p:par>
                                    <p:cTn id="12" presetID="2" presetClass="entr" presetSubtype="2" fill="hold" nodeType="afterEffect" p14:presetBounceEnd="51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1000">
                                          <p:cBhvr additive="base">
                                            <p:cTn id="14" dur="1000" fill="hold"/>
                                            <p:tgtEl>
                                              <p:spTgt spid="4"/>
                                            </p:tgtEl>
                                            <p:attrNameLst>
                                              <p:attrName>ppt_x</p:attrName>
                                            </p:attrNameLst>
                                          </p:cBhvr>
                                          <p:tavLst>
                                            <p:tav tm="0">
                                              <p:val>
                                                <p:strVal val="1+#ppt_w/2"/>
                                              </p:val>
                                            </p:tav>
                                            <p:tav tm="100000">
                                              <p:val>
                                                <p:strVal val="#ppt_x"/>
                                              </p:val>
                                            </p:tav>
                                          </p:tavLst>
                                        </p:anim>
                                        <p:anim calcmode="lin" valueType="num" p14:bounceEnd="51000">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14:presetBounceEnd="51000">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14:bounceEnd="51000">
                                          <p:cBhvr additive="base">
                                            <p:cTn id="18" dur="1000" fill="hold"/>
                                            <p:tgtEl>
                                              <p:spTgt spid="7"/>
                                            </p:tgtEl>
                                            <p:attrNameLst>
                                              <p:attrName>ppt_x</p:attrName>
                                            </p:attrNameLst>
                                          </p:cBhvr>
                                          <p:tavLst>
                                            <p:tav tm="0">
                                              <p:val>
                                                <p:strVal val="0-#ppt_w/2"/>
                                              </p:val>
                                            </p:tav>
                                            <p:tav tm="100000">
                                              <p:val>
                                                <p:strVal val="#ppt_x"/>
                                              </p:val>
                                            </p:tav>
                                          </p:tavLst>
                                        </p:anim>
                                        <p:anim calcmode="lin" valueType="num" p14:bounceEnd="51000">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22" presetClass="entr" presetSubtype="1" fill="hold" grpId="0" nodeType="withEffect">
                                      <p:stCondLst>
                                        <p:cond delay="150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0" presetClass="entr" presetSubtype="0" repeatCount="2000" fill="hold" grpId="0" nodeType="withEffect">
                                      <p:stCondLst>
                                        <p:cond delay="60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3500" fill="hold">
                                              <p:stCondLst>
                                                <p:cond delay="0"/>
                                              </p:stCondLst>
                                            </p:cTn>
                                            <p:tgtEl>
                                              <p:spTgt spid="3"/>
                                            </p:tgtEl>
                                            <p:attrNameLst>
                                              <p:attrName>ppt_x</p:attrName>
                                            </p:attrNameLst>
                                          </p:cBhvr>
                                          <p:tavLst>
                                            <p:tav tm="0" fmla="#ppt_x-0.03*(sin(16*$^2)*(1-$))">
                                              <p:val>
                                                <p:fltVal val="0"/>
                                              </p:val>
                                            </p:tav>
                                            <p:tav tm="100000">
                                              <p:val>
                                                <p:fltVal val="1"/>
                                              </p:val>
                                            </p:tav>
                                          </p:tavLst>
                                        </p:anim>
                                      </p:childTnLst>
                                    </p:cTn>
                                  </p:par>
                                </p:childTnLst>
                              </p:cTn>
                            </p:par>
                            <p:par>
                              <p:cTn id="11" fill="hold">
                                <p:stCondLst>
                                  <p:cond delay="500"/>
                                </p:stCondLst>
                                <p:childTnLst>
                                  <p:par>
                                    <p:cTn id="12" presetID="2" presetClass="entr" presetSubtype="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1000" fill="hold"/>
                                            <p:tgtEl>
                                              <p:spTgt spid="4"/>
                                            </p:tgtEl>
                                            <p:attrNameLst>
                                              <p:attrName>ppt_x</p:attrName>
                                            </p:attrNameLst>
                                          </p:cBhvr>
                                          <p:tavLst>
                                            <p:tav tm="0">
                                              <p:val>
                                                <p:strVal val="1+#ppt_w/2"/>
                                              </p:val>
                                            </p:tav>
                                            <p:tav tm="100000">
                                              <p:val>
                                                <p:strVal val="#ppt_x"/>
                                              </p:val>
                                            </p:tav>
                                          </p:tavLst>
                                        </p:anim>
                                        <p:anim calcmode="lin" valueType="num">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22" presetClass="entr" presetSubtype="1" fill="hold" grpId="0" nodeType="withEffect">
                                      <p:stCondLst>
                                        <p:cond delay="150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2" grpId="0"/>
          <p:bldP spid="1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稻壳儿搜索【幻雨工作室】_4"/>
          <p:cNvSpPr/>
          <p:nvPr>
            <p:custDataLst>
              <p:tags r:id="rId1"/>
            </p:custDataLst>
          </p:nvPr>
        </p:nvSpPr>
        <p:spPr bwMode="auto">
          <a:xfrm>
            <a:off x="3725457" y="3080778"/>
            <a:ext cx="1454506" cy="1467618"/>
          </a:xfrm>
          <a:custGeom>
            <a:avLst/>
            <a:gdLst>
              <a:gd name="T0" fmla="*/ 295 w 397"/>
              <a:gd name="T1" fmla="*/ 37 h 402"/>
              <a:gd name="T2" fmla="*/ 375 w 397"/>
              <a:gd name="T3" fmla="*/ 350 h 402"/>
              <a:gd name="T4" fmla="*/ 397 w 397"/>
              <a:gd name="T5" fmla="*/ 402 h 402"/>
              <a:gd name="T6" fmla="*/ 290 w 397"/>
              <a:gd name="T7" fmla="*/ 3 h 402"/>
            </a:gdLst>
            <a:ahLst/>
            <a:cxnLst>
              <a:cxn ang="0">
                <a:pos x="T0" y="T1"/>
              </a:cxn>
              <a:cxn ang="0">
                <a:pos x="T2" y="T3"/>
              </a:cxn>
              <a:cxn ang="0">
                <a:pos x="T4" y="T5"/>
              </a:cxn>
              <a:cxn ang="0">
                <a:pos x="T6" y="T7"/>
              </a:cxn>
            </a:cxnLst>
            <a:rect l="0" t="0" r="r" b="b"/>
            <a:pathLst>
              <a:path w="397" h="402">
                <a:moveTo>
                  <a:pt x="295" y="37"/>
                </a:moveTo>
                <a:cubicBezTo>
                  <a:pt x="295" y="37"/>
                  <a:pt x="68" y="0"/>
                  <a:pt x="375" y="350"/>
                </a:cubicBezTo>
                <a:cubicBezTo>
                  <a:pt x="397" y="402"/>
                  <a:pt x="397" y="402"/>
                  <a:pt x="397" y="402"/>
                </a:cubicBezTo>
                <a:cubicBezTo>
                  <a:pt x="397" y="402"/>
                  <a:pt x="0" y="26"/>
                  <a:pt x="290" y="3"/>
                </a:cubicBezTo>
              </a:path>
            </a:pathLst>
          </a:custGeom>
          <a:solidFill>
            <a:schemeClr val="accent1"/>
          </a:solidFill>
          <a:ln w="12700" cap="flat">
            <a:noFill/>
            <a:prstDash val="solid"/>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6" name="PA-稻壳儿搜索【幻雨工作室】_5"/>
          <p:cNvSpPr/>
          <p:nvPr>
            <p:custDataLst>
              <p:tags r:id="rId2"/>
            </p:custDataLst>
          </p:nvPr>
        </p:nvSpPr>
        <p:spPr bwMode="auto">
          <a:xfrm flipH="1">
            <a:off x="7012037" y="3362698"/>
            <a:ext cx="1454506" cy="1467618"/>
          </a:xfrm>
          <a:custGeom>
            <a:avLst/>
            <a:gdLst>
              <a:gd name="T0" fmla="*/ 295 w 397"/>
              <a:gd name="T1" fmla="*/ 37 h 402"/>
              <a:gd name="T2" fmla="*/ 375 w 397"/>
              <a:gd name="T3" fmla="*/ 350 h 402"/>
              <a:gd name="T4" fmla="*/ 397 w 397"/>
              <a:gd name="T5" fmla="*/ 402 h 402"/>
              <a:gd name="T6" fmla="*/ 290 w 397"/>
              <a:gd name="T7" fmla="*/ 3 h 402"/>
            </a:gdLst>
            <a:ahLst/>
            <a:cxnLst>
              <a:cxn ang="0">
                <a:pos x="T0" y="T1"/>
              </a:cxn>
              <a:cxn ang="0">
                <a:pos x="T2" y="T3"/>
              </a:cxn>
              <a:cxn ang="0">
                <a:pos x="T4" y="T5"/>
              </a:cxn>
              <a:cxn ang="0">
                <a:pos x="T6" y="T7"/>
              </a:cxn>
            </a:cxnLst>
            <a:rect l="0" t="0" r="r" b="b"/>
            <a:pathLst>
              <a:path w="397" h="402">
                <a:moveTo>
                  <a:pt x="295" y="37"/>
                </a:moveTo>
                <a:cubicBezTo>
                  <a:pt x="295" y="37"/>
                  <a:pt x="68" y="0"/>
                  <a:pt x="375" y="350"/>
                </a:cubicBezTo>
                <a:cubicBezTo>
                  <a:pt x="397" y="402"/>
                  <a:pt x="397" y="402"/>
                  <a:pt x="397" y="402"/>
                </a:cubicBezTo>
                <a:cubicBezTo>
                  <a:pt x="397" y="402"/>
                  <a:pt x="0" y="26"/>
                  <a:pt x="290" y="3"/>
                </a:cubicBezTo>
              </a:path>
            </a:pathLst>
          </a:custGeom>
          <a:solidFill>
            <a:schemeClr val="accent1"/>
          </a:solidFill>
          <a:ln w="12700" cap="flat">
            <a:noFill/>
            <a:prstDash val="solid"/>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0" name="PA-稻壳儿搜索【幻雨工作室】_6"/>
          <p:cNvSpPr/>
          <p:nvPr>
            <p:custDataLst>
              <p:tags r:id="rId3"/>
            </p:custDataLst>
          </p:nvPr>
        </p:nvSpPr>
        <p:spPr bwMode="auto">
          <a:xfrm flipH="1">
            <a:off x="4722884" y="2601129"/>
            <a:ext cx="2739447" cy="2738537"/>
          </a:xfrm>
          <a:custGeom>
            <a:avLst/>
            <a:gdLst>
              <a:gd name="connsiteX0" fmla="*/ 1231004 w 2308226"/>
              <a:gd name="connsiteY0" fmla="*/ 19 h 2307580"/>
              <a:gd name="connsiteX1" fmla="*/ 1154113 w 2308226"/>
              <a:gd name="connsiteY1" fmla="*/ 546 h 2307580"/>
              <a:gd name="connsiteX2" fmla="*/ 0 w 2308226"/>
              <a:gd name="connsiteY2" fmla="*/ 80523 h 2307580"/>
              <a:gd name="connsiteX3" fmla="*/ 894901 w 2308226"/>
              <a:gd name="connsiteY3" fmla="*/ 2307580 h 2307580"/>
              <a:gd name="connsiteX4" fmla="*/ 1154113 w 2308226"/>
              <a:gd name="connsiteY4" fmla="*/ 2307580 h 2307580"/>
              <a:gd name="connsiteX5" fmla="*/ 1413326 w 2308226"/>
              <a:gd name="connsiteY5" fmla="*/ 2307580 h 2307580"/>
              <a:gd name="connsiteX6" fmla="*/ 2308226 w 2308226"/>
              <a:gd name="connsiteY6" fmla="*/ 80523 h 2307580"/>
              <a:gd name="connsiteX7" fmla="*/ 1231004 w 2308226"/>
              <a:gd name="connsiteY7" fmla="*/ 19 h 2307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8226" h="2307580">
                <a:moveTo>
                  <a:pt x="1231004" y="19"/>
                </a:moveTo>
                <a:cubicBezTo>
                  <a:pt x="1182537" y="114"/>
                  <a:pt x="1154113" y="546"/>
                  <a:pt x="1154113" y="546"/>
                </a:cubicBezTo>
                <a:cubicBezTo>
                  <a:pt x="1154113" y="546"/>
                  <a:pt x="345617" y="-11758"/>
                  <a:pt x="0" y="80523"/>
                </a:cubicBezTo>
                <a:cubicBezTo>
                  <a:pt x="0" y="80523"/>
                  <a:pt x="141950" y="1883086"/>
                  <a:pt x="894901" y="2307580"/>
                </a:cubicBezTo>
                <a:cubicBezTo>
                  <a:pt x="1154113" y="2307580"/>
                  <a:pt x="1154113" y="2307580"/>
                  <a:pt x="1154113" y="2307580"/>
                </a:cubicBezTo>
                <a:cubicBezTo>
                  <a:pt x="1154113" y="2307580"/>
                  <a:pt x="1154113" y="2307580"/>
                  <a:pt x="1413326" y="2307580"/>
                </a:cubicBezTo>
                <a:cubicBezTo>
                  <a:pt x="2166276" y="1883086"/>
                  <a:pt x="2308226" y="80523"/>
                  <a:pt x="2308226" y="80523"/>
                </a:cubicBezTo>
                <a:cubicBezTo>
                  <a:pt x="2027413" y="5545"/>
                  <a:pt x="1441026" y="-391"/>
                  <a:pt x="1231004" y="19"/>
                </a:cubicBezTo>
                <a:close/>
              </a:path>
            </a:pathLst>
          </a:custGeom>
          <a:solidFill>
            <a:schemeClr val="accent1"/>
          </a:solidFill>
          <a:ln w="12700" cap="flat">
            <a:noFill/>
            <a:prstDash val="solid"/>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1" name="PA-稻壳儿搜索【幻雨工作室】_7"/>
          <p:cNvSpPr/>
          <p:nvPr>
            <p:custDataLst>
              <p:tags r:id="rId4"/>
            </p:custDataLst>
          </p:nvPr>
        </p:nvSpPr>
        <p:spPr bwMode="auto">
          <a:xfrm flipH="1">
            <a:off x="5785504" y="5603422"/>
            <a:ext cx="614210" cy="685768"/>
          </a:xfrm>
          <a:custGeom>
            <a:avLst/>
            <a:gdLst>
              <a:gd name="connsiteX0" fmla="*/ 406628 w 517526"/>
              <a:gd name="connsiteY0" fmla="*/ 0 h 577850"/>
              <a:gd name="connsiteX1" fmla="*/ 258763 w 517526"/>
              <a:gd name="connsiteY1" fmla="*/ 0 h 577850"/>
              <a:gd name="connsiteX2" fmla="*/ 110899 w 517526"/>
              <a:gd name="connsiteY2" fmla="*/ 0 h 577850"/>
              <a:gd name="connsiteX3" fmla="*/ 0 w 517526"/>
              <a:gd name="connsiteY3" fmla="*/ 577850 h 577850"/>
              <a:gd name="connsiteX4" fmla="*/ 258763 w 517526"/>
              <a:gd name="connsiteY4" fmla="*/ 577850 h 577850"/>
              <a:gd name="connsiteX5" fmla="*/ 517526 w 517526"/>
              <a:gd name="connsiteY5" fmla="*/ 577850 h 577850"/>
              <a:gd name="connsiteX6" fmla="*/ 406628 w 517526"/>
              <a:gd name="connsiteY6" fmla="*/ 0 h 57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7526" h="577850">
                <a:moveTo>
                  <a:pt x="406628" y="0"/>
                </a:moveTo>
                <a:cubicBezTo>
                  <a:pt x="258763" y="0"/>
                  <a:pt x="258763" y="0"/>
                  <a:pt x="258763" y="0"/>
                </a:cubicBezTo>
                <a:cubicBezTo>
                  <a:pt x="258763" y="0"/>
                  <a:pt x="258763" y="0"/>
                  <a:pt x="110899" y="0"/>
                </a:cubicBezTo>
                <a:cubicBezTo>
                  <a:pt x="135543" y="522524"/>
                  <a:pt x="0" y="577850"/>
                  <a:pt x="0" y="577850"/>
                </a:cubicBezTo>
                <a:lnTo>
                  <a:pt x="258763" y="577850"/>
                </a:lnTo>
                <a:lnTo>
                  <a:pt x="517526" y="577850"/>
                </a:lnTo>
                <a:cubicBezTo>
                  <a:pt x="517526" y="577850"/>
                  <a:pt x="381984" y="522524"/>
                  <a:pt x="406628" y="0"/>
                </a:cubicBezTo>
                <a:close/>
              </a:path>
            </a:pathLst>
          </a:custGeom>
          <a:solidFill>
            <a:schemeClr val="accent1">
              <a:lumMod val="20000"/>
              <a:lumOff val="80000"/>
            </a:schemeClr>
          </a:solidFill>
          <a:ln w="12700" cap="flat">
            <a:noFill/>
            <a:prstDash val="solid"/>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5" name="PA-稻壳儿搜索【幻雨工作室】_8"/>
          <p:cNvSpPr/>
          <p:nvPr>
            <p:custDataLst>
              <p:tags r:id="rId5"/>
            </p:custDataLst>
          </p:nvPr>
        </p:nvSpPr>
        <p:spPr>
          <a:xfrm>
            <a:off x="5738402" y="5334014"/>
            <a:ext cx="708412" cy="254338"/>
          </a:xfrm>
          <a:prstGeom prst="roundRect">
            <a:avLst>
              <a:gd name="adj" fmla="val 1744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dirty="0">
              <a:latin typeface="思源黑体 CN Normal" panose="020B0400000000000000" pitchFamily="34" charset="-122"/>
            </a:endParaRPr>
          </a:p>
        </p:txBody>
      </p:sp>
      <p:sp>
        <p:nvSpPr>
          <p:cNvPr id="16" name="PA-稻壳儿搜索【幻雨工作室】_9"/>
          <p:cNvSpPr/>
          <p:nvPr>
            <p:custDataLst>
              <p:tags r:id="rId6"/>
            </p:custDataLst>
          </p:nvPr>
        </p:nvSpPr>
        <p:spPr>
          <a:xfrm flipH="1">
            <a:off x="5770430" y="5588350"/>
            <a:ext cx="644355" cy="32555"/>
          </a:xfrm>
          <a:prstGeom prst="trapezoid">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dirty="0">
              <a:latin typeface="思源黑体 CN Normal" panose="020B0400000000000000" pitchFamily="34" charset="-122"/>
            </a:endParaRPr>
          </a:p>
        </p:txBody>
      </p:sp>
      <p:grpSp>
        <p:nvGrpSpPr>
          <p:cNvPr id="17" name="PA-稻壳儿搜索【幻雨工作室】_10"/>
          <p:cNvGrpSpPr/>
          <p:nvPr>
            <p:custDataLst>
              <p:tags r:id="rId7"/>
            </p:custDataLst>
          </p:nvPr>
        </p:nvGrpSpPr>
        <p:grpSpPr>
          <a:xfrm rot="10800000">
            <a:off x="5533037" y="6289188"/>
            <a:ext cx="1119143" cy="286892"/>
            <a:chOff x="3306762" y="3657600"/>
            <a:chExt cx="596900" cy="241745"/>
          </a:xfrm>
          <a:solidFill>
            <a:schemeClr val="accent1"/>
          </a:solidFill>
        </p:grpSpPr>
        <p:sp>
          <p:nvSpPr>
            <p:cNvPr id="18" name="PA-Rectangle: Rounded Corners 31"/>
            <p:cNvSpPr/>
            <p:nvPr>
              <p:custDataLst>
                <p:tags r:id="rId17"/>
              </p:custDataLst>
            </p:nvPr>
          </p:nvSpPr>
          <p:spPr>
            <a:xfrm>
              <a:off x="3306762" y="3657600"/>
              <a:ext cx="596900" cy="214313"/>
            </a:xfrm>
            <a:prstGeom prst="roundRect">
              <a:avLst>
                <a:gd name="adj" fmla="val 174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dirty="0">
                <a:latin typeface="思源黑体 CN Normal" panose="020B0400000000000000" pitchFamily="34" charset="-122"/>
              </a:endParaRPr>
            </a:p>
          </p:txBody>
        </p:sp>
        <p:sp>
          <p:nvSpPr>
            <p:cNvPr id="19" name="PA-梯形 32"/>
            <p:cNvSpPr/>
            <p:nvPr>
              <p:custDataLst>
                <p:tags r:id="rId18"/>
              </p:custDataLst>
            </p:nvPr>
          </p:nvSpPr>
          <p:spPr>
            <a:xfrm flipH="1">
              <a:off x="3333749" y="3871913"/>
              <a:ext cx="542926" cy="27432"/>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dirty="0">
                <a:latin typeface="思源黑体 CN Normal" panose="020B0400000000000000" pitchFamily="34" charset="-122"/>
              </a:endParaRPr>
            </a:p>
          </p:txBody>
        </p:sp>
      </p:grpSp>
      <p:sp>
        <p:nvSpPr>
          <p:cNvPr id="20" name="PA-稻壳儿搜索【幻雨工作室】_11"/>
          <p:cNvSpPr/>
          <p:nvPr>
            <p:custDataLst>
              <p:tags r:id="rId8"/>
            </p:custDataLst>
          </p:nvPr>
        </p:nvSpPr>
        <p:spPr>
          <a:xfrm>
            <a:off x="5309617" y="2988052"/>
            <a:ext cx="1572766" cy="15727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accent1"/>
                </a:solidFill>
                <a:latin typeface="思源黑体 CN Medium" panose="020B0600000000000000" pitchFamily="34" charset="-122"/>
                <a:ea typeface="思源黑体 CN Medium" panose="020B0600000000000000" pitchFamily="34" charset="-122"/>
              </a:rPr>
              <a:t>论文</a:t>
            </a:r>
            <a:endParaRPr lang="en-US" altLang="zh-CN" sz="2800" dirty="0">
              <a:solidFill>
                <a:schemeClr val="accent1"/>
              </a:solidFill>
              <a:latin typeface="思源黑体 CN Medium" panose="020B0600000000000000" pitchFamily="34" charset="-122"/>
              <a:ea typeface="思源黑体 CN Medium" panose="020B0600000000000000" pitchFamily="34" charset="-122"/>
            </a:endParaRPr>
          </a:p>
          <a:p>
            <a:pPr algn="ctr"/>
            <a:r>
              <a:rPr lang="zh-CN" altLang="en-US" sz="2800" dirty="0">
                <a:solidFill>
                  <a:schemeClr val="accent1"/>
                </a:solidFill>
                <a:latin typeface="思源黑体 CN Medium" panose="020B0600000000000000" pitchFamily="34" charset="-122"/>
                <a:ea typeface="思源黑体 CN Medium" panose="020B0600000000000000" pitchFamily="34" charset="-122"/>
              </a:rPr>
              <a:t>背景</a:t>
            </a:r>
          </a:p>
        </p:txBody>
      </p:sp>
      <p:sp>
        <p:nvSpPr>
          <p:cNvPr id="21" name="PA-稻壳儿搜索【幻雨工作室】_12"/>
          <p:cNvSpPr/>
          <p:nvPr>
            <p:custDataLst>
              <p:tags r:id="rId9"/>
            </p:custDataLst>
          </p:nvPr>
        </p:nvSpPr>
        <p:spPr>
          <a:xfrm>
            <a:off x="933699" y="2037758"/>
            <a:ext cx="3394791" cy="1631216"/>
          </a:xfrm>
          <a:prstGeom prst="rect">
            <a:avLst/>
          </a:prstGeom>
        </p:spPr>
        <p:txBody>
          <a:bodyPr wrap="square">
            <a:spAutoFit/>
          </a:bodyPr>
          <a:lstStyle/>
          <a:p>
            <a:pPr>
              <a:lnSpc>
                <a:spcPct val="200000"/>
              </a:lnSpc>
            </a:pPr>
            <a:r>
              <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01</a:t>
            </a:r>
            <a:r>
              <a:rPr lang="zh-CN" altLang="en-US"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、输入小标题</a:t>
            </a:r>
            <a:endPar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22" name="PA-稻壳儿搜索【幻雨工作室】_13"/>
          <p:cNvSpPr/>
          <p:nvPr>
            <p:custDataLst>
              <p:tags r:id="rId10"/>
            </p:custDataLst>
          </p:nvPr>
        </p:nvSpPr>
        <p:spPr>
          <a:xfrm>
            <a:off x="933699" y="4335897"/>
            <a:ext cx="3394791" cy="1631216"/>
          </a:xfrm>
          <a:prstGeom prst="rect">
            <a:avLst/>
          </a:prstGeom>
        </p:spPr>
        <p:txBody>
          <a:bodyPr wrap="square">
            <a:spAutoFit/>
          </a:bodyPr>
          <a:lstStyle/>
          <a:p>
            <a:pPr>
              <a:lnSpc>
                <a:spcPct val="200000"/>
              </a:lnSpc>
            </a:pPr>
            <a:r>
              <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04</a:t>
            </a:r>
            <a:r>
              <a:rPr lang="zh-CN" altLang="en-US"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、输入小标题</a:t>
            </a:r>
            <a:endPar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23" name="PA-稻壳儿搜索【幻雨工作室】_14"/>
          <p:cNvSpPr/>
          <p:nvPr>
            <p:custDataLst>
              <p:tags r:id="rId11"/>
            </p:custDataLst>
          </p:nvPr>
        </p:nvSpPr>
        <p:spPr>
          <a:xfrm>
            <a:off x="8049064" y="2037758"/>
            <a:ext cx="3394791" cy="1631216"/>
          </a:xfrm>
          <a:prstGeom prst="rect">
            <a:avLst/>
          </a:prstGeom>
        </p:spPr>
        <p:txBody>
          <a:bodyPr wrap="square">
            <a:spAutoFit/>
          </a:bodyPr>
          <a:lstStyle/>
          <a:p>
            <a:pPr>
              <a:lnSpc>
                <a:spcPct val="200000"/>
              </a:lnSpc>
            </a:pPr>
            <a:r>
              <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02</a:t>
            </a:r>
            <a:r>
              <a:rPr lang="zh-CN" altLang="en-US"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、输入小标题</a:t>
            </a:r>
            <a:endPar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24" name="PA-稻壳儿搜索【幻雨工作室】_15"/>
          <p:cNvSpPr/>
          <p:nvPr>
            <p:custDataLst>
              <p:tags r:id="rId12"/>
            </p:custDataLst>
          </p:nvPr>
        </p:nvSpPr>
        <p:spPr>
          <a:xfrm>
            <a:off x="8049064" y="4335897"/>
            <a:ext cx="3394791" cy="1631216"/>
          </a:xfrm>
          <a:prstGeom prst="rect">
            <a:avLst/>
          </a:prstGeom>
        </p:spPr>
        <p:txBody>
          <a:bodyPr wrap="square">
            <a:spAutoFit/>
          </a:bodyPr>
          <a:lstStyle/>
          <a:p>
            <a:pPr>
              <a:lnSpc>
                <a:spcPct val="200000"/>
              </a:lnSpc>
            </a:pPr>
            <a:r>
              <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03</a:t>
            </a:r>
            <a:r>
              <a:rPr lang="zh-CN" altLang="en-US"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、输入小标题</a:t>
            </a:r>
            <a:endPar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25" name="PA-稻壳儿搜索【幻雨工作室】_1_1"/>
          <p:cNvSpPr>
            <a:spLocks noChangeArrowheads="1"/>
          </p:cNvSpPr>
          <p:nvPr>
            <p:custDataLst>
              <p:tags r:id="rId13"/>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26" name="PA-稻壳儿搜索【幻雨工作室】_3_1"/>
          <p:cNvSpPr/>
          <p:nvPr>
            <p:custDataLst>
              <p:tags r:id="rId14"/>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27" name="PA-稻壳儿搜索【幻雨工作室】_2_1"/>
          <p:cNvSpPr txBox="1"/>
          <p:nvPr>
            <p:custDataLst>
              <p:tags r:id="rId15"/>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28" name="PA-矩形 5_1"/>
          <p:cNvSpPr/>
          <p:nvPr>
            <p:custDataLst>
              <p:tags r:id="rId16"/>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PA-稻壳儿搜索【幻雨工作室】_4"/>
          <p:cNvGrpSpPr/>
          <p:nvPr>
            <p:custDataLst>
              <p:tags r:id="rId1"/>
            </p:custDataLst>
          </p:nvPr>
        </p:nvGrpSpPr>
        <p:grpSpPr>
          <a:xfrm>
            <a:off x="2771942" y="4408890"/>
            <a:ext cx="1716232" cy="2066612"/>
            <a:chOff x="303213" y="409575"/>
            <a:chExt cx="4354513" cy="5243513"/>
          </a:xfrm>
          <a:solidFill>
            <a:schemeClr val="accent1"/>
          </a:solidFill>
        </p:grpSpPr>
        <p:sp>
          <p:nvSpPr>
            <p:cNvPr id="33" name="PA-任意多边形 7"/>
            <p:cNvSpPr>
              <a:spLocks noEditPoints="1"/>
            </p:cNvSpPr>
            <p:nvPr>
              <p:custDataLst>
                <p:tags r:id="rId13"/>
              </p:custDataLst>
            </p:nvPr>
          </p:nvSpPr>
          <p:spPr bwMode="auto">
            <a:xfrm>
              <a:off x="303213" y="1995488"/>
              <a:ext cx="4354513" cy="3657600"/>
            </a:xfrm>
            <a:custGeom>
              <a:avLst/>
              <a:gdLst>
                <a:gd name="T0" fmla="*/ 2594 w 2743"/>
                <a:gd name="T1" fmla="*/ 1708 h 2304"/>
                <a:gd name="T2" fmla="*/ 2315 w 2743"/>
                <a:gd name="T3" fmla="*/ 1569 h 2304"/>
                <a:gd name="T4" fmla="*/ 2071 w 2743"/>
                <a:gd name="T5" fmla="*/ 1502 h 2304"/>
                <a:gd name="T6" fmla="*/ 1712 w 2743"/>
                <a:gd name="T7" fmla="*/ 1332 h 2304"/>
                <a:gd name="T8" fmla="*/ 1700 w 2743"/>
                <a:gd name="T9" fmla="*/ 1173 h 2304"/>
                <a:gd name="T10" fmla="*/ 1757 w 2743"/>
                <a:gd name="T11" fmla="*/ 1121 h 2304"/>
                <a:gd name="T12" fmla="*/ 1726 w 2743"/>
                <a:gd name="T13" fmla="*/ 1243 h 2304"/>
                <a:gd name="T14" fmla="*/ 1768 w 2743"/>
                <a:gd name="T15" fmla="*/ 1321 h 2304"/>
                <a:gd name="T16" fmla="*/ 2294 w 2743"/>
                <a:gd name="T17" fmla="*/ 1371 h 2304"/>
                <a:gd name="T18" fmla="*/ 2108 w 2743"/>
                <a:gd name="T19" fmla="*/ 1274 h 2304"/>
                <a:gd name="T20" fmla="*/ 1999 w 2743"/>
                <a:gd name="T21" fmla="*/ 1071 h 2304"/>
                <a:gd name="T22" fmla="*/ 2061 w 2743"/>
                <a:gd name="T23" fmla="*/ 592 h 2304"/>
                <a:gd name="T24" fmla="*/ 2038 w 2743"/>
                <a:gd name="T25" fmla="*/ 111 h 2304"/>
                <a:gd name="T26" fmla="*/ 1420 w 2743"/>
                <a:gd name="T27" fmla="*/ 0 h 2304"/>
                <a:gd name="T28" fmla="*/ 769 w 2743"/>
                <a:gd name="T29" fmla="*/ 85 h 2304"/>
                <a:gd name="T30" fmla="*/ 677 w 2743"/>
                <a:gd name="T31" fmla="*/ 496 h 2304"/>
                <a:gd name="T32" fmla="*/ 741 w 2743"/>
                <a:gd name="T33" fmla="*/ 1000 h 2304"/>
                <a:gd name="T34" fmla="*/ 665 w 2743"/>
                <a:gd name="T35" fmla="*/ 1252 h 2304"/>
                <a:gd name="T36" fmla="*/ 451 w 2743"/>
                <a:gd name="T37" fmla="*/ 1373 h 2304"/>
                <a:gd name="T38" fmla="*/ 894 w 2743"/>
                <a:gd name="T39" fmla="*/ 1370 h 2304"/>
                <a:gd name="T40" fmla="*/ 1018 w 2743"/>
                <a:gd name="T41" fmla="*/ 1264 h 2304"/>
                <a:gd name="T42" fmla="*/ 983 w 2743"/>
                <a:gd name="T43" fmla="*/ 1137 h 2304"/>
                <a:gd name="T44" fmla="*/ 1023 w 2743"/>
                <a:gd name="T45" fmla="*/ 1123 h 2304"/>
                <a:gd name="T46" fmla="*/ 1052 w 2743"/>
                <a:gd name="T47" fmla="*/ 1302 h 2304"/>
                <a:gd name="T48" fmla="*/ 809 w 2743"/>
                <a:gd name="T49" fmla="*/ 1453 h 2304"/>
                <a:gd name="T50" fmla="*/ 535 w 2743"/>
                <a:gd name="T51" fmla="*/ 1538 h 2304"/>
                <a:gd name="T52" fmla="*/ 186 w 2743"/>
                <a:gd name="T53" fmla="*/ 1682 h 2304"/>
                <a:gd name="T54" fmla="*/ 30 w 2743"/>
                <a:gd name="T55" fmla="*/ 1889 h 2304"/>
                <a:gd name="T56" fmla="*/ 14 w 2743"/>
                <a:gd name="T57" fmla="*/ 2075 h 2304"/>
                <a:gd name="T58" fmla="*/ 130 w 2743"/>
                <a:gd name="T59" fmla="*/ 2179 h 2304"/>
                <a:gd name="T60" fmla="*/ 630 w 2743"/>
                <a:gd name="T61" fmla="*/ 2269 h 2304"/>
                <a:gd name="T62" fmla="*/ 1493 w 2743"/>
                <a:gd name="T63" fmla="*/ 2304 h 2304"/>
                <a:gd name="T64" fmla="*/ 2344 w 2743"/>
                <a:gd name="T65" fmla="*/ 2241 h 2304"/>
                <a:gd name="T66" fmla="*/ 2650 w 2743"/>
                <a:gd name="T67" fmla="*/ 2160 h 2304"/>
                <a:gd name="T68" fmla="*/ 2743 w 2743"/>
                <a:gd name="T69" fmla="*/ 2016 h 2304"/>
                <a:gd name="T70" fmla="*/ 976 w 2743"/>
                <a:gd name="T71" fmla="*/ 976 h 2304"/>
                <a:gd name="T72" fmla="*/ 891 w 2743"/>
                <a:gd name="T73" fmla="*/ 625 h 2304"/>
                <a:gd name="T74" fmla="*/ 920 w 2743"/>
                <a:gd name="T75" fmla="*/ 310 h 2304"/>
                <a:gd name="T76" fmla="*/ 1170 w 2743"/>
                <a:gd name="T77" fmla="*/ 231 h 2304"/>
                <a:gd name="T78" fmla="*/ 1405 w 2743"/>
                <a:gd name="T79" fmla="*/ 163 h 2304"/>
                <a:gd name="T80" fmla="*/ 1507 w 2743"/>
                <a:gd name="T81" fmla="*/ 53 h 2304"/>
                <a:gd name="T82" fmla="*/ 1604 w 2743"/>
                <a:gd name="T83" fmla="*/ 215 h 2304"/>
                <a:gd name="T84" fmla="*/ 1832 w 2743"/>
                <a:gd name="T85" fmla="*/ 312 h 2304"/>
                <a:gd name="T86" fmla="*/ 1863 w 2743"/>
                <a:gd name="T87" fmla="*/ 529 h 2304"/>
                <a:gd name="T88" fmla="*/ 1776 w 2743"/>
                <a:gd name="T89" fmla="*/ 960 h 2304"/>
                <a:gd name="T90" fmla="*/ 1627 w 2743"/>
                <a:gd name="T91" fmla="*/ 1135 h 2304"/>
                <a:gd name="T92" fmla="*/ 1398 w 2743"/>
                <a:gd name="T93" fmla="*/ 1233 h 2304"/>
                <a:gd name="T94" fmla="*/ 1191 w 2743"/>
                <a:gd name="T95" fmla="*/ 1184 h 2304"/>
                <a:gd name="T96" fmla="*/ 986 w 2743"/>
                <a:gd name="T97" fmla="*/ 991 h 2304"/>
                <a:gd name="T98" fmla="*/ 1542 w 2743"/>
                <a:gd name="T99" fmla="*/ 1750 h 2304"/>
                <a:gd name="T100" fmla="*/ 1384 w 2743"/>
                <a:gd name="T101" fmla="*/ 2014 h 2304"/>
                <a:gd name="T102" fmla="*/ 1318 w 2743"/>
                <a:gd name="T103" fmla="*/ 1906 h 2304"/>
                <a:gd name="T104" fmla="*/ 1132 w 2743"/>
                <a:gd name="T105" fmla="*/ 1700 h 2304"/>
                <a:gd name="T106" fmla="*/ 1118 w 2743"/>
                <a:gd name="T107" fmla="*/ 1521 h 2304"/>
                <a:gd name="T108" fmla="*/ 1070 w 2743"/>
                <a:gd name="T109" fmla="*/ 1422 h 2304"/>
                <a:gd name="T110" fmla="*/ 1122 w 2743"/>
                <a:gd name="T111" fmla="*/ 1314 h 2304"/>
                <a:gd name="T112" fmla="*/ 1200 w 2743"/>
                <a:gd name="T113" fmla="*/ 1255 h 2304"/>
                <a:gd name="T114" fmla="*/ 1401 w 2743"/>
                <a:gd name="T115" fmla="*/ 1297 h 2304"/>
                <a:gd name="T116" fmla="*/ 1613 w 2743"/>
                <a:gd name="T117" fmla="*/ 1210 h 2304"/>
                <a:gd name="T118" fmla="*/ 1634 w 2743"/>
                <a:gd name="T119" fmla="*/ 1358 h 2304"/>
                <a:gd name="T120" fmla="*/ 1674 w 2743"/>
                <a:gd name="T121" fmla="*/ 1451 h 2304"/>
                <a:gd name="T122" fmla="*/ 1573 w 2743"/>
                <a:gd name="T123" fmla="*/ 1547 h 2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43" h="2304">
                  <a:moveTo>
                    <a:pt x="2716" y="1889"/>
                  </a:moveTo>
                  <a:lnTo>
                    <a:pt x="2716" y="1889"/>
                  </a:lnTo>
                  <a:lnTo>
                    <a:pt x="2690" y="1835"/>
                  </a:lnTo>
                  <a:lnTo>
                    <a:pt x="2664" y="1792"/>
                  </a:lnTo>
                  <a:lnTo>
                    <a:pt x="2651" y="1773"/>
                  </a:lnTo>
                  <a:lnTo>
                    <a:pt x="2638" y="1754"/>
                  </a:lnTo>
                  <a:lnTo>
                    <a:pt x="2624" y="1738"/>
                  </a:lnTo>
                  <a:lnTo>
                    <a:pt x="2610" y="1722"/>
                  </a:lnTo>
                  <a:lnTo>
                    <a:pt x="2594" y="1708"/>
                  </a:lnTo>
                  <a:lnTo>
                    <a:pt x="2577" y="1694"/>
                  </a:lnTo>
                  <a:lnTo>
                    <a:pt x="2559" y="1682"/>
                  </a:lnTo>
                  <a:lnTo>
                    <a:pt x="2540" y="1670"/>
                  </a:lnTo>
                  <a:lnTo>
                    <a:pt x="2495" y="1644"/>
                  </a:lnTo>
                  <a:lnTo>
                    <a:pt x="2443" y="1620"/>
                  </a:lnTo>
                  <a:lnTo>
                    <a:pt x="2443" y="1620"/>
                  </a:lnTo>
                  <a:lnTo>
                    <a:pt x="2410" y="1606"/>
                  </a:lnTo>
                  <a:lnTo>
                    <a:pt x="2377" y="1592"/>
                  </a:lnTo>
                  <a:lnTo>
                    <a:pt x="2315" y="1569"/>
                  </a:lnTo>
                  <a:lnTo>
                    <a:pt x="2257" y="1552"/>
                  </a:lnTo>
                  <a:lnTo>
                    <a:pt x="2209" y="1538"/>
                  </a:lnTo>
                  <a:lnTo>
                    <a:pt x="2209" y="1538"/>
                  </a:lnTo>
                  <a:lnTo>
                    <a:pt x="2174" y="1529"/>
                  </a:lnTo>
                  <a:lnTo>
                    <a:pt x="2174" y="1529"/>
                  </a:lnTo>
                  <a:lnTo>
                    <a:pt x="2144" y="1524"/>
                  </a:lnTo>
                  <a:lnTo>
                    <a:pt x="2146" y="1523"/>
                  </a:lnTo>
                  <a:lnTo>
                    <a:pt x="2146" y="1523"/>
                  </a:lnTo>
                  <a:lnTo>
                    <a:pt x="2071" y="1502"/>
                  </a:lnTo>
                  <a:lnTo>
                    <a:pt x="2000" y="1477"/>
                  </a:lnTo>
                  <a:lnTo>
                    <a:pt x="1934" y="1453"/>
                  </a:lnTo>
                  <a:lnTo>
                    <a:pt x="1874" y="1427"/>
                  </a:lnTo>
                  <a:lnTo>
                    <a:pt x="1820" y="1401"/>
                  </a:lnTo>
                  <a:lnTo>
                    <a:pt x="1775" y="1377"/>
                  </a:lnTo>
                  <a:lnTo>
                    <a:pt x="1738" y="1352"/>
                  </a:lnTo>
                  <a:lnTo>
                    <a:pt x="1724" y="1342"/>
                  </a:lnTo>
                  <a:lnTo>
                    <a:pt x="1712" y="1332"/>
                  </a:lnTo>
                  <a:lnTo>
                    <a:pt x="1712" y="1332"/>
                  </a:lnTo>
                  <a:lnTo>
                    <a:pt x="1702" y="1318"/>
                  </a:lnTo>
                  <a:lnTo>
                    <a:pt x="1693" y="1302"/>
                  </a:lnTo>
                  <a:lnTo>
                    <a:pt x="1688" y="1286"/>
                  </a:lnTo>
                  <a:lnTo>
                    <a:pt x="1684" y="1271"/>
                  </a:lnTo>
                  <a:lnTo>
                    <a:pt x="1683" y="1253"/>
                  </a:lnTo>
                  <a:lnTo>
                    <a:pt x="1684" y="1236"/>
                  </a:lnTo>
                  <a:lnTo>
                    <a:pt x="1686" y="1219"/>
                  </a:lnTo>
                  <a:lnTo>
                    <a:pt x="1689" y="1203"/>
                  </a:lnTo>
                  <a:lnTo>
                    <a:pt x="1700" y="1173"/>
                  </a:lnTo>
                  <a:lnTo>
                    <a:pt x="1710" y="1147"/>
                  </a:lnTo>
                  <a:lnTo>
                    <a:pt x="1722" y="1123"/>
                  </a:lnTo>
                  <a:lnTo>
                    <a:pt x="1722" y="1123"/>
                  </a:lnTo>
                  <a:lnTo>
                    <a:pt x="1728" y="1116"/>
                  </a:lnTo>
                  <a:lnTo>
                    <a:pt x="1735" y="1113"/>
                  </a:lnTo>
                  <a:lnTo>
                    <a:pt x="1743" y="1113"/>
                  </a:lnTo>
                  <a:lnTo>
                    <a:pt x="1752" y="1114"/>
                  </a:lnTo>
                  <a:lnTo>
                    <a:pt x="1752" y="1114"/>
                  </a:lnTo>
                  <a:lnTo>
                    <a:pt x="1757" y="1121"/>
                  </a:lnTo>
                  <a:lnTo>
                    <a:pt x="1761" y="1128"/>
                  </a:lnTo>
                  <a:lnTo>
                    <a:pt x="1762" y="1137"/>
                  </a:lnTo>
                  <a:lnTo>
                    <a:pt x="1759" y="1144"/>
                  </a:lnTo>
                  <a:lnTo>
                    <a:pt x="1759" y="1144"/>
                  </a:lnTo>
                  <a:lnTo>
                    <a:pt x="1752" y="1158"/>
                  </a:lnTo>
                  <a:lnTo>
                    <a:pt x="1743" y="1177"/>
                  </a:lnTo>
                  <a:lnTo>
                    <a:pt x="1736" y="1198"/>
                  </a:lnTo>
                  <a:lnTo>
                    <a:pt x="1729" y="1220"/>
                  </a:lnTo>
                  <a:lnTo>
                    <a:pt x="1726" y="1243"/>
                  </a:lnTo>
                  <a:lnTo>
                    <a:pt x="1726" y="1253"/>
                  </a:lnTo>
                  <a:lnTo>
                    <a:pt x="1726" y="1264"/>
                  </a:lnTo>
                  <a:lnTo>
                    <a:pt x="1728" y="1274"/>
                  </a:lnTo>
                  <a:lnTo>
                    <a:pt x="1731" y="1285"/>
                  </a:lnTo>
                  <a:lnTo>
                    <a:pt x="1736" y="1293"/>
                  </a:lnTo>
                  <a:lnTo>
                    <a:pt x="1742" y="1300"/>
                  </a:lnTo>
                  <a:lnTo>
                    <a:pt x="1742" y="1300"/>
                  </a:lnTo>
                  <a:lnTo>
                    <a:pt x="1754" y="1311"/>
                  </a:lnTo>
                  <a:lnTo>
                    <a:pt x="1768" y="1321"/>
                  </a:lnTo>
                  <a:lnTo>
                    <a:pt x="1804" y="1344"/>
                  </a:lnTo>
                  <a:lnTo>
                    <a:pt x="1849" y="1370"/>
                  </a:lnTo>
                  <a:lnTo>
                    <a:pt x="1905" y="1394"/>
                  </a:lnTo>
                  <a:lnTo>
                    <a:pt x="1966" y="1420"/>
                  </a:lnTo>
                  <a:lnTo>
                    <a:pt x="2033" y="1444"/>
                  </a:lnTo>
                  <a:lnTo>
                    <a:pt x="2104" y="1467"/>
                  </a:lnTo>
                  <a:lnTo>
                    <a:pt x="2179" y="1488"/>
                  </a:lnTo>
                  <a:lnTo>
                    <a:pt x="2184" y="1481"/>
                  </a:lnTo>
                  <a:lnTo>
                    <a:pt x="2294" y="1371"/>
                  </a:lnTo>
                  <a:lnTo>
                    <a:pt x="2294" y="1371"/>
                  </a:lnTo>
                  <a:lnTo>
                    <a:pt x="2292" y="1373"/>
                  </a:lnTo>
                  <a:lnTo>
                    <a:pt x="2287" y="1373"/>
                  </a:lnTo>
                  <a:lnTo>
                    <a:pt x="2276" y="1371"/>
                  </a:lnTo>
                  <a:lnTo>
                    <a:pt x="2261" y="1366"/>
                  </a:lnTo>
                  <a:lnTo>
                    <a:pt x="2236" y="1356"/>
                  </a:lnTo>
                  <a:lnTo>
                    <a:pt x="2203" y="1338"/>
                  </a:lnTo>
                  <a:lnTo>
                    <a:pt x="2162" y="1311"/>
                  </a:lnTo>
                  <a:lnTo>
                    <a:pt x="2108" y="1274"/>
                  </a:lnTo>
                  <a:lnTo>
                    <a:pt x="2108" y="1274"/>
                  </a:lnTo>
                  <a:lnTo>
                    <a:pt x="2080" y="1252"/>
                  </a:lnTo>
                  <a:lnTo>
                    <a:pt x="2058" y="1229"/>
                  </a:lnTo>
                  <a:lnTo>
                    <a:pt x="2038" y="1206"/>
                  </a:lnTo>
                  <a:lnTo>
                    <a:pt x="2025" y="1182"/>
                  </a:lnTo>
                  <a:lnTo>
                    <a:pt x="2012" y="1158"/>
                  </a:lnTo>
                  <a:lnTo>
                    <a:pt x="2006" y="1130"/>
                  </a:lnTo>
                  <a:lnTo>
                    <a:pt x="2000" y="1102"/>
                  </a:lnTo>
                  <a:lnTo>
                    <a:pt x="1999" y="1071"/>
                  </a:lnTo>
                  <a:lnTo>
                    <a:pt x="2000" y="1036"/>
                  </a:lnTo>
                  <a:lnTo>
                    <a:pt x="2004" y="1000"/>
                  </a:lnTo>
                  <a:lnTo>
                    <a:pt x="2007" y="960"/>
                  </a:lnTo>
                  <a:lnTo>
                    <a:pt x="2014" y="915"/>
                  </a:lnTo>
                  <a:lnTo>
                    <a:pt x="2030" y="814"/>
                  </a:lnTo>
                  <a:lnTo>
                    <a:pt x="2049" y="692"/>
                  </a:lnTo>
                  <a:lnTo>
                    <a:pt x="2049" y="692"/>
                  </a:lnTo>
                  <a:lnTo>
                    <a:pt x="2056" y="642"/>
                  </a:lnTo>
                  <a:lnTo>
                    <a:pt x="2061" y="592"/>
                  </a:lnTo>
                  <a:lnTo>
                    <a:pt x="2065" y="543"/>
                  </a:lnTo>
                  <a:lnTo>
                    <a:pt x="2066" y="498"/>
                  </a:lnTo>
                  <a:lnTo>
                    <a:pt x="2068" y="453"/>
                  </a:lnTo>
                  <a:lnTo>
                    <a:pt x="2068" y="409"/>
                  </a:lnTo>
                  <a:lnTo>
                    <a:pt x="2065" y="329"/>
                  </a:lnTo>
                  <a:lnTo>
                    <a:pt x="2059" y="258"/>
                  </a:lnTo>
                  <a:lnTo>
                    <a:pt x="2052" y="198"/>
                  </a:lnTo>
                  <a:lnTo>
                    <a:pt x="2045" y="149"/>
                  </a:lnTo>
                  <a:lnTo>
                    <a:pt x="2038" y="111"/>
                  </a:lnTo>
                  <a:lnTo>
                    <a:pt x="2038" y="111"/>
                  </a:lnTo>
                  <a:lnTo>
                    <a:pt x="1974" y="86"/>
                  </a:lnTo>
                  <a:lnTo>
                    <a:pt x="1905" y="66"/>
                  </a:lnTo>
                  <a:lnTo>
                    <a:pt x="1828" y="46"/>
                  </a:lnTo>
                  <a:lnTo>
                    <a:pt x="1747" y="31"/>
                  </a:lnTo>
                  <a:lnTo>
                    <a:pt x="1660" y="17"/>
                  </a:lnTo>
                  <a:lnTo>
                    <a:pt x="1568" y="8"/>
                  </a:lnTo>
                  <a:lnTo>
                    <a:pt x="1471" y="1"/>
                  </a:lnTo>
                  <a:lnTo>
                    <a:pt x="1420" y="0"/>
                  </a:lnTo>
                  <a:lnTo>
                    <a:pt x="1370" y="0"/>
                  </a:lnTo>
                  <a:lnTo>
                    <a:pt x="1370" y="0"/>
                  </a:lnTo>
                  <a:lnTo>
                    <a:pt x="1269" y="1"/>
                  </a:lnTo>
                  <a:lnTo>
                    <a:pt x="1174" y="8"/>
                  </a:lnTo>
                  <a:lnTo>
                    <a:pt x="1082" y="17"/>
                  </a:lnTo>
                  <a:lnTo>
                    <a:pt x="997" y="31"/>
                  </a:lnTo>
                  <a:lnTo>
                    <a:pt x="915" y="46"/>
                  </a:lnTo>
                  <a:lnTo>
                    <a:pt x="840" y="64"/>
                  </a:lnTo>
                  <a:lnTo>
                    <a:pt x="769" y="85"/>
                  </a:lnTo>
                  <a:lnTo>
                    <a:pt x="707" y="107"/>
                  </a:lnTo>
                  <a:lnTo>
                    <a:pt x="707" y="107"/>
                  </a:lnTo>
                  <a:lnTo>
                    <a:pt x="700" y="145"/>
                  </a:lnTo>
                  <a:lnTo>
                    <a:pt x="693" y="194"/>
                  </a:lnTo>
                  <a:lnTo>
                    <a:pt x="686" y="255"/>
                  </a:lnTo>
                  <a:lnTo>
                    <a:pt x="681" y="326"/>
                  </a:lnTo>
                  <a:lnTo>
                    <a:pt x="677" y="408"/>
                  </a:lnTo>
                  <a:lnTo>
                    <a:pt x="677" y="451"/>
                  </a:lnTo>
                  <a:lnTo>
                    <a:pt x="677" y="496"/>
                  </a:lnTo>
                  <a:lnTo>
                    <a:pt x="681" y="543"/>
                  </a:lnTo>
                  <a:lnTo>
                    <a:pt x="684" y="592"/>
                  </a:lnTo>
                  <a:lnTo>
                    <a:pt x="689" y="640"/>
                  </a:lnTo>
                  <a:lnTo>
                    <a:pt x="696" y="692"/>
                  </a:lnTo>
                  <a:lnTo>
                    <a:pt x="696" y="692"/>
                  </a:lnTo>
                  <a:lnTo>
                    <a:pt x="714" y="814"/>
                  </a:lnTo>
                  <a:lnTo>
                    <a:pt x="729" y="915"/>
                  </a:lnTo>
                  <a:lnTo>
                    <a:pt x="736" y="960"/>
                  </a:lnTo>
                  <a:lnTo>
                    <a:pt x="741" y="1000"/>
                  </a:lnTo>
                  <a:lnTo>
                    <a:pt x="745" y="1036"/>
                  </a:lnTo>
                  <a:lnTo>
                    <a:pt x="745" y="1071"/>
                  </a:lnTo>
                  <a:lnTo>
                    <a:pt x="743" y="1102"/>
                  </a:lnTo>
                  <a:lnTo>
                    <a:pt x="740" y="1130"/>
                  </a:lnTo>
                  <a:lnTo>
                    <a:pt x="731" y="1158"/>
                  </a:lnTo>
                  <a:lnTo>
                    <a:pt x="721" y="1182"/>
                  </a:lnTo>
                  <a:lnTo>
                    <a:pt x="707" y="1206"/>
                  </a:lnTo>
                  <a:lnTo>
                    <a:pt x="688" y="1229"/>
                  </a:lnTo>
                  <a:lnTo>
                    <a:pt x="665" y="1252"/>
                  </a:lnTo>
                  <a:lnTo>
                    <a:pt x="637" y="1274"/>
                  </a:lnTo>
                  <a:lnTo>
                    <a:pt x="637" y="1274"/>
                  </a:lnTo>
                  <a:lnTo>
                    <a:pt x="583" y="1311"/>
                  </a:lnTo>
                  <a:lnTo>
                    <a:pt x="540" y="1338"/>
                  </a:lnTo>
                  <a:lnTo>
                    <a:pt x="507" y="1356"/>
                  </a:lnTo>
                  <a:lnTo>
                    <a:pt x="484" y="1366"/>
                  </a:lnTo>
                  <a:lnTo>
                    <a:pt x="467" y="1371"/>
                  </a:lnTo>
                  <a:lnTo>
                    <a:pt x="457" y="1373"/>
                  </a:lnTo>
                  <a:lnTo>
                    <a:pt x="451" y="1373"/>
                  </a:lnTo>
                  <a:lnTo>
                    <a:pt x="450" y="1371"/>
                  </a:lnTo>
                  <a:lnTo>
                    <a:pt x="559" y="1481"/>
                  </a:lnTo>
                  <a:lnTo>
                    <a:pt x="566" y="1488"/>
                  </a:lnTo>
                  <a:lnTo>
                    <a:pt x="566" y="1488"/>
                  </a:lnTo>
                  <a:lnTo>
                    <a:pt x="639" y="1467"/>
                  </a:lnTo>
                  <a:lnTo>
                    <a:pt x="712" y="1444"/>
                  </a:lnTo>
                  <a:lnTo>
                    <a:pt x="778" y="1420"/>
                  </a:lnTo>
                  <a:lnTo>
                    <a:pt x="840" y="1394"/>
                  </a:lnTo>
                  <a:lnTo>
                    <a:pt x="894" y="1370"/>
                  </a:lnTo>
                  <a:lnTo>
                    <a:pt x="941" y="1344"/>
                  </a:lnTo>
                  <a:lnTo>
                    <a:pt x="976" y="1321"/>
                  </a:lnTo>
                  <a:lnTo>
                    <a:pt x="991" y="1311"/>
                  </a:lnTo>
                  <a:lnTo>
                    <a:pt x="1002" y="1300"/>
                  </a:lnTo>
                  <a:lnTo>
                    <a:pt x="1002" y="1300"/>
                  </a:lnTo>
                  <a:lnTo>
                    <a:pt x="1009" y="1293"/>
                  </a:lnTo>
                  <a:lnTo>
                    <a:pt x="1012" y="1285"/>
                  </a:lnTo>
                  <a:lnTo>
                    <a:pt x="1016" y="1274"/>
                  </a:lnTo>
                  <a:lnTo>
                    <a:pt x="1018" y="1264"/>
                  </a:lnTo>
                  <a:lnTo>
                    <a:pt x="1019" y="1253"/>
                  </a:lnTo>
                  <a:lnTo>
                    <a:pt x="1018" y="1243"/>
                  </a:lnTo>
                  <a:lnTo>
                    <a:pt x="1014" y="1220"/>
                  </a:lnTo>
                  <a:lnTo>
                    <a:pt x="1009" y="1198"/>
                  </a:lnTo>
                  <a:lnTo>
                    <a:pt x="1000" y="1177"/>
                  </a:lnTo>
                  <a:lnTo>
                    <a:pt x="993" y="1158"/>
                  </a:lnTo>
                  <a:lnTo>
                    <a:pt x="985" y="1144"/>
                  </a:lnTo>
                  <a:lnTo>
                    <a:pt x="985" y="1144"/>
                  </a:lnTo>
                  <a:lnTo>
                    <a:pt x="983" y="1137"/>
                  </a:lnTo>
                  <a:lnTo>
                    <a:pt x="983" y="1128"/>
                  </a:lnTo>
                  <a:lnTo>
                    <a:pt x="986" y="1121"/>
                  </a:lnTo>
                  <a:lnTo>
                    <a:pt x="993" y="1116"/>
                  </a:lnTo>
                  <a:lnTo>
                    <a:pt x="993" y="1116"/>
                  </a:lnTo>
                  <a:lnTo>
                    <a:pt x="1000" y="1113"/>
                  </a:lnTo>
                  <a:lnTo>
                    <a:pt x="1009" y="1113"/>
                  </a:lnTo>
                  <a:lnTo>
                    <a:pt x="1016" y="1116"/>
                  </a:lnTo>
                  <a:lnTo>
                    <a:pt x="1023" y="1123"/>
                  </a:lnTo>
                  <a:lnTo>
                    <a:pt x="1023" y="1123"/>
                  </a:lnTo>
                  <a:lnTo>
                    <a:pt x="1035" y="1147"/>
                  </a:lnTo>
                  <a:lnTo>
                    <a:pt x="1045" y="1173"/>
                  </a:lnTo>
                  <a:lnTo>
                    <a:pt x="1054" y="1203"/>
                  </a:lnTo>
                  <a:lnTo>
                    <a:pt x="1057" y="1219"/>
                  </a:lnTo>
                  <a:lnTo>
                    <a:pt x="1061" y="1236"/>
                  </a:lnTo>
                  <a:lnTo>
                    <a:pt x="1061" y="1253"/>
                  </a:lnTo>
                  <a:lnTo>
                    <a:pt x="1061" y="1271"/>
                  </a:lnTo>
                  <a:lnTo>
                    <a:pt x="1057" y="1286"/>
                  </a:lnTo>
                  <a:lnTo>
                    <a:pt x="1052" y="1302"/>
                  </a:lnTo>
                  <a:lnTo>
                    <a:pt x="1044" y="1318"/>
                  </a:lnTo>
                  <a:lnTo>
                    <a:pt x="1031" y="1332"/>
                  </a:lnTo>
                  <a:lnTo>
                    <a:pt x="1031" y="1332"/>
                  </a:lnTo>
                  <a:lnTo>
                    <a:pt x="1021" y="1342"/>
                  </a:lnTo>
                  <a:lnTo>
                    <a:pt x="1005" y="1352"/>
                  </a:lnTo>
                  <a:lnTo>
                    <a:pt x="969" y="1377"/>
                  </a:lnTo>
                  <a:lnTo>
                    <a:pt x="924" y="1401"/>
                  </a:lnTo>
                  <a:lnTo>
                    <a:pt x="870" y="1427"/>
                  </a:lnTo>
                  <a:lnTo>
                    <a:pt x="809" y="1453"/>
                  </a:lnTo>
                  <a:lnTo>
                    <a:pt x="743" y="1477"/>
                  </a:lnTo>
                  <a:lnTo>
                    <a:pt x="674" y="1502"/>
                  </a:lnTo>
                  <a:lnTo>
                    <a:pt x="599" y="1523"/>
                  </a:lnTo>
                  <a:lnTo>
                    <a:pt x="599" y="1524"/>
                  </a:lnTo>
                  <a:lnTo>
                    <a:pt x="599" y="1524"/>
                  </a:lnTo>
                  <a:lnTo>
                    <a:pt x="571" y="1529"/>
                  </a:lnTo>
                  <a:lnTo>
                    <a:pt x="571" y="1529"/>
                  </a:lnTo>
                  <a:lnTo>
                    <a:pt x="535" y="1538"/>
                  </a:lnTo>
                  <a:lnTo>
                    <a:pt x="535" y="1538"/>
                  </a:lnTo>
                  <a:lnTo>
                    <a:pt x="486" y="1552"/>
                  </a:lnTo>
                  <a:lnTo>
                    <a:pt x="431" y="1569"/>
                  </a:lnTo>
                  <a:lnTo>
                    <a:pt x="368" y="1592"/>
                  </a:lnTo>
                  <a:lnTo>
                    <a:pt x="335" y="1606"/>
                  </a:lnTo>
                  <a:lnTo>
                    <a:pt x="300" y="1620"/>
                  </a:lnTo>
                  <a:lnTo>
                    <a:pt x="300" y="1620"/>
                  </a:lnTo>
                  <a:lnTo>
                    <a:pt x="248" y="1644"/>
                  </a:lnTo>
                  <a:lnTo>
                    <a:pt x="205" y="1670"/>
                  </a:lnTo>
                  <a:lnTo>
                    <a:pt x="186" y="1682"/>
                  </a:lnTo>
                  <a:lnTo>
                    <a:pt x="167" y="1694"/>
                  </a:lnTo>
                  <a:lnTo>
                    <a:pt x="151" y="1708"/>
                  </a:lnTo>
                  <a:lnTo>
                    <a:pt x="135" y="1722"/>
                  </a:lnTo>
                  <a:lnTo>
                    <a:pt x="122" y="1738"/>
                  </a:lnTo>
                  <a:lnTo>
                    <a:pt x="108" y="1754"/>
                  </a:lnTo>
                  <a:lnTo>
                    <a:pt x="94" y="1773"/>
                  </a:lnTo>
                  <a:lnTo>
                    <a:pt x="82" y="1792"/>
                  </a:lnTo>
                  <a:lnTo>
                    <a:pt x="56" y="1835"/>
                  </a:lnTo>
                  <a:lnTo>
                    <a:pt x="30" y="1889"/>
                  </a:lnTo>
                  <a:lnTo>
                    <a:pt x="30" y="1889"/>
                  </a:lnTo>
                  <a:lnTo>
                    <a:pt x="17" y="1917"/>
                  </a:lnTo>
                  <a:lnTo>
                    <a:pt x="9" y="1945"/>
                  </a:lnTo>
                  <a:lnTo>
                    <a:pt x="3" y="1969"/>
                  </a:lnTo>
                  <a:lnTo>
                    <a:pt x="0" y="1993"/>
                  </a:lnTo>
                  <a:lnTo>
                    <a:pt x="0" y="2016"/>
                  </a:lnTo>
                  <a:lnTo>
                    <a:pt x="3" y="2037"/>
                  </a:lnTo>
                  <a:lnTo>
                    <a:pt x="7" y="2056"/>
                  </a:lnTo>
                  <a:lnTo>
                    <a:pt x="14" y="2075"/>
                  </a:lnTo>
                  <a:lnTo>
                    <a:pt x="24" y="2092"/>
                  </a:lnTo>
                  <a:lnTo>
                    <a:pt x="35" y="2108"/>
                  </a:lnTo>
                  <a:lnTo>
                    <a:pt x="47" y="2123"/>
                  </a:lnTo>
                  <a:lnTo>
                    <a:pt x="61" y="2136"/>
                  </a:lnTo>
                  <a:lnTo>
                    <a:pt x="76" y="2149"/>
                  </a:lnTo>
                  <a:lnTo>
                    <a:pt x="94" y="2160"/>
                  </a:lnTo>
                  <a:lnTo>
                    <a:pt x="111" y="2170"/>
                  </a:lnTo>
                  <a:lnTo>
                    <a:pt x="130" y="2179"/>
                  </a:lnTo>
                  <a:lnTo>
                    <a:pt x="130" y="2179"/>
                  </a:lnTo>
                  <a:lnTo>
                    <a:pt x="156" y="2189"/>
                  </a:lnTo>
                  <a:lnTo>
                    <a:pt x="189" y="2200"/>
                  </a:lnTo>
                  <a:lnTo>
                    <a:pt x="231" y="2210"/>
                  </a:lnTo>
                  <a:lnTo>
                    <a:pt x="280" y="2221"/>
                  </a:lnTo>
                  <a:lnTo>
                    <a:pt x="337" y="2231"/>
                  </a:lnTo>
                  <a:lnTo>
                    <a:pt x="399" y="2241"/>
                  </a:lnTo>
                  <a:lnTo>
                    <a:pt x="471" y="2252"/>
                  </a:lnTo>
                  <a:lnTo>
                    <a:pt x="547" y="2261"/>
                  </a:lnTo>
                  <a:lnTo>
                    <a:pt x="630" y="2269"/>
                  </a:lnTo>
                  <a:lnTo>
                    <a:pt x="721" y="2278"/>
                  </a:lnTo>
                  <a:lnTo>
                    <a:pt x="816" y="2287"/>
                  </a:lnTo>
                  <a:lnTo>
                    <a:pt x="917" y="2292"/>
                  </a:lnTo>
                  <a:lnTo>
                    <a:pt x="1024" y="2297"/>
                  </a:lnTo>
                  <a:lnTo>
                    <a:pt x="1136" y="2301"/>
                  </a:lnTo>
                  <a:lnTo>
                    <a:pt x="1252" y="2304"/>
                  </a:lnTo>
                  <a:lnTo>
                    <a:pt x="1372" y="2304"/>
                  </a:lnTo>
                  <a:lnTo>
                    <a:pt x="1372" y="2304"/>
                  </a:lnTo>
                  <a:lnTo>
                    <a:pt x="1493" y="2304"/>
                  </a:lnTo>
                  <a:lnTo>
                    <a:pt x="1610" y="2301"/>
                  </a:lnTo>
                  <a:lnTo>
                    <a:pt x="1721" y="2297"/>
                  </a:lnTo>
                  <a:lnTo>
                    <a:pt x="1827" y="2292"/>
                  </a:lnTo>
                  <a:lnTo>
                    <a:pt x="1927" y="2287"/>
                  </a:lnTo>
                  <a:lnTo>
                    <a:pt x="2023" y="2278"/>
                  </a:lnTo>
                  <a:lnTo>
                    <a:pt x="2113" y="2269"/>
                  </a:lnTo>
                  <a:lnTo>
                    <a:pt x="2197" y="2261"/>
                  </a:lnTo>
                  <a:lnTo>
                    <a:pt x="2275" y="2252"/>
                  </a:lnTo>
                  <a:lnTo>
                    <a:pt x="2344" y="2241"/>
                  </a:lnTo>
                  <a:lnTo>
                    <a:pt x="2408" y="2231"/>
                  </a:lnTo>
                  <a:lnTo>
                    <a:pt x="2464" y="2221"/>
                  </a:lnTo>
                  <a:lnTo>
                    <a:pt x="2514" y="2210"/>
                  </a:lnTo>
                  <a:lnTo>
                    <a:pt x="2556" y="2200"/>
                  </a:lnTo>
                  <a:lnTo>
                    <a:pt x="2589" y="2189"/>
                  </a:lnTo>
                  <a:lnTo>
                    <a:pt x="2613" y="2179"/>
                  </a:lnTo>
                  <a:lnTo>
                    <a:pt x="2613" y="2179"/>
                  </a:lnTo>
                  <a:lnTo>
                    <a:pt x="2632" y="2170"/>
                  </a:lnTo>
                  <a:lnTo>
                    <a:pt x="2650" y="2160"/>
                  </a:lnTo>
                  <a:lnTo>
                    <a:pt x="2667" y="2149"/>
                  </a:lnTo>
                  <a:lnTo>
                    <a:pt x="2683" y="2136"/>
                  </a:lnTo>
                  <a:lnTo>
                    <a:pt x="2697" y="2123"/>
                  </a:lnTo>
                  <a:lnTo>
                    <a:pt x="2709" y="2108"/>
                  </a:lnTo>
                  <a:lnTo>
                    <a:pt x="2721" y="2092"/>
                  </a:lnTo>
                  <a:lnTo>
                    <a:pt x="2730" y="2075"/>
                  </a:lnTo>
                  <a:lnTo>
                    <a:pt x="2737" y="2056"/>
                  </a:lnTo>
                  <a:lnTo>
                    <a:pt x="2742" y="2037"/>
                  </a:lnTo>
                  <a:lnTo>
                    <a:pt x="2743" y="2016"/>
                  </a:lnTo>
                  <a:lnTo>
                    <a:pt x="2743" y="1993"/>
                  </a:lnTo>
                  <a:lnTo>
                    <a:pt x="2742" y="1969"/>
                  </a:lnTo>
                  <a:lnTo>
                    <a:pt x="2735" y="1945"/>
                  </a:lnTo>
                  <a:lnTo>
                    <a:pt x="2726" y="1917"/>
                  </a:lnTo>
                  <a:lnTo>
                    <a:pt x="2716" y="1889"/>
                  </a:lnTo>
                  <a:lnTo>
                    <a:pt x="2716" y="1889"/>
                  </a:lnTo>
                  <a:close/>
                  <a:moveTo>
                    <a:pt x="986" y="991"/>
                  </a:moveTo>
                  <a:lnTo>
                    <a:pt x="986" y="991"/>
                  </a:lnTo>
                  <a:lnTo>
                    <a:pt x="976" y="976"/>
                  </a:lnTo>
                  <a:lnTo>
                    <a:pt x="967" y="960"/>
                  </a:lnTo>
                  <a:lnTo>
                    <a:pt x="958" y="941"/>
                  </a:lnTo>
                  <a:lnTo>
                    <a:pt x="952" y="922"/>
                  </a:lnTo>
                  <a:lnTo>
                    <a:pt x="938" y="878"/>
                  </a:lnTo>
                  <a:lnTo>
                    <a:pt x="924" y="830"/>
                  </a:lnTo>
                  <a:lnTo>
                    <a:pt x="913" y="781"/>
                  </a:lnTo>
                  <a:lnTo>
                    <a:pt x="905" y="729"/>
                  </a:lnTo>
                  <a:lnTo>
                    <a:pt x="898" y="677"/>
                  </a:lnTo>
                  <a:lnTo>
                    <a:pt x="891" y="625"/>
                  </a:lnTo>
                  <a:lnTo>
                    <a:pt x="882" y="529"/>
                  </a:lnTo>
                  <a:lnTo>
                    <a:pt x="877" y="448"/>
                  </a:lnTo>
                  <a:lnTo>
                    <a:pt x="873" y="373"/>
                  </a:lnTo>
                  <a:lnTo>
                    <a:pt x="873" y="373"/>
                  </a:lnTo>
                  <a:lnTo>
                    <a:pt x="875" y="361"/>
                  </a:lnTo>
                  <a:lnTo>
                    <a:pt x="882" y="347"/>
                  </a:lnTo>
                  <a:lnTo>
                    <a:pt x="892" y="335"/>
                  </a:lnTo>
                  <a:lnTo>
                    <a:pt x="905" y="323"/>
                  </a:lnTo>
                  <a:lnTo>
                    <a:pt x="920" y="310"/>
                  </a:lnTo>
                  <a:lnTo>
                    <a:pt x="941" y="298"/>
                  </a:lnTo>
                  <a:lnTo>
                    <a:pt x="962" y="288"/>
                  </a:lnTo>
                  <a:lnTo>
                    <a:pt x="986" y="277"/>
                  </a:lnTo>
                  <a:lnTo>
                    <a:pt x="1012" y="267"/>
                  </a:lnTo>
                  <a:lnTo>
                    <a:pt x="1042" y="258"/>
                  </a:lnTo>
                  <a:lnTo>
                    <a:pt x="1071" y="250"/>
                  </a:lnTo>
                  <a:lnTo>
                    <a:pt x="1103" y="243"/>
                  </a:lnTo>
                  <a:lnTo>
                    <a:pt x="1136" y="236"/>
                  </a:lnTo>
                  <a:lnTo>
                    <a:pt x="1170" y="231"/>
                  </a:lnTo>
                  <a:lnTo>
                    <a:pt x="1203" y="227"/>
                  </a:lnTo>
                  <a:lnTo>
                    <a:pt x="1240" y="224"/>
                  </a:lnTo>
                  <a:lnTo>
                    <a:pt x="1240" y="224"/>
                  </a:lnTo>
                  <a:lnTo>
                    <a:pt x="1273" y="220"/>
                  </a:lnTo>
                  <a:lnTo>
                    <a:pt x="1304" y="213"/>
                  </a:lnTo>
                  <a:lnTo>
                    <a:pt x="1334" y="203"/>
                  </a:lnTo>
                  <a:lnTo>
                    <a:pt x="1360" y="192"/>
                  </a:lnTo>
                  <a:lnTo>
                    <a:pt x="1384" y="178"/>
                  </a:lnTo>
                  <a:lnTo>
                    <a:pt x="1405" y="163"/>
                  </a:lnTo>
                  <a:lnTo>
                    <a:pt x="1426" y="147"/>
                  </a:lnTo>
                  <a:lnTo>
                    <a:pt x="1443" y="132"/>
                  </a:lnTo>
                  <a:lnTo>
                    <a:pt x="1457" y="116"/>
                  </a:lnTo>
                  <a:lnTo>
                    <a:pt x="1471" y="100"/>
                  </a:lnTo>
                  <a:lnTo>
                    <a:pt x="1490" y="74"/>
                  </a:lnTo>
                  <a:lnTo>
                    <a:pt x="1502" y="55"/>
                  </a:lnTo>
                  <a:lnTo>
                    <a:pt x="1505" y="48"/>
                  </a:lnTo>
                  <a:lnTo>
                    <a:pt x="1505" y="48"/>
                  </a:lnTo>
                  <a:lnTo>
                    <a:pt x="1507" y="53"/>
                  </a:lnTo>
                  <a:lnTo>
                    <a:pt x="1511" y="71"/>
                  </a:lnTo>
                  <a:lnTo>
                    <a:pt x="1518" y="97"/>
                  </a:lnTo>
                  <a:lnTo>
                    <a:pt x="1530" y="126"/>
                  </a:lnTo>
                  <a:lnTo>
                    <a:pt x="1537" y="142"/>
                  </a:lnTo>
                  <a:lnTo>
                    <a:pt x="1547" y="159"/>
                  </a:lnTo>
                  <a:lnTo>
                    <a:pt x="1558" y="175"/>
                  </a:lnTo>
                  <a:lnTo>
                    <a:pt x="1571" y="189"/>
                  </a:lnTo>
                  <a:lnTo>
                    <a:pt x="1587" y="203"/>
                  </a:lnTo>
                  <a:lnTo>
                    <a:pt x="1604" y="215"/>
                  </a:lnTo>
                  <a:lnTo>
                    <a:pt x="1624" y="225"/>
                  </a:lnTo>
                  <a:lnTo>
                    <a:pt x="1646" y="234"/>
                  </a:lnTo>
                  <a:lnTo>
                    <a:pt x="1646" y="234"/>
                  </a:lnTo>
                  <a:lnTo>
                    <a:pt x="1693" y="248"/>
                  </a:lnTo>
                  <a:lnTo>
                    <a:pt x="1735" y="264"/>
                  </a:lnTo>
                  <a:lnTo>
                    <a:pt x="1773" y="279"/>
                  </a:lnTo>
                  <a:lnTo>
                    <a:pt x="1806" y="295"/>
                  </a:lnTo>
                  <a:lnTo>
                    <a:pt x="1820" y="303"/>
                  </a:lnTo>
                  <a:lnTo>
                    <a:pt x="1832" y="312"/>
                  </a:lnTo>
                  <a:lnTo>
                    <a:pt x="1844" y="323"/>
                  </a:lnTo>
                  <a:lnTo>
                    <a:pt x="1853" y="331"/>
                  </a:lnTo>
                  <a:lnTo>
                    <a:pt x="1860" y="342"/>
                  </a:lnTo>
                  <a:lnTo>
                    <a:pt x="1867" y="352"/>
                  </a:lnTo>
                  <a:lnTo>
                    <a:pt x="1870" y="362"/>
                  </a:lnTo>
                  <a:lnTo>
                    <a:pt x="1870" y="373"/>
                  </a:lnTo>
                  <a:lnTo>
                    <a:pt x="1870" y="373"/>
                  </a:lnTo>
                  <a:lnTo>
                    <a:pt x="1868" y="448"/>
                  </a:lnTo>
                  <a:lnTo>
                    <a:pt x="1863" y="529"/>
                  </a:lnTo>
                  <a:lnTo>
                    <a:pt x="1853" y="625"/>
                  </a:lnTo>
                  <a:lnTo>
                    <a:pt x="1847" y="677"/>
                  </a:lnTo>
                  <a:lnTo>
                    <a:pt x="1839" y="729"/>
                  </a:lnTo>
                  <a:lnTo>
                    <a:pt x="1830" y="781"/>
                  </a:lnTo>
                  <a:lnTo>
                    <a:pt x="1820" y="830"/>
                  </a:lnTo>
                  <a:lnTo>
                    <a:pt x="1808" y="878"/>
                  </a:lnTo>
                  <a:lnTo>
                    <a:pt x="1794" y="922"/>
                  </a:lnTo>
                  <a:lnTo>
                    <a:pt x="1785" y="941"/>
                  </a:lnTo>
                  <a:lnTo>
                    <a:pt x="1776" y="960"/>
                  </a:lnTo>
                  <a:lnTo>
                    <a:pt x="1768" y="976"/>
                  </a:lnTo>
                  <a:lnTo>
                    <a:pt x="1759" y="991"/>
                  </a:lnTo>
                  <a:lnTo>
                    <a:pt x="1759" y="991"/>
                  </a:lnTo>
                  <a:lnTo>
                    <a:pt x="1738" y="1019"/>
                  </a:lnTo>
                  <a:lnTo>
                    <a:pt x="1717" y="1045"/>
                  </a:lnTo>
                  <a:lnTo>
                    <a:pt x="1696" y="1069"/>
                  </a:lnTo>
                  <a:lnTo>
                    <a:pt x="1674" y="1094"/>
                  </a:lnTo>
                  <a:lnTo>
                    <a:pt x="1651" y="1114"/>
                  </a:lnTo>
                  <a:lnTo>
                    <a:pt x="1627" y="1135"/>
                  </a:lnTo>
                  <a:lnTo>
                    <a:pt x="1603" y="1153"/>
                  </a:lnTo>
                  <a:lnTo>
                    <a:pt x="1578" y="1170"/>
                  </a:lnTo>
                  <a:lnTo>
                    <a:pt x="1554" y="1184"/>
                  </a:lnTo>
                  <a:lnTo>
                    <a:pt x="1528" y="1196"/>
                  </a:lnTo>
                  <a:lnTo>
                    <a:pt x="1502" y="1208"/>
                  </a:lnTo>
                  <a:lnTo>
                    <a:pt x="1476" y="1217"/>
                  </a:lnTo>
                  <a:lnTo>
                    <a:pt x="1450" y="1224"/>
                  </a:lnTo>
                  <a:lnTo>
                    <a:pt x="1424" y="1229"/>
                  </a:lnTo>
                  <a:lnTo>
                    <a:pt x="1398" y="1233"/>
                  </a:lnTo>
                  <a:lnTo>
                    <a:pt x="1372" y="1234"/>
                  </a:lnTo>
                  <a:lnTo>
                    <a:pt x="1372" y="1234"/>
                  </a:lnTo>
                  <a:lnTo>
                    <a:pt x="1346" y="1233"/>
                  </a:lnTo>
                  <a:lnTo>
                    <a:pt x="1320" y="1229"/>
                  </a:lnTo>
                  <a:lnTo>
                    <a:pt x="1294" y="1224"/>
                  </a:lnTo>
                  <a:lnTo>
                    <a:pt x="1268" y="1217"/>
                  </a:lnTo>
                  <a:lnTo>
                    <a:pt x="1242" y="1208"/>
                  </a:lnTo>
                  <a:lnTo>
                    <a:pt x="1217" y="1196"/>
                  </a:lnTo>
                  <a:lnTo>
                    <a:pt x="1191" y="1184"/>
                  </a:lnTo>
                  <a:lnTo>
                    <a:pt x="1167" y="1170"/>
                  </a:lnTo>
                  <a:lnTo>
                    <a:pt x="1141" y="1153"/>
                  </a:lnTo>
                  <a:lnTo>
                    <a:pt x="1116" y="1135"/>
                  </a:lnTo>
                  <a:lnTo>
                    <a:pt x="1094" y="1114"/>
                  </a:lnTo>
                  <a:lnTo>
                    <a:pt x="1071" y="1094"/>
                  </a:lnTo>
                  <a:lnTo>
                    <a:pt x="1049" y="1069"/>
                  </a:lnTo>
                  <a:lnTo>
                    <a:pt x="1026" y="1045"/>
                  </a:lnTo>
                  <a:lnTo>
                    <a:pt x="1005" y="1019"/>
                  </a:lnTo>
                  <a:lnTo>
                    <a:pt x="986" y="991"/>
                  </a:lnTo>
                  <a:lnTo>
                    <a:pt x="986" y="991"/>
                  </a:lnTo>
                  <a:close/>
                  <a:moveTo>
                    <a:pt x="1651" y="1679"/>
                  </a:moveTo>
                  <a:lnTo>
                    <a:pt x="1651" y="1679"/>
                  </a:lnTo>
                  <a:lnTo>
                    <a:pt x="1630" y="1688"/>
                  </a:lnTo>
                  <a:lnTo>
                    <a:pt x="1611" y="1700"/>
                  </a:lnTo>
                  <a:lnTo>
                    <a:pt x="1592" y="1710"/>
                  </a:lnTo>
                  <a:lnTo>
                    <a:pt x="1575" y="1724"/>
                  </a:lnTo>
                  <a:lnTo>
                    <a:pt x="1558" y="1736"/>
                  </a:lnTo>
                  <a:lnTo>
                    <a:pt x="1542" y="1750"/>
                  </a:lnTo>
                  <a:lnTo>
                    <a:pt x="1512" y="1780"/>
                  </a:lnTo>
                  <a:lnTo>
                    <a:pt x="1486" y="1811"/>
                  </a:lnTo>
                  <a:lnTo>
                    <a:pt x="1464" y="1842"/>
                  </a:lnTo>
                  <a:lnTo>
                    <a:pt x="1445" y="1875"/>
                  </a:lnTo>
                  <a:lnTo>
                    <a:pt x="1427" y="1906"/>
                  </a:lnTo>
                  <a:lnTo>
                    <a:pt x="1413" y="1936"/>
                  </a:lnTo>
                  <a:lnTo>
                    <a:pt x="1401" y="1965"/>
                  </a:lnTo>
                  <a:lnTo>
                    <a:pt x="1391" y="1991"/>
                  </a:lnTo>
                  <a:lnTo>
                    <a:pt x="1384" y="2014"/>
                  </a:lnTo>
                  <a:lnTo>
                    <a:pt x="1375" y="2047"/>
                  </a:lnTo>
                  <a:lnTo>
                    <a:pt x="1372" y="2059"/>
                  </a:lnTo>
                  <a:lnTo>
                    <a:pt x="1372" y="2059"/>
                  </a:lnTo>
                  <a:lnTo>
                    <a:pt x="1370" y="2047"/>
                  </a:lnTo>
                  <a:lnTo>
                    <a:pt x="1360" y="2014"/>
                  </a:lnTo>
                  <a:lnTo>
                    <a:pt x="1353" y="1991"/>
                  </a:lnTo>
                  <a:lnTo>
                    <a:pt x="1344" y="1965"/>
                  </a:lnTo>
                  <a:lnTo>
                    <a:pt x="1332" y="1936"/>
                  </a:lnTo>
                  <a:lnTo>
                    <a:pt x="1318" y="1906"/>
                  </a:lnTo>
                  <a:lnTo>
                    <a:pt x="1301" y="1875"/>
                  </a:lnTo>
                  <a:lnTo>
                    <a:pt x="1280" y="1842"/>
                  </a:lnTo>
                  <a:lnTo>
                    <a:pt x="1257" y="1811"/>
                  </a:lnTo>
                  <a:lnTo>
                    <a:pt x="1231" y="1780"/>
                  </a:lnTo>
                  <a:lnTo>
                    <a:pt x="1202" y="1750"/>
                  </a:lnTo>
                  <a:lnTo>
                    <a:pt x="1186" y="1736"/>
                  </a:lnTo>
                  <a:lnTo>
                    <a:pt x="1170" y="1724"/>
                  </a:lnTo>
                  <a:lnTo>
                    <a:pt x="1151" y="1710"/>
                  </a:lnTo>
                  <a:lnTo>
                    <a:pt x="1132" y="1700"/>
                  </a:lnTo>
                  <a:lnTo>
                    <a:pt x="1113" y="1688"/>
                  </a:lnTo>
                  <a:lnTo>
                    <a:pt x="1092" y="1679"/>
                  </a:lnTo>
                  <a:lnTo>
                    <a:pt x="1092" y="1679"/>
                  </a:lnTo>
                  <a:lnTo>
                    <a:pt x="1191" y="1554"/>
                  </a:lnTo>
                  <a:lnTo>
                    <a:pt x="1191" y="1554"/>
                  </a:lnTo>
                  <a:lnTo>
                    <a:pt x="1172" y="1547"/>
                  </a:lnTo>
                  <a:lnTo>
                    <a:pt x="1153" y="1540"/>
                  </a:lnTo>
                  <a:lnTo>
                    <a:pt x="1130" y="1528"/>
                  </a:lnTo>
                  <a:lnTo>
                    <a:pt x="1118" y="1521"/>
                  </a:lnTo>
                  <a:lnTo>
                    <a:pt x="1108" y="1512"/>
                  </a:lnTo>
                  <a:lnTo>
                    <a:pt x="1097" y="1502"/>
                  </a:lnTo>
                  <a:lnTo>
                    <a:pt x="1087" y="1491"/>
                  </a:lnTo>
                  <a:lnTo>
                    <a:pt x="1080" y="1479"/>
                  </a:lnTo>
                  <a:lnTo>
                    <a:pt x="1073" y="1467"/>
                  </a:lnTo>
                  <a:lnTo>
                    <a:pt x="1070" y="1451"/>
                  </a:lnTo>
                  <a:lnTo>
                    <a:pt x="1068" y="1436"/>
                  </a:lnTo>
                  <a:lnTo>
                    <a:pt x="1068" y="1436"/>
                  </a:lnTo>
                  <a:lnTo>
                    <a:pt x="1070" y="1422"/>
                  </a:lnTo>
                  <a:lnTo>
                    <a:pt x="1071" y="1410"/>
                  </a:lnTo>
                  <a:lnTo>
                    <a:pt x="1077" y="1401"/>
                  </a:lnTo>
                  <a:lnTo>
                    <a:pt x="1080" y="1392"/>
                  </a:lnTo>
                  <a:lnTo>
                    <a:pt x="1092" y="1380"/>
                  </a:lnTo>
                  <a:lnTo>
                    <a:pt x="1104" y="1366"/>
                  </a:lnTo>
                  <a:lnTo>
                    <a:pt x="1111" y="1358"/>
                  </a:lnTo>
                  <a:lnTo>
                    <a:pt x="1116" y="1347"/>
                  </a:lnTo>
                  <a:lnTo>
                    <a:pt x="1120" y="1333"/>
                  </a:lnTo>
                  <a:lnTo>
                    <a:pt x="1122" y="1314"/>
                  </a:lnTo>
                  <a:lnTo>
                    <a:pt x="1123" y="1293"/>
                  </a:lnTo>
                  <a:lnTo>
                    <a:pt x="1122" y="1266"/>
                  </a:lnTo>
                  <a:lnTo>
                    <a:pt x="1120" y="1233"/>
                  </a:lnTo>
                  <a:lnTo>
                    <a:pt x="1113" y="1194"/>
                  </a:lnTo>
                  <a:lnTo>
                    <a:pt x="1113" y="1194"/>
                  </a:lnTo>
                  <a:lnTo>
                    <a:pt x="1132" y="1210"/>
                  </a:lnTo>
                  <a:lnTo>
                    <a:pt x="1153" y="1226"/>
                  </a:lnTo>
                  <a:lnTo>
                    <a:pt x="1182" y="1245"/>
                  </a:lnTo>
                  <a:lnTo>
                    <a:pt x="1200" y="1255"/>
                  </a:lnTo>
                  <a:lnTo>
                    <a:pt x="1219" y="1264"/>
                  </a:lnTo>
                  <a:lnTo>
                    <a:pt x="1240" y="1272"/>
                  </a:lnTo>
                  <a:lnTo>
                    <a:pt x="1264" y="1281"/>
                  </a:lnTo>
                  <a:lnTo>
                    <a:pt x="1288" y="1288"/>
                  </a:lnTo>
                  <a:lnTo>
                    <a:pt x="1314" y="1293"/>
                  </a:lnTo>
                  <a:lnTo>
                    <a:pt x="1342" y="1297"/>
                  </a:lnTo>
                  <a:lnTo>
                    <a:pt x="1372" y="1297"/>
                  </a:lnTo>
                  <a:lnTo>
                    <a:pt x="1372" y="1297"/>
                  </a:lnTo>
                  <a:lnTo>
                    <a:pt x="1401" y="1297"/>
                  </a:lnTo>
                  <a:lnTo>
                    <a:pt x="1431" y="1293"/>
                  </a:lnTo>
                  <a:lnTo>
                    <a:pt x="1457" y="1288"/>
                  </a:lnTo>
                  <a:lnTo>
                    <a:pt x="1481" y="1281"/>
                  </a:lnTo>
                  <a:lnTo>
                    <a:pt x="1504" y="1272"/>
                  </a:lnTo>
                  <a:lnTo>
                    <a:pt x="1525" y="1264"/>
                  </a:lnTo>
                  <a:lnTo>
                    <a:pt x="1545" y="1255"/>
                  </a:lnTo>
                  <a:lnTo>
                    <a:pt x="1563" y="1245"/>
                  </a:lnTo>
                  <a:lnTo>
                    <a:pt x="1592" y="1226"/>
                  </a:lnTo>
                  <a:lnTo>
                    <a:pt x="1613" y="1210"/>
                  </a:lnTo>
                  <a:lnTo>
                    <a:pt x="1630" y="1194"/>
                  </a:lnTo>
                  <a:lnTo>
                    <a:pt x="1630" y="1194"/>
                  </a:lnTo>
                  <a:lnTo>
                    <a:pt x="1625" y="1233"/>
                  </a:lnTo>
                  <a:lnTo>
                    <a:pt x="1622" y="1266"/>
                  </a:lnTo>
                  <a:lnTo>
                    <a:pt x="1622" y="1293"/>
                  </a:lnTo>
                  <a:lnTo>
                    <a:pt x="1622" y="1314"/>
                  </a:lnTo>
                  <a:lnTo>
                    <a:pt x="1625" y="1333"/>
                  </a:lnTo>
                  <a:lnTo>
                    <a:pt x="1629" y="1347"/>
                  </a:lnTo>
                  <a:lnTo>
                    <a:pt x="1634" y="1358"/>
                  </a:lnTo>
                  <a:lnTo>
                    <a:pt x="1639" y="1366"/>
                  </a:lnTo>
                  <a:lnTo>
                    <a:pt x="1651" y="1380"/>
                  </a:lnTo>
                  <a:lnTo>
                    <a:pt x="1663" y="1392"/>
                  </a:lnTo>
                  <a:lnTo>
                    <a:pt x="1669" y="1401"/>
                  </a:lnTo>
                  <a:lnTo>
                    <a:pt x="1672" y="1410"/>
                  </a:lnTo>
                  <a:lnTo>
                    <a:pt x="1676" y="1422"/>
                  </a:lnTo>
                  <a:lnTo>
                    <a:pt x="1676" y="1436"/>
                  </a:lnTo>
                  <a:lnTo>
                    <a:pt x="1676" y="1436"/>
                  </a:lnTo>
                  <a:lnTo>
                    <a:pt x="1674" y="1451"/>
                  </a:lnTo>
                  <a:lnTo>
                    <a:pt x="1670" y="1467"/>
                  </a:lnTo>
                  <a:lnTo>
                    <a:pt x="1665" y="1479"/>
                  </a:lnTo>
                  <a:lnTo>
                    <a:pt x="1656" y="1491"/>
                  </a:lnTo>
                  <a:lnTo>
                    <a:pt x="1648" y="1502"/>
                  </a:lnTo>
                  <a:lnTo>
                    <a:pt x="1637" y="1512"/>
                  </a:lnTo>
                  <a:lnTo>
                    <a:pt x="1625" y="1521"/>
                  </a:lnTo>
                  <a:lnTo>
                    <a:pt x="1615" y="1528"/>
                  </a:lnTo>
                  <a:lnTo>
                    <a:pt x="1592" y="1540"/>
                  </a:lnTo>
                  <a:lnTo>
                    <a:pt x="1573" y="1547"/>
                  </a:lnTo>
                  <a:lnTo>
                    <a:pt x="1554" y="1554"/>
                  </a:lnTo>
                  <a:lnTo>
                    <a:pt x="1554" y="1554"/>
                  </a:lnTo>
                  <a:lnTo>
                    <a:pt x="1651" y="1679"/>
                  </a:lnTo>
                  <a:lnTo>
                    <a:pt x="1651" y="1679"/>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34" name="PA-任意多边形 8"/>
            <p:cNvSpPr/>
            <p:nvPr>
              <p:custDataLst>
                <p:tags r:id="rId14"/>
              </p:custDataLst>
            </p:nvPr>
          </p:nvSpPr>
          <p:spPr bwMode="auto">
            <a:xfrm>
              <a:off x="468313" y="409575"/>
              <a:ext cx="4027488" cy="1952625"/>
            </a:xfrm>
            <a:custGeom>
              <a:avLst/>
              <a:gdLst>
                <a:gd name="T0" fmla="*/ 2244 w 2537"/>
                <a:gd name="T1" fmla="*/ 943 h 1230"/>
                <a:gd name="T2" fmla="*/ 2244 w 2537"/>
                <a:gd name="T3" fmla="*/ 592 h 1230"/>
                <a:gd name="T4" fmla="*/ 2537 w 2537"/>
                <a:gd name="T5" fmla="*/ 481 h 1230"/>
                <a:gd name="T6" fmla="*/ 1268 w 2537"/>
                <a:gd name="T7" fmla="*/ 0 h 1230"/>
                <a:gd name="T8" fmla="*/ 0 w 2537"/>
                <a:gd name="T9" fmla="*/ 481 h 1230"/>
                <a:gd name="T10" fmla="*/ 644 w 2537"/>
                <a:gd name="T11" fmla="*/ 726 h 1230"/>
                <a:gd name="T12" fmla="*/ 644 w 2537"/>
                <a:gd name="T13" fmla="*/ 1000 h 1230"/>
                <a:gd name="T14" fmla="*/ 644 w 2537"/>
                <a:gd name="T15" fmla="*/ 1000 h 1230"/>
                <a:gd name="T16" fmla="*/ 710 w 2537"/>
                <a:gd name="T17" fmla="*/ 981 h 1230"/>
                <a:gd name="T18" fmla="*/ 780 w 2537"/>
                <a:gd name="T19" fmla="*/ 964 h 1230"/>
                <a:gd name="T20" fmla="*/ 853 w 2537"/>
                <a:gd name="T21" fmla="*/ 950 h 1230"/>
                <a:gd name="T22" fmla="*/ 929 w 2537"/>
                <a:gd name="T23" fmla="*/ 936 h 1230"/>
                <a:gd name="T24" fmla="*/ 1009 w 2537"/>
                <a:gd name="T25" fmla="*/ 927 h 1230"/>
                <a:gd name="T26" fmla="*/ 1092 w 2537"/>
                <a:gd name="T27" fmla="*/ 919 h 1230"/>
                <a:gd name="T28" fmla="*/ 1177 w 2537"/>
                <a:gd name="T29" fmla="*/ 915 h 1230"/>
                <a:gd name="T30" fmla="*/ 1266 w 2537"/>
                <a:gd name="T31" fmla="*/ 913 h 1230"/>
                <a:gd name="T32" fmla="*/ 1266 w 2537"/>
                <a:gd name="T33" fmla="*/ 913 h 1230"/>
                <a:gd name="T34" fmla="*/ 1355 w 2537"/>
                <a:gd name="T35" fmla="*/ 915 h 1230"/>
                <a:gd name="T36" fmla="*/ 1440 w 2537"/>
                <a:gd name="T37" fmla="*/ 920 h 1230"/>
                <a:gd name="T38" fmla="*/ 1525 w 2537"/>
                <a:gd name="T39" fmla="*/ 927 h 1230"/>
                <a:gd name="T40" fmla="*/ 1605 w 2537"/>
                <a:gd name="T41" fmla="*/ 938 h 1230"/>
                <a:gd name="T42" fmla="*/ 1683 w 2537"/>
                <a:gd name="T43" fmla="*/ 950 h 1230"/>
                <a:gd name="T44" fmla="*/ 1756 w 2537"/>
                <a:gd name="T45" fmla="*/ 966 h 1230"/>
                <a:gd name="T46" fmla="*/ 1825 w 2537"/>
                <a:gd name="T47" fmla="*/ 983 h 1230"/>
                <a:gd name="T48" fmla="*/ 1891 w 2537"/>
                <a:gd name="T49" fmla="*/ 1002 h 1230"/>
                <a:gd name="T50" fmla="*/ 1891 w 2537"/>
                <a:gd name="T51" fmla="*/ 726 h 1230"/>
                <a:gd name="T52" fmla="*/ 2136 w 2537"/>
                <a:gd name="T53" fmla="*/ 634 h 1230"/>
                <a:gd name="T54" fmla="*/ 2136 w 2537"/>
                <a:gd name="T55" fmla="*/ 943 h 1230"/>
                <a:gd name="T56" fmla="*/ 2136 w 2537"/>
                <a:gd name="T57" fmla="*/ 943 h 1230"/>
                <a:gd name="T58" fmla="*/ 2124 w 2537"/>
                <a:gd name="T59" fmla="*/ 952 h 1230"/>
                <a:gd name="T60" fmla="*/ 2113 w 2537"/>
                <a:gd name="T61" fmla="*/ 960 h 1230"/>
                <a:gd name="T62" fmla="*/ 2103 w 2537"/>
                <a:gd name="T63" fmla="*/ 971 h 1230"/>
                <a:gd name="T64" fmla="*/ 2096 w 2537"/>
                <a:gd name="T65" fmla="*/ 983 h 1230"/>
                <a:gd name="T66" fmla="*/ 2089 w 2537"/>
                <a:gd name="T67" fmla="*/ 995 h 1230"/>
                <a:gd name="T68" fmla="*/ 2084 w 2537"/>
                <a:gd name="T69" fmla="*/ 1007 h 1230"/>
                <a:gd name="T70" fmla="*/ 2082 w 2537"/>
                <a:gd name="T71" fmla="*/ 1021 h 1230"/>
                <a:gd name="T72" fmla="*/ 2080 w 2537"/>
                <a:gd name="T73" fmla="*/ 1037 h 1230"/>
                <a:gd name="T74" fmla="*/ 2080 w 2537"/>
                <a:gd name="T75" fmla="*/ 1230 h 1230"/>
                <a:gd name="T76" fmla="*/ 2299 w 2537"/>
                <a:gd name="T77" fmla="*/ 1230 h 1230"/>
                <a:gd name="T78" fmla="*/ 2299 w 2537"/>
                <a:gd name="T79" fmla="*/ 1037 h 1230"/>
                <a:gd name="T80" fmla="*/ 2299 w 2537"/>
                <a:gd name="T81" fmla="*/ 1037 h 1230"/>
                <a:gd name="T82" fmla="*/ 2297 w 2537"/>
                <a:gd name="T83" fmla="*/ 1021 h 1230"/>
                <a:gd name="T84" fmla="*/ 2294 w 2537"/>
                <a:gd name="T85" fmla="*/ 1007 h 1230"/>
                <a:gd name="T86" fmla="*/ 2290 w 2537"/>
                <a:gd name="T87" fmla="*/ 995 h 1230"/>
                <a:gd name="T88" fmla="*/ 2284 w 2537"/>
                <a:gd name="T89" fmla="*/ 983 h 1230"/>
                <a:gd name="T90" fmla="*/ 2275 w 2537"/>
                <a:gd name="T91" fmla="*/ 971 h 1230"/>
                <a:gd name="T92" fmla="*/ 2266 w 2537"/>
                <a:gd name="T93" fmla="*/ 960 h 1230"/>
                <a:gd name="T94" fmla="*/ 2256 w 2537"/>
                <a:gd name="T95" fmla="*/ 952 h 1230"/>
                <a:gd name="T96" fmla="*/ 2244 w 2537"/>
                <a:gd name="T97" fmla="*/ 943 h 1230"/>
                <a:gd name="T98" fmla="*/ 2244 w 2537"/>
                <a:gd name="T99" fmla="*/ 943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37" h="1230">
                  <a:moveTo>
                    <a:pt x="2244" y="943"/>
                  </a:moveTo>
                  <a:lnTo>
                    <a:pt x="2244" y="592"/>
                  </a:lnTo>
                  <a:lnTo>
                    <a:pt x="2537" y="481"/>
                  </a:lnTo>
                  <a:lnTo>
                    <a:pt x="1268" y="0"/>
                  </a:lnTo>
                  <a:lnTo>
                    <a:pt x="0" y="481"/>
                  </a:lnTo>
                  <a:lnTo>
                    <a:pt x="644" y="726"/>
                  </a:lnTo>
                  <a:lnTo>
                    <a:pt x="644" y="1000"/>
                  </a:lnTo>
                  <a:lnTo>
                    <a:pt x="644" y="1000"/>
                  </a:lnTo>
                  <a:lnTo>
                    <a:pt x="710" y="981"/>
                  </a:lnTo>
                  <a:lnTo>
                    <a:pt x="780" y="964"/>
                  </a:lnTo>
                  <a:lnTo>
                    <a:pt x="853" y="950"/>
                  </a:lnTo>
                  <a:lnTo>
                    <a:pt x="929" y="936"/>
                  </a:lnTo>
                  <a:lnTo>
                    <a:pt x="1009" y="927"/>
                  </a:lnTo>
                  <a:lnTo>
                    <a:pt x="1092" y="919"/>
                  </a:lnTo>
                  <a:lnTo>
                    <a:pt x="1177" y="915"/>
                  </a:lnTo>
                  <a:lnTo>
                    <a:pt x="1266" y="913"/>
                  </a:lnTo>
                  <a:lnTo>
                    <a:pt x="1266" y="913"/>
                  </a:lnTo>
                  <a:lnTo>
                    <a:pt x="1355" y="915"/>
                  </a:lnTo>
                  <a:lnTo>
                    <a:pt x="1440" y="920"/>
                  </a:lnTo>
                  <a:lnTo>
                    <a:pt x="1525" y="927"/>
                  </a:lnTo>
                  <a:lnTo>
                    <a:pt x="1605" y="938"/>
                  </a:lnTo>
                  <a:lnTo>
                    <a:pt x="1683" y="950"/>
                  </a:lnTo>
                  <a:lnTo>
                    <a:pt x="1756" y="966"/>
                  </a:lnTo>
                  <a:lnTo>
                    <a:pt x="1825" y="983"/>
                  </a:lnTo>
                  <a:lnTo>
                    <a:pt x="1891" y="1002"/>
                  </a:lnTo>
                  <a:lnTo>
                    <a:pt x="1891" y="726"/>
                  </a:lnTo>
                  <a:lnTo>
                    <a:pt x="2136" y="634"/>
                  </a:lnTo>
                  <a:lnTo>
                    <a:pt x="2136" y="943"/>
                  </a:lnTo>
                  <a:lnTo>
                    <a:pt x="2136" y="943"/>
                  </a:lnTo>
                  <a:lnTo>
                    <a:pt x="2124" y="952"/>
                  </a:lnTo>
                  <a:lnTo>
                    <a:pt x="2113" y="960"/>
                  </a:lnTo>
                  <a:lnTo>
                    <a:pt x="2103" y="971"/>
                  </a:lnTo>
                  <a:lnTo>
                    <a:pt x="2096" y="983"/>
                  </a:lnTo>
                  <a:lnTo>
                    <a:pt x="2089" y="995"/>
                  </a:lnTo>
                  <a:lnTo>
                    <a:pt x="2084" y="1007"/>
                  </a:lnTo>
                  <a:lnTo>
                    <a:pt x="2082" y="1021"/>
                  </a:lnTo>
                  <a:lnTo>
                    <a:pt x="2080" y="1037"/>
                  </a:lnTo>
                  <a:lnTo>
                    <a:pt x="2080" y="1230"/>
                  </a:lnTo>
                  <a:lnTo>
                    <a:pt x="2299" y="1230"/>
                  </a:lnTo>
                  <a:lnTo>
                    <a:pt x="2299" y="1037"/>
                  </a:lnTo>
                  <a:lnTo>
                    <a:pt x="2299" y="1037"/>
                  </a:lnTo>
                  <a:lnTo>
                    <a:pt x="2297" y="1021"/>
                  </a:lnTo>
                  <a:lnTo>
                    <a:pt x="2294" y="1007"/>
                  </a:lnTo>
                  <a:lnTo>
                    <a:pt x="2290" y="995"/>
                  </a:lnTo>
                  <a:lnTo>
                    <a:pt x="2284" y="983"/>
                  </a:lnTo>
                  <a:lnTo>
                    <a:pt x="2275" y="971"/>
                  </a:lnTo>
                  <a:lnTo>
                    <a:pt x="2266" y="960"/>
                  </a:lnTo>
                  <a:lnTo>
                    <a:pt x="2256" y="952"/>
                  </a:lnTo>
                  <a:lnTo>
                    <a:pt x="2244" y="943"/>
                  </a:lnTo>
                  <a:lnTo>
                    <a:pt x="2244" y="943"/>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grpSp>
        <p:nvGrpSpPr>
          <p:cNvPr id="30" name="PA-稻壳儿搜索【幻雨工作室】_5"/>
          <p:cNvGrpSpPr/>
          <p:nvPr>
            <p:custDataLst>
              <p:tags r:id="rId2"/>
            </p:custDataLst>
          </p:nvPr>
        </p:nvGrpSpPr>
        <p:grpSpPr>
          <a:xfrm>
            <a:off x="8011118" y="4421404"/>
            <a:ext cx="1926460" cy="2041584"/>
            <a:chOff x="5473701" y="473075"/>
            <a:chExt cx="4887913" cy="5180013"/>
          </a:xfrm>
          <a:solidFill>
            <a:schemeClr val="accent2"/>
          </a:solidFill>
        </p:grpSpPr>
        <p:sp>
          <p:nvSpPr>
            <p:cNvPr id="31" name="PA-任意多边形 9"/>
            <p:cNvSpPr/>
            <p:nvPr>
              <p:custDataLst>
                <p:tags r:id="rId11"/>
              </p:custDataLst>
            </p:nvPr>
          </p:nvSpPr>
          <p:spPr bwMode="auto">
            <a:xfrm>
              <a:off x="5865813" y="473075"/>
              <a:ext cx="4103688" cy="1855788"/>
            </a:xfrm>
            <a:custGeom>
              <a:avLst/>
              <a:gdLst>
                <a:gd name="T0" fmla="*/ 656 w 2585"/>
                <a:gd name="T1" fmla="*/ 952 h 1169"/>
                <a:gd name="T2" fmla="*/ 656 w 2585"/>
                <a:gd name="T3" fmla="*/ 952 h 1169"/>
                <a:gd name="T4" fmla="*/ 724 w 2585"/>
                <a:gd name="T5" fmla="*/ 934 h 1169"/>
                <a:gd name="T6" fmla="*/ 795 w 2585"/>
                <a:gd name="T7" fmla="*/ 917 h 1169"/>
                <a:gd name="T8" fmla="*/ 870 w 2585"/>
                <a:gd name="T9" fmla="*/ 903 h 1169"/>
                <a:gd name="T10" fmla="*/ 948 w 2585"/>
                <a:gd name="T11" fmla="*/ 891 h 1169"/>
                <a:gd name="T12" fmla="*/ 1030 w 2585"/>
                <a:gd name="T13" fmla="*/ 882 h 1169"/>
                <a:gd name="T14" fmla="*/ 1113 w 2585"/>
                <a:gd name="T15" fmla="*/ 875 h 1169"/>
                <a:gd name="T16" fmla="*/ 1200 w 2585"/>
                <a:gd name="T17" fmla="*/ 870 h 1169"/>
                <a:gd name="T18" fmla="*/ 1290 w 2585"/>
                <a:gd name="T19" fmla="*/ 868 h 1169"/>
                <a:gd name="T20" fmla="*/ 1290 w 2585"/>
                <a:gd name="T21" fmla="*/ 868 h 1169"/>
                <a:gd name="T22" fmla="*/ 1380 w 2585"/>
                <a:gd name="T23" fmla="*/ 870 h 1169"/>
                <a:gd name="T24" fmla="*/ 1469 w 2585"/>
                <a:gd name="T25" fmla="*/ 875 h 1169"/>
                <a:gd name="T26" fmla="*/ 1554 w 2585"/>
                <a:gd name="T27" fmla="*/ 882 h 1169"/>
                <a:gd name="T28" fmla="*/ 1636 w 2585"/>
                <a:gd name="T29" fmla="*/ 891 h 1169"/>
                <a:gd name="T30" fmla="*/ 1714 w 2585"/>
                <a:gd name="T31" fmla="*/ 903 h 1169"/>
                <a:gd name="T32" fmla="*/ 1790 w 2585"/>
                <a:gd name="T33" fmla="*/ 919 h 1169"/>
                <a:gd name="T34" fmla="*/ 1861 w 2585"/>
                <a:gd name="T35" fmla="*/ 934 h 1169"/>
                <a:gd name="T36" fmla="*/ 1927 w 2585"/>
                <a:gd name="T37" fmla="*/ 953 h 1169"/>
                <a:gd name="T38" fmla="*/ 1927 w 2585"/>
                <a:gd name="T39" fmla="*/ 691 h 1169"/>
                <a:gd name="T40" fmla="*/ 2177 w 2585"/>
                <a:gd name="T41" fmla="*/ 603 h 1169"/>
                <a:gd name="T42" fmla="*/ 2177 w 2585"/>
                <a:gd name="T43" fmla="*/ 898 h 1169"/>
                <a:gd name="T44" fmla="*/ 2177 w 2585"/>
                <a:gd name="T45" fmla="*/ 898 h 1169"/>
                <a:gd name="T46" fmla="*/ 2165 w 2585"/>
                <a:gd name="T47" fmla="*/ 905 h 1169"/>
                <a:gd name="T48" fmla="*/ 2153 w 2585"/>
                <a:gd name="T49" fmla="*/ 913 h 1169"/>
                <a:gd name="T50" fmla="*/ 2144 w 2585"/>
                <a:gd name="T51" fmla="*/ 924 h 1169"/>
                <a:gd name="T52" fmla="*/ 2136 w 2585"/>
                <a:gd name="T53" fmla="*/ 934 h 1169"/>
                <a:gd name="T54" fmla="*/ 2129 w 2585"/>
                <a:gd name="T55" fmla="*/ 946 h 1169"/>
                <a:gd name="T56" fmla="*/ 2125 w 2585"/>
                <a:gd name="T57" fmla="*/ 959 h 1169"/>
                <a:gd name="T58" fmla="*/ 2122 w 2585"/>
                <a:gd name="T59" fmla="*/ 972 h 1169"/>
                <a:gd name="T60" fmla="*/ 2120 w 2585"/>
                <a:gd name="T61" fmla="*/ 986 h 1169"/>
                <a:gd name="T62" fmla="*/ 2120 w 2585"/>
                <a:gd name="T63" fmla="*/ 1169 h 1169"/>
                <a:gd name="T64" fmla="*/ 2342 w 2585"/>
                <a:gd name="T65" fmla="*/ 1169 h 1169"/>
                <a:gd name="T66" fmla="*/ 2342 w 2585"/>
                <a:gd name="T67" fmla="*/ 986 h 1169"/>
                <a:gd name="T68" fmla="*/ 2342 w 2585"/>
                <a:gd name="T69" fmla="*/ 986 h 1169"/>
                <a:gd name="T70" fmla="*/ 2342 w 2585"/>
                <a:gd name="T71" fmla="*/ 972 h 1169"/>
                <a:gd name="T72" fmla="*/ 2339 w 2585"/>
                <a:gd name="T73" fmla="*/ 959 h 1169"/>
                <a:gd name="T74" fmla="*/ 2334 w 2585"/>
                <a:gd name="T75" fmla="*/ 946 h 1169"/>
                <a:gd name="T76" fmla="*/ 2327 w 2585"/>
                <a:gd name="T77" fmla="*/ 934 h 1169"/>
                <a:gd name="T78" fmla="*/ 2320 w 2585"/>
                <a:gd name="T79" fmla="*/ 924 h 1169"/>
                <a:gd name="T80" fmla="*/ 2309 w 2585"/>
                <a:gd name="T81" fmla="*/ 913 h 1169"/>
                <a:gd name="T82" fmla="*/ 2299 w 2585"/>
                <a:gd name="T83" fmla="*/ 905 h 1169"/>
                <a:gd name="T84" fmla="*/ 2287 w 2585"/>
                <a:gd name="T85" fmla="*/ 898 h 1169"/>
                <a:gd name="T86" fmla="*/ 2287 w 2585"/>
                <a:gd name="T87" fmla="*/ 563 h 1169"/>
                <a:gd name="T88" fmla="*/ 2585 w 2585"/>
                <a:gd name="T89" fmla="*/ 458 h 1169"/>
                <a:gd name="T90" fmla="*/ 1292 w 2585"/>
                <a:gd name="T91" fmla="*/ 0 h 1169"/>
                <a:gd name="T92" fmla="*/ 0 w 2585"/>
                <a:gd name="T93" fmla="*/ 458 h 1169"/>
                <a:gd name="T94" fmla="*/ 656 w 2585"/>
                <a:gd name="T95" fmla="*/ 691 h 1169"/>
                <a:gd name="T96" fmla="*/ 656 w 2585"/>
                <a:gd name="T97" fmla="*/ 952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85" h="1169">
                  <a:moveTo>
                    <a:pt x="656" y="952"/>
                  </a:moveTo>
                  <a:lnTo>
                    <a:pt x="656" y="952"/>
                  </a:lnTo>
                  <a:lnTo>
                    <a:pt x="724" y="934"/>
                  </a:lnTo>
                  <a:lnTo>
                    <a:pt x="795" y="917"/>
                  </a:lnTo>
                  <a:lnTo>
                    <a:pt x="870" y="903"/>
                  </a:lnTo>
                  <a:lnTo>
                    <a:pt x="948" y="891"/>
                  </a:lnTo>
                  <a:lnTo>
                    <a:pt x="1030" y="882"/>
                  </a:lnTo>
                  <a:lnTo>
                    <a:pt x="1113" y="875"/>
                  </a:lnTo>
                  <a:lnTo>
                    <a:pt x="1200" y="870"/>
                  </a:lnTo>
                  <a:lnTo>
                    <a:pt x="1290" y="868"/>
                  </a:lnTo>
                  <a:lnTo>
                    <a:pt x="1290" y="868"/>
                  </a:lnTo>
                  <a:lnTo>
                    <a:pt x="1380" y="870"/>
                  </a:lnTo>
                  <a:lnTo>
                    <a:pt x="1469" y="875"/>
                  </a:lnTo>
                  <a:lnTo>
                    <a:pt x="1554" y="882"/>
                  </a:lnTo>
                  <a:lnTo>
                    <a:pt x="1636" y="891"/>
                  </a:lnTo>
                  <a:lnTo>
                    <a:pt x="1714" y="903"/>
                  </a:lnTo>
                  <a:lnTo>
                    <a:pt x="1790" y="919"/>
                  </a:lnTo>
                  <a:lnTo>
                    <a:pt x="1861" y="934"/>
                  </a:lnTo>
                  <a:lnTo>
                    <a:pt x="1927" y="953"/>
                  </a:lnTo>
                  <a:lnTo>
                    <a:pt x="1927" y="691"/>
                  </a:lnTo>
                  <a:lnTo>
                    <a:pt x="2177" y="603"/>
                  </a:lnTo>
                  <a:lnTo>
                    <a:pt x="2177" y="898"/>
                  </a:lnTo>
                  <a:lnTo>
                    <a:pt x="2177" y="898"/>
                  </a:lnTo>
                  <a:lnTo>
                    <a:pt x="2165" y="905"/>
                  </a:lnTo>
                  <a:lnTo>
                    <a:pt x="2153" y="913"/>
                  </a:lnTo>
                  <a:lnTo>
                    <a:pt x="2144" y="924"/>
                  </a:lnTo>
                  <a:lnTo>
                    <a:pt x="2136" y="934"/>
                  </a:lnTo>
                  <a:lnTo>
                    <a:pt x="2129" y="946"/>
                  </a:lnTo>
                  <a:lnTo>
                    <a:pt x="2125" y="959"/>
                  </a:lnTo>
                  <a:lnTo>
                    <a:pt x="2122" y="972"/>
                  </a:lnTo>
                  <a:lnTo>
                    <a:pt x="2120" y="986"/>
                  </a:lnTo>
                  <a:lnTo>
                    <a:pt x="2120" y="1169"/>
                  </a:lnTo>
                  <a:lnTo>
                    <a:pt x="2342" y="1169"/>
                  </a:lnTo>
                  <a:lnTo>
                    <a:pt x="2342" y="986"/>
                  </a:lnTo>
                  <a:lnTo>
                    <a:pt x="2342" y="986"/>
                  </a:lnTo>
                  <a:lnTo>
                    <a:pt x="2342" y="972"/>
                  </a:lnTo>
                  <a:lnTo>
                    <a:pt x="2339" y="959"/>
                  </a:lnTo>
                  <a:lnTo>
                    <a:pt x="2334" y="946"/>
                  </a:lnTo>
                  <a:lnTo>
                    <a:pt x="2327" y="934"/>
                  </a:lnTo>
                  <a:lnTo>
                    <a:pt x="2320" y="924"/>
                  </a:lnTo>
                  <a:lnTo>
                    <a:pt x="2309" y="913"/>
                  </a:lnTo>
                  <a:lnTo>
                    <a:pt x="2299" y="905"/>
                  </a:lnTo>
                  <a:lnTo>
                    <a:pt x="2287" y="898"/>
                  </a:lnTo>
                  <a:lnTo>
                    <a:pt x="2287" y="563"/>
                  </a:lnTo>
                  <a:lnTo>
                    <a:pt x="2585" y="458"/>
                  </a:lnTo>
                  <a:lnTo>
                    <a:pt x="1292" y="0"/>
                  </a:lnTo>
                  <a:lnTo>
                    <a:pt x="0" y="458"/>
                  </a:lnTo>
                  <a:lnTo>
                    <a:pt x="656" y="691"/>
                  </a:lnTo>
                  <a:lnTo>
                    <a:pt x="656" y="952"/>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32" name="PA-任意多边形 10"/>
            <p:cNvSpPr>
              <a:spLocks noEditPoints="1"/>
            </p:cNvSpPr>
            <p:nvPr>
              <p:custDataLst>
                <p:tags r:id="rId12"/>
              </p:custDataLst>
            </p:nvPr>
          </p:nvSpPr>
          <p:spPr bwMode="auto">
            <a:xfrm>
              <a:off x="5473701" y="1970088"/>
              <a:ext cx="4887913" cy="3683000"/>
            </a:xfrm>
            <a:custGeom>
              <a:avLst/>
              <a:gdLst>
                <a:gd name="T0" fmla="*/ 3022 w 3079"/>
                <a:gd name="T1" fmla="*/ 1775 h 2320"/>
                <a:gd name="T2" fmla="*/ 2931 w 3079"/>
                <a:gd name="T3" fmla="*/ 1601 h 2320"/>
                <a:gd name="T4" fmla="*/ 2766 w 3079"/>
                <a:gd name="T5" fmla="*/ 1535 h 2320"/>
                <a:gd name="T6" fmla="*/ 1968 w 3079"/>
                <a:gd name="T7" fmla="*/ 1302 h 2320"/>
                <a:gd name="T8" fmla="*/ 1914 w 3079"/>
                <a:gd name="T9" fmla="*/ 1214 h 2320"/>
                <a:gd name="T10" fmla="*/ 1975 w 3079"/>
                <a:gd name="T11" fmla="*/ 1042 h 2320"/>
                <a:gd name="T12" fmla="*/ 2070 w 3079"/>
                <a:gd name="T13" fmla="*/ 847 h 2320"/>
                <a:gd name="T14" fmla="*/ 2150 w 3079"/>
                <a:gd name="T15" fmla="*/ 648 h 2320"/>
                <a:gd name="T16" fmla="*/ 2228 w 3079"/>
                <a:gd name="T17" fmla="*/ 425 h 2320"/>
                <a:gd name="T18" fmla="*/ 2193 w 3079"/>
                <a:gd name="T19" fmla="*/ 163 h 2320"/>
                <a:gd name="T20" fmla="*/ 1851 w 3079"/>
                <a:gd name="T21" fmla="*/ 22 h 2320"/>
                <a:gd name="T22" fmla="*/ 1449 w 3079"/>
                <a:gd name="T23" fmla="*/ 2 h 2320"/>
                <a:gd name="T24" fmla="*/ 950 w 3079"/>
                <a:gd name="T25" fmla="*/ 90 h 2320"/>
                <a:gd name="T26" fmla="*/ 872 w 3079"/>
                <a:gd name="T27" fmla="*/ 314 h 2320"/>
                <a:gd name="T28" fmla="*/ 862 w 3079"/>
                <a:gd name="T29" fmla="*/ 521 h 2320"/>
                <a:gd name="T30" fmla="*/ 987 w 3079"/>
                <a:gd name="T31" fmla="*/ 700 h 2320"/>
                <a:gd name="T32" fmla="*/ 1037 w 3079"/>
                <a:gd name="T33" fmla="*/ 926 h 2320"/>
                <a:gd name="T34" fmla="*/ 1162 w 3079"/>
                <a:gd name="T35" fmla="*/ 1106 h 2320"/>
                <a:gd name="T36" fmla="*/ 1146 w 3079"/>
                <a:gd name="T37" fmla="*/ 1264 h 2320"/>
                <a:gd name="T38" fmla="*/ 1018 w 3079"/>
                <a:gd name="T39" fmla="*/ 1341 h 2320"/>
                <a:gd name="T40" fmla="*/ 226 w 3079"/>
                <a:gd name="T41" fmla="*/ 1559 h 2320"/>
                <a:gd name="T42" fmla="*/ 120 w 3079"/>
                <a:gd name="T43" fmla="*/ 1636 h 2320"/>
                <a:gd name="T44" fmla="*/ 20 w 3079"/>
                <a:gd name="T45" fmla="*/ 1901 h 2320"/>
                <a:gd name="T46" fmla="*/ 7 w 3079"/>
                <a:gd name="T47" fmla="*/ 2072 h 2320"/>
                <a:gd name="T48" fmla="*/ 98 w 3079"/>
                <a:gd name="T49" fmla="*/ 2157 h 2320"/>
                <a:gd name="T50" fmla="*/ 504 w 3079"/>
                <a:gd name="T51" fmla="*/ 2266 h 2320"/>
                <a:gd name="T52" fmla="*/ 1442 w 3079"/>
                <a:gd name="T53" fmla="*/ 1881 h 2320"/>
                <a:gd name="T54" fmla="*/ 1482 w 3079"/>
                <a:gd name="T55" fmla="*/ 1848 h 2320"/>
                <a:gd name="T56" fmla="*/ 1638 w 3079"/>
                <a:gd name="T57" fmla="*/ 1868 h 2320"/>
                <a:gd name="T58" fmla="*/ 2362 w 3079"/>
                <a:gd name="T59" fmla="*/ 2290 h 2320"/>
                <a:gd name="T60" fmla="*/ 2931 w 3079"/>
                <a:gd name="T61" fmla="*/ 2181 h 2320"/>
                <a:gd name="T62" fmla="*/ 3051 w 3079"/>
                <a:gd name="T63" fmla="*/ 2108 h 2320"/>
                <a:gd name="T64" fmla="*/ 1046 w 3079"/>
                <a:gd name="T65" fmla="*/ 688 h 2320"/>
                <a:gd name="T66" fmla="*/ 936 w 3079"/>
                <a:gd name="T67" fmla="*/ 552 h 2320"/>
                <a:gd name="T68" fmla="*/ 914 w 3079"/>
                <a:gd name="T69" fmla="*/ 385 h 2320"/>
                <a:gd name="T70" fmla="*/ 1185 w 3079"/>
                <a:gd name="T71" fmla="*/ 299 h 2320"/>
                <a:gd name="T72" fmla="*/ 1834 w 3079"/>
                <a:gd name="T73" fmla="*/ 97 h 2320"/>
                <a:gd name="T74" fmla="*/ 2148 w 3079"/>
                <a:gd name="T75" fmla="*/ 325 h 2320"/>
                <a:gd name="T76" fmla="*/ 2162 w 3079"/>
                <a:gd name="T77" fmla="*/ 504 h 2320"/>
                <a:gd name="T78" fmla="*/ 2034 w 3079"/>
                <a:gd name="T79" fmla="*/ 669 h 2320"/>
                <a:gd name="T80" fmla="*/ 2001 w 3079"/>
                <a:gd name="T81" fmla="*/ 868 h 2320"/>
                <a:gd name="T82" fmla="*/ 1877 w 3079"/>
                <a:gd name="T83" fmla="*/ 1061 h 2320"/>
                <a:gd name="T84" fmla="*/ 1707 w 3079"/>
                <a:gd name="T85" fmla="*/ 1207 h 2320"/>
                <a:gd name="T86" fmla="*/ 1508 w 3079"/>
                <a:gd name="T87" fmla="*/ 1261 h 2320"/>
                <a:gd name="T88" fmla="*/ 1327 w 3079"/>
                <a:gd name="T89" fmla="*/ 1174 h 2320"/>
                <a:gd name="T90" fmla="*/ 1160 w 3079"/>
                <a:gd name="T91" fmla="*/ 1016 h 2320"/>
                <a:gd name="T92" fmla="*/ 1063 w 3079"/>
                <a:gd name="T93" fmla="*/ 813 h 2320"/>
                <a:gd name="T94" fmla="*/ 1539 w 3079"/>
                <a:gd name="T95" fmla="*/ 1801 h 2320"/>
                <a:gd name="T96" fmla="*/ 1433 w 3079"/>
                <a:gd name="T97" fmla="*/ 1759 h 2320"/>
                <a:gd name="T98" fmla="*/ 1405 w 3079"/>
                <a:gd name="T99" fmla="*/ 1592 h 2320"/>
                <a:gd name="T100" fmla="*/ 1539 w 3079"/>
                <a:gd name="T101" fmla="*/ 1533 h 2320"/>
                <a:gd name="T102" fmla="*/ 1669 w 3079"/>
                <a:gd name="T103" fmla="*/ 1580 h 2320"/>
                <a:gd name="T104" fmla="*/ 1652 w 3079"/>
                <a:gd name="T105" fmla="*/ 1743 h 2320"/>
                <a:gd name="T106" fmla="*/ 1539 w 3079"/>
                <a:gd name="T107" fmla="*/ 1455 h 2320"/>
                <a:gd name="T108" fmla="*/ 1204 w 3079"/>
                <a:gd name="T109" fmla="*/ 1389 h 2320"/>
                <a:gd name="T110" fmla="*/ 1143 w 3079"/>
                <a:gd name="T111" fmla="*/ 1332 h 2320"/>
                <a:gd name="T112" fmla="*/ 1209 w 3079"/>
                <a:gd name="T113" fmla="*/ 1179 h 2320"/>
                <a:gd name="T114" fmla="*/ 1461 w 3079"/>
                <a:gd name="T115" fmla="*/ 1313 h 2320"/>
                <a:gd name="T116" fmla="*/ 1683 w 3079"/>
                <a:gd name="T117" fmla="*/ 1287 h 2320"/>
                <a:gd name="T118" fmla="*/ 1881 w 3079"/>
                <a:gd name="T119" fmla="*/ 1231 h 2320"/>
                <a:gd name="T120" fmla="*/ 1945 w 3079"/>
                <a:gd name="T121" fmla="*/ 1339 h 2320"/>
                <a:gd name="T122" fmla="*/ 1829 w 3079"/>
                <a:gd name="T123" fmla="*/ 1408 h 2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9" h="2320">
                  <a:moveTo>
                    <a:pt x="3077" y="1992"/>
                  </a:moveTo>
                  <a:lnTo>
                    <a:pt x="3077" y="1992"/>
                  </a:lnTo>
                  <a:lnTo>
                    <a:pt x="3074" y="1967"/>
                  </a:lnTo>
                  <a:lnTo>
                    <a:pt x="3069" y="1938"/>
                  </a:lnTo>
                  <a:lnTo>
                    <a:pt x="3060" y="1901"/>
                  </a:lnTo>
                  <a:lnTo>
                    <a:pt x="3049" y="1862"/>
                  </a:lnTo>
                  <a:lnTo>
                    <a:pt x="3036" y="1820"/>
                  </a:lnTo>
                  <a:lnTo>
                    <a:pt x="3022" y="1775"/>
                  </a:lnTo>
                  <a:lnTo>
                    <a:pt x="3004" y="1731"/>
                  </a:lnTo>
                  <a:lnTo>
                    <a:pt x="2987" y="1690"/>
                  </a:lnTo>
                  <a:lnTo>
                    <a:pt x="2987" y="1690"/>
                  </a:lnTo>
                  <a:lnTo>
                    <a:pt x="2968" y="1651"/>
                  </a:lnTo>
                  <a:lnTo>
                    <a:pt x="2959" y="1636"/>
                  </a:lnTo>
                  <a:lnTo>
                    <a:pt x="2951" y="1624"/>
                  </a:lnTo>
                  <a:lnTo>
                    <a:pt x="2940" y="1611"/>
                  </a:lnTo>
                  <a:lnTo>
                    <a:pt x="2931" y="1601"/>
                  </a:lnTo>
                  <a:lnTo>
                    <a:pt x="2921" y="1592"/>
                  </a:lnTo>
                  <a:lnTo>
                    <a:pt x="2909" y="1584"/>
                  </a:lnTo>
                  <a:lnTo>
                    <a:pt x="2897" y="1577"/>
                  </a:lnTo>
                  <a:lnTo>
                    <a:pt x="2885" y="1572"/>
                  </a:lnTo>
                  <a:lnTo>
                    <a:pt x="2853" y="1559"/>
                  </a:lnTo>
                  <a:lnTo>
                    <a:pt x="2813" y="1547"/>
                  </a:lnTo>
                  <a:lnTo>
                    <a:pt x="2766" y="1535"/>
                  </a:lnTo>
                  <a:lnTo>
                    <a:pt x="2766" y="1535"/>
                  </a:lnTo>
                  <a:lnTo>
                    <a:pt x="2595" y="1490"/>
                  </a:lnTo>
                  <a:lnTo>
                    <a:pt x="2346" y="1424"/>
                  </a:lnTo>
                  <a:lnTo>
                    <a:pt x="2221" y="1389"/>
                  </a:lnTo>
                  <a:lnTo>
                    <a:pt x="2110" y="1356"/>
                  </a:lnTo>
                  <a:lnTo>
                    <a:pt x="2061" y="1341"/>
                  </a:lnTo>
                  <a:lnTo>
                    <a:pt x="2022" y="1325"/>
                  </a:lnTo>
                  <a:lnTo>
                    <a:pt x="1990" y="1313"/>
                  </a:lnTo>
                  <a:lnTo>
                    <a:pt x="1968" y="1302"/>
                  </a:lnTo>
                  <a:lnTo>
                    <a:pt x="1968" y="1302"/>
                  </a:lnTo>
                  <a:lnTo>
                    <a:pt x="1957" y="1294"/>
                  </a:lnTo>
                  <a:lnTo>
                    <a:pt x="1947" y="1285"/>
                  </a:lnTo>
                  <a:lnTo>
                    <a:pt x="1940" y="1275"/>
                  </a:lnTo>
                  <a:lnTo>
                    <a:pt x="1933" y="1264"/>
                  </a:lnTo>
                  <a:lnTo>
                    <a:pt x="1926" y="1252"/>
                  </a:lnTo>
                  <a:lnTo>
                    <a:pt x="1921" y="1240"/>
                  </a:lnTo>
                  <a:lnTo>
                    <a:pt x="1914" y="1214"/>
                  </a:lnTo>
                  <a:lnTo>
                    <a:pt x="1910" y="1186"/>
                  </a:lnTo>
                  <a:lnTo>
                    <a:pt x="1910" y="1158"/>
                  </a:lnTo>
                  <a:lnTo>
                    <a:pt x="1912" y="1132"/>
                  </a:lnTo>
                  <a:lnTo>
                    <a:pt x="1917" y="1106"/>
                  </a:lnTo>
                  <a:lnTo>
                    <a:pt x="1917" y="1106"/>
                  </a:lnTo>
                  <a:lnTo>
                    <a:pt x="1936" y="1085"/>
                  </a:lnTo>
                  <a:lnTo>
                    <a:pt x="1956" y="1064"/>
                  </a:lnTo>
                  <a:lnTo>
                    <a:pt x="1975" y="1042"/>
                  </a:lnTo>
                  <a:lnTo>
                    <a:pt x="1990" y="1019"/>
                  </a:lnTo>
                  <a:lnTo>
                    <a:pt x="2006" y="997"/>
                  </a:lnTo>
                  <a:lnTo>
                    <a:pt x="2020" y="974"/>
                  </a:lnTo>
                  <a:lnTo>
                    <a:pt x="2032" y="950"/>
                  </a:lnTo>
                  <a:lnTo>
                    <a:pt x="2042" y="926"/>
                  </a:lnTo>
                  <a:lnTo>
                    <a:pt x="2053" y="901"/>
                  </a:lnTo>
                  <a:lnTo>
                    <a:pt x="2061" y="875"/>
                  </a:lnTo>
                  <a:lnTo>
                    <a:pt x="2070" y="847"/>
                  </a:lnTo>
                  <a:lnTo>
                    <a:pt x="2075" y="820"/>
                  </a:lnTo>
                  <a:lnTo>
                    <a:pt x="2082" y="792"/>
                  </a:lnTo>
                  <a:lnTo>
                    <a:pt x="2086" y="762"/>
                  </a:lnTo>
                  <a:lnTo>
                    <a:pt x="2089" y="731"/>
                  </a:lnTo>
                  <a:lnTo>
                    <a:pt x="2091" y="700"/>
                  </a:lnTo>
                  <a:lnTo>
                    <a:pt x="2091" y="700"/>
                  </a:lnTo>
                  <a:lnTo>
                    <a:pt x="2122" y="674"/>
                  </a:lnTo>
                  <a:lnTo>
                    <a:pt x="2150" y="648"/>
                  </a:lnTo>
                  <a:lnTo>
                    <a:pt x="2171" y="620"/>
                  </a:lnTo>
                  <a:lnTo>
                    <a:pt x="2188" y="592"/>
                  </a:lnTo>
                  <a:lnTo>
                    <a:pt x="2202" y="564"/>
                  </a:lnTo>
                  <a:lnTo>
                    <a:pt x="2213" y="535"/>
                  </a:lnTo>
                  <a:lnTo>
                    <a:pt x="2221" y="507"/>
                  </a:lnTo>
                  <a:lnTo>
                    <a:pt x="2225" y="479"/>
                  </a:lnTo>
                  <a:lnTo>
                    <a:pt x="2228" y="451"/>
                  </a:lnTo>
                  <a:lnTo>
                    <a:pt x="2228" y="425"/>
                  </a:lnTo>
                  <a:lnTo>
                    <a:pt x="2226" y="399"/>
                  </a:lnTo>
                  <a:lnTo>
                    <a:pt x="2223" y="375"/>
                  </a:lnTo>
                  <a:lnTo>
                    <a:pt x="2218" y="352"/>
                  </a:lnTo>
                  <a:lnTo>
                    <a:pt x="2213" y="332"/>
                  </a:lnTo>
                  <a:lnTo>
                    <a:pt x="2202" y="297"/>
                  </a:lnTo>
                  <a:lnTo>
                    <a:pt x="2202" y="297"/>
                  </a:lnTo>
                  <a:lnTo>
                    <a:pt x="2197" y="222"/>
                  </a:lnTo>
                  <a:lnTo>
                    <a:pt x="2193" y="163"/>
                  </a:lnTo>
                  <a:lnTo>
                    <a:pt x="2188" y="109"/>
                  </a:lnTo>
                  <a:lnTo>
                    <a:pt x="2188" y="109"/>
                  </a:lnTo>
                  <a:lnTo>
                    <a:pt x="2148" y="94"/>
                  </a:lnTo>
                  <a:lnTo>
                    <a:pt x="2100" y="78"/>
                  </a:lnTo>
                  <a:lnTo>
                    <a:pt x="2042" y="61"/>
                  </a:lnTo>
                  <a:lnTo>
                    <a:pt x="1975" y="45"/>
                  </a:lnTo>
                  <a:lnTo>
                    <a:pt x="1897" y="29"/>
                  </a:lnTo>
                  <a:lnTo>
                    <a:pt x="1851" y="22"/>
                  </a:lnTo>
                  <a:lnTo>
                    <a:pt x="1805" y="16"/>
                  </a:lnTo>
                  <a:lnTo>
                    <a:pt x="1752" y="10"/>
                  </a:lnTo>
                  <a:lnTo>
                    <a:pt x="1699" y="7"/>
                  </a:lnTo>
                  <a:lnTo>
                    <a:pt x="1640" y="3"/>
                  </a:lnTo>
                  <a:lnTo>
                    <a:pt x="1577" y="0"/>
                  </a:lnTo>
                  <a:lnTo>
                    <a:pt x="1577" y="0"/>
                  </a:lnTo>
                  <a:lnTo>
                    <a:pt x="1513" y="0"/>
                  </a:lnTo>
                  <a:lnTo>
                    <a:pt x="1449" y="2"/>
                  </a:lnTo>
                  <a:lnTo>
                    <a:pt x="1386" y="7"/>
                  </a:lnTo>
                  <a:lnTo>
                    <a:pt x="1325" y="14"/>
                  </a:lnTo>
                  <a:lnTo>
                    <a:pt x="1266" y="21"/>
                  </a:lnTo>
                  <a:lnTo>
                    <a:pt x="1209" y="31"/>
                  </a:lnTo>
                  <a:lnTo>
                    <a:pt x="1155" y="40"/>
                  </a:lnTo>
                  <a:lnTo>
                    <a:pt x="1105" y="50"/>
                  </a:lnTo>
                  <a:lnTo>
                    <a:pt x="1018" y="71"/>
                  </a:lnTo>
                  <a:lnTo>
                    <a:pt x="950" y="90"/>
                  </a:lnTo>
                  <a:lnTo>
                    <a:pt x="891" y="109"/>
                  </a:lnTo>
                  <a:lnTo>
                    <a:pt x="891" y="109"/>
                  </a:lnTo>
                  <a:lnTo>
                    <a:pt x="884" y="139"/>
                  </a:lnTo>
                  <a:lnTo>
                    <a:pt x="879" y="170"/>
                  </a:lnTo>
                  <a:lnTo>
                    <a:pt x="874" y="226"/>
                  </a:lnTo>
                  <a:lnTo>
                    <a:pt x="870" y="274"/>
                  </a:lnTo>
                  <a:lnTo>
                    <a:pt x="872" y="314"/>
                  </a:lnTo>
                  <a:lnTo>
                    <a:pt x="872" y="314"/>
                  </a:lnTo>
                  <a:lnTo>
                    <a:pt x="862" y="352"/>
                  </a:lnTo>
                  <a:lnTo>
                    <a:pt x="856" y="373"/>
                  </a:lnTo>
                  <a:lnTo>
                    <a:pt x="855" y="396"/>
                  </a:lnTo>
                  <a:lnTo>
                    <a:pt x="851" y="418"/>
                  </a:lnTo>
                  <a:lnTo>
                    <a:pt x="851" y="443"/>
                  </a:lnTo>
                  <a:lnTo>
                    <a:pt x="853" y="469"/>
                  </a:lnTo>
                  <a:lnTo>
                    <a:pt x="856" y="493"/>
                  </a:lnTo>
                  <a:lnTo>
                    <a:pt x="862" y="521"/>
                  </a:lnTo>
                  <a:lnTo>
                    <a:pt x="870" y="547"/>
                  </a:lnTo>
                  <a:lnTo>
                    <a:pt x="881" y="573"/>
                  </a:lnTo>
                  <a:lnTo>
                    <a:pt x="895" y="599"/>
                  </a:lnTo>
                  <a:lnTo>
                    <a:pt x="912" y="625"/>
                  </a:lnTo>
                  <a:lnTo>
                    <a:pt x="933" y="651"/>
                  </a:lnTo>
                  <a:lnTo>
                    <a:pt x="959" y="675"/>
                  </a:lnTo>
                  <a:lnTo>
                    <a:pt x="987" y="700"/>
                  </a:lnTo>
                  <a:lnTo>
                    <a:pt x="987" y="700"/>
                  </a:lnTo>
                  <a:lnTo>
                    <a:pt x="990" y="731"/>
                  </a:lnTo>
                  <a:lnTo>
                    <a:pt x="994" y="762"/>
                  </a:lnTo>
                  <a:lnTo>
                    <a:pt x="997" y="792"/>
                  </a:lnTo>
                  <a:lnTo>
                    <a:pt x="1002" y="820"/>
                  </a:lnTo>
                  <a:lnTo>
                    <a:pt x="1009" y="847"/>
                  </a:lnTo>
                  <a:lnTo>
                    <a:pt x="1018" y="875"/>
                  </a:lnTo>
                  <a:lnTo>
                    <a:pt x="1027" y="901"/>
                  </a:lnTo>
                  <a:lnTo>
                    <a:pt x="1037" y="926"/>
                  </a:lnTo>
                  <a:lnTo>
                    <a:pt x="1047" y="950"/>
                  </a:lnTo>
                  <a:lnTo>
                    <a:pt x="1060" y="974"/>
                  </a:lnTo>
                  <a:lnTo>
                    <a:pt x="1073" y="997"/>
                  </a:lnTo>
                  <a:lnTo>
                    <a:pt x="1089" y="1019"/>
                  </a:lnTo>
                  <a:lnTo>
                    <a:pt x="1105" y="1042"/>
                  </a:lnTo>
                  <a:lnTo>
                    <a:pt x="1122" y="1064"/>
                  </a:lnTo>
                  <a:lnTo>
                    <a:pt x="1141" y="1085"/>
                  </a:lnTo>
                  <a:lnTo>
                    <a:pt x="1162" y="1106"/>
                  </a:lnTo>
                  <a:lnTo>
                    <a:pt x="1162" y="1106"/>
                  </a:lnTo>
                  <a:lnTo>
                    <a:pt x="1167" y="1132"/>
                  </a:lnTo>
                  <a:lnTo>
                    <a:pt x="1169" y="1158"/>
                  </a:lnTo>
                  <a:lnTo>
                    <a:pt x="1167" y="1186"/>
                  </a:lnTo>
                  <a:lnTo>
                    <a:pt x="1164" y="1214"/>
                  </a:lnTo>
                  <a:lnTo>
                    <a:pt x="1157" y="1240"/>
                  </a:lnTo>
                  <a:lnTo>
                    <a:pt x="1153" y="1252"/>
                  </a:lnTo>
                  <a:lnTo>
                    <a:pt x="1146" y="1264"/>
                  </a:lnTo>
                  <a:lnTo>
                    <a:pt x="1139" y="1275"/>
                  </a:lnTo>
                  <a:lnTo>
                    <a:pt x="1131" y="1285"/>
                  </a:lnTo>
                  <a:lnTo>
                    <a:pt x="1122" y="1294"/>
                  </a:lnTo>
                  <a:lnTo>
                    <a:pt x="1112" y="1302"/>
                  </a:lnTo>
                  <a:lnTo>
                    <a:pt x="1112" y="1302"/>
                  </a:lnTo>
                  <a:lnTo>
                    <a:pt x="1089" y="1313"/>
                  </a:lnTo>
                  <a:lnTo>
                    <a:pt x="1058" y="1325"/>
                  </a:lnTo>
                  <a:lnTo>
                    <a:pt x="1018" y="1341"/>
                  </a:lnTo>
                  <a:lnTo>
                    <a:pt x="969" y="1356"/>
                  </a:lnTo>
                  <a:lnTo>
                    <a:pt x="858" y="1389"/>
                  </a:lnTo>
                  <a:lnTo>
                    <a:pt x="733" y="1424"/>
                  </a:lnTo>
                  <a:lnTo>
                    <a:pt x="485" y="1490"/>
                  </a:lnTo>
                  <a:lnTo>
                    <a:pt x="313" y="1535"/>
                  </a:lnTo>
                  <a:lnTo>
                    <a:pt x="313" y="1535"/>
                  </a:lnTo>
                  <a:lnTo>
                    <a:pt x="266" y="1547"/>
                  </a:lnTo>
                  <a:lnTo>
                    <a:pt x="226" y="1559"/>
                  </a:lnTo>
                  <a:lnTo>
                    <a:pt x="195" y="1572"/>
                  </a:lnTo>
                  <a:lnTo>
                    <a:pt x="181" y="1577"/>
                  </a:lnTo>
                  <a:lnTo>
                    <a:pt x="169" y="1584"/>
                  </a:lnTo>
                  <a:lnTo>
                    <a:pt x="158" y="1592"/>
                  </a:lnTo>
                  <a:lnTo>
                    <a:pt x="148" y="1601"/>
                  </a:lnTo>
                  <a:lnTo>
                    <a:pt x="138" y="1611"/>
                  </a:lnTo>
                  <a:lnTo>
                    <a:pt x="129" y="1624"/>
                  </a:lnTo>
                  <a:lnTo>
                    <a:pt x="120" y="1636"/>
                  </a:lnTo>
                  <a:lnTo>
                    <a:pt x="112" y="1651"/>
                  </a:lnTo>
                  <a:lnTo>
                    <a:pt x="92" y="1690"/>
                  </a:lnTo>
                  <a:lnTo>
                    <a:pt x="92" y="1690"/>
                  </a:lnTo>
                  <a:lnTo>
                    <a:pt x="75" y="1731"/>
                  </a:lnTo>
                  <a:lnTo>
                    <a:pt x="58" y="1775"/>
                  </a:lnTo>
                  <a:lnTo>
                    <a:pt x="44" y="1820"/>
                  </a:lnTo>
                  <a:lnTo>
                    <a:pt x="30" y="1862"/>
                  </a:lnTo>
                  <a:lnTo>
                    <a:pt x="20" y="1901"/>
                  </a:lnTo>
                  <a:lnTo>
                    <a:pt x="11" y="1938"/>
                  </a:lnTo>
                  <a:lnTo>
                    <a:pt x="6" y="1967"/>
                  </a:lnTo>
                  <a:lnTo>
                    <a:pt x="2" y="1992"/>
                  </a:lnTo>
                  <a:lnTo>
                    <a:pt x="2" y="1992"/>
                  </a:lnTo>
                  <a:lnTo>
                    <a:pt x="0" y="2013"/>
                  </a:lnTo>
                  <a:lnTo>
                    <a:pt x="0" y="2032"/>
                  </a:lnTo>
                  <a:lnTo>
                    <a:pt x="2" y="2053"/>
                  </a:lnTo>
                  <a:lnTo>
                    <a:pt x="7" y="2072"/>
                  </a:lnTo>
                  <a:lnTo>
                    <a:pt x="16" y="2091"/>
                  </a:lnTo>
                  <a:lnTo>
                    <a:pt x="28" y="2108"/>
                  </a:lnTo>
                  <a:lnTo>
                    <a:pt x="37" y="2117"/>
                  </a:lnTo>
                  <a:lnTo>
                    <a:pt x="46" y="2124"/>
                  </a:lnTo>
                  <a:lnTo>
                    <a:pt x="56" y="2132"/>
                  </a:lnTo>
                  <a:lnTo>
                    <a:pt x="66" y="2139"/>
                  </a:lnTo>
                  <a:lnTo>
                    <a:pt x="66" y="2139"/>
                  </a:lnTo>
                  <a:lnTo>
                    <a:pt x="98" y="2157"/>
                  </a:lnTo>
                  <a:lnTo>
                    <a:pt x="120" y="2169"/>
                  </a:lnTo>
                  <a:lnTo>
                    <a:pt x="148" y="2181"/>
                  </a:lnTo>
                  <a:lnTo>
                    <a:pt x="183" y="2195"/>
                  </a:lnTo>
                  <a:lnTo>
                    <a:pt x="226" y="2209"/>
                  </a:lnTo>
                  <a:lnTo>
                    <a:pt x="280" y="2223"/>
                  </a:lnTo>
                  <a:lnTo>
                    <a:pt x="342" y="2238"/>
                  </a:lnTo>
                  <a:lnTo>
                    <a:pt x="417" y="2252"/>
                  </a:lnTo>
                  <a:lnTo>
                    <a:pt x="504" y="2266"/>
                  </a:lnTo>
                  <a:lnTo>
                    <a:pt x="605" y="2278"/>
                  </a:lnTo>
                  <a:lnTo>
                    <a:pt x="719" y="2290"/>
                  </a:lnTo>
                  <a:lnTo>
                    <a:pt x="851" y="2301"/>
                  </a:lnTo>
                  <a:lnTo>
                    <a:pt x="999" y="2310"/>
                  </a:lnTo>
                  <a:lnTo>
                    <a:pt x="1166" y="2315"/>
                  </a:lnTo>
                  <a:lnTo>
                    <a:pt x="1350" y="2320"/>
                  </a:lnTo>
                  <a:lnTo>
                    <a:pt x="1442" y="1881"/>
                  </a:lnTo>
                  <a:lnTo>
                    <a:pt x="1442" y="1881"/>
                  </a:lnTo>
                  <a:lnTo>
                    <a:pt x="1443" y="1874"/>
                  </a:lnTo>
                  <a:lnTo>
                    <a:pt x="1447" y="1868"/>
                  </a:lnTo>
                  <a:lnTo>
                    <a:pt x="1450" y="1862"/>
                  </a:lnTo>
                  <a:lnTo>
                    <a:pt x="1455" y="1858"/>
                  </a:lnTo>
                  <a:lnTo>
                    <a:pt x="1461" y="1853"/>
                  </a:lnTo>
                  <a:lnTo>
                    <a:pt x="1468" y="1851"/>
                  </a:lnTo>
                  <a:lnTo>
                    <a:pt x="1475" y="1849"/>
                  </a:lnTo>
                  <a:lnTo>
                    <a:pt x="1482" y="1848"/>
                  </a:lnTo>
                  <a:lnTo>
                    <a:pt x="1603" y="1848"/>
                  </a:lnTo>
                  <a:lnTo>
                    <a:pt x="1603" y="1848"/>
                  </a:lnTo>
                  <a:lnTo>
                    <a:pt x="1610" y="1849"/>
                  </a:lnTo>
                  <a:lnTo>
                    <a:pt x="1617" y="1851"/>
                  </a:lnTo>
                  <a:lnTo>
                    <a:pt x="1624" y="1853"/>
                  </a:lnTo>
                  <a:lnTo>
                    <a:pt x="1629" y="1858"/>
                  </a:lnTo>
                  <a:lnTo>
                    <a:pt x="1634" y="1862"/>
                  </a:lnTo>
                  <a:lnTo>
                    <a:pt x="1638" y="1868"/>
                  </a:lnTo>
                  <a:lnTo>
                    <a:pt x="1641" y="1874"/>
                  </a:lnTo>
                  <a:lnTo>
                    <a:pt x="1643" y="1881"/>
                  </a:lnTo>
                  <a:lnTo>
                    <a:pt x="1735" y="2320"/>
                  </a:lnTo>
                  <a:lnTo>
                    <a:pt x="1735" y="2320"/>
                  </a:lnTo>
                  <a:lnTo>
                    <a:pt x="1919" y="2315"/>
                  </a:lnTo>
                  <a:lnTo>
                    <a:pt x="2084" y="2310"/>
                  </a:lnTo>
                  <a:lnTo>
                    <a:pt x="2232" y="2301"/>
                  </a:lnTo>
                  <a:lnTo>
                    <a:pt x="2362" y="2290"/>
                  </a:lnTo>
                  <a:lnTo>
                    <a:pt x="2476" y="2278"/>
                  </a:lnTo>
                  <a:lnTo>
                    <a:pt x="2577" y="2266"/>
                  </a:lnTo>
                  <a:lnTo>
                    <a:pt x="2664" y="2252"/>
                  </a:lnTo>
                  <a:lnTo>
                    <a:pt x="2739" y="2237"/>
                  </a:lnTo>
                  <a:lnTo>
                    <a:pt x="2801" y="2223"/>
                  </a:lnTo>
                  <a:lnTo>
                    <a:pt x="2853" y="2209"/>
                  </a:lnTo>
                  <a:lnTo>
                    <a:pt x="2897" y="2195"/>
                  </a:lnTo>
                  <a:lnTo>
                    <a:pt x="2931" y="2181"/>
                  </a:lnTo>
                  <a:lnTo>
                    <a:pt x="2959" y="2169"/>
                  </a:lnTo>
                  <a:lnTo>
                    <a:pt x="2982" y="2157"/>
                  </a:lnTo>
                  <a:lnTo>
                    <a:pt x="3011" y="2139"/>
                  </a:lnTo>
                  <a:lnTo>
                    <a:pt x="3011" y="2139"/>
                  </a:lnTo>
                  <a:lnTo>
                    <a:pt x="3023" y="2132"/>
                  </a:lnTo>
                  <a:lnTo>
                    <a:pt x="3034" y="2124"/>
                  </a:lnTo>
                  <a:lnTo>
                    <a:pt x="3043" y="2117"/>
                  </a:lnTo>
                  <a:lnTo>
                    <a:pt x="3051" y="2108"/>
                  </a:lnTo>
                  <a:lnTo>
                    <a:pt x="3063" y="2091"/>
                  </a:lnTo>
                  <a:lnTo>
                    <a:pt x="3072" y="2072"/>
                  </a:lnTo>
                  <a:lnTo>
                    <a:pt x="3077" y="2053"/>
                  </a:lnTo>
                  <a:lnTo>
                    <a:pt x="3079" y="2032"/>
                  </a:lnTo>
                  <a:lnTo>
                    <a:pt x="3079" y="2013"/>
                  </a:lnTo>
                  <a:lnTo>
                    <a:pt x="3077" y="1992"/>
                  </a:lnTo>
                  <a:lnTo>
                    <a:pt x="3077" y="1992"/>
                  </a:lnTo>
                  <a:close/>
                  <a:moveTo>
                    <a:pt x="1046" y="688"/>
                  </a:moveTo>
                  <a:lnTo>
                    <a:pt x="1046" y="669"/>
                  </a:lnTo>
                  <a:lnTo>
                    <a:pt x="1030" y="656"/>
                  </a:lnTo>
                  <a:lnTo>
                    <a:pt x="1030" y="656"/>
                  </a:lnTo>
                  <a:lnTo>
                    <a:pt x="1004" y="637"/>
                  </a:lnTo>
                  <a:lnTo>
                    <a:pt x="983" y="616"/>
                  </a:lnTo>
                  <a:lnTo>
                    <a:pt x="964" y="596"/>
                  </a:lnTo>
                  <a:lnTo>
                    <a:pt x="948" y="575"/>
                  </a:lnTo>
                  <a:lnTo>
                    <a:pt x="936" y="552"/>
                  </a:lnTo>
                  <a:lnTo>
                    <a:pt x="928" y="531"/>
                  </a:lnTo>
                  <a:lnTo>
                    <a:pt x="919" y="509"/>
                  </a:lnTo>
                  <a:lnTo>
                    <a:pt x="914" y="488"/>
                  </a:lnTo>
                  <a:lnTo>
                    <a:pt x="912" y="465"/>
                  </a:lnTo>
                  <a:lnTo>
                    <a:pt x="910" y="444"/>
                  </a:lnTo>
                  <a:lnTo>
                    <a:pt x="910" y="425"/>
                  </a:lnTo>
                  <a:lnTo>
                    <a:pt x="912" y="405"/>
                  </a:lnTo>
                  <a:lnTo>
                    <a:pt x="914" y="385"/>
                  </a:lnTo>
                  <a:lnTo>
                    <a:pt x="917" y="368"/>
                  </a:lnTo>
                  <a:lnTo>
                    <a:pt x="926" y="335"/>
                  </a:lnTo>
                  <a:lnTo>
                    <a:pt x="926" y="335"/>
                  </a:lnTo>
                  <a:lnTo>
                    <a:pt x="969" y="332"/>
                  </a:lnTo>
                  <a:lnTo>
                    <a:pt x="1016" y="326"/>
                  </a:lnTo>
                  <a:lnTo>
                    <a:pt x="1068" y="321"/>
                  </a:lnTo>
                  <a:lnTo>
                    <a:pt x="1126" y="311"/>
                  </a:lnTo>
                  <a:lnTo>
                    <a:pt x="1185" y="299"/>
                  </a:lnTo>
                  <a:lnTo>
                    <a:pt x="1249" y="283"/>
                  </a:lnTo>
                  <a:lnTo>
                    <a:pt x="1315" y="262"/>
                  </a:lnTo>
                  <a:lnTo>
                    <a:pt x="1384" y="238"/>
                  </a:lnTo>
                  <a:lnTo>
                    <a:pt x="1794" y="43"/>
                  </a:lnTo>
                  <a:lnTo>
                    <a:pt x="1794" y="43"/>
                  </a:lnTo>
                  <a:lnTo>
                    <a:pt x="1806" y="61"/>
                  </a:lnTo>
                  <a:lnTo>
                    <a:pt x="1820" y="78"/>
                  </a:lnTo>
                  <a:lnTo>
                    <a:pt x="1834" y="97"/>
                  </a:lnTo>
                  <a:lnTo>
                    <a:pt x="1850" y="115"/>
                  </a:lnTo>
                  <a:lnTo>
                    <a:pt x="1886" y="149"/>
                  </a:lnTo>
                  <a:lnTo>
                    <a:pt x="1928" y="186"/>
                  </a:lnTo>
                  <a:lnTo>
                    <a:pt x="1975" y="220"/>
                  </a:lnTo>
                  <a:lnTo>
                    <a:pt x="2027" y="255"/>
                  </a:lnTo>
                  <a:lnTo>
                    <a:pt x="2086" y="290"/>
                  </a:lnTo>
                  <a:lnTo>
                    <a:pt x="2148" y="325"/>
                  </a:lnTo>
                  <a:lnTo>
                    <a:pt x="2148" y="325"/>
                  </a:lnTo>
                  <a:lnTo>
                    <a:pt x="2159" y="358"/>
                  </a:lnTo>
                  <a:lnTo>
                    <a:pt x="2164" y="375"/>
                  </a:lnTo>
                  <a:lnTo>
                    <a:pt x="2167" y="396"/>
                  </a:lnTo>
                  <a:lnTo>
                    <a:pt x="2169" y="415"/>
                  </a:lnTo>
                  <a:lnTo>
                    <a:pt x="2169" y="438"/>
                  </a:lnTo>
                  <a:lnTo>
                    <a:pt x="2169" y="458"/>
                  </a:lnTo>
                  <a:lnTo>
                    <a:pt x="2166" y="481"/>
                  </a:lnTo>
                  <a:lnTo>
                    <a:pt x="2162" y="504"/>
                  </a:lnTo>
                  <a:lnTo>
                    <a:pt x="2154" y="526"/>
                  </a:lnTo>
                  <a:lnTo>
                    <a:pt x="2145" y="549"/>
                  </a:lnTo>
                  <a:lnTo>
                    <a:pt x="2133" y="571"/>
                  </a:lnTo>
                  <a:lnTo>
                    <a:pt x="2117" y="594"/>
                  </a:lnTo>
                  <a:lnTo>
                    <a:pt x="2098" y="615"/>
                  </a:lnTo>
                  <a:lnTo>
                    <a:pt x="2075" y="636"/>
                  </a:lnTo>
                  <a:lnTo>
                    <a:pt x="2049" y="656"/>
                  </a:lnTo>
                  <a:lnTo>
                    <a:pt x="2034" y="669"/>
                  </a:lnTo>
                  <a:lnTo>
                    <a:pt x="2032" y="688"/>
                  </a:lnTo>
                  <a:lnTo>
                    <a:pt x="2032" y="688"/>
                  </a:lnTo>
                  <a:lnTo>
                    <a:pt x="2030" y="721"/>
                  </a:lnTo>
                  <a:lnTo>
                    <a:pt x="2027" y="752"/>
                  </a:lnTo>
                  <a:lnTo>
                    <a:pt x="2022" y="783"/>
                  </a:lnTo>
                  <a:lnTo>
                    <a:pt x="2016" y="813"/>
                  </a:lnTo>
                  <a:lnTo>
                    <a:pt x="2009" y="840"/>
                  </a:lnTo>
                  <a:lnTo>
                    <a:pt x="2001" y="868"/>
                  </a:lnTo>
                  <a:lnTo>
                    <a:pt x="1990" y="896"/>
                  </a:lnTo>
                  <a:lnTo>
                    <a:pt x="1978" y="920"/>
                  </a:lnTo>
                  <a:lnTo>
                    <a:pt x="1966" y="946"/>
                  </a:lnTo>
                  <a:lnTo>
                    <a:pt x="1952" y="971"/>
                  </a:lnTo>
                  <a:lnTo>
                    <a:pt x="1935" y="993"/>
                  </a:lnTo>
                  <a:lnTo>
                    <a:pt x="1917" y="1016"/>
                  </a:lnTo>
                  <a:lnTo>
                    <a:pt x="1898" y="1038"/>
                  </a:lnTo>
                  <a:lnTo>
                    <a:pt x="1877" y="1061"/>
                  </a:lnTo>
                  <a:lnTo>
                    <a:pt x="1855" y="1084"/>
                  </a:lnTo>
                  <a:lnTo>
                    <a:pt x="1832" y="1104"/>
                  </a:lnTo>
                  <a:lnTo>
                    <a:pt x="1832" y="1104"/>
                  </a:lnTo>
                  <a:lnTo>
                    <a:pt x="1803" y="1130"/>
                  </a:lnTo>
                  <a:lnTo>
                    <a:pt x="1777" y="1155"/>
                  </a:lnTo>
                  <a:lnTo>
                    <a:pt x="1752" y="1174"/>
                  </a:lnTo>
                  <a:lnTo>
                    <a:pt x="1730" y="1191"/>
                  </a:lnTo>
                  <a:lnTo>
                    <a:pt x="1707" y="1207"/>
                  </a:lnTo>
                  <a:lnTo>
                    <a:pt x="1686" y="1219"/>
                  </a:lnTo>
                  <a:lnTo>
                    <a:pt x="1652" y="1238"/>
                  </a:lnTo>
                  <a:lnTo>
                    <a:pt x="1620" y="1250"/>
                  </a:lnTo>
                  <a:lnTo>
                    <a:pt x="1598" y="1257"/>
                  </a:lnTo>
                  <a:lnTo>
                    <a:pt x="1582" y="1261"/>
                  </a:lnTo>
                  <a:lnTo>
                    <a:pt x="1572" y="1261"/>
                  </a:lnTo>
                  <a:lnTo>
                    <a:pt x="1508" y="1261"/>
                  </a:lnTo>
                  <a:lnTo>
                    <a:pt x="1508" y="1261"/>
                  </a:lnTo>
                  <a:lnTo>
                    <a:pt x="1497" y="1261"/>
                  </a:lnTo>
                  <a:lnTo>
                    <a:pt x="1482" y="1257"/>
                  </a:lnTo>
                  <a:lnTo>
                    <a:pt x="1457" y="1250"/>
                  </a:lnTo>
                  <a:lnTo>
                    <a:pt x="1428" y="1238"/>
                  </a:lnTo>
                  <a:lnTo>
                    <a:pt x="1393" y="1219"/>
                  </a:lnTo>
                  <a:lnTo>
                    <a:pt x="1372" y="1207"/>
                  </a:lnTo>
                  <a:lnTo>
                    <a:pt x="1350" y="1191"/>
                  </a:lnTo>
                  <a:lnTo>
                    <a:pt x="1327" y="1174"/>
                  </a:lnTo>
                  <a:lnTo>
                    <a:pt x="1303" y="1155"/>
                  </a:lnTo>
                  <a:lnTo>
                    <a:pt x="1275" y="1130"/>
                  </a:lnTo>
                  <a:lnTo>
                    <a:pt x="1247" y="1104"/>
                  </a:lnTo>
                  <a:lnTo>
                    <a:pt x="1247" y="1104"/>
                  </a:lnTo>
                  <a:lnTo>
                    <a:pt x="1223" y="1084"/>
                  </a:lnTo>
                  <a:lnTo>
                    <a:pt x="1200" y="1061"/>
                  </a:lnTo>
                  <a:lnTo>
                    <a:pt x="1179" y="1038"/>
                  </a:lnTo>
                  <a:lnTo>
                    <a:pt x="1160" y="1016"/>
                  </a:lnTo>
                  <a:lnTo>
                    <a:pt x="1143" y="993"/>
                  </a:lnTo>
                  <a:lnTo>
                    <a:pt x="1127" y="969"/>
                  </a:lnTo>
                  <a:lnTo>
                    <a:pt x="1113" y="946"/>
                  </a:lnTo>
                  <a:lnTo>
                    <a:pt x="1100" y="920"/>
                  </a:lnTo>
                  <a:lnTo>
                    <a:pt x="1089" y="896"/>
                  </a:lnTo>
                  <a:lnTo>
                    <a:pt x="1079" y="868"/>
                  </a:lnTo>
                  <a:lnTo>
                    <a:pt x="1070" y="840"/>
                  </a:lnTo>
                  <a:lnTo>
                    <a:pt x="1063" y="813"/>
                  </a:lnTo>
                  <a:lnTo>
                    <a:pt x="1056" y="783"/>
                  </a:lnTo>
                  <a:lnTo>
                    <a:pt x="1053" y="752"/>
                  </a:lnTo>
                  <a:lnTo>
                    <a:pt x="1049" y="721"/>
                  </a:lnTo>
                  <a:lnTo>
                    <a:pt x="1046" y="688"/>
                  </a:lnTo>
                  <a:lnTo>
                    <a:pt x="1046" y="688"/>
                  </a:lnTo>
                  <a:close/>
                  <a:moveTo>
                    <a:pt x="1612" y="1801"/>
                  </a:moveTo>
                  <a:lnTo>
                    <a:pt x="1612" y="1801"/>
                  </a:lnTo>
                  <a:lnTo>
                    <a:pt x="1539" y="1801"/>
                  </a:lnTo>
                  <a:lnTo>
                    <a:pt x="1539" y="1801"/>
                  </a:lnTo>
                  <a:lnTo>
                    <a:pt x="1468" y="1801"/>
                  </a:lnTo>
                  <a:lnTo>
                    <a:pt x="1468" y="1801"/>
                  </a:lnTo>
                  <a:lnTo>
                    <a:pt x="1459" y="1799"/>
                  </a:lnTo>
                  <a:lnTo>
                    <a:pt x="1452" y="1792"/>
                  </a:lnTo>
                  <a:lnTo>
                    <a:pt x="1445" y="1785"/>
                  </a:lnTo>
                  <a:lnTo>
                    <a:pt x="1438" y="1773"/>
                  </a:lnTo>
                  <a:lnTo>
                    <a:pt x="1433" y="1759"/>
                  </a:lnTo>
                  <a:lnTo>
                    <a:pt x="1426" y="1743"/>
                  </a:lnTo>
                  <a:lnTo>
                    <a:pt x="1417" y="1710"/>
                  </a:lnTo>
                  <a:lnTo>
                    <a:pt x="1410" y="1674"/>
                  </a:lnTo>
                  <a:lnTo>
                    <a:pt x="1405" y="1641"/>
                  </a:lnTo>
                  <a:lnTo>
                    <a:pt x="1403" y="1611"/>
                  </a:lnTo>
                  <a:lnTo>
                    <a:pt x="1403" y="1601"/>
                  </a:lnTo>
                  <a:lnTo>
                    <a:pt x="1405" y="1592"/>
                  </a:lnTo>
                  <a:lnTo>
                    <a:pt x="1405" y="1592"/>
                  </a:lnTo>
                  <a:lnTo>
                    <a:pt x="1410" y="1580"/>
                  </a:lnTo>
                  <a:lnTo>
                    <a:pt x="1417" y="1570"/>
                  </a:lnTo>
                  <a:lnTo>
                    <a:pt x="1429" y="1559"/>
                  </a:lnTo>
                  <a:lnTo>
                    <a:pt x="1445" y="1551"/>
                  </a:lnTo>
                  <a:lnTo>
                    <a:pt x="1464" y="1544"/>
                  </a:lnTo>
                  <a:lnTo>
                    <a:pt x="1487" y="1539"/>
                  </a:lnTo>
                  <a:lnTo>
                    <a:pt x="1511" y="1535"/>
                  </a:lnTo>
                  <a:lnTo>
                    <a:pt x="1539" y="1533"/>
                  </a:lnTo>
                  <a:lnTo>
                    <a:pt x="1539" y="1533"/>
                  </a:lnTo>
                  <a:lnTo>
                    <a:pt x="1568" y="1535"/>
                  </a:lnTo>
                  <a:lnTo>
                    <a:pt x="1593" y="1539"/>
                  </a:lnTo>
                  <a:lnTo>
                    <a:pt x="1615" y="1544"/>
                  </a:lnTo>
                  <a:lnTo>
                    <a:pt x="1634" y="1551"/>
                  </a:lnTo>
                  <a:lnTo>
                    <a:pt x="1648" y="1559"/>
                  </a:lnTo>
                  <a:lnTo>
                    <a:pt x="1660" y="1570"/>
                  </a:lnTo>
                  <a:lnTo>
                    <a:pt x="1669" y="1580"/>
                  </a:lnTo>
                  <a:lnTo>
                    <a:pt x="1674" y="1592"/>
                  </a:lnTo>
                  <a:lnTo>
                    <a:pt x="1674" y="1592"/>
                  </a:lnTo>
                  <a:lnTo>
                    <a:pt x="1676" y="1601"/>
                  </a:lnTo>
                  <a:lnTo>
                    <a:pt x="1676" y="1611"/>
                  </a:lnTo>
                  <a:lnTo>
                    <a:pt x="1674" y="1641"/>
                  </a:lnTo>
                  <a:lnTo>
                    <a:pt x="1669" y="1674"/>
                  </a:lnTo>
                  <a:lnTo>
                    <a:pt x="1662" y="1710"/>
                  </a:lnTo>
                  <a:lnTo>
                    <a:pt x="1652" y="1743"/>
                  </a:lnTo>
                  <a:lnTo>
                    <a:pt x="1646" y="1759"/>
                  </a:lnTo>
                  <a:lnTo>
                    <a:pt x="1641" y="1773"/>
                  </a:lnTo>
                  <a:lnTo>
                    <a:pt x="1634" y="1785"/>
                  </a:lnTo>
                  <a:lnTo>
                    <a:pt x="1627" y="1792"/>
                  </a:lnTo>
                  <a:lnTo>
                    <a:pt x="1620" y="1799"/>
                  </a:lnTo>
                  <a:lnTo>
                    <a:pt x="1612" y="1801"/>
                  </a:lnTo>
                  <a:lnTo>
                    <a:pt x="1612" y="1801"/>
                  </a:lnTo>
                  <a:close/>
                  <a:moveTo>
                    <a:pt x="1539" y="1455"/>
                  </a:moveTo>
                  <a:lnTo>
                    <a:pt x="1539" y="1455"/>
                  </a:lnTo>
                  <a:lnTo>
                    <a:pt x="1476" y="1453"/>
                  </a:lnTo>
                  <a:lnTo>
                    <a:pt x="1416" y="1446"/>
                  </a:lnTo>
                  <a:lnTo>
                    <a:pt x="1357" y="1438"/>
                  </a:lnTo>
                  <a:lnTo>
                    <a:pt x="1303" y="1424"/>
                  </a:lnTo>
                  <a:lnTo>
                    <a:pt x="1251" y="1408"/>
                  </a:lnTo>
                  <a:lnTo>
                    <a:pt x="1226" y="1400"/>
                  </a:lnTo>
                  <a:lnTo>
                    <a:pt x="1204" y="1389"/>
                  </a:lnTo>
                  <a:lnTo>
                    <a:pt x="1181" y="1379"/>
                  </a:lnTo>
                  <a:lnTo>
                    <a:pt x="1160" y="1368"/>
                  </a:lnTo>
                  <a:lnTo>
                    <a:pt x="1141" y="1356"/>
                  </a:lnTo>
                  <a:lnTo>
                    <a:pt x="1124" y="1344"/>
                  </a:lnTo>
                  <a:lnTo>
                    <a:pt x="1124" y="1344"/>
                  </a:lnTo>
                  <a:lnTo>
                    <a:pt x="1134" y="1339"/>
                  </a:lnTo>
                  <a:lnTo>
                    <a:pt x="1134" y="1339"/>
                  </a:lnTo>
                  <a:lnTo>
                    <a:pt x="1143" y="1332"/>
                  </a:lnTo>
                  <a:lnTo>
                    <a:pt x="1152" y="1323"/>
                  </a:lnTo>
                  <a:lnTo>
                    <a:pt x="1160" y="1315"/>
                  </a:lnTo>
                  <a:lnTo>
                    <a:pt x="1167" y="1304"/>
                  </a:lnTo>
                  <a:lnTo>
                    <a:pt x="1179" y="1282"/>
                  </a:lnTo>
                  <a:lnTo>
                    <a:pt x="1190" y="1257"/>
                  </a:lnTo>
                  <a:lnTo>
                    <a:pt x="1199" y="1231"/>
                  </a:lnTo>
                  <a:lnTo>
                    <a:pt x="1205" y="1205"/>
                  </a:lnTo>
                  <a:lnTo>
                    <a:pt x="1209" y="1179"/>
                  </a:lnTo>
                  <a:lnTo>
                    <a:pt x="1211" y="1155"/>
                  </a:lnTo>
                  <a:lnTo>
                    <a:pt x="1211" y="1155"/>
                  </a:lnTo>
                  <a:lnTo>
                    <a:pt x="1264" y="1200"/>
                  </a:lnTo>
                  <a:lnTo>
                    <a:pt x="1311" y="1236"/>
                  </a:lnTo>
                  <a:lnTo>
                    <a:pt x="1355" y="1266"/>
                  </a:lnTo>
                  <a:lnTo>
                    <a:pt x="1395" y="1287"/>
                  </a:lnTo>
                  <a:lnTo>
                    <a:pt x="1429" y="1302"/>
                  </a:lnTo>
                  <a:lnTo>
                    <a:pt x="1461" y="1313"/>
                  </a:lnTo>
                  <a:lnTo>
                    <a:pt x="1487" y="1318"/>
                  </a:lnTo>
                  <a:lnTo>
                    <a:pt x="1508" y="1320"/>
                  </a:lnTo>
                  <a:lnTo>
                    <a:pt x="1572" y="1320"/>
                  </a:lnTo>
                  <a:lnTo>
                    <a:pt x="1572" y="1320"/>
                  </a:lnTo>
                  <a:lnTo>
                    <a:pt x="1593" y="1318"/>
                  </a:lnTo>
                  <a:lnTo>
                    <a:pt x="1619" y="1313"/>
                  </a:lnTo>
                  <a:lnTo>
                    <a:pt x="1648" y="1302"/>
                  </a:lnTo>
                  <a:lnTo>
                    <a:pt x="1683" y="1287"/>
                  </a:lnTo>
                  <a:lnTo>
                    <a:pt x="1723" y="1266"/>
                  </a:lnTo>
                  <a:lnTo>
                    <a:pt x="1766" y="1236"/>
                  </a:lnTo>
                  <a:lnTo>
                    <a:pt x="1815" y="1200"/>
                  </a:lnTo>
                  <a:lnTo>
                    <a:pt x="1867" y="1156"/>
                  </a:lnTo>
                  <a:lnTo>
                    <a:pt x="1867" y="1156"/>
                  </a:lnTo>
                  <a:lnTo>
                    <a:pt x="1870" y="1179"/>
                  </a:lnTo>
                  <a:lnTo>
                    <a:pt x="1874" y="1205"/>
                  </a:lnTo>
                  <a:lnTo>
                    <a:pt x="1881" y="1231"/>
                  </a:lnTo>
                  <a:lnTo>
                    <a:pt x="1890" y="1257"/>
                  </a:lnTo>
                  <a:lnTo>
                    <a:pt x="1900" y="1282"/>
                  </a:lnTo>
                  <a:lnTo>
                    <a:pt x="1912" y="1304"/>
                  </a:lnTo>
                  <a:lnTo>
                    <a:pt x="1919" y="1315"/>
                  </a:lnTo>
                  <a:lnTo>
                    <a:pt x="1928" y="1323"/>
                  </a:lnTo>
                  <a:lnTo>
                    <a:pt x="1936" y="1332"/>
                  </a:lnTo>
                  <a:lnTo>
                    <a:pt x="1945" y="1339"/>
                  </a:lnTo>
                  <a:lnTo>
                    <a:pt x="1945" y="1339"/>
                  </a:lnTo>
                  <a:lnTo>
                    <a:pt x="1956" y="1344"/>
                  </a:lnTo>
                  <a:lnTo>
                    <a:pt x="1956" y="1344"/>
                  </a:lnTo>
                  <a:lnTo>
                    <a:pt x="1938" y="1356"/>
                  </a:lnTo>
                  <a:lnTo>
                    <a:pt x="1917" y="1368"/>
                  </a:lnTo>
                  <a:lnTo>
                    <a:pt x="1897" y="1379"/>
                  </a:lnTo>
                  <a:lnTo>
                    <a:pt x="1876" y="1389"/>
                  </a:lnTo>
                  <a:lnTo>
                    <a:pt x="1853" y="1400"/>
                  </a:lnTo>
                  <a:lnTo>
                    <a:pt x="1829" y="1408"/>
                  </a:lnTo>
                  <a:lnTo>
                    <a:pt x="1777" y="1424"/>
                  </a:lnTo>
                  <a:lnTo>
                    <a:pt x="1721" y="1438"/>
                  </a:lnTo>
                  <a:lnTo>
                    <a:pt x="1664" y="1446"/>
                  </a:lnTo>
                  <a:lnTo>
                    <a:pt x="1603" y="1453"/>
                  </a:lnTo>
                  <a:lnTo>
                    <a:pt x="1539" y="1455"/>
                  </a:lnTo>
                  <a:lnTo>
                    <a:pt x="1539" y="1455"/>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sp>
        <p:nvSpPr>
          <p:cNvPr id="42" name="PA-稻壳儿搜索【幻雨工作室】_6"/>
          <p:cNvSpPr/>
          <p:nvPr>
            <p:custDataLst>
              <p:tags r:id="rId3"/>
            </p:custDataLst>
          </p:nvPr>
        </p:nvSpPr>
        <p:spPr>
          <a:xfrm>
            <a:off x="1471058" y="1943100"/>
            <a:ext cx="4318000" cy="4152900"/>
          </a:xfrm>
          <a:prstGeom prst="rect">
            <a:avLst/>
          </a:prstGeom>
          <a:noFill/>
          <a:ln w="76200" cap="sq">
            <a:solidFill>
              <a:schemeClr val="accent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黑体 CN Medium" panose="020B0600000000000000" pitchFamily="34" charset="-122"/>
              <a:ea typeface="思源黑体 CN Medium" panose="020B0600000000000000" pitchFamily="34" charset="-122"/>
            </a:endParaRPr>
          </a:p>
        </p:txBody>
      </p:sp>
      <p:sp>
        <p:nvSpPr>
          <p:cNvPr id="43" name="PA-稻壳儿搜索【幻雨工作室】_7"/>
          <p:cNvSpPr/>
          <p:nvPr>
            <p:custDataLst>
              <p:tags r:id="rId4"/>
            </p:custDataLst>
          </p:nvPr>
        </p:nvSpPr>
        <p:spPr>
          <a:xfrm>
            <a:off x="6815348" y="1943100"/>
            <a:ext cx="4318000" cy="4152900"/>
          </a:xfrm>
          <a:prstGeom prst="rect">
            <a:avLst/>
          </a:prstGeom>
          <a:noFill/>
          <a:ln w="76200" cap="sq">
            <a:solidFill>
              <a:schemeClr val="accent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黑体 CN Medium" panose="020B0600000000000000" pitchFamily="34" charset="-122"/>
              <a:ea typeface="思源黑体 CN Medium" panose="020B0600000000000000" pitchFamily="34" charset="-122"/>
            </a:endParaRPr>
          </a:p>
        </p:txBody>
      </p:sp>
      <p:sp>
        <p:nvSpPr>
          <p:cNvPr id="44" name="PA-稻壳儿搜索【幻雨工作室】_8"/>
          <p:cNvSpPr/>
          <p:nvPr>
            <p:custDataLst>
              <p:tags r:id="rId5"/>
            </p:custDataLst>
          </p:nvPr>
        </p:nvSpPr>
        <p:spPr>
          <a:xfrm>
            <a:off x="1831744" y="2282989"/>
            <a:ext cx="3596627" cy="1751762"/>
          </a:xfrm>
          <a:prstGeom prst="rect">
            <a:avLst/>
          </a:prstGeom>
        </p:spPr>
        <p:txBody>
          <a:bodyPr wrap="square">
            <a:spAutoFit/>
          </a:bodyPr>
          <a:lstStyle/>
          <a:p>
            <a:pPr algn="ctr">
              <a:lnSpc>
                <a:spcPct val="200000"/>
              </a:lnSpc>
            </a:pPr>
            <a:r>
              <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01</a:t>
            </a: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、输入您的小标题</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gn="ctr">
              <a:lnSpc>
                <a:spcPct val="200000"/>
              </a:lnSpc>
            </a:pPr>
            <a:r>
              <a:rPr 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altLang="zh-CN"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45" name="PA-稻壳儿搜索【幻雨工作室】_9"/>
          <p:cNvSpPr/>
          <p:nvPr>
            <p:custDataLst>
              <p:tags r:id="rId6"/>
            </p:custDataLst>
          </p:nvPr>
        </p:nvSpPr>
        <p:spPr>
          <a:xfrm>
            <a:off x="7176034" y="2282989"/>
            <a:ext cx="3596627" cy="1800493"/>
          </a:xfrm>
          <a:prstGeom prst="rect">
            <a:avLst/>
          </a:prstGeom>
        </p:spPr>
        <p:txBody>
          <a:bodyPr wrap="square">
            <a:spAutoFit/>
          </a:bodyPr>
          <a:lstStyle/>
          <a:p>
            <a:pPr algn="ctr">
              <a:lnSpc>
                <a:spcPct val="200000"/>
              </a:lnSpc>
            </a:pPr>
            <a:r>
              <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02</a:t>
            </a: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、输入您的小标题</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gn="ctr">
              <a:lnSpc>
                <a:spcPct val="200000"/>
              </a:lnSpc>
            </a:pPr>
            <a:r>
              <a:rPr 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altLang="zh-CN"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15" name="PA-稻壳儿搜索【幻雨工作室】_1_1"/>
          <p:cNvSpPr>
            <a:spLocks noChangeArrowheads="1"/>
          </p:cNvSpPr>
          <p:nvPr>
            <p:custDataLst>
              <p:tags r:id="rId7"/>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16" name="PA-稻壳儿搜索【幻雨工作室】_3_1"/>
          <p:cNvSpPr/>
          <p:nvPr>
            <p:custDataLst>
              <p:tags r:id="rId8"/>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17" name="PA-稻壳儿搜索【幻雨工作室】_2_1"/>
          <p:cNvSpPr txBox="1"/>
          <p:nvPr>
            <p:custDataLst>
              <p:tags r:id="rId9"/>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23" name="PA-矩形 5_1"/>
          <p:cNvSpPr/>
          <p:nvPr>
            <p:custDataLst>
              <p:tags r:id="rId10"/>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PA-组合 96"/>
          <p:cNvGrpSpPr/>
          <p:nvPr>
            <p:custDataLst>
              <p:tags r:id="rId1"/>
            </p:custDataLst>
          </p:nvPr>
        </p:nvGrpSpPr>
        <p:grpSpPr>
          <a:xfrm>
            <a:off x="1452533" y="2065666"/>
            <a:ext cx="2813011" cy="1030631"/>
            <a:chOff x="357158" y="1465591"/>
            <a:chExt cx="2813011" cy="1030631"/>
          </a:xfrm>
          <a:solidFill>
            <a:schemeClr val="accent2">
              <a:lumMod val="50000"/>
            </a:schemeClr>
          </a:solidFill>
        </p:grpSpPr>
        <p:grpSp>
          <p:nvGrpSpPr>
            <p:cNvPr id="31" name="Group 1"/>
            <p:cNvGrpSpPr/>
            <p:nvPr/>
          </p:nvGrpSpPr>
          <p:grpSpPr>
            <a:xfrm>
              <a:off x="357158" y="1465591"/>
              <a:ext cx="1500188" cy="439738"/>
              <a:chOff x="2193925" y="492126"/>
              <a:chExt cx="1500188" cy="439738"/>
            </a:xfrm>
            <a:grpFill/>
          </p:grpSpPr>
          <p:sp>
            <p:nvSpPr>
              <p:cNvPr id="47" name="PA-任意多边形 298"/>
              <p:cNvSpPr/>
              <p:nvPr>
                <p:custDataLst>
                  <p:tags r:id="rId81"/>
                </p:custDataLst>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48" name="PA-任意多边形 299"/>
              <p:cNvSpPr/>
              <p:nvPr>
                <p:custDataLst>
                  <p:tags r:id="rId82"/>
                </p:custDataLst>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49" name="PA-任意多边形 300"/>
              <p:cNvSpPr/>
              <p:nvPr>
                <p:custDataLst>
                  <p:tags r:id="rId83"/>
                </p:custDataLst>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0" name="PA-任意多边形 301"/>
              <p:cNvSpPr/>
              <p:nvPr>
                <p:custDataLst>
                  <p:tags r:id="rId84"/>
                </p:custDataLst>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1" name="PA-任意多边形 302"/>
              <p:cNvSpPr/>
              <p:nvPr>
                <p:custDataLst>
                  <p:tags r:id="rId85"/>
                </p:custDataLst>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2" name="PA-任意多边形 303"/>
              <p:cNvSpPr/>
              <p:nvPr>
                <p:custDataLst>
                  <p:tags r:id="rId86"/>
                </p:custDataLst>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3" name="PA-任意多边形 304"/>
              <p:cNvSpPr/>
              <p:nvPr>
                <p:custDataLst>
                  <p:tags r:id="rId87"/>
                </p:custDataLst>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4" name="PA-任意多边形 305"/>
              <p:cNvSpPr/>
              <p:nvPr>
                <p:custDataLst>
                  <p:tags r:id="rId88"/>
                </p:custDataLst>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5" name="PA-任意多边形 306"/>
              <p:cNvSpPr/>
              <p:nvPr>
                <p:custDataLst>
                  <p:tags r:id="rId89"/>
                </p:custDataLst>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6" name="PA-任意多边形 307"/>
              <p:cNvSpPr/>
              <p:nvPr>
                <p:custDataLst>
                  <p:tags r:id="rId90"/>
                </p:custDataLst>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7" name="PA-任意多边形 308"/>
              <p:cNvSpPr/>
              <p:nvPr>
                <p:custDataLst>
                  <p:tags r:id="rId91"/>
                </p:custDataLst>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8" name="PA-任意多边形 309"/>
              <p:cNvSpPr/>
              <p:nvPr>
                <p:custDataLst>
                  <p:tags r:id="rId92"/>
                </p:custDataLst>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59" name="PA-任意多边形 310"/>
              <p:cNvSpPr/>
              <p:nvPr>
                <p:custDataLst>
                  <p:tags r:id="rId93"/>
                </p:custDataLst>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grpSp>
        <p:grpSp>
          <p:nvGrpSpPr>
            <p:cNvPr id="32" name="Group 89"/>
            <p:cNvGrpSpPr/>
            <p:nvPr/>
          </p:nvGrpSpPr>
          <p:grpSpPr>
            <a:xfrm>
              <a:off x="1543087" y="1714494"/>
              <a:ext cx="1627082" cy="781728"/>
              <a:chOff x="1543087" y="1714494"/>
              <a:chExt cx="1627082" cy="781728"/>
            </a:xfrm>
            <a:grpFill/>
          </p:grpSpPr>
          <p:sp>
            <p:nvSpPr>
              <p:cNvPr id="33" name="PA-任意多边形 314"/>
              <p:cNvSpPr/>
              <p:nvPr>
                <p:custDataLst>
                  <p:tags r:id="rId79"/>
                </p:custDataLst>
              </p:nvPr>
            </p:nvSpPr>
            <p:spPr bwMode="auto">
              <a:xfrm>
                <a:off x="1543087" y="1714494"/>
                <a:ext cx="1627082" cy="781728"/>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395759"/>
              </a:solidFill>
              <a:ln w="9525">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46" name="PA-矩形 160"/>
              <p:cNvSpPr/>
              <p:nvPr>
                <p:custDataLst>
                  <p:tags r:id="rId80"/>
                </p:custDataLst>
              </p:nvPr>
            </p:nvSpPr>
            <p:spPr>
              <a:xfrm>
                <a:off x="2071670" y="2071684"/>
                <a:ext cx="643125" cy="307777"/>
              </a:xfrm>
              <a:prstGeom prst="rect">
                <a:avLst/>
              </a:prstGeom>
              <a:solidFill>
                <a:srgbClr val="395759"/>
              </a:solidFill>
            </p:spPr>
            <p:txBody>
              <a:bodyPr wrap="none">
                <a:spAutoFit/>
              </a:bodyPr>
              <a:lstStyle/>
              <a:p>
                <a:r>
                  <a:rPr lang="en-US" sz="1400" dirty="0">
                    <a:solidFill>
                      <a:schemeClr val="bg1"/>
                    </a:solidFill>
                    <a:latin typeface="思源黑体 CN Medium" panose="020B0600000000000000" pitchFamily="34" charset="-122"/>
                    <a:ea typeface="思源黑体 CN Medium" panose="020B0600000000000000" pitchFamily="34" charset="-122"/>
                    <a:cs typeface="Arial" panose="020B0604020202020204" pitchFamily="34" charset="0"/>
                  </a:rPr>
                  <a:t>PLAN</a:t>
                </a:r>
              </a:p>
            </p:txBody>
          </p:sp>
        </p:grpSp>
      </p:grpSp>
      <p:grpSp>
        <p:nvGrpSpPr>
          <p:cNvPr id="60" name="PA-组合 97"/>
          <p:cNvGrpSpPr/>
          <p:nvPr>
            <p:custDataLst>
              <p:tags r:id="rId2"/>
            </p:custDataLst>
          </p:nvPr>
        </p:nvGrpSpPr>
        <p:grpSpPr>
          <a:xfrm>
            <a:off x="4167177" y="2314569"/>
            <a:ext cx="2984404" cy="1262405"/>
            <a:chOff x="3071802" y="1714494"/>
            <a:chExt cx="2984404" cy="1262405"/>
          </a:xfrm>
          <a:solidFill>
            <a:schemeClr val="accent2">
              <a:lumMod val="75000"/>
            </a:schemeClr>
          </a:solidFill>
        </p:grpSpPr>
        <p:grpSp>
          <p:nvGrpSpPr>
            <p:cNvPr id="61" name="Group 19"/>
            <p:cNvGrpSpPr/>
            <p:nvPr/>
          </p:nvGrpSpPr>
          <p:grpSpPr>
            <a:xfrm flipV="1">
              <a:off x="3071802" y="2537161"/>
              <a:ext cx="1500188" cy="439738"/>
              <a:chOff x="2193925" y="492126"/>
              <a:chExt cx="1500188" cy="439738"/>
            </a:xfrm>
            <a:grpFill/>
          </p:grpSpPr>
          <p:sp>
            <p:nvSpPr>
              <p:cNvPr id="65" name="PA-任意多边形 298"/>
              <p:cNvSpPr/>
              <p:nvPr>
                <p:custDataLst>
                  <p:tags r:id="rId66"/>
                </p:custDataLst>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66" name="PA-任意多边形 299"/>
              <p:cNvSpPr/>
              <p:nvPr>
                <p:custDataLst>
                  <p:tags r:id="rId67"/>
                </p:custDataLst>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67" name="PA-任意多边形 300"/>
              <p:cNvSpPr/>
              <p:nvPr>
                <p:custDataLst>
                  <p:tags r:id="rId68"/>
                </p:custDataLst>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68" name="PA-任意多边形 301"/>
              <p:cNvSpPr/>
              <p:nvPr>
                <p:custDataLst>
                  <p:tags r:id="rId69"/>
                </p:custDataLst>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69" name="PA-任意多边形 302"/>
              <p:cNvSpPr/>
              <p:nvPr>
                <p:custDataLst>
                  <p:tags r:id="rId70"/>
                </p:custDataLst>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70" name="PA-任意多边形 303"/>
              <p:cNvSpPr/>
              <p:nvPr>
                <p:custDataLst>
                  <p:tags r:id="rId71"/>
                </p:custDataLst>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71" name="PA-任意多边形 304"/>
              <p:cNvSpPr/>
              <p:nvPr>
                <p:custDataLst>
                  <p:tags r:id="rId72"/>
                </p:custDataLst>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72" name="PA-任意多边形 305"/>
              <p:cNvSpPr/>
              <p:nvPr>
                <p:custDataLst>
                  <p:tags r:id="rId73"/>
                </p:custDataLst>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73" name="PA-任意多边形 306"/>
              <p:cNvSpPr/>
              <p:nvPr>
                <p:custDataLst>
                  <p:tags r:id="rId74"/>
                </p:custDataLst>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74" name="PA-任意多边形 307"/>
              <p:cNvSpPr/>
              <p:nvPr>
                <p:custDataLst>
                  <p:tags r:id="rId75"/>
                </p:custDataLst>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75" name="PA-任意多边形 308"/>
              <p:cNvSpPr/>
              <p:nvPr>
                <p:custDataLst>
                  <p:tags r:id="rId76"/>
                </p:custDataLst>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76" name="PA-任意多边形 309"/>
              <p:cNvSpPr/>
              <p:nvPr>
                <p:custDataLst>
                  <p:tags r:id="rId77"/>
                </p:custDataLst>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77" name="PA-任意多边形 310"/>
              <p:cNvSpPr/>
              <p:nvPr>
                <p:custDataLst>
                  <p:tags r:id="rId78"/>
                </p:custDataLst>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grpSp>
        <p:grpSp>
          <p:nvGrpSpPr>
            <p:cNvPr id="62" name="Group 90"/>
            <p:cNvGrpSpPr/>
            <p:nvPr/>
          </p:nvGrpSpPr>
          <p:grpSpPr>
            <a:xfrm>
              <a:off x="4429124" y="1714494"/>
              <a:ext cx="1627082" cy="781728"/>
              <a:chOff x="4429124" y="1714494"/>
              <a:chExt cx="1627082" cy="781728"/>
            </a:xfrm>
            <a:grpFill/>
          </p:grpSpPr>
          <p:sp>
            <p:nvSpPr>
              <p:cNvPr id="63" name="PA-任意多边形 314"/>
              <p:cNvSpPr/>
              <p:nvPr>
                <p:custDataLst>
                  <p:tags r:id="rId64"/>
                </p:custDataLst>
              </p:nvPr>
            </p:nvSpPr>
            <p:spPr bwMode="auto">
              <a:xfrm>
                <a:off x="4429124" y="1714494"/>
                <a:ext cx="1627082" cy="781728"/>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123339"/>
              </a:solidFill>
              <a:ln w="9525">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64" name="PA-矩形 161"/>
              <p:cNvSpPr/>
              <p:nvPr>
                <p:custDataLst>
                  <p:tags r:id="rId65"/>
                </p:custDataLst>
              </p:nvPr>
            </p:nvSpPr>
            <p:spPr>
              <a:xfrm>
                <a:off x="4714876" y="2071684"/>
                <a:ext cx="1103187" cy="307777"/>
              </a:xfrm>
              <a:prstGeom prst="rect">
                <a:avLst/>
              </a:prstGeom>
              <a:noFill/>
            </p:spPr>
            <p:txBody>
              <a:bodyPr wrap="none">
                <a:spAutoFit/>
              </a:bodyPr>
              <a:lstStyle/>
              <a:p>
                <a:r>
                  <a:rPr lang="en-US" sz="1400" dirty="0">
                    <a:solidFill>
                      <a:schemeClr val="bg1"/>
                    </a:solidFill>
                    <a:latin typeface="思源黑体 CN Medium" panose="020B0600000000000000" pitchFamily="34" charset="-122"/>
                    <a:ea typeface="思源黑体 CN Medium" panose="020B0600000000000000" pitchFamily="34" charset="-122"/>
                    <a:cs typeface="Arial" panose="020B0604020202020204" pitchFamily="34" charset="0"/>
                  </a:rPr>
                  <a:t>RESEARCH</a:t>
                </a:r>
              </a:p>
            </p:txBody>
          </p:sp>
        </p:grpSp>
      </p:grpSp>
      <p:grpSp>
        <p:nvGrpSpPr>
          <p:cNvPr id="78" name="PA-组合 98"/>
          <p:cNvGrpSpPr/>
          <p:nvPr>
            <p:custDataLst>
              <p:tags r:id="rId3"/>
            </p:custDataLst>
          </p:nvPr>
        </p:nvGrpSpPr>
        <p:grpSpPr>
          <a:xfrm>
            <a:off x="6953259" y="2065666"/>
            <a:ext cx="2984404" cy="1030631"/>
            <a:chOff x="5857884" y="1465591"/>
            <a:chExt cx="2984404" cy="1030631"/>
          </a:xfrm>
        </p:grpSpPr>
        <p:grpSp>
          <p:nvGrpSpPr>
            <p:cNvPr id="79" name="Group 128"/>
            <p:cNvGrpSpPr/>
            <p:nvPr/>
          </p:nvGrpSpPr>
          <p:grpSpPr>
            <a:xfrm>
              <a:off x="5857884" y="1465591"/>
              <a:ext cx="1500188" cy="439738"/>
              <a:chOff x="2193925" y="492126"/>
              <a:chExt cx="1500188" cy="439738"/>
            </a:xfrm>
            <a:solidFill>
              <a:schemeClr val="accent2"/>
            </a:solidFill>
          </p:grpSpPr>
          <p:sp>
            <p:nvSpPr>
              <p:cNvPr id="83" name="PA-任意多边形 298"/>
              <p:cNvSpPr/>
              <p:nvPr>
                <p:custDataLst>
                  <p:tags r:id="rId51"/>
                </p:custDataLst>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84" name="PA-任意多边形 299"/>
              <p:cNvSpPr/>
              <p:nvPr>
                <p:custDataLst>
                  <p:tags r:id="rId52"/>
                </p:custDataLst>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85" name="PA-任意多边形 300"/>
              <p:cNvSpPr/>
              <p:nvPr>
                <p:custDataLst>
                  <p:tags r:id="rId53"/>
                </p:custDataLst>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86" name="PA-任意多边形 301"/>
              <p:cNvSpPr/>
              <p:nvPr>
                <p:custDataLst>
                  <p:tags r:id="rId54"/>
                </p:custDataLst>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87" name="PA-任意多边形 302"/>
              <p:cNvSpPr/>
              <p:nvPr>
                <p:custDataLst>
                  <p:tags r:id="rId55"/>
                </p:custDataLst>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88" name="PA-任意多边形 303"/>
              <p:cNvSpPr/>
              <p:nvPr>
                <p:custDataLst>
                  <p:tags r:id="rId56"/>
                </p:custDataLst>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89" name="PA-任意多边形 304"/>
              <p:cNvSpPr/>
              <p:nvPr>
                <p:custDataLst>
                  <p:tags r:id="rId57"/>
                </p:custDataLst>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90" name="PA-任意多边形 305"/>
              <p:cNvSpPr/>
              <p:nvPr>
                <p:custDataLst>
                  <p:tags r:id="rId58"/>
                </p:custDataLst>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91" name="PA-任意多边形 306"/>
              <p:cNvSpPr/>
              <p:nvPr>
                <p:custDataLst>
                  <p:tags r:id="rId59"/>
                </p:custDataLst>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92" name="PA-任意多边形 307"/>
              <p:cNvSpPr/>
              <p:nvPr>
                <p:custDataLst>
                  <p:tags r:id="rId60"/>
                </p:custDataLst>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93" name="PA-任意多边形 308"/>
              <p:cNvSpPr/>
              <p:nvPr>
                <p:custDataLst>
                  <p:tags r:id="rId61"/>
                </p:custDataLst>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94" name="PA-任意多边形 309"/>
              <p:cNvSpPr/>
              <p:nvPr>
                <p:custDataLst>
                  <p:tags r:id="rId62"/>
                </p:custDataLst>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95" name="PA-任意多边形 310"/>
              <p:cNvSpPr/>
              <p:nvPr>
                <p:custDataLst>
                  <p:tags r:id="rId63"/>
                </p:custDataLst>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grpSp>
        <p:grpSp>
          <p:nvGrpSpPr>
            <p:cNvPr id="80" name="Group 91"/>
            <p:cNvGrpSpPr/>
            <p:nvPr/>
          </p:nvGrpSpPr>
          <p:grpSpPr>
            <a:xfrm>
              <a:off x="7215206" y="1714494"/>
              <a:ext cx="1627082" cy="781728"/>
              <a:chOff x="7215206" y="1714494"/>
              <a:chExt cx="1627082" cy="781728"/>
            </a:xfrm>
          </p:grpSpPr>
          <p:sp>
            <p:nvSpPr>
              <p:cNvPr id="81" name="PA-任意多边形 314"/>
              <p:cNvSpPr/>
              <p:nvPr>
                <p:custDataLst>
                  <p:tags r:id="rId49"/>
                </p:custDataLst>
              </p:nvPr>
            </p:nvSpPr>
            <p:spPr bwMode="auto">
              <a:xfrm>
                <a:off x="7215206" y="1714494"/>
                <a:ext cx="1627082" cy="781728"/>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395759"/>
              </a:solidFill>
              <a:ln w="9525">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82" name="PA-矩形 162"/>
              <p:cNvSpPr/>
              <p:nvPr>
                <p:custDataLst>
                  <p:tags r:id="rId50"/>
                </p:custDataLst>
              </p:nvPr>
            </p:nvSpPr>
            <p:spPr>
              <a:xfrm>
                <a:off x="7715272" y="2071684"/>
                <a:ext cx="585417" cy="307777"/>
              </a:xfrm>
              <a:prstGeom prst="rect">
                <a:avLst/>
              </a:prstGeom>
            </p:spPr>
            <p:txBody>
              <a:bodyPr wrap="none">
                <a:spAutoFit/>
              </a:bodyPr>
              <a:lstStyle/>
              <a:p>
                <a:r>
                  <a:rPr lang="en-US" sz="1400" dirty="0">
                    <a:solidFill>
                      <a:schemeClr val="bg1"/>
                    </a:solidFill>
                    <a:latin typeface="思源黑体 CN Medium" panose="020B0600000000000000" pitchFamily="34" charset="-122"/>
                    <a:ea typeface="思源黑体 CN Medium" panose="020B0600000000000000" pitchFamily="34" charset="-122"/>
                    <a:cs typeface="Arial" panose="020B0604020202020204" pitchFamily="34" charset="0"/>
                  </a:rPr>
                  <a:t>IDEA</a:t>
                </a:r>
              </a:p>
            </p:txBody>
          </p:sp>
        </p:grpSp>
      </p:grpSp>
      <p:grpSp>
        <p:nvGrpSpPr>
          <p:cNvPr id="96" name="PA-组合 99"/>
          <p:cNvGrpSpPr/>
          <p:nvPr>
            <p:custDataLst>
              <p:tags r:id="rId4"/>
            </p:custDataLst>
          </p:nvPr>
        </p:nvGrpSpPr>
        <p:grpSpPr>
          <a:xfrm>
            <a:off x="6953259" y="3919540"/>
            <a:ext cx="2984404" cy="996042"/>
            <a:chOff x="5857884" y="2928940"/>
            <a:chExt cx="2984404" cy="996042"/>
          </a:xfrm>
          <a:solidFill>
            <a:schemeClr val="accent2">
              <a:lumMod val="60000"/>
              <a:lumOff val="40000"/>
            </a:schemeClr>
          </a:solidFill>
        </p:grpSpPr>
        <p:grpSp>
          <p:nvGrpSpPr>
            <p:cNvPr id="97" name="Group 61"/>
            <p:cNvGrpSpPr/>
            <p:nvPr/>
          </p:nvGrpSpPr>
          <p:grpSpPr>
            <a:xfrm flipH="1">
              <a:off x="5857884" y="2928940"/>
              <a:ext cx="1500188" cy="439738"/>
              <a:chOff x="2193925" y="492126"/>
              <a:chExt cx="1500188" cy="439738"/>
            </a:xfrm>
            <a:grpFill/>
          </p:grpSpPr>
          <p:sp>
            <p:nvSpPr>
              <p:cNvPr id="101" name="PA-任意多边形 298"/>
              <p:cNvSpPr/>
              <p:nvPr>
                <p:custDataLst>
                  <p:tags r:id="rId36"/>
                </p:custDataLst>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02" name="PA-任意多边形 299"/>
              <p:cNvSpPr/>
              <p:nvPr>
                <p:custDataLst>
                  <p:tags r:id="rId37"/>
                </p:custDataLst>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03" name="PA-任意多边形 300"/>
              <p:cNvSpPr/>
              <p:nvPr>
                <p:custDataLst>
                  <p:tags r:id="rId38"/>
                </p:custDataLst>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04" name="PA-任意多边形 301"/>
              <p:cNvSpPr/>
              <p:nvPr>
                <p:custDataLst>
                  <p:tags r:id="rId39"/>
                </p:custDataLst>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05" name="PA-任意多边形 302"/>
              <p:cNvSpPr/>
              <p:nvPr>
                <p:custDataLst>
                  <p:tags r:id="rId40"/>
                </p:custDataLst>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06" name="PA-任意多边形 303"/>
              <p:cNvSpPr/>
              <p:nvPr>
                <p:custDataLst>
                  <p:tags r:id="rId41"/>
                </p:custDataLst>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07" name="PA-任意多边形 304"/>
              <p:cNvSpPr/>
              <p:nvPr>
                <p:custDataLst>
                  <p:tags r:id="rId42"/>
                </p:custDataLst>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08" name="PA-任意多边形 305"/>
              <p:cNvSpPr/>
              <p:nvPr>
                <p:custDataLst>
                  <p:tags r:id="rId43"/>
                </p:custDataLst>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09" name="PA-任意多边形 306"/>
              <p:cNvSpPr/>
              <p:nvPr>
                <p:custDataLst>
                  <p:tags r:id="rId44"/>
                </p:custDataLst>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10" name="PA-任意多边形 307"/>
              <p:cNvSpPr/>
              <p:nvPr>
                <p:custDataLst>
                  <p:tags r:id="rId45"/>
                </p:custDataLst>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11" name="PA-任意多边形 308"/>
              <p:cNvSpPr/>
              <p:nvPr>
                <p:custDataLst>
                  <p:tags r:id="rId46"/>
                </p:custDataLst>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12" name="PA-任意多边形 309"/>
              <p:cNvSpPr/>
              <p:nvPr>
                <p:custDataLst>
                  <p:tags r:id="rId47"/>
                </p:custDataLst>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13" name="PA-任意多边形 310"/>
              <p:cNvSpPr/>
              <p:nvPr>
                <p:custDataLst>
                  <p:tags r:id="rId48"/>
                </p:custDataLst>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solidFill>
                <a:srgbClr val="12333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grpSp>
        <p:grpSp>
          <p:nvGrpSpPr>
            <p:cNvPr id="98" name="Group 92"/>
            <p:cNvGrpSpPr/>
            <p:nvPr/>
          </p:nvGrpSpPr>
          <p:grpSpPr>
            <a:xfrm>
              <a:off x="7215206" y="3143254"/>
              <a:ext cx="1627082" cy="781728"/>
              <a:chOff x="7215206" y="3143254"/>
              <a:chExt cx="1627082" cy="781728"/>
            </a:xfrm>
            <a:grpFill/>
          </p:grpSpPr>
          <p:sp>
            <p:nvSpPr>
              <p:cNvPr id="99" name="PA-任意多边形 314"/>
              <p:cNvSpPr/>
              <p:nvPr>
                <p:custDataLst>
                  <p:tags r:id="rId34"/>
                </p:custDataLst>
              </p:nvPr>
            </p:nvSpPr>
            <p:spPr bwMode="auto">
              <a:xfrm>
                <a:off x="7215206" y="3143254"/>
                <a:ext cx="1627082" cy="781728"/>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123339"/>
              </a:solidFill>
              <a:ln w="9525">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00" name="PA-矩形 163"/>
              <p:cNvSpPr/>
              <p:nvPr>
                <p:custDataLst>
                  <p:tags r:id="rId35"/>
                </p:custDataLst>
              </p:nvPr>
            </p:nvSpPr>
            <p:spPr>
              <a:xfrm>
                <a:off x="7572396" y="3500444"/>
                <a:ext cx="1002839" cy="307777"/>
              </a:xfrm>
              <a:prstGeom prst="rect">
                <a:avLst/>
              </a:prstGeom>
              <a:noFill/>
            </p:spPr>
            <p:txBody>
              <a:bodyPr wrap="none">
                <a:spAutoFit/>
              </a:bodyPr>
              <a:lstStyle/>
              <a:p>
                <a:r>
                  <a:rPr lang="en-US" sz="1400" dirty="0">
                    <a:solidFill>
                      <a:schemeClr val="bg1"/>
                    </a:solidFill>
                    <a:latin typeface="思源黑体 CN Medium" panose="020B0600000000000000" pitchFamily="34" charset="-122"/>
                    <a:ea typeface="思源黑体 CN Medium" panose="020B0600000000000000" pitchFamily="34" charset="-122"/>
                    <a:cs typeface="Arial" panose="020B0604020202020204" pitchFamily="34" charset="0"/>
                  </a:rPr>
                  <a:t>CONCEPT</a:t>
                </a:r>
              </a:p>
            </p:txBody>
          </p:sp>
        </p:grpSp>
      </p:grpSp>
      <p:grpSp>
        <p:nvGrpSpPr>
          <p:cNvPr id="114" name="PA-组合 100"/>
          <p:cNvGrpSpPr/>
          <p:nvPr>
            <p:custDataLst>
              <p:tags r:id="rId5"/>
            </p:custDataLst>
          </p:nvPr>
        </p:nvGrpSpPr>
        <p:grpSpPr>
          <a:xfrm>
            <a:off x="4024301" y="4205292"/>
            <a:ext cx="3127280" cy="1225556"/>
            <a:chOff x="2928926" y="3214692"/>
            <a:chExt cx="3127280" cy="1225556"/>
          </a:xfrm>
          <a:solidFill>
            <a:schemeClr val="accent2">
              <a:lumMod val="40000"/>
              <a:lumOff val="60000"/>
            </a:schemeClr>
          </a:solidFill>
        </p:grpSpPr>
        <p:grpSp>
          <p:nvGrpSpPr>
            <p:cNvPr id="115" name="Group 33"/>
            <p:cNvGrpSpPr/>
            <p:nvPr/>
          </p:nvGrpSpPr>
          <p:grpSpPr>
            <a:xfrm rot="10800000">
              <a:off x="2928926" y="4000510"/>
              <a:ext cx="1500188" cy="439738"/>
              <a:chOff x="2193925" y="492126"/>
              <a:chExt cx="1500188" cy="439738"/>
            </a:xfrm>
            <a:grpFill/>
          </p:grpSpPr>
          <p:sp>
            <p:nvSpPr>
              <p:cNvPr id="119" name="PA-任意多边形 298"/>
              <p:cNvSpPr/>
              <p:nvPr>
                <p:custDataLst>
                  <p:tags r:id="rId21"/>
                </p:custDataLst>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0" name="PA-任意多边形 299"/>
              <p:cNvSpPr/>
              <p:nvPr>
                <p:custDataLst>
                  <p:tags r:id="rId22"/>
                </p:custDataLst>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1" name="PA-任意多边形 300"/>
              <p:cNvSpPr/>
              <p:nvPr>
                <p:custDataLst>
                  <p:tags r:id="rId23"/>
                </p:custDataLst>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2" name="PA-任意多边形 301"/>
              <p:cNvSpPr/>
              <p:nvPr>
                <p:custDataLst>
                  <p:tags r:id="rId24"/>
                </p:custDataLst>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3" name="PA-任意多边形 302"/>
              <p:cNvSpPr/>
              <p:nvPr>
                <p:custDataLst>
                  <p:tags r:id="rId25"/>
                </p:custDataLst>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4" name="PA-任意多边形 303"/>
              <p:cNvSpPr/>
              <p:nvPr>
                <p:custDataLst>
                  <p:tags r:id="rId26"/>
                </p:custDataLst>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5" name="PA-任意多边形 304"/>
              <p:cNvSpPr/>
              <p:nvPr>
                <p:custDataLst>
                  <p:tags r:id="rId27"/>
                </p:custDataLst>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6" name="PA-任意多边形 305"/>
              <p:cNvSpPr/>
              <p:nvPr>
                <p:custDataLst>
                  <p:tags r:id="rId28"/>
                </p:custDataLst>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7" name="PA-任意多边形 306"/>
              <p:cNvSpPr/>
              <p:nvPr>
                <p:custDataLst>
                  <p:tags r:id="rId29"/>
                </p:custDataLst>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8" name="PA-任意多边形 307"/>
              <p:cNvSpPr/>
              <p:nvPr>
                <p:custDataLst>
                  <p:tags r:id="rId30"/>
                </p:custDataLst>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29" name="PA-任意多边形 308"/>
              <p:cNvSpPr/>
              <p:nvPr>
                <p:custDataLst>
                  <p:tags r:id="rId31"/>
                </p:custDataLst>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30" name="PA-任意多边形 309"/>
              <p:cNvSpPr/>
              <p:nvPr>
                <p:custDataLst>
                  <p:tags r:id="rId32"/>
                </p:custDataLst>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31" name="PA-任意多边形 310"/>
              <p:cNvSpPr/>
              <p:nvPr>
                <p:custDataLst>
                  <p:tags r:id="rId33"/>
                </p:custDataLst>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solidFill>
                <a:srgbClr val="395759"/>
              </a:solidFill>
              <a:ln w="9525">
                <a:noFill/>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grpSp>
        <p:grpSp>
          <p:nvGrpSpPr>
            <p:cNvPr id="116" name="Group 93"/>
            <p:cNvGrpSpPr/>
            <p:nvPr/>
          </p:nvGrpSpPr>
          <p:grpSpPr>
            <a:xfrm>
              <a:off x="4429124" y="3214692"/>
              <a:ext cx="1627082" cy="781728"/>
              <a:chOff x="4429124" y="3214692"/>
              <a:chExt cx="1627082" cy="781728"/>
            </a:xfrm>
            <a:grpFill/>
          </p:grpSpPr>
          <p:sp>
            <p:nvSpPr>
              <p:cNvPr id="117" name="PA-任意多边形 314"/>
              <p:cNvSpPr/>
              <p:nvPr>
                <p:custDataLst>
                  <p:tags r:id="rId19"/>
                </p:custDataLst>
              </p:nvPr>
            </p:nvSpPr>
            <p:spPr bwMode="auto">
              <a:xfrm>
                <a:off x="4429124" y="3214692"/>
                <a:ext cx="1627082" cy="781728"/>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395759"/>
              </a:solidFill>
              <a:ln w="9525">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18" name="PA-矩形 164"/>
              <p:cNvSpPr/>
              <p:nvPr>
                <p:custDataLst>
                  <p:tags r:id="rId20"/>
                </p:custDataLst>
              </p:nvPr>
            </p:nvSpPr>
            <p:spPr>
              <a:xfrm>
                <a:off x="4786314" y="3571882"/>
                <a:ext cx="840295" cy="307777"/>
              </a:xfrm>
              <a:prstGeom prst="rect">
                <a:avLst/>
              </a:prstGeom>
              <a:noFill/>
            </p:spPr>
            <p:txBody>
              <a:bodyPr wrap="none">
                <a:spAutoFit/>
              </a:bodyPr>
              <a:lstStyle/>
              <a:p>
                <a:r>
                  <a:rPr lang="en-US" sz="1400" dirty="0">
                    <a:solidFill>
                      <a:schemeClr val="bg1"/>
                    </a:solidFill>
                    <a:latin typeface="思源黑体 CN Medium" panose="020B0600000000000000" pitchFamily="34" charset="-122"/>
                    <a:ea typeface="思源黑体 CN Medium" panose="020B0600000000000000" pitchFamily="34" charset="-122"/>
                    <a:cs typeface="Arial" panose="020B0604020202020204" pitchFamily="34" charset="0"/>
                  </a:rPr>
                  <a:t>DESIGN</a:t>
                </a:r>
              </a:p>
            </p:txBody>
          </p:sp>
        </p:grpSp>
      </p:grpSp>
      <p:grpSp>
        <p:nvGrpSpPr>
          <p:cNvPr id="132" name="PA-组合 94"/>
          <p:cNvGrpSpPr/>
          <p:nvPr>
            <p:custDataLst>
              <p:tags r:id="rId6"/>
            </p:custDataLst>
          </p:nvPr>
        </p:nvGrpSpPr>
        <p:grpSpPr>
          <a:xfrm>
            <a:off x="2666979" y="4205292"/>
            <a:ext cx="1627082" cy="781728"/>
            <a:chOff x="1571604" y="3214692"/>
            <a:chExt cx="1627082" cy="781728"/>
          </a:xfrm>
        </p:grpSpPr>
        <p:sp>
          <p:nvSpPr>
            <p:cNvPr id="133" name="PA-任意多边形 314"/>
            <p:cNvSpPr/>
            <p:nvPr>
              <p:custDataLst>
                <p:tags r:id="rId17"/>
              </p:custDataLst>
            </p:nvPr>
          </p:nvSpPr>
          <p:spPr bwMode="auto">
            <a:xfrm>
              <a:off x="1571604" y="3214692"/>
              <a:ext cx="1627082" cy="781728"/>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123339"/>
            </a:solidFill>
            <a:ln w="9525">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endParaRPr>
            </a:p>
          </p:txBody>
        </p:sp>
        <p:sp>
          <p:nvSpPr>
            <p:cNvPr id="134" name="PA-矩形 165"/>
            <p:cNvSpPr/>
            <p:nvPr>
              <p:custDataLst>
                <p:tags r:id="rId18"/>
              </p:custDataLst>
            </p:nvPr>
          </p:nvSpPr>
          <p:spPr>
            <a:xfrm>
              <a:off x="2071670" y="3571882"/>
              <a:ext cx="615105" cy="307777"/>
            </a:xfrm>
            <a:prstGeom prst="rect">
              <a:avLst/>
            </a:prstGeom>
          </p:spPr>
          <p:txBody>
            <a:bodyPr wrap="none">
              <a:spAutoFit/>
            </a:bodyPr>
            <a:lstStyle/>
            <a:p>
              <a:r>
                <a:rPr lang="en-US" sz="1400" dirty="0">
                  <a:solidFill>
                    <a:schemeClr val="bg1"/>
                  </a:solidFill>
                  <a:latin typeface="思源黑体 CN Medium" panose="020B0600000000000000" pitchFamily="34" charset="-122"/>
                  <a:ea typeface="思源黑体 CN Medium" panose="020B0600000000000000" pitchFamily="34" charset="-122"/>
                  <a:cs typeface="Arial" panose="020B0604020202020204" pitchFamily="34" charset="0"/>
                </a:rPr>
                <a:t>TEST</a:t>
              </a:r>
            </a:p>
          </p:txBody>
        </p:sp>
      </p:grpSp>
      <p:sp>
        <p:nvSpPr>
          <p:cNvPr id="135" name="PA-矩形 134"/>
          <p:cNvSpPr/>
          <p:nvPr>
            <p:custDataLst>
              <p:tags r:id="rId7"/>
            </p:custDataLst>
          </p:nvPr>
        </p:nvSpPr>
        <p:spPr>
          <a:xfrm>
            <a:off x="2439899" y="3165594"/>
            <a:ext cx="1912461" cy="52681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00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a:t>
            </a:r>
          </a:p>
        </p:txBody>
      </p:sp>
      <p:sp>
        <p:nvSpPr>
          <p:cNvPr id="136" name="PA-矩形 135"/>
          <p:cNvSpPr/>
          <p:nvPr>
            <p:custDataLst>
              <p:tags r:id="rId8"/>
            </p:custDataLst>
          </p:nvPr>
        </p:nvSpPr>
        <p:spPr>
          <a:xfrm>
            <a:off x="5667355" y="3191452"/>
            <a:ext cx="1912461" cy="52681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00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a:t>
            </a:r>
          </a:p>
        </p:txBody>
      </p:sp>
      <p:sp>
        <p:nvSpPr>
          <p:cNvPr id="137" name="PA-矩形 136"/>
          <p:cNvSpPr/>
          <p:nvPr>
            <p:custDataLst>
              <p:tags r:id="rId9"/>
            </p:custDataLst>
          </p:nvPr>
        </p:nvSpPr>
        <p:spPr>
          <a:xfrm>
            <a:off x="8366124" y="3176034"/>
            <a:ext cx="1912461" cy="52681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00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a:t>
            </a:r>
          </a:p>
        </p:txBody>
      </p:sp>
      <p:sp>
        <p:nvSpPr>
          <p:cNvPr id="138" name="PA-矩形 137"/>
          <p:cNvSpPr/>
          <p:nvPr>
            <p:custDataLst>
              <p:tags r:id="rId10"/>
            </p:custDataLst>
          </p:nvPr>
        </p:nvSpPr>
        <p:spPr>
          <a:xfrm>
            <a:off x="2131934" y="5051774"/>
            <a:ext cx="1912461" cy="52681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00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a:t>
            </a:r>
          </a:p>
        </p:txBody>
      </p:sp>
      <p:sp>
        <p:nvSpPr>
          <p:cNvPr id="139" name="PA-矩形 138"/>
          <p:cNvSpPr/>
          <p:nvPr>
            <p:custDataLst>
              <p:tags r:id="rId11"/>
            </p:custDataLst>
          </p:nvPr>
        </p:nvSpPr>
        <p:spPr>
          <a:xfrm>
            <a:off x="5359390" y="5077632"/>
            <a:ext cx="1912461" cy="52681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00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a:t>
            </a:r>
          </a:p>
        </p:txBody>
      </p:sp>
      <p:sp>
        <p:nvSpPr>
          <p:cNvPr id="140" name="PA-矩形 139"/>
          <p:cNvSpPr/>
          <p:nvPr>
            <p:custDataLst>
              <p:tags r:id="rId12"/>
            </p:custDataLst>
          </p:nvPr>
        </p:nvSpPr>
        <p:spPr>
          <a:xfrm>
            <a:off x="8058159" y="5062214"/>
            <a:ext cx="1912461" cy="52681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00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a:t>
            </a:r>
          </a:p>
        </p:txBody>
      </p:sp>
      <p:sp>
        <p:nvSpPr>
          <p:cNvPr id="144" name="PA-稻壳儿搜索【幻雨工作室】_1_1"/>
          <p:cNvSpPr>
            <a:spLocks noChangeArrowheads="1"/>
          </p:cNvSpPr>
          <p:nvPr>
            <p:custDataLst>
              <p:tags r:id="rId13"/>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145" name="PA-稻壳儿搜索【幻雨工作室】_3_1"/>
          <p:cNvSpPr/>
          <p:nvPr>
            <p:custDataLst>
              <p:tags r:id="rId14"/>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146" name="PA-稻壳儿搜索【幻雨工作室】_2_1"/>
          <p:cNvSpPr txBox="1"/>
          <p:nvPr>
            <p:custDataLst>
              <p:tags r:id="rId15"/>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147" name="PA-矩形 5_1"/>
          <p:cNvSpPr/>
          <p:nvPr>
            <p:custDataLst>
              <p:tags r:id="rId16"/>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lide(fromLeft)">
                                      <p:cBhvr>
                                        <p:cTn id="7" dur="500"/>
                                        <p:tgtEl>
                                          <p:spTgt spid="30"/>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slide(fromLeft)">
                                      <p:cBhvr>
                                        <p:cTn id="11" dur="500"/>
                                        <p:tgtEl>
                                          <p:spTgt spid="60"/>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slide(fromLeft)">
                                      <p:cBhvr>
                                        <p:cTn id="15" dur="500"/>
                                        <p:tgtEl>
                                          <p:spTgt spid="78"/>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slide(fromRight)">
                                      <p:cBhvr>
                                        <p:cTn id="19" dur="500"/>
                                        <p:tgtEl>
                                          <p:spTgt spid="96"/>
                                        </p:tgtEl>
                                      </p:cBhvr>
                                    </p:animEffect>
                                  </p:childTnLst>
                                </p:cTn>
                              </p:par>
                            </p:childTnLst>
                          </p:cTn>
                        </p:par>
                        <p:par>
                          <p:cTn id="20" fill="hold">
                            <p:stCondLst>
                              <p:cond delay="2000"/>
                            </p:stCondLst>
                            <p:childTnLst>
                              <p:par>
                                <p:cTn id="21" presetID="12" presetClass="entr" presetSubtype="2" fill="hold" nodeType="afterEffect">
                                  <p:stCondLst>
                                    <p:cond delay="0"/>
                                  </p:stCondLst>
                                  <p:childTnLst>
                                    <p:set>
                                      <p:cBhvr>
                                        <p:cTn id="22" dur="1" fill="hold">
                                          <p:stCondLst>
                                            <p:cond delay="0"/>
                                          </p:stCondLst>
                                        </p:cTn>
                                        <p:tgtEl>
                                          <p:spTgt spid="114"/>
                                        </p:tgtEl>
                                        <p:attrNameLst>
                                          <p:attrName>style.visibility</p:attrName>
                                        </p:attrNameLst>
                                      </p:cBhvr>
                                      <p:to>
                                        <p:strVal val="visible"/>
                                      </p:to>
                                    </p:set>
                                    <p:animEffect transition="in" filter="slide(fromRight)">
                                      <p:cBhvr>
                                        <p:cTn id="23" dur="500"/>
                                        <p:tgtEl>
                                          <p:spTgt spid="114"/>
                                        </p:tgtEl>
                                      </p:cBhvr>
                                    </p:animEffect>
                                  </p:childTnLst>
                                </p:cTn>
                              </p:par>
                            </p:childTnLst>
                          </p:cTn>
                        </p:par>
                        <p:par>
                          <p:cTn id="24" fill="hold">
                            <p:stCondLst>
                              <p:cond delay="2500"/>
                            </p:stCondLst>
                            <p:childTnLst>
                              <p:par>
                                <p:cTn id="25" presetID="12" presetClass="entr" presetSubtype="2" fill="hold" nodeType="afterEffect">
                                  <p:stCondLst>
                                    <p:cond delay="0"/>
                                  </p:stCondLst>
                                  <p:childTnLst>
                                    <p:set>
                                      <p:cBhvr>
                                        <p:cTn id="26" dur="1" fill="hold">
                                          <p:stCondLst>
                                            <p:cond delay="0"/>
                                          </p:stCondLst>
                                        </p:cTn>
                                        <p:tgtEl>
                                          <p:spTgt spid="132"/>
                                        </p:tgtEl>
                                        <p:attrNameLst>
                                          <p:attrName>style.visibility</p:attrName>
                                        </p:attrNameLst>
                                      </p:cBhvr>
                                      <p:to>
                                        <p:strVal val="visible"/>
                                      </p:to>
                                    </p:set>
                                    <p:animEffect transition="in" filter="slide(fromRight)">
                                      <p:cBhvr>
                                        <p:cTn id="27"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稻壳儿搜索【幻雨工作室】_6"/>
          <p:cNvSpPr/>
          <p:nvPr>
            <p:custDataLst>
              <p:tags r:id="rId1"/>
            </p:custDataLst>
          </p:nvPr>
        </p:nvSpPr>
        <p:spPr bwMode="auto">
          <a:xfrm>
            <a:off x="801436" y="2113691"/>
            <a:ext cx="1377950" cy="13795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800" b="1" dirty="0">
              <a:latin typeface="Arial" panose="020B0604020202020204" pitchFamily="34" charset="0"/>
              <a:ea typeface="思源黑体 CN Medium" panose="020B0600000000000000" pitchFamily="34" charset="-122"/>
              <a:sym typeface="Arial" panose="020B0604020202020204" pitchFamily="34" charset="0"/>
            </a:endParaRPr>
          </a:p>
        </p:txBody>
      </p:sp>
      <p:sp>
        <p:nvSpPr>
          <p:cNvPr id="9" name="PA-稻壳儿搜索【幻雨工作室】_7"/>
          <p:cNvSpPr/>
          <p:nvPr>
            <p:custDataLst>
              <p:tags r:id="rId2"/>
            </p:custDataLst>
          </p:nvPr>
        </p:nvSpPr>
        <p:spPr bwMode="auto">
          <a:xfrm>
            <a:off x="809373" y="4568074"/>
            <a:ext cx="1374775" cy="137636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latin typeface="Arial" panose="020B0604020202020204" pitchFamily="34" charset="0"/>
              <a:ea typeface="思源黑体 CN Medium" panose="020B0600000000000000" pitchFamily="34" charset="-122"/>
              <a:cs typeface="思源黑体 CN Light" panose="020B0300000000000000" pitchFamily="34" charset="-122"/>
              <a:sym typeface="Arial" panose="020B0604020202020204" pitchFamily="34" charset="0"/>
            </a:endParaRPr>
          </a:p>
        </p:txBody>
      </p:sp>
      <p:sp>
        <p:nvSpPr>
          <p:cNvPr id="10" name="PA-稻壳儿搜索【幻雨工作室】_8"/>
          <p:cNvSpPr/>
          <p:nvPr>
            <p:custDataLst>
              <p:tags r:id="rId3"/>
            </p:custDataLst>
          </p:nvPr>
        </p:nvSpPr>
        <p:spPr bwMode="auto">
          <a:xfrm>
            <a:off x="1241173" y="2556603"/>
            <a:ext cx="498475" cy="477838"/>
          </a:xfrm>
          <a:custGeom>
            <a:avLst/>
            <a:gdLst>
              <a:gd name="T0" fmla="*/ 596540246 w 308"/>
              <a:gd name="T1" fmla="*/ 568312428 h 296"/>
              <a:gd name="T2" fmla="*/ 586075508 w 308"/>
              <a:gd name="T3" fmla="*/ 560491059 h 296"/>
              <a:gd name="T4" fmla="*/ 596540246 w 308"/>
              <a:gd name="T5" fmla="*/ 552671305 h 296"/>
              <a:gd name="T6" fmla="*/ 601772615 w 308"/>
              <a:gd name="T7" fmla="*/ 552671305 h 296"/>
              <a:gd name="T8" fmla="*/ 727360802 w 308"/>
              <a:gd name="T9" fmla="*/ 544849937 h 296"/>
              <a:gd name="T10" fmla="*/ 753524265 w 308"/>
              <a:gd name="T11" fmla="*/ 458821339 h 296"/>
              <a:gd name="T12" fmla="*/ 743059527 w 308"/>
              <a:gd name="T13" fmla="*/ 458821339 h 296"/>
              <a:gd name="T14" fmla="*/ 740442533 w 308"/>
              <a:gd name="T15" fmla="*/ 458821339 h 296"/>
              <a:gd name="T16" fmla="*/ 740442533 w 308"/>
              <a:gd name="T17" fmla="*/ 458821339 h 296"/>
              <a:gd name="T18" fmla="*/ 599157239 w 308"/>
              <a:gd name="T19" fmla="*/ 453607093 h 296"/>
              <a:gd name="T20" fmla="*/ 591307877 w 308"/>
              <a:gd name="T21" fmla="*/ 453607093 h 296"/>
              <a:gd name="T22" fmla="*/ 580841520 w 308"/>
              <a:gd name="T23" fmla="*/ 445785725 h 296"/>
              <a:gd name="T24" fmla="*/ 591307877 w 308"/>
              <a:gd name="T25" fmla="*/ 437965970 h 296"/>
              <a:gd name="T26" fmla="*/ 596540246 w 308"/>
              <a:gd name="T27" fmla="*/ 437965970 h 296"/>
              <a:gd name="T28" fmla="*/ 743059527 w 308"/>
              <a:gd name="T29" fmla="*/ 427537479 h 296"/>
              <a:gd name="T30" fmla="*/ 763990622 w 308"/>
              <a:gd name="T31" fmla="*/ 427537479 h 296"/>
              <a:gd name="T32" fmla="*/ 763990622 w 308"/>
              <a:gd name="T33" fmla="*/ 427537479 h 296"/>
              <a:gd name="T34" fmla="*/ 774455360 w 308"/>
              <a:gd name="T35" fmla="*/ 346723127 h 296"/>
              <a:gd name="T36" fmla="*/ 559910425 w 308"/>
              <a:gd name="T37" fmla="*/ 323260636 h 296"/>
              <a:gd name="T38" fmla="*/ 557295050 w 308"/>
              <a:gd name="T39" fmla="*/ 323260636 h 296"/>
              <a:gd name="T40" fmla="*/ 554678056 w 308"/>
              <a:gd name="T41" fmla="*/ 323260636 h 296"/>
              <a:gd name="T42" fmla="*/ 567759788 w 308"/>
              <a:gd name="T43" fmla="*/ 323260636 h 296"/>
              <a:gd name="T44" fmla="*/ 538979331 w 308"/>
              <a:gd name="T45" fmla="*/ 323260636 h 296"/>
              <a:gd name="T46" fmla="*/ 431706863 w 308"/>
              <a:gd name="T47" fmla="*/ 320653513 h 296"/>
              <a:gd name="T48" fmla="*/ 431706863 w 308"/>
              <a:gd name="T49" fmla="*/ 320653513 h 296"/>
              <a:gd name="T50" fmla="*/ 418625131 w 308"/>
              <a:gd name="T51" fmla="*/ 315439267 h 296"/>
              <a:gd name="T52" fmla="*/ 431706863 w 308"/>
              <a:gd name="T53" fmla="*/ 312832144 h 296"/>
              <a:gd name="T54" fmla="*/ 431706863 w 308"/>
              <a:gd name="T55" fmla="*/ 312832144 h 296"/>
              <a:gd name="T56" fmla="*/ 468336684 w 308"/>
              <a:gd name="T57" fmla="*/ 310225021 h 296"/>
              <a:gd name="T58" fmla="*/ 502349510 w 308"/>
              <a:gd name="T59" fmla="*/ 151201826 h 296"/>
              <a:gd name="T60" fmla="*/ 465719690 w 308"/>
              <a:gd name="T61" fmla="*/ 0 h 296"/>
              <a:gd name="T62" fmla="*/ 264256487 w 308"/>
              <a:gd name="T63" fmla="*/ 328474881 h 296"/>
              <a:gd name="T64" fmla="*/ 151751651 w 308"/>
              <a:gd name="T65" fmla="*/ 380612496 h 296"/>
              <a:gd name="T66" fmla="*/ 138669919 w 308"/>
              <a:gd name="T67" fmla="*/ 716907132 h 296"/>
              <a:gd name="T68" fmla="*/ 259024118 w 308"/>
              <a:gd name="T69" fmla="*/ 716907132 h 296"/>
              <a:gd name="T70" fmla="*/ 607006602 w 308"/>
              <a:gd name="T71" fmla="*/ 745583869 h 296"/>
              <a:gd name="T72" fmla="*/ 667182893 w 308"/>
              <a:gd name="T73" fmla="*/ 667376640 h 296"/>
              <a:gd name="T74" fmla="*/ 593923252 w 308"/>
              <a:gd name="T75" fmla="*/ 664769517 h 296"/>
              <a:gd name="T76" fmla="*/ 588690883 w 308"/>
              <a:gd name="T77" fmla="*/ 664769517 h 296"/>
              <a:gd name="T78" fmla="*/ 578226145 w 308"/>
              <a:gd name="T79" fmla="*/ 656948148 h 296"/>
              <a:gd name="T80" fmla="*/ 588690883 w 308"/>
              <a:gd name="T81" fmla="*/ 649126780 h 296"/>
              <a:gd name="T82" fmla="*/ 593923252 w 308"/>
              <a:gd name="T83" fmla="*/ 649126780 h 296"/>
              <a:gd name="T84" fmla="*/ 685498612 w 308"/>
              <a:gd name="T85" fmla="*/ 643914148 h 296"/>
              <a:gd name="T86" fmla="*/ 703812713 w 308"/>
              <a:gd name="T87" fmla="*/ 573526674 h 296"/>
              <a:gd name="T88" fmla="*/ 601772615 w 308"/>
              <a:gd name="T89" fmla="*/ 568312428 h 296"/>
              <a:gd name="T90" fmla="*/ 596540246 w 308"/>
              <a:gd name="T91" fmla="*/ 568312428 h 29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08" h="296">
                <a:moveTo>
                  <a:pt x="228" y="218"/>
                </a:moveTo>
                <a:cubicBezTo>
                  <a:pt x="224" y="215"/>
                  <a:pt x="224" y="215"/>
                  <a:pt x="224" y="215"/>
                </a:cubicBezTo>
                <a:cubicBezTo>
                  <a:pt x="228" y="212"/>
                  <a:pt x="228" y="212"/>
                  <a:pt x="228" y="212"/>
                </a:cubicBezTo>
                <a:cubicBezTo>
                  <a:pt x="230" y="212"/>
                  <a:pt x="230" y="212"/>
                  <a:pt x="230" y="212"/>
                </a:cubicBezTo>
                <a:cubicBezTo>
                  <a:pt x="232" y="212"/>
                  <a:pt x="263" y="210"/>
                  <a:pt x="278" y="209"/>
                </a:cubicBezTo>
                <a:cubicBezTo>
                  <a:pt x="295" y="197"/>
                  <a:pt x="292" y="183"/>
                  <a:pt x="288" y="176"/>
                </a:cubicBezTo>
                <a:cubicBezTo>
                  <a:pt x="287" y="176"/>
                  <a:pt x="285" y="176"/>
                  <a:pt x="284" y="176"/>
                </a:cubicBezTo>
                <a:cubicBezTo>
                  <a:pt x="283" y="176"/>
                  <a:pt x="283" y="176"/>
                  <a:pt x="283" y="176"/>
                </a:cubicBezTo>
                <a:cubicBezTo>
                  <a:pt x="283" y="176"/>
                  <a:pt x="283" y="176"/>
                  <a:pt x="283" y="176"/>
                </a:cubicBezTo>
                <a:cubicBezTo>
                  <a:pt x="278" y="176"/>
                  <a:pt x="231" y="174"/>
                  <a:pt x="229" y="174"/>
                </a:cubicBezTo>
                <a:cubicBezTo>
                  <a:pt x="226" y="174"/>
                  <a:pt x="226" y="174"/>
                  <a:pt x="226" y="174"/>
                </a:cubicBezTo>
                <a:cubicBezTo>
                  <a:pt x="222" y="171"/>
                  <a:pt x="222" y="171"/>
                  <a:pt x="222" y="171"/>
                </a:cubicBezTo>
                <a:cubicBezTo>
                  <a:pt x="226" y="168"/>
                  <a:pt x="226" y="168"/>
                  <a:pt x="226" y="168"/>
                </a:cubicBezTo>
                <a:cubicBezTo>
                  <a:pt x="228" y="168"/>
                  <a:pt x="228" y="168"/>
                  <a:pt x="228" y="168"/>
                </a:cubicBezTo>
                <a:cubicBezTo>
                  <a:pt x="231" y="168"/>
                  <a:pt x="280" y="164"/>
                  <a:pt x="284" y="164"/>
                </a:cubicBezTo>
                <a:cubicBezTo>
                  <a:pt x="290" y="164"/>
                  <a:pt x="292" y="164"/>
                  <a:pt x="292" y="164"/>
                </a:cubicBezTo>
                <a:cubicBezTo>
                  <a:pt x="292" y="164"/>
                  <a:pt x="292" y="164"/>
                  <a:pt x="292" y="164"/>
                </a:cubicBezTo>
                <a:cubicBezTo>
                  <a:pt x="302" y="155"/>
                  <a:pt x="308" y="144"/>
                  <a:pt x="296" y="133"/>
                </a:cubicBezTo>
                <a:cubicBezTo>
                  <a:pt x="285" y="123"/>
                  <a:pt x="243" y="125"/>
                  <a:pt x="214" y="124"/>
                </a:cubicBezTo>
                <a:cubicBezTo>
                  <a:pt x="213" y="124"/>
                  <a:pt x="213" y="124"/>
                  <a:pt x="213" y="124"/>
                </a:cubicBezTo>
                <a:cubicBezTo>
                  <a:pt x="212" y="124"/>
                  <a:pt x="212" y="124"/>
                  <a:pt x="212" y="124"/>
                </a:cubicBezTo>
                <a:cubicBezTo>
                  <a:pt x="212" y="124"/>
                  <a:pt x="219" y="124"/>
                  <a:pt x="217" y="124"/>
                </a:cubicBezTo>
                <a:cubicBezTo>
                  <a:pt x="213" y="124"/>
                  <a:pt x="209" y="124"/>
                  <a:pt x="206" y="124"/>
                </a:cubicBezTo>
                <a:cubicBezTo>
                  <a:pt x="192" y="123"/>
                  <a:pt x="167" y="123"/>
                  <a:pt x="165" y="123"/>
                </a:cubicBezTo>
                <a:cubicBezTo>
                  <a:pt x="165" y="123"/>
                  <a:pt x="165" y="123"/>
                  <a:pt x="165" y="123"/>
                </a:cubicBezTo>
                <a:cubicBezTo>
                  <a:pt x="160" y="121"/>
                  <a:pt x="160" y="121"/>
                  <a:pt x="160" y="121"/>
                </a:cubicBezTo>
                <a:cubicBezTo>
                  <a:pt x="165" y="120"/>
                  <a:pt x="165" y="120"/>
                  <a:pt x="165" y="120"/>
                </a:cubicBezTo>
                <a:cubicBezTo>
                  <a:pt x="165" y="120"/>
                  <a:pt x="165" y="120"/>
                  <a:pt x="165" y="120"/>
                </a:cubicBezTo>
                <a:cubicBezTo>
                  <a:pt x="166" y="120"/>
                  <a:pt x="169" y="120"/>
                  <a:pt x="179" y="119"/>
                </a:cubicBezTo>
                <a:cubicBezTo>
                  <a:pt x="165" y="90"/>
                  <a:pt x="188" y="73"/>
                  <a:pt x="192" y="58"/>
                </a:cubicBezTo>
                <a:cubicBezTo>
                  <a:pt x="206" y="5"/>
                  <a:pt x="178" y="0"/>
                  <a:pt x="178" y="0"/>
                </a:cubicBezTo>
                <a:cubicBezTo>
                  <a:pt x="178" y="0"/>
                  <a:pt x="108" y="96"/>
                  <a:pt x="101" y="126"/>
                </a:cubicBezTo>
                <a:cubicBezTo>
                  <a:pt x="96" y="148"/>
                  <a:pt x="67" y="146"/>
                  <a:pt x="58" y="146"/>
                </a:cubicBezTo>
                <a:cubicBezTo>
                  <a:pt x="10" y="144"/>
                  <a:pt x="0" y="264"/>
                  <a:pt x="53" y="275"/>
                </a:cubicBezTo>
                <a:cubicBezTo>
                  <a:pt x="64" y="277"/>
                  <a:pt x="76" y="265"/>
                  <a:pt x="99" y="275"/>
                </a:cubicBezTo>
                <a:cubicBezTo>
                  <a:pt x="149" y="296"/>
                  <a:pt x="192" y="287"/>
                  <a:pt x="232" y="286"/>
                </a:cubicBezTo>
                <a:cubicBezTo>
                  <a:pt x="259" y="285"/>
                  <a:pt x="257" y="266"/>
                  <a:pt x="255" y="256"/>
                </a:cubicBezTo>
                <a:cubicBezTo>
                  <a:pt x="242" y="256"/>
                  <a:pt x="229" y="255"/>
                  <a:pt x="227" y="255"/>
                </a:cubicBezTo>
                <a:cubicBezTo>
                  <a:pt x="225" y="255"/>
                  <a:pt x="225" y="255"/>
                  <a:pt x="225" y="255"/>
                </a:cubicBezTo>
                <a:cubicBezTo>
                  <a:pt x="221" y="252"/>
                  <a:pt x="221" y="252"/>
                  <a:pt x="221" y="252"/>
                </a:cubicBezTo>
                <a:cubicBezTo>
                  <a:pt x="225" y="249"/>
                  <a:pt x="225" y="249"/>
                  <a:pt x="225" y="249"/>
                </a:cubicBezTo>
                <a:cubicBezTo>
                  <a:pt x="227" y="249"/>
                  <a:pt x="227" y="249"/>
                  <a:pt x="227" y="249"/>
                </a:cubicBezTo>
                <a:cubicBezTo>
                  <a:pt x="229" y="249"/>
                  <a:pt x="247" y="248"/>
                  <a:pt x="262" y="247"/>
                </a:cubicBezTo>
                <a:cubicBezTo>
                  <a:pt x="275" y="237"/>
                  <a:pt x="272" y="227"/>
                  <a:pt x="269" y="220"/>
                </a:cubicBezTo>
                <a:cubicBezTo>
                  <a:pt x="253" y="219"/>
                  <a:pt x="232" y="218"/>
                  <a:pt x="230" y="218"/>
                </a:cubicBezTo>
                <a:lnTo>
                  <a:pt x="228" y="21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 name="PA-稻壳儿搜索【幻雨工作室】_9"/>
          <p:cNvSpPr/>
          <p:nvPr>
            <p:custDataLst>
              <p:tags r:id="rId4"/>
            </p:custDataLst>
          </p:nvPr>
        </p:nvSpPr>
        <p:spPr bwMode="auto">
          <a:xfrm>
            <a:off x="1249111" y="5017337"/>
            <a:ext cx="496887" cy="477837"/>
          </a:xfrm>
          <a:custGeom>
            <a:avLst/>
            <a:gdLst>
              <a:gd name="T0" fmla="*/ 208645755 w 308"/>
              <a:gd name="T1" fmla="*/ 203340630 h 296"/>
              <a:gd name="T2" fmla="*/ 219077156 w 308"/>
              <a:gd name="T3" fmla="*/ 211161982 h 296"/>
              <a:gd name="T4" fmla="*/ 208645755 w 308"/>
              <a:gd name="T5" fmla="*/ 218981720 h 296"/>
              <a:gd name="T6" fmla="*/ 203430055 w 308"/>
              <a:gd name="T7" fmla="*/ 218981720 h 296"/>
              <a:gd name="T8" fmla="*/ 78241957 w 308"/>
              <a:gd name="T9" fmla="*/ 226803072 h 296"/>
              <a:gd name="T10" fmla="*/ 52161842 w 308"/>
              <a:gd name="T11" fmla="*/ 312831489 h 296"/>
              <a:gd name="T12" fmla="*/ 62593243 w 308"/>
              <a:gd name="T13" fmla="*/ 312831489 h 296"/>
              <a:gd name="T14" fmla="*/ 62593243 w 308"/>
              <a:gd name="T15" fmla="*/ 312831489 h 296"/>
              <a:gd name="T16" fmla="*/ 62593243 w 308"/>
              <a:gd name="T17" fmla="*/ 312831489 h 296"/>
              <a:gd name="T18" fmla="*/ 206037098 w 308"/>
              <a:gd name="T19" fmla="*/ 318045724 h 296"/>
              <a:gd name="T20" fmla="*/ 211254412 w 308"/>
              <a:gd name="T21" fmla="*/ 318045724 h 296"/>
              <a:gd name="T22" fmla="*/ 224294469 w 308"/>
              <a:gd name="T23" fmla="*/ 325867077 h 296"/>
              <a:gd name="T24" fmla="*/ 213861455 w 308"/>
              <a:gd name="T25" fmla="*/ 333686814 h 296"/>
              <a:gd name="T26" fmla="*/ 206037098 w 308"/>
              <a:gd name="T27" fmla="*/ 333686814 h 296"/>
              <a:gd name="T28" fmla="*/ 62593243 w 308"/>
              <a:gd name="T29" fmla="*/ 344115284 h 296"/>
              <a:gd name="T30" fmla="*/ 39121785 w 308"/>
              <a:gd name="T31" fmla="*/ 344115284 h 296"/>
              <a:gd name="T32" fmla="*/ 39121785 w 308"/>
              <a:gd name="T33" fmla="*/ 344115284 h 296"/>
              <a:gd name="T34" fmla="*/ 31297428 w 308"/>
              <a:gd name="T35" fmla="*/ 424929467 h 296"/>
              <a:gd name="T36" fmla="*/ 245158883 w 308"/>
              <a:gd name="T37" fmla="*/ 448391909 h 296"/>
              <a:gd name="T38" fmla="*/ 247765927 w 308"/>
              <a:gd name="T39" fmla="*/ 448391909 h 296"/>
              <a:gd name="T40" fmla="*/ 247765927 w 308"/>
              <a:gd name="T41" fmla="*/ 448391909 h 296"/>
              <a:gd name="T42" fmla="*/ 237334526 w 308"/>
              <a:gd name="T43" fmla="*/ 448391909 h 296"/>
              <a:gd name="T44" fmla="*/ 266023298 w 308"/>
              <a:gd name="T45" fmla="*/ 448391909 h 296"/>
              <a:gd name="T46" fmla="*/ 370345368 w 308"/>
              <a:gd name="T47" fmla="*/ 450999027 h 296"/>
              <a:gd name="T48" fmla="*/ 372954025 w 308"/>
              <a:gd name="T49" fmla="*/ 450999027 h 296"/>
              <a:gd name="T50" fmla="*/ 385994082 w 308"/>
              <a:gd name="T51" fmla="*/ 456213261 h 296"/>
              <a:gd name="T52" fmla="*/ 372954025 w 308"/>
              <a:gd name="T53" fmla="*/ 458820379 h 296"/>
              <a:gd name="T54" fmla="*/ 370345368 w 308"/>
              <a:gd name="T55" fmla="*/ 458820379 h 296"/>
              <a:gd name="T56" fmla="*/ 336440897 w 308"/>
              <a:gd name="T57" fmla="*/ 461427496 h 296"/>
              <a:gd name="T58" fmla="*/ 299927769 w 308"/>
              <a:gd name="T59" fmla="*/ 620450358 h 296"/>
              <a:gd name="T60" fmla="*/ 336440897 w 308"/>
              <a:gd name="T61" fmla="*/ 771651868 h 296"/>
              <a:gd name="T62" fmla="*/ 539870952 w 308"/>
              <a:gd name="T63" fmla="*/ 440572171 h 296"/>
              <a:gd name="T64" fmla="*/ 652017380 w 308"/>
              <a:gd name="T65" fmla="*/ 391040169 h 296"/>
              <a:gd name="T66" fmla="*/ 665057437 w 308"/>
              <a:gd name="T67" fmla="*/ 54746237 h 296"/>
              <a:gd name="T68" fmla="*/ 545086652 w 308"/>
              <a:gd name="T69" fmla="*/ 54746237 h 296"/>
              <a:gd name="T70" fmla="*/ 198212741 w 308"/>
              <a:gd name="T71" fmla="*/ 26069560 h 296"/>
              <a:gd name="T72" fmla="*/ 138228156 w 308"/>
              <a:gd name="T73" fmla="*/ 104276625 h 296"/>
              <a:gd name="T74" fmla="*/ 208645755 w 308"/>
              <a:gd name="T75" fmla="*/ 106883742 h 296"/>
              <a:gd name="T76" fmla="*/ 216470112 w 308"/>
              <a:gd name="T77" fmla="*/ 106883742 h 296"/>
              <a:gd name="T78" fmla="*/ 226901513 w 308"/>
              <a:gd name="T79" fmla="*/ 114705095 h 296"/>
              <a:gd name="T80" fmla="*/ 216470112 w 308"/>
              <a:gd name="T81" fmla="*/ 122526447 h 296"/>
              <a:gd name="T82" fmla="*/ 211254412 w 308"/>
              <a:gd name="T83" fmla="*/ 122526447 h 296"/>
              <a:gd name="T84" fmla="*/ 119970785 w 308"/>
              <a:gd name="T85" fmla="*/ 127739067 h 296"/>
              <a:gd name="T86" fmla="*/ 101715027 w 308"/>
              <a:gd name="T87" fmla="*/ 198126395 h 296"/>
              <a:gd name="T88" fmla="*/ 200821398 w 308"/>
              <a:gd name="T89" fmla="*/ 203340630 h 296"/>
              <a:gd name="T90" fmla="*/ 208645755 w 308"/>
              <a:gd name="T91" fmla="*/ 203340630 h 29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08" h="296">
                <a:moveTo>
                  <a:pt x="80" y="78"/>
                </a:moveTo>
                <a:cubicBezTo>
                  <a:pt x="84" y="81"/>
                  <a:pt x="84" y="81"/>
                  <a:pt x="84" y="81"/>
                </a:cubicBezTo>
                <a:cubicBezTo>
                  <a:pt x="80" y="84"/>
                  <a:pt x="80" y="84"/>
                  <a:pt x="80" y="84"/>
                </a:cubicBezTo>
                <a:cubicBezTo>
                  <a:pt x="78" y="84"/>
                  <a:pt x="78" y="84"/>
                  <a:pt x="78" y="84"/>
                </a:cubicBezTo>
                <a:cubicBezTo>
                  <a:pt x="76" y="84"/>
                  <a:pt x="45" y="86"/>
                  <a:pt x="30" y="87"/>
                </a:cubicBezTo>
                <a:cubicBezTo>
                  <a:pt x="12" y="99"/>
                  <a:pt x="16" y="112"/>
                  <a:pt x="20" y="120"/>
                </a:cubicBezTo>
                <a:cubicBezTo>
                  <a:pt x="21" y="120"/>
                  <a:pt x="23" y="120"/>
                  <a:pt x="24" y="120"/>
                </a:cubicBezTo>
                <a:cubicBezTo>
                  <a:pt x="24" y="120"/>
                  <a:pt x="24" y="120"/>
                  <a:pt x="24" y="120"/>
                </a:cubicBezTo>
                <a:cubicBezTo>
                  <a:pt x="24" y="120"/>
                  <a:pt x="24" y="120"/>
                  <a:pt x="24" y="120"/>
                </a:cubicBezTo>
                <a:cubicBezTo>
                  <a:pt x="30" y="120"/>
                  <a:pt x="77" y="122"/>
                  <a:pt x="79" y="122"/>
                </a:cubicBezTo>
                <a:cubicBezTo>
                  <a:pt x="81" y="122"/>
                  <a:pt x="81" y="122"/>
                  <a:pt x="81" y="122"/>
                </a:cubicBezTo>
                <a:cubicBezTo>
                  <a:pt x="86" y="125"/>
                  <a:pt x="86" y="125"/>
                  <a:pt x="86" y="125"/>
                </a:cubicBezTo>
                <a:cubicBezTo>
                  <a:pt x="82" y="128"/>
                  <a:pt x="82" y="128"/>
                  <a:pt x="82" y="128"/>
                </a:cubicBezTo>
                <a:cubicBezTo>
                  <a:pt x="79" y="128"/>
                  <a:pt x="79" y="128"/>
                  <a:pt x="79" y="128"/>
                </a:cubicBezTo>
                <a:cubicBezTo>
                  <a:pt x="77" y="128"/>
                  <a:pt x="28" y="132"/>
                  <a:pt x="24" y="132"/>
                </a:cubicBezTo>
                <a:cubicBezTo>
                  <a:pt x="18" y="132"/>
                  <a:pt x="16" y="132"/>
                  <a:pt x="15" y="132"/>
                </a:cubicBezTo>
                <a:cubicBezTo>
                  <a:pt x="15" y="132"/>
                  <a:pt x="15" y="132"/>
                  <a:pt x="15" y="132"/>
                </a:cubicBezTo>
                <a:cubicBezTo>
                  <a:pt x="6" y="141"/>
                  <a:pt x="0" y="152"/>
                  <a:pt x="12" y="163"/>
                </a:cubicBezTo>
                <a:cubicBezTo>
                  <a:pt x="23" y="173"/>
                  <a:pt x="65" y="171"/>
                  <a:pt x="94" y="172"/>
                </a:cubicBezTo>
                <a:cubicBezTo>
                  <a:pt x="95" y="172"/>
                  <a:pt x="95" y="172"/>
                  <a:pt x="95" y="172"/>
                </a:cubicBezTo>
                <a:cubicBezTo>
                  <a:pt x="95" y="172"/>
                  <a:pt x="95" y="172"/>
                  <a:pt x="95" y="172"/>
                </a:cubicBezTo>
                <a:cubicBezTo>
                  <a:pt x="96" y="172"/>
                  <a:pt x="89" y="172"/>
                  <a:pt x="91" y="172"/>
                </a:cubicBezTo>
                <a:cubicBezTo>
                  <a:pt x="95" y="172"/>
                  <a:pt x="99" y="172"/>
                  <a:pt x="102" y="172"/>
                </a:cubicBezTo>
                <a:cubicBezTo>
                  <a:pt x="116" y="173"/>
                  <a:pt x="141" y="173"/>
                  <a:pt x="142" y="173"/>
                </a:cubicBezTo>
                <a:cubicBezTo>
                  <a:pt x="143" y="173"/>
                  <a:pt x="143" y="173"/>
                  <a:pt x="143" y="173"/>
                </a:cubicBezTo>
                <a:cubicBezTo>
                  <a:pt x="148" y="175"/>
                  <a:pt x="148" y="175"/>
                  <a:pt x="148" y="175"/>
                </a:cubicBezTo>
                <a:cubicBezTo>
                  <a:pt x="143" y="176"/>
                  <a:pt x="143" y="176"/>
                  <a:pt x="143" y="176"/>
                </a:cubicBezTo>
                <a:cubicBezTo>
                  <a:pt x="142" y="176"/>
                  <a:pt x="142" y="176"/>
                  <a:pt x="142" y="176"/>
                </a:cubicBezTo>
                <a:cubicBezTo>
                  <a:pt x="142" y="176"/>
                  <a:pt x="139" y="176"/>
                  <a:pt x="129" y="177"/>
                </a:cubicBezTo>
                <a:cubicBezTo>
                  <a:pt x="143" y="206"/>
                  <a:pt x="119" y="223"/>
                  <a:pt x="115" y="238"/>
                </a:cubicBezTo>
                <a:cubicBezTo>
                  <a:pt x="101" y="291"/>
                  <a:pt x="129" y="296"/>
                  <a:pt x="129" y="296"/>
                </a:cubicBezTo>
                <a:cubicBezTo>
                  <a:pt x="129" y="296"/>
                  <a:pt x="200" y="200"/>
                  <a:pt x="207" y="169"/>
                </a:cubicBezTo>
                <a:cubicBezTo>
                  <a:pt x="212" y="148"/>
                  <a:pt x="240" y="150"/>
                  <a:pt x="250" y="150"/>
                </a:cubicBezTo>
                <a:cubicBezTo>
                  <a:pt x="298" y="152"/>
                  <a:pt x="308" y="31"/>
                  <a:pt x="255" y="21"/>
                </a:cubicBezTo>
                <a:cubicBezTo>
                  <a:pt x="244" y="19"/>
                  <a:pt x="232" y="31"/>
                  <a:pt x="209" y="21"/>
                </a:cubicBezTo>
                <a:cubicBezTo>
                  <a:pt x="159" y="0"/>
                  <a:pt x="116" y="9"/>
                  <a:pt x="76" y="10"/>
                </a:cubicBezTo>
                <a:cubicBezTo>
                  <a:pt x="49" y="11"/>
                  <a:pt x="51" y="30"/>
                  <a:pt x="53" y="40"/>
                </a:cubicBezTo>
                <a:cubicBezTo>
                  <a:pt x="66" y="40"/>
                  <a:pt x="79" y="41"/>
                  <a:pt x="80" y="41"/>
                </a:cubicBezTo>
                <a:cubicBezTo>
                  <a:pt x="83" y="41"/>
                  <a:pt x="83" y="41"/>
                  <a:pt x="83" y="41"/>
                </a:cubicBezTo>
                <a:cubicBezTo>
                  <a:pt x="87" y="44"/>
                  <a:pt x="87" y="44"/>
                  <a:pt x="87" y="44"/>
                </a:cubicBezTo>
                <a:cubicBezTo>
                  <a:pt x="83" y="47"/>
                  <a:pt x="83" y="47"/>
                  <a:pt x="83" y="47"/>
                </a:cubicBezTo>
                <a:cubicBezTo>
                  <a:pt x="81" y="47"/>
                  <a:pt x="81" y="47"/>
                  <a:pt x="81" y="47"/>
                </a:cubicBezTo>
                <a:cubicBezTo>
                  <a:pt x="79" y="47"/>
                  <a:pt x="61" y="48"/>
                  <a:pt x="46" y="49"/>
                </a:cubicBezTo>
                <a:cubicBezTo>
                  <a:pt x="32" y="59"/>
                  <a:pt x="36" y="69"/>
                  <a:pt x="39" y="76"/>
                </a:cubicBezTo>
                <a:cubicBezTo>
                  <a:pt x="55" y="77"/>
                  <a:pt x="76" y="78"/>
                  <a:pt x="77" y="78"/>
                </a:cubicBezTo>
                <a:lnTo>
                  <a:pt x="80" y="7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 name="PA-稻壳儿搜索【幻雨工作室】_10"/>
          <p:cNvSpPr/>
          <p:nvPr>
            <p:custDataLst>
              <p:tags r:id="rId5"/>
            </p:custDataLst>
          </p:nvPr>
        </p:nvSpPr>
        <p:spPr>
          <a:xfrm>
            <a:off x="2493990" y="1741630"/>
            <a:ext cx="4521607" cy="2123658"/>
          </a:xfrm>
          <a:prstGeom prst="rect">
            <a:avLst/>
          </a:prstGeom>
        </p:spPr>
        <p:txBody>
          <a:bodyPr wrap="square">
            <a:spAutoFit/>
          </a:bodyPr>
          <a:lstStyle/>
          <a:p>
            <a:pPr>
              <a:lnSpc>
                <a:spcPct val="200000"/>
              </a:lnSpc>
            </a:pPr>
            <a:r>
              <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01</a:t>
            </a: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、输入您的小标题</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r>
              <a:rPr lang="en-US" altLang="zh-CN"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 Please add the text you need here. Please add the text you need here. Please add the text you need here</a:t>
            </a:r>
            <a:endParaRPr lang="id-ID" altLang="zh-CN"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16" name="PA-稻壳儿搜索【幻雨工作室】_11"/>
          <p:cNvSpPr/>
          <p:nvPr>
            <p:custDataLst>
              <p:tags r:id="rId6"/>
            </p:custDataLst>
          </p:nvPr>
        </p:nvSpPr>
        <p:spPr>
          <a:xfrm>
            <a:off x="2493990" y="4194426"/>
            <a:ext cx="4521607" cy="2123658"/>
          </a:xfrm>
          <a:prstGeom prst="rect">
            <a:avLst/>
          </a:prstGeom>
        </p:spPr>
        <p:txBody>
          <a:bodyPr wrap="square">
            <a:spAutoFit/>
          </a:bodyPr>
          <a:lstStyle/>
          <a:p>
            <a:pPr>
              <a:lnSpc>
                <a:spcPct val="200000"/>
              </a:lnSpc>
            </a:pPr>
            <a:r>
              <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02</a:t>
            </a: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、输入您的小标题</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r>
              <a:rPr lang="en-US" altLang="zh-CN"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 Please add the text you need here. Please add the text you need here. Please add the text you need here</a:t>
            </a:r>
            <a:endParaRPr lang="id-ID" altLang="zh-CN"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17" name="PA-稻壳儿搜索【幻雨工作室】_1_1"/>
          <p:cNvSpPr>
            <a:spLocks noChangeArrowheads="1"/>
          </p:cNvSpPr>
          <p:nvPr>
            <p:custDataLst>
              <p:tags r:id="rId7"/>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18" name="PA-稻壳儿搜索【幻雨工作室】_3_1"/>
          <p:cNvSpPr/>
          <p:nvPr>
            <p:custDataLst>
              <p:tags r:id="rId8"/>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19" name="PA-稻壳儿搜索【幻雨工作室】_2_1"/>
          <p:cNvSpPr txBox="1"/>
          <p:nvPr>
            <p:custDataLst>
              <p:tags r:id="rId9"/>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grpSp>
        <p:nvGrpSpPr>
          <p:cNvPr id="20" name="PA-稻壳儿搜索【幻雨工作室】_4"/>
          <p:cNvGrpSpPr/>
          <p:nvPr>
            <p:custDataLst>
              <p:tags r:id="rId10"/>
            </p:custDataLst>
          </p:nvPr>
        </p:nvGrpSpPr>
        <p:grpSpPr>
          <a:xfrm>
            <a:off x="8544851" y="4428768"/>
            <a:ext cx="1716232" cy="2066612"/>
            <a:chOff x="303213" y="409575"/>
            <a:chExt cx="4354513" cy="5243513"/>
          </a:xfrm>
          <a:solidFill>
            <a:schemeClr val="accent1"/>
          </a:solidFill>
        </p:grpSpPr>
        <p:sp>
          <p:nvSpPr>
            <p:cNvPr id="21" name="PA-任意多边形 7"/>
            <p:cNvSpPr>
              <a:spLocks noEditPoints="1"/>
            </p:cNvSpPr>
            <p:nvPr>
              <p:custDataLst>
                <p:tags r:id="rId14"/>
              </p:custDataLst>
            </p:nvPr>
          </p:nvSpPr>
          <p:spPr bwMode="auto">
            <a:xfrm>
              <a:off x="303213" y="1995488"/>
              <a:ext cx="4354513" cy="3657600"/>
            </a:xfrm>
            <a:custGeom>
              <a:avLst/>
              <a:gdLst>
                <a:gd name="T0" fmla="*/ 2594 w 2743"/>
                <a:gd name="T1" fmla="*/ 1708 h 2304"/>
                <a:gd name="T2" fmla="*/ 2315 w 2743"/>
                <a:gd name="T3" fmla="*/ 1569 h 2304"/>
                <a:gd name="T4" fmla="*/ 2071 w 2743"/>
                <a:gd name="T5" fmla="*/ 1502 h 2304"/>
                <a:gd name="T6" fmla="*/ 1712 w 2743"/>
                <a:gd name="T7" fmla="*/ 1332 h 2304"/>
                <a:gd name="T8" fmla="*/ 1700 w 2743"/>
                <a:gd name="T9" fmla="*/ 1173 h 2304"/>
                <a:gd name="T10" fmla="*/ 1757 w 2743"/>
                <a:gd name="T11" fmla="*/ 1121 h 2304"/>
                <a:gd name="T12" fmla="*/ 1726 w 2743"/>
                <a:gd name="T13" fmla="*/ 1243 h 2304"/>
                <a:gd name="T14" fmla="*/ 1768 w 2743"/>
                <a:gd name="T15" fmla="*/ 1321 h 2304"/>
                <a:gd name="T16" fmla="*/ 2294 w 2743"/>
                <a:gd name="T17" fmla="*/ 1371 h 2304"/>
                <a:gd name="T18" fmla="*/ 2108 w 2743"/>
                <a:gd name="T19" fmla="*/ 1274 h 2304"/>
                <a:gd name="T20" fmla="*/ 1999 w 2743"/>
                <a:gd name="T21" fmla="*/ 1071 h 2304"/>
                <a:gd name="T22" fmla="*/ 2061 w 2743"/>
                <a:gd name="T23" fmla="*/ 592 h 2304"/>
                <a:gd name="T24" fmla="*/ 2038 w 2743"/>
                <a:gd name="T25" fmla="*/ 111 h 2304"/>
                <a:gd name="T26" fmla="*/ 1420 w 2743"/>
                <a:gd name="T27" fmla="*/ 0 h 2304"/>
                <a:gd name="T28" fmla="*/ 769 w 2743"/>
                <a:gd name="T29" fmla="*/ 85 h 2304"/>
                <a:gd name="T30" fmla="*/ 677 w 2743"/>
                <a:gd name="T31" fmla="*/ 496 h 2304"/>
                <a:gd name="T32" fmla="*/ 741 w 2743"/>
                <a:gd name="T33" fmla="*/ 1000 h 2304"/>
                <a:gd name="T34" fmla="*/ 665 w 2743"/>
                <a:gd name="T35" fmla="*/ 1252 h 2304"/>
                <a:gd name="T36" fmla="*/ 451 w 2743"/>
                <a:gd name="T37" fmla="*/ 1373 h 2304"/>
                <a:gd name="T38" fmla="*/ 894 w 2743"/>
                <a:gd name="T39" fmla="*/ 1370 h 2304"/>
                <a:gd name="T40" fmla="*/ 1018 w 2743"/>
                <a:gd name="T41" fmla="*/ 1264 h 2304"/>
                <a:gd name="T42" fmla="*/ 983 w 2743"/>
                <a:gd name="T43" fmla="*/ 1137 h 2304"/>
                <a:gd name="T44" fmla="*/ 1023 w 2743"/>
                <a:gd name="T45" fmla="*/ 1123 h 2304"/>
                <a:gd name="T46" fmla="*/ 1052 w 2743"/>
                <a:gd name="T47" fmla="*/ 1302 h 2304"/>
                <a:gd name="T48" fmla="*/ 809 w 2743"/>
                <a:gd name="T49" fmla="*/ 1453 h 2304"/>
                <a:gd name="T50" fmla="*/ 535 w 2743"/>
                <a:gd name="T51" fmla="*/ 1538 h 2304"/>
                <a:gd name="T52" fmla="*/ 186 w 2743"/>
                <a:gd name="T53" fmla="*/ 1682 h 2304"/>
                <a:gd name="T54" fmla="*/ 30 w 2743"/>
                <a:gd name="T55" fmla="*/ 1889 h 2304"/>
                <a:gd name="T56" fmla="*/ 14 w 2743"/>
                <a:gd name="T57" fmla="*/ 2075 h 2304"/>
                <a:gd name="T58" fmla="*/ 130 w 2743"/>
                <a:gd name="T59" fmla="*/ 2179 h 2304"/>
                <a:gd name="T60" fmla="*/ 630 w 2743"/>
                <a:gd name="T61" fmla="*/ 2269 h 2304"/>
                <a:gd name="T62" fmla="*/ 1493 w 2743"/>
                <a:gd name="T63" fmla="*/ 2304 h 2304"/>
                <a:gd name="T64" fmla="*/ 2344 w 2743"/>
                <a:gd name="T65" fmla="*/ 2241 h 2304"/>
                <a:gd name="T66" fmla="*/ 2650 w 2743"/>
                <a:gd name="T67" fmla="*/ 2160 h 2304"/>
                <a:gd name="T68" fmla="*/ 2743 w 2743"/>
                <a:gd name="T69" fmla="*/ 2016 h 2304"/>
                <a:gd name="T70" fmla="*/ 976 w 2743"/>
                <a:gd name="T71" fmla="*/ 976 h 2304"/>
                <a:gd name="T72" fmla="*/ 891 w 2743"/>
                <a:gd name="T73" fmla="*/ 625 h 2304"/>
                <a:gd name="T74" fmla="*/ 920 w 2743"/>
                <a:gd name="T75" fmla="*/ 310 h 2304"/>
                <a:gd name="T76" fmla="*/ 1170 w 2743"/>
                <a:gd name="T77" fmla="*/ 231 h 2304"/>
                <a:gd name="T78" fmla="*/ 1405 w 2743"/>
                <a:gd name="T79" fmla="*/ 163 h 2304"/>
                <a:gd name="T80" fmla="*/ 1507 w 2743"/>
                <a:gd name="T81" fmla="*/ 53 h 2304"/>
                <a:gd name="T82" fmla="*/ 1604 w 2743"/>
                <a:gd name="T83" fmla="*/ 215 h 2304"/>
                <a:gd name="T84" fmla="*/ 1832 w 2743"/>
                <a:gd name="T85" fmla="*/ 312 h 2304"/>
                <a:gd name="T86" fmla="*/ 1863 w 2743"/>
                <a:gd name="T87" fmla="*/ 529 h 2304"/>
                <a:gd name="T88" fmla="*/ 1776 w 2743"/>
                <a:gd name="T89" fmla="*/ 960 h 2304"/>
                <a:gd name="T90" fmla="*/ 1627 w 2743"/>
                <a:gd name="T91" fmla="*/ 1135 h 2304"/>
                <a:gd name="T92" fmla="*/ 1398 w 2743"/>
                <a:gd name="T93" fmla="*/ 1233 h 2304"/>
                <a:gd name="T94" fmla="*/ 1191 w 2743"/>
                <a:gd name="T95" fmla="*/ 1184 h 2304"/>
                <a:gd name="T96" fmla="*/ 986 w 2743"/>
                <a:gd name="T97" fmla="*/ 991 h 2304"/>
                <a:gd name="T98" fmla="*/ 1542 w 2743"/>
                <a:gd name="T99" fmla="*/ 1750 h 2304"/>
                <a:gd name="T100" fmla="*/ 1384 w 2743"/>
                <a:gd name="T101" fmla="*/ 2014 h 2304"/>
                <a:gd name="T102" fmla="*/ 1318 w 2743"/>
                <a:gd name="T103" fmla="*/ 1906 h 2304"/>
                <a:gd name="T104" fmla="*/ 1132 w 2743"/>
                <a:gd name="T105" fmla="*/ 1700 h 2304"/>
                <a:gd name="T106" fmla="*/ 1118 w 2743"/>
                <a:gd name="T107" fmla="*/ 1521 h 2304"/>
                <a:gd name="T108" fmla="*/ 1070 w 2743"/>
                <a:gd name="T109" fmla="*/ 1422 h 2304"/>
                <a:gd name="T110" fmla="*/ 1122 w 2743"/>
                <a:gd name="T111" fmla="*/ 1314 h 2304"/>
                <a:gd name="T112" fmla="*/ 1200 w 2743"/>
                <a:gd name="T113" fmla="*/ 1255 h 2304"/>
                <a:gd name="T114" fmla="*/ 1401 w 2743"/>
                <a:gd name="T115" fmla="*/ 1297 h 2304"/>
                <a:gd name="T116" fmla="*/ 1613 w 2743"/>
                <a:gd name="T117" fmla="*/ 1210 h 2304"/>
                <a:gd name="T118" fmla="*/ 1634 w 2743"/>
                <a:gd name="T119" fmla="*/ 1358 h 2304"/>
                <a:gd name="T120" fmla="*/ 1674 w 2743"/>
                <a:gd name="T121" fmla="*/ 1451 h 2304"/>
                <a:gd name="T122" fmla="*/ 1573 w 2743"/>
                <a:gd name="T123" fmla="*/ 1547 h 2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43" h="2304">
                  <a:moveTo>
                    <a:pt x="2716" y="1889"/>
                  </a:moveTo>
                  <a:lnTo>
                    <a:pt x="2716" y="1889"/>
                  </a:lnTo>
                  <a:lnTo>
                    <a:pt x="2690" y="1835"/>
                  </a:lnTo>
                  <a:lnTo>
                    <a:pt x="2664" y="1792"/>
                  </a:lnTo>
                  <a:lnTo>
                    <a:pt x="2651" y="1773"/>
                  </a:lnTo>
                  <a:lnTo>
                    <a:pt x="2638" y="1754"/>
                  </a:lnTo>
                  <a:lnTo>
                    <a:pt x="2624" y="1738"/>
                  </a:lnTo>
                  <a:lnTo>
                    <a:pt x="2610" y="1722"/>
                  </a:lnTo>
                  <a:lnTo>
                    <a:pt x="2594" y="1708"/>
                  </a:lnTo>
                  <a:lnTo>
                    <a:pt x="2577" y="1694"/>
                  </a:lnTo>
                  <a:lnTo>
                    <a:pt x="2559" y="1682"/>
                  </a:lnTo>
                  <a:lnTo>
                    <a:pt x="2540" y="1670"/>
                  </a:lnTo>
                  <a:lnTo>
                    <a:pt x="2495" y="1644"/>
                  </a:lnTo>
                  <a:lnTo>
                    <a:pt x="2443" y="1620"/>
                  </a:lnTo>
                  <a:lnTo>
                    <a:pt x="2443" y="1620"/>
                  </a:lnTo>
                  <a:lnTo>
                    <a:pt x="2410" y="1606"/>
                  </a:lnTo>
                  <a:lnTo>
                    <a:pt x="2377" y="1592"/>
                  </a:lnTo>
                  <a:lnTo>
                    <a:pt x="2315" y="1569"/>
                  </a:lnTo>
                  <a:lnTo>
                    <a:pt x="2257" y="1552"/>
                  </a:lnTo>
                  <a:lnTo>
                    <a:pt x="2209" y="1538"/>
                  </a:lnTo>
                  <a:lnTo>
                    <a:pt x="2209" y="1538"/>
                  </a:lnTo>
                  <a:lnTo>
                    <a:pt x="2174" y="1529"/>
                  </a:lnTo>
                  <a:lnTo>
                    <a:pt x="2174" y="1529"/>
                  </a:lnTo>
                  <a:lnTo>
                    <a:pt x="2144" y="1524"/>
                  </a:lnTo>
                  <a:lnTo>
                    <a:pt x="2146" y="1523"/>
                  </a:lnTo>
                  <a:lnTo>
                    <a:pt x="2146" y="1523"/>
                  </a:lnTo>
                  <a:lnTo>
                    <a:pt x="2071" y="1502"/>
                  </a:lnTo>
                  <a:lnTo>
                    <a:pt x="2000" y="1477"/>
                  </a:lnTo>
                  <a:lnTo>
                    <a:pt x="1934" y="1453"/>
                  </a:lnTo>
                  <a:lnTo>
                    <a:pt x="1874" y="1427"/>
                  </a:lnTo>
                  <a:lnTo>
                    <a:pt x="1820" y="1401"/>
                  </a:lnTo>
                  <a:lnTo>
                    <a:pt x="1775" y="1377"/>
                  </a:lnTo>
                  <a:lnTo>
                    <a:pt x="1738" y="1352"/>
                  </a:lnTo>
                  <a:lnTo>
                    <a:pt x="1724" y="1342"/>
                  </a:lnTo>
                  <a:lnTo>
                    <a:pt x="1712" y="1332"/>
                  </a:lnTo>
                  <a:lnTo>
                    <a:pt x="1712" y="1332"/>
                  </a:lnTo>
                  <a:lnTo>
                    <a:pt x="1702" y="1318"/>
                  </a:lnTo>
                  <a:lnTo>
                    <a:pt x="1693" y="1302"/>
                  </a:lnTo>
                  <a:lnTo>
                    <a:pt x="1688" y="1286"/>
                  </a:lnTo>
                  <a:lnTo>
                    <a:pt x="1684" y="1271"/>
                  </a:lnTo>
                  <a:lnTo>
                    <a:pt x="1683" y="1253"/>
                  </a:lnTo>
                  <a:lnTo>
                    <a:pt x="1684" y="1236"/>
                  </a:lnTo>
                  <a:lnTo>
                    <a:pt x="1686" y="1219"/>
                  </a:lnTo>
                  <a:lnTo>
                    <a:pt x="1689" y="1203"/>
                  </a:lnTo>
                  <a:lnTo>
                    <a:pt x="1700" y="1173"/>
                  </a:lnTo>
                  <a:lnTo>
                    <a:pt x="1710" y="1147"/>
                  </a:lnTo>
                  <a:lnTo>
                    <a:pt x="1722" y="1123"/>
                  </a:lnTo>
                  <a:lnTo>
                    <a:pt x="1722" y="1123"/>
                  </a:lnTo>
                  <a:lnTo>
                    <a:pt x="1728" y="1116"/>
                  </a:lnTo>
                  <a:lnTo>
                    <a:pt x="1735" y="1113"/>
                  </a:lnTo>
                  <a:lnTo>
                    <a:pt x="1743" y="1113"/>
                  </a:lnTo>
                  <a:lnTo>
                    <a:pt x="1752" y="1114"/>
                  </a:lnTo>
                  <a:lnTo>
                    <a:pt x="1752" y="1114"/>
                  </a:lnTo>
                  <a:lnTo>
                    <a:pt x="1757" y="1121"/>
                  </a:lnTo>
                  <a:lnTo>
                    <a:pt x="1761" y="1128"/>
                  </a:lnTo>
                  <a:lnTo>
                    <a:pt x="1762" y="1137"/>
                  </a:lnTo>
                  <a:lnTo>
                    <a:pt x="1759" y="1144"/>
                  </a:lnTo>
                  <a:lnTo>
                    <a:pt x="1759" y="1144"/>
                  </a:lnTo>
                  <a:lnTo>
                    <a:pt x="1752" y="1158"/>
                  </a:lnTo>
                  <a:lnTo>
                    <a:pt x="1743" y="1177"/>
                  </a:lnTo>
                  <a:lnTo>
                    <a:pt x="1736" y="1198"/>
                  </a:lnTo>
                  <a:lnTo>
                    <a:pt x="1729" y="1220"/>
                  </a:lnTo>
                  <a:lnTo>
                    <a:pt x="1726" y="1243"/>
                  </a:lnTo>
                  <a:lnTo>
                    <a:pt x="1726" y="1253"/>
                  </a:lnTo>
                  <a:lnTo>
                    <a:pt x="1726" y="1264"/>
                  </a:lnTo>
                  <a:lnTo>
                    <a:pt x="1728" y="1274"/>
                  </a:lnTo>
                  <a:lnTo>
                    <a:pt x="1731" y="1285"/>
                  </a:lnTo>
                  <a:lnTo>
                    <a:pt x="1736" y="1293"/>
                  </a:lnTo>
                  <a:lnTo>
                    <a:pt x="1742" y="1300"/>
                  </a:lnTo>
                  <a:lnTo>
                    <a:pt x="1742" y="1300"/>
                  </a:lnTo>
                  <a:lnTo>
                    <a:pt x="1754" y="1311"/>
                  </a:lnTo>
                  <a:lnTo>
                    <a:pt x="1768" y="1321"/>
                  </a:lnTo>
                  <a:lnTo>
                    <a:pt x="1804" y="1344"/>
                  </a:lnTo>
                  <a:lnTo>
                    <a:pt x="1849" y="1370"/>
                  </a:lnTo>
                  <a:lnTo>
                    <a:pt x="1905" y="1394"/>
                  </a:lnTo>
                  <a:lnTo>
                    <a:pt x="1966" y="1420"/>
                  </a:lnTo>
                  <a:lnTo>
                    <a:pt x="2033" y="1444"/>
                  </a:lnTo>
                  <a:lnTo>
                    <a:pt x="2104" y="1467"/>
                  </a:lnTo>
                  <a:lnTo>
                    <a:pt x="2179" y="1488"/>
                  </a:lnTo>
                  <a:lnTo>
                    <a:pt x="2184" y="1481"/>
                  </a:lnTo>
                  <a:lnTo>
                    <a:pt x="2294" y="1371"/>
                  </a:lnTo>
                  <a:lnTo>
                    <a:pt x="2294" y="1371"/>
                  </a:lnTo>
                  <a:lnTo>
                    <a:pt x="2292" y="1373"/>
                  </a:lnTo>
                  <a:lnTo>
                    <a:pt x="2287" y="1373"/>
                  </a:lnTo>
                  <a:lnTo>
                    <a:pt x="2276" y="1371"/>
                  </a:lnTo>
                  <a:lnTo>
                    <a:pt x="2261" y="1366"/>
                  </a:lnTo>
                  <a:lnTo>
                    <a:pt x="2236" y="1356"/>
                  </a:lnTo>
                  <a:lnTo>
                    <a:pt x="2203" y="1338"/>
                  </a:lnTo>
                  <a:lnTo>
                    <a:pt x="2162" y="1311"/>
                  </a:lnTo>
                  <a:lnTo>
                    <a:pt x="2108" y="1274"/>
                  </a:lnTo>
                  <a:lnTo>
                    <a:pt x="2108" y="1274"/>
                  </a:lnTo>
                  <a:lnTo>
                    <a:pt x="2080" y="1252"/>
                  </a:lnTo>
                  <a:lnTo>
                    <a:pt x="2058" y="1229"/>
                  </a:lnTo>
                  <a:lnTo>
                    <a:pt x="2038" y="1206"/>
                  </a:lnTo>
                  <a:lnTo>
                    <a:pt x="2025" y="1182"/>
                  </a:lnTo>
                  <a:lnTo>
                    <a:pt x="2012" y="1158"/>
                  </a:lnTo>
                  <a:lnTo>
                    <a:pt x="2006" y="1130"/>
                  </a:lnTo>
                  <a:lnTo>
                    <a:pt x="2000" y="1102"/>
                  </a:lnTo>
                  <a:lnTo>
                    <a:pt x="1999" y="1071"/>
                  </a:lnTo>
                  <a:lnTo>
                    <a:pt x="2000" y="1036"/>
                  </a:lnTo>
                  <a:lnTo>
                    <a:pt x="2004" y="1000"/>
                  </a:lnTo>
                  <a:lnTo>
                    <a:pt x="2007" y="960"/>
                  </a:lnTo>
                  <a:lnTo>
                    <a:pt x="2014" y="915"/>
                  </a:lnTo>
                  <a:lnTo>
                    <a:pt x="2030" y="814"/>
                  </a:lnTo>
                  <a:lnTo>
                    <a:pt x="2049" y="692"/>
                  </a:lnTo>
                  <a:lnTo>
                    <a:pt x="2049" y="692"/>
                  </a:lnTo>
                  <a:lnTo>
                    <a:pt x="2056" y="642"/>
                  </a:lnTo>
                  <a:lnTo>
                    <a:pt x="2061" y="592"/>
                  </a:lnTo>
                  <a:lnTo>
                    <a:pt x="2065" y="543"/>
                  </a:lnTo>
                  <a:lnTo>
                    <a:pt x="2066" y="498"/>
                  </a:lnTo>
                  <a:lnTo>
                    <a:pt x="2068" y="453"/>
                  </a:lnTo>
                  <a:lnTo>
                    <a:pt x="2068" y="409"/>
                  </a:lnTo>
                  <a:lnTo>
                    <a:pt x="2065" y="329"/>
                  </a:lnTo>
                  <a:lnTo>
                    <a:pt x="2059" y="258"/>
                  </a:lnTo>
                  <a:lnTo>
                    <a:pt x="2052" y="198"/>
                  </a:lnTo>
                  <a:lnTo>
                    <a:pt x="2045" y="149"/>
                  </a:lnTo>
                  <a:lnTo>
                    <a:pt x="2038" y="111"/>
                  </a:lnTo>
                  <a:lnTo>
                    <a:pt x="2038" y="111"/>
                  </a:lnTo>
                  <a:lnTo>
                    <a:pt x="1974" y="86"/>
                  </a:lnTo>
                  <a:lnTo>
                    <a:pt x="1905" y="66"/>
                  </a:lnTo>
                  <a:lnTo>
                    <a:pt x="1828" y="46"/>
                  </a:lnTo>
                  <a:lnTo>
                    <a:pt x="1747" y="31"/>
                  </a:lnTo>
                  <a:lnTo>
                    <a:pt x="1660" y="17"/>
                  </a:lnTo>
                  <a:lnTo>
                    <a:pt x="1568" y="8"/>
                  </a:lnTo>
                  <a:lnTo>
                    <a:pt x="1471" y="1"/>
                  </a:lnTo>
                  <a:lnTo>
                    <a:pt x="1420" y="0"/>
                  </a:lnTo>
                  <a:lnTo>
                    <a:pt x="1370" y="0"/>
                  </a:lnTo>
                  <a:lnTo>
                    <a:pt x="1370" y="0"/>
                  </a:lnTo>
                  <a:lnTo>
                    <a:pt x="1269" y="1"/>
                  </a:lnTo>
                  <a:lnTo>
                    <a:pt x="1174" y="8"/>
                  </a:lnTo>
                  <a:lnTo>
                    <a:pt x="1082" y="17"/>
                  </a:lnTo>
                  <a:lnTo>
                    <a:pt x="997" y="31"/>
                  </a:lnTo>
                  <a:lnTo>
                    <a:pt x="915" y="46"/>
                  </a:lnTo>
                  <a:lnTo>
                    <a:pt x="840" y="64"/>
                  </a:lnTo>
                  <a:lnTo>
                    <a:pt x="769" y="85"/>
                  </a:lnTo>
                  <a:lnTo>
                    <a:pt x="707" y="107"/>
                  </a:lnTo>
                  <a:lnTo>
                    <a:pt x="707" y="107"/>
                  </a:lnTo>
                  <a:lnTo>
                    <a:pt x="700" y="145"/>
                  </a:lnTo>
                  <a:lnTo>
                    <a:pt x="693" y="194"/>
                  </a:lnTo>
                  <a:lnTo>
                    <a:pt x="686" y="255"/>
                  </a:lnTo>
                  <a:lnTo>
                    <a:pt x="681" y="326"/>
                  </a:lnTo>
                  <a:lnTo>
                    <a:pt x="677" y="408"/>
                  </a:lnTo>
                  <a:lnTo>
                    <a:pt x="677" y="451"/>
                  </a:lnTo>
                  <a:lnTo>
                    <a:pt x="677" y="496"/>
                  </a:lnTo>
                  <a:lnTo>
                    <a:pt x="681" y="543"/>
                  </a:lnTo>
                  <a:lnTo>
                    <a:pt x="684" y="592"/>
                  </a:lnTo>
                  <a:lnTo>
                    <a:pt x="689" y="640"/>
                  </a:lnTo>
                  <a:lnTo>
                    <a:pt x="696" y="692"/>
                  </a:lnTo>
                  <a:lnTo>
                    <a:pt x="696" y="692"/>
                  </a:lnTo>
                  <a:lnTo>
                    <a:pt x="714" y="814"/>
                  </a:lnTo>
                  <a:lnTo>
                    <a:pt x="729" y="915"/>
                  </a:lnTo>
                  <a:lnTo>
                    <a:pt x="736" y="960"/>
                  </a:lnTo>
                  <a:lnTo>
                    <a:pt x="741" y="1000"/>
                  </a:lnTo>
                  <a:lnTo>
                    <a:pt x="745" y="1036"/>
                  </a:lnTo>
                  <a:lnTo>
                    <a:pt x="745" y="1071"/>
                  </a:lnTo>
                  <a:lnTo>
                    <a:pt x="743" y="1102"/>
                  </a:lnTo>
                  <a:lnTo>
                    <a:pt x="740" y="1130"/>
                  </a:lnTo>
                  <a:lnTo>
                    <a:pt x="731" y="1158"/>
                  </a:lnTo>
                  <a:lnTo>
                    <a:pt x="721" y="1182"/>
                  </a:lnTo>
                  <a:lnTo>
                    <a:pt x="707" y="1206"/>
                  </a:lnTo>
                  <a:lnTo>
                    <a:pt x="688" y="1229"/>
                  </a:lnTo>
                  <a:lnTo>
                    <a:pt x="665" y="1252"/>
                  </a:lnTo>
                  <a:lnTo>
                    <a:pt x="637" y="1274"/>
                  </a:lnTo>
                  <a:lnTo>
                    <a:pt x="637" y="1274"/>
                  </a:lnTo>
                  <a:lnTo>
                    <a:pt x="583" y="1311"/>
                  </a:lnTo>
                  <a:lnTo>
                    <a:pt x="540" y="1338"/>
                  </a:lnTo>
                  <a:lnTo>
                    <a:pt x="507" y="1356"/>
                  </a:lnTo>
                  <a:lnTo>
                    <a:pt x="484" y="1366"/>
                  </a:lnTo>
                  <a:lnTo>
                    <a:pt x="467" y="1371"/>
                  </a:lnTo>
                  <a:lnTo>
                    <a:pt x="457" y="1373"/>
                  </a:lnTo>
                  <a:lnTo>
                    <a:pt x="451" y="1373"/>
                  </a:lnTo>
                  <a:lnTo>
                    <a:pt x="450" y="1371"/>
                  </a:lnTo>
                  <a:lnTo>
                    <a:pt x="559" y="1481"/>
                  </a:lnTo>
                  <a:lnTo>
                    <a:pt x="566" y="1488"/>
                  </a:lnTo>
                  <a:lnTo>
                    <a:pt x="566" y="1488"/>
                  </a:lnTo>
                  <a:lnTo>
                    <a:pt x="639" y="1467"/>
                  </a:lnTo>
                  <a:lnTo>
                    <a:pt x="712" y="1444"/>
                  </a:lnTo>
                  <a:lnTo>
                    <a:pt x="778" y="1420"/>
                  </a:lnTo>
                  <a:lnTo>
                    <a:pt x="840" y="1394"/>
                  </a:lnTo>
                  <a:lnTo>
                    <a:pt x="894" y="1370"/>
                  </a:lnTo>
                  <a:lnTo>
                    <a:pt x="941" y="1344"/>
                  </a:lnTo>
                  <a:lnTo>
                    <a:pt x="976" y="1321"/>
                  </a:lnTo>
                  <a:lnTo>
                    <a:pt x="991" y="1311"/>
                  </a:lnTo>
                  <a:lnTo>
                    <a:pt x="1002" y="1300"/>
                  </a:lnTo>
                  <a:lnTo>
                    <a:pt x="1002" y="1300"/>
                  </a:lnTo>
                  <a:lnTo>
                    <a:pt x="1009" y="1293"/>
                  </a:lnTo>
                  <a:lnTo>
                    <a:pt x="1012" y="1285"/>
                  </a:lnTo>
                  <a:lnTo>
                    <a:pt x="1016" y="1274"/>
                  </a:lnTo>
                  <a:lnTo>
                    <a:pt x="1018" y="1264"/>
                  </a:lnTo>
                  <a:lnTo>
                    <a:pt x="1019" y="1253"/>
                  </a:lnTo>
                  <a:lnTo>
                    <a:pt x="1018" y="1243"/>
                  </a:lnTo>
                  <a:lnTo>
                    <a:pt x="1014" y="1220"/>
                  </a:lnTo>
                  <a:lnTo>
                    <a:pt x="1009" y="1198"/>
                  </a:lnTo>
                  <a:lnTo>
                    <a:pt x="1000" y="1177"/>
                  </a:lnTo>
                  <a:lnTo>
                    <a:pt x="993" y="1158"/>
                  </a:lnTo>
                  <a:lnTo>
                    <a:pt x="985" y="1144"/>
                  </a:lnTo>
                  <a:lnTo>
                    <a:pt x="985" y="1144"/>
                  </a:lnTo>
                  <a:lnTo>
                    <a:pt x="983" y="1137"/>
                  </a:lnTo>
                  <a:lnTo>
                    <a:pt x="983" y="1128"/>
                  </a:lnTo>
                  <a:lnTo>
                    <a:pt x="986" y="1121"/>
                  </a:lnTo>
                  <a:lnTo>
                    <a:pt x="993" y="1116"/>
                  </a:lnTo>
                  <a:lnTo>
                    <a:pt x="993" y="1116"/>
                  </a:lnTo>
                  <a:lnTo>
                    <a:pt x="1000" y="1113"/>
                  </a:lnTo>
                  <a:lnTo>
                    <a:pt x="1009" y="1113"/>
                  </a:lnTo>
                  <a:lnTo>
                    <a:pt x="1016" y="1116"/>
                  </a:lnTo>
                  <a:lnTo>
                    <a:pt x="1023" y="1123"/>
                  </a:lnTo>
                  <a:lnTo>
                    <a:pt x="1023" y="1123"/>
                  </a:lnTo>
                  <a:lnTo>
                    <a:pt x="1035" y="1147"/>
                  </a:lnTo>
                  <a:lnTo>
                    <a:pt x="1045" y="1173"/>
                  </a:lnTo>
                  <a:lnTo>
                    <a:pt x="1054" y="1203"/>
                  </a:lnTo>
                  <a:lnTo>
                    <a:pt x="1057" y="1219"/>
                  </a:lnTo>
                  <a:lnTo>
                    <a:pt x="1061" y="1236"/>
                  </a:lnTo>
                  <a:lnTo>
                    <a:pt x="1061" y="1253"/>
                  </a:lnTo>
                  <a:lnTo>
                    <a:pt x="1061" y="1271"/>
                  </a:lnTo>
                  <a:lnTo>
                    <a:pt x="1057" y="1286"/>
                  </a:lnTo>
                  <a:lnTo>
                    <a:pt x="1052" y="1302"/>
                  </a:lnTo>
                  <a:lnTo>
                    <a:pt x="1044" y="1318"/>
                  </a:lnTo>
                  <a:lnTo>
                    <a:pt x="1031" y="1332"/>
                  </a:lnTo>
                  <a:lnTo>
                    <a:pt x="1031" y="1332"/>
                  </a:lnTo>
                  <a:lnTo>
                    <a:pt x="1021" y="1342"/>
                  </a:lnTo>
                  <a:lnTo>
                    <a:pt x="1005" y="1352"/>
                  </a:lnTo>
                  <a:lnTo>
                    <a:pt x="969" y="1377"/>
                  </a:lnTo>
                  <a:lnTo>
                    <a:pt x="924" y="1401"/>
                  </a:lnTo>
                  <a:lnTo>
                    <a:pt x="870" y="1427"/>
                  </a:lnTo>
                  <a:lnTo>
                    <a:pt x="809" y="1453"/>
                  </a:lnTo>
                  <a:lnTo>
                    <a:pt x="743" y="1477"/>
                  </a:lnTo>
                  <a:lnTo>
                    <a:pt x="674" y="1502"/>
                  </a:lnTo>
                  <a:lnTo>
                    <a:pt x="599" y="1523"/>
                  </a:lnTo>
                  <a:lnTo>
                    <a:pt x="599" y="1524"/>
                  </a:lnTo>
                  <a:lnTo>
                    <a:pt x="599" y="1524"/>
                  </a:lnTo>
                  <a:lnTo>
                    <a:pt x="571" y="1529"/>
                  </a:lnTo>
                  <a:lnTo>
                    <a:pt x="571" y="1529"/>
                  </a:lnTo>
                  <a:lnTo>
                    <a:pt x="535" y="1538"/>
                  </a:lnTo>
                  <a:lnTo>
                    <a:pt x="535" y="1538"/>
                  </a:lnTo>
                  <a:lnTo>
                    <a:pt x="486" y="1552"/>
                  </a:lnTo>
                  <a:lnTo>
                    <a:pt x="431" y="1569"/>
                  </a:lnTo>
                  <a:lnTo>
                    <a:pt x="368" y="1592"/>
                  </a:lnTo>
                  <a:lnTo>
                    <a:pt x="335" y="1606"/>
                  </a:lnTo>
                  <a:lnTo>
                    <a:pt x="300" y="1620"/>
                  </a:lnTo>
                  <a:lnTo>
                    <a:pt x="300" y="1620"/>
                  </a:lnTo>
                  <a:lnTo>
                    <a:pt x="248" y="1644"/>
                  </a:lnTo>
                  <a:lnTo>
                    <a:pt x="205" y="1670"/>
                  </a:lnTo>
                  <a:lnTo>
                    <a:pt x="186" y="1682"/>
                  </a:lnTo>
                  <a:lnTo>
                    <a:pt x="167" y="1694"/>
                  </a:lnTo>
                  <a:lnTo>
                    <a:pt x="151" y="1708"/>
                  </a:lnTo>
                  <a:lnTo>
                    <a:pt x="135" y="1722"/>
                  </a:lnTo>
                  <a:lnTo>
                    <a:pt x="122" y="1738"/>
                  </a:lnTo>
                  <a:lnTo>
                    <a:pt x="108" y="1754"/>
                  </a:lnTo>
                  <a:lnTo>
                    <a:pt x="94" y="1773"/>
                  </a:lnTo>
                  <a:lnTo>
                    <a:pt x="82" y="1792"/>
                  </a:lnTo>
                  <a:lnTo>
                    <a:pt x="56" y="1835"/>
                  </a:lnTo>
                  <a:lnTo>
                    <a:pt x="30" y="1889"/>
                  </a:lnTo>
                  <a:lnTo>
                    <a:pt x="30" y="1889"/>
                  </a:lnTo>
                  <a:lnTo>
                    <a:pt x="17" y="1917"/>
                  </a:lnTo>
                  <a:lnTo>
                    <a:pt x="9" y="1945"/>
                  </a:lnTo>
                  <a:lnTo>
                    <a:pt x="3" y="1969"/>
                  </a:lnTo>
                  <a:lnTo>
                    <a:pt x="0" y="1993"/>
                  </a:lnTo>
                  <a:lnTo>
                    <a:pt x="0" y="2016"/>
                  </a:lnTo>
                  <a:lnTo>
                    <a:pt x="3" y="2037"/>
                  </a:lnTo>
                  <a:lnTo>
                    <a:pt x="7" y="2056"/>
                  </a:lnTo>
                  <a:lnTo>
                    <a:pt x="14" y="2075"/>
                  </a:lnTo>
                  <a:lnTo>
                    <a:pt x="24" y="2092"/>
                  </a:lnTo>
                  <a:lnTo>
                    <a:pt x="35" y="2108"/>
                  </a:lnTo>
                  <a:lnTo>
                    <a:pt x="47" y="2123"/>
                  </a:lnTo>
                  <a:lnTo>
                    <a:pt x="61" y="2136"/>
                  </a:lnTo>
                  <a:lnTo>
                    <a:pt x="76" y="2149"/>
                  </a:lnTo>
                  <a:lnTo>
                    <a:pt x="94" y="2160"/>
                  </a:lnTo>
                  <a:lnTo>
                    <a:pt x="111" y="2170"/>
                  </a:lnTo>
                  <a:lnTo>
                    <a:pt x="130" y="2179"/>
                  </a:lnTo>
                  <a:lnTo>
                    <a:pt x="130" y="2179"/>
                  </a:lnTo>
                  <a:lnTo>
                    <a:pt x="156" y="2189"/>
                  </a:lnTo>
                  <a:lnTo>
                    <a:pt x="189" y="2200"/>
                  </a:lnTo>
                  <a:lnTo>
                    <a:pt x="231" y="2210"/>
                  </a:lnTo>
                  <a:lnTo>
                    <a:pt x="280" y="2221"/>
                  </a:lnTo>
                  <a:lnTo>
                    <a:pt x="337" y="2231"/>
                  </a:lnTo>
                  <a:lnTo>
                    <a:pt x="399" y="2241"/>
                  </a:lnTo>
                  <a:lnTo>
                    <a:pt x="471" y="2252"/>
                  </a:lnTo>
                  <a:lnTo>
                    <a:pt x="547" y="2261"/>
                  </a:lnTo>
                  <a:lnTo>
                    <a:pt x="630" y="2269"/>
                  </a:lnTo>
                  <a:lnTo>
                    <a:pt x="721" y="2278"/>
                  </a:lnTo>
                  <a:lnTo>
                    <a:pt x="816" y="2287"/>
                  </a:lnTo>
                  <a:lnTo>
                    <a:pt x="917" y="2292"/>
                  </a:lnTo>
                  <a:lnTo>
                    <a:pt x="1024" y="2297"/>
                  </a:lnTo>
                  <a:lnTo>
                    <a:pt x="1136" y="2301"/>
                  </a:lnTo>
                  <a:lnTo>
                    <a:pt x="1252" y="2304"/>
                  </a:lnTo>
                  <a:lnTo>
                    <a:pt x="1372" y="2304"/>
                  </a:lnTo>
                  <a:lnTo>
                    <a:pt x="1372" y="2304"/>
                  </a:lnTo>
                  <a:lnTo>
                    <a:pt x="1493" y="2304"/>
                  </a:lnTo>
                  <a:lnTo>
                    <a:pt x="1610" y="2301"/>
                  </a:lnTo>
                  <a:lnTo>
                    <a:pt x="1721" y="2297"/>
                  </a:lnTo>
                  <a:lnTo>
                    <a:pt x="1827" y="2292"/>
                  </a:lnTo>
                  <a:lnTo>
                    <a:pt x="1927" y="2287"/>
                  </a:lnTo>
                  <a:lnTo>
                    <a:pt x="2023" y="2278"/>
                  </a:lnTo>
                  <a:lnTo>
                    <a:pt x="2113" y="2269"/>
                  </a:lnTo>
                  <a:lnTo>
                    <a:pt x="2197" y="2261"/>
                  </a:lnTo>
                  <a:lnTo>
                    <a:pt x="2275" y="2252"/>
                  </a:lnTo>
                  <a:lnTo>
                    <a:pt x="2344" y="2241"/>
                  </a:lnTo>
                  <a:lnTo>
                    <a:pt x="2408" y="2231"/>
                  </a:lnTo>
                  <a:lnTo>
                    <a:pt x="2464" y="2221"/>
                  </a:lnTo>
                  <a:lnTo>
                    <a:pt x="2514" y="2210"/>
                  </a:lnTo>
                  <a:lnTo>
                    <a:pt x="2556" y="2200"/>
                  </a:lnTo>
                  <a:lnTo>
                    <a:pt x="2589" y="2189"/>
                  </a:lnTo>
                  <a:lnTo>
                    <a:pt x="2613" y="2179"/>
                  </a:lnTo>
                  <a:lnTo>
                    <a:pt x="2613" y="2179"/>
                  </a:lnTo>
                  <a:lnTo>
                    <a:pt x="2632" y="2170"/>
                  </a:lnTo>
                  <a:lnTo>
                    <a:pt x="2650" y="2160"/>
                  </a:lnTo>
                  <a:lnTo>
                    <a:pt x="2667" y="2149"/>
                  </a:lnTo>
                  <a:lnTo>
                    <a:pt x="2683" y="2136"/>
                  </a:lnTo>
                  <a:lnTo>
                    <a:pt x="2697" y="2123"/>
                  </a:lnTo>
                  <a:lnTo>
                    <a:pt x="2709" y="2108"/>
                  </a:lnTo>
                  <a:lnTo>
                    <a:pt x="2721" y="2092"/>
                  </a:lnTo>
                  <a:lnTo>
                    <a:pt x="2730" y="2075"/>
                  </a:lnTo>
                  <a:lnTo>
                    <a:pt x="2737" y="2056"/>
                  </a:lnTo>
                  <a:lnTo>
                    <a:pt x="2742" y="2037"/>
                  </a:lnTo>
                  <a:lnTo>
                    <a:pt x="2743" y="2016"/>
                  </a:lnTo>
                  <a:lnTo>
                    <a:pt x="2743" y="1993"/>
                  </a:lnTo>
                  <a:lnTo>
                    <a:pt x="2742" y="1969"/>
                  </a:lnTo>
                  <a:lnTo>
                    <a:pt x="2735" y="1945"/>
                  </a:lnTo>
                  <a:lnTo>
                    <a:pt x="2726" y="1917"/>
                  </a:lnTo>
                  <a:lnTo>
                    <a:pt x="2716" y="1889"/>
                  </a:lnTo>
                  <a:lnTo>
                    <a:pt x="2716" y="1889"/>
                  </a:lnTo>
                  <a:close/>
                  <a:moveTo>
                    <a:pt x="986" y="991"/>
                  </a:moveTo>
                  <a:lnTo>
                    <a:pt x="986" y="991"/>
                  </a:lnTo>
                  <a:lnTo>
                    <a:pt x="976" y="976"/>
                  </a:lnTo>
                  <a:lnTo>
                    <a:pt x="967" y="960"/>
                  </a:lnTo>
                  <a:lnTo>
                    <a:pt x="958" y="941"/>
                  </a:lnTo>
                  <a:lnTo>
                    <a:pt x="952" y="922"/>
                  </a:lnTo>
                  <a:lnTo>
                    <a:pt x="938" y="878"/>
                  </a:lnTo>
                  <a:lnTo>
                    <a:pt x="924" y="830"/>
                  </a:lnTo>
                  <a:lnTo>
                    <a:pt x="913" y="781"/>
                  </a:lnTo>
                  <a:lnTo>
                    <a:pt x="905" y="729"/>
                  </a:lnTo>
                  <a:lnTo>
                    <a:pt x="898" y="677"/>
                  </a:lnTo>
                  <a:lnTo>
                    <a:pt x="891" y="625"/>
                  </a:lnTo>
                  <a:lnTo>
                    <a:pt x="882" y="529"/>
                  </a:lnTo>
                  <a:lnTo>
                    <a:pt x="877" y="448"/>
                  </a:lnTo>
                  <a:lnTo>
                    <a:pt x="873" y="373"/>
                  </a:lnTo>
                  <a:lnTo>
                    <a:pt x="873" y="373"/>
                  </a:lnTo>
                  <a:lnTo>
                    <a:pt x="875" y="361"/>
                  </a:lnTo>
                  <a:lnTo>
                    <a:pt x="882" y="347"/>
                  </a:lnTo>
                  <a:lnTo>
                    <a:pt x="892" y="335"/>
                  </a:lnTo>
                  <a:lnTo>
                    <a:pt x="905" y="323"/>
                  </a:lnTo>
                  <a:lnTo>
                    <a:pt x="920" y="310"/>
                  </a:lnTo>
                  <a:lnTo>
                    <a:pt x="941" y="298"/>
                  </a:lnTo>
                  <a:lnTo>
                    <a:pt x="962" y="288"/>
                  </a:lnTo>
                  <a:lnTo>
                    <a:pt x="986" y="277"/>
                  </a:lnTo>
                  <a:lnTo>
                    <a:pt x="1012" y="267"/>
                  </a:lnTo>
                  <a:lnTo>
                    <a:pt x="1042" y="258"/>
                  </a:lnTo>
                  <a:lnTo>
                    <a:pt x="1071" y="250"/>
                  </a:lnTo>
                  <a:lnTo>
                    <a:pt x="1103" y="243"/>
                  </a:lnTo>
                  <a:lnTo>
                    <a:pt x="1136" y="236"/>
                  </a:lnTo>
                  <a:lnTo>
                    <a:pt x="1170" y="231"/>
                  </a:lnTo>
                  <a:lnTo>
                    <a:pt x="1203" y="227"/>
                  </a:lnTo>
                  <a:lnTo>
                    <a:pt x="1240" y="224"/>
                  </a:lnTo>
                  <a:lnTo>
                    <a:pt x="1240" y="224"/>
                  </a:lnTo>
                  <a:lnTo>
                    <a:pt x="1273" y="220"/>
                  </a:lnTo>
                  <a:lnTo>
                    <a:pt x="1304" y="213"/>
                  </a:lnTo>
                  <a:lnTo>
                    <a:pt x="1334" y="203"/>
                  </a:lnTo>
                  <a:lnTo>
                    <a:pt x="1360" y="192"/>
                  </a:lnTo>
                  <a:lnTo>
                    <a:pt x="1384" y="178"/>
                  </a:lnTo>
                  <a:lnTo>
                    <a:pt x="1405" y="163"/>
                  </a:lnTo>
                  <a:lnTo>
                    <a:pt x="1426" y="147"/>
                  </a:lnTo>
                  <a:lnTo>
                    <a:pt x="1443" y="132"/>
                  </a:lnTo>
                  <a:lnTo>
                    <a:pt x="1457" y="116"/>
                  </a:lnTo>
                  <a:lnTo>
                    <a:pt x="1471" y="100"/>
                  </a:lnTo>
                  <a:lnTo>
                    <a:pt x="1490" y="74"/>
                  </a:lnTo>
                  <a:lnTo>
                    <a:pt x="1502" y="55"/>
                  </a:lnTo>
                  <a:lnTo>
                    <a:pt x="1505" y="48"/>
                  </a:lnTo>
                  <a:lnTo>
                    <a:pt x="1505" y="48"/>
                  </a:lnTo>
                  <a:lnTo>
                    <a:pt x="1507" y="53"/>
                  </a:lnTo>
                  <a:lnTo>
                    <a:pt x="1511" y="71"/>
                  </a:lnTo>
                  <a:lnTo>
                    <a:pt x="1518" y="97"/>
                  </a:lnTo>
                  <a:lnTo>
                    <a:pt x="1530" y="126"/>
                  </a:lnTo>
                  <a:lnTo>
                    <a:pt x="1537" y="142"/>
                  </a:lnTo>
                  <a:lnTo>
                    <a:pt x="1547" y="159"/>
                  </a:lnTo>
                  <a:lnTo>
                    <a:pt x="1558" y="175"/>
                  </a:lnTo>
                  <a:lnTo>
                    <a:pt x="1571" y="189"/>
                  </a:lnTo>
                  <a:lnTo>
                    <a:pt x="1587" y="203"/>
                  </a:lnTo>
                  <a:lnTo>
                    <a:pt x="1604" y="215"/>
                  </a:lnTo>
                  <a:lnTo>
                    <a:pt x="1624" y="225"/>
                  </a:lnTo>
                  <a:lnTo>
                    <a:pt x="1646" y="234"/>
                  </a:lnTo>
                  <a:lnTo>
                    <a:pt x="1646" y="234"/>
                  </a:lnTo>
                  <a:lnTo>
                    <a:pt x="1693" y="248"/>
                  </a:lnTo>
                  <a:lnTo>
                    <a:pt x="1735" y="264"/>
                  </a:lnTo>
                  <a:lnTo>
                    <a:pt x="1773" y="279"/>
                  </a:lnTo>
                  <a:lnTo>
                    <a:pt x="1806" y="295"/>
                  </a:lnTo>
                  <a:lnTo>
                    <a:pt x="1820" y="303"/>
                  </a:lnTo>
                  <a:lnTo>
                    <a:pt x="1832" y="312"/>
                  </a:lnTo>
                  <a:lnTo>
                    <a:pt x="1844" y="323"/>
                  </a:lnTo>
                  <a:lnTo>
                    <a:pt x="1853" y="331"/>
                  </a:lnTo>
                  <a:lnTo>
                    <a:pt x="1860" y="342"/>
                  </a:lnTo>
                  <a:lnTo>
                    <a:pt x="1867" y="352"/>
                  </a:lnTo>
                  <a:lnTo>
                    <a:pt x="1870" y="362"/>
                  </a:lnTo>
                  <a:lnTo>
                    <a:pt x="1870" y="373"/>
                  </a:lnTo>
                  <a:lnTo>
                    <a:pt x="1870" y="373"/>
                  </a:lnTo>
                  <a:lnTo>
                    <a:pt x="1868" y="448"/>
                  </a:lnTo>
                  <a:lnTo>
                    <a:pt x="1863" y="529"/>
                  </a:lnTo>
                  <a:lnTo>
                    <a:pt x="1853" y="625"/>
                  </a:lnTo>
                  <a:lnTo>
                    <a:pt x="1847" y="677"/>
                  </a:lnTo>
                  <a:lnTo>
                    <a:pt x="1839" y="729"/>
                  </a:lnTo>
                  <a:lnTo>
                    <a:pt x="1830" y="781"/>
                  </a:lnTo>
                  <a:lnTo>
                    <a:pt x="1820" y="830"/>
                  </a:lnTo>
                  <a:lnTo>
                    <a:pt x="1808" y="878"/>
                  </a:lnTo>
                  <a:lnTo>
                    <a:pt x="1794" y="922"/>
                  </a:lnTo>
                  <a:lnTo>
                    <a:pt x="1785" y="941"/>
                  </a:lnTo>
                  <a:lnTo>
                    <a:pt x="1776" y="960"/>
                  </a:lnTo>
                  <a:lnTo>
                    <a:pt x="1768" y="976"/>
                  </a:lnTo>
                  <a:lnTo>
                    <a:pt x="1759" y="991"/>
                  </a:lnTo>
                  <a:lnTo>
                    <a:pt x="1759" y="991"/>
                  </a:lnTo>
                  <a:lnTo>
                    <a:pt x="1738" y="1019"/>
                  </a:lnTo>
                  <a:lnTo>
                    <a:pt x="1717" y="1045"/>
                  </a:lnTo>
                  <a:lnTo>
                    <a:pt x="1696" y="1069"/>
                  </a:lnTo>
                  <a:lnTo>
                    <a:pt x="1674" y="1094"/>
                  </a:lnTo>
                  <a:lnTo>
                    <a:pt x="1651" y="1114"/>
                  </a:lnTo>
                  <a:lnTo>
                    <a:pt x="1627" y="1135"/>
                  </a:lnTo>
                  <a:lnTo>
                    <a:pt x="1603" y="1153"/>
                  </a:lnTo>
                  <a:lnTo>
                    <a:pt x="1578" y="1170"/>
                  </a:lnTo>
                  <a:lnTo>
                    <a:pt x="1554" y="1184"/>
                  </a:lnTo>
                  <a:lnTo>
                    <a:pt x="1528" y="1196"/>
                  </a:lnTo>
                  <a:lnTo>
                    <a:pt x="1502" y="1208"/>
                  </a:lnTo>
                  <a:lnTo>
                    <a:pt x="1476" y="1217"/>
                  </a:lnTo>
                  <a:lnTo>
                    <a:pt x="1450" y="1224"/>
                  </a:lnTo>
                  <a:lnTo>
                    <a:pt x="1424" y="1229"/>
                  </a:lnTo>
                  <a:lnTo>
                    <a:pt x="1398" y="1233"/>
                  </a:lnTo>
                  <a:lnTo>
                    <a:pt x="1372" y="1234"/>
                  </a:lnTo>
                  <a:lnTo>
                    <a:pt x="1372" y="1234"/>
                  </a:lnTo>
                  <a:lnTo>
                    <a:pt x="1346" y="1233"/>
                  </a:lnTo>
                  <a:lnTo>
                    <a:pt x="1320" y="1229"/>
                  </a:lnTo>
                  <a:lnTo>
                    <a:pt x="1294" y="1224"/>
                  </a:lnTo>
                  <a:lnTo>
                    <a:pt x="1268" y="1217"/>
                  </a:lnTo>
                  <a:lnTo>
                    <a:pt x="1242" y="1208"/>
                  </a:lnTo>
                  <a:lnTo>
                    <a:pt x="1217" y="1196"/>
                  </a:lnTo>
                  <a:lnTo>
                    <a:pt x="1191" y="1184"/>
                  </a:lnTo>
                  <a:lnTo>
                    <a:pt x="1167" y="1170"/>
                  </a:lnTo>
                  <a:lnTo>
                    <a:pt x="1141" y="1153"/>
                  </a:lnTo>
                  <a:lnTo>
                    <a:pt x="1116" y="1135"/>
                  </a:lnTo>
                  <a:lnTo>
                    <a:pt x="1094" y="1114"/>
                  </a:lnTo>
                  <a:lnTo>
                    <a:pt x="1071" y="1094"/>
                  </a:lnTo>
                  <a:lnTo>
                    <a:pt x="1049" y="1069"/>
                  </a:lnTo>
                  <a:lnTo>
                    <a:pt x="1026" y="1045"/>
                  </a:lnTo>
                  <a:lnTo>
                    <a:pt x="1005" y="1019"/>
                  </a:lnTo>
                  <a:lnTo>
                    <a:pt x="986" y="991"/>
                  </a:lnTo>
                  <a:lnTo>
                    <a:pt x="986" y="991"/>
                  </a:lnTo>
                  <a:close/>
                  <a:moveTo>
                    <a:pt x="1651" y="1679"/>
                  </a:moveTo>
                  <a:lnTo>
                    <a:pt x="1651" y="1679"/>
                  </a:lnTo>
                  <a:lnTo>
                    <a:pt x="1630" y="1688"/>
                  </a:lnTo>
                  <a:lnTo>
                    <a:pt x="1611" y="1700"/>
                  </a:lnTo>
                  <a:lnTo>
                    <a:pt x="1592" y="1710"/>
                  </a:lnTo>
                  <a:lnTo>
                    <a:pt x="1575" y="1724"/>
                  </a:lnTo>
                  <a:lnTo>
                    <a:pt x="1558" y="1736"/>
                  </a:lnTo>
                  <a:lnTo>
                    <a:pt x="1542" y="1750"/>
                  </a:lnTo>
                  <a:lnTo>
                    <a:pt x="1512" y="1780"/>
                  </a:lnTo>
                  <a:lnTo>
                    <a:pt x="1486" y="1811"/>
                  </a:lnTo>
                  <a:lnTo>
                    <a:pt x="1464" y="1842"/>
                  </a:lnTo>
                  <a:lnTo>
                    <a:pt x="1445" y="1875"/>
                  </a:lnTo>
                  <a:lnTo>
                    <a:pt x="1427" y="1906"/>
                  </a:lnTo>
                  <a:lnTo>
                    <a:pt x="1413" y="1936"/>
                  </a:lnTo>
                  <a:lnTo>
                    <a:pt x="1401" y="1965"/>
                  </a:lnTo>
                  <a:lnTo>
                    <a:pt x="1391" y="1991"/>
                  </a:lnTo>
                  <a:lnTo>
                    <a:pt x="1384" y="2014"/>
                  </a:lnTo>
                  <a:lnTo>
                    <a:pt x="1375" y="2047"/>
                  </a:lnTo>
                  <a:lnTo>
                    <a:pt x="1372" y="2059"/>
                  </a:lnTo>
                  <a:lnTo>
                    <a:pt x="1372" y="2059"/>
                  </a:lnTo>
                  <a:lnTo>
                    <a:pt x="1370" y="2047"/>
                  </a:lnTo>
                  <a:lnTo>
                    <a:pt x="1360" y="2014"/>
                  </a:lnTo>
                  <a:lnTo>
                    <a:pt x="1353" y="1991"/>
                  </a:lnTo>
                  <a:lnTo>
                    <a:pt x="1344" y="1965"/>
                  </a:lnTo>
                  <a:lnTo>
                    <a:pt x="1332" y="1936"/>
                  </a:lnTo>
                  <a:lnTo>
                    <a:pt x="1318" y="1906"/>
                  </a:lnTo>
                  <a:lnTo>
                    <a:pt x="1301" y="1875"/>
                  </a:lnTo>
                  <a:lnTo>
                    <a:pt x="1280" y="1842"/>
                  </a:lnTo>
                  <a:lnTo>
                    <a:pt x="1257" y="1811"/>
                  </a:lnTo>
                  <a:lnTo>
                    <a:pt x="1231" y="1780"/>
                  </a:lnTo>
                  <a:lnTo>
                    <a:pt x="1202" y="1750"/>
                  </a:lnTo>
                  <a:lnTo>
                    <a:pt x="1186" y="1736"/>
                  </a:lnTo>
                  <a:lnTo>
                    <a:pt x="1170" y="1724"/>
                  </a:lnTo>
                  <a:lnTo>
                    <a:pt x="1151" y="1710"/>
                  </a:lnTo>
                  <a:lnTo>
                    <a:pt x="1132" y="1700"/>
                  </a:lnTo>
                  <a:lnTo>
                    <a:pt x="1113" y="1688"/>
                  </a:lnTo>
                  <a:lnTo>
                    <a:pt x="1092" y="1679"/>
                  </a:lnTo>
                  <a:lnTo>
                    <a:pt x="1092" y="1679"/>
                  </a:lnTo>
                  <a:lnTo>
                    <a:pt x="1191" y="1554"/>
                  </a:lnTo>
                  <a:lnTo>
                    <a:pt x="1191" y="1554"/>
                  </a:lnTo>
                  <a:lnTo>
                    <a:pt x="1172" y="1547"/>
                  </a:lnTo>
                  <a:lnTo>
                    <a:pt x="1153" y="1540"/>
                  </a:lnTo>
                  <a:lnTo>
                    <a:pt x="1130" y="1528"/>
                  </a:lnTo>
                  <a:lnTo>
                    <a:pt x="1118" y="1521"/>
                  </a:lnTo>
                  <a:lnTo>
                    <a:pt x="1108" y="1512"/>
                  </a:lnTo>
                  <a:lnTo>
                    <a:pt x="1097" y="1502"/>
                  </a:lnTo>
                  <a:lnTo>
                    <a:pt x="1087" y="1491"/>
                  </a:lnTo>
                  <a:lnTo>
                    <a:pt x="1080" y="1479"/>
                  </a:lnTo>
                  <a:lnTo>
                    <a:pt x="1073" y="1467"/>
                  </a:lnTo>
                  <a:lnTo>
                    <a:pt x="1070" y="1451"/>
                  </a:lnTo>
                  <a:lnTo>
                    <a:pt x="1068" y="1436"/>
                  </a:lnTo>
                  <a:lnTo>
                    <a:pt x="1068" y="1436"/>
                  </a:lnTo>
                  <a:lnTo>
                    <a:pt x="1070" y="1422"/>
                  </a:lnTo>
                  <a:lnTo>
                    <a:pt x="1071" y="1410"/>
                  </a:lnTo>
                  <a:lnTo>
                    <a:pt x="1077" y="1401"/>
                  </a:lnTo>
                  <a:lnTo>
                    <a:pt x="1080" y="1392"/>
                  </a:lnTo>
                  <a:lnTo>
                    <a:pt x="1092" y="1380"/>
                  </a:lnTo>
                  <a:lnTo>
                    <a:pt x="1104" y="1366"/>
                  </a:lnTo>
                  <a:lnTo>
                    <a:pt x="1111" y="1358"/>
                  </a:lnTo>
                  <a:lnTo>
                    <a:pt x="1116" y="1347"/>
                  </a:lnTo>
                  <a:lnTo>
                    <a:pt x="1120" y="1333"/>
                  </a:lnTo>
                  <a:lnTo>
                    <a:pt x="1122" y="1314"/>
                  </a:lnTo>
                  <a:lnTo>
                    <a:pt x="1123" y="1293"/>
                  </a:lnTo>
                  <a:lnTo>
                    <a:pt x="1122" y="1266"/>
                  </a:lnTo>
                  <a:lnTo>
                    <a:pt x="1120" y="1233"/>
                  </a:lnTo>
                  <a:lnTo>
                    <a:pt x="1113" y="1194"/>
                  </a:lnTo>
                  <a:lnTo>
                    <a:pt x="1113" y="1194"/>
                  </a:lnTo>
                  <a:lnTo>
                    <a:pt x="1132" y="1210"/>
                  </a:lnTo>
                  <a:lnTo>
                    <a:pt x="1153" y="1226"/>
                  </a:lnTo>
                  <a:lnTo>
                    <a:pt x="1182" y="1245"/>
                  </a:lnTo>
                  <a:lnTo>
                    <a:pt x="1200" y="1255"/>
                  </a:lnTo>
                  <a:lnTo>
                    <a:pt x="1219" y="1264"/>
                  </a:lnTo>
                  <a:lnTo>
                    <a:pt x="1240" y="1272"/>
                  </a:lnTo>
                  <a:lnTo>
                    <a:pt x="1264" y="1281"/>
                  </a:lnTo>
                  <a:lnTo>
                    <a:pt x="1288" y="1288"/>
                  </a:lnTo>
                  <a:lnTo>
                    <a:pt x="1314" y="1293"/>
                  </a:lnTo>
                  <a:lnTo>
                    <a:pt x="1342" y="1297"/>
                  </a:lnTo>
                  <a:lnTo>
                    <a:pt x="1372" y="1297"/>
                  </a:lnTo>
                  <a:lnTo>
                    <a:pt x="1372" y="1297"/>
                  </a:lnTo>
                  <a:lnTo>
                    <a:pt x="1401" y="1297"/>
                  </a:lnTo>
                  <a:lnTo>
                    <a:pt x="1431" y="1293"/>
                  </a:lnTo>
                  <a:lnTo>
                    <a:pt x="1457" y="1288"/>
                  </a:lnTo>
                  <a:lnTo>
                    <a:pt x="1481" y="1281"/>
                  </a:lnTo>
                  <a:lnTo>
                    <a:pt x="1504" y="1272"/>
                  </a:lnTo>
                  <a:lnTo>
                    <a:pt x="1525" y="1264"/>
                  </a:lnTo>
                  <a:lnTo>
                    <a:pt x="1545" y="1255"/>
                  </a:lnTo>
                  <a:lnTo>
                    <a:pt x="1563" y="1245"/>
                  </a:lnTo>
                  <a:lnTo>
                    <a:pt x="1592" y="1226"/>
                  </a:lnTo>
                  <a:lnTo>
                    <a:pt x="1613" y="1210"/>
                  </a:lnTo>
                  <a:lnTo>
                    <a:pt x="1630" y="1194"/>
                  </a:lnTo>
                  <a:lnTo>
                    <a:pt x="1630" y="1194"/>
                  </a:lnTo>
                  <a:lnTo>
                    <a:pt x="1625" y="1233"/>
                  </a:lnTo>
                  <a:lnTo>
                    <a:pt x="1622" y="1266"/>
                  </a:lnTo>
                  <a:lnTo>
                    <a:pt x="1622" y="1293"/>
                  </a:lnTo>
                  <a:lnTo>
                    <a:pt x="1622" y="1314"/>
                  </a:lnTo>
                  <a:lnTo>
                    <a:pt x="1625" y="1333"/>
                  </a:lnTo>
                  <a:lnTo>
                    <a:pt x="1629" y="1347"/>
                  </a:lnTo>
                  <a:lnTo>
                    <a:pt x="1634" y="1358"/>
                  </a:lnTo>
                  <a:lnTo>
                    <a:pt x="1639" y="1366"/>
                  </a:lnTo>
                  <a:lnTo>
                    <a:pt x="1651" y="1380"/>
                  </a:lnTo>
                  <a:lnTo>
                    <a:pt x="1663" y="1392"/>
                  </a:lnTo>
                  <a:lnTo>
                    <a:pt x="1669" y="1401"/>
                  </a:lnTo>
                  <a:lnTo>
                    <a:pt x="1672" y="1410"/>
                  </a:lnTo>
                  <a:lnTo>
                    <a:pt x="1676" y="1422"/>
                  </a:lnTo>
                  <a:lnTo>
                    <a:pt x="1676" y="1436"/>
                  </a:lnTo>
                  <a:lnTo>
                    <a:pt x="1676" y="1436"/>
                  </a:lnTo>
                  <a:lnTo>
                    <a:pt x="1674" y="1451"/>
                  </a:lnTo>
                  <a:lnTo>
                    <a:pt x="1670" y="1467"/>
                  </a:lnTo>
                  <a:lnTo>
                    <a:pt x="1665" y="1479"/>
                  </a:lnTo>
                  <a:lnTo>
                    <a:pt x="1656" y="1491"/>
                  </a:lnTo>
                  <a:lnTo>
                    <a:pt x="1648" y="1502"/>
                  </a:lnTo>
                  <a:lnTo>
                    <a:pt x="1637" y="1512"/>
                  </a:lnTo>
                  <a:lnTo>
                    <a:pt x="1625" y="1521"/>
                  </a:lnTo>
                  <a:lnTo>
                    <a:pt x="1615" y="1528"/>
                  </a:lnTo>
                  <a:lnTo>
                    <a:pt x="1592" y="1540"/>
                  </a:lnTo>
                  <a:lnTo>
                    <a:pt x="1573" y="1547"/>
                  </a:lnTo>
                  <a:lnTo>
                    <a:pt x="1554" y="1554"/>
                  </a:lnTo>
                  <a:lnTo>
                    <a:pt x="1554" y="1554"/>
                  </a:lnTo>
                  <a:lnTo>
                    <a:pt x="1651" y="1679"/>
                  </a:lnTo>
                  <a:lnTo>
                    <a:pt x="1651" y="1679"/>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22" name="PA-任意多边形 8"/>
            <p:cNvSpPr/>
            <p:nvPr>
              <p:custDataLst>
                <p:tags r:id="rId15"/>
              </p:custDataLst>
            </p:nvPr>
          </p:nvSpPr>
          <p:spPr bwMode="auto">
            <a:xfrm>
              <a:off x="468313" y="409575"/>
              <a:ext cx="4027488" cy="1952625"/>
            </a:xfrm>
            <a:custGeom>
              <a:avLst/>
              <a:gdLst>
                <a:gd name="T0" fmla="*/ 2244 w 2537"/>
                <a:gd name="T1" fmla="*/ 943 h 1230"/>
                <a:gd name="T2" fmla="*/ 2244 w 2537"/>
                <a:gd name="T3" fmla="*/ 592 h 1230"/>
                <a:gd name="T4" fmla="*/ 2537 w 2537"/>
                <a:gd name="T5" fmla="*/ 481 h 1230"/>
                <a:gd name="T6" fmla="*/ 1268 w 2537"/>
                <a:gd name="T7" fmla="*/ 0 h 1230"/>
                <a:gd name="T8" fmla="*/ 0 w 2537"/>
                <a:gd name="T9" fmla="*/ 481 h 1230"/>
                <a:gd name="T10" fmla="*/ 644 w 2537"/>
                <a:gd name="T11" fmla="*/ 726 h 1230"/>
                <a:gd name="T12" fmla="*/ 644 w 2537"/>
                <a:gd name="T13" fmla="*/ 1000 h 1230"/>
                <a:gd name="T14" fmla="*/ 644 w 2537"/>
                <a:gd name="T15" fmla="*/ 1000 h 1230"/>
                <a:gd name="T16" fmla="*/ 710 w 2537"/>
                <a:gd name="T17" fmla="*/ 981 h 1230"/>
                <a:gd name="T18" fmla="*/ 780 w 2537"/>
                <a:gd name="T19" fmla="*/ 964 h 1230"/>
                <a:gd name="T20" fmla="*/ 853 w 2537"/>
                <a:gd name="T21" fmla="*/ 950 h 1230"/>
                <a:gd name="T22" fmla="*/ 929 w 2537"/>
                <a:gd name="T23" fmla="*/ 936 h 1230"/>
                <a:gd name="T24" fmla="*/ 1009 w 2537"/>
                <a:gd name="T25" fmla="*/ 927 h 1230"/>
                <a:gd name="T26" fmla="*/ 1092 w 2537"/>
                <a:gd name="T27" fmla="*/ 919 h 1230"/>
                <a:gd name="T28" fmla="*/ 1177 w 2537"/>
                <a:gd name="T29" fmla="*/ 915 h 1230"/>
                <a:gd name="T30" fmla="*/ 1266 w 2537"/>
                <a:gd name="T31" fmla="*/ 913 h 1230"/>
                <a:gd name="T32" fmla="*/ 1266 w 2537"/>
                <a:gd name="T33" fmla="*/ 913 h 1230"/>
                <a:gd name="T34" fmla="*/ 1355 w 2537"/>
                <a:gd name="T35" fmla="*/ 915 h 1230"/>
                <a:gd name="T36" fmla="*/ 1440 w 2537"/>
                <a:gd name="T37" fmla="*/ 920 h 1230"/>
                <a:gd name="T38" fmla="*/ 1525 w 2537"/>
                <a:gd name="T39" fmla="*/ 927 h 1230"/>
                <a:gd name="T40" fmla="*/ 1605 w 2537"/>
                <a:gd name="T41" fmla="*/ 938 h 1230"/>
                <a:gd name="T42" fmla="*/ 1683 w 2537"/>
                <a:gd name="T43" fmla="*/ 950 h 1230"/>
                <a:gd name="T44" fmla="*/ 1756 w 2537"/>
                <a:gd name="T45" fmla="*/ 966 h 1230"/>
                <a:gd name="T46" fmla="*/ 1825 w 2537"/>
                <a:gd name="T47" fmla="*/ 983 h 1230"/>
                <a:gd name="T48" fmla="*/ 1891 w 2537"/>
                <a:gd name="T49" fmla="*/ 1002 h 1230"/>
                <a:gd name="T50" fmla="*/ 1891 w 2537"/>
                <a:gd name="T51" fmla="*/ 726 h 1230"/>
                <a:gd name="T52" fmla="*/ 2136 w 2537"/>
                <a:gd name="T53" fmla="*/ 634 h 1230"/>
                <a:gd name="T54" fmla="*/ 2136 w 2537"/>
                <a:gd name="T55" fmla="*/ 943 h 1230"/>
                <a:gd name="T56" fmla="*/ 2136 w 2537"/>
                <a:gd name="T57" fmla="*/ 943 h 1230"/>
                <a:gd name="T58" fmla="*/ 2124 w 2537"/>
                <a:gd name="T59" fmla="*/ 952 h 1230"/>
                <a:gd name="T60" fmla="*/ 2113 w 2537"/>
                <a:gd name="T61" fmla="*/ 960 h 1230"/>
                <a:gd name="T62" fmla="*/ 2103 w 2537"/>
                <a:gd name="T63" fmla="*/ 971 h 1230"/>
                <a:gd name="T64" fmla="*/ 2096 w 2537"/>
                <a:gd name="T65" fmla="*/ 983 h 1230"/>
                <a:gd name="T66" fmla="*/ 2089 w 2537"/>
                <a:gd name="T67" fmla="*/ 995 h 1230"/>
                <a:gd name="T68" fmla="*/ 2084 w 2537"/>
                <a:gd name="T69" fmla="*/ 1007 h 1230"/>
                <a:gd name="T70" fmla="*/ 2082 w 2537"/>
                <a:gd name="T71" fmla="*/ 1021 h 1230"/>
                <a:gd name="T72" fmla="*/ 2080 w 2537"/>
                <a:gd name="T73" fmla="*/ 1037 h 1230"/>
                <a:gd name="T74" fmla="*/ 2080 w 2537"/>
                <a:gd name="T75" fmla="*/ 1230 h 1230"/>
                <a:gd name="T76" fmla="*/ 2299 w 2537"/>
                <a:gd name="T77" fmla="*/ 1230 h 1230"/>
                <a:gd name="T78" fmla="*/ 2299 w 2537"/>
                <a:gd name="T79" fmla="*/ 1037 h 1230"/>
                <a:gd name="T80" fmla="*/ 2299 w 2537"/>
                <a:gd name="T81" fmla="*/ 1037 h 1230"/>
                <a:gd name="T82" fmla="*/ 2297 w 2537"/>
                <a:gd name="T83" fmla="*/ 1021 h 1230"/>
                <a:gd name="T84" fmla="*/ 2294 w 2537"/>
                <a:gd name="T85" fmla="*/ 1007 h 1230"/>
                <a:gd name="T86" fmla="*/ 2290 w 2537"/>
                <a:gd name="T87" fmla="*/ 995 h 1230"/>
                <a:gd name="T88" fmla="*/ 2284 w 2537"/>
                <a:gd name="T89" fmla="*/ 983 h 1230"/>
                <a:gd name="T90" fmla="*/ 2275 w 2537"/>
                <a:gd name="T91" fmla="*/ 971 h 1230"/>
                <a:gd name="T92" fmla="*/ 2266 w 2537"/>
                <a:gd name="T93" fmla="*/ 960 h 1230"/>
                <a:gd name="T94" fmla="*/ 2256 w 2537"/>
                <a:gd name="T95" fmla="*/ 952 h 1230"/>
                <a:gd name="T96" fmla="*/ 2244 w 2537"/>
                <a:gd name="T97" fmla="*/ 943 h 1230"/>
                <a:gd name="T98" fmla="*/ 2244 w 2537"/>
                <a:gd name="T99" fmla="*/ 943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37" h="1230">
                  <a:moveTo>
                    <a:pt x="2244" y="943"/>
                  </a:moveTo>
                  <a:lnTo>
                    <a:pt x="2244" y="592"/>
                  </a:lnTo>
                  <a:lnTo>
                    <a:pt x="2537" y="481"/>
                  </a:lnTo>
                  <a:lnTo>
                    <a:pt x="1268" y="0"/>
                  </a:lnTo>
                  <a:lnTo>
                    <a:pt x="0" y="481"/>
                  </a:lnTo>
                  <a:lnTo>
                    <a:pt x="644" y="726"/>
                  </a:lnTo>
                  <a:lnTo>
                    <a:pt x="644" y="1000"/>
                  </a:lnTo>
                  <a:lnTo>
                    <a:pt x="644" y="1000"/>
                  </a:lnTo>
                  <a:lnTo>
                    <a:pt x="710" y="981"/>
                  </a:lnTo>
                  <a:lnTo>
                    <a:pt x="780" y="964"/>
                  </a:lnTo>
                  <a:lnTo>
                    <a:pt x="853" y="950"/>
                  </a:lnTo>
                  <a:lnTo>
                    <a:pt x="929" y="936"/>
                  </a:lnTo>
                  <a:lnTo>
                    <a:pt x="1009" y="927"/>
                  </a:lnTo>
                  <a:lnTo>
                    <a:pt x="1092" y="919"/>
                  </a:lnTo>
                  <a:lnTo>
                    <a:pt x="1177" y="915"/>
                  </a:lnTo>
                  <a:lnTo>
                    <a:pt x="1266" y="913"/>
                  </a:lnTo>
                  <a:lnTo>
                    <a:pt x="1266" y="913"/>
                  </a:lnTo>
                  <a:lnTo>
                    <a:pt x="1355" y="915"/>
                  </a:lnTo>
                  <a:lnTo>
                    <a:pt x="1440" y="920"/>
                  </a:lnTo>
                  <a:lnTo>
                    <a:pt x="1525" y="927"/>
                  </a:lnTo>
                  <a:lnTo>
                    <a:pt x="1605" y="938"/>
                  </a:lnTo>
                  <a:lnTo>
                    <a:pt x="1683" y="950"/>
                  </a:lnTo>
                  <a:lnTo>
                    <a:pt x="1756" y="966"/>
                  </a:lnTo>
                  <a:lnTo>
                    <a:pt x="1825" y="983"/>
                  </a:lnTo>
                  <a:lnTo>
                    <a:pt x="1891" y="1002"/>
                  </a:lnTo>
                  <a:lnTo>
                    <a:pt x="1891" y="726"/>
                  </a:lnTo>
                  <a:lnTo>
                    <a:pt x="2136" y="634"/>
                  </a:lnTo>
                  <a:lnTo>
                    <a:pt x="2136" y="943"/>
                  </a:lnTo>
                  <a:lnTo>
                    <a:pt x="2136" y="943"/>
                  </a:lnTo>
                  <a:lnTo>
                    <a:pt x="2124" y="952"/>
                  </a:lnTo>
                  <a:lnTo>
                    <a:pt x="2113" y="960"/>
                  </a:lnTo>
                  <a:lnTo>
                    <a:pt x="2103" y="971"/>
                  </a:lnTo>
                  <a:lnTo>
                    <a:pt x="2096" y="983"/>
                  </a:lnTo>
                  <a:lnTo>
                    <a:pt x="2089" y="995"/>
                  </a:lnTo>
                  <a:lnTo>
                    <a:pt x="2084" y="1007"/>
                  </a:lnTo>
                  <a:lnTo>
                    <a:pt x="2082" y="1021"/>
                  </a:lnTo>
                  <a:lnTo>
                    <a:pt x="2080" y="1037"/>
                  </a:lnTo>
                  <a:lnTo>
                    <a:pt x="2080" y="1230"/>
                  </a:lnTo>
                  <a:lnTo>
                    <a:pt x="2299" y="1230"/>
                  </a:lnTo>
                  <a:lnTo>
                    <a:pt x="2299" y="1037"/>
                  </a:lnTo>
                  <a:lnTo>
                    <a:pt x="2299" y="1037"/>
                  </a:lnTo>
                  <a:lnTo>
                    <a:pt x="2297" y="1021"/>
                  </a:lnTo>
                  <a:lnTo>
                    <a:pt x="2294" y="1007"/>
                  </a:lnTo>
                  <a:lnTo>
                    <a:pt x="2290" y="995"/>
                  </a:lnTo>
                  <a:lnTo>
                    <a:pt x="2284" y="983"/>
                  </a:lnTo>
                  <a:lnTo>
                    <a:pt x="2275" y="971"/>
                  </a:lnTo>
                  <a:lnTo>
                    <a:pt x="2266" y="960"/>
                  </a:lnTo>
                  <a:lnTo>
                    <a:pt x="2256" y="952"/>
                  </a:lnTo>
                  <a:lnTo>
                    <a:pt x="2244" y="943"/>
                  </a:lnTo>
                  <a:lnTo>
                    <a:pt x="2244" y="943"/>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sp>
        <p:nvSpPr>
          <p:cNvPr id="23" name="PA-稻壳儿搜索【幻雨工作室】_6"/>
          <p:cNvSpPr/>
          <p:nvPr>
            <p:custDataLst>
              <p:tags r:id="rId11"/>
            </p:custDataLst>
          </p:nvPr>
        </p:nvSpPr>
        <p:spPr>
          <a:xfrm>
            <a:off x="7243967" y="1962978"/>
            <a:ext cx="4318000" cy="4152900"/>
          </a:xfrm>
          <a:prstGeom prst="rect">
            <a:avLst/>
          </a:prstGeom>
          <a:noFill/>
          <a:ln w="76200" cap="sq">
            <a:solidFill>
              <a:schemeClr val="accent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黑体 CN Medium" panose="020B0600000000000000" pitchFamily="34" charset="-122"/>
              <a:ea typeface="思源黑体 CN Medium" panose="020B0600000000000000" pitchFamily="34" charset="-122"/>
            </a:endParaRPr>
          </a:p>
        </p:txBody>
      </p:sp>
      <p:sp>
        <p:nvSpPr>
          <p:cNvPr id="24" name="PA-稻壳儿搜索【幻雨工作室】_8"/>
          <p:cNvSpPr/>
          <p:nvPr>
            <p:custDataLst>
              <p:tags r:id="rId12"/>
            </p:custDataLst>
          </p:nvPr>
        </p:nvSpPr>
        <p:spPr>
          <a:xfrm>
            <a:off x="7604653" y="2302867"/>
            <a:ext cx="3596627" cy="1751762"/>
          </a:xfrm>
          <a:prstGeom prst="rect">
            <a:avLst/>
          </a:prstGeom>
        </p:spPr>
        <p:txBody>
          <a:bodyPr wrap="square">
            <a:spAutoFit/>
          </a:bodyPr>
          <a:lstStyle/>
          <a:p>
            <a:pPr algn="ctr">
              <a:lnSpc>
                <a:spcPct val="200000"/>
              </a:lnSpc>
            </a:pP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输入您的小标题</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gn="ctr">
              <a:lnSpc>
                <a:spcPct val="200000"/>
              </a:lnSpc>
            </a:pPr>
            <a:r>
              <a:rPr 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altLang="zh-CN"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25" name="PA-矩形 5_1"/>
          <p:cNvSpPr/>
          <p:nvPr>
            <p:custDataLst>
              <p:tags r:id="rId13"/>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PA-Chart 5"/>
          <p:cNvGraphicFramePr/>
          <p:nvPr>
            <p:custDataLst>
              <p:tags r:id="rId1"/>
            </p:custDataLst>
          </p:nvPr>
        </p:nvGraphicFramePr>
        <p:xfrm>
          <a:off x="2771748" y="2338379"/>
          <a:ext cx="3571900" cy="2500330"/>
        </p:xfrm>
        <a:graphic>
          <a:graphicData uri="http://schemas.openxmlformats.org/drawingml/2006/chart">
            <c:chart xmlns:c="http://schemas.openxmlformats.org/drawingml/2006/chart" xmlns:r="http://schemas.openxmlformats.org/officeDocument/2006/relationships" r:id="rId53"/>
          </a:graphicData>
        </a:graphic>
      </p:graphicFrame>
      <p:grpSp>
        <p:nvGrpSpPr>
          <p:cNvPr id="3" name="PA-组合 73"/>
          <p:cNvGrpSpPr/>
          <p:nvPr>
            <p:custDataLst>
              <p:tags r:id="rId2"/>
            </p:custDataLst>
          </p:nvPr>
        </p:nvGrpSpPr>
        <p:grpSpPr>
          <a:xfrm>
            <a:off x="7058028" y="4338643"/>
            <a:ext cx="3571900" cy="1116885"/>
            <a:chOff x="5000628" y="3357568"/>
            <a:chExt cx="3571900" cy="1116885"/>
          </a:xfrm>
        </p:grpSpPr>
        <p:sp>
          <p:nvSpPr>
            <p:cNvPr id="4" name="PA-矩形 40"/>
            <p:cNvSpPr/>
            <p:nvPr>
              <p:custDataLst>
                <p:tags r:id="rId49"/>
              </p:custDataLst>
            </p:nvPr>
          </p:nvSpPr>
          <p:spPr>
            <a:xfrm>
              <a:off x="5000628" y="3714758"/>
              <a:ext cx="3571900" cy="759695"/>
            </a:xfrm>
            <a:prstGeom prst="rect">
              <a:avLst/>
            </a:prstGeom>
          </p:spPr>
          <p:txBody>
            <a:bodyPr wrap="square">
              <a:spAutoFit/>
            </a:bodyPr>
            <a:lstStyle/>
            <a:p>
              <a:pPr>
                <a:lnSpc>
                  <a:spcPct val="150000"/>
                </a:lnSpc>
              </a:pPr>
              <a:r>
                <a:rPr lang="zh-CN" altLang="en-US" sz="100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双击输入替换内容双击输入替换内容双击输入替换内容双击输入替换内容双击输入替换内容双击输入替换内容</a:t>
              </a:r>
              <a:endParaRPr lang="id-ID" sz="10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5" name="PA-矩形 41"/>
            <p:cNvSpPr/>
            <p:nvPr>
              <p:custDataLst>
                <p:tags r:id="rId50"/>
              </p:custDataLst>
            </p:nvPr>
          </p:nvSpPr>
          <p:spPr>
            <a:xfrm>
              <a:off x="5000628" y="3357568"/>
              <a:ext cx="1005403" cy="338554"/>
            </a:xfrm>
            <a:prstGeom prst="rect">
              <a:avLst/>
            </a:prstGeom>
          </p:spPr>
          <p:txBody>
            <a:bodyPr wrap="none">
              <a:spAutoFit/>
            </a:bodyPr>
            <a:lstStyle/>
            <a:p>
              <a:r>
                <a:rPr lang="zh-CN" altLang="en-US"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rPr>
                <a:t>添加标题</a:t>
              </a:r>
              <a:endParaRPr lang="en-US"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grpSp>
      <p:grpSp>
        <p:nvGrpSpPr>
          <p:cNvPr id="6" name="PA-组合 59"/>
          <p:cNvGrpSpPr/>
          <p:nvPr>
            <p:custDataLst>
              <p:tags r:id="rId3"/>
            </p:custDataLst>
          </p:nvPr>
        </p:nvGrpSpPr>
        <p:grpSpPr>
          <a:xfrm>
            <a:off x="4772245" y="1770585"/>
            <a:ext cx="1879948" cy="1212324"/>
            <a:chOff x="2714845" y="789510"/>
            <a:chExt cx="1879948" cy="1212324"/>
          </a:xfrm>
        </p:grpSpPr>
        <p:cxnSp>
          <p:nvCxnSpPr>
            <p:cNvPr id="7" name="PA-StraightArrowConnector 7"/>
            <p:cNvCxnSpPr/>
            <p:nvPr>
              <p:custDataLst>
                <p:tags r:id="rId46"/>
              </p:custDataLst>
            </p:nvPr>
          </p:nvCxnSpPr>
          <p:spPr>
            <a:xfrm>
              <a:off x="2857488" y="2000246"/>
              <a:ext cx="1214446" cy="1588"/>
            </a:xfrm>
            <a:prstGeom prst="straightConnector1">
              <a:avLst/>
            </a:prstGeom>
            <a:ln w="12700">
              <a:solidFill>
                <a:schemeClr val="bg1">
                  <a:lumMod val="75000"/>
                </a:schemeClr>
              </a:solidFill>
              <a:prstDash val="solid"/>
              <a:headEnd type="oval" w="med" len="med"/>
              <a:tailEnd type="oval" w="med" len="med"/>
            </a:ln>
            <a:effectLst/>
          </p:spPr>
          <p:style>
            <a:lnRef idx="3">
              <a:schemeClr val="accent2"/>
            </a:lnRef>
            <a:fillRef idx="0">
              <a:schemeClr val="accent2"/>
            </a:fillRef>
            <a:effectRef idx="2">
              <a:schemeClr val="accent2"/>
            </a:effectRef>
            <a:fontRef idx="minor">
              <a:schemeClr val="tx1"/>
            </a:fontRef>
          </p:style>
        </p:cxnSp>
        <p:grpSp>
          <p:nvGrpSpPr>
            <p:cNvPr id="8" name="Group 80"/>
            <p:cNvGrpSpPr/>
            <p:nvPr/>
          </p:nvGrpSpPr>
          <p:grpSpPr>
            <a:xfrm>
              <a:off x="2714845" y="789510"/>
              <a:ext cx="1879948" cy="906348"/>
              <a:chOff x="2714845" y="789510"/>
              <a:chExt cx="1879948" cy="906348"/>
            </a:xfrm>
          </p:grpSpPr>
          <p:sp>
            <p:nvSpPr>
              <p:cNvPr id="9" name="PA-矩形 44"/>
              <p:cNvSpPr/>
              <p:nvPr>
                <p:custDataLst>
                  <p:tags r:id="rId47"/>
                </p:custDataLst>
              </p:nvPr>
            </p:nvSpPr>
            <p:spPr>
              <a:xfrm>
                <a:off x="3495159" y="1357304"/>
                <a:ext cx="1005403" cy="338554"/>
              </a:xfrm>
              <a:prstGeom prst="rect">
                <a:avLst/>
              </a:prstGeom>
            </p:spPr>
            <p:txBody>
              <a:bodyPr wrap="none">
                <a:spAutoFit/>
              </a:bodyPr>
              <a:lstStyle/>
              <a:p>
                <a:pPr algn="ctr"/>
                <a:r>
                  <a:rPr lang="zh-CN" altLang="en-US"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rPr>
                  <a:t>添加标题</a:t>
                </a:r>
                <a:endParaRPr lang="en-US" altLang="zh-CN"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10" name="PA-矩形 46"/>
              <p:cNvSpPr/>
              <p:nvPr>
                <p:custDataLst>
                  <p:tags r:id="rId48"/>
                </p:custDataLst>
              </p:nvPr>
            </p:nvSpPr>
            <p:spPr>
              <a:xfrm>
                <a:off x="2714845" y="789510"/>
                <a:ext cx="1879948" cy="526811"/>
              </a:xfrm>
              <a:prstGeom prst="rect">
                <a:avLst/>
              </a:prstGeom>
            </p:spPr>
            <p:txBody>
              <a:bodyPr wrap="square">
                <a:spAutoFit/>
              </a:bodyPr>
              <a:lstStyle/>
              <a:p>
                <a:pPr algn="just">
                  <a:lnSpc>
                    <a:spcPct val="150000"/>
                  </a:lnSpc>
                </a:pPr>
                <a:r>
                  <a:rPr lang="zh-CN" altLang="en-US" sz="100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a:t>
                </a:r>
              </a:p>
            </p:txBody>
          </p:sp>
        </p:grpSp>
      </p:grpSp>
      <p:grpSp>
        <p:nvGrpSpPr>
          <p:cNvPr id="11" name="PA-组合 66"/>
          <p:cNvGrpSpPr/>
          <p:nvPr>
            <p:custDataLst>
              <p:tags r:id="rId4"/>
            </p:custDataLst>
          </p:nvPr>
        </p:nvGrpSpPr>
        <p:grpSpPr>
          <a:xfrm>
            <a:off x="3970374" y="4267205"/>
            <a:ext cx="1938294" cy="1553807"/>
            <a:chOff x="1912974" y="3286130"/>
            <a:chExt cx="1938294" cy="1553807"/>
          </a:xfrm>
        </p:grpSpPr>
        <p:cxnSp>
          <p:nvCxnSpPr>
            <p:cNvPr id="12" name="PA-StraightArrowConnector 9"/>
            <p:cNvCxnSpPr/>
            <p:nvPr>
              <p:custDataLst>
                <p:tags r:id="rId43"/>
              </p:custDataLst>
            </p:nvPr>
          </p:nvCxnSpPr>
          <p:spPr>
            <a:xfrm rot="5400000">
              <a:off x="1536679" y="3678245"/>
              <a:ext cx="785818" cy="1588"/>
            </a:xfrm>
            <a:prstGeom prst="straightConnector1">
              <a:avLst/>
            </a:prstGeom>
            <a:ln w="12700">
              <a:solidFill>
                <a:schemeClr val="bg1">
                  <a:lumMod val="75000"/>
                </a:schemeClr>
              </a:solidFill>
              <a:prstDash val="solid"/>
              <a:headEnd type="oval" w="med" len="med"/>
              <a:tailEnd type="oval" w="med" len="med"/>
            </a:ln>
            <a:effectLst/>
          </p:spPr>
          <p:style>
            <a:lnRef idx="3">
              <a:schemeClr val="accent2"/>
            </a:lnRef>
            <a:fillRef idx="0">
              <a:schemeClr val="accent2"/>
            </a:fillRef>
            <a:effectRef idx="2">
              <a:schemeClr val="accent2"/>
            </a:effectRef>
            <a:fontRef idx="minor">
              <a:schemeClr val="tx1"/>
            </a:fontRef>
          </p:style>
        </p:cxnSp>
        <p:grpSp>
          <p:nvGrpSpPr>
            <p:cNvPr id="13" name="Group 81"/>
            <p:cNvGrpSpPr/>
            <p:nvPr/>
          </p:nvGrpSpPr>
          <p:grpSpPr>
            <a:xfrm>
              <a:off x="1912974" y="4000510"/>
              <a:ext cx="1938294" cy="839427"/>
              <a:chOff x="1912974" y="4000510"/>
              <a:chExt cx="1938294" cy="839427"/>
            </a:xfrm>
          </p:grpSpPr>
          <p:sp>
            <p:nvSpPr>
              <p:cNvPr id="14" name="PA-矩形 43"/>
              <p:cNvSpPr/>
              <p:nvPr>
                <p:custDataLst>
                  <p:tags r:id="rId44"/>
                </p:custDataLst>
              </p:nvPr>
            </p:nvSpPr>
            <p:spPr>
              <a:xfrm>
                <a:off x="1912974" y="4000510"/>
                <a:ext cx="1005403" cy="338554"/>
              </a:xfrm>
              <a:prstGeom prst="rect">
                <a:avLst/>
              </a:prstGeom>
            </p:spPr>
            <p:txBody>
              <a:bodyPr wrap="none">
                <a:spAutoFit/>
              </a:bodyPr>
              <a:lstStyle/>
              <a:p>
                <a:pPr algn="ctr"/>
                <a:r>
                  <a:rPr lang="zh-CN" altLang="en-US"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rPr>
                  <a:t>添加标题</a:t>
                </a:r>
                <a:endParaRPr lang="en-US" altLang="zh-CN"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15" name="PA-矩形 47"/>
              <p:cNvSpPr/>
              <p:nvPr>
                <p:custDataLst>
                  <p:tags r:id="rId45"/>
                </p:custDataLst>
              </p:nvPr>
            </p:nvSpPr>
            <p:spPr>
              <a:xfrm>
                <a:off x="1928794" y="4313126"/>
                <a:ext cx="1922474" cy="526811"/>
              </a:xfrm>
              <a:prstGeom prst="rect">
                <a:avLst/>
              </a:prstGeom>
            </p:spPr>
            <p:txBody>
              <a:bodyPr wrap="square">
                <a:spAutoFit/>
              </a:bodyPr>
              <a:lstStyle/>
              <a:p>
                <a:pPr algn="just">
                  <a:lnSpc>
                    <a:spcPct val="150000"/>
                  </a:lnSpc>
                </a:pPr>
                <a:r>
                  <a:rPr lang="zh-CN" altLang="en-US" sz="100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a:t>
                </a:r>
              </a:p>
            </p:txBody>
          </p:sp>
        </p:grpSp>
      </p:grpSp>
      <p:grpSp>
        <p:nvGrpSpPr>
          <p:cNvPr id="16" name="PA-组合 58"/>
          <p:cNvGrpSpPr/>
          <p:nvPr>
            <p:custDataLst>
              <p:tags r:id="rId5"/>
            </p:custDataLst>
          </p:nvPr>
        </p:nvGrpSpPr>
        <p:grpSpPr>
          <a:xfrm>
            <a:off x="1291449" y="2981321"/>
            <a:ext cx="2623339" cy="1031567"/>
            <a:chOff x="-765951" y="2000246"/>
            <a:chExt cx="2623339" cy="1031567"/>
          </a:xfrm>
        </p:grpSpPr>
        <p:cxnSp>
          <p:nvCxnSpPr>
            <p:cNvPr id="17" name="PA-StraightArrowConnector 12"/>
            <p:cNvCxnSpPr/>
            <p:nvPr>
              <p:custDataLst>
                <p:tags r:id="rId40"/>
              </p:custDataLst>
            </p:nvPr>
          </p:nvCxnSpPr>
          <p:spPr>
            <a:xfrm rot="10800000">
              <a:off x="642910" y="2000246"/>
              <a:ext cx="1214478" cy="1588"/>
            </a:xfrm>
            <a:prstGeom prst="straightConnector1">
              <a:avLst/>
            </a:prstGeom>
            <a:ln w="12700">
              <a:solidFill>
                <a:schemeClr val="bg1">
                  <a:lumMod val="75000"/>
                </a:schemeClr>
              </a:solidFill>
              <a:prstDash val="solid"/>
              <a:headEnd type="oval" w="med" len="med"/>
              <a:tailEnd type="oval" w="med" len="med"/>
            </a:ln>
            <a:effectLst/>
          </p:spPr>
          <p:style>
            <a:lnRef idx="3">
              <a:schemeClr val="accent2"/>
            </a:lnRef>
            <a:fillRef idx="0">
              <a:schemeClr val="accent2"/>
            </a:fillRef>
            <a:effectRef idx="2">
              <a:schemeClr val="accent2"/>
            </a:effectRef>
            <a:fontRef idx="minor">
              <a:schemeClr val="tx1"/>
            </a:fontRef>
          </p:style>
        </p:cxnSp>
        <p:grpSp>
          <p:nvGrpSpPr>
            <p:cNvPr id="18" name="Group 82"/>
            <p:cNvGrpSpPr/>
            <p:nvPr/>
          </p:nvGrpSpPr>
          <p:grpSpPr>
            <a:xfrm>
              <a:off x="-765951" y="2143122"/>
              <a:ext cx="1928826" cy="888691"/>
              <a:chOff x="-765951" y="2143122"/>
              <a:chExt cx="1928826" cy="888691"/>
            </a:xfrm>
          </p:grpSpPr>
          <p:sp>
            <p:nvSpPr>
              <p:cNvPr id="19" name="PA-矩形 42"/>
              <p:cNvSpPr/>
              <p:nvPr>
                <p:custDataLst>
                  <p:tags r:id="rId41"/>
                </p:custDataLst>
              </p:nvPr>
            </p:nvSpPr>
            <p:spPr>
              <a:xfrm>
                <a:off x="55585" y="2143122"/>
                <a:ext cx="1005403" cy="338554"/>
              </a:xfrm>
              <a:prstGeom prst="rect">
                <a:avLst/>
              </a:prstGeom>
            </p:spPr>
            <p:txBody>
              <a:bodyPr wrap="none">
                <a:spAutoFit/>
              </a:bodyPr>
              <a:lstStyle/>
              <a:p>
                <a:pPr algn="ctr"/>
                <a:r>
                  <a:rPr lang="zh-CN" altLang="en-US"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rPr>
                  <a:t>添加标题</a:t>
                </a:r>
                <a:endParaRPr lang="en-US"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20" name="PA-矩形 48"/>
              <p:cNvSpPr/>
              <p:nvPr>
                <p:custDataLst>
                  <p:tags r:id="rId42"/>
                </p:custDataLst>
              </p:nvPr>
            </p:nvSpPr>
            <p:spPr>
              <a:xfrm>
                <a:off x="-765951" y="2483265"/>
                <a:ext cx="1928826" cy="548548"/>
              </a:xfrm>
              <a:prstGeom prst="rect">
                <a:avLst/>
              </a:prstGeom>
            </p:spPr>
            <p:txBody>
              <a:bodyPr wrap="square">
                <a:spAutoFit/>
              </a:bodyPr>
              <a:lstStyle/>
              <a:p>
                <a:pPr algn="just">
                  <a:lnSpc>
                    <a:spcPct val="150000"/>
                  </a:lnSpc>
                </a:pPr>
                <a:r>
                  <a:rPr lang="zh-CN" altLang="en-US" sz="1050" spc="300" dirty="0">
                    <a:solidFill>
                      <a:srgbClr val="123339"/>
                    </a:solidFill>
                    <a:latin typeface="思源黑体 CN Medium" panose="020B0600000000000000" pitchFamily="34" charset="-122"/>
                    <a:ea typeface="思源黑体 CN Medium" panose="020B0600000000000000" pitchFamily="34" charset="-122"/>
                  </a:rPr>
                  <a:t>双击输入替换内容双击输入替换内容双击输入</a:t>
                </a:r>
              </a:p>
            </p:txBody>
          </p:sp>
        </p:grpSp>
      </p:grpSp>
      <p:cxnSp>
        <p:nvCxnSpPr>
          <p:cNvPr id="21" name="PA-直接连接符 50"/>
          <p:cNvCxnSpPr/>
          <p:nvPr>
            <p:custDataLst>
              <p:tags r:id="rId6"/>
            </p:custDataLst>
          </p:nvPr>
        </p:nvCxnSpPr>
        <p:spPr>
          <a:xfrm>
            <a:off x="7129466" y="2481255"/>
            <a:ext cx="3429024" cy="1588"/>
          </a:xfrm>
          <a:prstGeom prst="line">
            <a:avLst/>
          </a:prstGeom>
          <a:ln w="38100" cap="flat" cmpd="sng" algn="ctr">
            <a:solidFill>
              <a:srgbClr val="123339"/>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2" name="PA-组合 77"/>
          <p:cNvGrpSpPr/>
          <p:nvPr>
            <p:custDataLst>
              <p:tags r:id="rId7"/>
            </p:custDataLst>
          </p:nvPr>
        </p:nvGrpSpPr>
        <p:grpSpPr>
          <a:xfrm>
            <a:off x="7272342" y="3267073"/>
            <a:ext cx="928694" cy="714380"/>
            <a:chOff x="5214942" y="2285998"/>
            <a:chExt cx="928694" cy="714380"/>
          </a:xfrm>
        </p:grpSpPr>
        <p:sp>
          <p:nvSpPr>
            <p:cNvPr id="23" name="PA-矩形 70"/>
            <p:cNvSpPr/>
            <p:nvPr>
              <p:custDataLst>
                <p:tags r:id="rId38"/>
              </p:custDataLst>
            </p:nvPr>
          </p:nvSpPr>
          <p:spPr>
            <a:xfrm>
              <a:off x="5643570" y="2786064"/>
              <a:ext cx="45719" cy="214314"/>
            </a:xfrm>
            <a:prstGeom prst="rect">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23339"/>
                </a:solidFill>
                <a:latin typeface="思源黑体 CN Medium" panose="020B0600000000000000" pitchFamily="34" charset="-122"/>
                <a:ea typeface="思源黑体 CN Medium" panose="020B0600000000000000" pitchFamily="34" charset="-122"/>
              </a:endParaRPr>
            </a:p>
          </p:txBody>
        </p:sp>
        <p:sp>
          <p:nvSpPr>
            <p:cNvPr id="24" name="PA-矩形 60"/>
            <p:cNvSpPr/>
            <p:nvPr>
              <p:custDataLst>
                <p:tags r:id="rId39"/>
              </p:custDataLst>
            </p:nvPr>
          </p:nvSpPr>
          <p:spPr>
            <a:xfrm>
              <a:off x="5214942" y="2285998"/>
              <a:ext cx="928694" cy="338554"/>
            </a:xfrm>
            <a:prstGeom prst="rect">
              <a:avLst/>
            </a:prstGeom>
          </p:spPr>
          <p:txBody>
            <a:bodyPr wrap="square">
              <a:spAutoFit/>
            </a:bodyPr>
            <a:lstStyle/>
            <a:p>
              <a:pPr algn="ctr"/>
              <a:r>
                <a:rPr lang="zh-CN" altLang="en-US"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rPr>
                <a:t>标题</a:t>
              </a:r>
              <a:endParaRPr lang="ms-MY"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grpSp>
      <p:grpSp>
        <p:nvGrpSpPr>
          <p:cNvPr id="25" name="PA-组合 78"/>
          <p:cNvGrpSpPr/>
          <p:nvPr>
            <p:custDataLst>
              <p:tags r:id="rId8"/>
            </p:custDataLst>
          </p:nvPr>
        </p:nvGrpSpPr>
        <p:grpSpPr>
          <a:xfrm>
            <a:off x="8415350" y="3267073"/>
            <a:ext cx="928694" cy="714380"/>
            <a:chOff x="6357950" y="2285998"/>
            <a:chExt cx="928694" cy="714380"/>
          </a:xfrm>
        </p:grpSpPr>
        <p:sp>
          <p:nvSpPr>
            <p:cNvPr id="26" name="PA-矩形 71"/>
            <p:cNvSpPr/>
            <p:nvPr>
              <p:custDataLst>
                <p:tags r:id="rId36"/>
              </p:custDataLst>
            </p:nvPr>
          </p:nvSpPr>
          <p:spPr>
            <a:xfrm>
              <a:off x="6786578" y="2786064"/>
              <a:ext cx="45719" cy="214314"/>
            </a:xfrm>
            <a:prstGeom prst="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23339"/>
                </a:solidFill>
                <a:latin typeface="思源黑体 CN Medium" panose="020B0600000000000000" pitchFamily="34" charset="-122"/>
                <a:ea typeface="思源黑体 CN Medium" panose="020B0600000000000000" pitchFamily="34" charset="-122"/>
              </a:endParaRPr>
            </a:p>
          </p:txBody>
        </p:sp>
        <p:sp>
          <p:nvSpPr>
            <p:cNvPr id="27" name="PA-矩形 61"/>
            <p:cNvSpPr/>
            <p:nvPr>
              <p:custDataLst>
                <p:tags r:id="rId37"/>
              </p:custDataLst>
            </p:nvPr>
          </p:nvSpPr>
          <p:spPr>
            <a:xfrm>
              <a:off x="6357950" y="2285998"/>
              <a:ext cx="928694" cy="338554"/>
            </a:xfrm>
            <a:prstGeom prst="rect">
              <a:avLst/>
            </a:prstGeom>
          </p:spPr>
          <p:txBody>
            <a:bodyPr wrap="square">
              <a:spAutoFit/>
            </a:bodyPr>
            <a:lstStyle/>
            <a:p>
              <a:pPr algn="ctr"/>
              <a:r>
                <a:rPr lang="zh-CN" altLang="en-US"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rPr>
                <a:t>标题</a:t>
              </a:r>
              <a:endParaRPr lang="ms-MY" altLang="zh-CN"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grpSp>
      <p:grpSp>
        <p:nvGrpSpPr>
          <p:cNvPr id="28" name="PA-组合 79"/>
          <p:cNvGrpSpPr/>
          <p:nvPr>
            <p:custDataLst>
              <p:tags r:id="rId9"/>
            </p:custDataLst>
          </p:nvPr>
        </p:nvGrpSpPr>
        <p:grpSpPr>
          <a:xfrm>
            <a:off x="9558358" y="3267073"/>
            <a:ext cx="928694" cy="714380"/>
            <a:chOff x="7500958" y="2285998"/>
            <a:chExt cx="928694" cy="714380"/>
          </a:xfrm>
        </p:grpSpPr>
        <p:sp>
          <p:nvSpPr>
            <p:cNvPr id="29" name="PA-矩形 72"/>
            <p:cNvSpPr/>
            <p:nvPr>
              <p:custDataLst>
                <p:tags r:id="rId34"/>
              </p:custDataLst>
            </p:nvPr>
          </p:nvSpPr>
          <p:spPr>
            <a:xfrm>
              <a:off x="7929586" y="2786064"/>
              <a:ext cx="45719" cy="21431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23339"/>
                </a:solidFill>
                <a:latin typeface="思源黑体 CN Medium" panose="020B0600000000000000" pitchFamily="34" charset="-122"/>
                <a:ea typeface="思源黑体 CN Medium" panose="020B0600000000000000" pitchFamily="34" charset="-122"/>
              </a:endParaRPr>
            </a:p>
          </p:txBody>
        </p:sp>
        <p:sp>
          <p:nvSpPr>
            <p:cNvPr id="30" name="PA-矩形 62"/>
            <p:cNvSpPr/>
            <p:nvPr>
              <p:custDataLst>
                <p:tags r:id="rId35"/>
              </p:custDataLst>
            </p:nvPr>
          </p:nvSpPr>
          <p:spPr>
            <a:xfrm>
              <a:off x="7500958" y="2285998"/>
              <a:ext cx="928694" cy="338554"/>
            </a:xfrm>
            <a:prstGeom prst="rect">
              <a:avLst/>
            </a:prstGeom>
          </p:spPr>
          <p:txBody>
            <a:bodyPr wrap="square">
              <a:spAutoFit/>
            </a:bodyPr>
            <a:lstStyle/>
            <a:p>
              <a:pPr algn="ctr"/>
              <a:r>
                <a:rPr lang="zh-CN" altLang="en-US"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rPr>
                <a:t>标题</a:t>
              </a:r>
              <a:endParaRPr lang="ms-MY" altLang="zh-CN" sz="1600" dirty="0">
                <a:solidFill>
                  <a:srgbClr val="123339"/>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grpSp>
      <p:cxnSp>
        <p:nvCxnSpPr>
          <p:cNvPr id="31" name="PA-直接连接符 63"/>
          <p:cNvCxnSpPr/>
          <p:nvPr>
            <p:custDataLst>
              <p:tags r:id="rId10"/>
            </p:custDataLst>
          </p:nvPr>
        </p:nvCxnSpPr>
        <p:spPr>
          <a:xfrm>
            <a:off x="7129466" y="3981453"/>
            <a:ext cx="3429024" cy="1588"/>
          </a:xfrm>
          <a:prstGeom prst="line">
            <a:avLst/>
          </a:prstGeom>
          <a:ln w="38100" cap="flat" cmpd="sng" algn="ctr">
            <a:solidFill>
              <a:srgbClr val="123339"/>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PA-组合 75"/>
          <p:cNvGrpSpPr/>
          <p:nvPr>
            <p:custDataLst>
              <p:tags r:id="rId11"/>
            </p:custDataLst>
          </p:nvPr>
        </p:nvGrpSpPr>
        <p:grpSpPr>
          <a:xfrm>
            <a:off x="8629664" y="2481255"/>
            <a:ext cx="456568" cy="670882"/>
            <a:chOff x="6572264" y="1500180"/>
            <a:chExt cx="456568" cy="670882"/>
          </a:xfrm>
        </p:grpSpPr>
        <p:sp>
          <p:nvSpPr>
            <p:cNvPr id="33" name="PA-矩形 68"/>
            <p:cNvSpPr/>
            <p:nvPr>
              <p:custDataLst>
                <p:tags r:id="rId28"/>
              </p:custDataLst>
            </p:nvPr>
          </p:nvSpPr>
          <p:spPr>
            <a:xfrm>
              <a:off x="6786578" y="1500180"/>
              <a:ext cx="45719" cy="214314"/>
            </a:xfrm>
            <a:prstGeom prst="rect">
              <a:avLst/>
            </a:prstGeom>
            <a:solidFill>
              <a:srgbClr val="3957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23339"/>
                </a:solidFill>
                <a:latin typeface="思源黑体 CN Medium" panose="020B0600000000000000" pitchFamily="34" charset="-122"/>
                <a:ea typeface="思源黑体 CN Medium" panose="020B0600000000000000" pitchFamily="34" charset="-122"/>
              </a:endParaRPr>
            </a:p>
          </p:txBody>
        </p:sp>
        <p:sp>
          <p:nvSpPr>
            <p:cNvPr id="34" name="PA-椭圆 52"/>
            <p:cNvSpPr/>
            <p:nvPr>
              <p:custDataLst>
                <p:tags r:id="rId29"/>
              </p:custDataLst>
            </p:nvPr>
          </p:nvSpPr>
          <p:spPr>
            <a:xfrm>
              <a:off x="6572264" y="1714494"/>
              <a:ext cx="456568" cy="456568"/>
            </a:xfrm>
            <a:prstGeom prst="ellipse">
              <a:avLst/>
            </a:prstGeom>
            <a:noFill/>
            <a:ln w="12700" cap="flat" cmpd="sng" algn="ctr">
              <a:solidFill>
                <a:srgbClr val="395759"/>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23339"/>
                </a:solidFill>
                <a:latin typeface="思源黑体 CN Medium" panose="020B0600000000000000" pitchFamily="34" charset="-122"/>
                <a:ea typeface="思源黑体 CN Medium" panose="020B0600000000000000" pitchFamily="34" charset="-122"/>
              </a:endParaRPr>
            </a:p>
          </p:txBody>
        </p:sp>
        <p:grpSp>
          <p:nvGrpSpPr>
            <p:cNvPr id="35" name="Group 59"/>
            <p:cNvGrpSpPr/>
            <p:nvPr/>
          </p:nvGrpSpPr>
          <p:grpSpPr>
            <a:xfrm>
              <a:off x="6674334" y="1822099"/>
              <a:ext cx="252444" cy="252444"/>
              <a:chOff x="6312312" y="924921"/>
              <a:chExt cx="366050" cy="366050"/>
            </a:xfrm>
            <a:solidFill>
              <a:schemeClr val="accent3"/>
            </a:solidFill>
          </p:grpSpPr>
          <p:sp>
            <p:nvSpPr>
              <p:cNvPr id="36" name="PA-AutoShape 52"/>
              <p:cNvSpPr/>
              <p:nvPr>
                <p:custDataLst>
                  <p:tags r:id="rId30"/>
                </p:custDataLst>
              </p:nvPr>
            </p:nvSpPr>
            <p:spPr bwMode="auto">
              <a:xfrm>
                <a:off x="6312312" y="924921"/>
                <a:ext cx="366050" cy="366050"/>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39575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sp>
            <p:nvSpPr>
              <p:cNvPr id="37" name="PA-AutoShape 53"/>
              <p:cNvSpPr/>
              <p:nvPr>
                <p:custDataLst>
                  <p:tags r:id="rId31"/>
                </p:custDataLst>
              </p:nvPr>
            </p:nvSpPr>
            <p:spPr bwMode="auto">
              <a:xfrm>
                <a:off x="6449974" y="1050693"/>
                <a:ext cx="98865" cy="102619"/>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rgbClr val="39575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sp>
            <p:nvSpPr>
              <p:cNvPr id="38" name="PA-AutoShape 54"/>
              <p:cNvSpPr/>
              <p:nvPr>
                <p:custDataLst>
                  <p:tags r:id="rId32"/>
                </p:custDataLst>
              </p:nvPr>
            </p:nvSpPr>
            <p:spPr bwMode="auto">
              <a:xfrm>
                <a:off x="6438083" y="1176464"/>
                <a:ext cx="55690" cy="58192"/>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solidFill>
                <a:srgbClr val="39575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sp>
            <p:nvSpPr>
              <p:cNvPr id="39" name="PA-AutoShape 55"/>
              <p:cNvSpPr/>
              <p:nvPr>
                <p:custDataLst>
                  <p:tags r:id="rId33"/>
                </p:custDataLst>
              </p:nvPr>
            </p:nvSpPr>
            <p:spPr bwMode="auto">
              <a:xfrm>
                <a:off x="6495652" y="981862"/>
                <a:ext cx="56315" cy="58818"/>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rgbClr val="39575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grpSp>
      </p:grpSp>
      <p:grpSp>
        <p:nvGrpSpPr>
          <p:cNvPr id="40" name="PA-组合 76"/>
          <p:cNvGrpSpPr/>
          <p:nvPr>
            <p:custDataLst>
              <p:tags r:id="rId12"/>
            </p:custDataLst>
          </p:nvPr>
        </p:nvGrpSpPr>
        <p:grpSpPr>
          <a:xfrm>
            <a:off x="7486656" y="2481255"/>
            <a:ext cx="456568" cy="670882"/>
            <a:chOff x="5429256" y="1500180"/>
            <a:chExt cx="456568" cy="670882"/>
          </a:xfrm>
        </p:grpSpPr>
        <p:sp>
          <p:nvSpPr>
            <p:cNvPr id="41" name="PA-矩形 67"/>
            <p:cNvSpPr/>
            <p:nvPr>
              <p:custDataLst>
                <p:tags r:id="rId22"/>
              </p:custDataLst>
            </p:nvPr>
          </p:nvSpPr>
          <p:spPr>
            <a:xfrm>
              <a:off x="5643570" y="1500180"/>
              <a:ext cx="45719" cy="214314"/>
            </a:xfrm>
            <a:prstGeom prst="rect">
              <a:avLst/>
            </a:prstGeom>
            <a:solidFill>
              <a:srgbClr val="12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23339"/>
                </a:solidFill>
                <a:latin typeface="思源黑体 CN Medium" panose="020B0600000000000000" pitchFamily="34" charset="-122"/>
                <a:ea typeface="思源黑体 CN Medium" panose="020B0600000000000000" pitchFamily="34" charset="-122"/>
              </a:endParaRPr>
            </a:p>
          </p:txBody>
        </p:sp>
        <p:sp>
          <p:nvSpPr>
            <p:cNvPr id="42" name="PA-椭圆 51"/>
            <p:cNvSpPr/>
            <p:nvPr>
              <p:custDataLst>
                <p:tags r:id="rId23"/>
              </p:custDataLst>
            </p:nvPr>
          </p:nvSpPr>
          <p:spPr>
            <a:xfrm>
              <a:off x="5429256" y="1714494"/>
              <a:ext cx="456568" cy="456568"/>
            </a:xfrm>
            <a:prstGeom prst="ellipse">
              <a:avLst/>
            </a:prstGeom>
            <a:noFill/>
            <a:ln w="12700" cap="flat" cmpd="sng" algn="ctr">
              <a:solidFill>
                <a:srgbClr val="123339"/>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23339"/>
                </a:solidFill>
                <a:latin typeface="思源黑体 CN Medium" panose="020B0600000000000000" pitchFamily="34" charset="-122"/>
                <a:ea typeface="思源黑体 CN Medium" panose="020B0600000000000000" pitchFamily="34" charset="-122"/>
              </a:endParaRPr>
            </a:p>
          </p:txBody>
        </p:sp>
        <p:grpSp>
          <p:nvGrpSpPr>
            <p:cNvPr id="43" name="Group 58"/>
            <p:cNvGrpSpPr/>
            <p:nvPr/>
          </p:nvGrpSpPr>
          <p:grpSpPr>
            <a:xfrm>
              <a:off x="5550401" y="1815463"/>
              <a:ext cx="220944" cy="252444"/>
              <a:chOff x="428596" y="928676"/>
              <a:chExt cx="320373" cy="366050"/>
            </a:xfrm>
            <a:solidFill>
              <a:schemeClr val="accent1"/>
            </a:solidFill>
          </p:grpSpPr>
          <p:sp>
            <p:nvSpPr>
              <p:cNvPr id="44" name="PA-AutoShape 131"/>
              <p:cNvSpPr/>
              <p:nvPr>
                <p:custDataLst>
                  <p:tags r:id="rId24"/>
                </p:custDataLst>
              </p:nvPr>
            </p:nvSpPr>
            <p:spPr bwMode="auto">
              <a:xfrm>
                <a:off x="428596" y="928676"/>
                <a:ext cx="320373"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rgbClr val="12333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sp>
            <p:nvSpPr>
              <p:cNvPr id="45" name="PA-AutoShape 132"/>
              <p:cNvSpPr/>
              <p:nvPr>
                <p:custDataLst>
                  <p:tags r:id="rId25"/>
                </p:custDataLst>
              </p:nvPr>
            </p:nvSpPr>
            <p:spPr bwMode="auto">
              <a:xfrm>
                <a:off x="497424" y="1076974"/>
                <a:ext cx="45678" cy="172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12333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sp>
            <p:nvSpPr>
              <p:cNvPr id="46" name="PA-AutoShape 133"/>
              <p:cNvSpPr/>
              <p:nvPr>
                <p:custDataLst>
                  <p:tags r:id="rId26"/>
                </p:custDataLst>
              </p:nvPr>
            </p:nvSpPr>
            <p:spPr bwMode="auto">
              <a:xfrm>
                <a:off x="566254" y="1076974"/>
                <a:ext cx="45678" cy="172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12333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sp>
            <p:nvSpPr>
              <p:cNvPr id="47" name="PA-AutoShape 134"/>
              <p:cNvSpPr/>
              <p:nvPr>
                <p:custDataLst>
                  <p:tags r:id="rId27"/>
                </p:custDataLst>
              </p:nvPr>
            </p:nvSpPr>
            <p:spPr bwMode="auto">
              <a:xfrm>
                <a:off x="634459" y="1076974"/>
                <a:ext cx="45678" cy="172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123339"/>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grpSp>
      </p:grpSp>
      <p:grpSp>
        <p:nvGrpSpPr>
          <p:cNvPr id="48" name="PA-组合 74"/>
          <p:cNvGrpSpPr/>
          <p:nvPr>
            <p:custDataLst>
              <p:tags r:id="rId13"/>
            </p:custDataLst>
          </p:nvPr>
        </p:nvGrpSpPr>
        <p:grpSpPr>
          <a:xfrm>
            <a:off x="9772672" y="2481255"/>
            <a:ext cx="456568" cy="670882"/>
            <a:chOff x="7715272" y="1500180"/>
            <a:chExt cx="456568" cy="670882"/>
          </a:xfrm>
        </p:grpSpPr>
        <p:sp>
          <p:nvSpPr>
            <p:cNvPr id="49" name="PA-矩形 69"/>
            <p:cNvSpPr/>
            <p:nvPr>
              <p:custDataLst>
                <p:tags r:id="rId18"/>
              </p:custDataLst>
            </p:nvPr>
          </p:nvSpPr>
          <p:spPr>
            <a:xfrm>
              <a:off x="7929586" y="1500180"/>
              <a:ext cx="45719" cy="21431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23339"/>
                </a:solidFill>
                <a:latin typeface="思源黑体 CN Medium" panose="020B0600000000000000" pitchFamily="34" charset="-122"/>
                <a:ea typeface="思源黑体 CN Medium" panose="020B0600000000000000" pitchFamily="34" charset="-122"/>
              </a:endParaRPr>
            </a:p>
          </p:txBody>
        </p:sp>
        <p:sp>
          <p:nvSpPr>
            <p:cNvPr id="50" name="PA-椭圆 53"/>
            <p:cNvSpPr/>
            <p:nvPr>
              <p:custDataLst>
                <p:tags r:id="rId19"/>
              </p:custDataLst>
            </p:nvPr>
          </p:nvSpPr>
          <p:spPr>
            <a:xfrm>
              <a:off x="7715272" y="1714494"/>
              <a:ext cx="456568" cy="456568"/>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23339"/>
                </a:solidFill>
                <a:latin typeface="思源黑体 CN Medium" panose="020B0600000000000000" pitchFamily="34" charset="-122"/>
                <a:ea typeface="思源黑体 CN Medium" panose="020B0600000000000000" pitchFamily="34" charset="-122"/>
              </a:endParaRPr>
            </a:p>
          </p:txBody>
        </p:sp>
        <p:grpSp>
          <p:nvGrpSpPr>
            <p:cNvPr id="51" name="Group 66"/>
            <p:cNvGrpSpPr/>
            <p:nvPr/>
          </p:nvGrpSpPr>
          <p:grpSpPr>
            <a:xfrm>
              <a:off x="7827208" y="1864974"/>
              <a:ext cx="252446" cy="205408"/>
              <a:chOff x="7730164" y="3530664"/>
              <a:chExt cx="366051" cy="297846"/>
            </a:xfrm>
            <a:solidFill>
              <a:schemeClr val="accent4"/>
            </a:solidFill>
          </p:grpSpPr>
          <p:sp>
            <p:nvSpPr>
              <p:cNvPr id="52" name="PA-AutoShape 5"/>
              <p:cNvSpPr/>
              <p:nvPr>
                <p:custDataLst>
                  <p:tags r:id="rId20"/>
                </p:custDataLst>
              </p:nvPr>
            </p:nvSpPr>
            <p:spPr bwMode="auto">
              <a:xfrm>
                <a:off x="7981704" y="3622021"/>
                <a:ext cx="68830"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solidFill>
                <a:schemeClr val="bg1">
                  <a:lumMod val="5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sp>
            <p:nvSpPr>
              <p:cNvPr id="53" name="PA-AutoShape 6"/>
              <p:cNvSpPr/>
              <p:nvPr>
                <p:custDataLst>
                  <p:tags r:id="rId21"/>
                </p:custDataLst>
              </p:nvPr>
            </p:nvSpPr>
            <p:spPr bwMode="auto">
              <a:xfrm>
                <a:off x="7730164" y="3530664"/>
                <a:ext cx="366051" cy="297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chemeClr val="bg1">
                  <a:lumMod val="5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dirty="0">
                  <a:solidFill>
                    <a:srgbClr val="123339"/>
                  </a:solidFill>
                  <a:effectLst>
                    <a:outerShdw blurRad="38100" dist="38100" dir="2700000" algn="tl">
                      <a:srgbClr val="000000"/>
                    </a:outerShdw>
                  </a:effectLst>
                  <a:latin typeface="思源黑体 CN Medium" panose="020B0600000000000000" pitchFamily="34" charset="-122"/>
                  <a:ea typeface="思源黑体 CN Medium" panose="020B0600000000000000" pitchFamily="34" charset="-122"/>
                </a:endParaRPr>
              </a:p>
            </p:txBody>
          </p:sp>
        </p:grpSp>
      </p:grpSp>
      <p:sp>
        <p:nvSpPr>
          <p:cNvPr id="57" name="PA-稻壳儿搜索【幻雨工作室】_1_1"/>
          <p:cNvSpPr>
            <a:spLocks noChangeArrowheads="1"/>
          </p:cNvSpPr>
          <p:nvPr>
            <p:custDataLst>
              <p:tags r:id="rId14"/>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58" name="PA-稻壳儿搜索【幻雨工作室】_3_1"/>
          <p:cNvSpPr/>
          <p:nvPr>
            <p:custDataLst>
              <p:tags r:id="rId15"/>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59" name="PA-稻壳儿搜索【幻雨工作室】_2_1"/>
          <p:cNvSpPr txBox="1"/>
          <p:nvPr>
            <p:custDataLst>
              <p:tags r:id="rId16"/>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60" name="PA-矩形 5_1"/>
          <p:cNvSpPr/>
          <p:nvPr>
            <p:custDataLst>
              <p:tags r:id="rId17"/>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slide(fromRight)">
                                      <p:cBhvr>
                                        <p:cTn id="11" dur="500"/>
                                        <p:tgtEl>
                                          <p:spTgt spid="16"/>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lide(fromLeft)">
                                      <p:cBhvr>
                                        <p:cTn id="15" dur="500"/>
                                        <p:tgtEl>
                                          <p:spTgt spid="6"/>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Top)">
                                      <p:cBhvr>
                                        <p:cTn id="19" dur="500"/>
                                        <p:tgtEl>
                                          <p:spTgt spid="11"/>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slide(fromLeft)">
                                      <p:cBhvr>
                                        <p:cTn id="23" dur="500"/>
                                        <p:tgtEl>
                                          <p:spTgt spid="21"/>
                                        </p:tgtEl>
                                      </p:cBhvr>
                                    </p:animEffect>
                                  </p:childTnLst>
                                </p:cTn>
                              </p:par>
                            </p:childTnLst>
                          </p:cTn>
                        </p:par>
                        <p:par>
                          <p:cTn id="24" fill="hold">
                            <p:stCondLst>
                              <p:cond delay="2500"/>
                            </p:stCondLst>
                            <p:childTnLst>
                              <p:par>
                                <p:cTn id="25" presetID="12" presetClass="entr" presetSubtype="1"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slide(fromTop)">
                                      <p:cBhvr>
                                        <p:cTn id="27" dur="500"/>
                                        <p:tgtEl>
                                          <p:spTgt spid="40"/>
                                        </p:tgtEl>
                                      </p:cBhvr>
                                    </p:animEffect>
                                  </p:childTnLst>
                                </p:cTn>
                              </p:par>
                              <p:par>
                                <p:cTn id="28" presetID="12" presetClass="entr" presetSubtype="4"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slide(fromBottom)">
                                      <p:cBhvr>
                                        <p:cTn id="30" dur="500"/>
                                        <p:tgtEl>
                                          <p:spTgt spid="22"/>
                                        </p:tgtEl>
                                      </p:cBhvr>
                                    </p:animEffect>
                                  </p:childTnLst>
                                </p:cTn>
                              </p:par>
                            </p:childTnLst>
                          </p:cTn>
                        </p:par>
                        <p:par>
                          <p:cTn id="31" fill="hold">
                            <p:stCondLst>
                              <p:cond delay="3000"/>
                            </p:stCondLst>
                            <p:childTnLst>
                              <p:par>
                                <p:cTn id="32" presetID="12" presetClass="entr" presetSubtype="8"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slide(fromLeft)">
                                      <p:cBhvr>
                                        <p:cTn id="34" dur="500"/>
                                        <p:tgtEl>
                                          <p:spTgt spid="31"/>
                                        </p:tgtEl>
                                      </p:cBhvr>
                                    </p:animEffect>
                                  </p:childTnLst>
                                </p:cTn>
                              </p:par>
                            </p:childTnLst>
                          </p:cTn>
                        </p:par>
                        <p:par>
                          <p:cTn id="35" fill="hold">
                            <p:stCondLst>
                              <p:cond delay="3500"/>
                            </p:stCondLst>
                            <p:childTnLst>
                              <p:par>
                                <p:cTn id="36" presetID="12" presetClass="entr" presetSubtype="1"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slide(fromTop)">
                                      <p:cBhvr>
                                        <p:cTn id="38" dur="500"/>
                                        <p:tgtEl>
                                          <p:spTgt spid="32"/>
                                        </p:tgtEl>
                                      </p:cBhvr>
                                    </p:animEffect>
                                  </p:childTnLst>
                                </p:cTn>
                              </p:par>
                              <p:par>
                                <p:cTn id="39" presetID="12" presetClass="entr" presetSubtype="4"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slide(fromBottom)">
                                      <p:cBhvr>
                                        <p:cTn id="41" dur="500"/>
                                        <p:tgtEl>
                                          <p:spTgt spid="25"/>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slide(fromTop)">
                                      <p:cBhvr>
                                        <p:cTn id="45" dur="500"/>
                                        <p:tgtEl>
                                          <p:spTgt spid="48"/>
                                        </p:tgtEl>
                                      </p:cBhvr>
                                    </p:animEffect>
                                  </p:childTnLst>
                                </p:cTn>
                              </p:par>
                              <p:par>
                                <p:cTn id="46" presetID="12" presetClass="entr" presetSubtype="4"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slide(fromBottom)">
                                      <p:cBhvr>
                                        <p:cTn id="48" dur="500"/>
                                        <p:tgtEl>
                                          <p:spTgt spid="28"/>
                                        </p:tgtEl>
                                      </p:cBhvr>
                                    </p:animEffect>
                                  </p:childTnLst>
                                </p:cTn>
                              </p:par>
                            </p:childTnLst>
                          </p:cTn>
                        </p:par>
                        <p:par>
                          <p:cTn id="49" fill="hold">
                            <p:stCondLst>
                              <p:cond delay="4500"/>
                            </p:stCondLst>
                            <p:childTnLst>
                              <p:par>
                                <p:cTn id="50" presetID="12" presetClass="entr" presetSubtype="4" fill="hold" nodeType="after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slide(fromBottom)">
                                      <p:cBhvr>
                                        <p:cTn id="5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稻壳儿搜索【幻雨工作室】_1"/>
          <p:cNvSpPr>
            <a:spLocks noChangeArrowheads="1"/>
          </p:cNvSpPr>
          <p:nvPr>
            <p:custDataLst>
              <p:tags r:id="rId1"/>
            </p:custDataLst>
          </p:nvPr>
        </p:nvSpPr>
        <p:spPr bwMode="auto">
          <a:xfrm>
            <a:off x="433393" y="470730"/>
            <a:ext cx="821577" cy="819415"/>
          </a:xfrm>
          <a:prstGeom prst="ellipse">
            <a:avLst/>
          </a:prstGeom>
          <a:solidFill>
            <a:srgbClr val="123539"/>
          </a:solidFill>
          <a:ln w="50800" cap="sq">
            <a:solidFill>
              <a:srgbClr val="FFFFFF"/>
            </a:solidFill>
            <a:miter lim="800000"/>
          </a:ln>
          <a:effectLst>
            <a:outerShdw blurRad="65000" dist="50800" dir="12900000" kx="195000" ky="145000" algn="tl"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r>
              <a:rPr lang="en-US" altLang="zh-CN" sz="2400" b="1" dirty="0">
                <a:solidFill>
                  <a:schemeClr val="bg1"/>
                </a:solidFill>
                <a:latin typeface="思源黑体 CN Medium" panose="020B0600000000000000" pitchFamily="34" charset="-122"/>
                <a:ea typeface="思源黑体 CN Medium" panose="020B0600000000000000" pitchFamily="34" charset="-122"/>
              </a:rPr>
              <a:t>00</a:t>
            </a:r>
            <a:endParaRPr lang="zh-CN" altLang="en-US" sz="2400" b="1" dirty="0">
              <a:solidFill>
                <a:schemeClr val="bg1"/>
              </a:solidFill>
              <a:latin typeface="思源黑体 CN Medium" panose="020B0600000000000000" pitchFamily="34" charset="-122"/>
              <a:ea typeface="思源黑体 CN Medium" panose="020B0600000000000000" pitchFamily="34" charset="-122"/>
            </a:endParaRPr>
          </a:p>
        </p:txBody>
      </p:sp>
      <p:sp>
        <p:nvSpPr>
          <p:cNvPr id="13" name="PA-稻壳儿搜索【幻雨工作室】_2"/>
          <p:cNvSpPr txBox="1"/>
          <p:nvPr>
            <p:custDataLst>
              <p:tags r:id="rId2"/>
            </p:custDataLst>
          </p:nvPr>
        </p:nvSpPr>
        <p:spPr>
          <a:xfrm>
            <a:off x="1366462" y="445249"/>
            <a:ext cx="3101877" cy="584775"/>
          </a:xfrm>
          <a:prstGeom prst="rect">
            <a:avLst/>
          </a:prstGeom>
          <a:noFill/>
        </p:spPr>
        <p:txBody>
          <a:bodyPr wrap="square" rtlCol="0">
            <a:spAutoFit/>
          </a:bodyPr>
          <a:lstStyle/>
          <a:p>
            <a:pPr>
              <a:defRPr/>
            </a:pPr>
            <a:r>
              <a:rPr lang="zh-CN" altLang="en-US" sz="3200" dirty="0">
                <a:solidFill>
                  <a:schemeClr val="accent1"/>
                </a:solidFill>
                <a:latin typeface="思源黑体 CN Medium" panose="020B0600000000000000" pitchFamily="34" charset="-122"/>
                <a:ea typeface="思源黑体 CN Medium" panose="020B0600000000000000" pitchFamily="34" charset="-122"/>
              </a:rPr>
              <a:t>添加您小标题</a:t>
            </a:r>
            <a:endParaRPr lang="en-US" altLang="zh-CN" sz="3200" dirty="0">
              <a:solidFill>
                <a:schemeClr val="accent1"/>
              </a:solidFill>
              <a:latin typeface="思源黑体 CN Medium" panose="020B0600000000000000" pitchFamily="34" charset="-122"/>
              <a:ea typeface="思源黑体 CN Medium" panose="020B0600000000000000" pitchFamily="34" charset="-122"/>
            </a:endParaRPr>
          </a:p>
        </p:txBody>
      </p:sp>
      <p:sp>
        <p:nvSpPr>
          <p:cNvPr id="14" name="PA-稻壳儿搜索【幻雨工作室】_3"/>
          <p:cNvSpPr/>
          <p:nvPr>
            <p:custDataLst>
              <p:tags r:id="rId3"/>
            </p:custDataLst>
          </p:nvPr>
        </p:nvSpPr>
        <p:spPr>
          <a:xfrm>
            <a:off x="1366462" y="977071"/>
            <a:ext cx="2242473" cy="338554"/>
          </a:xfrm>
          <a:prstGeom prst="rect">
            <a:avLst/>
          </a:prstGeom>
        </p:spPr>
        <p:txBody>
          <a:bodyPr wrap="none">
            <a:spAutoFit/>
          </a:bodyPr>
          <a:lstStyle/>
          <a:p>
            <a:r>
              <a:rPr lang="zh-CN" altLang="en-US" sz="1600" dirty="0">
                <a:solidFill>
                  <a:schemeClr val="accent1"/>
                </a:solidFill>
                <a:latin typeface="思源黑体 CN Medium" panose="020B0600000000000000" pitchFamily="34" charset="-122"/>
                <a:ea typeface="思源黑体 CN Medium" panose="020B0600000000000000" pitchFamily="34" charset="-122"/>
              </a:rPr>
              <a:t>ADD YOUR SUBTITLE</a:t>
            </a:r>
          </a:p>
        </p:txBody>
      </p:sp>
      <p:sp>
        <p:nvSpPr>
          <p:cNvPr id="6" name="PA-稻壳儿搜索【幻雨工作室】_4"/>
          <p:cNvSpPr/>
          <p:nvPr>
            <p:custDataLst>
              <p:tags r:id="rId4"/>
            </p:custDataLst>
          </p:nvPr>
        </p:nvSpPr>
        <p:spPr bwMode="auto">
          <a:xfrm>
            <a:off x="5979645" y="4340655"/>
            <a:ext cx="268812" cy="275724"/>
          </a:xfrm>
          <a:prstGeom prst="rect">
            <a:avLst/>
          </a:pr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7" name="PA-稻壳儿搜索【幻雨工作室】_5"/>
          <p:cNvSpPr/>
          <p:nvPr>
            <p:custDataLst>
              <p:tags r:id="rId5"/>
            </p:custDataLst>
          </p:nvPr>
        </p:nvSpPr>
        <p:spPr bwMode="auto">
          <a:xfrm>
            <a:off x="6110210" y="5634791"/>
            <a:ext cx="695839" cy="630555"/>
          </a:xfrm>
          <a:custGeom>
            <a:avLst/>
            <a:gdLst>
              <a:gd name="T0" fmla="*/ 383 w 383"/>
              <a:gd name="T1" fmla="*/ 0 h 347"/>
              <a:gd name="T2" fmla="*/ 200 w 383"/>
              <a:gd name="T3" fmla="*/ 198 h 347"/>
              <a:gd name="T4" fmla="*/ 200 w 383"/>
              <a:gd name="T5" fmla="*/ 347 h 347"/>
              <a:gd name="T6" fmla="*/ 0 w 383"/>
              <a:gd name="T7" fmla="*/ 347 h 347"/>
              <a:gd name="T8" fmla="*/ 0 w 383"/>
              <a:gd name="T9" fmla="*/ 90 h 347"/>
              <a:gd name="T10" fmla="*/ 383 w 383"/>
              <a:gd name="T11" fmla="*/ 0 h 347"/>
            </a:gdLst>
            <a:ahLst/>
            <a:cxnLst>
              <a:cxn ang="0">
                <a:pos x="T0" y="T1"/>
              </a:cxn>
              <a:cxn ang="0">
                <a:pos x="T2" y="T3"/>
              </a:cxn>
              <a:cxn ang="0">
                <a:pos x="T4" y="T5"/>
              </a:cxn>
              <a:cxn ang="0">
                <a:pos x="T6" y="T7"/>
              </a:cxn>
              <a:cxn ang="0">
                <a:pos x="T8" y="T9"/>
              </a:cxn>
              <a:cxn ang="0">
                <a:pos x="T10" y="T11"/>
              </a:cxn>
            </a:cxnLst>
            <a:rect l="0" t="0" r="r" b="b"/>
            <a:pathLst>
              <a:path w="383" h="347">
                <a:moveTo>
                  <a:pt x="383" y="0"/>
                </a:moveTo>
                <a:cubicBezTo>
                  <a:pt x="383" y="0"/>
                  <a:pt x="352" y="89"/>
                  <a:pt x="200" y="198"/>
                </a:cubicBezTo>
                <a:cubicBezTo>
                  <a:pt x="200" y="347"/>
                  <a:pt x="200" y="347"/>
                  <a:pt x="200" y="347"/>
                </a:cubicBezTo>
                <a:cubicBezTo>
                  <a:pt x="0" y="347"/>
                  <a:pt x="0" y="347"/>
                  <a:pt x="0" y="347"/>
                </a:cubicBezTo>
                <a:cubicBezTo>
                  <a:pt x="0" y="90"/>
                  <a:pt x="0" y="90"/>
                  <a:pt x="0" y="90"/>
                </a:cubicBezTo>
                <a:lnTo>
                  <a:pt x="383" y="0"/>
                </a:lnTo>
                <a:close/>
              </a:path>
            </a:pathLst>
          </a:custGeom>
          <a:solidFill>
            <a:srgbClr val="F4B289"/>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8" name="PA-稻壳儿搜索【幻雨工作室】_6"/>
          <p:cNvSpPr/>
          <p:nvPr>
            <p:custDataLst>
              <p:tags r:id="rId6"/>
            </p:custDataLst>
          </p:nvPr>
        </p:nvSpPr>
        <p:spPr bwMode="auto">
          <a:xfrm>
            <a:off x="5841399" y="4580281"/>
            <a:ext cx="552216" cy="1183539"/>
          </a:xfrm>
          <a:prstGeom prst="rect">
            <a:avLst/>
          </a:pr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9" name="PA-稻壳儿搜索【幻雨工作室】_7"/>
          <p:cNvSpPr/>
          <p:nvPr>
            <p:custDataLst>
              <p:tags r:id="rId7"/>
            </p:custDataLst>
          </p:nvPr>
        </p:nvSpPr>
        <p:spPr bwMode="auto">
          <a:xfrm>
            <a:off x="6092545" y="4565689"/>
            <a:ext cx="742689" cy="490005"/>
          </a:xfrm>
          <a:custGeom>
            <a:avLst/>
            <a:gdLst>
              <a:gd name="T0" fmla="*/ 395 w 409"/>
              <a:gd name="T1" fmla="*/ 56 h 270"/>
              <a:gd name="T2" fmla="*/ 353 w 409"/>
              <a:gd name="T3" fmla="*/ 150 h 270"/>
              <a:gd name="T4" fmla="*/ 108 w 409"/>
              <a:gd name="T5" fmla="*/ 256 h 270"/>
              <a:gd name="T6" fmla="*/ 15 w 409"/>
              <a:gd name="T7" fmla="*/ 213 h 270"/>
              <a:gd name="T8" fmla="*/ 15 w 409"/>
              <a:gd name="T9" fmla="*/ 213 h 270"/>
              <a:gd name="T10" fmla="*/ 57 w 409"/>
              <a:gd name="T11" fmla="*/ 119 h 270"/>
              <a:gd name="T12" fmla="*/ 302 w 409"/>
              <a:gd name="T13" fmla="*/ 14 h 270"/>
              <a:gd name="T14" fmla="*/ 395 w 409"/>
              <a:gd name="T15" fmla="*/ 56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6"/>
                </a:moveTo>
                <a:cubicBezTo>
                  <a:pt x="409" y="94"/>
                  <a:pt x="390" y="136"/>
                  <a:pt x="353" y="150"/>
                </a:cubicBezTo>
                <a:cubicBezTo>
                  <a:pt x="108" y="256"/>
                  <a:pt x="108" y="256"/>
                  <a:pt x="108" y="256"/>
                </a:cubicBezTo>
                <a:cubicBezTo>
                  <a:pt x="71" y="270"/>
                  <a:pt x="29" y="250"/>
                  <a:pt x="15" y="213"/>
                </a:cubicBezTo>
                <a:cubicBezTo>
                  <a:pt x="15" y="213"/>
                  <a:pt x="15" y="213"/>
                  <a:pt x="15" y="213"/>
                </a:cubicBezTo>
                <a:cubicBezTo>
                  <a:pt x="0" y="175"/>
                  <a:pt x="20" y="133"/>
                  <a:pt x="57" y="119"/>
                </a:cubicBezTo>
                <a:cubicBezTo>
                  <a:pt x="302" y="14"/>
                  <a:pt x="302" y="14"/>
                  <a:pt x="302" y="14"/>
                </a:cubicBezTo>
                <a:cubicBezTo>
                  <a:pt x="339" y="0"/>
                  <a:pt x="381" y="19"/>
                  <a:pt x="395" y="56"/>
                </a:cubicBezTo>
                <a:close/>
              </a:path>
            </a:pathLst>
          </a:custGeom>
          <a:solidFill>
            <a:srgbClr val="F4B289"/>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0" name="PA-稻壳儿搜索【幻雨工作室】_8"/>
          <p:cNvSpPr/>
          <p:nvPr>
            <p:custDataLst>
              <p:tags r:id="rId8"/>
            </p:custDataLst>
          </p:nvPr>
        </p:nvSpPr>
        <p:spPr bwMode="auto">
          <a:xfrm>
            <a:off x="6132484" y="4801475"/>
            <a:ext cx="163592" cy="228874"/>
          </a:xfrm>
          <a:custGeom>
            <a:avLst/>
            <a:gdLst>
              <a:gd name="T0" fmla="*/ 12 w 90"/>
              <a:gd name="T1" fmla="*/ 78 h 126"/>
              <a:gd name="T2" fmla="*/ 47 w 90"/>
              <a:gd name="T3" fmla="*/ 0 h 126"/>
              <a:gd name="T4" fmla="*/ 90 w 90"/>
              <a:gd name="T5" fmla="*/ 114 h 126"/>
              <a:gd name="T6" fmla="*/ 12 w 90"/>
              <a:gd name="T7" fmla="*/ 78 h 126"/>
            </a:gdLst>
            <a:ahLst/>
            <a:cxnLst>
              <a:cxn ang="0">
                <a:pos x="T0" y="T1"/>
              </a:cxn>
              <a:cxn ang="0">
                <a:pos x="T2" y="T3"/>
              </a:cxn>
              <a:cxn ang="0">
                <a:pos x="T4" y="T5"/>
              </a:cxn>
              <a:cxn ang="0">
                <a:pos x="T6" y="T7"/>
              </a:cxn>
            </a:cxnLst>
            <a:rect l="0" t="0" r="r" b="b"/>
            <a:pathLst>
              <a:path w="90" h="126">
                <a:moveTo>
                  <a:pt x="12" y="78"/>
                </a:moveTo>
                <a:cubicBezTo>
                  <a:pt x="0" y="47"/>
                  <a:pt x="16" y="12"/>
                  <a:pt x="47" y="0"/>
                </a:cubicBezTo>
                <a:cubicBezTo>
                  <a:pt x="90" y="114"/>
                  <a:pt x="90" y="114"/>
                  <a:pt x="90" y="114"/>
                </a:cubicBezTo>
                <a:cubicBezTo>
                  <a:pt x="58" y="126"/>
                  <a:pt x="23" y="110"/>
                  <a:pt x="12" y="78"/>
                </a:cubicBezTo>
                <a:close/>
              </a:path>
            </a:pathLst>
          </a:custGeom>
          <a:solidFill>
            <a:srgbClr val="FFE1B4"/>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1" name="PA-稻壳儿搜索【幻雨工作室】_9"/>
          <p:cNvSpPr/>
          <p:nvPr>
            <p:custDataLst>
              <p:tags r:id="rId9"/>
            </p:custDataLst>
          </p:nvPr>
        </p:nvSpPr>
        <p:spPr bwMode="auto">
          <a:xfrm>
            <a:off x="6110210" y="4845253"/>
            <a:ext cx="743457" cy="492310"/>
          </a:xfrm>
          <a:custGeom>
            <a:avLst/>
            <a:gdLst>
              <a:gd name="T0" fmla="*/ 395 w 409"/>
              <a:gd name="T1" fmla="*/ 57 h 271"/>
              <a:gd name="T2" fmla="*/ 352 w 409"/>
              <a:gd name="T3" fmla="*/ 151 h 271"/>
              <a:gd name="T4" fmla="*/ 108 w 409"/>
              <a:gd name="T5" fmla="*/ 256 h 271"/>
              <a:gd name="T6" fmla="*/ 14 w 409"/>
              <a:gd name="T7" fmla="*/ 214 h 271"/>
              <a:gd name="T8" fmla="*/ 14 w 409"/>
              <a:gd name="T9" fmla="*/ 214 h 271"/>
              <a:gd name="T10" fmla="*/ 57 w 409"/>
              <a:gd name="T11" fmla="*/ 120 h 271"/>
              <a:gd name="T12" fmla="*/ 301 w 409"/>
              <a:gd name="T13" fmla="*/ 15 h 271"/>
              <a:gd name="T14" fmla="*/ 395 w 409"/>
              <a:gd name="T15" fmla="*/ 57 h 2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1">
                <a:moveTo>
                  <a:pt x="395" y="57"/>
                </a:moveTo>
                <a:cubicBezTo>
                  <a:pt x="409" y="95"/>
                  <a:pt x="390" y="137"/>
                  <a:pt x="352" y="151"/>
                </a:cubicBezTo>
                <a:cubicBezTo>
                  <a:pt x="108" y="256"/>
                  <a:pt x="108" y="256"/>
                  <a:pt x="108" y="256"/>
                </a:cubicBezTo>
                <a:cubicBezTo>
                  <a:pt x="70" y="271"/>
                  <a:pt x="28" y="251"/>
                  <a:pt x="14" y="214"/>
                </a:cubicBezTo>
                <a:cubicBezTo>
                  <a:pt x="14" y="214"/>
                  <a:pt x="14" y="214"/>
                  <a:pt x="14" y="214"/>
                </a:cubicBezTo>
                <a:cubicBezTo>
                  <a:pt x="0" y="176"/>
                  <a:pt x="19" y="134"/>
                  <a:pt x="57" y="120"/>
                </a:cubicBezTo>
                <a:cubicBezTo>
                  <a:pt x="301" y="15"/>
                  <a:pt x="301" y="15"/>
                  <a:pt x="301" y="15"/>
                </a:cubicBezTo>
                <a:cubicBezTo>
                  <a:pt x="339" y="0"/>
                  <a:pt x="381" y="20"/>
                  <a:pt x="395" y="57"/>
                </a:cubicBezTo>
                <a:close/>
              </a:path>
            </a:pathLst>
          </a:custGeom>
          <a:solidFill>
            <a:srgbClr val="F4B289"/>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5" name="PA-稻壳儿搜索【幻雨工作室】_10"/>
          <p:cNvSpPr/>
          <p:nvPr>
            <p:custDataLst>
              <p:tags r:id="rId10"/>
            </p:custDataLst>
          </p:nvPr>
        </p:nvSpPr>
        <p:spPr bwMode="auto">
          <a:xfrm>
            <a:off x="6148612" y="5074126"/>
            <a:ext cx="163592" cy="228874"/>
          </a:xfrm>
          <a:custGeom>
            <a:avLst/>
            <a:gdLst>
              <a:gd name="T0" fmla="*/ 12 w 90"/>
              <a:gd name="T1" fmla="*/ 79 h 126"/>
              <a:gd name="T2" fmla="*/ 48 w 90"/>
              <a:gd name="T3" fmla="*/ 0 h 126"/>
              <a:gd name="T4" fmla="*/ 90 w 90"/>
              <a:gd name="T5" fmla="*/ 114 h 126"/>
              <a:gd name="T6" fmla="*/ 12 w 90"/>
              <a:gd name="T7" fmla="*/ 79 h 126"/>
            </a:gdLst>
            <a:ahLst/>
            <a:cxnLst>
              <a:cxn ang="0">
                <a:pos x="T0" y="T1"/>
              </a:cxn>
              <a:cxn ang="0">
                <a:pos x="T2" y="T3"/>
              </a:cxn>
              <a:cxn ang="0">
                <a:pos x="T4" y="T5"/>
              </a:cxn>
              <a:cxn ang="0">
                <a:pos x="T6" y="T7"/>
              </a:cxn>
            </a:cxnLst>
            <a:rect l="0" t="0" r="r" b="b"/>
            <a:pathLst>
              <a:path w="90" h="126">
                <a:moveTo>
                  <a:pt x="12" y="79"/>
                </a:moveTo>
                <a:cubicBezTo>
                  <a:pt x="0" y="47"/>
                  <a:pt x="16" y="12"/>
                  <a:pt x="48" y="0"/>
                </a:cubicBezTo>
                <a:cubicBezTo>
                  <a:pt x="90" y="114"/>
                  <a:pt x="90" y="114"/>
                  <a:pt x="90" y="114"/>
                </a:cubicBezTo>
                <a:cubicBezTo>
                  <a:pt x="59" y="126"/>
                  <a:pt x="24" y="110"/>
                  <a:pt x="12" y="79"/>
                </a:cubicBezTo>
                <a:close/>
              </a:path>
            </a:pathLst>
          </a:custGeom>
          <a:solidFill>
            <a:srgbClr val="FFE1B4"/>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6" name="PA-稻壳儿搜索【幻雨工作室】_11"/>
          <p:cNvSpPr/>
          <p:nvPr>
            <p:custDataLst>
              <p:tags r:id="rId11"/>
            </p:custDataLst>
          </p:nvPr>
        </p:nvSpPr>
        <p:spPr bwMode="auto">
          <a:xfrm>
            <a:off x="5507304" y="4861382"/>
            <a:ext cx="977707" cy="1403965"/>
          </a:xfrm>
          <a:custGeom>
            <a:avLst/>
            <a:gdLst>
              <a:gd name="T0" fmla="*/ 485 w 538"/>
              <a:gd name="T1" fmla="*/ 66 h 773"/>
              <a:gd name="T2" fmla="*/ 357 w 538"/>
              <a:gd name="T3" fmla="*/ 9 h 773"/>
              <a:gd name="T4" fmla="*/ 275 w 538"/>
              <a:gd name="T5" fmla="*/ 5 h 773"/>
              <a:gd name="T6" fmla="*/ 140 w 538"/>
              <a:gd name="T7" fmla="*/ 5 h 773"/>
              <a:gd name="T8" fmla="*/ 85 w 538"/>
              <a:gd name="T9" fmla="*/ 5 h 773"/>
              <a:gd name="T10" fmla="*/ 0 w 538"/>
              <a:gd name="T11" fmla="*/ 80 h 773"/>
              <a:gd name="T12" fmla="*/ 0 w 538"/>
              <a:gd name="T13" fmla="*/ 136 h 773"/>
              <a:gd name="T14" fmla="*/ 0 w 538"/>
              <a:gd name="T15" fmla="*/ 540 h 773"/>
              <a:gd name="T16" fmla="*/ 124 w 538"/>
              <a:gd name="T17" fmla="*/ 675 h 773"/>
              <a:gd name="T18" fmla="*/ 124 w 538"/>
              <a:gd name="T19" fmla="*/ 773 h 773"/>
              <a:gd name="T20" fmla="*/ 344 w 538"/>
              <a:gd name="T21" fmla="*/ 773 h 773"/>
              <a:gd name="T22" fmla="*/ 344 w 538"/>
              <a:gd name="T23" fmla="*/ 596 h 773"/>
              <a:gd name="T24" fmla="*/ 344 w 538"/>
              <a:gd name="T25" fmla="*/ 552 h 773"/>
              <a:gd name="T26" fmla="*/ 188 w 538"/>
              <a:gd name="T27" fmla="*/ 148 h 773"/>
              <a:gd name="T28" fmla="*/ 315 w 538"/>
              <a:gd name="T29" fmla="*/ 151 h 773"/>
              <a:gd name="T30" fmla="*/ 424 w 538"/>
              <a:gd name="T31" fmla="*/ 198 h 773"/>
              <a:gd name="T32" fmla="*/ 521 w 538"/>
              <a:gd name="T33" fmla="*/ 162 h 773"/>
              <a:gd name="T34" fmla="*/ 485 w 538"/>
              <a:gd name="T35" fmla="*/ 6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8" h="773">
                <a:moveTo>
                  <a:pt x="485" y="66"/>
                </a:moveTo>
                <a:cubicBezTo>
                  <a:pt x="357" y="9"/>
                  <a:pt x="357" y="9"/>
                  <a:pt x="357" y="9"/>
                </a:cubicBezTo>
                <a:cubicBezTo>
                  <a:pt x="338" y="0"/>
                  <a:pt x="284" y="5"/>
                  <a:pt x="275" y="5"/>
                </a:cubicBezTo>
                <a:cubicBezTo>
                  <a:pt x="140" y="5"/>
                  <a:pt x="140" y="5"/>
                  <a:pt x="140" y="5"/>
                </a:cubicBezTo>
                <a:cubicBezTo>
                  <a:pt x="85" y="5"/>
                  <a:pt x="85" y="5"/>
                  <a:pt x="85" y="5"/>
                </a:cubicBezTo>
                <a:cubicBezTo>
                  <a:pt x="41" y="5"/>
                  <a:pt x="0" y="35"/>
                  <a:pt x="0" y="80"/>
                </a:cubicBezTo>
                <a:cubicBezTo>
                  <a:pt x="0" y="136"/>
                  <a:pt x="0" y="136"/>
                  <a:pt x="0" y="136"/>
                </a:cubicBezTo>
                <a:cubicBezTo>
                  <a:pt x="0" y="540"/>
                  <a:pt x="0" y="540"/>
                  <a:pt x="0" y="540"/>
                </a:cubicBezTo>
                <a:cubicBezTo>
                  <a:pt x="0" y="610"/>
                  <a:pt x="56" y="669"/>
                  <a:pt x="124" y="675"/>
                </a:cubicBezTo>
                <a:cubicBezTo>
                  <a:pt x="124" y="773"/>
                  <a:pt x="124" y="773"/>
                  <a:pt x="124" y="773"/>
                </a:cubicBezTo>
                <a:cubicBezTo>
                  <a:pt x="344" y="773"/>
                  <a:pt x="344" y="773"/>
                  <a:pt x="344" y="773"/>
                </a:cubicBezTo>
                <a:cubicBezTo>
                  <a:pt x="344" y="596"/>
                  <a:pt x="344" y="596"/>
                  <a:pt x="344" y="596"/>
                </a:cubicBezTo>
                <a:cubicBezTo>
                  <a:pt x="344" y="552"/>
                  <a:pt x="344" y="552"/>
                  <a:pt x="344" y="552"/>
                </a:cubicBezTo>
                <a:cubicBezTo>
                  <a:pt x="344" y="303"/>
                  <a:pt x="188" y="148"/>
                  <a:pt x="188" y="148"/>
                </a:cubicBezTo>
                <a:cubicBezTo>
                  <a:pt x="188" y="148"/>
                  <a:pt x="283" y="147"/>
                  <a:pt x="315" y="151"/>
                </a:cubicBezTo>
                <a:cubicBezTo>
                  <a:pt x="349" y="155"/>
                  <a:pt x="424" y="198"/>
                  <a:pt x="424" y="198"/>
                </a:cubicBezTo>
                <a:cubicBezTo>
                  <a:pt x="461" y="215"/>
                  <a:pt x="504" y="199"/>
                  <a:pt x="521" y="162"/>
                </a:cubicBezTo>
                <a:cubicBezTo>
                  <a:pt x="538" y="126"/>
                  <a:pt x="522" y="83"/>
                  <a:pt x="485" y="66"/>
                </a:cubicBezTo>
                <a:close/>
              </a:path>
            </a:pathLst>
          </a:custGeom>
          <a:solidFill>
            <a:srgbClr val="FCC397"/>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7" name="PA-稻壳儿搜索【幻雨工作室】_12"/>
          <p:cNvSpPr/>
          <p:nvPr>
            <p:custDataLst>
              <p:tags r:id="rId12"/>
            </p:custDataLst>
          </p:nvPr>
        </p:nvSpPr>
        <p:spPr bwMode="auto">
          <a:xfrm>
            <a:off x="6284554" y="4997323"/>
            <a:ext cx="167431" cy="221962"/>
          </a:xfrm>
          <a:custGeom>
            <a:avLst/>
            <a:gdLst>
              <a:gd name="T0" fmla="*/ 78 w 92"/>
              <a:gd name="T1" fmla="*/ 79 h 122"/>
              <a:gd name="T2" fmla="*/ 0 w 92"/>
              <a:gd name="T3" fmla="*/ 108 h 122"/>
              <a:gd name="T4" fmla="*/ 49 w 92"/>
              <a:gd name="T5" fmla="*/ 0 h 122"/>
              <a:gd name="T6" fmla="*/ 78 w 92"/>
              <a:gd name="T7" fmla="*/ 79 h 122"/>
            </a:gdLst>
            <a:ahLst/>
            <a:cxnLst>
              <a:cxn ang="0">
                <a:pos x="T0" y="T1"/>
              </a:cxn>
              <a:cxn ang="0">
                <a:pos x="T2" y="T3"/>
              </a:cxn>
              <a:cxn ang="0">
                <a:pos x="T4" y="T5"/>
              </a:cxn>
              <a:cxn ang="0">
                <a:pos x="T6" y="T7"/>
              </a:cxn>
            </a:cxnLst>
            <a:rect l="0" t="0" r="r" b="b"/>
            <a:pathLst>
              <a:path w="92" h="122">
                <a:moveTo>
                  <a:pt x="78" y="79"/>
                </a:moveTo>
                <a:cubicBezTo>
                  <a:pt x="65" y="109"/>
                  <a:pt x="30" y="122"/>
                  <a:pt x="0" y="108"/>
                </a:cubicBezTo>
                <a:cubicBezTo>
                  <a:pt x="49" y="0"/>
                  <a:pt x="49" y="0"/>
                  <a:pt x="49" y="0"/>
                </a:cubicBezTo>
                <a:cubicBezTo>
                  <a:pt x="79" y="14"/>
                  <a:pt x="92" y="49"/>
                  <a:pt x="78" y="79"/>
                </a:cubicBezTo>
                <a:close/>
              </a:path>
            </a:pathLst>
          </a:custGeom>
          <a:solidFill>
            <a:srgbClr val="FFE1B4"/>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8" name="PA-稻壳儿搜索【幻雨工作室】_13"/>
          <p:cNvSpPr/>
          <p:nvPr>
            <p:custDataLst>
              <p:tags r:id="rId13"/>
            </p:custDataLst>
          </p:nvPr>
        </p:nvSpPr>
        <p:spPr bwMode="auto">
          <a:xfrm>
            <a:off x="5674735" y="6243074"/>
            <a:ext cx="878630" cy="305677"/>
          </a:xfrm>
          <a:prstGeom prst="rect">
            <a:avLst/>
          </a:prstGeom>
          <a:solidFill>
            <a:schemeClr val="accent1">
              <a:lumMod val="20000"/>
              <a:lumOff val="80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19" name="PA-稻壳儿搜索【幻雨工作室】_14"/>
          <p:cNvSpPr/>
          <p:nvPr>
            <p:custDataLst>
              <p:tags r:id="rId14"/>
            </p:custDataLst>
          </p:nvPr>
        </p:nvSpPr>
        <p:spPr bwMode="auto">
          <a:xfrm>
            <a:off x="6132484" y="6243074"/>
            <a:ext cx="420883" cy="305677"/>
          </a:xfrm>
          <a:prstGeom prst="rect">
            <a:avLst/>
          </a:pr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20" name="PA-稻壳儿搜索【幻雨工作室】_15"/>
          <p:cNvSpPr/>
          <p:nvPr>
            <p:custDataLst>
              <p:tags r:id="rId15"/>
            </p:custDataLst>
          </p:nvPr>
        </p:nvSpPr>
        <p:spPr bwMode="auto">
          <a:xfrm>
            <a:off x="6119426" y="5126353"/>
            <a:ext cx="743457" cy="490774"/>
          </a:xfrm>
          <a:custGeom>
            <a:avLst/>
            <a:gdLst>
              <a:gd name="T0" fmla="*/ 395 w 409"/>
              <a:gd name="T1" fmla="*/ 57 h 270"/>
              <a:gd name="T2" fmla="*/ 352 w 409"/>
              <a:gd name="T3" fmla="*/ 151 h 270"/>
              <a:gd name="T4" fmla="*/ 107 w 409"/>
              <a:gd name="T5" fmla="*/ 256 h 270"/>
              <a:gd name="T6" fmla="*/ 14 w 409"/>
              <a:gd name="T7" fmla="*/ 214 h 270"/>
              <a:gd name="T8" fmla="*/ 14 w 409"/>
              <a:gd name="T9" fmla="*/ 214 h 270"/>
              <a:gd name="T10" fmla="*/ 56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5"/>
                  <a:pt x="389" y="137"/>
                  <a:pt x="352" y="151"/>
                </a:cubicBezTo>
                <a:cubicBezTo>
                  <a:pt x="107" y="256"/>
                  <a:pt x="107" y="256"/>
                  <a:pt x="107" y="256"/>
                </a:cubicBezTo>
                <a:cubicBezTo>
                  <a:pt x="70" y="270"/>
                  <a:pt x="28" y="251"/>
                  <a:pt x="14" y="214"/>
                </a:cubicBezTo>
                <a:cubicBezTo>
                  <a:pt x="14" y="214"/>
                  <a:pt x="14" y="214"/>
                  <a:pt x="14" y="214"/>
                </a:cubicBezTo>
                <a:cubicBezTo>
                  <a:pt x="0" y="176"/>
                  <a:pt x="19" y="134"/>
                  <a:pt x="56" y="120"/>
                </a:cubicBezTo>
                <a:cubicBezTo>
                  <a:pt x="301" y="14"/>
                  <a:pt x="301" y="14"/>
                  <a:pt x="301" y="14"/>
                </a:cubicBezTo>
                <a:cubicBezTo>
                  <a:pt x="339" y="0"/>
                  <a:pt x="380" y="19"/>
                  <a:pt x="395" y="57"/>
                </a:cubicBezTo>
                <a:close/>
              </a:path>
            </a:pathLst>
          </a:custGeom>
          <a:solidFill>
            <a:srgbClr val="F4B289"/>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21" name="PA-稻壳儿搜索【幻雨工作室】_16"/>
          <p:cNvSpPr/>
          <p:nvPr>
            <p:custDataLst>
              <p:tags r:id="rId16"/>
            </p:custDataLst>
          </p:nvPr>
        </p:nvSpPr>
        <p:spPr bwMode="auto">
          <a:xfrm>
            <a:off x="6150148" y="5364443"/>
            <a:ext cx="158215" cy="219657"/>
          </a:xfrm>
          <a:custGeom>
            <a:avLst/>
            <a:gdLst>
              <a:gd name="T0" fmla="*/ 12 w 87"/>
              <a:gd name="T1" fmla="*/ 76 h 121"/>
              <a:gd name="T2" fmla="*/ 46 w 87"/>
              <a:gd name="T3" fmla="*/ 0 h 121"/>
              <a:gd name="T4" fmla="*/ 87 w 87"/>
              <a:gd name="T5" fmla="*/ 110 h 121"/>
              <a:gd name="T6" fmla="*/ 12 w 87"/>
              <a:gd name="T7" fmla="*/ 76 h 121"/>
            </a:gdLst>
            <a:ahLst/>
            <a:cxnLst>
              <a:cxn ang="0">
                <a:pos x="T0" y="T1"/>
              </a:cxn>
              <a:cxn ang="0">
                <a:pos x="T2" y="T3"/>
              </a:cxn>
              <a:cxn ang="0">
                <a:pos x="T4" y="T5"/>
              </a:cxn>
              <a:cxn ang="0">
                <a:pos x="T6" y="T7"/>
              </a:cxn>
            </a:cxnLst>
            <a:rect l="0" t="0" r="r" b="b"/>
            <a:pathLst>
              <a:path w="87" h="121">
                <a:moveTo>
                  <a:pt x="12" y="76"/>
                </a:moveTo>
                <a:cubicBezTo>
                  <a:pt x="0" y="45"/>
                  <a:pt x="16" y="11"/>
                  <a:pt x="46" y="0"/>
                </a:cubicBezTo>
                <a:cubicBezTo>
                  <a:pt x="87" y="110"/>
                  <a:pt x="87" y="110"/>
                  <a:pt x="87" y="110"/>
                </a:cubicBezTo>
                <a:cubicBezTo>
                  <a:pt x="57" y="121"/>
                  <a:pt x="23" y="106"/>
                  <a:pt x="12" y="76"/>
                </a:cubicBezTo>
                <a:close/>
              </a:path>
            </a:pathLst>
          </a:custGeom>
          <a:solidFill>
            <a:srgbClr val="FFE1B4"/>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22" name="PA-稻壳儿搜索【幻雨工作室】_17"/>
          <p:cNvSpPr/>
          <p:nvPr>
            <p:custDataLst>
              <p:tags r:id="rId17"/>
            </p:custDataLst>
          </p:nvPr>
        </p:nvSpPr>
        <p:spPr bwMode="auto">
          <a:xfrm>
            <a:off x="6110210" y="5417438"/>
            <a:ext cx="743457" cy="490005"/>
          </a:xfrm>
          <a:custGeom>
            <a:avLst/>
            <a:gdLst>
              <a:gd name="T0" fmla="*/ 395 w 409"/>
              <a:gd name="T1" fmla="*/ 57 h 270"/>
              <a:gd name="T2" fmla="*/ 352 w 409"/>
              <a:gd name="T3" fmla="*/ 150 h 270"/>
              <a:gd name="T4" fmla="*/ 108 w 409"/>
              <a:gd name="T5" fmla="*/ 256 h 270"/>
              <a:gd name="T6" fmla="*/ 14 w 409"/>
              <a:gd name="T7" fmla="*/ 213 h 270"/>
              <a:gd name="T8" fmla="*/ 14 w 409"/>
              <a:gd name="T9" fmla="*/ 213 h 270"/>
              <a:gd name="T10" fmla="*/ 57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4"/>
                  <a:pt x="390" y="136"/>
                  <a:pt x="352" y="150"/>
                </a:cubicBezTo>
                <a:cubicBezTo>
                  <a:pt x="108" y="256"/>
                  <a:pt x="108" y="256"/>
                  <a:pt x="108" y="256"/>
                </a:cubicBezTo>
                <a:cubicBezTo>
                  <a:pt x="70" y="270"/>
                  <a:pt x="28" y="251"/>
                  <a:pt x="14" y="213"/>
                </a:cubicBezTo>
                <a:cubicBezTo>
                  <a:pt x="14" y="213"/>
                  <a:pt x="14" y="213"/>
                  <a:pt x="14" y="213"/>
                </a:cubicBezTo>
                <a:cubicBezTo>
                  <a:pt x="0" y="176"/>
                  <a:pt x="19" y="134"/>
                  <a:pt x="57" y="120"/>
                </a:cubicBezTo>
                <a:cubicBezTo>
                  <a:pt x="301" y="14"/>
                  <a:pt x="301" y="14"/>
                  <a:pt x="301" y="14"/>
                </a:cubicBezTo>
                <a:cubicBezTo>
                  <a:pt x="339" y="0"/>
                  <a:pt x="381" y="19"/>
                  <a:pt x="395" y="57"/>
                </a:cubicBezTo>
                <a:close/>
              </a:path>
            </a:pathLst>
          </a:custGeom>
          <a:solidFill>
            <a:srgbClr val="F4B289"/>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23" name="PA-稻壳儿搜索【幻雨工作室】_18"/>
          <p:cNvSpPr/>
          <p:nvPr>
            <p:custDataLst>
              <p:tags r:id="rId18"/>
            </p:custDataLst>
          </p:nvPr>
        </p:nvSpPr>
        <p:spPr bwMode="auto">
          <a:xfrm>
            <a:off x="6150148" y="5654760"/>
            <a:ext cx="158215" cy="219657"/>
          </a:xfrm>
          <a:custGeom>
            <a:avLst/>
            <a:gdLst>
              <a:gd name="T0" fmla="*/ 12 w 87"/>
              <a:gd name="T1" fmla="*/ 75 h 121"/>
              <a:gd name="T2" fmla="*/ 46 w 87"/>
              <a:gd name="T3" fmla="*/ 0 h 121"/>
              <a:gd name="T4" fmla="*/ 87 w 87"/>
              <a:gd name="T5" fmla="*/ 110 h 121"/>
              <a:gd name="T6" fmla="*/ 12 w 87"/>
              <a:gd name="T7" fmla="*/ 75 h 121"/>
            </a:gdLst>
            <a:ahLst/>
            <a:cxnLst>
              <a:cxn ang="0">
                <a:pos x="T0" y="T1"/>
              </a:cxn>
              <a:cxn ang="0">
                <a:pos x="T2" y="T3"/>
              </a:cxn>
              <a:cxn ang="0">
                <a:pos x="T4" y="T5"/>
              </a:cxn>
              <a:cxn ang="0">
                <a:pos x="T6" y="T7"/>
              </a:cxn>
            </a:cxnLst>
            <a:rect l="0" t="0" r="r" b="b"/>
            <a:pathLst>
              <a:path w="87" h="121">
                <a:moveTo>
                  <a:pt x="12" y="75"/>
                </a:moveTo>
                <a:cubicBezTo>
                  <a:pt x="0" y="45"/>
                  <a:pt x="16" y="11"/>
                  <a:pt x="46" y="0"/>
                </a:cubicBezTo>
                <a:cubicBezTo>
                  <a:pt x="87" y="110"/>
                  <a:pt x="87" y="110"/>
                  <a:pt x="87" y="110"/>
                </a:cubicBezTo>
                <a:cubicBezTo>
                  <a:pt x="57" y="121"/>
                  <a:pt x="23" y="106"/>
                  <a:pt x="12" y="75"/>
                </a:cubicBezTo>
                <a:close/>
              </a:path>
            </a:pathLst>
          </a:custGeom>
          <a:solidFill>
            <a:srgbClr val="FFE1B4"/>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24" name="PA-稻壳儿搜索【幻雨工作室】_19"/>
          <p:cNvSpPr/>
          <p:nvPr>
            <p:custDataLst>
              <p:tags r:id="rId19"/>
            </p:custDataLst>
          </p:nvPr>
        </p:nvSpPr>
        <p:spPr bwMode="auto">
          <a:xfrm>
            <a:off x="5140184" y="2452061"/>
            <a:ext cx="1954646" cy="1953877"/>
          </a:xfrm>
          <a:custGeom>
            <a:avLst/>
            <a:gdLst>
              <a:gd name="T0" fmla="*/ 538 w 1076"/>
              <a:gd name="T1" fmla="*/ 1076 h 1076"/>
              <a:gd name="T2" fmla="*/ 0 w 1076"/>
              <a:gd name="T3" fmla="*/ 538 h 1076"/>
              <a:gd name="T4" fmla="*/ 538 w 1076"/>
              <a:gd name="T5" fmla="*/ 0 h 1076"/>
              <a:gd name="T6" fmla="*/ 1076 w 1076"/>
              <a:gd name="T7" fmla="*/ 538 h 1076"/>
              <a:gd name="T8" fmla="*/ 538 w 1076"/>
              <a:gd name="T9" fmla="*/ 1076 h 1076"/>
              <a:gd name="T10" fmla="*/ 538 w 1076"/>
              <a:gd name="T11" fmla="*/ 80 h 1076"/>
              <a:gd name="T12" fmla="*/ 80 w 1076"/>
              <a:gd name="T13" fmla="*/ 538 h 1076"/>
              <a:gd name="T14" fmla="*/ 538 w 1076"/>
              <a:gd name="T15" fmla="*/ 996 h 1076"/>
              <a:gd name="T16" fmla="*/ 996 w 1076"/>
              <a:gd name="T17" fmla="*/ 538 h 1076"/>
              <a:gd name="T18" fmla="*/ 538 w 1076"/>
              <a:gd name="T19" fmla="*/ 80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6" h="1076">
                <a:moveTo>
                  <a:pt x="538" y="1076"/>
                </a:moveTo>
                <a:cubicBezTo>
                  <a:pt x="241" y="1076"/>
                  <a:pt x="0" y="835"/>
                  <a:pt x="0" y="538"/>
                </a:cubicBezTo>
                <a:cubicBezTo>
                  <a:pt x="0" y="242"/>
                  <a:pt x="241" y="0"/>
                  <a:pt x="538" y="0"/>
                </a:cubicBezTo>
                <a:cubicBezTo>
                  <a:pt x="835" y="0"/>
                  <a:pt x="1076" y="242"/>
                  <a:pt x="1076" y="538"/>
                </a:cubicBezTo>
                <a:cubicBezTo>
                  <a:pt x="1076" y="835"/>
                  <a:pt x="835" y="1076"/>
                  <a:pt x="538" y="1076"/>
                </a:cubicBezTo>
                <a:close/>
                <a:moveTo>
                  <a:pt x="538" y="80"/>
                </a:moveTo>
                <a:cubicBezTo>
                  <a:pt x="286" y="80"/>
                  <a:pt x="80" y="286"/>
                  <a:pt x="80" y="538"/>
                </a:cubicBezTo>
                <a:cubicBezTo>
                  <a:pt x="80" y="791"/>
                  <a:pt x="286" y="996"/>
                  <a:pt x="538" y="996"/>
                </a:cubicBezTo>
                <a:cubicBezTo>
                  <a:pt x="791" y="996"/>
                  <a:pt x="996" y="791"/>
                  <a:pt x="996" y="538"/>
                </a:cubicBezTo>
                <a:cubicBezTo>
                  <a:pt x="996" y="286"/>
                  <a:pt x="791" y="80"/>
                  <a:pt x="538" y="80"/>
                </a:cubicBezTo>
                <a:close/>
              </a:path>
            </a:pathLst>
          </a:cu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思源黑体 CN Normal" panose="020B0400000000000000" pitchFamily="34" charset="-122"/>
            </a:endParaRPr>
          </a:p>
        </p:txBody>
      </p:sp>
      <p:sp>
        <p:nvSpPr>
          <p:cNvPr id="2" name="PA-稻壳儿搜索【幻雨工作室】_20"/>
          <p:cNvSpPr/>
          <p:nvPr>
            <p:custDataLst>
              <p:tags r:id="rId20"/>
            </p:custDataLst>
          </p:nvPr>
        </p:nvSpPr>
        <p:spPr>
          <a:xfrm>
            <a:off x="5644596" y="2935085"/>
            <a:ext cx="902811" cy="954107"/>
          </a:xfrm>
          <a:prstGeom prst="rect">
            <a:avLst/>
          </a:prstGeom>
        </p:spPr>
        <p:txBody>
          <a:bodyPr wrap="none">
            <a:spAutoFit/>
          </a:bodyPr>
          <a:lstStyle/>
          <a:p>
            <a:pPr algn="ctr"/>
            <a:r>
              <a:rPr lang="zh-CN" altLang="en-US" sz="2800" dirty="0">
                <a:solidFill>
                  <a:schemeClr val="accent1"/>
                </a:solidFill>
                <a:latin typeface="思源黑体 CN Medium" panose="020B0600000000000000" pitchFamily="34" charset="-122"/>
                <a:ea typeface="思源黑体 CN Medium" panose="020B0600000000000000" pitchFamily="34" charset="-122"/>
              </a:rPr>
              <a:t>论文</a:t>
            </a:r>
            <a:endParaRPr lang="en-US" altLang="zh-CN" sz="2800" dirty="0">
              <a:solidFill>
                <a:schemeClr val="accent1"/>
              </a:solidFill>
              <a:latin typeface="思源黑体 CN Medium" panose="020B0600000000000000" pitchFamily="34" charset="-122"/>
              <a:ea typeface="思源黑体 CN Medium" panose="020B0600000000000000" pitchFamily="34" charset="-122"/>
            </a:endParaRPr>
          </a:p>
          <a:p>
            <a:pPr algn="ctr"/>
            <a:r>
              <a:rPr lang="zh-CN" altLang="en-US" sz="2800" dirty="0">
                <a:solidFill>
                  <a:schemeClr val="accent1"/>
                </a:solidFill>
                <a:latin typeface="思源黑体 CN Medium" panose="020B0600000000000000" pitchFamily="34" charset="-122"/>
                <a:ea typeface="思源黑体 CN Medium" panose="020B0600000000000000" pitchFamily="34" charset="-122"/>
              </a:rPr>
              <a:t>答辩</a:t>
            </a:r>
          </a:p>
        </p:txBody>
      </p:sp>
      <p:sp>
        <p:nvSpPr>
          <p:cNvPr id="25" name="PA-稻壳儿搜索【幻雨工作室】_21"/>
          <p:cNvSpPr/>
          <p:nvPr>
            <p:custDataLst>
              <p:tags r:id="rId21"/>
            </p:custDataLst>
          </p:nvPr>
        </p:nvSpPr>
        <p:spPr>
          <a:xfrm>
            <a:off x="1073548" y="2037758"/>
            <a:ext cx="3394791" cy="1631216"/>
          </a:xfrm>
          <a:prstGeom prst="rect">
            <a:avLst/>
          </a:prstGeom>
        </p:spPr>
        <p:txBody>
          <a:bodyPr wrap="square">
            <a:spAutoFit/>
          </a:bodyPr>
          <a:lstStyle/>
          <a:p>
            <a:pPr>
              <a:lnSpc>
                <a:spcPct val="200000"/>
              </a:lnSpc>
            </a:pPr>
            <a:r>
              <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01</a:t>
            </a:r>
            <a:r>
              <a:rPr lang="zh-CN" altLang="en-US"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、输入小标题</a:t>
            </a:r>
            <a:endPar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26" name="PA-稻壳儿搜索【幻雨工作室】_22"/>
          <p:cNvSpPr/>
          <p:nvPr>
            <p:custDataLst>
              <p:tags r:id="rId22"/>
            </p:custDataLst>
          </p:nvPr>
        </p:nvSpPr>
        <p:spPr>
          <a:xfrm>
            <a:off x="1073548" y="4335897"/>
            <a:ext cx="3394791" cy="1631216"/>
          </a:xfrm>
          <a:prstGeom prst="rect">
            <a:avLst/>
          </a:prstGeom>
        </p:spPr>
        <p:txBody>
          <a:bodyPr wrap="square">
            <a:spAutoFit/>
          </a:bodyPr>
          <a:lstStyle/>
          <a:p>
            <a:pPr>
              <a:lnSpc>
                <a:spcPct val="200000"/>
              </a:lnSpc>
            </a:pPr>
            <a:r>
              <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04</a:t>
            </a:r>
            <a:r>
              <a:rPr lang="zh-CN" altLang="en-US"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、输入小标题</a:t>
            </a:r>
            <a:endPar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27" name="PA-稻壳儿搜索【幻雨工作室】_23"/>
          <p:cNvSpPr/>
          <p:nvPr>
            <p:custDataLst>
              <p:tags r:id="rId23"/>
            </p:custDataLst>
          </p:nvPr>
        </p:nvSpPr>
        <p:spPr>
          <a:xfrm>
            <a:off x="8058713" y="2037758"/>
            <a:ext cx="3394791" cy="1631216"/>
          </a:xfrm>
          <a:prstGeom prst="rect">
            <a:avLst/>
          </a:prstGeom>
        </p:spPr>
        <p:txBody>
          <a:bodyPr wrap="square">
            <a:spAutoFit/>
          </a:bodyPr>
          <a:lstStyle/>
          <a:p>
            <a:pPr>
              <a:lnSpc>
                <a:spcPct val="200000"/>
              </a:lnSpc>
            </a:pPr>
            <a:r>
              <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02</a:t>
            </a:r>
            <a:r>
              <a:rPr lang="zh-CN" altLang="en-US"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、输入小标题</a:t>
            </a:r>
            <a:endPar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28" name="PA-稻壳儿搜索【幻雨工作室】_24"/>
          <p:cNvSpPr/>
          <p:nvPr>
            <p:custDataLst>
              <p:tags r:id="rId24"/>
            </p:custDataLst>
          </p:nvPr>
        </p:nvSpPr>
        <p:spPr>
          <a:xfrm>
            <a:off x="8058713" y="4335897"/>
            <a:ext cx="3394791" cy="1631216"/>
          </a:xfrm>
          <a:prstGeom prst="rect">
            <a:avLst/>
          </a:prstGeom>
        </p:spPr>
        <p:txBody>
          <a:bodyPr wrap="square">
            <a:spAutoFit/>
          </a:bodyPr>
          <a:lstStyle/>
          <a:p>
            <a:pPr>
              <a:lnSpc>
                <a:spcPct val="200000"/>
              </a:lnSpc>
            </a:pPr>
            <a:r>
              <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03</a:t>
            </a:r>
            <a:r>
              <a:rPr lang="zh-CN" altLang="en-US"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、输入小标题</a:t>
            </a:r>
            <a:endParaRPr lang="en-US" altLang="zh-CN" sz="2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a:p>
            <a:pPr>
              <a:lnSpc>
                <a:spcPct val="200000"/>
              </a:lnSpc>
            </a:pPr>
            <a:r>
              <a:rPr lang="en-US"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Please add the text you need here. Please add the text you need here. Please add the text you need here. Please add the text you need here</a:t>
            </a:r>
            <a:endParaRPr lang="id-ID" sz="10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30" name="PA-矩形 5_1"/>
          <p:cNvSpPr/>
          <p:nvPr>
            <p:custDataLst>
              <p:tags r:id="rId25"/>
            </p:custDataLst>
          </p:nvPr>
        </p:nvSpPr>
        <p:spPr>
          <a:xfrm>
            <a:off x="0" y="6501008"/>
            <a:ext cx="12192000" cy="356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47"/>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00.xml><?xml version="1.0" encoding="utf-8"?>
<p:tagLst xmlns:a="http://schemas.openxmlformats.org/drawingml/2006/main" xmlns:r="http://schemas.openxmlformats.org/officeDocument/2006/relationships" xmlns:p="http://schemas.openxmlformats.org/presentationml/2006/main">
  <p:tag name="PA" val="v5.2.4"/>
</p:tagLst>
</file>

<file path=ppt/tags/tag101.xml><?xml version="1.0" encoding="utf-8"?>
<p:tagLst xmlns:a="http://schemas.openxmlformats.org/drawingml/2006/main" xmlns:r="http://schemas.openxmlformats.org/officeDocument/2006/relationships" xmlns:p="http://schemas.openxmlformats.org/presentationml/2006/main">
  <p:tag name="PA" val="v5.2.4"/>
</p:tagLst>
</file>

<file path=ppt/tags/tag102.xml><?xml version="1.0" encoding="utf-8"?>
<p:tagLst xmlns:a="http://schemas.openxmlformats.org/drawingml/2006/main" xmlns:r="http://schemas.openxmlformats.org/officeDocument/2006/relationships" xmlns:p="http://schemas.openxmlformats.org/presentationml/2006/main">
  <p:tag name="PA" val="v5.2.4"/>
</p:tagLst>
</file>

<file path=ppt/tags/tag103.xml><?xml version="1.0" encoding="utf-8"?>
<p:tagLst xmlns:a="http://schemas.openxmlformats.org/drawingml/2006/main" xmlns:r="http://schemas.openxmlformats.org/officeDocument/2006/relationships" xmlns:p="http://schemas.openxmlformats.org/presentationml/2006/main">
  <p:tag name="PA" val="v5.2.4"/>
</p:tagLst>
</file>

<file path=ppt/tags/tag104.xml><?xml version="1.0" encoding="utf-8"?>
<p:tagLst xmlns:a="http://schemas.openxmlformats.org/drawingml/2006/main" xmlns:r="http://schemas.openxmlformats.org/officeDocument/2006/relationships" xmlns:p="http://schemas.openxmlformats.org/presentationml/2006/main">
  <p:tag name="PA" val="v5.2.4"/>
</p:tagLst>
</file>

<file path=ppt/tags/tag105.xml><?xml version="1.0" encoding="utf-8"?>
<p:tagLst xmlns:a="http://schemas.openxmlformats.org/drawingml/2006/main" xmlns:r="http://schemas.openxmlformats.org/officeDocument/2006/relationships" xmlns:p="http://schemas.openxmlformats.org/presentationml/2006/main">
  <p:tag name="PA" val="v5.2.4"/>
</p:tagLst>
</file>

<file path=ppt/tags/tag106.xml><?xml version="1.0" encoding="utf-8"?>
<p:tagLst xmlns:a="http://schemas.openxmlformats.org/drawingml/2006/main" xmlns:r="http://schemas.openxmlformats.org/officeDocument/2006/relationships" xmlns:p="http://schemas.openxmlformats.org/presentationml/2006/main">
  <p:tag name="PA" val="v5.2.4"/>
</p:tagLst>
</file>

<file path=ppt/tags/tag107.xml><?xml version="1.0" encoding="utf-8"?>
<p:tagLst xmlns:a="http://schemas.openxmlformats.org/drawingml/2006/main" xmlns:r="http://schemas.openxmlformats.org/officeDocument/2006/relationships" xmlns:p="http://schemas.openxmlformats.org/presentationml/2006/main">
  <p:tag name="PA" val="v5.2.4"/>
</p:tagLst>
</file>

<file path=ppt/tags/tag108.xml><?xml version="1.0" encoding="utf-8"?>
<p:tagLst xmlns:a="http://schemas.openxmlformats.org/drawingml/2006/main" xmlns:r="http://schemas.openxmlformats.org/officeDocument/2006/relationships" xmlns:p="http://schemas.openxmlformats.org/presentationml/2006/main">
  <p:tag name="PA" val="v5.2.4"/>
</p:tagLst>
</file>

<file path=ppt/tags/tag109.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10.xml><?xml version="1.0" encoding="utf-8"?>
<p:tagLst xmlns:a="http://schemas.openxmlformats.org/drawingml/2006/main" xmlns:r="http://schemas.openxmlformats.org/officeDocument/2006/relationships" xmlns:p="http://schemas.openxmlformats.org/presentationml/2006/main">
  <p:tag name="PA" val="v5.2.4"/>
</p:tagLst>
</file>

<file path=ppt/tags/tag111.xml><?xml version="1.0" encoding="utf-8"?>
<p:tagLst xmlns:a="http://schemas.openxmlformats.org/drawingml/2006/main" xmlns:r="http://schemas.openxmlformats.org/officeDocument/2006/relationships" xmlns:p="http://schemas.openxmlformats.org/presentationml/2006/main">
  <p:tag name="PA" val="v5.2.4"/>
</p:tagLst>
</file>

<file path=ppt/tags/tag112.xml><?xml version="1.0" encoding="utf-8"?>
<p:tagLst xmlns:a="http://schemas.openxmlformats.org/drawingml/2006/main" xmlns:r="http://schemas.openxmlformats.org/officeDocument/2006/relationships" xmlns:p="http://schemas.openxmlformats.org/presentationml/2006/main">
  <p:tag name="PA" val="v5.2.4"/>
</p:tagLst>
</file>

<file path=ppt/tags/tag113.xml><?xml version="1.0" encoding="utf-8"?>
<p:tagLst xmlns:a="http://schemas.openxmlformats.org/drawingml/2006/main" xmlns:r="http://schemas.openxmlformats.org/officeDocument/2006/relationships" xmlns:p="http://schemas.openxmlformats.org/presentationml/2006/main">
  <p:tag name="PA" val="v5.2.4"/>
</p:tagLst>
</file>

<file path=ppt/tags/tag114.xml><?xml version="1.0" encoding="utf-8"?>
<p:tagLst xmlns:a="http://schemas.openxmlformats.org/drawingml/2006/main" xmlns:r="http://schemas.openxmlformats.org/officeDocument/2006/relationships" xmlns:p="http://schemas.openxmlformats.org/presentationml/2006/main">
  <p:tag name="PA" val="v5.2.4"/>
</p:tagLst>
</file>

<file path=ppt/tags/tag115.xml><?xml version="1.0" encoding="utf-8"?>
<p:tagLst xmlns:a="http://schemas.openxmlformats.org/drawingml/2006/main" xmlns:r="http://schemas.openxmlformats.org/officeDocument/2006/relationships" xmlns:p="http://schemas.openxmlformats.org/presentationml/2006/main">
  <p:tag name="PA" val="v5.2.4"/>
</p:tagLst>
</file>

<file path=ppt/tags/tag116.xml><?xml version="1.0" encoding="utf-8"?>
<p:tagLst xmlns:a="http://schemas.openxmlformats.org/drawingml/2006/main" xmlns:r="http://schemas.openxmlformats.org/officeDocument/2006/relationships" xmlns:p="http://schemas.openxmlformats.org/presentationml/2006/main">
  <p:tag name="PA" val="v5.2.4"/>
</p:tagLst>
</file>

<file path=ppt/tags/tag117.xml><?xml version="1.0" encoding="utf-8"?>
<p:tagLst xmlns:a="http://schemas.openxmlformats.org/drawingml/2006/main" xmlns:r="http://schemas.openxmlformats.org/officeDocument/2006/relationships" xmlns:p="http://schemas.openxmlformats.org/presentationml/2006/main">
  <p:tag name="PA" val="v5.2.4"/>
</p:tagLst>
</file>

<file path=ppt/tags/tag118.xml><?xml version="1.0" encoding="utf-8"?>
<p:tagLst xmlns:a="http://schemas.openxmlformats.org/drawingml/2006/main" xmlns:r="http://schemas.openxmlformats.org/officeDocument/2006/relationships" xmlns:p="http://schemas.openxmlformats.org/presentationml/2006/main">
  <p:tag name="PA" val="v5.2.4"/>
</p:tagLst>
</file>

<file path=ppt/tags/tag119.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20.xml><?xml version="1.0" encoding="utf-8"?>
<p:tagLst xmlns:a="http://schemas.openxmlformats.org/drawingml/2006/main" xmlns:r="http://schemas.openxmlformats.org/officeDocument/2006/relationships" xmlns:p="http://schemas.openxmlformats.org/presentationml/2006/main">
  <p:tag name="PA" val="v5.2.4"/>
</p:tagLst>
</file>

<file path=ppt/tags/tag121.xml><?xml version="1.0" encoding="utf-8"?>
<p:tagLst xmlns:a="http://schemas.openxmlformats.org/drawingml/2006/main" xmlns:r="http://schemas.openxmlformats.org/officeDocument/2006/relationships" xmlns:p="http://schemas.openxmlformats.org/presentationml/2006/main">
  <p:tag name="PA" val="v5.2.4"/>
</p:tagLst>
</file>

<file path=ppt/tags/tag122.xml><?xml version="1.0" encoding="utf-8"?>
<p:tagLst xmlns:a="http://schemas.openxmlformats.org/drawingml/2006/main" xmlns:r="http://schemas.openxmlformats.org/officeDocument/2006/relationships" xmlns:p="http://schemas.openxmlformats.org/presentationml/2006/main">
  <p:tag name="PA" val="v5.2.4"/>
</p:tagLst>
</file>

<file path=ppt/tags/tag123.xml><?xml version="1.0" encoding="utf-8"?>
<p:tagLst xmlns:a="http://schemas.openxmlformats.org/drawingml/2006/main" xmlns:r="http://schemas.openxmlformats.org/officeDocument/2006/relationships" xmlns:p="http://schemas.openxmlformats.org/presentationml/2006/main">
  <p:tag name="PA" val="v5.2.4"/>
</p:tagLst>
</file>

<file path=ppt/tags/tag124.xml><?xml version="1.0" encoding="utf-8"?>
<p:tagLst xmlns:a="http://schemas.openxmlformats.org/drawingml/2006/main" xmlns:r="http://schemas.openxmlformats.org/officeDocument/2006/relationships" xmlns:p="http://schemas.openxmlformats.org/presentationml/2006/main">
  <p:tag name="PA" val="v5.2.4"/>
</p:tagLst>
</file>

<file path=ppt/tags/tag125.xml><?xml version="1.0" encoding="utf-8"?>
<p:tagLst xmlns:a="http://schemas.openxmlformats.org/drawingml/2006/main" xmlns:r="http://schemas.openxmlformats.org/officeDocument/2006/relationships" xmlns:p="http://schemas.openxmlformats.org/presentationml/2006/main">
  <p:tag name="PA" val="v5.2.4"/>
</p:tagLst>
</file>

<file path=ppt/tags/tag126.xml><?xml version="1.0" encoding="utf-8"?>
<p:tagLst xmlns:a="http://schemas.openxmlformats.org/drawingml/2006/main" xmlns:r="http://schemas.openxmlformats.org/officeDocument/2006/relationships" xmlns:p="http://schemas.openxmlformats.org/presentationml/2006/main">
  <p:tag name="PA" val="v5.2.4"/>
</p:tagLst>
</file>

<file path=ppt/tags/tag127.xml><?xml version="1.0" encoding="utf-8"?>
<p:tagLst xmlns:a="http://schemas.openxmlformats.org/drawingml/2006/main" xmlns:r="http://schemas.openxmlformats.org/officeDocument/2006/relationships" xmlns:p="http://schemas.openxmlformats.org/presentationml/2006/main">
  <p:tag name="PA" val="v5.2.4"/>
</p:tagLst>
</file>

<file path=ppt/tags/tag128.xml><?xml version="1.0" encoding="utf-8"?>
<p:tagLst xmlns:a="http://schemas.openxmlformats.org/drawingml/2006/main" xmlns:r="http://schemas.openxmlformats.org/officeDocument/2006/relationships" xmlns:p="http://schemas.openxmlformats.org/presentationml/2006/main">
  <p:tag name="PA" val="v5.2.4"/>
</p:tagLst>
</file>

<file path=ppt/tags/tag129.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30.xml><?xml version="1.0" encoding="utf-8"?>
<p:tagLst xmlns:a="http://schemas.openxmlformats.org/drawingml/2006/main" xmlns:r="http://schemas.openxmlformats.org/officeDocument/2006/relationships" xmlns:p="http://schemas.openxmlformats.org/presentationml/2006/main">
  <p:tag name="PA" val="v5.2.4"/>
</p:tagLst>
</file>

<file path=ppt/tags/tag131.xml><?xml version="1.0" encoding="utf-8"?>
<p:tagLst xmlns:a="http://schemas.openxmlformats.org/drawingml/2006/main" xmlns:r="http://schemas.openxmlformats.org/officeDocument/2006/relationships" xmlns:p="http://schemas.openxmlformats.org/presentationml/2006/main">
  <p:tag name="PA" val="v5.2.4"/>
</p:tagLst>
</file>

<file path=ppt/tags/tag132.xml><?xml version="1.0" encoding="utf-8"?>
<p:tagLst xmlns:a="http://schemas.openxmlformats.org/drawingml/2006/main" xmlns:r="http://schemas.openxmlformats.org/officeDocument/2006/relationships" xmlns:p="http://schemas.openxmlformats.org/presentationml/2006/main">
  <p:tag name="PA" val="v5.2.4"/>
</p:tagLst>
</file>

<file path=ppt/tags/tag133.xml><?xml version="1.0" encoding="utf-8"?>
<p:tagLst xmlns:a="http://schemas.openxmlformats.org/drawingml/2006/main" xmlns:r="http://schemas.openxmlformats.org/officeDocument/2006/relationships" xmlns:p="http://schemas.openxmlformats.org/presentationml/2006/main">
  <p:tag name="PA" val="v5.2.4"/>
</p:tagLst>
</file>

<file path=ppt/tags/tag134.xml><?xml version="1.0" encoding="utf-8"?>
<p:tagLst xmlns:a="http://schemas.openxmlformats.org/drawingml/2006/main" xmlns:r="http://schemas.openxmlformats.org/officeDocument/2006/relationships" xmlns:p="http://schemas.openxmlformats.org/presentationml/2006/main">
  <p:tag name="PA" val="v5.2.4"/>
</p:tagLst>
</file>

<file path=ppt/tags/tag135.xml><?xml version="1.0" encoding="utf-8"?>
<p:tagLst xmlns:a="http://schemas.openxmlformats.org/drawingml/2006/main" xmlns:r="http://schemas.openxmlformats.org/officeDocument/2006/relationships" xmlns:p="http://schemas.openxmlformats.org/presentationml/2006/main">
  <p:tag name="PA" val="v5.2.4"/>
</p:tagLst>
</file>

<file path=ppt/tags/tag136.xml><?xml version="1.0" encoding="utf-8"?>
<p:tagLst xmlns:a="http://schemas.openxmlformats.org/drawingml/2006/main" xmlns:r="http://schemas.openxmlformats.org/officeDocument/2006/relationships" xmlns:p="http://schemas.openxmlformats.org/presentationml/2006/main">
  <p:tag name="PA" val="v5.2.4"/>
</p:tagLst>
</file>

<file path=ppt/tags/tag137.xml><?xml version="1.0" encoding="utf-8"?>
<p:tagLst xmlns:a="http://schemas.openxmlformats.org/drawingml/2006/main" xmlns:r="http://schemas.openxmlformats.org/officeDocument/2006/relationships" xmlns:p="http://schemas.openxmlformats.org/presentationml/2006/main">
  <p:tag name="PA" val="v5.2.4"/>
</p:tagLst>
</file>

<file path=ppt/tags/tag138.xml><?xml version="1.0" encoding="utf-8"?>
<p:tagLst xmlns:a="http://schemas.openxmlformats.org/drawingml/2006/main" xmlns:r="http://schemas.openxmlformats.org/officeDocument/2006/relationships" xmlns:p="http://schemas.openxmlformats.org/presentationml/2006/main">
  <p:tag name="PA" val="v5.2.4"/>
</p:tagLst>
</file>

<file path=ppt/tags/tag139.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40.xml><?xml version="1.0" encoding="utf-8"?>
<p:tagLst xmlns:a="http://schemas.openxmlformats.org/drawingml/2006/main" xmlns:r="http://schemas.openxmlformats.org/officeDocument/2006/relationships" xmlns:p="http://schemas.openxmlformats.org/presentationml/2006/main">
  <p:tag name="PA" val="v5.2.4"/>
</p:tagLst>
</file>

<file path=ppt/tags/tag141.xml><?xml version="1.0" encoding="utf-8"?>
<p:tagLst xmlns:a="http://schemas.openxmlformats.org/drawingml/2006/main" xmlns:r="http://schemas.openxmlformats.org/officeDocument/2006/relationships" xmlns:p="http://schemas.openxmlformats.org/presentationml/2006/main">
  <p:tag name="PA" val="v5.2.4"/>
</p:tagLst>
</file>

<file path=ppt/tags/tag142.xml><?xml version="1.0" encoding="utf-8"?>
<p:tagLst xmlns:a="http://schemas.openxmlformats.org/drawingml/2006/main" xmlns:r="http://schemas.openxmlformats.org/officeDocument/2006/relationships" xmlns:p="http://schemas.openxmlformats.org/presentationml/2006/main">
  <p:tag name="PA" val="v5.2.4"/>
</p:tagLst>
</file>

<file path=ppt/tags/tag143.xml><?xml version="1.0" encoding="utf-8"?>
<p:tagLst xmlns:a="http://schemas.openxmlformats.org/drawingml/2006/main" xmlns:r="http://schemas.openxmlformats.org/officeDocument/2006/relationships" xmlns:p="http://schemas.openxmlformats.org/presentationml/2006/main">
  <p:tag name="PA" val="v5.2.4"/>
</p:tagLst>
</file>

<file path=ppt/tags/tag144.xml><?xml version="1.0" encoding="utf-8"?>
<p:tagLst xmlns:a="http://schemas.openxmlformats.org/drawingml/2006/main" xmlns:r="http://schemas.openxmlformats.org/officeDocument/2006/relationships" xmlns:p="http://schemas.openxmlformats.org/presentationml/2006/main">
  <p:tag name="PA" val="v5.2.4"/>
</p:tagLst>
</file>

<file path=ppt/tags/tag145.xml><?xml version="1.0" encoding="utf-8"?>
<p:tagLst xmlns:a="http://schemas.openxmlformats.org/drawingml/2006/main" xmlns:r="http://schemas.openxmlformats.org/officeDocument/2006/relationships" xmlns:p="http://schemas.openxmlformats.org/presentationml/2006/main">
  <p:tag name="PA" val="v5.2.4"/>
</p:tagLst>
</file>

<file path=ppt/tags/tag146.xml><?xml version="1.0" encoding="utf-8"?>
<p:tagLst xmlns:a="http://schemas.openxmlformats.org/drawingml/2006/main" xmlns:r="http://schemas.openxmlformats.org/officeDocument/2006/relationships" xmlns:p="http://schemas.openxmlformats.org/presentationml/2006/main">
  <p:tag name="PA" val="v5.2.4"/>
</p:tagLst>
</file>

<file path=ppt/tags/tag147.xml><?xml version="1.0" encoding="utf-8"?>
<p:tagLst xmlns:a="http://schemas.openxmlformats.org/drawingml/2006/main" xmlns:r="http://schemas.openxmlformats.org/officeDocument/2006/relationships" xmlns:p="http://schemas.openxmlformats.org/presentationml/2006/main">
  <p:tag name="PA" val="v5.2.4"/>
</p:tagLst>
</file>

<file path=ppt/tags/tag148.xml><?xml version="1.0" encoding="utf-8"?>
<p:tagLst xmlns:a="http://schemas.openxmlformats.org/drawingml/2006/main" xmlns:r="http://schemas.openxmlformats.org/officeDocument/2006/relationships" xmlns:p="http://schemas.openxmlformats.org/presentationml/2006/main">
  <p:tag name="PA" val="v5.2.4"/>
</p:tagLst>
</file>

<file path=ppt/tags/tag149.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50.xml><?xml version="1.0" encoding="utf-8"?>
<p:tagLst xmlns:a="http://schemas.openxmlformats.org/drawingml/2006/main" xmlns:r="http://schemas.openxmlformats.org/officeDocument/2006/relationships" xmlns:p="http://schemas.openxmlformats.org/presentationml/2006/main">
  <p:tag name="PA" val="v5.2.4"/>
</p:tagLst>
</file>

<file path=ppt/tags/tag151.xml><?xml version="1.0" encoding="utf-8"?>
<p:tagLst xmlns:a="http://schemas.openxmlformats.org/drawingml/2006/main" xmlns:r="http://schemas.openxmlformats.org/officeDocument/2006/relationships" xmlns:p="http://schemas.openxmlformats.org/presentationml/2006/main">
  <p:tag name="PA" val="v5.2.4"/>
</p:tagLst>
</file>

<file path=ppt/tags/tag152.xml><?xml version="1.0" encoding="utf-8"?>
<p:tagLst xmlns:a="http://schemas.openxmlformats.org/drawingml/2006/main" xmlns:r="http://schemas.openxmlformats.org/officeDocument/2006/relationships" xmlns:p="http://schemas.openxmlformats.org/presentationml/2006/main">
  <p:tag name="PA" val="v5.2.4"/>
</p:tagLst>
</file>

<file path=ppt/tags/tag153.xml><?xml version="1.0" encoding="utf-8"?>
<p:tagLst xmlns:a="http://schemas.openxmlformats.org/drawingml/2006/main" xmlns:r="http://schemas.openxmlformats.org/officeDocument/2006/relationships" xmlns:p="http://schemas.openxmlformats.org/presentationml/2006/main">
  <p:tag name="PA" val="v5.2.4"/>
</p:tagLst>
</file>

<file path=ppt/tags/tag154.xml><?xml version="1.0" encoding="utf-8"?>
<p:tagLst xmlns:a="http://schemas.openxmlformats.org/drawingml/2006/main" xmlns:r="http://schemas.openxmlformats.org/officeDocument/2006/relationships" xmlns:p="http://schemas.openxmlformats.org/presentationml/2006/main">
  <p:tag name="PA" val="v5.2.4"/>
</p:tagLst>
</file>

<file path=ppt/tags/tag155.xml><?xml version="1.0" encoding="utf-8"?>
<p:tagLst xmlns:a="http://schemas.openxmlformats.org/drawingml/2006/main" xmlns:r="http://schemas.openxmlformats.org/officeDocument/2006/relationships" xmlns:p="http://schemas.openxmlformats.org/presentationml/2006/main">
  <p:tag name="PA" val="v5.2.4"/>
</p:tagLst>
</file>

<file path=ppt/tags/tag156.xml><?xml version="1.0" encoding="utf-8"?>
<p:tagLst xmlns:a="http://schemas.openxmlformats.org/drawingml/2006/main" xmlns:r="http://schemas.openxmlformats.org/officeDocument/2006/relationships" xmlns:p="http://schemas.openxmlformats.org/presentationml/2006/main">
  <p:tag name="PA" val="v5.2.4"/>
</p:tagLst>
</file>

<file path=ppt/tags/tag157.xml><?xml version="1.0" encoding="utf-8"?>
<p:tagLst xmlns:a="http://schemas.openxmlformats.org/drawingml/2006/main" xmlns:r="http://schemas.openxmlformats.org/officeDocument/2006/relationships" xmlns:p="http://schemas.openxmlformats.org/presentationml/2006/main">
  <p:tag name="PA" val="v5.2.4"/>
</p:tagLst>
</file>

<file path=ppt/tags/tag158.xml><?xml version="1.0" encoding="utf-8"?>
<p:tagLst xmlns:a="http://schemas.openxmlformats.org/drawingml/2006/main" xmlns:r="http://schemas.openxmlformats.org/officeDocument/2006/relationships" xmlns:p="http://schemas.openxmlformats.org/presentationml/2006/main">
  <p:tag name="PA" val="v5.2.4"/>
</p:tagLst>
</file>

<file path=ppt/tags/tag159.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60.xml><?xml version="1.0" encoding="utf-8"?>
<p:tagLst xmlns:a="http://schemas.openxmlformats.org/drawingml/2006/main" xmlns:r="http://schemas.openxmlformats.org/officeDocument/2006/relationships" xmlns:p="http://schemas.openxmlformats.org/presentationml/2006/main">
  <p:tag name="PA" val="v5.2.4"/>
</p:tagLst>
</file>

<file path=ppt/tags/tag161.xml><?xml version="1.0" encoding="utf-8"?>
<p:tagLst xmlns:a="http://schemas.openxmlformats.org/drawingml/2006/main" xmlns:r="http://schemas.openxmlformats.org/officeDocument/2006/relationships" xmlns:p="http://schemas.openxmlformats.org/presentationml/2006/main">
  <p:tag name="PA" val="v5.2.4"/>
</p:tagLst>
</file>

<file path=ppt/tags/tag162.xml><?xml version="1.0" encoding="utf-8"?>
<p:tagLst xmlns:a="http://schemas.openxmlformats.org/drawingml/2006/main" xmlns:r="http://schemas.openxmlformats.org/officeDocument/2006/relationships" xmlns:p="http://schemas.openxmlformats.org/presentationml/2006/main">
  <p:tag name="PA" val="v5.2.4"/>
</p:tagLst>
</file>

<file path=ppt/tags/tag163.xml><?xml version="1.0" encoding="utf-8"?>
<p:tagLst xmlns:a="http://schemas.openxmlformats.org/drawingml/2006/main" xmlns:r="http://schemas.openxmlformats.org/officeDocument/2006/relationships" xmlns:p="http://schemas.openxmlformats.org/presentationml/2006/main">
  <p:tag name="PA" val="v5.2.4"/>
</p:tagLst>
</file>

<file path=ppt/tags/tag164.xml><?xml version="1.0" encoding="utf-8"?>
<p:tagLst xmlns:a="http://schemas.openxmlformats.org/drawingml/2006/main" xmlns:r="http://schemas.openxmlformats.org/officeDocument/2006/relationships" xmlns:p="http://schemas.openxmlformats.org/presentationml/2006/main">
  <p:tag name="PA" val="v5.2.4"/>
</p:tagLst>
</file>

<file path=ppt/tags/tag165.xml><?xml version="1.0" encoding="utf-8"?>
<p:tagLst xmlns:a="http://schemas.openxmlformats.org/drawingml/2006/main" xmlns:r="http://schemas.openxmlformats.org/officeDocument/2006/relationships" xmlns:p="http://schemas.openxmlformats.org/presentationml/2006/main">
  <p:tag name="PA" val="v5.2.4"/>
</p:tagLst>
</file>

<file path=ppt/tags/tag166.xml><?xml version="1.0" encoding="utf-8"?>
<p:tagLst xmlns:a="http://schemas.openxmlformats.org/drawingml/2006/main" xmlns:r="http://schemas.openxmlformats.org/officeDocument/2006/relationships" xmlns:p="http://schemas.openxmlformats.org/presentationml/2006/main">
  <p:tag name="PA" val="v5.2.4"/>
</p:tagLst>
</file>

<file path=ppt/tags/tag167.xml><?xml version="1.0" encoding="utf-8"?>
<p:tagLst xmlns:a="http://schemas.openxmlformats.org/drawingml/2006/main" xmlns:r="http://schemas.openxmlformats.org/officeDocument/2006/relationships" xmlns:p="http://schemas.openxmlformats.org/presentationml/2006/main">
  <p:tag name="PA" val="v5.2.4"/>
</p:tagLst>
</file>

<file path=ppt/tags/tag168.xml><?xml version="1.0" encoding="utf-8"?>
<p:tagLst xmlns:a="http://schemas.openxmlformats.org/drawingml/2006/main" xmlns:r="http://schemas.openxmlformats.org/officeDocument/2006/relationships" xmlns:p="http://schemas.openxmlformats.org/presentationml/2006/main">
  <p:tag name="PA" val="v5.2.4"/>
</p:tagLst>
</file>

<file path=ppt/tags/tag169.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70.xml><?xml version="1.0" encoding="utf-8"?>
<p:tagLst xmlns:a="http://schemas.openxmlformats.org/drawingml/2006/main" xmlns:r="http://schemas.openxmlformats.org/officeDocument/2006/relationships" xmlns:p="http://schemas.openxmlformats.org/presentationml/2006/main">
  <p:tag name="PA" val="v5.2.4"/>
</p:tagLst>
</file>

<file path=ppt/tags/tag171.xml><?xml version="1.0" encoding="utf-8"?>
<p:tagLst xmlns:a="http://schemas.openxmlformats.org/drawingml/2006/main" xmlns:r="http://schemas.openxmlformats.org/officeDocument/2006/relationships" xmlns:p="http://schemas.openxmlformats.org/presentationml/2006/main">
  <p:tag name="PA" val="v5.2.4"/>
</p:tagLst>
</file>

<file path=ppt/tags/tag172.xml><?xml version="1.0" encoding="utf-8"?>
<p:tagLst xmlns:a="http://schemas.openxmlformats.org/drawingml/2006/main" xmlns:r="http://schemas.openxmlformats.org/officeDocument/2006/relationships" xmlns:p="http://schemas.openxmlformats.org/presentationml/2006/main">
  <p:tag name="PA" val="v5.2.4"/>
</p:tagLst>
</file>

<file path=ppt/tags/tag173.xml><?xml version="1.0" encoding="utf-8"?>
<p:tagLst xmlns:a="http://schemas.openxmlformats.org/drawingml/2006/main" xmlns:r="http://schemas.openxmlformats.org/officeDocument/2006/relationships" xmlns:p="http://schemas.openxmlformats.org/presentationml/2006/main">
  <p:tag name="PA" val="v5.2.4"/>
</p:tagLst>
</file>

<file path=ppt/tags/tag174.xml><?xml version="1.0" encoding="utf-8"?>
<p:tagLst xmlns:a="http://schemas.openxmlformats.org/drawingml/2006/main" xmlns:r="http://schemas.openxmlformats.org/officeDocument/2006/relationships" xmlns:p="http://schemas.openxmlformats.org/presentationml/2006/main">
  <p:tag name="PA" val="v5.2.4"/>
</p:tagLst>
</file>

<file path=ppt/tags/tag175.xml><?xml version="1.0" encoding="utf-8"?>
<p:tagLst xmlns:a="http://schemas.openxmlformats.org/drawingml/2006/main" xmlns:r="http://schemas.openxmlformats.org/officeDocument/2006/relationships" xmlns:p="http://schemas.openxmlformats.org/presentationml/2006/main">
  <p:tag name="PA" val="v5.2.4"/>
</p:tagLst>
</file>

<file path=ppt/tags/tag176.xml><?xml version="1.0" encoding="utf-8"?>
<p:tagLst xmlns:a="http://schemas.openxmlformats.org/drawingml/2006/main" xmlns:r="http://schemas.openxmlformats.org/officeDocument/2006/relationships" xmlns:p="http://schemas.openxmlformats.org/presentationml/2006/main">
  <p:tag name="PA" val="v5.2.4"/>
</p:tagLst>
</file>

<file path=ppt/tags/tag177.xml><?xml version="1.0" encoding="utf-8"?>
<p:tagLst xmlns:a="http://schemas.openxmlformats.org/drawingml/2006/main" xmlns:r="http://schemas.openxmlformats.org/officeDocument/2006/relationships" xmlns:p="http://schemas.openxmlformats.org/presentationml/2006/main">
  <p:tag name="PA" val="v5.2.4"/>
</p:tagLst>
</file>

<file path=ppt/tags/tag178.xml><?xml version="1.0" encoding="utf-8"?>
<p:tagLst xmlns:a="http://schemas.openxmlformats.org/drawingml/2006/main" xmlns:r="http://schemas.openxmlformats.org/officeDocument/2006/relationships" xmlns:p="http://schemas.openxmlformats.org/presentationml/2006/main">
  <p:tag name="PA" val="v5.2.4"/>
</p:tagLst>
</file>

<file path=ppt/tags/tag179.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80.xml><?xml version="1.0" encoding="utf-8"?>
<p:tagLst xmlns:a="http://schemas.openxmlformats.org/drawingml/2006/main" xmlns:r="http://schemas.openxmlformats.org/officeDocument/2006/relationships" xmlns:p="http://schemas.openxmlformats.org/presentationml/2006/main">
  <p:tag name="PA" val="v5.2.4"/>
</p:tagLst>
</file>

<file path=ppt/tags/tag181.xml><?xml version="1.0" encoding="utf-8"?>
<p:tagLst xmlns:a="http://schemas.openxmlformats.org/drawingml/2006/main" xmlns:r="http://schemas.openxmlformats.org/officeDocument/2006/relationships" xmlns:p="http://schemas.openxmlformats.org/presentationml/2006/main">
  <p:tag name="PA" val="v5.2.4"/>
</p:tagLst>
</file>

<file path=ppt/tags/tag182.xml><?xml version="1.0" encoding="utf-8"?>
<p:tagLst xmlns:a="http://schemas.openxmlformats.org/drawingml/2006/main" xmlns:r="http://schemas.openxmlformats.org/officeDocument/2006/relationships" xmlns:p="http://schemas.openxmlformats.org/presentationml/2006/main">
  <p:tag name="PA" val="v5.2.4"/>
</p:tagLst>
</file>

<file path=ppt/tags/tag183.xml><?xml version="1.0" encoding="utf-8"?>
<p:tagLst xmlns:a="http://schemas.openxmlformats.org/drawingml/2006/main" xmlns:r="http://schemas.openxmlformats.org/officeDocument/2006/relationships" xmlns:p="http://schemas.openxmlformats.org/presentationml/2006/main">
  <p:tag name="PA" val="v5.2.4"/>
</p:tagLst>
</file>

<file path=ppt/tags/tag184.xml><?xml version="1.0" encoding="utf-8"?>
<p:tagLst xmlns:a="http://schemas.openxmlformats.org/drawingml/2006/main" xmlns:r="http://schemas.openxmlformats.org/officeDocument/2006/relationships" xmlns:p="http://schemas.openxmlformats.org/presentationml/2006/main">
  <p:tag name="PA" val="v5.2.4"/>
</p:tagLst>
</file>

<file path=ppt/tags/tag185.xml><?xml version="1.0" encoding="utf-8"?>
<p:tagLst xmlns:a="http://schemas.openxmlformats.org/drawingml/2006/main" xmlns:r="http://schemas.openxmlformats.org/officeDocument/2006/relationships" xmlns:p="http://schemas.openxmlformats.org/presentationml/2006/main">
  <p:tag name="PA" val="v5.2.4"/>
</p:tagLst>
</file>

<file path=ppt/tags/tag186.xml><?xml version="1.0" encoding="utf-8"?>
<p:tagLst xmlns:a="http://schemas.openxmlformats.org/drawingml/2006/main" xmlns:r="http://schemas.openxmlformats.org/officeDocument/2006/relationships" xmlns:p="http://schemas.openxmlformats.org/presentationml/2006/main">
  <p:tag name="PA" val="v5.2.4"/>
</p:tagLst>
</file>

<file path=ppt/tags/tag187.xml><?xml version="1.0" encoding="utf-8"?>
<p:tagLst xmlns:a="http://schemas.openxmlformats.org/drawingml/2006/main" xmlns:r="http://schemas.openxmlformats.org/officeDocument/2006/relationships" xmlns:p="http://schemas.openxmlformats.org/presentationml/2006/main">
  <p:tag name="PA" val="v5.2.4"/>
</p:tagLst>
</file>

<file path=ppt/tags/tag188.xml><?xml version="1.0" encoding="utf-8"?>
<p:tagLst xmlns:a="http://schemas.openxmlformats.org/drawingml/2006/main" xmlns:r="http://schemas.openxmlformats.org/officeDocument/2006/relationships" xmlns:p="http://schemas.openxmlformats.org/presentationml/2006/main">
  <p:tag name="PA" val="v5.2.4"/>
</p:tagLst>
</file>

<file path=ppt/tags/tag189.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190.xml><?xml version="1.0" encoding="utf-8"?>
<p:tagLst xmlns:a="http://schemas.openxmlformats.org/drawingml/2006/main" xmlns:r="http://schemas.openxmlformats.org/officeDocument/2006/relationships" xmlns:p="http://schemas.openxmlformats.org/presentationml/2006/main">
  <p:tag name="PA" val="v5.2.4"/>
</p:tagLst>
</file>

<file path=ppt/tags/tag191.xml><?xml version="1.0" encoding="utf-8"?>
<p:tagLst xmlns:a="http://schemas.openxmlformats.org/drawingml/2006/main" xmlns:r="http://schemas.openxmlformats.org/officeDocument/2006/relationships" xmlns:p="http://schemas.openxmlformats.org/presentationml/2006/main">
  <p:tag name="PA" val="v5.2.4"/>
</p:tagLst>
</file>

<file path=ppt/tags/tag192.xml><?xml version="1.0" encoding="utf-8"?>
<p:tagLst xmlns:a="http://schemas.openxmlformats.org/drawingml/2006/main" xmlns:r="http://schemas.openxmlformats.org/officeDocument/2006/relationships" xmlns:p="http://schemas.openxmlformats.org/presentationml/2006/main">
  <p:tag name="PA" val="v5.2.4"/>
</p:tagLst>
</file>

<file path=ppt/tags/tag193.xml><?xml version="1.0" encoding="utf-8"?>
<p:tagLst xmlns:a="http://schemas.openxmlformats.org/drawingml/2006/main" xmlns:r="http://schemas.openxmlformats.org/officeDocument/2006/relationships" xmlns:p="http://schemas.openxmlformats.org/presentationml/2006/main">
  <p:tag name="PA" val="v5.2.4"/>
</p:tagLst>
</file>

<file path=ppt/tags/tag194.xml><?xml version="1.0" encoding="utf-8"?>
<p:tagLst xmlns:a="http://schemas.openxmlformats.org/drawingml/2006/main" xmlns:r="http://schemas.openxmlformats.org/officeDocument/2006/relationships" xmlns:p="http://schemas.openxmlformats.org/presentationml/2006/main">
  <p:tag name="PA" val="v5.2.4"/>
</p:tagLst>
</file>

<file path=ppt/tags/tag195.xml><?xml version="1.0" encoding="utf-8"?>
<p:tagLst xmlns:a="http://schemas.openxmlformats.org/drawingml/2006/main" xmlns:r="http://schemas.openxmlformats.org/officeDocument/2006/relationships" xmlns:p="http://schemas.openxmlformats.org/presentationml/2006/main">
  <p:tag name="PA" val="v5.2.4"/>
</p:tagLst>
</file>

<file path=ppt/tags/tag196.xml><?xml version="1.0" encoding="utf-8"?>
<p:tagLst xmlns:a="http://schemas.openxmlformats.org/drawingml/2006/main" xmlns:r="http://schemas.openxmlformats.org/officeDocument/2006/relationships" xmlns:p="http://schemas.openxmlformats.org/presentationml/2006/main">
  <p:tag name="PA" val="v5.2.4"/>
</p:tagLst>
</file>

<file path=ppt/tags/tag197.xml><?xml version="1.0" encoding="utf-8"?>
<p:tagLst xmlns:a="http://schemas.openxmlformats.org/drawingml/2006/main" xmlns:r="http://schemas.openxmlformats.org/officeDocument/2006/relationships" xmlns:p="http://schemas.openxmlformats.org/presentationml/2006/main">
  <p:tag name="PA" val="v5.2.4"/>
</p:tagLst>
</file>

<file path=ppt/tags/tag198.xml><?xml version="1.0" encoding="utf-8"?>
<p:tagLst xmlns:a="http://schemas.openxmlformats.org/drawingml/2006/main" xmlns:r="http://schemas.openxmlformats.org/officeDocument/2006/relationships" xmlns:p="http://schemas.openxmlformats.org/presentationml/2006/main">
  <p:tag name="PA" val="v5.2.4"/>
</p:tagLst>
</file>

<file path=ppt/tags/tag19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00.xml><?xml version="1.0" encoding="utf-8"?>
<p:tagLst xmlns:a="http://schemas.openxmlformats.org/drawingml/2006/main" xmlns:r="http://schemas.openxmlformats.org/officeDocument/2006/relationships" xmlns:p="http://schemas.openxmlformats.org/presentationml/2006/main">
  <p:tag name="PA" val="v5.2.4"/>
</p:tagLst>
</file>

<file path=ppt/tags/tag201.xml><?xml version="1.0" encoding="utf-8"?>
<p:tagLst xmlns:a="http://schemas.openxmlformats.org/drawingml/2006/main" xmlns:r="http://schemas.openxmlformats.org/officeDocument/2006/relationships" xmlns:p="http://schemas.openxmlformats.org/presentationml/2006/main">
  <p:tag name="PA" val="v5.2.4"/>
</p:tagLst>
</file>

<file path=ppt/tags/tag202.xml><?xml version="1.0" encoding="utf-8"?>
<p:tagLst xmlns:a="http://schemas.openxmlformats.org/drawingml/2006/main" xmlns:r="http://schemas.openxmlformats.org/officeDocument/2006/relationships" xmlns:p="http://schemas.openxmlformats.org/presentationml/2006/main">
  <p:tag name="PA" val="v5.2.4"/>
</p:tagLst>
</file>

<file path=ppt/tags/tag203.xml><?xml version="1.0" encoding="utf-8"?>
<p:tagLst xmlns:a="http://schemas.openxmlformats.org/drawingml/2006/main" xmlns:r="http://schemas.openxmlformats.org/officeDocument/2006/relationships" xmlns:p="http://schemas.openxmlformats.org/presentationml/2006/main">
  <p:tag name="PA" val="v5.2.4"/>
</p:tagLst>
</file>

<file path=ppt/tags/tag204.xml><?xml version="1.0" encoding="utf-8"?>
<p:tagLst xmlns:a="http://schemas.openxmlformats.org/drawingml/2006/main" xmlns:r="http://schemas.openxmlformats.org/officeDocument/2006/relationships" xmlns:p="http://schemas.openxmlformats.org/presentationml/2006/main">
  <p:tag name="PA" val="v5.2.4"/>
</p:tagLst>
</file>

<file path=ppt/tags/tag205.xml><?xml version="1.0" encoding="utf-8"?>
<p:tagLst xmlns:a="http://schemas.openxmlformats.org/drawingml/2006/main" xmlns:r="http://schemas.openxmlformats.org/officeDocument/2006/relationships" xmlns:p="http://schemas.openxmlformats.org/presentationml/2006/main">
  <p:tag name="PA" val="v5.2.4"/>
</p:tagLst>
</file>

<file path=ppt/tags/tag206.xml><?xml version="1.0" encoding="utf-8"?>
<p:tagLst xmlns:a="http://schemas.openxmlformats.org/drawingml/2006/main" xmlns:r="http://schemas.openxmlformats.org/officeDocument/2006/relationships" xmlns:p="http://schemas.openxmlformats.org/presentationml/2006/main">
  <p:tag name="PA" val="v5.2.4"/>
</p:tagLst>
</file>

<file path=ppt/tags/tag207.xml><?xml version="1.0" encoding="utf-8"?>
<p:tagLst xmlns:a="http://schemas.openxmlformats.org/drawingml/2006/main" xmlns:r="http://schemas.openxmlformats.org/officeDocument/2006/relationships" xmlns:p="http://schemas.openxmlformats.org/presentationml/2006/main">
  <p:tag name="PA" val="v5.2.4"/>
</p:tagLst>
</file>

<file path=ppt/tags/tag208.xml><?xml version="1.0" encoding="utf-8"?>
<p:tagLst xmlns:a="http://schemas.openxmlformats.org/drawingml/2006/main" xmlns:r="http://schemas.openxmlformats.org/officeDocument/2006/relationships" xmlns:p="http://schemas.openxmlformats.org/presentationml/2006/main">
  <p:tag name="PA" val="v5.2.4"/>
</p:tagLst>
</file>

<file path=ppt/tags/tag209.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10.xml><?xml version="1.0" encoding="utf-8"?>
<p:tagLst xmlns:a="http://schemas.openxmlformats.org/drawingml/2006/main" xmlns:r="http://schemas.openxmlformats.org/officeDocument/2006/relationships" xmlns:p="http://schemas.openxmlformats.org/presentationml/2006/main">
  <p:tag name="PA" val="v5.2.4"/>
</p:tagLst>
</file>

<file path=ppt/tags/tag211.xml><?xml version="1.0" encoding="utf-8"?>
<p:tagLst xmlns:a="http://schemas.openxmlformats.org/drawingml/2006/main" xmlns:r="http://schemas.openxmlformats.org/officeDocument/2006/relationships" xmlns:p="http://schemas.openxmlformats.org/presentationml/2006/main">
  <p:tag name="PA" val="v5.2.4"/>
</p:tagLst>
</file>

<file path=ppt/tags/tag212.xml><?xml version="1.0" encoding="utf-8"?>
<p:tagLst xmlns:a="http://schemas.openxmlformats.org/drawingml/2006/main" xmlns:r="http://schemas.openxmlformats.org/officeDocument/2006/relationships" xmlns:p="http://schemas.openxmlformats.org/presentationml/2006/main">
  <p:tag name="PA" val="v5.2.4"/>
</p:tagLst>
</file>

<file path=ppt/tags/tag213.xml><?xml version="1.0" encoding="utf-8"?>
<p:tagLst xmlns:a="http://schemas.openxmlformats.org/drawingml/2006/main" xmlns:r="http://schemas.openxmlformats.org/officeDocument/2006/relationships" xmlns:p="http://schemas.openxmlformats.org/presentationml/2006/main">
  <p:tag name="PA" val="v5.2.4"/>
</p:tagLst>
</file>

<file path=ppt/tags/tag214.xml><?xml version="1.0" encoding="utf-8"?>
<p:tagLst xmlns:a="http://schemas.openxmlformats.org/drawingml/2006/main" xmlns:r="http://schemas.openxmlformats.org/officeDocument/2006/relationships" xmlns:p="http://schemas.openxmlformats.org/presentationml/2006/main">
  <p:tag name="PA" val="v5.2.4"/>
</p:tagLst>
</file>

<file path=ppt/tags/tag215.xml><?xml version="1.0" encoding="utf-8"?>
<p:tagLst xmlns:a="http://schemas.openxmlformats.org/drawingml/2006/main" xmlns:r="http://schemas.openxmlformats.org/officeDocument/2006/relationships" xmlns:p="http://schemas.openxmlformats.org/presentationml/2006/main">
  <p:tag name="PA" val="v5.2.4"/>
</p:tagLst>
</file>

<file path=ppt/tags/tag216.xml><?xml version="1.0" encoding="utf-8"?>
<p:tagLst xmlns:a="http://schemas.openxmlformats.org/drawingml/2006/main" xmlns:r="http://schemas.openxmlformats.org/officeDocument/2006/relationships" xmlns:p="http://schemas.openxmlformats.org/presentationml/2006/main">
  <p:tag name="PA" val="v5.2.4"/>
</p:tagLst>
</file>

<file path=ppt/tags/tag217.xml><?xml version="1.0" encoding="utf-8"?>
<p:tagLst xmlns:a="http://schemas.openxmlformats.org/drawingml/2006/main" xmlns:r="http://schemas.openxmlformats.org/officeDocument/2006/relationships" xmlns:p="http://schemas.openxmlformats.org/presentationml/2006/main">
  <p:tag name="PA" val="v5.2.4"/>
</p:tagLst>
</file>

<file path=ppt/tags/tag218.xml><?xml version="1.0" encoding="utf-8"?>
<p:tagLst xmlns:a="http://schemas.openxmlformats.org/drawingml/2006/main" xmlns:r="http://schemas.openxmlformats.org/officeDocument/2006/relationships" xmlns:p="http://schemas.openxmlformats.org/presentationml/2006/main">
  <p:tag name="PA" val="v5.2.4"/>
</p:tagLst>
</file>

<file path=ppt/tags/tag219.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20.xml><?xml version="1.0" encoding="utf-8"?>
<p:tagLst xmlns:a="http://schemas.openxmlformats.org/drawingml/2006/main" xmlns:r="http://schemas.openxmlformats.org/officeDocument/2006/relationships" xmlns:p="http://schemas.openxmlformats.org/presentationml/2006/main">
  <p:tag name="PA" val="v5.2.4"/>
</p:tagLst>
</file>

<file path=ppt/tags/tag221.xml><?xml version="1.0" encoding="utf-8"?>
<p:tagLst xmlns:a="http://schemas.openxmlformats.org/drawingml/2006/main" xmlns:r="http://schemas.openxmlformats.org/officeDocument/2006/relationships" xmlns:p="http://schemas.openxmlformats.org/presentationml/2006/main">
  <p:tag name="PA" val="v5.2.4"/>
</p:tagLst>
</file>

<file path=ppt/tags/tag222.xml><?xml version="1.0" encoding="utf-8"?>
<p:tagLst xmlns:a="http://schemas.openxmlformats.org/drawingml/2006/main" xmlns:r="http://schemas.openxmlformats.org/officeDocument/2006/relationships" xmlns:p="http://schemas.openxmlformats.org/presentationml/2006/main">
  <p:tag name="PA" val="v5.2.4"/>
</p:tagLst>
</file>

<file path=ppt/tags/tag223.xml><?xml version="1.0" encoding="utf-8"?>
<p:tagLst xmlns:a="http://schemas.openxmlformats.org/drawingml/2006/main" xmlns:r="http://schemas.openxmlformats.org/officeDocument/2006/relationships" xmlns:p="http://schemas.openxmlformats.org/presentationml/2006/main">
  <p:tag name="PA" val="v5.2.4"/>
</p:tagLst>
</file>

<file path=ppt/tags/tag224.xml><?xml version="1.0" encoding="utf-8"?>
<p:tagLst xmlns:a="http://schemas.openxmlformats.org/drawingml/2006/main" xmlns:r="http://schemas.openxmlformats.org/officeDocument/2006/relationships" xmlns:p="http://schemas.openxmlformats.org/presentationml/2006/main">
  <p:tag name="PA" val="v5.2.4"/>
</p:tagLst>
</file>

<file path=ppt/tags/tag225.xml><?xml version="1.0" encoding="utf-8"?>
<p:tagLst xmlns:a="http://schemas.openxmlformats.org/drawingml/2006/main" xmlns:r="http://schemas.openxmlformats.org/officeDocument/2006/relationships" xmlns:p="http://schemas.openxmlformats.org/presentationml/2006/main">
  <p:tag name="PA" val="v5.2.4"/>
</p:tagLst>
</file>

<file path=ppt/tags/tag226.xml><?xml version="1.0" encoding="utf-8"?>
<p:tagLst xmlns:a="http://schemas.openxmlformats.org/drawingml/2006/main" xmlns:r="http://schemas.openxmlformats.org/officeDocument/2006/relationships" xmlns:p="http://schemas.openxmlformats.org/presentationml/2006/main">
  <p:tag name="PA" val="v5.2.4"/>
</p:tagLst>
</file>

<file path=ppt/tags/tag227.xml><?xml version="1.0" encoding="utf-8"?>
<p:tagLst xmlns:a="http://schemas.openxmlformats.org/drawingml/2006/main" xmlns:r="http://schemas.openxmlformats.org/officeDocument/2006/relationships" xmlns:p="http://schemas.openxmlformats.org/presentationml/2006/main">
  <p:tag name="PA" val="v5.2.4"/>
</p:tagLst>
</file>

<file path=ppt/tags/tag228.xml><?xml version="1.0" encoding="utf-8"?>
<p:tagLst xmlns:a="http://schemas.openxmlformats.org/drawingml/2006/main" xmlns:r="http://schemas.openxmlformats.org/officeDocument/2006/relationships" xmlns:p="http://schemas.openxmlformats.org/presentationml/2006/main">
  <p:tag name="PA" val="v5.2.4"/>
</p:tagLst>
</file>

<file path=ppt/tags/tag229.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30.xml><?xml version="1.0" encoding="utf-8"?>
<p:tagLst xmlns:a="http://schemas.openxmlformats.org/drawingml/2006/main" xmlns:r="http://schemas.openxmlformats.org/officeDocument/2006/relationships" xmlns:p="http://schemas.openxmlformats.org/presentationml/2006/main">
  <p:tag name="PA" val="v5.2.4"/>
</p:tagLst>
</file>

<file path=ppt/tags/tag231.xml><?xml version="1.0" encoding="utf-8"?>
<p:tagLst xmlns:a="http://schemas.openxmlformats.org/drawingml/2006/main" xmlns:r="http://schemas.openxmlformats.org/officeDocument/2006/relationships" xmlns:p="http://schemas.openxmlformats.org/presentationml/2006/main">
  <p:tag name="PA" val="v5.2.4"/>
</p:tagLst>
</file>

<file path=ppt/tags/tag232.xml><?xml version="1.0" encoding="utf-8"?>
<p:tagLst xmlns:a="http://schemas.openxmlformats.org/drawingml/2006/main" xmlns:r="http://schemas.openxmlformats.org/officeDocument/2006/relationships" xmlns:p="http://schemas.openxmlformats.org/presentationml/2006/main">
  <p:tag name="PA" val="v5.2.4"/>
</p:tagLst>
</file>

<file path=ppt/tags/tag233.xml><?xml version="1.0" encoding="utf-8"?>
<p:tagLst xmlns:a="http://schemas.openxmlformats.org/drawingml/2006/main" xmlns:r="http://schemas.openxmlformats.org/officeDocument/2006/relationships" xmlns:p="http://schemas.openxmlformats.org/presentationml/2006/main">
  <p:tag name="PA" val="v5.2.4"/>
</p:tagLst>
</file>

<file path=ppt/tags/tag234.xml><?xml version="1.0" encoding="utf-8"?>
<p:tagLst xmlns:a="http://schemas.openxmlformats.org/drawingml/2006/main" xmlns:r="http://schemas.openxmlformats.org/officeDocument/2006/relationships" xmlns:p="http://schemas.openxmlformats.org/presentationml/2006/main">
  <p:tag name="PA" val="v5.2.4"/>
</p:tagLst>
</file>

<file path=ppt/tags/tag235.xml><?xml version="1.0" encoding="utf-8"?>
<p:tagLst xmlns:a="http://schemas.openxmlformats.org/drawingml/2006/main" xmlns:r="http://schemas.openxmlformats.org/officeDocument/2006/relationships" xmlns:p="http://schemas.openxmlformats.org/presentationml/2006/main">
  <p:tag name="PA" val="v5.2.4"/>
</p:tagLst>
</file>

<file path=ppt/tags/tag236.xml><?xml version="1.0" encoding="utf-8"?>
<p:tagLst xmlns:a="http://schemas.openxmlformats.org/drawingml/2006/main" xmlns:r="http://schemas.openxmlformats.org/officeDocument/2006/relationships" xmlns:p="http://schemas.openxmlformats.org/presentationml/2006/main">
  <p:tag name="PA" val="v5.2.4"/>
</p:tagLst>
</file>

<file path=ppt/tags/tag237.xml><?xml version="1.0" encoding="utf-8"?>
<p:tagLst xmlns:a="http://schemas.openxmlformats.org/drawingml/2006/main" xmlns:r="http://schemas.openxmlformats.org/officeDocument/2006/relationships" xmlns:p="http://schemas.openxmlformats.org/presentationml/2006/main">
  <p:tag name="PA" val="v5.2.4"/>
</p:tagLst>
</file>

<file path=ppt/tags/tag238.xml><?xml version="1.0" encoding="utf-8"?>
<p:tagLst xmlns:a="http://schemas.openxmlformats.org/drawingml/2006/main" xmlns:r="http://schemas.openxmlformats.org/officeDocument/2006/relationships" xmlns:p="http://schemas.openxmlformats.org/presentationml/2006/main">
  <p:tag name="PA" val="v5.2.4"/>
</p:tagLst>
</file>

<file path=ppt/tags/tag239.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40.xml><?xml version="1.0" encoding="utf-8"?>
<p:tagLst xmlns:a="http://schemas.openxmlformats.org/drawingml/2006/main" xmlns:r="http://schemas.openxmlformats.org/officeDocument/2006/relationships" xmlns:p="http://schemas.openxmlformats.org/presentationml/2006/main">
  <p:tag name="PA" val="v5.2.4"/>
</p:tagLst>
</file>

<file path=ppt/tags/tag241.xml><?xml version="1.0" encoding="utf-8"?>
<p:tagLst xmlns:a="http://schemas.openxmlformats.org/drawingml/2006/main" xmlns:r="http://schemas.openxmlformats.org/officeDocument/2006/relationships" xmlns:p="http://schemas.openxmlformats.org/presentationml/2006/main">
  <p:tag name="PA" val="v5.2.4"/>
</p:tagLst>
</file>

<file path=ppt/tags/tag242.xml><?xml version="1.0" encoding="utf-8"?>
<p:tagLst xmlns:a="http://schemas.openxmlformats.org/drawingml/2006/main" xmlns:r="http://schemas.openxmlformats.org/officeDocument/2006/relationships" xmlns:p="http://schemas.openxmlformats.org/presentationml/2006/main">
  <p:tag name="PA" val="v5.2.4"/>
</p:tagLst>
</file>

<file path=ppt/tags/tag243.xml><?xml version="1.0" encoding="utf-8"?>
<p:tagLst xmlns:a="http://schemas.openxmlformats.org/drawingml/2006/main" xmlns:r="http://schemas.openxmlformats.org/officeDocument/2006/relationships" xmlns:p="http://schemas.openxmlformats.org/presentationml/2006/main">
  <p:tag name="PA" val="v5.2.4"/>
</p:tagLst>
</file>

<file path=ppt/tags/tag244.xml><?xml version="1.0" encoding="utf-8"?>
<p:tagLst xmlns:a="http://schemas.openxmlformats.org/drawingml/2006/main" xmlns:r="http://schemas.openxmlformats.org/officeDocument/2006/relationships" xmlns:p="http://schemas.openxmlformats.org/presentationml/2006/main">
  <p:tag name="PA" val="v5.2.4"/>
</p:tagLst>
</file>

<file path=ppt/tags/tag245.xml><?xml version="1.0" encoding="utf-8"?>
<p:tagLst xmlns:a="http://schemas.openxmlformats.org/drawingml/2006/main" xmlns:r="http://schemas.openxmlformats.org/officeDocument/2006/relationships" xmlns:p="http://schemas.openxmlformats.org/presentationml/2006/main">
  <p:tag name="PA" val="v5.2.4"/>
</p:tagLst>
</file>

<file path=ppt/tags/tag246.xml><?xml version="1.0" encoding="utf-8"?>
<p:tagLst xmlns:a="http://schemas.openxmlformats.org/drawingml/2006/main" xmlns:r="http://schemas.openxmlformats.org/officeDocument/2006/relationships" xmlns:p="http://schemas.openxmlformats.org/presentationml/2006/main">
  <p:tag name="PA" val="v5.2.4"/>
</p:tagLst>
</file>

<file path=ppt/tags/tag247.xml><?xml version="1.0" encoding="utf-8"?>
<p:tagLst xmlns:a="http://schemas.openxmlformats.org/drawingml/2006/main" xmlns:r="http://schemas.openxmlformats.org/officeDocument/2006/relationships" xmlns:p="http://schemas.openxmlformats.org/presentationml/2006/main">
  <p:tag name="PA" val="v5.2.4"/>
</p:tagLst>
</file>

<file path=ppt/tags/tag248.xml><?xml version="1.0" encoding="utf-8"?>
<p:tagLst xmlns:a="http://schemas.openxmlformats.org/drawingml/2006/main" xmlns:r="http://schemas.openxmlformats.org/officeDocument/2006/relationships" xmlns:p="http://schemas.openxmlformats.org/presentationml/2006/main">
  <p:tag name="PA" val="v5.2.4"/>
</p:tagLst>
</file>

<file path=ppt/tags/tag249.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50.xml><?xml version="1.0" encoding="utf-8"?>
<p:tagLst xmlns:a="http://schemas.openxmlformats.org/drawingml/2006/main" xmlns:r="http://schemas.openxmlformats.org/officeDocument/2006/relationships" xmlns:p="http://schemas.openxmlformats.org/presentationml/2006/main">
  <p:tag name="PA" val="v5.2.4"/>
</p:tagLst>
</file>

<file path=ppt/tags/tag251.xml><?xml version="1.0" encoding="utf-8"?>
<p:tagLst xmlns:a="http://schemas.openxmlformats.org/drawingml/2006/main" xmlns:r="http://schemas.openxmlformats.org/officeDocument/2006/relationships" xmlns:p="http://schemas.openxmlformats.org/presentationml/2006/main">
  <p:tag name="PA" val="v5.2.4"/>
</p:tagLst>
</file>

<file path=ppt/tags/tag252.xml><?xml version="1.0" encoding="utf-8"?>
<p:tagLst xmlns:a="http://schemas.openxmlformats.org/drawingml/2006/main" xmlns:r="http://schemas.openxmlformats.org/officeDocument/2006/relationships" xmlns:p="http://schemas.openxmlformats.org/presentationml/2006/main">
  <p:tag name="PA" val="v5.2.4"/>
</p:tagLst>
</file>

<file path=ppt/tags/tag253.xml><?xml version="1.0" encoding="utf-8"?>
<p:tagLst xmlns:a="http://schemas.openxmlformats.org/drawingml/2006/main" xmlns:r="http://schemas.openxmlformats.org/officeDocument/2006/relationships" xmlns:p="http://schemas.openxmlformats.org/presentationml/2006/main">
  <p:tag name="PA" val="v5.2.4"/>
</p:tagLst>
</file>

<file path=ppt/tags/tag254.xml><?xml version="1.0" encoding="utf-8"?>
<p:tagLst xmlns:a="http://schemas.openxmlformats.org/drawingml/2006/main" xmlns:r="http://schemas.openxmlformats.org/officeDocument/2006/relationships" xmlns:p="http://schemas.openxmlformats.org/presentationml/2006/main">
  <p:tag name="PA" val="v5.2.4"/>
</p:tagLst>
</file>

<file path=ppt/tags/tag255.xml><?xml version="1.0" encoding="utf-8"?>
<p:tagLst xmlns:a="http://schemas.openxmlformats.org/drawingml/2006/main" xmlns:r="http://schemas.openxmlformats.org/officeDocument/2006/relationships" xmlns:p="http://schemas.openxmlformats.org/presentationml/2006/main">
  <p:tag name="PA" val="v5.2.4"/>
</p:tagLst>
</file>

<file path=ppt/tags/tag256.xml><?xml version="1.0" encoding="utf-8"?>
<p:tagLst xmlns:a="http://schemas.openxmlformats.org/drawingml/2006/main" xmlns:r="http://schemas.openxmlformats.org/officeDocument/2006/relationships" xmlns:p="http://schemas.openxmlformats.org/presentationml/2006/main">
  <p:tag name="PA" val="v5.2.4"/>
</p:tagLst>
</file>

<file path=ppt/tags/tag257.xml><?xml version="1.0" encoding="utf-8"?>
<p:tagLst xmlns:a="http://schemas.openxmlformats.org/drawingml/2006/main" xmlns:r="http://schemas.openxmlformats.org/officeDocument/2006/relationships" xmlns:p="http://schemas.openxmlformats.org/presentationml/2006/main">
  <p:tag name="PA" val="v5.2.4"/>
</p:tagLst>
</file>

<file path=ppt/tags/tag258.xml><?xml version="1.0" encoding="utf-8"?>
<p:tagLst xmlns:a="http://schemas.openxmlformats.org/drawingml/2006/main" xmlns:r="http://schemas.openxmlformats.org/officeDocument/2006/relationships" xmlns:p="http://schemas.openxmlformats.org/presentationml/2006/main">
  <p:tag name="PA" val="v5.2.4"/>
</p:tagLst>
</file>

<file path=ppt/tags/tag259.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60.xml><?xml version="1.0" encoding="utf-8"?>
<p:tagLst xmlns:a="http://schemas.openxmlformats.org/drawingml/2006/main" xmlns:r="http://schemas.openxmlformats.org/officeDocument/2006/relationships" xmlns:p="http://schemas.openxmlformats.org/presentationml/2006/main">
  <p:tag name="PA" val="v5.2.4"/>
</p:tagLst>
</file>

<file path=ppt/tags/tag261.xml><?xml version="1.0" encoding="utf-8"?>
<p:tagLst xmlns:a="http://schemas.openxmlformats.org/drawingml/2006/main" xmlns:r="http://schemas.openxmlformats.org/officeDocument/2006/relationships" xmlns:p="http://schemas.openxmlformats.org/presentationml/2006/main">
  <p:tag name="PA" val="v5.2.4"/>
</p:tagLst>
</file>

<file path=ppt/tags/tag262.xml><?xml version="1.0" encoding="utf-8"?>
<p:tagLst xmlns:a="http://schemas.openxmlformats.org/drawingml/2006/main" xmlns:r="http://schemas.openxmlformats.org/officeDocument/2006/relationships" xmlns:p="http://schemas.openxmlformats.org/presentationml/2006/main">
  <p:tag name="PA" val="v5.2.4"/>
</p:tagLst>
</file>

<file path=ppt/tags/tag263.xml><?xml version="1.0" encoding="utf-8"?>
<p:tagLst xmlns:a="http://schemas.openxmlformats.org/drawingml/2006/main" xmlns:r="http://schemas.openxmlformats.org/officeDocument/2006/relationships" xmlns:p="http://schemas.openxmlformats.org/presentationml/2006/main">
  <p:tag name="PA" val="v5.2.4"/>
</p:tagLst>
</file>

<file path=ppt/tags/tag264.xml><?xml version="1.0" encoding="utf-8"?>
<p:tagLst xmlns:a="http://schemas.openxmlformats.org/drawingml/2006/main" xmlns:r="http://schemas.openxmlformats.org/officeDocument/2006/relationships" xmlns:p="http://schemas.openxmlformats.org/presentationml/2006/main">
  <p:tag name="PA" val="v5.2.4"/>
</p:tagLst>
</file>

<file path=ppt/tags/tag265.xml><?xml version="1.0" encoding="utf-8"?>
<p:tagLst xmlns:a="http://schemas.openxmlformats.org/drawingml/2006/main" xmlns:r="http://schemas.openxmlformats.org/officeDocument/2006/relationships" xmlns:p="http://schemas.openxmlformats.org/presentationml/2006/main">
  <p:tag name="PA" val="v5.2.4"/>
</p:tagLst>
</file>

<file path=ppt/tags/tag266.xml><?xml version="1.0" encoding="utf-8"?>
<p:tagLst xmlns:a="http://schemas.openxmlformats.org/drawingml/2006/main" xmlns:r="http://schemas.openxmlformats.org/officeDocument/2006/relationships" xmlns:p="http://schemas.openxmlformats.org/presentationml/2006/main">
  <p:tag name="PA" val="v5.2.4"/>
</p:tagLst>
</file>

<file path=ppt/tags/tag267.xml><?xml version="1.0" encoding="utf-8"?>
<p:tagLst xmlns:a="http://schemas.openxmlformats.org/drawingml/2006/main" xmlns:r="http://schemas.openxmlformats.org/officeDocument/2006/relationships" xmlns:p="http://schemas.openxmlformats.org/presentationml/2006/main">
  <p:tag name="PA" val="v5.2.4"/>
</p:tagLst>
</file>

<file path=ppt/tags/tag268.xml><?xml version="1.0" encoding="utf-8"?>
<p:tagLst xmlns:a="http://schemas.openxmlformats.org/drawingml/2006/main" xmlns:r="http://schemas.openxmlformats.org/officeDocument/2006/relationships" xmlns:p="http://schemas.openxmlformats.org/presentationml/2006/main">
  <p:tag name="PA" val="v5.2.4"/>
</p:tagLst>
</file>

<file path=ppt/tags/tag269.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70.xml><?xml version="1.0" encoding="utf-8"?>
<p:tagLst xmlns:a="http://schemas.openxmlformats.org/drawingml/2006/main" xmlns:r="http://schemas.openxmlformats.org/officeDocument/2006/relationships" xmlns:p="http://schemas.openxmlformats.org/presentationml/2006/main">
  <p:tag name="PA" val="v5.2.4"/>
</p:tagLst>
</file>

<file path=ppt/tags/tag271.xml><?xml version="1.0" encoding="utf-8"?>
<p:tagLst xmlns:a="http://schemas.openxmlformats.org/drawingml/2006/main" xmlns:r="http://schemas.openxmlformats.org/officeDocument/2006/relationships" xmlns:p="http://schemas.openxmlformats.org/presentationml/2006/main">
  <p:tag name="PA" val="v5.2.4"/>
</p:tagLst>
</file>

<file path=ppt/tags/tag272.xml><?xml version="1.0" encoding="utf-8"?>
<p:tagLst xmlns:a="http://schemas.openxmlformats.org/drawingml/2006/main" xmlns:r="http://schemas.openxmlformats.org/officeDocument/2006/relationships" xmlns:p="http://schemas.openxmlformats.org/presentationml/2006/main">
  <p:tag name="PA" val="v5.2.4"/>
</p:tagLst>
</file>

<file path=ppt/tags/tag273.xml><?xml version="1.0" encoding="utf-8"?>
<p:tagLst xmlns:a="http://schemas.openxmlformats.org/drawingml/2006/main" xmlns:r="http://schemas.openxmlformats.org/officeDocument/2006/relationships" xmlns:p="http://schemas.openxmlformats.org/presentationml/2006/main">
  <p:tag name="PA" val="v5.2.4"/>
</p:tagLst>
</file>

<file path=ppt/tags/tag274.xml><?xml version="1.0" encoding="utf-8"?>
<p:tagLst xmlns:a="http://schemas.openxmlformats.org/drawingml/2006/main" xmlns:r="http://schemas.openxmlformats.org/officeDocument/2006/relationships" xmlns:p="http://schemas.openxmlformats.org/presentationml/2006/main">
  <p:tag name="PA" val="v5.2.4"/>
</p:tagLst>
</file>

<file path=ppt/tags/tag275.xml><?xml version="1.0" encoding="utf-8"?>
<p:tagLst xmlns:a="http://schemas.openxmlformats.org/drawingml/2006/main" xmlns:r="http://schemas.openxmlformats.org/officeDocument/2006/relationships" xmlns:p="http://schemas.openxmlformats.org/presentationml/2006/main">
  <p:tag name="PA" val="v5.2.4"/>
</p:tagLst>
</file>

<file path=ppt/tags/tag276.xml><?xml version="1.0" encoding="utf-8"?>
<p:tagLst xmlns:a="http://schemas.openxmlformats.org/drawingml/2006/main" xmlns:r="http://schemas.openxmlformats.org/officeDocument/2006/relationships" xmlns:p="http://schemas.openxmlformats.org/presentationml/2006/main">
  <p:tag name="PA" val="v5.2.4"/>
</p:tagLst>
</file>

<file path=ppt/tags/tag277.xml><?xml version="1.0" encoding="utf-8"?>
<p:tagLst xmlns:a="http://schemas.openxmlformats.org/drawingml/2006/main" xmlns:r="http://schemas.openxmlformats.org/officeDocument/2006/relationships" xmlns:p="http://schemas.openxmlformats.org/presentationml/2006/main">
  <p:tag name="PA" val="v5.2.4"/>
</p:tagLst>
</file>

<file path=ppt/tags/tag278.xml><?xml version="1.0" encoding="utf-8"?>
<p:tagLst xmlns:a="http://schemas.openxmlformats.org/drawingml/2006/main" xmlns:r="http://schemas.openxmlformats.org/officeDocument/2006/relationships" xmlns:p="http://schemas.openxmlformats.org/presentationml/2006/main">
  <p:tag name="PA" val="v5.2.4"/>
</p:tagLst>
</file>

<file path=ppt/tags/tag279.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280.xml><?xml version="1.0" encoding="utf-8"?>
<p:tagLst xmlns:a="http://schemas.openxmlformats.org/drawingml/2006/main" xmlns:r="http://schemas.openxmlformats.org/officeDocument/2006/relationships" xmlns:p="http://schemas.openxmlformats.org/presentationml/2006/main">
  <p:tag name="PA" val="v5.2.4"/>
</p:tagLst>
</file>

<file path=ppt/tags/tag281.xml><?xml version="1.0" encoding="utf-8"?>
<p:tagLst xmlns:a="http://schemas.openxmlformats.org/drawingml/2006/main" xmlns:r="http://schemas.openxmlformats.org/officeDocument/2006/relationships" xmlns:p="http://schemas.openxmlformats.org/presentationml/2006/main">
  <p:tag name="PA" val="v5.2.4"/>
</p:tagLst>
</file>

<file path=ppt/tags/tag282.xml><?xml version="1.0" encoding="utf-8"?>
<p:tagLst xmlns:a="http://schemas.openxmlformats.org/drawingml/2006/main" xmlns:r="http://schemas.openxmlformats.org/officeDocument/2006/relationships" xmlns:p="http://schemas.openxmlformats.org/presentationml/2006/main">
  <p:tag name="PA" val="v5.2.4"/>
</p:tagLst>
</file>

<file path=ppt/tags/tag283.xml><?xml version="1.0" encoding="utf-8"?>
<p:tagLst xmlns:a="http://schemas.openxmlformats.org/drawingml/2006/main" xmlns:r="http://schemas.openxmlformats.org/officeDocument/2006/relationships" xmlns:p="http://schemas.openxmlformats.org/presentationml/2006/main">
  <p:tag name="PA" val="v5.2.4"/>
</p:tagLst>
</file>

<file path=ppt/tags/tag284.xml><?xml version="1.0" encoding="utf-8"?>
<p:tagLst xmlns:a="http://schemas.openxmlformats.org/drawingml/2006/main" xmlns:r="http://schemas.openxmlformats.org/officeDocument/2006/relationships" xmlns:p="http://schemas.openxmlformats.org/presentationml/2006/main">
  <p:tag name="PA" val="v5.2.4"/>
</p:tagLst>
</file>

<file path=ppt/tags/tag285.xml><?xml version="1.0" encoding="utf-8"?>
<p:tagLst xmlns:a="http://schemas.openxmlformats.org/drawingml/2006/main" xmlns:r="http://schemas.openxmlformats.org/officeDocument/2006/relationships" xmlns:p="http://schemas.openxmlformats.org/presentationml/2006/main">
  <p:tag name="PA" val="v5.2.4"/>
</p:tagLst>
</file>

<file path=ppt/tags/tag286.xml><?xml version="1.0" encoding="utf-8"?>
<p:tagLst xmlns:a="http://schemas.openxmlformats.org/drawingml/2006/main" xmlns:r="http://schemas.openxmlformats.org/officeDocument/2006/relationships" xmlns:p="http://schemas.openxmlformats.org/presentationml/2006/main">
  <p:tag name="PA" val="v5.2.4"/>
</p:tagLst>
</file>

<file path=ppt/tags/tag287.xml><?xml version="1.0" encoding="utf-8"?>
<p:tagLst xmlns:a="http://schemas.openxmlformats.org/drawingml/2006/main" xmlns:r="http://schemas.openxmlformats.org/officeDocument/2006/relationships" xmlns:p="http://schemas.openxmlformats.org/presentationml/2006/main">
  <p:tag name="PA" val="v5.2.4"/>
</p:tagLst>
</file>

<file path=ppt/tags/tag288.xml><?xml version="1.0" encoding="utf-8"?>
<p:tagLst xmlns:a="http://schemas.openxmlformats.org/drawingml/2006/main" xmlns:r="http://schemas.openxmlformats.org/officeDocument/2006/relationships" xmlns:p="http://schemas.openxmlformats.org/presentationml/2006/main">
  <p:tag name="PA" val="v5.2.4"/>
</p:tagLst>
</file>

<file path=ppt/tags/tag289.xml><?xml version="1.0" encoding="utf-8"?>
<p:tagLst xmlns:a="http://schemas.openxmlformats.org/drawingml/2006/main" xmlns:r="http://schemas.openxmlformats.org/officeDocument/2006/relationships" xmlns:p="http://schemas.openxmlformats.org/presentationml/2006/main">
  <p:tag name="PA" val="v5.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290.xml><?xml version="1.0" encoding="utf-8"?>
<p:tagLst xmlns:a="http://schemas.openxmlformats.org/drawingml/2006/main" xmlns:r="http://schemas.openxmlformats.org/officeDocument/2006/relationships" xmlns:p="http://schemas.openxmlformats.org/presentationml/2006/main">
  <p:tag name="PA" val="v5.2.4"/>
</p:tagLst>
</file>

<file path=ppt/tags/tag291.xml><?xml version="1.0" encoding="utf-8"?>
<p:tagLst xmlns:a="http://schemas.openxmlformats.org/drawingml/2006/main" xmlns:r="http://schemas.openxmlformats.org/officeDocument/2006/relationships" xmlns:p="http://schemas.openxmlformats.org/presentationml/2006/main">
  <p:tag name="PA" val="v5.2.4"/>
</p:tagLst>
</file>

<file path=ppt/tags/tag292.xml><?xml version="1.0" encoding="utf-8"?>
<p:tagLst xmlns:a="http://schemas.openxmlformats.org/drawingml/2006/main" xmlns:r="http://schemas.openxmlformats.org/officeDocument/2006/relationships" xmlns:p="http://schemas.openxmlformats.org/presentationml/2006/main">
  <p:tag name="PA" val="v5.2.4"/>
</p:tagLst>
</file>

<file path=ppt/tags/tag293.xml><?xml version="1.0" encoding="utf-8"?>
<p:tagLst xmlns:a="http://schemas.openxmlformats.org/drawingml/2006/main" xmlns:r="http://schemas.openxmlformats.org/officeDocument/2006/relationships" xmlns:p="http://schemas.openxmlformats.org/presentationml/2006/main">
  <p:tag name="PA" val="v5.2.4"/>
</p:tagLst>
</file>

<file path=ppt/tags/tag294.xml><?xml version="1.0" encoding="utf-8"?>
<p:tagLst xmlns:a="http://schemas.openxmlformats.org/drawingml/2006/main" xmlns:r="http://schemas.openxmlformats.org/officeDocument/2006/relationships" xmlns:p="http://schemas.openxmlformats.org/presentationml/2006/main">
  <p:tag name="PA" val="v5.2.4"/>
</p:tagLst>
</file>

<file path=ppt/tags/tag295.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70727153904"/>
  <p:tag name="MH_LIBRARY" val="GRAPHIC"/>
</p:tagLst>
</file>

<file path=ppt/tags/tag296.xml><?xml version="1.0" encoding="utf-8"?>
<p:tagLst xmlns:a="http://schemas.openxmlformats.org/drawingml/2006/main" xmlns:r="http://schemas.openxmlformats.org/officeDocument/2006/relationships" xmlns:p="http://schemas.openxmlformats.org/presentationml/2006/main">
  <p:tag name="PA" val="v5.2.4"/>
</p:tagLst>
</file>

<file path=ppt/tags/tag297.xml><?xml version="1.0" encoding="utf-8"?>
<p:tagLst xmlns:a="http://schemas.openxmlformats.org/drawingml/2006/main" xmlns:r="http://schemas.openxmlformats.org/officeDocument/2006/relationships" xmlns:p="http://schemas.openxmlformats.org/presentationml/2006/main">
  <p:tag name="PA" val="v5.2.4"/>
</p:tagLst>
</file>

<file path=ppt/tags/tag298.xml><?xml version="1.0" encoding="utf-8"?>
<p:tagLst xmlns:a="http://schemas.openxmlformats.org/drawingml/2006/main" xmlns:r="http://schemas.openxmlformats.org/officeDocument/2006/relationships" xmlns:p="http://schemas.openxmlformats.org/presentationml/2006/main">
  <p:tag name="PA" val="v5.2.4"/>
</p:tagLst>
</file>

<file path=ppt/tags/tag29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30.xml><?xml version="1.0" encoding="utf-8"?>
<p:tagLst xmlns:a="http://schemas.openxmlformats.org/drawingml/2006/main" xmlns:r="http://schemas.openxmlformats.org/officeDocument/2006/relationships" xmlns:p="http://schemas.openxmlformats.org/presentationml/2006/main">
  <p:tag name="PA" val="v5.2.4"/>
</p:tagLst>
</file>

<file path=ppt/tags/tag300.xml><?xml version="1.0" encoding="utf-8"?>
<p:tagLst xmlns:a="http://schemas.openxmlformats.org/drawingml/2006/main" xmlns:r="http://schemas.openxmlformats.org/officeDocument/2006/relationships" xmlns:p="http://schemas.openxmlformats.org/presentationml/2006/main">
  <p:tag name="PA" val="v5.2.4"/>
</p:tagLst>
</file>

<file path=ppt/tags/tag301.xml><?xml version="1.0" encoding="utf-8"?>
<p:tagLst xmlns:a="http://schemas.openxmlformats.org/drawingml/2006/main" xmlns:r="http://schemas.openxmlformats.org/officeDocument/2006/relationships" xmlns:p="http://schemas.openxmlformats.org/presentationml/2006/main">
  <p:tag name="PA" val="v5.2.4"/>
</p:tagLst>
</file>

<file path=ppt/tags/tag302.xml><?xml version="1.0" encoding="utf-8"?>
<p:tagLst xmlns:a="http://schemas.openxmlformats.org/drawingml/2006/main" xmlns:r="http://schemas.openxmlformats.org/officeDocument/2006/relationships" xmlns:p="http://schemas.openxmlformats.org/presentationml/2006/main">
  <p:tag name="PA" val="v5.2.4"/>
</p:tagLst>
</file>

<file path=ppt/tags/tag303.xml><?xml version="1.0" encoding="utf-8"?>
<p:tagLst xmlns:a="http://schemas.openxmlformats.org/drawingml/2006/main" xmlns:r="http://schemas.openxmlformats.org/officeDocument/2006/relationships" xmlns:p="http://schemas.openxmlformats.org/presentationml/2006/main">
  <p:tag name="PA" val="v5.2.4"/>
</p:tagLst>
</file>

<file path=ppt/tags/tag304.xml><?xml version="1.0" encoding="utf-8"?>
<p:tagLst xmlns:a="http://schemas.openxmlformats.org/drawingml/2006/main" xmlns:r="http://schemas.openxmlformats.org/officeDocument/2006/relationships" xmlns:p="http://schemas.openxmlformats.org/presentationml/2006/main">
  <p:tag name="PA" val="v5.2.4"/>
</p:tagLst>
</file>

<file path=ppt/tags/tag305.xml><?xml version="1.0" encoding="utf-8"?>
<p:tagLst xmlns:a="http://schemas.openxmlformats.org/drawingml/2006/main" xmlns:r="http://schemas.openxmlformats.org/officeDocument/2006/relationships" xmlns:p="http://schemas.openxmlformats.org/presentationml/2006/main">
  <p:tag name="PA" val="v5.2.4"/>
</p:tagLst>
</file>

<file path=ppt/tags/tag306.xml><?xml version="1.0" encoding="utf-8"?>
<p:tagLst xmlns:a="http://schemas.openxmlformats.org/drawingml/2006/main" xmlns:r="http://schemas.openxmlformats.org/officeDocument/2006/relationships" xmlns:p="http://schemas.openxmlformats.org/presentationml/2006/main">
  <p:tag name="PA" val="v5.2.4"/>
</p:tagLst>
</file>

<file path=ppt/tags/tag307.xml><?xml version="1.0" encoding="utf-8"?>
<p:tagLst xmlns:a="http://schemas.openxmlformats.org/drawingml/2006/main" xmlns:r="http://schemas.openxmlformats.org/officeDocument/2006/relationships" xmlns:p="http://schemas.openxmlformats.org/presentationml/2006/main">
  <p:tag name="PA" val="v5.2.4"/>
</p:tagLst>
</file>

<file path=ppt/tags/tag308.xml><?xml version="1.0" encoding="utf-8"?>
<p:tagLst xmlns:a="http://schemas.openxmlformats.org/drawingml/2006/main" xmlns:r="http://schemas.openxmlformats.org/officeDocument/2006/relationships" xmlns:p="http://schemas.openxmlformats.org/presentationml/2006/main">
  <p:tag name="PA" val="v5.2.4"/>
</p:tagLst>
</file>

<file path=ppt/tags/tag309.xml><?xml version="1.0" encoding="utf-8"?>
<p:tagLst xmlns:a="http://schemas.openxmlformats.org/drawingml/2006/main" xmlns:r="http://schemas.openxmlformats.org/officeDocument/2006/relationships" xmlns:p="http://schemas.openxmlformats.org/presentationml/2006/main">
  <p:tag name="PA" val="v5.2.4"/>
</p:tagLst>
</file>

<file path=ppt/tags/tag31.xml><?xml version="1.0" encoding="utf-8"?>
<p:tagLst xmlns:a="http://schemas.openxmlformats.org/drawingml/2006/main" xmlns:r="http://schemas.openxmlformats.org/officeDocument/2006/relationships" xmlns:p="http://schemas.openxmlformats.org/presentationml/2006/main">
  <p:tag name="PA" val="v5.2.4"/>
</p:tagLst>
</file>

<file path=ppt/tags/tag310.xml><?xml version="1.0" encoding="utf-8"?>
<p:tagLst xmlns:a="http://schemas.openxmlformats.org/drawingml/2006/main" xmlns:r="http://schemas.openxmlformats.org/officeDocument/2006/relationships" xmlns:p="http://schemas.openxmlformats.org/presentationml/2006/main">
  <p:tag name="PA" val="v5.2.4"/>
</p:tagLst>
</file>

<file path=ppt/tags/tag311.xml><?xml version="1.0" encoding="utf-8"?>
<p:tagLst xmlns:a="http://schemas.openxmlformats.org/drawingml/2006/main" xmlns:r="http://schemas.openxmlformats.org/officeDocument/2006/relationships" xmlns:p="http://schemas.openxmlformats.org/presentationml/2006/main">
  <p:tag name="PA" val="v5.2.4"/>
</p:tagLst>
</file>

<file path=ppt/tags/tag312.xml><?xml version="1.0" encoding="utf-8"?>
<p:tagLst xmlns:a="http://schemas.openxmlformats.org/drawingml/2006/main" xmlns:r="http://schemas.openxmlformats.org/officeDocument/2006/relationships" xmlns:p="http://schemas.openxmlformats.org/presentationml/2006/main">
  <p:tag name="PA" val="v5.2.4"/>
</p:tagLst>
</file>

<file path=ppt/tags/tag313.xml><?xml version="1.0" encoding="utf-8"?>
<p:tagLst xmlns:a="http://schemas.openxmlformats.org/drawingml/2006/main" xmlns:r="http://schemas.openxmlformats.org/officeDocument/2006/relationships" xmlns:p="http://schemas.openxmlformats.org/presentationml/2006/main">
  <p:tag name="PA" val="v5.2.4"/>
</p:tagLst>
</file>

<file path=ppt/tags/tag314.xml><?xml version="1.0" encoding="utf-8"?>
<p:tagLst xmlns:a="http://schemas.openxmlformats.org/drawingml/2006/main" xmlns:r="http://schemas.openxmlformats.org/officeDocument/2006/relationships" xmlns:p="http://schemas.openxmlformats.org/presentationml/2006/main">
  <p:tag name="PA" val="v5.2.4"/>
</p:tagLst>
</file>

<file path=ppt/tags/tag315.xml><?xml version="1.0" encoding="utf-8"?>
<p:tagLst xmlns:a="http://schemas.openxmlformats.org/drawingml/2006/main" xmlns:r="http://schemas.openxmlformats.org/officeDocument/2006/relationships" xmlns:p="http://schemas.openxmlformats.org/presentationml/2006/main">
  <p:tag name="PA" val="v5.2.4"/>
</p:tagLst>
</file>

<file path=ppt/tags/tag316.xml><?xml version="1.0" encoding="utf-8"?>
<p:tagLst xmlns:a="http://schemas.openxmlformats.org/drawingml/2006/main" xmlns:r="http://schemas.openxmlformats.org/officeDocument/2006/relationships" xmlns:p="http://schemas.openxmlformats.org/presentationml/2006/main">
  <p:tag name="PA" val="v5.2.4"/>
</p:tagLst>
</file>

<file path=ppt/tags/tag317.xml><?xml version="1.0" encoding="utf-8"?>
<p:tagLst xmlns:a="http://schemas.openxmlformats.org/drawingml/2006/main" xmlns:r="http://schemas.openxmlformats.org/officeDocument/2006/relationships" xmlns:p="http://schemas.openxmlformats.org/presentationml/2006/main">
  <p:tag name="MH" val="20170727153904"/>
  <p:tag name="MH_LIBRARY" val="GRAPHIC"/>
  <p:tag name="MH_TYPE" val="Other"/>
  <p:tag name="MH_ORDER" val="1"/>
  <p:tag name="PA" val="v5.2.4"/>
</p:tagLst>
</file>

<file path=ppt/tags/tag318.xml><?xml version="1.0" encoding="utf-8"?>
<p:tagLst xmlns:a="http://schemas.openxmlformats.org/drawingml/2006/main" xmlns:r="http://schemas.openxmlformats.org/officeDocument/2006/relationships" xmlns:p="http://schemas.openxmlformats.org/presentationml/2006/main">
  <p:tag name="MH" val="20170727153904"/>
  <p:tag name="MH_LIBRARY" val="GRAPHIC"/>
  <p:tag name="MH_TYPE" val="Other"/>
  <p:tag name="MH_ORDER" val="2"/>
  <p:tag name="PA" val="v5.2.4"/>
</p:tagLst>
</file>

<file path=ppt/tags/tag319.xml><?xml version="1.0" encoding="utf-8"?>
<p:tagLst xmlns:a="http://schemas.openxmlformats.org/drawingml/2006/main" xmlns:r="http://schemas.openxmlformats.org/officeDocument/2006/relationships" xmlns:p="http://schemas.openxmlformats.org/presentationml/2006/main">
  <p:tag name="MH" val="20170727153904"/>
  <p:tag name="MH_LIBRARY" val="GRAPHIC"/>
  <p:tag name="MH_TYPE" val="Other"/>
  <p:tag name="MH_ORDER" val="3"/>
  <p:tag name="PA" val="v5.2.4"/>
</p:tagLst>
</file>

<file path=ppt/tags/tag32.xml><?xml version="1.0" encoding="utf-8"?>
<p:tagLst xmlns:a="http://schemas.openxmlformats.org/drawingml/2006/main" xmlns:r="http://schemas.openxmlformats.org/officeDocument/2006/relationships" xmlns:p="http://schemas.openxmlformats.org/presentationml/2006/main">
  <p:tag name="PA" val="v5.2.4"/>
</p:tagLst>
</file>

<file path=ppt/tags/tag320.xml><?xml version="1.0" encoding="utf-8"?>
<p:tagLst xmlns:a="http://schemas.openxmlformats.org/drawingml/2006/main" xmlns:r="http://schemas.openxmlformats.org/officeDocument/2006/relationships" xmlns:p="http://schemas.openxmlformats.org/presentationml/2006/main">
  <p:tag name="MH" val="20170727153904"/>
  <p:tag name="MH_LIBRARY" val="GRAPHIC"/>
  <p:tag name="MH_TYPE" val="Other"/>
  <p:tag name="MH_ORDER" val="4"/>
  <p:tag name="PA" val="v5.2.4"/>
</p:tagLst>
</file>

<file path=ppt/tags/tag321.xml><?xml version="1.0" encoding="utf-8"?>
<p:tagLst xmlns:a="http://schemas.openxmlformats.org/drawingml/2006/main" xmlns:r="http://schemas.openxmlformats.org/officeDocument/2006/relationships" xmlns:p="http://schemas.openxmlformats.org/presentationml/2006/main">
  <p:tag name="MH" val="20170727153904"/>
  <p:tag name="MH_LIBRARY" val="GRAPHIC"/>
  <p:tag name="MH_TYPE" val="SubTitle"/>
  <p:tag name="MH_ORDER" val="1"/>
  <p:tag name="PA" val="v5.2.4"/>
</p:tagLst>
</file>

<file path=ppt/tags/tag322.xml><?xml version="1.0" encoding="utf-8"?>
<p:tagLst xmlns:a="http://schemas.openxmlformats.org/drawingml/2006/main" xmlns:r="http://schemas.openxmlformats.org/officeDocument/2006/relationships" xmlns:p="http://schemas.openxmlformats.org/presentationml/2006/main">
  <p:tag name="MH" val="20170727153904"/>
  <p:tag name="MH_LIBRARY" val="GRAPHIC"/>
  <p:tag name="MH_TYPE" val="SubTitle"/>
  <p:tag name="MH_ORDER" val="2"/>
  <p:tag name="PA" val="v5.2.4"/>
</p:tagLst>
</file>

<file path=ppt/tags/tag323.xml><?xml version="1.0" encoding="utf-8"?>
<p:tagLst xmlns:a="http://schemas.openxmlformats.org/drawingml/2006/main" xmlns:r="http://schemas.openxmlformats.org/officeDocument/2006/relationships" xmlns:p="http://schemas.openxmlformats.org/presentationml/2006/main">
  <p:tag name="MH" val="20170727153904"/>
  <p:tag name="MH_LIBRARY" val="GRAPHIC"/>
  <p:tag name="MH_TYPE" val="SubTitle"/>
  <p:tag name="MH_ORDER" val="3"/>
  <p:tag name="PA" val="v5.2.4"/>
</p:tagLst>
</file>

<file path=ppt/tags/tag324.xml><?xml version="1.0" encoding="utf-8"?>
<p:tagLst xmlns:a="http://schemas.openxmlformats.org/drawingml/2006/main" xmlns:r="http://schemas.openxmlformats.org/officeDocument/2006/relationships" xmlns:p="http://schemas.openxmlformats.org/presentationml/2006/main">
  <p:tag name="MH" val="20170727153904"/>
  <p:tag name="MH_LIBRARY" val="GRAPHIC"/>
  <p:tag name="MH_TYPE" val="SubTitle"/>
  <p:tag name="MH_ORDER" val="4"/>
  <p:tag name="PA" val="v5.2.4"/>
</p:tagLst>
</file>

<file path=ppt/tags/tag325.xml><?xml version="1.0" encoding="utf-8"?>
<p:tagLst xmlns:a="http://schemas.openxmlformats.org/drawingml/2006/main" xmlns:r="http://schemas.openxmlformats.org/officeDocument/2006/relationships" xmlns:p="http://schemas.openxmlformats.org/presentationml/2006/main">
  <p:tag name="PA" val="v5.2.4"/>
</p:tagLst>
</file>

<file path=ppt/tags/tag326.xml><?xml version="1.0" encoding="utf-8"?>
<p:tagLst xmlns:a="http://schemas.openxmlformats.org/drawingml/2006/main" xmlns:r="http://schemas.openxmlformats.org/officeDocument/2006/relationships" xmlns:p="http://schemas.openxmlformats.org/presentationml/2006/main">
  <p:tag name="PA" val="v5.2.4"/>
</p:tagLst>
</file>

<file path=ppt/tags/tag327.xml><?xml version="1.0" encoding="utf-8"?>
<p:tagLst xmlns:a="http://schemas.openxmlformats.org/drawingml/2006/main" xmlns:r="http://schemas.openxmlformats.org/officeDocument/2006/relationships" xmlns:p="http://schemas.openxmlformats.org/presentationml/2006/main">
  <p:tag name="PA" val="v5.2.4"/>
</p:tagLst>
</file>

<file path=ppt/tags/tag328.xml><?xml version="1.0" encoding="utf-8"?>
<p:tagLst xmlns:a="http://schemas.openxmlformats.org/drawingml/2006/main" xmlns:r="http://schemas.openxmlformats.org/officeDocument/2006/relationships" xmlns:p="http://schemas.openxmlformats.org/presentationml/2006/main">
  <p:tag name="PA" val="v5.2.4"/>
</p:tagLst>
</file>

<file path=ppt/tags/tag329.xml><?xml version="1.0" encoding="utf-8"?>
<p:tagLst xmlns:a="http://schemas.openxmlformats.org/drawingml/2006/main" xmlns:r="http://schemas.openxmlformats.org/officeDocument/2006/relationships" xmlns:p="http://schemas.openxmlformats.org/presentationml/2006/main">
  <p:tag name="PA" val="v5.2.4"/>
</p:tagLst>
</file>

<file path=ppt/tags/tag33.xml><?xml version="1.0" encoding="utf-8"?>
<p:tagLst xmlns:a="http://schemas.openxmlformats.org/drawingml/2006/main" xmlns:r="http://schemas.openxmlformats.org/officeDocument/2006/relationships" xmlns:p="http://schemas.openxmlformats.org/presentationml/2006/main">
  <p:tag name="PA" val="v5.2.4"/>
</p:tagLst>
</file>

<file path=ppt/tags/tag330.xml><?xml version="1.0" encoding="utf-8"?>
<p:tagLst xmlns:a="http://schemas.openxmlformats.org/drawingml/2006/main" xmlns:r="http://schemas.openxmlformats.org/officeDocument/2006/relationships" xmlns:p="http://schemas.openxmlformats.org/presentationml/2006/main">
  <p:tag name="PA" val="v5.2.4"/>
</p:tagLst>
</file>

<file path=ppt/tags/tag331.xml><?xml version="1.0" encoding="utf-8"?>
<p:tagLst xmlns:a="http://schemas.openxmlformats.org/drawingml/2006/main" xmlns:r="http://schemas.openxmlformats.org/officeDocument/2006/relationships" xmlns:p="http://schemas.openxmlformats.org/presentationml/2006/main">
  <p:tag name="PA" val="v5.2.4"/>
</p:tagLst>
</file>

<file path=ppt/tags/tag332.xml><?xml version="1.0" encoding="utf-8"?>
<p:tagLst xmlns:a="http://schemas.openxmlformats.org/drawingml/2006/main" xmlns:r="http://schemas.openxmlformats.org/officeDocument/2006/relationships" xmlns:p="http://schemas.openxmlformats.org/presentationml/2006/main">
  <p:tag name="PA" val="v5.2.4"/>
</p:tagLst>
</file>

<file path=ppt/tags/tag333.xml><?xml version="1.0" encoding="utf-8"?>
<p:tagLst xmlns:a="http://schemas.openxmlformats.org/drawingml/2006/main" xmlns:r="http://schemas.openxmlformats.org/officeDocument/2006/relationships" xmlns:p="http://schemas.openxmlformats.org/presentationml/2006/main">
  <p:tag name="PA" val="v5.2.4"/>
</p:tagLst>
</file>

<file path=ppt/tags/tag334.xml><?xml version="1.0" encoding="utf-8"?>
<p:tagLst xmlns:a="http://schemas.openxmlformats.org/drawingml/2006/main" xmlns:r="http://schemas.openxmlformats.org/officeDocument/2006/relationships" xmlns:p="http://schemas.openxmlformats.org/presentationml/2006/main">
  <p:tag name="PA" val="v5.2.4"/>
</p:tagLst>
</file>

<file path=ppt/tags/tag335.xml><?xml version="1.0" encoding="utf-8"?>
<p:tagLst xmlns:a="http://schemas.openxmlformats.org/drawingml/2006/main" xmlns:r="http://schemas.openxmlformats.org/officeDocument/2006/relationships" xmlns:p="http://schemas.openxmlformats.org/presentationml/2006/main">
  <p:tag name="PA" val="v5.2.4"/>
</p:tagLst>
</file>

<file path=ppt/tags/tag336.xml><?xml version="1.0" encoding="utf-8"?>
<p:tagLst xmlns:a="http://schemas.openxmlformats.org/drawingml/2006/main" xmlns:r="http://schemas.openxmlformats.org/officeDocument/2006/relationships" xmlns:p="http://schemas.openxmlformats.org/presentationml/2006/main">
  <p:tag name="PA" val="v5.2.4"/>
</p:tagLst>
</file>

<file path=ppt/tags/tag337.xml><?xml version="1.0" encoding="utf-8"?>
<p:tagLst xmlns:a="http://schemas.openxmlformats.org/drawingml/2006/main" xmlns:r="http://schemas.openxmlformats.org/officeDocument/2006/relationships" xmlns:p="http://schemas.openxmlformats.org/presentationml/2006/main">
  <p:tag name="PA" val="v5.2.4"/>
</p:tagLst>
</file>

<file path=ppt/tags/tag338.xml><?xml version="1.0" encoding="utf-8"?>
<p:tagLst xmlns:a="http://schemas.openxmlformats.org/drawingml/2006/main" xmlns:r="http://schemas.openxmlformats.org/officeDocument/2006/relationships" xmlns:p="http://schemas.openxmlformats.org/presentationml/2006/main">
  <p:tag name="PA" val="v5.2.4"/>
</p:tagLst>
</file>

<file path=ppt/tags/tag339.xml><?xml version="1.0" encoding="utf-8"?>
<p:tagLst xmlns:a="http://schemas.openxmlformats.org/drawingml/2006/main" xmlns:r="http://schemas.openxmlformats.org/officeDocument/2006/relationships" xmlns:p="http://schemas.openxmlformats.org/presentationml/2006/main">
  <p:tag name="PA" val="v5.2.4"/>
</p:tagLst>
</file>

<file path=ppt/tags/tag34.xml><?xml version="1.0" encoding="utf-8"?>
<p:tagLst xmlns:a="http://schemas.openxmlformats.org/drawingml/2006/main" xmlns:r="http://schemas.openxmlformats.org/officeDocument/2006/relationships" xmlns:p="http://schemas.openxmlformats.org/presentationml/2006/main">
  <p:tag name="PA" val="v5.2.4"/>
</p:tagLst>
</file>

<file path=ppt/tags/tag340.xml><?xml version="1.0" encoding="utf-8"?>
<p:tagLst xmlns:a="http://schemas.openxmlformats.org/drawingml/2006/main" xmlns:r="http://schemas.openxmlformats.org/officeDocument/2006/relationships" xmlns:p="http://schemas.openxmlformats.org/presentationml/2006/main">
  <p:tag name="PA" val="v5.2.4"/>
</p:tagLst>
</file>

<file path=ppt/tags/tag341.xml><?xml version="1.0" encoding="utf-8"?>
<p:tagLst xmlns:a="http://schemas.openxmlformats.org/drawingml/2006/main" xmlns:r="http://schemas.openxmlformats.org/officeDocument/2006/relationships" xmlns:p="http://schemas.openxmlformats.org/presentationml/2006/main">
  <p:tag name="PA" val="v5.2.4"/>
</p:tagLst>
</file>

<file path=ppt/tags/tag342.xml><?xml version="1.0" encoding="utf-8"?>
<p:tagLst xmlns:a="http://schemas.openxmlformats.org/drawingml/2006/main" xmlns:r="http://schemas.openxmlformats.org/officeDocument/2006/relationships" xmlns:p="http://schemas.openxmlformats.org/presentationml/2006/main">
  <p:tag name="PA" val="v5.2.4"/>
</p:tagLst>
</file>

<file path=ppt/tags/tag343.xml><?xml version="1.0" encoding="utf-8"?>
<p:tagLst xmlns:a="http://schemas.openxmlformats.org/drawingml/2006/main" xmlns:r="http://schemas.openxmlformats.org/officeDocument/2006/relationships" xmlns:p="http://schemas.openxmlformats.org/presentationml/2006/main">
  <p:tag name="PA" val="v5.2.4"/>
</p:tagLst>
</file>

<file path=ppt/tags/tag344.xml><?xml version="1.0" encoding="utf-8"?>
<p:tagLst xmlns:a="http://schemas.openxmlformats.org/drawingml/2006/main" xmlns:r="http://schemas.openxmlformats.org/officeDocument/2006/relationships" xmlns:p="http://schemas.openxmlformats.org/presentationml/2006/main">
  <p:tag name="PA" val="v5.2.4"/>
</p:tagLst>
</file>

<file path=ppt/tags/tag345.xml><?xml version="1.0" encoding="utf-8"?>
<p:tagLst xmlns:a="http://schemas.openxmlformats.org/drawingml/2006/main" xmlns:r="http://schemas.openxmlformats.org/officeDocument/2006/relationships" xmlns:p="http://schemas.openxmlformats.org/presentationml/2006/main">
  <p:tag name="PA" val="v5.2.4"/>
</p:tagLst>
</file>

<file path=ppt/tags/tag346.xml><?xml version="1.0" encoding="utf-8"?>
<p:tagLst xmlns:a="http://schemas.openxmlformats.org/drawingml/2006/main" xmlns:r="http://schemas.openxmlformats.org/officeDocument/2006/relationships" xmlns:p="http://schemas.openxmlformats.org/presentationml/2006/main">
  <p:tag name="PA" val="v5.2.4"/>
</p:tagLst>
</file>

<file path=ppt/tags/tag347.xml><?xml version="1.0" encoding="utf-8"?>
<p:tagLst xmlns:a="http://schemas.openxmlformats.org/drawingml/2006/main" xmlns:r="http://schemas.openxmlformats.org/officeDocument/2006/relationships" xmlns:p="http://schemas.openxmlformats.org/presentationml/2006/main">
  <p:tag name="PA" val="v5.2.4"/>
</p:tagLst>
</file>

<file path=ppt/tags/tag348.xml><?xml version="1.0" encoding="utf-8"?>
<p:tagLst xmlns:a="http://schemas.openxmlformats.org/drawingml/2006/main" xmlns:r="http://schemas.openxmlformats.org/officeDocument/2006/relationships" xmlns:p="http://schemas.openxmlformats.org/presentationml/2006/main">
  <p:tag name="PA" val="v5.2.4"/>
</p:tagLst>
</file>

<file path=ppt/tags/tag349.xml><?xml version="1.0" encoding="utf-8"?>
<p:tagLst xmlns:a="http://schemas.openxmlformats.org/drawingml/2006/main" xmlns:r="http://schemas.openxmlformats.org/officeDocument/2006/relationships" xmlns:p="http://schemas.openxmlformats.org/presentationml/2006/main">
  <p:tag name="PA" val="v5.2.4"/>
</p:tagLst>
</file>

<file path=ppt/tags/tag35.xml><?xml version="1.0" encoding="utf-8"?>
<p:tagLst xmlns:a="http://schemas.openxmlformats.org/drawingml/2006/main" xmlns:r="http://schemas.openxmlformats.org/officeDocument/2006/relationships" xmlns:p="http://schemas.openxmlformats.org/presentationml/2006/main">
  <p:tag name="PA" val="v5.2.4"/>
</p:tagLst>
</file>

<file path=ppt/tags/tag350.xml><?xml version="1.0" encoding="utf-8"?>
<p:tagLst xmlns:a="http://schemas.openxmlformats.org/drawingml/2006/main" xmlns:r="http://schemas.openxmlformats.org/officeDocument/2006/relationships" xmlns:p="http://schemas.openxmlformats.org/presentationml/2006/main">
  <p:tag name="PA" val="v5.2.4"/>
</p:tagLst>
</file>

<file path=ppt/tags/tag351.xml><?xml version="1.0" encoding="utf-8"?>
<p:tagLst xmlns:a="http://schemas.openxmlformats.org/drawingml/2006/main" xmlns:r="http://schemas.openxmlformats.org/officeDocument/2006/relationships" xmlns:p="http://schemas.openxmlformats.org/presentationml/2006/main">
  <p:tag name="PA" val="v5.2.4"/>
</p:tagLst>
</file>

<file path=ppt/tags/tag352.xml><?xml version="1.0" encoding="utf-8"?>
<p:tagLst xmlns:a="http://schemas.openxmlformats.org/drawingml/2006/main" xmlns:r="http://schemas.openxmlformats.org/officeDocument/2006/relationships" xmlns:p="http://schemas.openxmlformats.org/presentationml/2006/main">
  <p:tag name="PA" val="v5.2.4"/>
</p:tagLst>
</file>

<file path=ppt/tags/tag353.xml><?xml version="1.0" encoding="utf-8"?>
<p:tagLst xmlns:a="http://schemas.openxmlformats.org/drawingml/2006/main" xmlns:r="http://schemas.openxmlformats.org/officeDocument/2006/relationships" xmlns:p="http://schemas.openxmlformats.org/presentationml/2006/main">
  <p:tag name="PA" val="v5.2.4"/>
</p:tagLst>
</file>

<file path=ppt/tags/tag354.xml><?xml version="1.0" encoding="utf-8"?>
<p:tagLst xmlns:a="http://schemas.openxmlformats.org/drawingml/2006/main" xmlns:r="http://schemas.openxmlformats.org/officeDocument/2006/relationships" xmlns:p="http://schemas.openxmlformats.org/presentationml/2006/main">
  <p:tag name="PA" val="v5.2.4"/>
</p:tagLst>
</file>

<file path=ppt/tags/tag355.xml><?xml version="1.0" encoding="utf-8"?>
<p:tagLst xmlns:a="http://schemas.openxmlformats.org/drawingml/2006/main" xmlns:r="http://schemas.openxmlformats.org/officeDocument/2006/relationships" xmlns:p="http://schemas.openxmlformats.org/presentationml/2006/main">
  <p:tag name="PA" val="v5.2.4"/>
</p:tagLst>
</file>

<file path=ppt/tags/tag356.xml><?xml version="1.0" encoding="utf-8"?>
<p:tagLst xmlns:a="http://schemas.openxmlformats.org/drawingml/2006/main" xmlns:r="http://schemas.openxmlformats.org/officeDocument/2006/relationships" xmlns:p="http://schemas.openxmlformats.org/presentationml/2006/main">
  <p:tag name="PA" val="v5.2.4"/>
</p:tagLst>
</file>

<file path=ppt/tags/tag357.xml><?xml version="1.0" encoding="utf-8"?>
<p:tagLst xmlns:a="http://schemas.openxmlformats.org/drawingml/2006/main" xmlns:r="http://schemas.openxmlformats.org/officeDocument/2006/relationships" xmlns:p="http://schemas.openxmlformats.org/presentationml/2006/main">
  <p:tag name="PA" val="v5.2.4"/>
</p:tagLst>
</file>

<file path=ppt/tags/tag358.xml><?xml version="1.0" encoding="utf-8"?>
<p:tagLst xmlns:a="http://schemas.openxmlformats.org/drawingml/2006/main" xmlns:r="http://schemas.openxmlformats.org/officeDocument/2006/relationships" xmlns:p="http://schemas.openxmlformats.org/presentationml/2006/main">
  <p:tag name="PA" val="v5.2.4"/>
</p:tagLst>
</file>

<file path=ppt/tags/tag359.xml><?xml version="1.0" encoding="utf-8"?>
<p:tagLst xmlns:a="http://schemas.openxmlformats.org/drawingml/2006/main" xmlns:r="http://schemas.openxmlformats.org/officeDocument/2006/relationships" xmlns:p="http://schemas.openxmlformats.org/presentationml/2006/main">
  <p:tag name="PA" val="v5.2.4"/>
</p:tagLst>
</file>

<file path=ppt/tags/tag36.xml><?xml version="1.0" encoding="utf-8"?>
<p:tagLst xmlns:a="http://schemas.openxmlformats.org/drawingml/2006/main" xmlns:r="http://schemas.openxmlformats.org/officeDocument/2006/relationships" xmlns:p="http://schemas.openxmlformats.org/presentationml/2006/main">
  <p:tag name="PA" val="v5.2.4"/>
</p:tagLst>
</file>

<file path=ppt/tags/tag360.xml><?xml version="1.0" encoding="utf-8"?>
<p:tagLst xmlns:a="http://schemas.openxmlformats.org/drawingml/2006/main" xmlns:r="http://schemas.openxmlformats.org/officeDocument/2006/relationships" xmlns:p="http://schemas.openxmlformats.org/presentationml/2006/main">
  <p:tag name="PA" val="v5.2.4"/>
</p:tagLst>
</file>

<file path=ppt/tags/tag361.xml><?xml version="1.0" encoding="utf-8"?>
<p:tagLst xmlns:a="http://schemas.openxmlformats.org/drawingml/2006/main" xmlns:r="http://schemas.openxmlformats.org/officeDocument/2006/relationships" xmlns:p="http://schemas.openxmlformats.org/presentationml/2006/main">
  <p:tag name="PA" val="v5.2.4"/>
</p:tagLst>
</file>

<file path=ppt/tags/tag362.xml><?xml version="1.0" encoding="utf-8"?>
<p:tagLst xmlns:a="http://schemas.openxmlformats.org/drawingml/2006/main" xmlns:r="http://schemas.openxmlformats.org/officeDocument/2006/relationships" xmlns:p="http://schemas.openxmlformats.org/presentationml/2006/main">
  <p:tag name="PA" val="v5.2.4"/>
</p:tagLst>
</file>

<file path=ppt/tags/tag363.xml><?xml version="1.0" encoding="utf-8"?>
<p:tagLst xmlns:a="http://schemas.openxmlformats.org/drawingml/2006/main" xmlns:r="http://schemas.openxmlformats.org/officeDocument/2006/relationships" xmlns:p="http://schemas.openxmlformats.org/presentationml/2006/main">
  <p:tag name="PA" val="v5.2.4"/>
</p:tagLst>
</file>

<file path=ppt/tags/tag364.xml><?xml version="1.0" encoding="utf-8"?>
<p:tagLst xmlns:a="http://schemas.openxmlformats.org/drawingml/2006/main" xmlns:r="http://schemas.openxmlformats.org/officeDocument/2006/relationships" xmlns:p="http://schemas.openxmlformats.org/presentationml/2006/main">
  <p:tag name="PA" val="v5.2.4"/>
</p:tagLst>
</file>

<file path=ppt/tags/tag365.xml><?xml version="1.0" encoding="utf-8"?>
<p:tagLst xmlns:a="http://schemas.openxmlformats.org/drawingml/2006/main" xmlns:r="http://schemas.openxmlformats.org/officeDocument/2006/relationships" xmlns:p="http://schemas.openxmlformats.org/presentationml/2006/main">
  <p:tag name="PA" val="v5.2.4"/>
</p:tagLst>
</file>

<file path=ppt/tags/tag366.xml><?xml version="1.0" encoding="utf-8"?>
<p:tagLst xmlns:a="http://schemas.openxmlformats.org/drawingml/2006/main" xmlns:r="http://schemas.openxmlformats.org/officeDocument/2006/relationships" xmlns:p="http://schemas.openxmlformats.org/presentationml/2006/main">
  <p:tag name="PA" val="v5.2.4"/>
</p:tagLst>
</file>

<file path=ppt/tags/tag367.xml><?xml version="1.0" encoding="utf-8"?>
<p:tagLst xmlns:a="http://schemas.openxmlformats.org/drawingml/2006/main" xmlns:r="http://schemas.openxmlformats.org/officeDocument/2006/relationships" xmlns:p="http://schemas.openxmlformats.org/presentationml/2006/main">
  <p:tag name="PA" val="v5.2.4"/>
</p:tagLst>
</file>

<file path=ppt/tags/tag368.xml><?xml version="1.0" encoding="utf-8"?>
<p:tagLst xmlns:a="http://schemas.openxmlformats.org/drawingml/2006/main" xmlns:r="http://schemas.openxmlformats.org/officeDocument/2006/relationships" xmlns:p="http://schemas.openxmlformats.org/presentationml/2006/main">
  <p:tag name="PA" val="v5.2.4"/>
</p:tagLst>
</file>

<file path=ppt/tags/tag369.xml><?xml version="1.0" encoding="utf-8"?>
<p:tagLst xmlns:a="http://schemas.openxmlformats.org/drawingml/2006/main" xmlns:r="http://schemas.openxmlformats.org/officeDocument/2006/relationships" xmlns:p="http://schemas.openxmlformats.org/presentationml/2006/main">
  <p:tag name="PA" val="v5.2.4"/>
</p:tagLst>
</file>

<file path=ppt/tags/tag37.xml><?xml version="1.0" encoding="utf-8"?>
<p:tagLst xmlns:a="http://schemas.openxmlformats.org/drawingml/2006/main" xmlns:r="http://schemas.openxmlformats.org/officeDocument/2006/relationships" xmlns:p="http://schemas.openxmlformats.org/presentationml/2006/main">
  <p:tag name="PA" val="v5.2.4"/>
</p:tagLst>
</file>

<file path=ppt/tags/tag370.xml><?xml version="1.0" encoding="utf-8"?>
<p:tagLst xmlns:a="http://schemas.openxmlformats.org/drawingml/2006/main" xmlns:r="http://schemas.openxmlformats.org/officeDocument/2006/relationships" xmlns:p="http://schemas.openxmlformats.org/presentationml/2006/main">
  <p:tag name="PA" val="v5.2.4"/>
</p:tagLst>
</file>

<file path=ppt/tags/tag371.xml><?xml version="1.0" encoding="utf-8"?>
<p:tagLst xmlns:a="http://schemas.openxmlformats.org/drawingml/2006/main" xmlns:r="http://schemas.openxmlformats.org/officeDocument/2006/relationships" xmlns:p="http://schemas.openxmlformats.org/presentationml/2006/main">
  <p:tag name="PA" val="v5.2.4"/>
</p:tagLst>
</file>

<file path=ppt/tags/tag372.xml><?xml version="1.0" encoding="utf-8"?>
<p:tagLst xmlns:a="http://schemas.openxmlformats.org/drawingml/2006/main" xmlns:r="http://schemas.openxmlformats.org/officeDocument/2006/relationships" xmlns:p="http://schemas.openxmlformats.org/presentationml/2006/main">
  <p:tag name="PA" val="v5.2.4"/>
</p:tagLst>
</file>

<file path=ppt/tags/tag373.xml><?xml version="1.0" encoding="utf-8"?>
<p:tagLst xmlns:a="http://schemas.openxmlformats.org/drawingml/2006/main" xmlns:r="http://schemas.openxmlformats.org/officeDocument/2006/relationships" xmlns:p="http://schemas.openxmlformats.org/presentationml/2006/main">
  <p:tag name="PA" val="v5.2.4"/>
</p:tagLst>
</file>

<file path=ppt/tags/tag374.xml><?xml version="1.0" encoding="utf-8"?>
<p:tagLst xmlns:a="http://schemas.openxmlformats.org/drawingml/2006/main" xmlns:r="http://schemas.openxmlformats.org/officeDocument/2006/relationships" xmlns:p="http://schemas.openxmlformats.org/presentationml/2006/main">
  <p:tag name="PA" val="v5.2.4"/>
</p:tagLst>
</file>

<file path=ppt/tags/tag375.xml><?xml version="1.0" encoding="utf-8"?>
<p:tagLst xmlns:a="http://schemas.openxmlformats.org/drawingml/2006/main" xmlns:r="http://schemas.openxmlformats.org/officeDocument/2006/relationships" xmlns:p="http://schemas.openxmlformats.org/presentationml/2006/main">
  <p:tag name="PA" val="v5.2.4"/>
</p:tagLst>
</file>

<file path=ppt/tags/tag376.xml><?xml version="1.0" encoding="utf-8"?>
<p:tagLst xmlns:a="http://schemas.openxmlformats.org/drawingml/2006/main" xmlns:r="http://schemas.openxmlformats.org/officeDocument/2006/relationships" xmlns:p="http://schemas.openxmlformats.org/presentationml/2006/main">
  <p:tag name="PA" val="v5.2.4"/>
</p:tagLst>
</file>

<file path=ppt/tags/tag377.xml><?xml version="1.0" encoding="utf-8"?>
<p:tagLst xmlns:a="http://schemas.openxmlformats.org/drawingml/2006/main" xmlns:r="http://schemas.openxmlformats.org/officeDocument/2006/relationships" xmlns:p="http://schemas.openxmlformats.org/presentationml/2006/main">
  <p:tag name="PA" val="v5.2.4"/>
</p:tagLst>
</file>

<file path=ppt/tags/tag378.xml><?xml version="1.0" encoding="utf-8"?>
<p:tagLst xmlns:a="http://schemas.openxmlformats.org/drawingml/2006/main" xmlns:r="http://schemas.openxmlformats.org/officeDocument/2006/relationships" xmlns:p="http://schemas.openxmlformats.org/presentationml/2006/main">
  <p:tag name="PA" val="v5.2.4"/>
</p:tagLst>
</file>

<file path=ppt/tags/tag379.xml><?xml version="1.0" encoding="utf-8"?>
<p:tagLst xmlns:a="http://schemas.openxmlformats.org/drawingml/2006/main" xmlns:r="http://schemas.openxmlformats.org/officeDocument/2006/relationships" xmlns:p="http://schemas.openxmlformats.org/presentationml/2006/main">
  <p:tag name="PA" val="v5.2.4"/>
</p:tagLst>
</file>

<file path=ppt/tags/tag38.xml><?xml version="1.0" encoding="utf-8"?>
<p:tagLst xmlns:a="http://schemas.openxmlformats.org/drawingml/2006/main" xmlns:r="http://schemas.openxmlformats.org/officeDocument/2006/relationships" xmlns:p="http://schemas.openxmlformats.org/presentationml/2006/main">
  <p:tag name="PA" val="v5.2.4"/>
</p:tagLst>
</file>

<file path=ppt/tags/tag380.xml><?xml version="1.0" encoding="utf-8"?>
<p:tagLst xmlns:a="http://schemas.openxmlformats.org/drawingml/2006/main" xmlns:r="http://schemas.openxmlformats.org/officeDocument/2006/relationships" xmlns:p="http://schemas.openxmlformats.org/presentationml/2006/main">
  <p:tag name="PA" val="v5.2.4"/>
</p:tagLst>
</file>

<file path=ppt/tags/tag381.xml><?xml version="1.0" encoding="utf-8"?>
<p:tagLst xmlns:a="http://schemas.openxmlformats.org/drawingml/2006/main" xmlns:r="http://schemas.openxmlformats.org/officeDocument/2006/relationships" xmlns:p="http://schemas.openxmlformats.org/presentationml/2006/main">
  <p:tag name="PA" val="v5.2.4"/>
</p:tagLst>
</file>

<file path=ppt/tags/tag382.xml><?xml version="1.0" encoding="utf-8"?>
<p:tagLst xmlns:a="http://schemas.openxmlformats.org/drawingml/2006/main" xmlns:r="http://schemas.openxmlformats.org/officeDocument/2006/relationships" xmlns:p="http://schemas.openxmlformats.org/presentationml/2006/main">
  <p:tag name="PA" val="v5.2.4"/>
</p:tagLst>
</file>

<file path=ppt/tags/tag383.xml><?xml version="1.0" encoding="utf-8"?>
<p:tagLst xmlns:a="http://schemas.openxmlformats.org/drawingml/2006/main" xmlns:r="http://schemas.openxmlformats.org/officeDocument/2006/relationships" xmlns:p="http://schemas.openxmlformats.org/presentationml/2006/main">
  <p:tag name="PA" val="v5.2.4"/>
</p:tagLst>
</file>

<file path=ppt/tags/tag384.xml><?xml version="1.0" encoding="utf-8"?>
<p:tagLst xmlns:a="http://schemas.openxmlformats.org/drawingml/2006/main" xmlns:r="http://schemas.openxmlformats.org/officeDocument/2006/relationships" xmlns:p="http://schemas.openxmlformats.org/presentationml/2006/main">
  <p:tag name="PA" val="v5.2.4"/>
</p:tagLst>
</file>

<file path=ppt/tags/tag385.xml><?xml version="1.0" encoding="utf-8"?>
<p:tagLst xmlns:a="http://schemas.openxmlformats.org/drawingml/2006/main" xmlns:r="http://schemas.openxmlformats.org/officeDocument/2006/relationships" xmlns:p="http://schemas.openxmlformats.org/presentationml/2006/main">
  <p:tag name="PA" val="v5.2.4"/>
</p:tagLst>
</file>

<file path=ppt/tags/tag386.xml><?xml version="1.0" encoding="utf-8"?>
<p:tagLst xmlns:a="http://schemas.openxmlformats.org/drawingml/2006/main" xmlns:r="http://schemas.openxmlformats.org/officeDocument/2006/relationships" xmlns:p="http://schemas.openxmlformats.org/presentationml/2006/main">
  <p:tag name="PA" val="v5.2.4"/>
</p:tagLst>
</file>

<file path=ppt/tags/tag387.xml><?xml version="1.0" encoding="utf-8"?>
<p:tagLst xmlns:a="http://schemas.openxmlformats.org/drawingml/2006/main" xmlns:r="http://schemas.openxmlformats.org/officeDocument/2006/relationships" xmlns:p="http://schemas.openxmlformats.org/presentationml/2006/main">
  <p:tag name="PA" val="v5.2.4"/>
</p:tagLst>
</file>

<file path=ppt/tags/tag388.xml><?xml version="1.0" encoding="utf-8"?>
<p:tagLst xmlns:a="http://schemas.openxmlformats.org/drawingml/2006/main" xmlns:r="http://schemas.openxmlformats.org/officeDocument/2006/relationships" xmlns:p="http://schemas.openxmlformats.org/presentationml/2006/main">
  <p:tag name="PA" val="v5.2.4"/>
</p:tagLst>
</file>

<file path=ppt/tags/tag389.xml><?xml version="1.0" encoding="utf-8"?>
<p:tagLst xmlns:a="http://schemas.openxmlformats.org/drawingml/2006/main" xmlns:r="http://schemas.openxmlformats.org/officeDocument/2006/relationships" xmlns:p="http://schemas.openxmlformats.org/presentationml/2006/main">
  <p:tag name="PA" val="v5.2.4"/>
</p:tagLst>
</file>

<file path=ppt/tags/tag39.xml><?xml version="1.0" encoding="utf-8"?>
<p:tagLst xmlns:a="http://schemas.openxmlformats.org/drawingml/2006/main" xmlns:r="http://schemas.openxmlformats.org/officeDocument/2006/relationships" xmlns:p="http://schemas.openxmlformats.org/presentationml/2006/main">
  <p:tag name="PA" val="v5.2.4"/>
</p:tagLst>
</file>

<file path=ppt/tags/tag390.xml><?xml version="1.0" encoding="utf-8"?>
<p:tagLst xmlns:a="http://schemas.openxmlformats.org/drawingml/2006/main" xmlns:r="http://schemas.openxmlformats.org/officeDocument/2006/relationships" xmlns:p="http://schemas.openxmlformats.org/presentationml/2006/main">
  <p:tag name="PA" val="v5.2.4"/>
</p:tagLst>
</file>

<file path=ppt/tags/tag391.xml><?xml version="1.0" encoding="utf-8"?>
<p:tagLst xmlns:a="http://schemas.openxmlformats.org/drawingml/2006/main" xmlns:r="http://schemas.openxmlformats.org/officeDocument/2006/relationships" xmlns:p="http://schemas.openxmlformats.org/presentationml/2006/main">
  <p:tag name="PA" val="v5.2.4"/>
</p:tagLst>
</file>

<file path=ppt/tags/tag392.xml><?xml version="1.0" encoding="utf-8"?>
<p:tagLst xmlns:a="http://schemas.openxmlformats.org/drawingml/2006/main" xmlns:r="http://schemas.openxmlformats.org/officeDocument/2006/relationships" xmlns:p="http://schemas.openxmlformats.org/presentationml/2006/main">
  <p:tag name="PA" val="v5.2.4"/>
</p:tagLst>
</file>

<file path=ppt/tags/tag393.xml><?xml version="1.0" encoding="utf-8"?>
<p:tagLst xmlns:a="http://schemas.openxmlformats.org/drawingml/2006/main" xmlns:r="http://schemas.openxmlformats.org/officeDocument/2006/relationships" xmlns:p="http://schemas.openxmlformats.org/presentationml/2006/main">
  <p:tag name="PA" val="v5.2.4"/>
</p:tagLst>
</file>

<file path=ppt/tags/tag394.xml><?xml version="1.0" encoding="utf-8"?>
<p:tagLst xmlns:a="http://schemas.openxmlformats.org/drawingml/2006/main" xmlns:r="http://schemas.openxmlformats.org/officeDocument/2006/relationships" xmlns:p="http://schemas.openxmlformats.org/presentationml/2006/main">
  <p:tag name="PA" val="v5.2.4"/>
</p:tagLst>
</file>

<file path=ppt/tags/tag395.xml><?xml version="1.0" encoding="utf-8"?>
<p:tagLst xmlns:a="http://schemas.openxmlformats.org/drawingml/2006/main" xmlns:r="http://schemas.openxmlformats.org/officeDocument/2006/relationships" xmlns:p="http://schemas.openxmlformats.org/presentationml/2006/main">
  <p:tag name="PA" val="v5.2.4"/>
</p:tagLst>
</file>

<file path=ppt/tags/tag396.xml><?xml version="1.0" encoding="utf-8"?>
<p:tagLst xmlns:a="http://schemas.openxmlformats.org/drawingml/2006/main" xmlns:r="http://schemas.openxmlformats.org/officeDocument/2006/relationships" xmlns:p="http://schemas.openxmlformats.org/presentationml/2006/main">
  <p:tag name="PA" val="v5.2.4"/>
</p:tagLst>
</file>

<file path=ppt/tags/tag397.xml><?xml version="1.0" encoding="utf-8"?>
<p:tagLst xmlns:a="http://schemas.openxmlformats.org/drawingml/2006/main" xmlns:r="http://schemas.openxmlformats.org/officeDocument/2006/relationships" xmlns:p="http://schemas.openxmlformats.org/presentationml/2006/main">
  <p:tag name="PA" val="v5.2.4"/>
</p:tagLst>
</file>

<file path=ppt/tags/tag398.xml><?xml version="1.0" encoding="utf-8"?>
<p:tagLst xmlns:a="http://schemas.openxmlformats.org/drawingml/2006/main" xmlns:r="http://schemas.openxmlformats.org/officeDocument/2006/relationships" xmlns:p="http://schemas.openxmlformats.org/presentationml/2006/main">
  <p:tag name="PA" val="v5.2.4"/>
</p:tagLst>
</file>

<file path=ppt/tags/tag399.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40.xml><?xml version="1.0" encoding="utf-8"?>
<p:tagLst xmlns:a="http://schemas.openxmlformats.org/drawingml/2006/main" xmlns:r="http://schemas.openxmlformats.org/officeDocument/2006/relationships" xmlns:p="http://schemas.openxmlformats.org/presentationml/2006/main">
  <p:tag name="PA" val="v5.2.4"/>
</p:tagLst>
</file>

<file path=ppt/tags/tag400.xml><?xml version="1.0" encoding="utf-8"?>
<p:tagLst xmlns:a="http://schemas.openxmlformats.org/drawingml/2006/main" xmlns:r="http://schemas.openxmlformats.org/officeDocument/2006/relationships" xmlns:p="http://schemas.openxmlformats.org/presentationml/2006/main">
  <p:tag name="PA" val="v5.2.4"/>
</p:tagLst>
</file>

<file path=ppt/tags/tag401.xml><?xml version="1.0" encoding="utf-8"?>
<p:tagLst xmlns:a="http://schemas.openxmlformats.org/drawingml/2006/main" xmlns:r="http://schemas.openxmlformats.org/officeDocument/2006/relationships" xmlns:p="http://schemas.openxmlformats.org/presentationml/2006/main">
  <p:tag name="PA" val="v5.2.4"/>
</p:tagLst>
</file>

<file path=ppt/tags/tag402.xml><?xml version="1.0" encoding="utf-8"?>
<p:tagLst xmlns:a="http://schemas.openxmlformats.org/drawingml/2006/main" xmlns:r="http://schemas.openxmlformats.org/officeDocument/2006/relationships" xmlns:p="http://schemas.openxmlformats.org/presentationml/2006/main">
  <p:tag name="PA" val="v5.2.4"/>
</p:tagLst>
</file>

<file path=ppt/tags/tag403.xml><?xml version="1.0" encoding="utf-8"?>
<p:tagLst xmlns:a="http://schemas.openxmlformats.org/drawingml/2006/main" xmlns:r="http://schemas.openxmlformats.org/officeDocument/2006/relationships" xmlns:p="http://schemas.openxmlformats.org/presentationml/2006/main">
  <p:tag name="PA" val="v5.2.4"/>
</p:tagLst>
</file>

<file path=ppt/tags/tag404.xml><?xml version="1.0" encoding="utf-8"?>
<p:tagLst xmlns:a="http://schemas.openxmlformats.org/drawingml/2006/main" xmlns:r="http://schemas.openxmlformats.org/officeDocument/2006/relationships" xmlns:p="http://schemas.openxmlformats.org/presentationml/2006/main">
  <p:tag name="PA" val="v5.2.4"/>
</p:tagLst>
</file>

<file path=ppt/tags/tag405.xml><?xml version="1.0" encoding="utf-8"?>
<p:tagLst xmlns:a="http://schemas.openxmlformats.org/drawingml/2006/main" xmlns:r="http://schemas.openxmlformats.org/officeDocument/2006/relationships" xmlns:p="http://schemas.openxmlformats.org/presentationml/2006/main">
  <p:tag name="PA" val="v5.2.4"/>
</p:tagLst>
</file>

<file path=ppt/tags/tag406.xml><?xml version="1.0" encoding="utf-8"?>
<p:tagLst xmlns:a="http://schemas.openxmlformats.org/drawingml/2006/main" xmlns:r="http://schemas.openxmlformats.org/officeDocument/2006/relationships" xmlns:p="http://schemas.openxmlformats.org/presentationml/2006/main">
  <p:tag name="PA" val="v5.2.4"/>
</p:tagLst>
</file>

<file path=ppt/tags/tag407.xml><?xml version="1.0" encoding="utf-8"?>
<p:tagLst xmlns:a="http://schemas.openxmlformats.org/drawingml/2006/main" xmlns:r="http://schemas.openxmlformats.org/officeDocument/2006/relationships" xmlns:p="http://schemas.openxmlformats.org/presentationml/2006/main">
  <p:tag name="PA" val="v5.2.4"/>
</p:tagLst>
</file>

<file path=ppt/tags/tag408.xml><?xml version="1.0" encoding="utf-8"?>
<p:tagLst xmlns:a="http://schemas.openxmlformats.org/drawingml/2006/main" xmlns:r="http://schemas.openxmlformats.org/officeDocument/2006/relationships" xmlns:p="http://schemas.openxmlformats.org/presentationml/2006/main">
  <p:tag name="PA" val="v5.2.4"/>
</p:tagLst>
</file>

<file path=ppt/tags/tag409.xml><?xml version="1.0" encoding="utf-8"?>
<p:tagLst xmlns:a="http://schemas.openxmlformats.org/drawingml/2006/main" xmlns:r="http://schemas.openxmlformats.org/officeDocument/2006/relationships" xmlns:p="http://schemas.openxmlformats.org/presentationml/2006/main">
  <p:tag name="PA" val="v5.2.4"/>
</p:tagLst>
</file>

<file path=ppt/tags/tag41.xml><?xml version="1.0" encoding="utf-8"?>
<p:tagLst xmlns:a="http://schemas.openxmlformats.org/drawingml/2006/main" xmlns:r="http://schemas.openxmlformats.org/officeDocument/2006/relationships" xmlns:p="http://schemas.openxmlformats.org/presentationml/2006/main">
  <p:tag name="PA" val="v5.2.4"/>
</p:tagLst>
</file>

<file path=ppt/tags/tag410.xml><?xml version="1.0" encoding="utf-8"?>
<p:tagLst xmlns:a="http://schemas.openxmlformats.org/drawingml/2006/main" xmlns:r="http://schemas.openxmlformats.org/officeDocument/2006/relationships" xmlns:p="http://schemas.openxmlformats.org/presentationml/2006/main">
  <p:tag name="PA" val="v5.2.4"/>
</p:tagLst>
</file>

<file path=ppt/tags/tag411.xml><?xml version="1.0" encoding="utf-8"?>
<p:tagLst xmlns:a="http://schemas.openxmlformats.org/drawingml/2006/main" xmlns:r="http://schemas.openxmlformats.org/officeDocument/2006/relationships" xmlns:p="http://schemas.openxmlformats.org/presentationml/2006/main">
  <p:tag name="PA" val="v5.2.4"/>
</p:tagLst>
</file>

<file path=ppt/tags/tag412.xml><?xml version="1.0" encoding="utf-8"?>
<p:tagLst xmlns:a="http://schemas.openxmlformats.org/drawingml/2006/main" xmlns:r="http://schemas.openxmlformats.org/officeDocument/2006/relationships" xmlns:p="http://schemas.openxmlformats.org/presentationml/2006/main">
  <p:tag name="PA" val="v5.2.4"/>
</p:tagLst>
</file>

<file path=ppt/tags/tag413.xml><?xml version="1.0" encoding="utf-8"?>
<p:tagLst xmlns:a="http://schemas.openxmlformats.org/drawingml/2006/main" xmlns:r="http://schemas.openxmlformats.org/officeDocument/2006/relationships" xmlns:p="http://schemas.openxmlformats.org/presentationml/2006/main">
  <p:tag name="PA" val="v5.2.4"/>
</p:tagLst>
</file>

<file path=ppt/tags/tag414.xml><?xml version="1.0" encoding="utf-8"?>
<p:tagLst xmlns:a="http://schemas.openxmlformats.org/drawingml/2006/main" xmlns:r="http://schemas.openxmlformats.org/officeDocument/2006/relationships" xmlns:p="http://schemas.openxmlformats.org/presentationml/2006/main">
  <p:tag name="PA" val="v5.2.4"/>
</p:tagLst>
</file>

<file path=ppt/tags/tag415.xml><?xml version="1.0" encoding="utf-8"?>
<p:tagLst xmlns:a="http://schemas.openxmlformats.org/drawingml/2006/main" xmlns:r="http://schemas.openxmlformats.org/officeDocument/2006/relationships" xmlns:p="http://schemas.openxmlformats.org/presentationml/2006/main">
  <p:tag name="PA" val="v5.2.4"/>
</p:tagLst>
</file>

<file path=ppt/tags/tag416.xml><?xml version="1.0" encoding="utf-8"?>
<p:tagLst xmlns:a="http://schemas.openxmlformats.org/drawingml/2006/main" xmlns:r="http://schemas.openxmlformats.org/officeDocument/2006/relationships" xmlns:p="http://schemas.openxmlformats.org/presentationml/2006/main">
  <p:tag name="PA" val="v5.2.4"/>
</p:tagLst>
</file>

<file path=ppt/tags/tag417.xml><?xml version="1.0" encoding="utf-8"?>
<p:tagLst xmlns:a="http://schemas.openxmlformats.org/drawingml/2006/main" xmlns:r="http://schemas.openxmlformats.org/officeDocument/2006/relationships" xmlns:p="http://schemas.openxmlformats.org/presentationml/2006/main">
  <p:tag name="PA" val="v5.2.4"/>
</p:tagLst>
</file>

<file path=ppt/tags/tag418.xml><?xml version="1.0" encoding="utf-8"?>
<p:tagLst xmlns:a="http://schemas.openxmlformats.org/drawingml/2006/main" xmlns:r="http://schemas.openxmlformats.org/officeDocument/2006/relationships" xmlns:p="http://schemas.openxmlformats.org/presentationml/2006/main">
  <p:tag name="PA" val="v5.2.4"/>
</p:tagLst>
</file>

<file path=ppt/tags/tag419.xml><?xml version="1.0" encoding="utf-8"?>
<p:tagLst xmlns:a="http://schemas.openxmlformats.org/drawingml/2006/main" xmlns:r="http://schemas.openxmlformats.org/officeDocument/2006/relationships" xmlns:p="http://schemas.openxmlformats.org/presentationml/2006/main">
  <p:tag name="PA" val="v5.2.4"/>
</p:tagLst>
</file>

<file path=ppt/tags/tag42.xml><?xml version="1.0" encoding="utf-8"?>
<p:tagLst xmlns:a="http://schemas.openxmlformats.org/drawingml/2006/main" xmlns:r="http://schemas.openxmlformats.org/officeDocument/2006/relationships" xmlns:p="http://schemas.openxmlformats.org/presentationml/2006/main">
  <p:tag name="PA" val="v5.2.4"/>
</p:tagLst>
</file>

<file path=ppt/tags/tag420.xml><?xml version="1.0" encoding="utf-8"?>
<p:tagLst xmlns:a="http://schemas.openxmlformats.org/drawingml/2006/main" xmlns:r="http://schemas.openxmlformats.org/officeDocument/2006/relationships" xmlns:p="http://schemas.openxmlformats.org/presentationml/2006/main">
  <p:tag name="PA" val="v5.2.4"/>
</p:tagLst>
</file>

<file path=ppt/tags/tag421.xml><?xml version="1.0" encoding="utf-8"?>
<p:tagLst xmlns:a="http://schemas.openxmlformats.org/drawingml/2006/main" xmlns:r="http://schemas.openxmlformats.org/officeDocument/2006/relationships" xmlns:p="http://schemas.openxmlformats.org/presentationml/2006/main">
  <p:tag name="PA" val="v5.2.4"/>
</p:tagLst>
</file>

<file path=ppt/tags/tag422.xml><?xml version="1.0" encoding="utf-8"?>
<p:tagLst xmlns:a="http://schemas.openxmlformats.org/drawingml/2006/main" xmlns:r="http://schemas.openxmlformats.org/officeDocument/2006/relationships" xmlns:p="http://schemas.openxmlformats.org/presentationml/2006/main">
  <p:tag name="PA" val="v5.2.4"/>
</p:tagLst>
</file>

<file path=ppt/tags/tag423.xml><?xml version="1.0" encoding="utf-8"?>
<p:tagLst xmlns:a="http://schemas.openxmlformats.org/drawingml/2006/main" xmlns:r="http://schemas.openxmlformats.org/officeDocument/2006/relationships" xmlns:p="http://schemas.openxmlformats.org/presentationml/2006/main">
  <p:tag name="PA" val="v5.2.4"/>
</p:tagLst>
</file>

<file path=ppt/tags/tag424.xml><?xml version="1.0" encoding="utf-8"?>
<p:tagLst xmlns:a="http://schemas.openxmlformats.org/drawingml/2006/main" xmlns:r="http://schemas.openxmlformats.org/officeDocument/2006/relationships" xmlns:p="http://schemas.openxmlformats.org/presentationml/2006/main">
  <p:tag name="PA" val="v5.2.4"/>
</p:tagLst>
</file>

<file path=ppt/tags/tag425.xml><?xml version="1.0" encoding="utf-8"?>
<p:tagLst xmlns:a="http://schemas.openxmlformats.org/drawingml/2006/main" xmlns:r="http://schemas.openxmlformats.org/officeDocument/2006/relationships" xmlns:p="http://schemas.openxmlformats.org/presentationml/2006/main">
  <p:tag name="PA" val="v5.2.4"/>
</p:tagLst>
</file>

<file path=ppt/tags/tag42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70727154233"/>
  <p:tag name="MH_LIBRARY" val="GRAPHIC"/>
</p:tagLst>
</file>

<file path=ppt/tags/tag427.xml><?xml version="1.0" encoding="utf-8"?>
<p:tagLst xmlns:a="http://schemas.openxmlformats.org/drawingml/2006/main" xmlns:r="http://schemas.openxmlformats.org/officeDocument/2006/relationships" xmlns:p="http://schemas.openxmlformats.org/presentationml/2006/main">
  <p:tag name="PA" val="v5.2.4"/>
</p:tagLst>
</file>

<file path=ppt/tags/tag428.xml><?xml version="1.0" encoding="utf-8"?>
<p:tagLst xmlns:a="http://schemas.openxmlformats.org/drawingml/2006/main" xmlns:r="http://schemas.openxmlformats.org/officeDocument/2006/relationships" xmlns:p="http://schemas.openxmlformats.org/presentationml/2006/main">
  <p:tag name="PA" val="v5.2.4"/>
</p:tagLst>
</file>

<file path=ppt/tags/tag429.xml><?xml version="1.0" encoding="utf-8"?>
<p:tagLst xmlns:a="http://schemas.openxmlformats.org/drawingml/2006/main" xmlns:r="http://schemas.openxmlformats.org/officeDocument/2006/relationships" xmlns:p="http://schemas.openxmlformats.org/presentationml/2006/main">
  <p:tag name="PA" val="v5.2.4"/>
</p:tagLst>
</file>

<file path=ppt/tags/tag43.xml><?xml version="1.0" encoding="utf-8"?>
<p:tagLst xmlns:a="http://schemas.openxmlformats.org/drawingml/2006/main" xmlns:r="http://schemas.openxmlformats.org/officeDocument/2006/relationships" xmlns:p="http://schemas.openxmlformats.org/presentationml/2006/main">
  <p:tag name="PA" val="v5.2.4"/>
</p:tagLst>
</file>

<file path=ppt/tags/tag430.xml><?xml version="1.0" encoding="utf-8"?>
<p:tagLst xmlns:a="http://schemas.openxmlformats.org/drawingml/2006/main" xmlns:r="http://schemas.openxmlformats.org/officeDocument/2006/relationships" xmlns:p="http://schemas.openxmlformats.org/presentationml/2006/main">
  <p:tag name="PA" val="v5.2.4"/>
</p:tagLst>
</file>

<file path=ppt/tags/tag431.xml><?xml version="1.0" encoding="utf-8"?>
<p:tagLst xmlns:a="http://schemas.openxmlformats.org/drawingml/2006/main" xmlns:r="http://schemas.openxmlformats.org/officeDocument/2006/relationships" xmlns:p="http://schemas.openxmlformats.org/presentationml/2006/main">
  <p:tag name="PA" val="v5.2.4"/>
</p:tagLst>
</file>

<file path=ppt/tags/tag432.xml><?xml version="1.0" encoding="utf-8"?>
<p:tagLst xmlns:a="http://schemas.openxmlformats.org/drawingml/2006/main" xmlns:r="http://schemas.openxmlformats.org/officeDocument/2006/relationships" xmlns:p="http://schemas.openxmlformats.org/presentationml/2006/main">
  <p:tag name="PA" val="v5.2.4"/>
</p:tagLst>
</file>

<file path=ppt/tags/tag433.xml><?xml version="1.0" encoding="utf-8"?>
<p:tagLst xmlns:a="http://schemas.openxmlformats.org/drawingml/2006/main" xmlns:r="http://schemas.openxmlformats.org/officeDocument/2006/relationships" xmlns:p="http://schemas.openxmlformats.org/presentationml/2006/main">
  <p:tag name="PA" val="v5.2.4"/>
</p:tagLst>
</file>

<file path=ppt/tags/tag434.xml><?xml version="1.0" encoding="utf-8"?>
<p:tagLst xmlns:a="http://schemas.openxmlformats.org/drawingml/2006/main" xmlns:r="http://schemas.openxmlformats.org/officeDocument/2006/relationships" xmlns:p="http://schemas.openxmlformats.org/presentationml/2006/main">
  <p:tag name="PA" val="v5.2.4"/>
</p:tagLst>
</file>

<file path=ppt/tags/tag435.xml><?xml version="1.0" encoding="utf-8"?>
<p:tagLst xmlns:a="http://schemas.openxmlformats.org/drawingml/2006/main" xmlns:r="http://schemas.openxmlformats.org/officeDocument/2006/relationships" xmlns:p="http://schemas.openxmlformats.org/presentationml/2006/main">
  <p:tag name="PA" val="v5.2.4"/>
</p:tagLst>
</file>

<file path=ppt/tags/tag436.xml><?xml version="1.0" encoding="utf-8"?>
<p:tagLst xmlns:a="http://schemas.openxmlformats.org/drawingml/2006/main" xmlns:r="http://schemas.openxmlformats.org/officeDocument/2006/relationships" xmlns:p="http://schemas.openxmlformats.org/presentationml/2006/main">
  <p:tag name="PA" val="v5.2.4"/>
</p:tagLst>
</file>

<file path=ppt/tags/tag437.xml><?xml version="1.0" encoding="utf-8"?>
<p:tagLst xmlns:a="http://schemas.openxmlformats.org/drawingml/2006/main" xmlns:r="http://schemas.openxmlformats.org/officeDocument/2006/relationships" xmlns:p="http://schemas.openxmlformats.org/presentationml/2006/main">
  <p:tag name="PA" val="v5.2.4"/>
</p:tagLst>
</file>

<file path=ppt/tags/tag438.xml><?xml version="1.0" encoding="utf-8"?>
<p:tagLst xmlns:a="http://schemas.openxmlformats.org/drawingml/2006/main" xmlns:r="http://schemas.openxmlformats.org/officeDocument/2006/relationships" xmlns:p="http://schemas.openxmlformats.org/presentationml/2006/main">
  <p:tag name="PA" val="v5.2.4"/>
</p:tagLst>
</file>

<file path=ppt/tags/tag439.xml><?xml version="1.0" encoding="utf-8"?>
<p:tagLst xmlns:a="http://schemas.openxmlformats.org/drawingml/2006/main" xmlns:r="http://schemas.openxmlformats.org/officeDocument/2006/relationships" xmlns:p="http://schemas.openxmlformats.org/presentationml/2006/main">
  <p:tag name="PA" val="v5.2.4"/>
</p:tagLst>
</file>

<file path=ppt/tags/tag44.xml><?xml version="1.0" encoding="utf-8"?>
<p:tagLst xmlns:a="http://schemas.openxmlformats.org/drawingml/2006/main" xmlns:r="http://schemas.openxmlformats.org/officeDocument/2006/relationships" xmlns:p="http://schemas.openxmlformats.org/presentationml/2006/main">
  <p:tag name="PA" val="v5.2.4"/>
</p:tagLst>
</file>

<file path=ppt/tags/tag440.xml><?xml version="1.0" encoding="utf-8"?>
<p:tagLst xmlns:a="http://schemas.openxmlformats.org/drawingml/2006/main" xmlns:r="http://schemas.openxmlformats.org/officeDocument/2006/relationships" xmlns:p="http://schemas.openxmlformats.org/presentationml/2006/main">
  <p:tag name="MH" val="20170727154233"/>
  <p:tag name="MH_LIBRARY" val="GRAPHIC"/>
  <p:tag name="MH_TYPE" val="Other"/>
  <p:tag name="MH_ORDER" val="1"/>
  <p:tag name="PA" val="v5.2.4"/>
</p:tagLst>
</file>

<file path=ppt/tags/tag441.xml><?xml version="1.0" encoding="utf-8"?>
<p:tagLst xmlns:a="http://schemas.openxmlformats.org/drawingml/2006/main" xmlns:r="http://schemas.openxmlformats.org/officeDocument/2006/relationships" xmlns:p="http://schemas.openxmlformats.org/presentationml/2006/main">
  <p:tag name="MH" val="20170727154233"/>
  <p:tag name="MH_LIBRARY" val="GRAPHIC"/>
  <p:tag name="MH_TYPE" val="Other"/>
  <p:tag name="MH_ORDER" val="2"/>
  <p:tag name="PA" val="v5.2.4"/>
</p:tagLst>
</file>

<file path=ppt/tags/tag442.xml><?xml version="1.0" encoding="utf-8"?>
<p:tagLst xmlns:a="http://schemas.openxmlformats.org/drawingml/2006/main" xmlns:r="http://schemas.openxmlformats.org/officeDocument/2006/relationships" xmlns:p="http://schemas.openxmlformats.org/presentationml/2006/main">
  <p:tag name="MH" val="20170727154233"/>
  <p:tag name="MH_LIBRARY" val="GRAPHIC"/>
  <p:tag name="MH_TYPE" val="Other"/>
  <p:tag name="MH_ORDER" val="3"/>
  <p:tag name="PA" val="v5.2.4"/>
</p:tagLst>
</file>

<file path=ppt/tags/tag443.xml><?xml version="1.0" encoding="utf-8"?>
<p:tagLst xmlns:a="http://schemas.openxmlformats.org/drawingml/2006/main" xmlns:r="http://schemas.openxmlformats.org/officeDocument/2006/relationships" xmlns:p="http://schemas.openxmlformats.org/presentationml/2006/main">
  <p:tag name="MH" val="20170727154233"/>
  <p:tag name="MH_LIBRARY" val="GRAPHIC"/>
  <p:tag name="MH_TYPE" val="Other"/>
  <p:tag name="MH_ORDER" val="4"/>
  <p:tag name="PA" val="v5.2.4"/>
</p:tagLst>
</file>

<file path=ppt/tags/tag444.xml><?xml version="1.0" encoding="utf-8"?>
<p:tagLst xmlns:a="http://schemas.openxmlformats.org/drawingml/2006/main" xmlns:r="http://schemas.openxmlformats.org/officeDocument/2006/relationships" xmlns:p="http://schemas.openxmlformats.org/presentationml/2006/main">
  <p:tag name="MH" val="20170727154233"/>
  <p:tag name="MH_LIBRARY" val="GRAPHIC"/>
  <p:tag name="MH_TYPE" val="SubTitle"/>
  <p:tag name="MH_ORDER" val="1"/>
  <p:tag name="PA" val="v5.2.4"/>
</p:tagLst>
</file>

<file path=ppt/tags/tag445.xml><?xml version="1.0" encoding="utf-8"?>
<p:tagLst xmlns:a="http://schemas.openxmlformats.org/drawingml/2006/main" xmlns:r="http://schemas.openxmlformats.org/officeDocument/2006/relationships" xmlns:p="http://schemas.openxmlformats.org/presentationml/2006/main">
  <p:tag name="MH" val="20170727154233"/>
  <p:tag name="MH_LIBRARY" val="GRAPHIC"/>
  <p:tag name="MH_TYPE" val="SubTitle"/>
  <p:tag name="MH_ORDER" val="2"/>
  <p:tag name="PA" val="v5.2.4"/>
</p:tagLst>
</file>

<file path=ppt/tags/tag446.xml><?xml version="1.0" encoding="utf-8"?>
<p:tagLst xmlns:a="http://schemas.openxmlformats.org/drawingml/2006/main" xmlns:r="http://schemas.openxmlformats.org/officeDocument/2006/relationships" xmlns:p="http://schemas.openxmlformats.org/presentationml/2006/main">
  <p:tag name="MH" val="20170727154233"/>
  <p:tag name="MH_LIBRARY" val="GRAPHIC"/>
  <p:tag name="MH_TYPE" val="SubTitle"/>
  <p:tag name="MH_ORDER" val="3"/>
  <p:tag name="PA" val="v5.2.4"/>
</p:tagLst>
</file>

<file path=ppt/tags/tag447.xml><?xml version="1.0" encoding="utf-8"?>
<p:tagLst xmlns:a="http://schemas.openxmlformats.org/drawingml/2006/main" xmlns:r="http://schemas.openxmlformats.org/officeDocument/2006/relationships" xmlns:p="http://schemas.openxmlformats.org/presentationml/2006/main">
  <p:tag name="MH" val="20170727154233"/>
  <p:tag name="MH_LIBRARY" val="GRAPHIC"/>
  <p:tag name="MH_TYPE" val="SubTitle"/>
  <p:tag name="MH_ORDER" val="4"/>
  <p:tag name="PA" val="v5.2.4"/>
</p:tagLst>
</file>

<file path=ppt/tags/tag448.xml><?xml version="1.0" encoding="utf-8"?>
<p:tagLst xmlns:a="http://schemas.openxmlformats.org/drawingml/2006/main" xmlns:r="http://schemas.openxmlformats.org/officeDocument/2006/relationships" xmlns:p="http://schemas.openxmlformats.org/presentationml/2006/main">
  <p:tag name="PA" val="v5.2.4"/>
</p:tagLst>
</file>

<file path=ppt/tags/tag449.xml><?xml version="1.0" encoding="utf-8"?>
<p:tagLst xmlns:a="http://schemas.openxmlformats.org/drawingml/2006/main" xmlns:r="http://schemas.openxmlformats.org/officeDocument/2006/relationships" xmlns:p="http://schemas.openxmlformats.org/presentationml/2006/main">
  <p:tag name="PA" val="v5.2.4"/>
</p:tagLst>
</file>

<file path=ppt/tags/tag45.xml><?xml version="1.0" encoding="utf-8"?>
<p:tagLst xmlns:a="http://schemas.openxmlformats.org/drawingml/2006/main" xmlns:r="http://schemas.openxmlformats.org/officeDocument/2006/relationships" xmlns:p="http://schemas.openxmlformats.org/presentationml/2006/main">
  <p:tag name="PA" val="v5.2.4"/>
</p:tagLst>
</file>

<file path=ppt/tags/tag450.xml><?xml version="1.0" encoding="utf-8"?>
<p:tagLst xmlns:a="http://schemas.openxmlformats.org/drawingml/2006/main" xmlns:r="http://schemas.openxmlformats.org/officeDocument/2006/relationships" xmlns:p="http://schemas.openxmlformats.org/presentationml/2006/main">
  <p:tag name="PA" val="v5.2.4"/>
</p:tagLst>
</file>

<file path=ppt/tags/tag451.xml><?xml version="1.0" encoding="utf-8"?>
<p:tagLst xmlns:a="http://schemas.openxmlformats.org/drawingml/2006/main" xmlns:r="http://schemas.openxmlformats.org/officeDocument/2006/relationships" xmlns:p="http://schemas.openxmlformats.org/presentationml/2006/main">
  <p:tag name="PA" val="v5.2.4"/>
</p:tagLst>
</file>

<file path=ppt/tags/tag452.xml><?xml version="1.0" encoding="utf-8"?>
<p:tagLst xmlns:a="http://schemas.openxmlformats.org/drawingml/2006/main" xmlns:r="http://schemas.openxmlformats.org/officeDocument/2006/relationships" xmlns:p="http://schemas.openxmlformats.org/presentationml/2006/main">
  <p:tag name="PA" val="v5.2.4"/>
</p:tagLst>
</file>

<file path=ppt/tags/tag453.xml><?xml version="1.0" encoding="utf-8"?>
<p:tagLst xmlns:a="http://schemas.openxmlformats.org/drawingml/2006/main" xmlns:r="http://schemas.openxmlformats.org/officeDocument/2006/relationships" xmlns:p="http://schemas.openxmlformats.org/presentationml/2006/main">
  <p:tag name="PA" val="v5.2.4"/>
</p:tagLst>
</file>

<file path=ppt/tags/tag454.xml><?xml version="1.0" encoding="utf-8"?>
<p:tagLst xmlns:a="http://schemas.openxmlformats.org/drawingml/2006/main" xmlns:r="http://schemas.openxmlformats.org/officeDocument/2006/relationships" xmlns:p="http://schemas.openxmlformats.org/presentationml/2006/main">
  <p:tag name="PA" val="v5.2.4"/>
</p:tagLst>
</file>

<file path=ppt/tags/tag455.xml><?xml version="1.0" encoding="utf-8"?>
<p:tagLst xmlns:a="http://schemas.openxmlformats.org/drawingml/2006/main" xmlns:r="http://schemas.openxmlformats.org/officeDocument/2006/relationships" xmlns:p="http://schemas.openxmlformats.org/presentationml/2006/main">
  <p:tag name="PA" val="v5.2.4"/>
</p:tagLst>
</file>

<file path=ppt/tags/tag456.xml><?xml version="1.0" encoding="utf-8"?>
<p:tagLst xmlns:a="http://schemas.openxmlformats.org/drawingml/2006/main" xmlns:r="http://schemas.openxmlformats.org/officeDocument/2006/relationships" xmlns:p="http://schemas.openxmlformats.org/presentationml/2006/main">
  <p:tag name="PA" val="v5.2.4"/>
</p:tagLst>
</file>

<file path=ppt/tags/tag457.xml><?xml version="1.0" encoding="utf-8"?>
<p:tagLst xmlns:a="http://schemas.openxmlformats.org/drawingml/2006/main" xmlns:r="http://schemas.openxmlformats.org/officeDocument/2006/relationships" xmlns:p="http://schemas.openxmlformats.org/presentationml/2006/main">
  <p:tag name="PA" val="v5.2.4"/>
</p:tagLst>
</file>

<file path=ppt/tags/tag458.xml><?xml version="1.0" encoding="utf-8"?>
<p:tagLst xmlns:a="http://schemas.openxmlformats.org/drawingml/2006/main" xmlns:r="http://schemas.openxmlformats.org/officeDocument/2006/relationships" xmlns:p="http://schemas.openxmlformats.org/presentationml/2006/main">
  <p:tag name="PA" val="v5.2.4"/>
</p:tagLst>
</file>

<file path=ppt/tags/tag459.xml><?xml version="1.0" encoding="utf-8"?>
<p:tagLst xmlns:a="http://schemas.openxmlformats.org/drawingml/2006/main" xmlns:r="http://schemas.openxmlformats.org/officeDocument/2006/relationships" xmlns:p="http://schemas.openxmlformats.org/presentationml/2006/main">
  <p:tag name="PA" val="v5.2.4"/>
</p:tagLst>
</file>

<file path=ppt/tags/tag46.xml><?xml version="1.0" encoding="utf-8"?>
<p:tagLst xmlns:a="http://schemas.openxmlformats.org/drawingml/2006/main" xmlns:r="http://schemas.openxmlformats.org/officeDocument/2006/relationships" xmlns:p="http://schemas.openxmlformats.org/presentationml/2006/main">
  <p:tag name="PA" val="v5.2.4"/>
</p:tagLst>
</file>

<file path=ppt/tags/tag460.xml><?xml version="1.0" encoding="utf-8"?>
<p:tagLst xmlns:a="http://schemas.openxmlformats.org/drawingml/2006/main" xmlns:r="http://schemas.openxmlformats.org/officeDocument/2006/relationships" xmlns:p="http://schemas.openxmlformats.org/presentationml/2006/main">
  <p:tag name="PA" val="v5.2.4"/>
</p:tagLst>
</file>

<file path=ppt/tags/tag461.xml><?xml version="1.0" encoding="utf-8"?>
<p:tagLst xmlns:a="http://schemas.openxmlformats.org/drawingml/2006/main" xmlns:r="http://schemas.openxmlformats.org/officeDocument/2006/relationships" xmlns:p="http://schemas.openxmlformats.org/presentationml/2006/main">
  <p:tag name="PA" val="v5.2.4"/>
</p:tagLst>
</file>

<file path=ppt/tags/tag462.xml><?xml version="1.0" encoding="utf-8"?>
<p:tagLst xmlns:a="http://schemas.openxmlformats.org/drawingml/2006/main" xmlns:r="http://schemas.openxmlformats.org/officeDocument/2006/relationships" xmlns:p="http://schemas.openxmlformats.org/presentationml/2006/main">
  <p:tag name="PA" val="v5.2.4"/>
</p:tagLst>
</file>

<file path=ppt/tags/tag463.xml><?xml version="1.0" encoding="utf-8"?>
<p:tagLst xmlns:a="http://schemas.openxmlformats.org/drawingml/2006/main" xmlns:r="http://schemas.openxmlformats.org/officeDocument/2006/relationships" xmlns:p="http://schemas.openxmlformats.org/presentationml/2006/main">
  <p:tag name="PA" val="v5.2.4"/>
</p:tagLst>
</file>

<file path=ppt/tags/tag464.xml><?xml version="1.0" encoding="utf-8"?>
<p:tagLst xmlns:a="http://schemas.openxmlformats.org/drawingml/2006/main" xmlns:r="http://schemas.openxmlformats.org/officeDocument/2006/relationships" xmlns:p="http://schemas.openxmlformats.org/presentationml/2006/main">
  <p:tag name="PA" val="v5.2.4"/>
</p:tagLst>
</file>

<file path=ppt/tags/tag465.xml><?xml version="1.0" encoding="utf-8"?>
<p:tagLst xmlns:a="http://schemas.openxmlformats.org/drawingml/2006/main" xmlns:r="http://schemas.openxmlformats.org/officeDocument/2006/relationships" xmlns:p="http://schemas.openxmlformats.org/presentationml/2006/main">
  <p:tag name="PA" val="v5.2.4"/>
</p:tagLst>
</file>

<file path=ppt/tags/tag466.xml><?xml version="1.0" encoding="utf-8"?>
<p:tagLst xmlns:a="http://schemas.openxmlformats.org/drawingml/2006/main" xmlns:r="http://schemas.openxmlformats.org/officeDocument/2006/relationships" xmlns:p="http://schemas.openxmlformats.org/presentationml/2006/main">
  <p:tag name="PA" val="v5.2.4"/>
</p:tagLst>
</file>

<file path=ppt/tags/tag467.xml><?xml version="1.0" encoding="utf-8"?>
<p:tagLst xmlns:a="http://schemas.openxmlformats.org/drawingml/2006/main" xmlns:r="http://schemas.openxmlformats.org/officeDocument/2006/relationships" xmlns:p="http://schemas.openxmlformats.org/presentationml/2006/main">
  <p:tag name="PA" val="v5.2.4"/>
</p:tagLst>
</file>

<file path=ppt/tags/tag468.xml><?xml version="1.0" encoding="utf-8"?>
<p:tagLst xmlns:a="http://schemas.openxmlformats.org/drawingml/2006/main" xmlns:r="http://schemas.openxmlformats.org/officeDocument/2006/relationships" xmlns:p="http://schemas.openxmlformats.org/presentationml/2006/main">
  <p:tag name="PA" val="v5.2.4"/>
</p:tagLst>
</file>

<file path=ppt/tags/tag469.xml><?xml version="1.0" encoding="utf-8"?>
<p:tagLst xmlns:a="http://schemas.openxmlformats.org/drawingml/2006/main" xmlns:r="http://schemas.openxmlformats.org/officeDocument/2006/relationships" xmlns:p="http://schemas.openxmlformats.org/presentationml/2006/main">
  <p:tag name="PA" val="v5.2.4"/>
</p:tagLst>
</file>

<file path=ppt/tags/tag47.xml><?xml version="1.0" encoding="utf-8"?>
<p:tagLst xmlns:a="http://schemas.openxmlformats.org/drawingml/2006/main" xmlns:r="http://schemas.openxmlformats.org/officeDocument/2006/relationships" xmlns:p="http://schemas.openxmlformats.org/presentationml/2006/main">
  <p:tag name="PA" val="v5.2.4"/>
</p:tagLst>
</file>

<file path=ppt/tags/tag470.xml><?xml version="1.0" encoding="utf-8"?>
<p:tagLst xmlns:a="http://schemas.openxmlformats.org/drawingml/2006/main" xmlns:r="http://schemas.openxmlformats.org/officeDocument/2006/relationships" xmlns:p="http://schemas.openxmlformats.org/presentationml/2006/main">
  <p:tag name="PA" val="v5.2.4"/>
</p:tagLst>
</file>

<file path=ppt/tags/tag471.xml><?xml version="1.0" encoding="utf-8"?>
<p:tagLst xmlns:a="http://schemas.openxmlformats.org/drawingml/2006/main" xmlns:r="http://schemas.openxmlformats.org/officeDocument/2006/relationships" xmlns:p="http://schemas.openxmlformats.org/presentationml/2006/main">
  <p:tag name="PA" val="v5.2.4"/>
</p:tagLst>
</file>

<file path=ppt/tags/tag472.xml><?xml version="1.0" encoding="utf-8"?>
<p:tagLst xmlns:a="http://schemas.openxmlformats.org/drawingml/2006/main" xmlns:r="http://schemas.openxmlformats.org/officeDocument/2006/relationships" xmlns:p="http://schemas.openxmlformats.org/presentationml/2006/main">
  <p:tag name="PA" val="v5.2.4"/>
</p:tagLst>
</file>

<file path=ppt/tags/tag473.xml><?xml version="1.0" encoding="utf-8"?>
<p:tagLst xmlns:a="http://schemas.openxmlformats.org/drawingml/2006/main" xmlns:r="http://schemas.openxmlformats.org/officeDocument/2006/relationships" xmlns:p="http://schemas.openxmlformats.org/presentationml/2006/main">
  <p:tag name="PA" val="v5.2.4"/>
</p:tagLst>
</file>

<file path=ppt/tags/tag474.xml><?xml version="1.0" encoding="utf-8"?>
<p:tagLst xmlns:a="http://schemas.openxmlformats.org/drawingml/2006/main" xmlns:r="http://schemas.openxmlformats.org/officeDocument/2006/relationships" xmlns:p="http://schemas.openxmlformats.org/presentationml/2006/main">
  <p:tag name="PA" val="v5.2.4"/>
</p:tagLst>
</file>

<file path=ppt/tags/tag475.xml><?xml version="1.0" encoding="utf-8"?>
<p:tagLst xmlns:a="http://schemas.openxmlformats.org/drawingml/2006/main" xmlns:r="http://schemas.openxmlformats.org/officeDocument/2006/relationships" xmlns:p="http://schemas.openxmlformats.org/presentationml/2006/main">
  <p:tag name="PA" val="v5.2.4"/>
</p:tagLst>
</file>

<file path=ppt/tags/tag476.xml><?xml version="1.0" encoding="utf-8"?>
<p:tagLst xmlns:a="http://schemas.openxmlformats.org/drawingml/2006/main" xmlns:r="http://schemas.openxmlformats.org/officeDocument/2006/relationships" xmlns:p="http://schemas.openxmlformats.org/presentationml/2006/main">
  <p:tag name="PA" val="v5.2.4"/>
</p:tagLst>
</file>

<file path=ppt/tags/tag477.xml><?xml version="1.0" encoding="utf-8"?>
<p:tagLst xmlns:a="http://schemas.openxmlformats.org/drawingml/2006/main" xmlns:r="http://schemas.openxmlformats.org/officeDocument/2006/relationships" xmlns:p="http://schemas.openxmlformats.org/presentationml/2006/main">
  <p:tag name="PA" val="v5.2.4"/>
</p:tagLst>
</file>

<file path=ppt/tags/tag478.xml><?xml version="1.0" encoding="utf-8"?>
<p:tagLst xmlns:a="http://schemas.openxmlformats.org/drawingml/2006/main" xmlns:r="http://schemas.openxmlformats.org/officeDocument/2006/relationships" xmlns:p="http://schemas.openxmlformats.org/presentationml/2006/main">
  <p:tag name="PA" val="v5.2.4"/>
</p:tagLst>
</file>

<file path=ppt/tags/tag479.xml><?xml version="1.0" encoding="utf-8"?>
<p:tagLst xmlns:a="http://schemas.openxmlformats.org/drawingml/2006/main" xmlns:r="http://schemas.openxmlformats.org/officeDocument/2006/relationships" xmlns:p="http://schemas.openxmlformats.org/presentationml/2006/main">
  <p:tag name="PA" val="v5.2.4"/>
</p:tagLst>
</file>

<file path=ppt/tags/tag48.xml><?xml version="1.0" encoding="utf-8"?>
<p:tagLst xmlns:a="http://schemas.openxmlformats.org/drawingml/2006/main" xmlns:r="http://schemas.openxmlformats.org/officeDocument/2006/relationships" xmlns:p="http://schemas.openxmlformats.org/presentationml/2006/main">
  <p:tag name="PA" val="v5.2.4"/>
</p:tagLst>
</file>

<file path=ppt/tags/tag480.xml><?xml version="1.0" encoding="utf-8"?>
<p:tagLst xmlns:a="http://schemas.openxmlformats.org/drawingml/2006/main" xmlns:r="http://schemas.openxmlformats.org/officeDocument/2006/relationships" xmlns:p="http://schemas.openxmlformats.org/presentationml/2006/main">
  <p:tag name="PA" val="v5.2.4"/>
</p:tagLst>
</file>

<file path=ppt/tags/tag481.xml><?xml version="1.0" encoding="utf-8"?>
<p:tagLst xmlns:a="http://schemas.openxmlformats.org/drawingml/2006/main" xmlns:r="http://schemas.openxmlformats.org/officeDocument/2006/relationships" xmlns:p="http://schemas.openxmlformats.org/presentationml/2006/main">
  <p:tag name="PA" val="v5.2.4"/>
</p:tagLst>
</file>

<file path=ppt/tags/tag482.xml><?xml version="1.0" encoding="utf-8"?>
<p:tagLst xmlns:a="http://schemas.openxmlformats.org/drawingml/2006/main" xmlns:r="http://schemas.openxmlformats.org/officeDocument/2006/relationships" xmlns:p="http://schemas.openxmlformats.org/presentationml/2006/main">
  <p:tag name="PA" val="v5.2.4"/>
</p:tagLst>
</file>

<file path=ppt/tags/tag483.xml><?xml version="1.0" encoding="utf-8"?>
<p:tagLst xmlns:a="http://schemas.openxmlformats.org/drawingml/2006/main" xmlns:r="http://schemas.openxmlformats.org/officeDocument/2006/relationships" xmlns:p="http://schemas.openxmlformats.org/presentationml/2006/main">
  <p:tag name="PA" val="v5.2.4"/>
</p:tagLst>
</file>

<file path=ppt/tags/tag484.xml><?xml version="1.0" encoding="utf-8"?>
<p:tagLst xmlns:a="http://schemas.openxmlformats.org/drawingml/2006/main" xmlns:r="http://schemas.openxmlformats.org/officeDocument/2006/relationships" xmlns:p="http://schemas.openxmlformats.org/presentationml/2006/main">
  <p:tag name="PA" val="v5.2.4"/>
</p:tagLst>
</file>

<file path=ppt/tags/tag485.xml><?xml version="1.0" encoding="utf-8"?>
<p:tagLst xmlns:a="http://schemas.openxmlformats.org/drawingml/2006/main" xmlns:r="http://schemas.openxmlformats.org/officeDocument/2006/relationships" xmlns:p="http://schemas.openxmlformats.org/presentationml/2006/main">
  <p:tag name="PA" val="v5.2.4"/>
</p:tagLst>
</file>

<file path=ppt/tags/tag486.xml><?xml version="1.0" encoding="utf-8"?>
<p:tagLst xmlns:a="http://schemas.openxmlformats.org/drawingml/2006/main" xmlns:r="http://schemas.openxmlformats.org/officeDocument/2006/relationships" xmlns:p="http://schemas.openxmlformats.org/presentationml/2006/main">
  <p:tag name="PA" val="v5.2.4"/>
</p:tagLst>
</file>

<file path=ppt/tags/tag487.xml><?xml version="1.0" encoding="utf-8"?>
<p:tagLst xmlns:a="http://schemas.openxmlformats.org/drawingml/2006/main" xmlns:r="http://schemas.openxmlformats.org/officeDocument/2006/relationships" xmlns:p="http://schemas.openxmlformats.org/presentationml/2006/main">
  <p:tag name="PA" val="v5.2.4"/>
</p:tagLst>
</file>

<file path=ppt/tags/tag488.xml><?xml version="1.0" encoding="utf-8"?>
<p:tagLst xmlns:a="http://schemas.openxmlformats.org/drawingml/2006/main" xmlns:r="http://schemas.openxmlformats.org/officeDocument/2006/relationships" xmlns:p="http://schemas.openxmlformats.org/presentationml/2006/main">
  <p:tag name="PA" val="v5.2.4"/>
</p:tagLst>
</file>

<file path=ppt/tags/tag489.xml><?xml version="1.0" encoding="utf-8"?>
<p:tagLst xmlns:a="http://schemas.openxmlformats.org/drawingml/2006/main" xmlns:r="http://schemas.openxmlformats.org/officeDocument/2006/relationships" xmlns:p="http://schemas.openxmlformats.org/presentationml/2006/main">
  <p:tag name="PA" val="v5.2.4"/>
</p:tagLst>
</file>

<file path=ppt/tags/tag49.xml><?xml version="1.0" encoding="utf-8"?>
<p:tagLst xmlns:a="http://schemas.openxmlformats.org/drawingml/2006/main" xmlns:r="http://schemas.openxmlformats.org/officeDocument/2006/relationships" xmlns:p="http://schemas.openxmlformats.org/presentationml/2006/main">
  <p:tag name="PA" val="v5.2.4"/>
</p:tagLst>
</file>

<file path=ppt/tags/tag490.xml><?xml version="1.0" encoding="utf-8"?>
<p:tagLst xmlns:a="http://schemas.openxmlformats.org/drawingml/2006/main" xmlns:r="http://schemas.openxmlformats.org/officeDocument/2006/relationships" xmlns:p="http://schemas.openxmlformats.org/presentationml/2006/main">
  <p:tag name="PA" val="v5.2.4"/>
</p:tagLst>
</file>

<file path=ppt/tags/tag491.xml><?xml version="1.0" encoding="utf-8"?>
<p:tagLst xmlns:a="http://schemas.openxmlformats.org/drawingml/2006/main" xmlns:r="http://schemas.openxmlformats.org/officeDocument/2006/relationships" xmlns:p="http://schemas.openxmlformats.org/presentationml/2006/main">
  <p:tag name="PA" val="v5.2.4"/>
</p:tagLst>
</file>

<file path=ppt/tags/tag492.xml><?xml version="1.0" encoding="utf-8"?>
<p:tagLst xmlns:a="http://schemas.openxmlformats.org/drawingml/2006/main" xmlns:r="http://schemas.openxmlformats.org/officeDocument/2006/relationships" xmlns:p="http://schemas.openxmlformats.org/presentationml/2006/main">
  <p:tag name="PA" val="v5.2.4"/>
</p:tagLst>
</file>

<file path=ppt/tags/tag493.xml><?xml version="1.0" encoding="utf-8"?>
<p:tagLst xmlns:a="http://schemas.openxmlformats.org/drawingml/2006/main" xmlns:r="http://schemas.openxmlformats.org/officeDocument/2006/relationships" xmlns:p="http://schemas.openxmlformats.org/presentationml/2006/main">
  <p:tag name="PA" val="v5.2.4"/>
</p:tagLst>
</file>

<file path=ppt/tags/tag494.xml><?xml version="1.0" encoding="utf-8"?>
<p:tagLst xmlns:a="http://schemas.openxmlformats.org/drawingml/2006/main" xmlns:r="http://schemas.openxmlformats.org/officeDocument/2006/relationships" xmlns:p="http://schemas.openxmlformats.org/presentationml/2006/main">
  <p:tag name="PA" val="v5.2.4"/>
</p:tagLst>
</file>

<file path=ppt/tags/tag495.xml><?xml version="1.0" encoding="utf-8"?>
<p:tagLst xmlns:a="http://schemas.openxmlformats.org/drawingml/2006/main" xmlns:r="http://schemas.openxmlformats.org/officeDocument/2006/relationships" xmlns:p="http://schemas.openxmlformats.org/presentationml/2006/main">
  <p:tag name="PA" val="v5.2.4"/>
</p:tagLst>
</file>

<file path=ppt/tags/tag496.xml><?xml version="1.0" encoding="utf-8"?>
<p:tagLst xmlns:a="http://schemas.openxmlformats.org/drawingml/2006/main" xmlns:r="http://schemas.openxmlformats.org/officeDocument/2006/relationships" xmlns:p="http://schemas.openxmlformats.org/presentationml/2006/main">
  <p:tag name="PA" val="v5.2.4"/>
</p:tagLst>
</file>

<file path=ppt/tags/tag497.xml><?xml version="1.0" encoding="utf-8"?>
<p:tagLst xmlns:a="http://schemas.openxmlformats.org/drawingml/2006/main" xmlns:r="http://schemas.openxmlformats.org/officeDocument/2006/relationships" xmlns:p="http://schemas.openxmlformats.org/presentationml/2006/main">
  <p:tag name="PA" val="v5.2.4"/>
</p:tagLst>
</file>

<file path=ppt/tags/tag498.xml><?xml version="1.0" encoding="utf-8"?>
<p:tagLst xmlns:a="http://schemas.openxmlformats.org/drawingml/2006/main" xmlns:r="http://schemas.openxmlformats.org/officeDocument/2006/relationships" xmlns:p="http://schemas.openxmlformats.org/presentationml/2006/main">
  <p:tag name="PA" val="v5.2.4"/>
</p:tagLst>
</file>

<file path=ppt/tags/tag499.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4"/>
</p:tagLst>
</file>

<file path=ppt/tags/tag500.xml><?xml version="1.0" encoding="utf-8"?>
<p:tagLst xmlns:a="http://schemas.openxmlformats.org/drawingml/2006/main" xmlns:r="http://schemas.openxmlformats.org/officeDocument/2006/relationships" xmlns:p="http://schemas.openxmlformats.org/presentationml/2006/main">
  <p:tag name="PA" val="v5.2.4"/>
</p:tagLst>
</file>

<file path=ppt/tags/tag501.xml><?xml version="1.0" encoding="utf-8"?>
<p:tagLst xmlns:a="http://schemas.openxmlformats.org/drawingml/2006/main" xmlns:r="http://schemas.openxmlformats.org/officeDocument/2006/relationships" xmlns:p="http://schemas.openxmlformats.org/presentationml/2006/main">
  <p:tag name="PA" val="v5.2.4"/>
</p:tagLst>
</file>

<file path=ppt/tags/tag502.xml><?xml version="1.0" encoding="utf-8"?>
<p:tagLst xmlns:a="http://schemas.openxmlformats.org/drawingml/2006/main" xmlns:r="http://schemas.openxmlformats.org/officeDocument/2006/relationships" xmlns:p="http://schemas.openxmlformats.org/presentationml/2006/main">
  <p:tag name="PA" val="v5.2.4"/>
</p:tagLst>
</file>

<file path=ppt/tags/tag503.xml><?xml version="1.0" encoding="utf-8"?>
<p:tagLst xmlns:a="http://schemas.openxmlformats.org/drawingml/2006/main" xmlns:r="http://schemas.openxmlformats.org/officeDocument/2006/relationships" xmlns:p="http://schemas.openxmlformats.org/presentationml/2006/main">
  <p:tag name="PA" val="v5.2.4"/>
</p:tagLst>
</file>

<file path=ppt/tags/tag504.xml><?xml version="1.0" encoding="utf-8"?>
<p:tagLst xmlns:a="http://schemas.openxmlformats.org/drawingml/2006/main" xmlns:r="http://schemas.openxmlformats.org/officeDocument/2006/relationships" xmlns:p="http://schemas.openxmlformats.org/presentationml/2006/main">
  <p:tag name="PA" val="v5.2.4"/>
</p:tagLst>
</file>

<file path=ppt/tags/tag505.xml><?xml version="1.0" encoding="utf-8"?>
<p:tagLst xmlns:a="http://schemas.openxmlformats.org/drawingml/2006/main" xmlns:r="http://schemas.openxmlformats.org/officeDocument/2006/relationships" xmlns:p="http://schemas.openxmlformats.org/presentationml/2006/main">
  <p:tag name="PA" val="v5.2.4"/>
</p:tagLst>
</file>

<file path=ppt/tags/tag506.xml><?xml version="1.0" encoding="utf-8"?>
<p:tagLst xmlns:a="http://schemas.openxmlformats.org/drawingml/2006/main" xmlns:r="http://schemas.openxmlformats.org/officeDocument/2006/relationships" xmlns:p="http://schemas.openxmlformats.org/presentationml/2006/main">
  <p:tag name="PA" val="v5.2.4"/>
</p:tagLst>
</file>

<file path=ppt/tags/tag507.xml><?xml version="1.0" encoding="utf-8"?>
<p:tagLst xmlns:a="http://schemas.openxmlformats.org/drawingml/2006/main" xmlns:r="http://schemas.openxmlformats.org/officeDocument/2006/relationships" xmlns:p="http://schemas.openxmlformats.org/presentationml/2006/main">
  <p:tag name="PA" val="v5.2.4"/>
</p:tagLst>
</file>

<file path=ppt/tags/tag508.xml><?xml version="1.0" encoding="utf-8"?>
<p:tagLst xmlns:a="http://schemas.openxmlformats.org/drawingml/2006/main" xmlns:r="http://schemas.openxmlformats.org/officeDocument/2006/relationships" xmlns:p="http://schemas.openxmlformats.org/presentationml/2006/main">
  <p:tag name="PA" val="v5.2.4"/>
</p:tagLst>
</file>

<file path=ppt/tags/tag509.xml><?xml version="1.0" encoding="utf-8"?>
<p:tagLst xmlns:a="http://schemas.openxmlformats.org/drawingml/2006/main" xmlns:r="http://schemas.openxmlformats.org/officeDocument/2006/relationships" xmlns:p="http://schemas.openxmlformats.org/presentationml/2006/main">
  <p:tag name="PA" val="v5.2.4"/>
</p:tagLst>
</file>

<file path=ppt/tags/tag51.xml><?xml version="1.0" encoding="utf-8"?>
<p:tagLst xmlns:a="http://schemas.openxmlformats.org/drawingml/2006/main" xmlns:r="http://schemas.openxmlformats.org/officeDocument/2006/relationships" xmlns:p="http://schemas.openxmlformats.org/presentationml/2006/main">
  <p:tag name="PA" val="v5.2.4"/>
</p:tagLst>
</file>

<file path=ppt/tags/tag510.xml><?xml version="1.0" encoding="utf-8"?>
<p:tagLst xmlns:a="http://schemas.openxmlformats.org/drawingml/2006/main" xmlns:r="http://schemas.openxmlformats.org/officeDocument/2006/relationships" xmlns:p="http://schemas.openxmlformats.org/presentationml/2006/main">
  <p:tag name="PA" val="v5.2.4"/>
</p:tagLst>
</file>

<file path=ppt/tags/tag511.xml><?xml version="1.0" encoding="utf-8"?>
<p:tagLst xmlns:a="http://schemas.openxmlformats.org/drawingml/2006/main" xmlns:r="http://schemas.openxmlformats.org/officeDocument/2006/relationships" xmlns:p="http://schemas.openxmlformats.org/presentationml/2006/main">
  <p:tag name="PA" val="v5.2.4"/>
</p:tagLst>
</file>

<file path=ppt/tags/tag512.xml><?xml version="1.0" encoding="utf-8"?>
<p:tagLst xmlns:a="http://schemas.openxmlformats.org/drawingml/2006/main" xmlns:r="http://schemas.openxmlformats.org/officeDocument/2006/relationships" xmlns:p="http://schemas.openxmlformats.org/presentationml/2006/main">
  <p:tag name="PA" val="v5.2.4"/>
</p:tagLst>
</file>

<file path=ppt/tags/tag513.xml><?xml version="1.0" encoding="utf-8"?>
<p:tagLst xmlns:a="http://schemas.openxmlformats.org/drawingml/2006/main" xmlns:r="http://schemas.openxmlformats.org/officeDocument/2006/relationships" xmlns:p="http://schemas.openxmlformats.org/presentationml/2006/main">
  <p:tag name="PA" val="v5.2.4"/>
</p:tagLst>
</file>

<file path=ppt/tags/tag514.xml><?xml version="1.0" encoding="utf-8"?>
<p:tagLst xmlns:a="http://schemas.openxmlformats.org/drawingml/2006/main" xmlns:r="http://schemas.openxmlformats.org/officeDocument/2006/relationships" xmlns:p="http://schemas.openxmlformats.org/presentationml/2006/main">
  <p:tag name="PA" val="v5.2.4"/>
</p:tagLst>
</file>

<file path=ppt/tags/tag515.xml><?xml version="1.0" encoding="utf-8"?>
<p:tagLst xmlns:a="http://schemas.openxmlformats.org/drawingml/2006/main" xmlns:r="http://schemas.openxmlformats.org/officeDocument/2006/relationships" xmlns:p="http://schemas.openxmlformats.org/presentationml/2006/main">
  <p:tag name="PA" val="v5.2.4"/>
</p:tagLst>
</file>

<file path=ppt/tags/tag516.xml><?xml version="1.0" encoding="utf-8"?>
<p:tagLst xmlns:a="http://schemas.openxmlformats.org/drawingml/2006/main" xmlns:r="http://schemas.openxmlformats.org/officeDocument/2006/relationships" xmlns:p="http://schemas.openxmlformats.org/presentationml/2006/main">
  <p:tag name="PA" val="v5.2.4"/>
</p:tagLst>
</file>

<file path=ppt/tags/tag517.xml><?xml version="1.0" encoding="utf-8"?>
<p:tagLst xmlns:a="http://schemas.openxmlformats.org/drawingml/2006/main" xmlns:r="http://schemas.openxmlformats.org/officeDocument/2006/relationships" xmlns:p="http://schemas.openxmlformats.org/presentationml/2006/main">
  <p:tag name="PA" val="v5.2.4"/>
</p:tagLst>
</file>

<file path=ppt/tags/tag518.xml><?xml version="1.0" encoding="utf-8"?>
<p:tagLst xmlns:a="http://schemas.openxmlformats.org/drawingml/2006/main" xmlns:r="http://schemas.openxmlformats.org/officeDocument/2006/relationships" xmlns:p="http://schemas.openxmlformats.org/presentationml/2006/main">
  <p:tag name="PA" val="v5.2.4"/>
</p:tagLst>
</file>

<file path=ppt/tags/tag519.xml><?xml version="1.0" encoding="utf-8"?>
<p:tagLst xmlns:a="http://schemas.openxmlformats.org/drawingml/2006/main" xmlns:r="http://schemas.openxmlformats.org/officeDocument/2006/relationships" xmlns:p="http://schemas.openxmlformats.org/presentationml/2006/main">
  <p:tag name="PA" val="v5.2.4"/>
</p:tagLst>
</file>

<file path=ppt/tags/tag52.xml><?xml version="1.0" encoding="utf-8"?>
<p:tagLst xmlns:a="http://schemas.openxmlformats.org/drawingml/2006/main" xmlns:r="http://schemas.openxmlformats.org/officeDocument/2006/relationships" xmlns:p="http://schemas.openxmlformats.org/presentationml/2006/main">
  <p:tag name="PA" val="v5.2.4"/>
</p:tagLst>
</file>

<file path=ppt/tags/tag520.xml><?xml version="1.0" encoding="utf-8"?>
<p:tagLst xmlns:a="http://schemas.openxmlformats.org/drawingml/2006/main" xmlns:r="http://schemas.openxmlformats.org/officeDocument/2006/relationships" xmlns:p="http://schemas.openxmlformats.org/presentationml/2006/main">
  <p:tag name="PA" val="v5.2.4"/>
</p:tagLst>
</file>

<file path=ppt/tags/tag521.xml><?xml version="1.0" encoding="utf-8"?>
<p:tagLst xmlns:a="http://schemas.openxmlformats.org/drawingml/2006/main" xmlns:r="http://schemas.openxmlformats.org/officeDocument/2006/relationships" xmlns:p="http://schemas.openxmlformats.org/presentationml/2006/main">
  <p:tag name="PA" val="v5.2.4"/>
</p:tagLst>
</file>

<file path=ppt/tags/tag522.xml><?xml version="1.0" encoding="utf-8"?>
<p:tagLst xmlns:a="http://schemas.openxmlformats.org/drawingml/2006/main" xmlns:r="http://schemas.openxmlformats.org/officeDocument/2006/relationships" xmlns:p="http://schemas.openxmlformats.org/presentationml/2006/main">
  <p:tag name="PA" val="v5.2.4"/>
</p:tagLst>
</file>

<file path=ppt/tags/tag523.xml><?xml version="1.0" encoding="utf-8"?>
<p:tagLst xmlns:a="http://schemas.openxmlformats.org/drawingml/2006/main" xmlns:r="http://schemas.openxmlformats.org/officeDocument/2006/relationships" xmlns:p="http://schemas.openxmlformats.org/presentationml/2006/main">
  <p:tag name="PA" val="v5.2.4"/>
</p:tagLst>
</file>

<file path=ppt/tags/tag524.xml><?xml version="1.0" encoding="utf-8"?>
<p:tagLst xmlns:a="http://schemas.openxmlformats.org/drawingml/2006/main" xmlns:r="http://schemas.openxmlformats.org/officeDocument/2006/relationships" xmlns:p="http://schemas.openxmlformats.org/presentationml/2006/main">
  <p:tag name="PA" val="v5.2.4"/>
</p:tagLst>
</file>

<file path=ppt/tags/tag525.xml><?xml version="1.0" encoding="utf-8"?>
<p:tagLst xmlns:a="http://schemas.openxmlformats.org/drawingml/2006/main" xmlns:r="http://schemas.openxmlformats.org/officeDocument/2006/relationships" xmlns:p="http://schemas.openxmlformats.org/presentationml/2006/main">
  <p:tag name="PA" val="v5.2.4"/>
</p:tagLst>
</file>

<file path=ppt/tags/tag526.xml><?xml version="1.0" encoding="utf-8"?>
<p:tagLst xmlns:a="http://schemas.openxmlformats.org/drawingml/2006/main" xmlns:r="http://schemas.openxmlformats.org/officeDocument/2006/relationships" xmlns:p="http://schemas.openxmlformats.org/presentationml/2006/main">
  <p:tag name="PA" val="v5.2.4"/>
</p:tagLst>
</file>

<file path=ppt/tags/tag527.xml><?xml version="1.0" encoding="utf-8"?>
<p:tagLst xmlns:a="http://schemas.openxmlformats.org/drawingml/2006/main" xmlns:r="http://schemas.openxmlformats.org/officeDocument/2006/relationships" xmlns:p="http://schemas.openxmlformats.org/presentationml/2006/main">
  <p:tag name="PA" val="v5.2.4"/>
</p:tagLst>
</file>

<file path=ppt/tags/tag528.xml><?xml version="1.0" encoding="utf-8"?>
<p:tagLst xmlns:a="http://schemas.openxmlformats.org/drawingml/2006/main" xmlns:r="http://schemas.openxmlformats.org/officeDocument/2006/relationships" xmlns:p="http://schemas.openxmlformats.org/presentationml/2006/main">
  <p:tag name="PA" val="v5.2.4"/>
</p:tagLst>
</file>

<file path=ppt/tags/tag529.xml><?xml version="1.0" encoding="utf-8"?>
<p:tagLst xmlns:a="http://schemas.openxmlformats.org/drawingml/2006/main" xmlns:r="http://schemas.openxmlformats.org/officeDocument/2006/relationships" xmlns:p="http://schemas.openxmlformats.org/presentationml/2006/main">
  <p:tag name="PA" val="v5.2.4"/>
</p:tagLst>
</file>

<file path=ppt/tags/tag53.xml><?xml version="1.0" encoding="utf-8"?>
<p:tagLst xmlns:a="http://schemas.openxmlformats.org/drawingml/2006/main" xmlns:r="http://schemas.openxmlformats.org/officeDocument/2006/relationships" xmlns:p="http://schemas.openxmlformats.org/presentationml/2006/main">
  <p:tag name="PA" val="v5.2.4"/>
</p:tagLst>
</file>

<file path=ppt/tags/tag530.xml><?xml version="1.0" encoding="utf-8"?>
<p:tagLst xmlns:a="http://schemas.openxmlformats.org/drawingml/2006/main" xmlns:r="http://schemas.openxmlformats.org/officeDocument/2006/relationships" xmlns:p="http://schemas.openxmlformats.org/presentationml/2006/main">
  <p:tag name="PA" val="v5.2.4"/>
</p:tagLst>
</file>

<file path=ppt/tags/tag531.xml><?xml version="1.0" encoding="utf-8"?>
<p:tagLst xmlns:a="http://schemas.openxmlformats.org/drawingml/2006/main" xmlns:r="http://schemas.openxmlformats.org/officeDocument/2006/relationships" xmlns:p="http://schemas.openxmlformats.org/presentationml/2006/main">
  <p:tag name="PA" val="v5.2.4"/>
</p:tagLst>
</file>

<file path=ppt/tags/tag532.xml><?xml version="1.0" encoding="utf-8"?>
<p:tagLst xmlns:a="http://schemas.openxmlformats.org/drawingml/2006/main" xmlns:r="http://schemas.openxmlformats.org/officeDocument/2006/relationships" xmlns:p="http://schemas.openxmlformats.org/presentationml/2006/main">
  <p:tag name="PA" val="v5.2.4"/>
</p:tagLst>
</file>

<file path=ppt/tags/tag533.xml><?xml version="1.0" encoding="utf-8"?>
<p:tagLst xmlns:a="http://schemas.openxmlformats.org/drawingml/2006/main" xmlns:r="http://schemas.openxmlformats.org/officeDocument/2006/relationships" xmlns:p="http://schemas.openxmlformats.org/presentationml/2006/main">
  <p:tag name="PA" val="v5.2.4"/>
</p:tagLst>
</file>

<file path=ppt/tags/tag534.xml><?xml version="1.0" encoding="utf-8"?>
<p:tagLst xmlns:a="http://schemas.openxmlformats.org/drawingml/2006/main" xmlns:r="http://schemas.openxmlformats.org/officeDocument/2006/relationships" xmlns:p="http://schemas.openxmlformats.org/presentationml/2006/main">
  <p:tag name="PA" val="v5.2.4"/>
</p:tagLst>
</file>

<file path=ppt/tags/tag535.xml><?xml version="1.0" encoding="utf-8"?>
<p:tagLst xmlns:a="http://schemas.openxmlformats.org/drawingml/2006/main" xmlns:r="http://schemas.openxmlformats.org/officeDocument/2006/relationships" xmlns:p="http://schemas.openxmlformats.org/presentationml/2006/main">
  <p:tag name="PA" val="v5.2.4"/>
</p:tagLst>
</file>

<file path=ppt/tags/tag536.xml><?xml version="1.0" encoding="utf-8"?>
<p:tagLst xmlns:a="http://schemas.openxmlformats.org/drawingml/2006/main" xmlns:r="http://schemas.openxmlformats.org/officeDocument/2006/relationships" xmlns:p="http://schemas.openxmlformats.org/presentationml/2006/main">
  <p:tag name="PA" val="v5.2.4"/>
</p:tagLst>
</file>

<file path=ppt/tags/tag537.xml><?xml version="1.0" encoding="utf-8"?>
<p:tagLst xmlns:a="http://schemas.openxmlformats.org/drawingml/2006/main" xmlns:r="http://schemas.openxmlformats.org/officeDocument/2006/relationships" xmlns:p="http://schemas.openxmlformats.org/presentationml/2006/main">
  <p:tag name="PA" val="v5.2.4"/>
</p:tagLst>
</file>

<file path=ppt/tags/tag538.xml><?xml version="1.0" encoding="utf-8"?>
<p:tagLst xmlns:a="http://schemas.openxmlformats.org/drawingml/2006/main" xmlns:r="http://schemas.openxmlformats.org/officeDocument/2006/relationships" xmlns:p="http://schemas.openxmlformats.org/presentationml/2006/main">
  <p:tag name="PA" val="v5.2.4"/>
</p:tagLst>
</file>

<file path=ppt/tags/tag539.xml><?xml version="1.0" encoding="utf-8"?>
<p:tagLst xmlns:a="http://schemas.openxmlformats.org/drawingml/2006/main" xmlns:r="http://schemas.openxmlformats.org/officeDocument/2006/relationships" xmlns:p="http://schemas.openxmlformats.org/presentationml/2006/main">
  <p:tag name="PA" val="v5.2.4"/>
</p:tagLst>
</file>

<file path=ppt/tags/tag54.xml><?xml version="1.0" encoding="utf-8"?>
<p:tagLst xmlns:a="http://schemas.openxmlformats.org/drawingml/2006/main" xmlns:r="http://schemas.openxmlformats.org/officeDocument/2006/relationships" xmlns:p="http://schemas.openxmlformats.org/presentationml/2006/main">
  <p:tag name="PA" val="v5.2.4"/>
</p:tagLst>
</file>

<file path=ppt/tags/tag540.xml><?xml version="1.0" encoding="utf-8"?>
<p:tagLst xmlns:a="http://schemas.openxmlformats.org/drawingml/2006/main" xmlns:r="http://schemas.openxmlformats.org/officeDocument/2006/relationships" xmlns:p="http://schemas.openxmlformats.org/presentationml/2006/main">
  <p:tag name="PA" val="v5.2.4"/>
</p:tagLst>
</file>

<file path=ppt/tags/tag541.xml><?xml version="1.0" encoding="utf-8"?>
<p:tagLst xmlns:a="http://schemas.openxmlformats.org/drawingml/2006/main" xmlns:r="http://schemas.openxmlformats.org/officeDocument/2006/relationships" xmlns:p="http://schemas.openxmlformats.org/presentationml/2006/main">
  <p:tag name="PA" val="v5.2.4"/>
</p:tagLst>
</file>

<file path=ppt/tags/tag542.xml><?xml version="1.0" encoding="utf-8"?>
<p:tagLst xmlns:a="http://schemas.openxmlformats.org/drawingml/2006/main" xmlns:r="http://schemas.openxmlformats.org/officeDocument/2006/relationships" xmlns:p="http://schemas.openxmlformats.org/presentationml/2006/main">
  <p:tag name="PA" val="v5.2.4"/>
</p:tagLst>
</file>

<file path=ppt/tags/tag543.xml><?xml version="1.0" encoding="utf-8"?>
<p:tagLst xmlns:a="http://schemas.openxmlformats.org/drawingml/2006/main" xmlns:r="http://schemas.openxmlformats.org/officeDocument/2006/relationships" xmlns:p="http://schemas.openxmlformats.org/presentationml/2006/main">
  <p:tag name="PA" val="v5.2.4"/>
</p:tagLst>
</file>

<file path=ppt/tags/tag544.xml><?xml version="1.0" encoding="utf-8"?>
<p:tagLst xmlns:a="http://schemas.openxmlformats.org/drawingml/2006/main" xmlns:r="http://schemas.openxmlformats.org/officeDocument/2006/relationships" xmlns:p="http://schemas.openxmlformats.org/presentationml/2006/main">
  <p:tag name="PA" val="v5.2.4"/>
</p:tagLst>
</file>

<file path=ppt/tags/tag545.xml><?xml version="1.0" encoding="utf-8"?>
<p:tagLst xmlns:a="http://schemas.openxmlformats.org/drawingml/2006/main" xmlns:r="http://schemas.openxmlformats.org/officeDocument/2006/relationships" xmlns:p="http://schemas.openxmlformats.org/presentationml/2006/main">
  <p:tag name="PA" val="v5.2.4"/>
</p:tagLst>
</file>

<file path=ppt/tags/tag546.xml><?xml version="1.0" encoding="utf-8"?>
<p:tagLst xmlns:a="http://schemas.openxmlformats.org/drawingml/2006/main" xmlns:r="http://schemas.openxmlformats.org/officeDocument/2006/relationships" xmlns:p="http://schemas.openxmlformats.org/presentationml/2006/main">
  <p:tag name="PA" val="v5.2.4"/>
</p:tagLst>
</file>

<file path=ppt/tags/tag547.xml><?xml version="1.0" encoding="utf-8"?>
<p:tagLst xmlns:a="http://schemas.openxmlformats.org/drawingml/2006/main" xmlns:r="http://schemas.openxmlformats.org/officeDocument/2006/relationships" xmlns:p="http://schemas.openxmlformats.org/presentationml/2006/main">
  <p:tag name="PA" val="v5.2.4"/>
</p:tagLst>
</file>

<file path=ppt/tags/tag548.xml><?xml version="1.0" encoding="utf-8"?>
<p:tagLst xmlns:a="http://schemas.openxmlformats.org/drawingml/2006/main" xmlns:r="http://schemas.openxmlformats.org/officeDocument/2006/relationships" xmlns:p="http://schemas.openxmlformats.org/presentationml/2006/main">
  <p:tag name="PA" val="v5.2.4"/>
</p:tagLst>
</file>

<file path=ppt/tags/tag549.xml><?xml version="1.0" encoding="utf-8"?>
<p:tagLst xmlns:a="http://schemas.openxmlformats.org/drawingml/2006/main" xmlns:r="http://schemas.openxmlformats.org/officeDocument/2006/relationships" xmlns:p="http://schemas.openxmlformats.org/presentationml/2006/main">
  <p:tag name="PA" val="v5.2.4"/>
</p:tagLst>
</file>

<file path=ppt/tags/tag55.xml><?xml version="1.0" encoding="utf-8"?>
<p:tagLst xmlns:a="http://schemas.openxmlformats.org/drawingml/2006/main" xmlns:r="http://schemas.openxmlformats.org/officeDocument/2006/relationships" xmlns:p="http://schemas.openxmlformats.org/presentationml/2006/main">
  <p:tag name="PA" val="v5.2.4"/>
</p:tagLst>
</file>

<file path=ppt/tags/tag550.xml><?xml version="1.0" encoding="utf-8"?>
<p:tagLst xmlns:a="http://schemas.openxmlformats.org/drawingml/2006/main" xmlns:r="http://schemas.openxmlformats.org/officeDocument/2006/relationships" xmlns:p="http://schemas.openxmlformats.org/presentationml/2006/main">
  <p:tag name="PA" val="v5.2.4"/>
</p:tagLst>
</file>

<file path=ppt/tags/tag551.xml><?xml version="1.0" encoding="utf-8"?>
<p:tagLst xmlns:a="http://schemas.openxmlformats.org/drawingml/2006/main" xmlns:r="http://schemas.openxmlformats.org/officeDocument/2006/relationships" xmlns:p="http://schemas.openxmlformats.org/presentationml/2006/main">
  <p:tag name="PA" val="v5.2.4"/>
</p:tagLst>
</file>

<file path=ppt/tags/tag552.xml><?xml version="1.0" encoding="utf-8"?>
<p:tagLst xmlns:a="http://schemas.openxmlformats.org/drawingml/2006/main" xmlns:r="http://schemas.openxmlformats.org/officeDocument/2006/relationships" xmlns:p="http://schemas.openxmlformats.org/presentationml/2006/main">
  <p:tag name="PA" val="v5.2.4"/>
</p:tagLst>
</file>

<file path=ppt/tags/tag553.xml><?xml version="1.0" encoding="utf-8"?>
<p:tagLst xmlns:a="http://schemas.openxmlformats.org/drawingml/2006/main" xmlns:r="http://schemas.openxmlformats.org/officeDocument/2006/relationships" xmlns:p="http://schemas.openxmlformats.org/presentationml/2006/main">
  <p:tag name="PA" val="v5.2.4"/>
</p:tagLst>
</file>

<file path=ppt/tags/tag554.xml><?xml version="1.0" encoding="utf-8"?>
<p:tagLst xmlns:a="http://schemas.openxmlformats.org/drawingml/2006/main" xmlns:r="http://schemas.openxmlformats.org/officeDocument/2006/relationships" xmlns:p="http://schemas.openxmlformats.org/presentationml/2006/main">
  <p:tag name="PA" val="v5.2.4"/>
</p:tagLst>
</file>

<file path=ppt/tags/tag555.xml><?xml version="1.0" encoding="utf-8"?>
<p:tagLst xmlns:a="http://schemas.openxmlformats.org/drawingml/2006/main" xmlns:r="http://schemas.openxmlformats.org/officeDocument/2006/relationships" xmlns:p="http://schemas.openxmlformats.org/presentationml/2006/main">
  <p:tag name="PA" val="v5.2.4"/>
</p:tagLst>
</file>

<file path=ppt/tags/tag556.xml><?xml version="1.0" encoding="utf-8"?>
<p:tagLst xmlns:a="http://schemas.openxmlformats.org/drawingml/2006/main" xmlns:r="http://schemas.openxmlformats.org/officeDocument/2006/relationships" xmlns:p="http://schemas.openxmlformats.org/presentationml/2006/main">
  <p:tag name="PA" val="v5.2.4"/>
</p:tagLst>
</file>

<file path=ppt/tags/tag557.xml><?xml version="1.0" encoding="utf-8"?>
<p:tagLst xmlns:a="http://schemas.openxmlformats.org/drawingml/2006/main" xmlns:r="http://schemas.openxmlformats.org/officeDocument/2006/relationships" xmlns:p="http://schemas.openxmlformats.org/presentationml/2006/main">
  <p:tag name="PA" val="v5.2.4"/>
</p:tagLst>
</file>

<file path=ppt/tags/tag558.xml><?xml version="1.0" encoding="utf-8"?>
<p:tagLst xmlns:a="http://schemas.openxmlformats.org/drawingml/2006/main" xmlns:r="http://schemas.openxmlformats.org/officeDocument/2006/relationships" xmlns:p="http://schemas.openxmlformats.org/presentationml/2006/main">
  <p:tag name="PA" val="v5.2.4"/>
</p:tagLst>
</file>

<file path=ppt/tags/tag559.xml><?xml version="1.0" encoding="utf-8"?>
<p:tagLst xmlns:a="http://schemas.openxmlformats.org/drawingml/2006/main" xmlns:r="http://schemas.openxmlformats.org/officeDocument/2006/relationships" xmlns:p="http://schemas.openxmlformats.org/presentationml/2006/main">
  <p:tag name="PA" val="v5.2.4"/>
</p:tagLst>
</file>

<file path=ppt/tags/tag56.xml><?xml version="1.0" encoding="utf-8"?>
<p:tagLst xmlns:a="http://schemas.openxmlformats.org/drawingml/2006/main" xmlns:r="http://schemas.openxmlformats.org/officeDocument/2006/relationships" xmlns:p="http://schemas.openxmlformats.org/presentationml/2006/main">
  <p:tag name="PA" val="v5.2.4"/>
</p:tagLst>
</file>

<file path=ppt/tags/tag560.xml><?xml version="1.0" encoding="utf-8"?>
<p:tagLst xmlns:a="http://schemas.openxmlformats.org/drawingml/2006/main" xmlns:r="http://schemas.openxmlformats.org/officeDocument/2006/relationships" xmlns:p="http://schemas.openxmlformats.org/presentationml/2006/main">
  <p:tag name="PA" val="v5.2.4"/>
</p:tagLst>
</file>

<file path=ppt/tags/tag561.xml><?xml version="1.0" encoding="utf-8"?>
<p:tagLst xmlns:a="http://schemas.openxmlformats.org/drawingml/2006/main" xmlns:r="http://schemas.openxmlformats.org/officeDocument/2006/relationships" xmlns:p="http://schemas.openxmlformats.org/presentationml/2006/main">
  <p:tag name="PA" val="v5.2.4"/>
</p:tagLst>
</file>

<file path=ppt/tags/tag562.xml><?xml version="1.0" encoding="utf-8"?>
<p:tagLst xmlns:a="http://schemas.openxmlformats.org/drawingml/2006/main" xmlns:r="http://schemas.openxmlformats.org/officeDocument/2006/relationships" xmlns:p="http://schemas.openxmlformats.org/presentationml/2006/main">
  <p:tag name="PA" val="v5.2.4"/>
</p:tagLst>
</file>

<file path=ppt/tags/tag563.xml><?xml version="1.0" encoding="utf-8"?>
<p:tagLst xmlns:a="http://schemas.openxmlformats.org/drawingml/2006/main" xmlns:r="http://schemas.openxmlformats.org/officeDocument/2006/relationships" xmlns:p="http://schemas.openxmlformats.org/presentationml/2006/main">
  <p:tag name="PA" val="v5.2.4"/>
</p:tagLst>
</file>

<file path=ppt/tags/tag564.xml><?xml version="1.0" encoding="utf-8"?>
<p:tagLst xmlns:a="http://schemas.openxmlformats.org/drawingml/2006/main" xmlns:r="http://schemas.openxmlformats.org/officeDocument/2006/relationships" xmlns:p="http://schemas.openxmlformats.org/presentationml/2006/main">
  <p:tag name="PA" val="v5.2.4"/>
</p:tagLst>
</file>

<file path=ppt/tags/tag565.xml><?xml version="1.0" encoding="utf-8"?>
<p:tagLst xmlns:a="http://schemas.openxmlformats.org/drawingml/2006/main" xmlns:r="http://schemas.openxmlformats.org/officeDocument/2006/relationships" xmlns:p="http://schemas.openxmlformats.org/presentationml/2006/main">
  <p:tag name="PA" val="v5.2.4"/>
</p:tagLst>
</file>

<file path=ppt/tags/tag566.xml><?xml version="1.0" encoding="utf-8"?>
<p:tagLst xmlns:a="http://schemas.openxmlformats.org/drawingml/2006/main" xmlns:r="http://schemas.openxmlformats.org/officeDocument/2006/relationships" xmlns:p="http://schemas.openxmlformats.org/presentationml/2006/main">
  <p:tag name="PA" val="v5.2.4"/>
</p:tagLst>
</file>

<file path=ppt/tags/tag567.xml><?xml version="1.0" encoding="utf-8"?>
<p:tagLst xmlns:a="http://schemas.openxmlformats.org/drawingml/2006/main" xmlns:r="http://schemas.openxmlformats.org/officeDocument/2006/relationships" xmlns:p="http://schemas.openxmlformats.org/presentationml/2006/main">
  <p:tag name="PA" val="v5.2.4"/>
</p:tagLst>
</file>

<file path=ppt/tags/tag568.xml><?xml version="1.0" encoding="utf-8"?>
<p:tagLst xmlns:a="http://schemas.openxmlformats.org/drawingml/2006/main" xmlns:r="http://schemas.openxmlformats.org/officeDocument/2006/relationships" xmlns:p="http://schemas.openxmlformats.org/presentationml/2006/main">
  <p:tag name="PA" val="v5.2.4"/>
</p:tagLst>
</file>

<file path=ppt/tags/tag569.xml><?xml version="1.0" encoding="utf-8"?>
<p:tagLst xmlns:a="http://schemas.openxmlformats.org/drawingml/2006/main" xmlns:r="http://schemas.openxmlformats.org/officeDocument/2006/relationships" xmlns:p="http://schemas.openxmlformats.org/presentationml/2006/main">
  <p:tag name="PA" val="v5.2.4"/>
</p:tagLst>
</file>

<file path=ppt/tags/tag57.xml><?xml version="1.0" encoding="utf-8"?>
<p:tagLst xmlns:a="http://schemas.openxmlformats.org/drawingml/2006/main" xmlns:r="http://schemas.openxmlformats.org/officeDocument/2006/relationships" xmlns:p="http://schemas.openxmlformats.org/presentationml/2006/main">
  <p:tag name="PA" val="v5.2.4"/>
</p:tagLst>
</file>

<file path=ppt/tags/tag570.xml><?xml version="1.0" encoding="utf-8"?>
<p:tagLst xmlns:a="http://schemas.openxmlformats.org/drawingml/2006/main" xmlns:r="http://schemas.openxmlformats.org/officeDocument/2006/relationships" xmlns:p="http://schemas.openxmlformats.org/presentationml/2006/main">
  <p:tag name="PA" val="v5.2.4"/>
</p:tagLst>
</file>

<file path=ppt/tags/tag571.xml><?xml version="1.0" encoding="utf-8"?>
<p:tagLst xmlns:a="http://schemas.openxmlformats.org/drawingml/2006/main" xmlns:r="http://schemas.openxmlformats.org/officeDocument/2006/relationships" xmlns:p="http://schemas.openxmlformats.org/presentationml/2006/main">
  <p:tag name="PA" val="v5.2.4"/>
</p:tagLst>
</file>

<file path=ppt/tags/tag572.xml><?xml version="1.0" encoding="utf-8"?>
<p:tagLst xmlns:a="http://schemas.openxmlformats.org/drawingml/2006/main" xmlns:r="http://schemas.openxmlformats.org/officeDocument/2006/relationships" xmlns:p="http://schemas.openxmlformats.org/presentationml/2006/main">
  <p:tag name="PA" val="v5.2.4"/>
</p:tagLst>
</file>

<file path=ppt/tags/tag573.xml><?xml version="1.0" encoding="utf-8"?>
<p:tagLst xmlns:a="http://schemas.openxmlformats.org/drawingml/2006/main" xmlns:r="http://schemas.openxmlformats.org/officeDocument/2006/relationships" xmlns:p="http://schemas.openxmlformats.org/presentationml/2006/main">
  <p:tag name="PA" val="v5.2.4"/>
</p:tagLst>
</file>

<file path=ppt/tags/tag574.xml><?xml version="1.0" encoding="utf-8"?>
<p:tagLst xmlns:a="http://schemas.openxmlformats.org/drawingml/2006/main" xmlns:r="http://schemas.openxmlformats.org/officeDocument/2006/relationships" xmlns:p="http://schemas.openxmlformats.org/presentationml/2006/main">
  <p:tag name="PA" val="v5.2.4"/>
</p:tagLst>
</file>

<file path=ppt/tags/tag575.xml><?xml version="1.0" encoding="utf-8"?>
<p:tagLst xmlns:a="http://schemas.openxmlformats.org/drawingml/2006/main" xmlns:r="http://schemas.openxmlformats.org/officeDocument/2006/relationships" xmlns:p="http://schemas.openxmlformats.org/presentationml/2006/main">
  <p:tag name="PA" val="v5.2.4"/>
</p:tagLst>
</file>

<file path=ppt/tags/tag576.xml><?xml version="1.0" encoding="utf-8"?>
<p:tagLst xmlns:a="http://schemas.openxmlformats.org/drawingml/2006/main" xmlns:r="http://schemas.openxmlformats.org/officeDocument/2006/relationships" xmlns:p="http://schemas.openxmlformats.org/presentationml/2006/main">
  <p:tag name="PA" val="v5.2.4"/>
</p:tagLst>
</file>

<file path=ppt/tags/tag577.xml><?xml version="1.0" encoding="utf-8"?>
<p:tagLst xmlns:a="http://schemas.openxmlformats.org/drawingml/2006/main" xmlns:r="http://schemas.openxmlformats.org/officeDocument/2006/relationships" xmlns:p="http://schemas.openxmlformats.org/presentationml/2006/main">
  <p:tag name="PA" val="v5.2.4"/>
</p:tagLst>
</file>

<file path=ppt/tags/tag578.xml><?xml version="1.0" encoding="utf-8"?>
<p:tagLst xmlns:a="http://schemas.openxmlformats.org/drawingml/2006/main" xmlns:r="http://schemas.openxmlformats.org/officeDocument/2006/relationships" xmlns:p="http://schemas.openxmlformats.org/presentationml/2006/main">
  <p:tag name="PA" val="v5.2.4"/>
</p:tagLst>
</file>

<file path=ppt/tags/tag579.xml><?xml version="1.0" encoding="utf-8"?>
<p:tagLst xmlns:a="http://schemas.openxmlformats.org/drawingml/2006/main" xmlns:r="http://schemas.openxmlformats.org/officeDocument/2006/relationships" xmlns:p="http://schemas.openxmlformats.org/presentationml/2006/main">
  <p:tag name="PA" val="v5.2.4"/>
</p:tagLst>
</file>

<file path=ppt/tags/tag58.xml><?xml version="1.0" encoding="utf-8"?>
<p:tagLst xmlns:a="http://schemas.openxmlformats.org/drawingml/2006/main" xmlns:r="http://schemas.openxmlformats.org/officeDocument/2006/relationships" xmlns:p="http://schemas.openxmlformats.org/presentationml/2006/main">
  <p:tag name="PA" val="v5.2.4"/>
</p:tagLst>
</file>

<file path=ppt/tags/tag580.xml><?xml version="1.0" encoding="utf-8"?>
<p:tagLst xmlns:a="http://schemas.openxmlformats.org/drawingml/2006/main" xmlns:r="http://schemas.openxmlformats.org/officeDocument/2006/relationships" xmlns:p="http://schemas.openxmlformats.org/presentationml/2006/main">
  <p:tag name="PA" val="v5.2.4"/>
</p:tagLst>
</file>

<file path=ppt/tags/tag581.xml><?xml version="1.0" encoding="utf-8"?>
<p:tagLst xmlns:a="http://schemas.openxmlformats.org/drawingml/2006/main" xmlns:r="http://schemas.openxmlformats.org/officeDocument/2006/relationships" xmlns:p="http://schemas.openxmlformats.org/presentationml/2006/main">
  <p:tag name="PA" val="v5.2.4"/>
</p:tagLst>
</file>

<file path=ppt/tags/tag582.xml><?xml version="1.0" encoding="utf-8"?>
<p:tagLst xmlns:a="http://schemas.openxmlformats.org/drawingml/2006/main" xmlns:r="http://schemas.openxmlformats.org/officeDocument/2006/relationships" xmlns:p="http://schemas.openxmlformats.org/presentationml/2006/main">
  <p:tag name="PA" val="v5.2.4"/>
</p:tagLst>
</file>

<file path=ppt/tags/tag583.xml><?xml version="1.0" encoding="utf-8"?>
<p:tagLst xmlns:a="http://schemas.openxmlformats.org/drawingml/2006/main" xmlns:r="http://schemas.openxmlformats.org/officeDocument/2006/relationships" xmlns:p="http://schemas.openxmlformats.org/presentationml/2006/main">
  <p:tag name="PA" val="v5.2.4"/>
</p:tagLst>
</file>

<file path=ppt/tags/tag584.xml><?xml version="1.0" encoding="utf-8"?>
<p:tagLst xmlns:a="http://schemas.openxmlformats.org/drawingml/2006/main" xmlns:r="http://schemas.openxmlformats.org/officeDocument/2006/relationships" xmlns:p="http://schemas.openxmlformats.org/presentationml/2006/main">
  <p:tag name="PA" val="v5.2.4"/>
</p:tagLst>
</file>

<file path=ppt/tags/tag585.xml><?xml version="1.0" encoding="utf-8"?>
<p:tagLst xmlns:a="http://schemas.openxmlformats.org/drawingml/2006/main" xmlns:r="http://schemas.openxmlformats.org/officeDocument/2006/relationships" xmlns:p="http://schemas.openxmlformats.org/presentationml/2006/main">
  <p:tag name="PA" val="v5.2.4"/>
</p:tagLst>
</file>

<file path=ppt/tags/tag586.xml><?xml version="1.0" encoding="utf-8"?>
<p:tagLst xmlns:a="http://schemas.openxmlformats.org/drawingml/2006/main" xmlns:r="http://schemas.openxmlformats.org/officeDocument/2006/relationships" xmlns:p="http://schemas.openxmlformats.org/presentationml/2006/main">
  <p:tag name="PA" val="v5.2.4"/>
</p:tagLst>
</file>

<file path=ppt/tags/tag587.xml><?xml version="1.0" encoding="utf-8"?>
<p:tagLst xmlns:a="http://schemas.openxmlformats.org/drawingml/2006/main" xmlns:r="http://schemas.openxmlformats.org/officeDocument/2006/relationships" xmlns:p="http://schemas.openxmlformats.org/presentationml/2006/main">
  <p:tag name="PA" val="v5.2.4"/>
</p:tagLst>
</file>

<file path=ppt/tags/tag588.xml><?xml version="1.0" encoding="utf-8"?>
<p:tagLst xmlns:a="http://schemas.openxmlformats.org/drawingml/2006/main" xmlns:r="http://schemas.openxmlformats.org/officeDocument/2006/relationships" xmlns:p="http://schemas.openxmlformats.org/presentationml/2006/main">
  <p:tag name="PA" val="v5.2.4"/>
</p:tagLst>
</file>

<file path=ppt/tags/tag589.xml><?xml version="1.0" encoding="utf-8"?>
<p:tagLst xmlns:a="http://schemas.openxmlformats.org/drawingml/2006/main" xmlns:r="http://schemas.openxmlformats.org/officeDocument/2006/relationships" xmlns:p="http://schemas.openxmlformats.org/presentationml/2006/main">
  <p:tag name="PA" val="v5.2.4"/>
</p:tagLst>
</file>

<file path=ppt/tags/tag59.xml><?xml version="1.0" encoding="utf-8"?>
<p:tagLst xmlns:a="http://schemas.openxmlformats.org/drawingml/2006/main" xmlns:r="http://schemas.openxmlformats.org/officeDocument/2006/relationships" xmlns:p="http://schemas.openxmlformats.org/presentationml/2006/main">
  <p:tag name="PA" val="v5.2.4"/>
</p:tagLst>
</file>

<file path=ppt/tags/tag590.xml><?xml version="1.0" encoding="utf-8"?>
<p:tagLst xmlns:a="http://schemas.openxmlformats.org/drawingml/2006/main" xmlns:r="http://schemas.openxmlformats.org/officeDocument/2006/relationships" xmlns:p="http://schemas.openxmlformats.org/presentationml/2006/main">
  <p:tag name="PA" val="v5.2.4"/>
</p:tagLst>
</file>

<file path=ppt/tags/tag591.xml><?xml version="1.0" encoding="utf-8"?>
<p:tagLst xmlns:a="http://schemas.openxmlformats.org/drawingml/2006/main" xmlns:r="http://schemas.openxmlformats.org/officeDocument/2006/relationships" xmlns:p="http://schemas.openxmlformats.org/presentationml/2006/main">
  <p:tag name="PA" val="v5.2.4"/>
</p:tagLst>
</file>

<file path=ppt/tags/tag592.xml><?xml version="1.0" encoding="utf-8"?>
<p:tagLst xmlns:a="http://schemas.openxmlformats.org/drawingml/2006/main" xmlns:r="http://schemas.openxmlformats.org/officeDocument/2006/relationships" xmlns:p="http://schemas.openxmlformats.org/presentationml/2006/main">
  <p:tag name="PA" val="v5.2.4"/>
</p:tagLst>
</file>

<file path=ppt/tags/tag593.xml><?xml version="1.0" encoding="utf-8"?>
<p:tagLst xmlns:a="http://schemas.openxmlformats.org/drawingml/2006/main" xmlns:r="http://schemas.openxmlformats.org/officeDocument/2006/relationships" xmlns:p="http://schemas.openxmlformats.org/presentationml/2006/main">
  <p:tag name="PA" val="v5.2.4"/>
</p:tagLst>
</file>

<file path=ppt/tags/tag594.xml><?xml version="1.0" encoding="utf-8"?>
<p:tagLst xmlns:a="http://schemas.openxmlformats.org/drawingml/2006/main" xmlns:r="http://schemas.openxmlformats.org/officeDocument/2006/relationships" xmlns:p="http://schemas.openxmlformats.org/presentationml/2006/main">
  <p:tag name="PA" val="v5.2.4"/>
</p:tagLst>
</file>

<file path=ppt/tags/tag595.xml><?xml version="1.0" encoding="utf-8"?>
<p:tagLst xmlns:a="http://schemas.openxmlformats.org/drawingml/2006/main" xmlns:r="http://schemas.openxmlformats.org/officeDocument/2006/relationships" xmlns:p="http://schemas.openxmlformats.org/presentationml/2006/main">
  <p:tag name="PA" val="v5.2.4"/>
</p:tagLst>
</file>

<file path=ppt/tags/tag596.xml><?xml version="1.0" encoding="utf-8"?>
<p:tagLst xmlns:a="http://schemas.openxmlformats.org/drawingml/2006/main" xmlns:r="http://schemas.openxmlformats.org/officeDocument/2006/relationships" xmlns:p="http://schemas.openxmlformats.org/presentationml/2006/main">
  <p:tag name="PA" val="v5.2.4"/>
</p:tagLst>
</file>

<file path=ppt/tags/tag597.xml><?xml version="1.0" encoding="utf-8"?>
<p:tagLst xmlns:a="http://schemas.openxmlformats.org/drawingml/2006/main" xmlns:r="http://schemas.openxmlformats.org/officeDocument/2006/relationships" xmlns:p="http://schemas.openxmlformats.org/presentationml/2006/main">
  <p:tag name="PA" val="v5.2.4"/>
</p:tagLst>
</file>

<file path=ppt/tags/tag598.xml><?xml version="1.0" encoding="utf-8"?>
<p:tagLst xmlns:a="http://schemas.openxmlformats.org/drawingml/2006/main" xmlns:r="http://schemas.openxmlformats.org/officeDocument/2006/relationships" xmlns:p="http://schemas.openxmlformats.org/presentationml/2006/main">
  <p:tag name="PA" val="v5.2.4"/>
</p:tagLst>
</file>

<file path=ppt/tags/tag599.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4"/>
</p:tagLst>
</file>

<file path=ppt/tags/tag600.xml><?xml version="1.0" encoding="utf-8"?>
<p:tagLst xmlns:a="http://schemas.openxmlformats.org/drawingml/2006/main" xmlns:r="http://schemas.openxmlformats.org/officeDocument/2006/relationships" xmlns:p="http://schemas.openxmlformats.org/presentationml/2006/main">
  <p:tag name="PA" val="v5.2.4"/>
</p:tagLst>
</file>

<file path=ppt/tags/tag601.xml><?xml version="1.0" encoding="utf-8"?>
<p:tagLst xmlns:a="http://schemas.openxmlformats.org/drawingml/2006/main" xmlns:r="http://schemas.openxmlformats.org/officeDocument/2006/relationships" xmlns:p="http://schemas.openxmlformats.org/presentationml/2006/main">
  <p:tag name="PA" val="v5.2.4"/>
</p:tagLst>
</file>

<file path=ppt/tags/tag602.xml><?xml version="1.0" encoding="utf-8"?>
<p:tagLst xmlns:a="http://schemas.openxmlformats.org/drawingml/2006/main" xmlns:r="http://schemas.openxmlformats.org/officeDocument/2006/relationships" xmlns:p="http://schemas.openxmlformats.org/presentationml/2006/main">
  <p:tag name="PA" val="v5.2.4"/>
</p:tagLst>
</file>

<file path=ppt/tags/tag603.xml><?xml version="1.0" encoding="utf-8"?>
<p:tagLst xmlns:a="http://schemas.openxmlformats.org/drawingml/2006/main" xmlns:r="http://schemas.openxmlformats.org/officeDocument/2006/relationships" xmlns:p="http://schemas.openxmlformats.org/presentationml/2006/main">
  <p:tag name="PA" val="v5.2.4"/>
</p:tagLst>
</file>

<file path=ppt/tags/tag604.xml><?xml version="1.0" encoding="utf-8"?>
<p:tagLst xmlns:a="http://schemas.openxmlformats.org/drawingml/2006/main" xmlns:r="http://schemas.openxmlformats.org/officeDocument/2006/relationships" xmlns:p="http://schemas.openxmlformats.org/presentationml/2006/main">
  <p:tag name="PA" val="v5.2.4"/>
</p:tagLst>
</file>

<file path=ppt/tags/tag605.xml><?xml version="1.0" encoding="utf-8"?>
<p:tagLst xmlns:a="http://schemas.openxmlformats.org/drawingml/2006/main" xmlns:r="http://schemas.openxmlformats.org/officeDocument/2006/relationships" xmlns:p="http://schemas.openxmlformats.org/presentationml/2006/main">
  <p:tag name="PA" val="v5.2.4"/>
</p:tagLst>
</file>

<file path=ppt/tags/tag606.xml><?xml version="1.0" encoding="utf-8"?>
<p:tagLst xmlns:a="http://schemas.openxmlformats.org/drawingml/2006/main" xmlns:r="http://schemas.openxmlformats.org/officeDocument/2006/relationships" xmlns:p="http://schemas.openxmlformats.org/presentationml/2006/main">
  <p:tag name="PA" val="v5.2.4"/>
</p:tagLst>
</file>

<file path=ppt/tags/tag607.xml><?xml version="1.0" encoding="utf-8"?>
<p:tagLst xmlns:a="http://schemas.openxmlformats.org/drawingml/2006/main" xmlns:r="http://schemas.openxmlformats.org/officeDocument/2006/relationships" xmlns:p="http://schemas.openxmlformats.org/presentationml/2006/main">
  <p:tag name="PA" val="v5.2.4"/>
</p:tagLst>
</file>

<file path=ppt/tags/tag608.xml><?xml version="1.0" encoding="utf-8"?>
<p:tagLst xmlns:a="http://schemas.openxmlformats.org/drawingml/2006/main" xmlns:r="http://schemas.openxmlformats.org/officeDocument/2006/relationships" xmlns:p="http://schemas.openxmlformats.org/presentationml/2006/main">
  <p:tag name="PA" val="v5.2.4"/>
</p:tagLst>
</file>

<file path=ppt/tags/tag609.xml><?xml version="1.0" encoding="utf-8"?>
<p:tagLst xmlns:a="http://schemas.openxmlformats.org/drawingml/2006/main" xmlns:r="http://schemas.openxmlformats.org/officeDocument/2006/relationships" xmlns:p="http://schemas.openxmlformats.org/presentationml/2006/main">
  <p:tag name="PA" val="v5.2.4"/>
</p:tagLst>
</file>

<file path=ppt/tags/tag61.xml><?xml version="1.0" encoding="utf-8"?>
<p:tagLst xmlns:a="http://schemas.openxmlformats.org/drawingml/2006/main" xmlns:r="http://schemas.openxmlformats.org/officeDocument/2006/relationships" xmlns:p="http://schemas.openxmlformats.org/presentationml/2006/main">
  <p:tag name="PA" val="v5.2.4"/>
</p:tagLst>
</file>

<file path=ppt/tags/tag610.xml><?xml version="1.0" encoding="utf-8"?>
<p:tagLst xmlns:a="http://schemas.openxmlformats.org/drawingml/2006/main" xmlns:r="http://schemas.openxmlformats.org/officeDocument/2006/relationships" xmlns:p="http://schemas.openxmlformats.org/presentationml/2006/main">
  <p:tag name="PA" val="v5.2.4"/>
</p:tagLst>
</file>

<file path=ppt/tags/tag611.xml><?xml version="1.0" encoding="utf-8"?>
<p:tagLst xmlns:a="http://schemas.openxmlformats.org/drawingml/2006/main" xmlns:r="http://schemas.openxmlformats.org/officeDocument/2006/relationships" xmlns:p="http://schemas.openxmlformats.org/presentationml/2006/main">
  <p:tag name="PA" val="v5.2.4"/>
</p:tagLst>
</file>

<file path=ppt/tags/tag612.xml><?xml version="1.0" encoding="utf-8"?>
<p:tagLst xmlns:a="http://schemas.openxmlformats.org/drawingml/2006/main" xmlns:r="http://schemas.openxmlformats.org/officeDocument/2006/relationships" xmlns:p="http://schemas.openxmlformats.org/presentationml/2006/main">
  <p:tag name="PA" val="v5.2.4"/>
</p:tagLst>
</file>

<file path=ppt/tags/tag613.xml><?xml version="1.0" encoding="utf-8"?>
<p:tagLst xmlns:a="http://schemas.openxmlformats.org/drawingml/2006/main" xmlns:r="http://schemas.openxmlformats.org/officeDocument/2006/relationships" xmlns:p="http://schemas.openxmlformats.org/presentationml/2006/main">
  <p:tag name="PA" val="v5.2.4"/>
</p:tagLst>
</file>

<file path=ppt/tags/tag614.xml><?xml version="1.0" encoding="utf-8"?>
<p:tagLst xmlns:a="http://schemas.openxmlformats.org/drawingml/2006/main" xmlns:r="http://schemas.openxmlformats.org/officeDocument/2006/relationships" xmlns:p="http://schemas.openxmlformats.org/presentationml/2006/main">
  <p:tag name="PA" val="v5.2.4"/>
</p:tagLst>
</file>

<file path=ppt/tags/tag615.xml><?xml version="1.0" encoding="utf-8"?>
<p:tagLst xmlns:a="http://schemas.openxmlformats.org/drawingml/2006/main" xmlns:r="http://schemas.openxmlformats.org/officeDocument/2006/relationships" xmlns:p="http://schemas.openxmlformats.org/presentationml/2006/main">
  <p:tag name="PA" val="v5.2.4"/>
</p:tagLst>
</file>

<file path=ppt/tags/tag616.xml><?xml version="1.0" encoding="utf-8"?>
<p:tagLst xmlns:a="http://schemas.openxmlformats.org/drawingml/2006/main" xmlns:r="http://schemas.openxmlformats.org/officeDocument/2006/relationships" xmlns:p="http://schemas.openxmlformats.org/presentationml/2006/main">
  <p:tag name="PA" val="v5.2.4"/>
</p:tagLst>
</file>

<file path=ppt/tags/tag617.xml><?xml version="1.0" encoding="utf-8"?>
<p:tagLst xmlns:a="http://schemas.openxmlformats.org/drawingml/2006/main" xmlns:r="http://schemas.openxmlformats.org/officeDocument/2006/relationships" xmlns:p="http://schemas.openxmlformats.org/presentationml/2006/main">
  <p:tag name="PA" val="v5.2.4"/>
</p:tagLst>
</file>

<file path=ppt/tags/tag618.xml><?xml version="1.0" encoding="utf-8"?>
<p:tagLst xmlns:a="http://schemas.openxmlformats.org/drawingml/2006/main" xmlns:r="http://schemas.openxmlformats.org/officeDocument/2006/relationships" xmlns:p="http://schemas.openxmlformats.org/presentationml/2006/main">
  <p:tag name="PA" val="v5.2.4"/>
</p:tagLst>
</file>

<file path=ppt/tags/tag619.xml><?xml version="1.0" encoding="utf-8"?>
<p:tagLst xmlns:a="http://schemas.openxmlformats.org/drawingml/2006/main" xmlns:r="http://schemas.openxmlformats.org/officeDocument/2006/relationships" xmlns:p="http://schemas.openxmlformats.org/presentationml/2006/main">
  <p:tag name="PA" val="v5.2.4"/>
</p:tagLst>
</file>

<file path=ppt/tags/tag62.xml><?xml version="1.0" encoding="utf-8"?>
<p:tagLst xmlns:a="http://schemas.openxmlformats.org/drawingml/2006/main" xmlns:r="http://schemas.openxmlformats.org/officeDocument/2006/relationships" xmlns:p="http://schemas.openxmlformats.org/presentationml/2006/main">
  <p:tag name="PA" val="v5.2.4"/>
</p:tagLst>
</file>

<file path=ppt/tags/tag620.xml><?xml version="1.0" encoding="utf-8"?>
<p:tagLst xmlns:a="http://schemas.openxmlformats.org/drawingml/2006/main" xmlns:r="http://schemas.openxmlformats.org/officeDocument/2006/relationships" xmlns:p="http://schemas.openxmlformats.org/presentationml/2006/main">
  <p:tag name="PA" val="v5.2.4"/>
</p:tagLst>
</file>

<file path=ppt/tags/tag621.xml><?xml version="1.0" encoding="utf-8"?>
<p:tagLst xmlns:a="http://schemas.openxmlformats.org/drawingml/2006/main" xmlns:r="http://schemas.openxmlformats.org/officeDocument/2006/relationships" xmlns:p="http://schemas.openxmlformats.org/presentationml/2006/main">
  <p:tag name="PA" val="v5.2.4"/>
</p:tagLst>
</file>

<file path=ppt/tags/tag622.xml><?xml version="1.0" encoding="utf-8"?>
<p:tagLst xmlns:a="http://schemas.openxmlformats.org/drawingml/2006/main" xmlns:r="http://schemas.openxmlformats.org/officeDocument/2006/relationships" xmlns:p="http://schemas.openxmlformats.org/presentationml/2006/main">
  <p:tag name="PA" val="v5.2.4"/>
</p:tagLst>
</file>

<file path=ppt/tags/tag623.xml><?xml version="1.0" encoding="utf-8"?>
<p:tagLst xmlns:a="http://schemas.openxmlformats.org/drawingml/2006/main" xmlns:r="http://schemas.openxmlformats.org/officeDocument/2006/relationships" xmlns:p="http://schemas.openxmlformats.org/presentationml/2006/main">
  <p:tag name="PA" val="v5.2.4"/>
</p:tagLst>
</file>

<file path=ppt/tags/tag624.xml><?xml version="1.0" encoding="utf-8"?>
<p:tagLst xmlns:a="http://schemas.openxmlformats.org/drawingml/2006/main" xmlns:r="http://schemas.openxmlformats.org/officeDocument/2006/relationships" xmlns:p="http://schemas.openxmlformats.org/presentationml/2006/main">
  <p:tag name="PA" val="v5.2.4"/>
</p:tagLst>
</file>

<file path=ppt/tags/tag625.xml><?xml version="1.0" encoding="utf-8"?>
<p:tagLst xmlns:a="http://schemas.openxmlformats.org/drawingml/2006/main" xmlns:r="http://schemas.openxmlformats.org/officeDocument/2006/relationships" xmlns:p="http://schemas.openxmlformats.org/presentationml/2006/main">
  <p:tag name="PA" val="v5.2.4"/>
</p:tagLst>
</file>

<file path=ppt/tags/tag626.xml><?xml version="1.0" encoding="utf-8"?>
<p:tagLst xmlns:a="http://schemas.openxmlformats.org/drawingml/2006/main" xmlns:r="http://schemas.openxmlformats.org/officeDocument/2006/relationships" xmlns:p="http://schemas.openxmlformats.org/presentationml/2006/main">
  <p:tag name="PA" val="v5.2.4"/>
</p:tagLst>
</file>

<file path=ppt/tags/tag627.xml><?xml version="1.0" encoding="utf-8"?>
<p:tagLst xmlns:a="http://schemas.openxmlformats.org/drawingml/2006/main" xmlns:r="http://schemas.openxmlformats.org/officeDocument/2006/relationships" xmlns:p="http://schemas.openxmlformats.org/presentationml/2006/main">
  <p:tag name="PA" val="v5.2.4"/>
</p:tagLst>
</file>

<file path=ppt/tags/tag628.xml><?xml version="1.0" encoding="utf-8"?>
<p:tagLst xmlns:a="http://schemas.openxmlformats.org/drawingml/2006/main" xmlns:r="http://schemas.openxmlformats.org/officeDocument/2006/relationships" xmlns:p="http://schemas.openxmlformats.org/presentationml/2006/main">
  <p:tag name="PA" val="v5.2.4"/>
</p:tagLst>
</file>

<file path=ppt/tags/tag629.xml><?xml version="1.0" encoding="utf-8"?>
<p:tagLst xmlns:a="http://schemas.openxmlformats.org/drawingml/2006/main" xmlns:r="http://schemas.openxmlformats.org/officeDocument/2006/relationships" xmlns:p="http://schemas.openxmlformats.org/presentationml/2006/main">
  <p:tag name="PA" val="v5.2.4"/>
</p:tagLst>
</file>

<file path=ppt/tags/tag63.xml><?xml version="1.0" encoding="utf-8"?>
<p:tagLst xmlns:a="http://schemas.openxmlformats.org/drawingml/2006/main" xmlns:r="http://schemas.openxmlformats.org/officeDocument/2006/relationships" xmlns:p="http://schemas.openxmlformats.org/presentationml/2006/main">
  <p:tag name="PA" val="v5.2.4"/>
</p:tagLst>
</file>

<file path=ppt/tags/tag630.xml><?xml version="1.0" encoding="utf-8"?>
<p:tagLst xmlns:a="http://schemas.openxmlformats.org/drawingml/2006/main" xmlns:r="http://schemas.openxmlformats.org/officeDocument/2006/relationships" xmlns:p="http://schemas.openxmlformats.org/presentationml/2006/main">
  <p:tag name="PA" val="v5.2.4"/>
</p:tagLst>
</file>

<file path=ppt/tags/tag631.xml><?xml version="1.0" encoding="utf-8"?>
<p:tagLst xmlns:a="http://schemas.openxmlformats.org/drawingml/2006/main" xmlns:r="http://schemas.openxmlformats.org/officeDocument/2006/relationships" xmlns:p="http://schemas.openxmlformats.org/presentationml/2006/main">
  <p:tag name="PA" val="v5.2.4"/>
</p:tagLst>
</file>

<file path=ppt/tags/tag632.xml><?xml version="1.0" encoding="utf-8"?>
<p:tagLst xmlns:a="http://schemas.openxmlformats.org/drawingml/2006/main" xmlns:r="http://schemas.openxmlformats.org/officeDocument/2006/relationships" xmlns:p="http://schemas.openxmlformats.org/presentationml/2006/main">
  <p:tag name="PA" val="v5.2.4"/>
</p:tagLst>
</file>

<file path=ppt/tags/tag633.xml><?xml version="1.0" encoding="utf-8"?>
<p:tagLst xmlns:a="http://schemas.openxmlformats.org/drawingml/2006/main" xmlns:r="http://schemas.openxmlformats.org/officeDocument/2006/relationships" xmlns:p="http://schemas.openxmlformats.org/presentationml/2006/main">
  <p:tag name="PA" val="v5.2.4"/>
</p:tagLst>
</file>

<file path=ppt/tags/tag634.xml><?xml version="1.0" encoding="utf-8"?>
<p:tagLst xmlns:a="http://schemas.openxmlformats.org/drawingml/2006/main" xmlns:r="http://schemas.openxmlformats.org/officeDocument/2006/relationships" xmlns:p="http://schemas.openxmlformats.org/presentationml/2006/main">
  <p:tag name="PA" val="v5.2.4"/>
</p:tagLst>
</file>

<file path=ppt/tags/tag635.xml><?xml version="1.0" encoding="utf-8"?>
<p:tagLst xmlns:a="http://schemas.openxmlformats.org/drawingml/2006/main" xmlns:r="http://schemas.openxmlformats.org/officeDocument/2006/relationships" xmlns:p="http://schemas.openxmlformats.org/presentationml/2006/main">
  <p:tag name="PA" val="v5.2.4"/>
</p:tagLst>
</file>

<file path=ppt/tags/tag636.xml><?xml version="1.0" encoding="utf-8"?>
<p:tagLst xmlns:a="http://schemas.openxmlformats.org/drawingml/2006/main" xmlns:r="http://schemas.openxmlformats.org/officeDocument/2006/relationships" xmlns:p="http://schemas.openxmlformats.org/presentationml/2006/main">
  <p:tag name="PA" val="v5.2.4"/>
</p:tagLst>
</file>

<file path=ppt/tags/tag637.xml><?xml version="1.0" encoding="utf-8"?>
<p:tagLst xmlns:a="http://schemas.openxmlformats.org/drawingml/2006/main" xmlns:r="http://schemas.openxmlformats.org/officeDocument/2006/relationships" xmlns:p="http://schemas.openxmlformats.org/presentationml/2006/main">
  <p:tag name="PA" val="v5.2.4"/>
</p:tagLst>
</file>

<file path=ppt/tags/tag638.xml><?xml version="1.0" encoding="utf-8"?>
<p:tagLst xmlns:a="http://schemas.openxmlformats.org/drawingml/2006/main" xmlns:r="http://schemas.openxmlformats.org/officeDocument/2006/relationships" xmlns:p="http://schemas.openxmlformats.org/presentationml/2006/main">
  <p:tag name="PA" val="v5.2.4"/>
</p:tagLst>
</file>

<file path=ppt/tags/tag639.xml><?xml version="1.0" encoding="utf-8"?>
<p:tagLst xmlns:a="http://schemas.openxmlformats.org/drawingml/2006/main" xmlns:r="http://schemas.openxmlformats.org/officeDocument/2006/relationships" xmlns:p="http://schemas.openxmlformats.org/presentationml/2006/main">
  <p:tag name="PA" val="v5.2.4"/>
</p:tagLst>
</file>

<file path=ppt/tags/tag64.xml><?xml version="1.0" encoding="utf-8"?>
<p:tagLst xmlns:a="http://schemas.openxmlformats.org/drawingml/2006/main" xmlns:r="http://schemas.openxmlformats.org/officeDocument/2006/relationships" xmlns:p="http://schemas.openxmlformats.org/presentationml/2006/main">
  <p:tag name="PA" val="v5.2.4"/>
</p:tagLst>
</file>

<file path=ppt/tags/tag65.xml><?xml version="1.0" encoding="utf-8"?>
<p:tagLst xmlns:a="http://schemas.openxmlformats.org/drawingml/2006/main" xmlns:r="http://schemas.openxmlformats.org/officeDocument/2006/relationships" xmlns:p="http://schemas.openxmlformats.org/presentationml/2006/main">
  <p:tag name="PA" val="v5.2.4"/>
</p:tagLst>
</file>

<file path=ppt/tags/tag66.xml><?xml version="1.0" encoding="utf-8"?>
<p:tagLst xmlns:a="http://schemas.openxmlformats.org/drawingml/2006/main" xmlns:r="http://schemas.openxmlformats.org/officeDocument/2006/relationships" xmlns:p="http://schemas.openxmlformats.org/presentationml/2006/main">
  <p:tag name="PA" val="v5.2.4"/>
</p:tagLst>
</file>

<file path=ppt/tags/tag67.xml><?xml version="1.0" encoding="utf-8"?>
<p:tagLst xmlns:a="http://schemas.openxmlformats.org/drawingml/2006/main" xmlns:r="http://schemas.openxmlformats.org/officeDocument/2006/relationships" xmlns:p="http://schemas.openxmlformats.org/presentationml/2006/main">
  <p:tag name="PA" val="v5.2.4"/>
</p:tagLst>
</file>

<file path=ppt/tags/tag68.xml><?xml version="1.0" encoding="utf-8"?>
<p:tagLst xmlns:a="http://schemas.openxmlformats.org/drawingml/2006/main" xmlns:r="http://schemas.openxmlformats.org/officeDocument/2006/relationships" xmlns:p="http://schemas.openxmlformats.org/presentationml/2006/main">
  <p:tag name="PA" val="v5.2.4"/>
</p:tagLst>
</file>

<file path=ppt/tags/tag69.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70.xml><?xml version="1.0" encoding="utf-8"?>
<p:tagLst xmlns:a="http://schemas.openxmlformats.org/drawingml/2006/main" xmlns:r="http://schemas.openxmlformats.org/officeDocument/2006/relationships" xmlns:p="http://schemas.openxmlformats.org/presentationml/2006/main">
  <p:tag name="PA" val="v5.2.4"/>
</p:tagLst>
</file>

<file path=ppt/tags/tag71.xml><?xml version="1.0" encoding="utf-8"?>
<p:tagLst xmlns:a="http://schemas.openxmlformats.org/drawingml/2006/main" xmlns:r="http://schemas.openxmlformats.org/officeDocument/2006/relationships" xmlns:p="http://schemas.openxmlformats.org/presentationml/2006/main">
  <p:tag name="PA" val="v5.2.4"/>
</p:tagLst>
</file>

<file path=ppt/tags/tag72.xml><?xml version="1.0" encoding="utf-8"?>
<p:tagLst xmlns:a="http://schemas.openxmlformats.org/drawingml/2006/main" xmlns:r="http://schemas.openxmlformats.org/officeDocument/2006/relationships" xmlns:p="http://schemas.openxmlformats.org/presentationml/2006/main">
  <p:tag name="PA" val="v5.2.4"/>
</p:tagLst>
</file>

<file path=ppt/tags/tag73.xml><?xml version="1.0" encoding="utf-8"?>
<p:tagLst xmlns:a="http://schemas.openxmlformats.org/drawingml/2006/main" xmlns:r="http://schemas.openxmlformats.org/officeDocument/2006/relationships" xmlns:p="http://schemas.openxmlformats.org/presentationml/2006/main">
  <p:tag name="PA" val="v5.2.4"/>
</p:tagLst>
</file>

<file path=ppt/tags/tag74.xml><?xml version="1.0" encoding="utf-8"?>
<p:tagLst xmlns:a="http://schemas.openxmlformats.org/drawingml/2006/main" xmlns:r="http://schemas.openxmlformats.org/officeDocument/2006/relationships" xmlns:p="http://schemas.openxmlformats.org/presentationml/2006/main">
  <p:tag name="PA" val="v5.2.4"/>
</p:tagLst>
</file>

<file path=ppt/tags/tag75.xml><?xml version="1.0" encoding="utf-8"?>
<p:tagLst xmlns:a="http://schemas.openxmlformats.org/drawingml/2006/main" xmlns:r="http://schemas.openxmlformats.org/officeDocument/2006/relationships" xmlns:p="http://schemas.openxmlformats.org/presentationml/2006/main">
  <p:tag name="PA" val="v5.2.4"/>
</p:tagLst>
</file>

<file path=ppt/tags/tag76.xml><?xml version="1.0" encoding="utf-8"?>
<p:tagLst xmlns:a="http://schemas.openxmlformats.org/drawingml/2006/main" xmlns:r="http://schemas.openxmlformats.org/officeDocument/2006/relationships" xmlns:p="http://schemas.openxmlformats.org/presentationml/2006/main">
  <p:tag name="PA" val="v5.2.4"/>
</p:tagLst>
</file>

<file path=ppt/tags/tag77.xml><?xml version="1.0" encoding="utf-8"?>
<p:tagLst xmlns:a="http://schemas.openxmlformats.org/drawingml/2006/main" xmlns:r="http://schemas.openxmlformats.org/officeDocument/2006/relationships" xmlns:p="http://schemas.openxmlformats.org/presentationml/2006/main">
  <p:tag name="PA" val="v5.2.4"/>
</p:tagLst>
</file>

<file path=ppt/tags/tag78.xml><?xml version="1.0" encoding="utf-8"?>
<p:tagLst xmlns:a="http://schemas.openxmlformats.org/drawingml/2006/main" xmlns:r="http://schemas.openxmlformats.org/officeDocument/2006/relationships" xmlns:p="http://schemas.openxmlformats.org/presentationml/2006/main">
  <p:tag name="PA" val="v5.2.4"/>
</p:tagLst>
</file>

<file path=ppt/tags/tag79.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80.xml><?xml version="1.0" encoding="utf-8"?>
<p:tagLst xmlns:a="http://schemas.openxmlformats.org/drawingml/2006/main" xmlns:r="http://schemas.openxmlformats.org/officeDocument/2006/relationships" xmlns:p="http://schemas.openxmlformats.org/presentationml/2006/main">
  <p:tag name="PA" val="v5.2.4"/>
</p:tagLst>
</file>

<file path=ppt/tags/tag81.xml><?xml version="1.0" encoding="utf-8"?>
<p:tagLst xmlns:a="http://schemas.openxmlformats.org/drawingml/2006/main" xmlns:r="http://schemas.openxmlformats.org/officeDocument/2006/relationships" xmlns:p="http://schemas.openxmlformats.org/presentationml/2006/main">
  <p:tag name="PA" val="v5.2.4"/>
</p:tagLst>
</file>

<file path=ppt/tags/tag82.xml><?xml version="1.0" encoding="utf-8"?>
<p:tagLst xmlns:a="http://schemas.openxmlformats.org/drawingml/2006/main" xmlns:r="http://schemas.openxmlformats.org/officeDocument/2006/relationships" xmlns:p="http://schemas.openxmlformats.org/presentationml/2006/main">
  <p:tag name="PA" val="v5.2.4"/>
</p:tagLst>
</file>

<file path=ppt/tags/tag83.xml><?xml version="1.0" encoding="utf-8"?>
<p:tagLst xmlns:a="http://schemas.openxmlformats.org/drawingml/2006/main" xmlns:r="http://schemas.openxmlformats.org/officeDocument/2006/relationships" xmlns:p="http://schemas.openxmlformats.org/presentationml/2006/main">
  <p:tag name="PA" val="v5.2.4"/>
</p:tagLst>
</file>

<file path=ppt/tags/tag84.xml><?xml version="1.0" encoding="utf-8"?>
<p:tagLst xmlns:a="http://schemas.openxmlformats.org/drawingml/2006/main" xmlns:r="http://schemas.openxmlformats.org/officeDocument/2006/relationships" xmlns:p="http://schemas.openxmlformats.org/presentationml/2006/main">
  <p:tag name="PA" val="v5.2.4"/>
</p:tagLst>
</file>

<file path=ppt/tags/tag85.xml><?xml version="1.0" encoding="utf-8"?>
<p:tagLst xmlns:a="http://schemas.openxmlformats.org/drawingml/2006/main" xmlns:r="http://schemas.openxmlformats.org/officeDocument/2006/relationships" xmlns:p="http://schemas.openxmlformats.org/presentationml/2006/main">
  <p:tag name="PA" val="v5.2.4"/>
</p:tagLst>
</file>

<file path=ppt/tags/tag86.xml><?xml version="1.0" encoding="utf-8"?>
<p:tagLst xmlns:a="http://schemas.openxmlformats.org/drawingml/2006/main" xmlns:r="http://schemas.openxmlformats.org/officeDocument/2006/relationships" xmlns:p="http://schemas.openxmlformats.org/presentationml/2006/main">
  <p:tag name="PA" val="v5.2.4"/>
</p:tagLst>
</file>

<file path=ppt/tags/tag87.xml><?xml version="1.0" encoding="utf-8"?>
<p:tagLst xmlns:a="http://schemas.openxmlformats.org/drawingml/2006/main" xmlns:r="http://schemas.openxmlformats.org/officeDocument/2006/relationships" xmlns:p="http://schemas.openxmlformats.org/presentationml/2006/main">
  <p:tag name="PA" val="v5.2.4"/>
</p:tagLst>
</file>

<file path=ppt/tags/tag88.xml><?xml version="1.0" encoding="utf-8"?>
<p:tagLst xmlns:a="http://schemas.openxmlformats.org/drawingml/2006/main" xmlns:r="http://schemas.openxmlformats.org/officeDocument/2006/relationships" xmlns:p="http://schemas.openxmlformats.org/presentationml/2006/main">
  <p:tag name="PA" val="v5.2.4"/>
</p:tagLst>
</file>

<file path=ppt/tags/tag89.xml><?xml version="1.0" encoding="utf-8"?>
<p:tagLst xmlns:a="http://schemas.openxmlformats.org/drawingml/2006/main" xmlns:r="http://schemas.openxmlformats.org/officeDocument/2006/relationships" xmlns:p="http://schemas.openxmlformats.org/presentationml/2006/main">
  <p:tag name="PA" val="v5.2.4"/>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ags/tag90.xml><?xml version="1.0" encoding="utf-8"?>
<p:tagLst xmlns:a="http://schemas.openxmlformats.org/drawingml/2006/main" xmlns:r="http://schemas.openxmlformats.org/officeDocument/2006/relationships" xmlns:p="http://schemas.openxmlformats.org/presentationml/2006/main">
  <p:tag name="PA" val="v5.2.4"/>
</p:tagLst>
</file>

<file path=ppt/tags/tag91.xml><?xml version="1.0" encoding="utf-8"?>
<p:tagLst xmlns:a="http://schemas.openxmlformats.org/drawingml/2006/main" xmlns:r="http://schemas.openxmlformats.org/officeDocument/2006/relationships" xmlns:p="http://schemas.openxmlformats.org/presentationml/2006/main">
  <p:tag name="PA" val="v5.2.4"/>
</p:tagLst>
</file>

<file path=ppt/tags/tag92.xml><?xml version="1.0" encoding="utf-8"?>
<p:tagLst xmlns:a="http://schemas.openxmlformats.org/drawingml/2006/main" xmlns:r="http://schemas.openxmlformats.org/officeDocument/2006/relationships" xmlns:p="http://schemas.openxmlformats.org/presentationml/2006/main">
  <p:tag name="PA" val="v5.2.4"/>
</p:tagLst>
</file>

<file path=ppt/tags/tag93.xml><?xml version="1.0" encoding="utf-8"?>
<p:tagLst xmlns:a="http://schemas.openxmlformats.org/drawingml/2006/main" xmlns:r="http://schemas.openxmlformats.org/officeDocument/2006/relationships" xmlns:p="http://schemas.openxmlformats.org/presentationml/2006/main">
  <p:tag name="PA" val="v5.2.4"/>
</p:tagLst>
</file>

<file path=ppt/tags/tag94.xml><?xml version="1.0" encoding="utf-8"?>
<p:tagLst xmlns:a="http://schemas.openxmlformats.org/drawingml/2006/main" xmlns:r="http://schemas.openxmlformats.org/officeDocument/2006/relationships" xmlns:p="http://schemas.openxmlformats.org/presentationml/2006/main">
  <p:tag name="PA" val="v5.2.4"/>
</p:tagLst>
</file>

<file path=ppt/tags/tag95.xml><?xml version="1.0" encoding="utf-8"?>
<p:tagLst xmlns:a="http://schemas.openxmlformats.org/drawingml/2006/main" xmlns:r="http://schemas.openxmlformats.org/officeDocument/2006/relationships" xmlns:p="http://schemas.openxmlformats.org/presentationml/2006/main">
  <p:tag name="PA" val="v5.2.4"/>
</p:tagLst>
</file>

<file path=ppt/tags/tag96.xml><?xml version="1.0" encoding="utf-8"?>
<p:tagLst xmlns:a="http://schemas.openxmlformats.org/drawingml/2006/main" xmlns:r="http://schemas.openxmlformats.org/officeDocument/2006/relationships" xmlns:p="http://schemas.openxmlformats.org/presentationml/2006/main">
  <p:tag name="PA" val="v5.2.4"/>
</p:tagLst>
</file>

<file path=ppt/tags/tag97.xml><?xml version="1.0" encoding="utf-8"?>
<p:tagLst xmlns:a="http://schemas.openxmlformats.org/drawingml/2006/main" xmlns:r="http://schemas.openxmlformats.org/officeDocument/2006/relationships" xmlns:p="http://schemas.openxmlformats.org/presentationml/2006/main">
  <p:tag name="PA" val="v5.2.4"/>
</p:tagLst>
</file>

<file path=ppt/tags/tag98.xml><?xml version="1.0" encoding="utf-8"?>
<p:tagLst xmlns:a="http://schemas.openxmlformats.org/drawingml/2006/main" xmlns:r="http://schemas.openxmlformats.org/officeDocument/2006/relationships" xmlns:p="http://schemas.openxmlformats.org/presentationml/2006/main">
  <p:tag name="PA" val="v5.2.4"/>
</p:tagLst>
</file>

<file path=ppt/tags/tag99.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Office 主题​​">
  <a:themeElements>
    <a:clrScheme name="经典论文答辩">
      <a:dk1>
        <a:sysClr val="windowText" lastClr="000000"/>
      </a:dk1>
      <a:lt1>
        <a:sysClr val="window" lastClr="FFFFFF"/>
      </a:lt1>
      <a:dk2>
        <a:srgbClr val="44546A"/>
      </a:dk2>
      <a:lt2>
        <a:srgbClr val="E7E6E6"/>
      </a:lt2>
      <a:accent1>
        <a:srgbClr val="333E50"/>
      </a:accent1>
      <a:accent2>
        <a:srgbClr val="333E50"/>
      </a:accent2>
      <a:accent3>
        <a:srgbClr val="333E50"/>
      </a:accent3>
      <a:accent4>
        <a:srgbClr val="333E50"/>
      </a:accent4>
      <a:accent5>
        <a:srgbClr val="333E50"/>
      </a:accent5>
      <a:accent6>
        <a:srgbClr val="333E50"/>
      </a:accent6>
      <a:hlink>
        <a:srgbClr val="0563C1"/>
      </a:hlink>
      <a:folHlink>
        <a:srgbClr val="954F72"/>
      </a:folHlink>
    </a:clrScheme>
    <a:fontScheme name="自定义 2">
      <a:majorFont>
        <a:latin typeface="思源黑体 CN Normal"/>
        <a:ea typeface="思源黑体 CN Medium"/>
        <a:cs typeface=""/>
      </a:majorFont>
      <a:minorFont>
        <a:latin typeface="思源黑体 CN Regular"/>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2376</Words>
  <Application>Microsoft Office PowerPoint</Application>
  <PresentationFormat>宽屏</PresentationFormat>
  <Paragraphs>283</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思源黑体 CN Light</vt:lpstr>
      <vt:lpstr>思源黑体 CN Medium</vt:lpstr>
      <vt:lpstr>思源黑体 CN Normal</vt:lpstr>
      <vt:lpstr>思源黑体 CN Regular</vt:lpstr>
      <vt:lpstr>微软雅黑</vt:lpstr>
      <vt:lpstr>Arial</vt:lpstr>
      <vt:lpstr>Calibri</vt:lpstr>
      <vt:lpstr>Century Gothic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147</dc:title>
  <dc:creator>19940802</dc:creator>
  <cp:lastModifiedBy>上海维湾3号机</cp:lastModifiedBy>
  <cp:revision>34</cp:revision>
  <dcterms:created xsi:type="dcterms:W3CDTF">2019-05-23T01:39:00Z</dcterms:created>
  <dcterms:modified xsi:type="dcterms:W3CDTF">2019-10-08T05:32:02Z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