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7" r:id="rId2"/>
    <p:sldId id="260" r:id="rId3"/>
    <p:sldId id="261" r:id="rId4"/>
    <p:sldId id="268" r:id="rId5"/>
    <p:sldId id="267" r:id="rId6"/>
    <p:sldId id="270" r:id="rId7"/>
    <p:sldId id="271" r:id="rId8"/>
    <p:sldId id="274" r:id="rId9"/>
    <p:sldId id="262" r:id="rId10"/>
    <p:sldId id="273" r:id="rId11"/>
    <p:sldId id="275" r:id="rId12"/>
    <p:sldId id="278" r:id="rId13"/>
    <p:sldId id="282" r:id="rId14"/>
    <p:sldId id="272" r:id="rId15"/>
    <p:sldId id="263" r:id="rId16"/>
    <p:sldId id="265" r:id="rId17"/>
    <p:sldId id="279" r:id="rId18"/>
    <p:sldId id="283" r:id="rId19"/>
    <p:sldId id="287" r:id="rId20"/>
    <p:sldId id="281" r:id="rId21"/>
    <p:sldId id="264" r:id="rId22"/>
    <p:sldId id="269" r:id="rId23"/>
    <p:sldId id="266" r:id="rId24"/>
    <p:sldId id="277" r:id="rId25"/>
    <p:sldId id="276" r:id="rId26"/>
    <p:sldId id="256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CAE7"/>
    <a:srgbClr val="BB99C1"/>
    <a:srgbClr val="6AA4D3"/>
    <a:srgbClr val="9C5E9D"/>
    <a:srgbClr val="A854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7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8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49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963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362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EF4-6420-4DCB-93FF-A295A78FDE4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04FC0-7BE2-43E4-97A9-3D6108E07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EF4-6420-4DCB-93FF-A295A78FDE4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04FC0-7BE2-43E4-97A9-3D6108E07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EF4-6420-4DCB-93FF-A295A78FDE4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04FC0-7BE2-43E4-97A9-3D6108E07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EF4-6420-4DCB-93FF-A295A78FDE4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04FC0-7BE2-43E4-97A9-3D6108E07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EF4-6420-4DCB-93FF-A295A78FDE4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04FC0-7BE2-43E4-97A9-3D6108E07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EF4-6420-4DCB-93FF-A295A78FDE4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04FC0-7BE2-43E4-97A9-3D6108E07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EF4-6420-4DCB-93FF-A295A78FDE4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04FC0-7BE2-43E4-97A9-3D6108E07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EF4-6420-4DCB-93FF-A295A78FDE4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04FC0-7BE2-43E4-97A9-3D6108E07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EF4-6420-4DCB-93FF-A295A78FDE4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04FC0-7BE2-43E4-97A9-3D6108E07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EF4-6420-4DCB-93FF-A295A78FDE4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04FC0-7BE2-43E4-97A9-3D6108E07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EF4-6420-4DCB-93FF-A295A78FDE4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04FC0-7BE2-43E4-97A9-3D6108E07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C5EF4-6420-4DCB-93FF-A295A78FDE42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04FC0-7BE2-43E4-97A9-3D6108E07F74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9418319" y="102433"/>
            <a:ext cx="4414371" cy="525384"/>
            <a:chOff x="7529511" y="652379"/>
            <a:chExt cx="3801032" cy="452386"/>
          </a:xfrm>
        </p:grpSpPr>
        <p:sp>
          <p:nvSpPr>
            <p:cNvPr id="8" name="文本框 16"/>
            <p:cNvSpPr txBox="1"/>
            <p:nvPr/>
          </p:nvSpPr>
          <p:spPr>
            <a:xfrm>
              <a:off x="7926044" y="726631"/>
              <a:ext cx="3404499" cy="351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 smtClean="0">
                  <a:solidFill>
                    <a:srgbClr val="007CB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郑州轻工业大学</a:t>
              </a:r>
              <a:endParaRPr lang="zh-CN" altLang="en-US" sz="2400" dirty="0">
                <a:solidFill>
                  <a:srgbClr val="007CB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9511" y="652379"/>
              <a:ext cx="452386" cy="45238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2746" t="731" r="2865"/>
          <a:stretch>
            <a:fillRect/>
          </a:stretch>
        </p:blipFill>
        <p:spPr>
          <a:xfrm>
            <a:off x="-20320" y="-40640"/>
            <a:ext cx="12222480" cy="68986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3055" y="818913"/>
            <a:ext cx="5116369" cy="5179534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181494" y="3929760"/>
            <a:ext cx="3847153" cy="829350"/>
            <a:chOff x="4371782" y="3172934"/>
            <a:chExt cx="3483451" cy="750945"/>
          </a:xfrm>
        </p:grpSpPr>
        <p:sp>
          <p:nvSpPr>
            <p:cNvPr id="10" name="文本框 9"/>
            <p:cNvSpPr txBox="1"/>
            <p:nvPr/>
          </p:nvSpPr>
          <p:spPr>
            <a:xfrm>
              <a:off x="4371782" y="3172934"/>
              <a:ext cx="3483451" cy="222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Shanghai International Studies University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4507196" y="3502558"/>
              <a:ext cx="324648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5546329" y="3646169"/>
              <a:ext cx="1979612" cy="277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</a:t>
              </a:r>
              <a:r>
                <a:rPr lang="en-US" altLang="zh-CN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青课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50666" y="1273593"/>
            <a:ext cx="4467475" cy="2657002"/>
            <a:chOff x="6085418" y="461514"/>
            <a:chExt cx="3404499" cy="2024803"/>
          </a:xfrm>
        </p:grpSpPr>
        <p:sp>
          <p:nvSpPr>
            <p:cNvPr id="14" name="文本框 16"/>
            <p:cNvSpPr txBox="1"/>
            <p:nvPr/>
          </p:nvSpPr>
          <p:spPr>
            <a:xfrm>
              <a:off x="6085418" y="1853045"/>
              <a:ext cx="3404499" cy="633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800" dirty="0" smtClean="0">
                  <a:solidFill>
                    <a:srgbClr val="007CB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郑州轻工业大学</a:t>
              </a:r>
              <a:endParaRPr lang="zh-CN" altLang="en-US" sz="4800" dirty="0">
                <a:solidFill>
                  <a:srgbClr val="007CB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9104" y="461514"/>
              <a:ext cx="1270665" cy="127066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303" y="2162458"/>
            <a:ext cx="5438305" cy="3565111"/>
          </a:xfrm>
          <a:prstGeom prst="rect">
            <a:avLst/>
          </a:prstGeom>
        </p:spPr>
      </p:pic>
      <p:sp>
        <p:nvSpPr>
          <p:cNvPr id="6" name="Oval 47"/>
          <p:cNvSpPr/>
          <p:nvPr/>
        </p:nvSpPr>
        <p:spPr bwMode="auto">
          <a:xfrm>
            <a:off x="5712270" y="1456945"/>
            <a:ext cx="1642110" cy="1642109"/>
          </a:xfrm>
          <a:prstGeom prst="ellipse">
            <a:avLst/>
          </a:prstGeom>
          <a:solidFill>
            <a:srgbClr val="A2CA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组合 7"/>
          <p:cNvGrpSpPr/>
          <p:nvPr/>
        </p:nvGrpSpPr>
        <p:grpSpPr>
          <a:xfrm>
            <a:off x="6235057" y="1908724"/>
            <a:ext cx="620744" cy="738549"/>
            <a:chOff x="6542088" y="2519364"/>
            <a:chExt cx="217488" cy="258763"/>
          </a:xfrm>
          <a:solidFill>
            <a:schemeClr val="bg1"/>
          </a:solidFill>
        </p:grpSpPr>
        <p:sp>
          <p:nvSpPr>
            <p:cNvPr id="9" name="Freeform 102"/>
            <p:cNvSpPr>
              <a:spLocks noEditPoints="1"/>
            </p:cNvSpPr>
            <p:nvPr/>
          </p:nvSpPr>
          <p:spPr bwMode="auto">
            <a:xfrm>
              <a:off x="6542088" y="2519364"/>
              <a:ext cx="217488" cy="258763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03"/>
            <p:cNvSpPr/>
            <p:nvPr/>
          </p:nvSpPr>
          <p:spPr bwMode="auto">
            <a:xfrm>
              <a:off x="6640513" y="2608264"/>
              <a:ext cx="66675" cy="103188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7354380" y="4556385"/>
            <a:ext cx="3771849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7354380" y="4234435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4988" y="2823570"/>
            <a:ext cx="3122090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单击此处编辑内容，建议您在展示时采用微软雅黑字体，所有图形线条及其相应素材均可自由编辑、改色、替换。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83424" y="2823570"/>
            <a:ext cx="3122090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单击此处编辑内容，建议您在展示时采用微软雅黑字体，所有图形线条及其相应素材均可自由编辑、改色、替换。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4988" y="4169835"/>
            <a:ext cx="3122090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单击此处编辑内容，建议您在展示时采用微软雅黑字体，所有图形线条及其相应素材均可自由编辑、改色、替换。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83424" y="4169835"/>
            <a:ext cx="3122090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单击此处编辑内容，建议您在展示时采用微软雅黑字体，所有图形线条及其相应素材均可自由编辑、改色、替换。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4248636" y="3909952"/>
            <a:ext cx="3572916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5981589" y="2173172"/>
            <a:ext cx="10426" cy="3384348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4550486" y="2444074"/>
            <a:ext cx="1326292" cy="1326292"/>
            <a:chOff x="4530166" y="2677754"/>
            <a:chExt cx="1326292" cy="1326292"/>
          </a:xfrm>
        </p:grpSpPr>
        <p:sp>
          <p:nvSpPr>
            <p:cNvPr id="13" name="圆角矩形 12"/>
            <p:cNvSpPr/>
            <p:nvPr/>
          </p:nvSpPr>
          <p:spPr>
            <a:xfrm>
              <a:off x="4530166" y="2677754"/>
              <a:ext cx="1326292" cy="1326292"/>
            </a:xfrm>
            <a:prstGeom prst="roundRect">
              <a:avLst>
                <a:gd name="adj" fmla="val 9214"/>
              </a:avLst>
            </a:prstGeom>
            <a:solidFill>
              <a:srgbClr val="BB99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66113" y="3472690"/>
              <a:ext cx="854398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意义一</a:t>
              </a:r>
              <a:endParaRPr 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93"/>
            <p:cNvSpPr>
              <a:spLocks noEditPoints="1"/>
            </p:cNvSpPr>
            <p:nvPr/>
          </p:nvSpPr>
          <p:spPr bwMode="auto">
            <a:xfrm>
              <a:off x="5065683" y="2997765"/>
              <a:ext cx="255258" cy="343134"/>
            </a:xfrm>
            <a:custGeom>
              <a:avLst/>
              <a:gdLst>
                <a:gd name="T0" fmla="*/ 188 w 216"/>
                <a:gd name="T1" fmla="*/ 126 h 288"/>
                <a:gd name="T2" fmla="*/ 188 w 216"/>
                <a:gd name="T3" fmla="*/ 79 h 288"/>
                <a:gd name="T4" fmla="*/ 109 w 216"/>
                <a:gd name="T5" fmla="*/ 0 h 288"/>
                <a:gd name="T6" fmla="*/ 108 w 216"/>
                <a:gd name="T7" fmla="*/ 0 h 288"/>
                <a:gd name="T8" fmla="*/ 106 w 216"/>
                <a:gd name="T9" fmla="*/ 0 h 288"/>
                <a:gd name="T10" fmla="*/ 28 w 216"/>
                <a:gd name="T11" fmla="*/ 79 h 288"/>
                <a:gd name="T12" fmla="*/ 28 w 216"/>
                <a:gd name="T13" fmla="*/ 126 h 288"/>
                <a:gd name="T14" fmla="*/ 0 w 216"/>
                <a:gd name="T15" fmla="*/ 126 h 288"/>
                <a:gd name="T16" fmla="*/ 0 w 216"/>
                <a:gd name="T17" fmla="*/ 288 h 288"/>
                <a:gd name="T18" fmla="*/ 216 w 216"/>
                <a:gd name="T19" fmla="*/ 288 h 288"/>
                <a:gd name="T20" fmla="*/ 216 w 216"/>
                <a:gd name="T21" fmla="*/ 126 h 288"/>
                <a:gd name="T22" fmla="*/ 188 w 216"/>
                <a:gd name="T23" fmla="*/ 126 h 288"/>
                <a:gd name="T24" fmla="*/ 133 w 216"/>
                <a:gd name="T25" fmla="*/ 259 h 288"/>
                <a:gd name="T26" fmla="*/ 84 w 216"/>
                <a:gd name="T27" fmla="*/ 259 h 288"/>
                <a:gd name="T28" fmla="*/ 96 w 216"/>
                <a:gd name="T29" fmla="*/ 206 h 288"/>
                <a:gd name="T30" fmla="*/ 84 w 216"/>
                <a:gd name="T31" fmla="*/ 185 h 288"/>
                <a:gd name="T32" fmla="*/ 108 w 216"/>
                <a:gd name="T33" fmla="*/ 161 h 288"/>
                <a:gd name="T34" fmla="*/ 133 w 216"/>
                <a:gd name="T35" fmla="*/ 185 h 288"/>
                <a:gd name="T36" fmla="*/ 120 w 216"/>
                <a:gd name="T37" fmla="*/ 206 h 288"/>
                <a:gd name="T38" fmla="*/ 133 w 216"/>
                <a:gd name="T39" fmla="*/ 259 h 288"/>
                <a:gd name="T40" fmla="*/ 148 w 216"/>
                <a:gd name="T41" fmla="*/ 126 h 288"/>
                <a:gd name="T42" fmla="*/ 67 w 216"/>
                <a:gd name="T43" fmla="*/ 126 h 288"/>
                <a:gd name="T44" fmla="*/ 67 w 216"/>
                <a:gd name="T45" fmla="*/ 79 h 288"/>
                <a:gd name="T46" fmla="*/ 106 w 216"/>
                <a:gd name="T47" fmla="*/ 40 h 288"/>
                <a:gd name="T48" fmla="*/ 108 w 216"/>
                <a:gd name="T49" fmla="*/ 40 h 288"/>
                <a:gd name="T50" fmla="*/ 109 w 216"/>
                <a:gd name="T51" fmla="*/ 40 h 288"/>
                <a:gd name="T52" fmla="*/ 148 w 216"/>
                <a:gd name="T53" fmla="*/ 79 h 288"/>
                <a:gd name="T54" fmla="*/ 148 w 216"/>
                <a:gd name="T55" fmla="*/ 12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6" h="288">
                  <a:moveTo>
                    <a:pt x="188" y="126"/>
                  </a:moveTo>
                  <a:cubicBezTo>
                    <a:pt x="188" y="79"/>
                    <a:pt x="188" y="79"/>
                    <a:pt x="188" y="79"/>
                  </a:cubicBezTo>
                  <a:cubicBezTo>
                    <a:pt x="188" y="36"/>
                    <a:pt x="152" y="0"/>
                    <a:pt x="109" y="0"/>
                  </a:cubicBezTo>
                  <a:cubicBezTo>
                    <a:pt x="109" y="0"/>
                    <a:pt x="108" y="0"/>
                    <a:pt x="108" y="0"/>
                  </a:cubicBezTo>
                  <a:cubicBezTo>
                    <a:pt x="107" y="0"/>
                    <a:pt x="107" y="0"/>
                    <a:pt x="106" y="0"/>
                  </a:cubicBezTo>
                  <a:cubicBezTo>
                    <a:pt x="63" y="0"/>
                    <a:pt x="28" y="36"/>
                    <a:pt x="28" y="79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16" y="126"/>
                    <a:pt x="216" y="126"/>
                    <a:pt x="216" y="126"/>
                  </a:cubicBezTo>
                  <a:lnTo>
                    <a:pt x="188" y="126"/>
                  </a:lnTo>
                  <a:close/>
                  <a:moveTo>
                    <a:pt x="133" y="259"/>
                  </a:moveTo>
                  <a:cubicBezTo>
                    <a:pt x="84" y="259"/>
                    <a:pt x="84" y="259"/>
                    <a:pt x="84" y="259"/>
                  </a:cubicBezTo>
                  <a:cubicBezTo>
                    <a:pt x="96" y="206"/>
                    <a:pt x="96" y="206"/>
                    <a:pt x="96" y="206"/>
                  </a:cubicBezTo>
                  <a:cubicBezTo>
                    <a:pt x="88" y="202"/>
                    <a:pt x="84" y="194"/>
                    <a:pt x="84" y="185"/>
                  </a:cubicBezTo>
                  <a:cubicBezTo>
                    <a:pt x="84" y="172"/>
                    <a:pt x="95" y="161"/>
                    <a:pt x="108" y="161"/>
                  </a:cubicBezTo>
                  <a:cubicBezTo>
                    <a:pt x="122" y="161"/>
                    <a:pt x="133" y="172"/>
                    <a:pt x="133" y="185"/>
                  </a:cubicBezTo>
                  <a:cubicBezTo>
                    <a:pt x="133" y="194"/>
                    <a:pt x="128" y="202"/>
                    <a:pt x="120" y="206"/>
                  </a:cubicBezTo>
                  <a:lnTo>
                    <a:pt x="133" y="259"/>
                  </a:lnTo>
                  <a:close/>
                  <a:moveTo>
                    <a:pt x="148" y="126"/>
                  </a:moveTo>
                  <a:cubicBezTo>
                    <a:pt x="67" y="126"/>
                    <a:pt x="67" y="126"/>
                    <a:pt x="67" y="126"/>
                  </a:cubicBezTo>
                  <a:cubicBezTo>
                    <a:pt x="67" y="79"/>
                    <a:pt x="67" y="79"/>
                    <a:pt x="67" y="79"/>
                  </a:cubicBezTo>
                  <a:cubicBezTo>
                    <a:pt x="67" y="57"/>
                    <a:pt x="85" y="40"/>
                    <a:pt x="106" y="40"/>
                  </a:cubicBezTo>
                  <a:cubicBezTo>
                    <a:pt x="107" y="40"/>
                    <a:pt x="108" y="40"/>
                    <a:pt x="108" y="40"/>
                  </a:cubicBezTo>
                  <a:cubicBezTo>
                    <a:pt x="108" y="40"/>
                    <a:pt x="109" y="40"/>
                    <a:pt x="109" y="40"/>
                  </a:cubicBezTo>
                  <a:cubicBezTo>
                    <a:pt x="131" y="40"/>
                    <a:pt x="148" y="57"/>
                    <a:pt x="148" y="79"/>
                  </a:cubicBezTo>
                  <a:lnTo>
                    <a:pt x="148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12725" y="2444073"/>
            <a:ext cx="1326292" cy="1326292"/>
            <a:chOff x="6092405" y="2677753"/>
            <a:chExt cx="1326292" cy="1326292"/>
          </a:xfrm>
        </p:grpSpPr>
        <p:sp>
          <p:nvSpPr>
            <p:cNvPr id="17" name="圆角矩形 16"/>
            <p:cNvSpPr/>
            <p:nvPr/>
          </p:nvSpPr>
          <p:spPr>
            <a:xfrm>
              <a:off x="6092405" y="2677753"/>
              <a:ext cx="1326292" cy="1326292"/>
            </a:xfrm>
            <a:prstGeom prst="roundRect">
              <a:avLst>
                <a:gd name="adj" fmla="val 9214"/>
              </a:avLst>
            </a:prstGeom>
            <a:solidFill>
              <a:srgbClr val="BB99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TextBox 13"/>
            <p:cNvSpPr txBox="1"/>
            <p:nvPr/>
          </p:nvSpPr>
          <p:spPr>
            <a:xfrm>
              <a:off x="6340742" y="3472689"/>
              <a:ext cx="854398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意义二</a:t>
              </a:r>
              <a:endParaRPr 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94"/>
            <p:cNvSpPr>
              <a:spLocks noEditPoints="1"/>
            </p:cNvSpPr>
            <p:nvPr/>
          </p:nvSpPr>
          <p:spPr bwMode="auto">
            <a:xfrm>
              <a:off x="6633899" y="3004003"/>
              <a:ext cx="341043" cy="318027"/>
            </a:xfrm>
            <a:custGeom>
              <a:avLst/>
              <a:gdLst>
                <a:gd name="T0" fmla="*/ 215 w 288"/>
                <a:gd name="T1" fmla="*/ 0 h 269"/>
                <a:gd name="T2" fmla="*/ 213 w 288"/>
                <a:gd name="T3" fmla="*/ 0 h 269"/>
                <a:gd name="T4" fmla="*/ 212 w 288"/>
                <a:gd name="T5" fmla="*/ 0 h 269"/>
                <a:gd name="T6" fmla="*/ 139 w 288"/>
                <a:gd name="T7" fmla="*/ 73 h 269"/>
                <a:gd name="T8" fmla="*/ 139 w 288"/>
                <a:gd name="T9" fmla="*/ 117 h 269"/>
                <a:gd name="T10" fmla="*/ 0 w 288"/>
                <a:gd name="T11" fmla="*/ 117 h 269"/>
                <a:gd name="T12" fmla="*/ 0 w 288"/>
                <a:gd name="T13" fmla="*/ 269 h 269"/>
                <a:gd name="T14" fmla="*/ 202 w 288"/>
                <a:gd name="T15" fmla="*/ 269 h 269"/>
                <a:gd name="T16" fmla="*/ 202 w 288"/>
                <a:gd name="T17" fmla="*/ 117 h 269"/>
                <a:gd name="T18" fmla="*/ 175 w 288"/>
                <a:gd name="T19" fmla="*/ 117 h 269"/>
                <a:gd name="T20" fmla="*/ 175 w 288"/>
                <a:gd name="T21" fmla="*/ 73 h 269"/>
                <a:gd name="T22" fmla="*/ 212 w 288"/>
                <a:gd name="T23" fmla="*/ 36 h 269"/>
                <a:gd name="T24" fmla="*/ 214 w 288"/>
                <a:gd name="T25" fmla="*/ 36 h 269"/>
                <a:gd name="T26" fmla="*/ 215 w 288"/>
                <a:gd name="T27" fmla="*/ 36 h 269"/>
                <a:gd name="T28" fmla="*/ 251 w 288"/>
                <a:gd name="T29" fmla="*/ 73 h 269"/>
                <a:gd name="T30" fmla="*/ 251 w 288"/>
                <a:gd name="T31" fmla="*/ 91 h 269"/>
                <a:gd name="T32" fmla="*/ 264 w 288"/>
                <a:gd name="T33" fmla="*/ 91 h 269"/>
                <a:gd name="T34" fmla="*/ 264 w 288"/>
                <a:gd name="T35" fmla="*/ 95 h 269"/>
                <a:gd name="T36" fmla="*/ 251 w 288"/>
                <a:gd name="T37" fmla="*/ 107 h 269"/>
                <a:gd name="T38" fmla="*/ 251 w 288"/>
                <a:gd name="T39" fmla="*/ 117 h 269"/>
                <a:gd name="T40" fmla="*/ 288 w 288"/>
                <a:gd name="T41" fmla="*/ 117 h 269"/>
                <a:gd name="T42" fmla="*/ 288 w 288"/>
                <a:gd name="T43" fmla="*/ 73 h 269"/>
                <a:gd name="T44" fmla="*/ 215 w 288"/>
                <a:gd name="T45" fmla="*/ 0 h 269"/>
                <a:gd name="T46" fmla="*/ 124 w 288"/>
                <a:gd name="T47" fmla="*/ 241 h 269"/>
                <a:gd name="T48" fmla="*/ 78 w 288"/>
                <a:gd name="T49" fmla="*/ 241 h 269"/>
                <a:gd name="T50" fmla="*/ 89 w 288"/>
                <a:gd name="T51" fmla="*/ 192 h 269"/>
                <a:gd name="T52" fmla="*/ 78 w 288"/>
                <a:gd name="T53" fmla="*/ 172 h 269"/>
                <a:gd name="T54" fmla="*/ 101 w 288"/>
                <a:gd name="T55" fmla="*/ 149 h 269"/>
                <a:gd name="T56" fmla="*/ 124 w 288"/>
                <a:gd name="T57" fmla="*/ 172 h 269"/>
                <a:gd name="T58" fmla="*/ 112 w 288"/>
                <a:gd name="T59" fmla="*/ 192 h 269"/>
                <a:gd name="T60" fmla="*/ 124 w 288"/>
                <a:gd name="T61" fmla="*/ 24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269">
                  <a:moveTo>
                    <a:pt x="215" y="0"/>
                  </a:moveTo>
                  <a:cubicBezTo>
                    <a:pt x="214" y="0"/>
                    <a:pt x="214" y="0"/>
                    <a:pt x="213" y="0"/>
                  </a:cubicBezTo>
                  <a:cubicBezTo>
                    <a:pt x="213" y="0"/>
                    <a:pt x="212" y="0"/>
                    <a:pt x="212" y="0"/>
                  </a:cubicBezTo>
                  <a:cubicBezTo>
                    <a:pt x="172" y="0"/>
                    <a:pt x="139" y="33"/>
                    <a:pt x="139" y="73"/>
                  </a:cubicBezTo>
                  <a:cubicBezTo>
                    <a:pt x="139" y="73"/>
                    <a:pt x="139" y="99"/>
                    <a:pt x="139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202" y="269"/>
                    <a:pt x="202" y="269"/>
                    <a:pt x="202" y="269"/>
                  </a:cubicBezTo>
                  <a:cubicBezTo>
                    <a:pt x="202" y="117"/>
                    <a:pt x="202" y="117"/>
                    <a:pt x="202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99"/>
                    <a:pt x="175" y="73"/>
                    <a:pt x="175" y="73"/>
                  </a:cubicBezTo>
                  <a:cubicBezTo>
                    <a:pt x="175" y="53"/>
                    <a:pt x="192" y="36"/>
                    <a:pt x="212" y="36"/>
                  </a:cubicBezTo>
                  <a:cubicBezTo>
                    <a:pt x="213" y="36"/>
                    <a:pt x="214" y="36"/>
                    <a:pt x="214" y="36"/>
                  </a:cubicBezTo>
                  <a:cubicBezTo>
                    <a:pt x="214" y="36"/>
                    <a:pt x="214" y="36"/>
                    <a:pt x="215" y="36"/>
                  </a:cubicBezTo>
                  <a:cubicBezTo>
                    <a:pt x="235" y="36"/>
                    <a:pt x="251" y="53"/>
                    <a:pt x="251" y="73"/>
                  </a:cubicBezTo>
                  <a:cubicBezTo>
                    <a:pt x="251" y="73"/>
                    <a:pt x="251" y="81"/>
                    <a:pt x="251" y="91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11"/>
                    <a:pt x="251" y="114"/>
                    <a:pt x="251" y="117"/>
                  </a:cubicBezTo>
                  <a:cubicBezTo>
                    <a:pt x="288" y="117"/>
                    <a:pt x="288" y="117"/>
                    <a:pt x="288" y="117"/>
                  </a:cubicBezTo>
                  <a:cubicBezTo>
                    <a:pt x="288" y="99"/>
                    <a:pt x="288" y="73"/>
                    <a:pt x="288" y="73"/>
                  </a:cubicBezTo>
                  <a:cubicBezTo>
                    <a:pt x="288" y="33"/>
                    <a:pt x="255" y="0"/>
                    <a:pt x="215" y="0"/>
                  </a:cubicBezTo>
                  <a:close/>
                  <a:moveTo>
                    <a:pt x="124" y="241"/>
                  </a:moveTo>
                  <a:cubicBezTo>
                    <a:pt x="78" y="241"/>
                    <a:pt x="78" y="241"/>
                    <a:pt x="78" y="241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2" y="188"/>
                    <a:pt x="78" y="181"/>
                    <a:pt x="78" y="172"/>
                  </a:cubicBezTo>
                  <a:cubicBezTo>
                    <a:pt x="78" y="160"/>
                    <a:pt x="88" y="149"/>
                    <a:pt x="101" y="149"/>
                  </a:cubicBezTo>
                  <a:cubicBezTo>
                    <a:pt x="113" y="149"/>
                    <a:pt x="124" y="160"/>
                    <a:pt x="124" y="172"/>
                  </a:cubicBezTo>
                  <a:cubicBezTo>
                    <a:pt x="124" y="181"/>
                    <a:pt x="119" y="188"/>
                    <a:pt x="112" y="192"/>
                  </a:cubicBezTo>
                  <a:lnTo>
                    <a:pt x="124" y="2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50486" y="4018582"/>
            <a:ext cx="1326292" cy="1326292"/>
            <a:chOff x="4530166" y="4252262"/>
            <a:chExt cx="1326292" cy="1326292"/>
          </a:xfrm>
        </p:grpSpPr>
        <p:sp>
          <p:nvSpPr>
            <p:cNvPr id="21" name="圆角矩形 20"/>
            <p:cNvSpPr/>
            <p:nvPr/>
          </p:nvSpPr>
          <p:spPr>
            <a:xfrm>
              <a:off x="4530166" y="4252262"/>
              <a:ext cx="1326292" cy="1326292"/>
            </a:xfrm>
            <a:prstGeom prst="roundRect">
              <a:avLst>
                <a:gd name="adj" fmla="val 9214"/>
              </a:avLst>
            </a:prstGeom>
            <a:solidFill>
              <a:srgbClr val="BB99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4766113" y="5056001"/>
              <a:ext cx="854398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意义四</a:t>
              </a:r>
              <a:endParaRPr 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91"/>
            <p:cNvSpPr/>
            <p:nvPr/>
          </p:nvSpPr>
          <p:spPr bwMode="auto">
            <a:xfrm>
              <a:off x="5124903" y="4606330"/>
              <a:ext cx="171567" cy="341042"/>
            </a:xfrm>
            <a:custGeom>
              <a:avLst/>
              <a:gdLst>
                <a:gd name="T0" fmla="*/ 144 w 144"/>
                <a:gd name="T1" fmla="*/ 72 h 288"/>
                <a:gd name="T2" fmla="*/ 72 w 144"/>
                <a:gd name="T3" fmla="*/ 0 h 288"/>
                <a:gd name="T4" fmla="*/ 0 w 144"/>
                <a:gd name="T5" fmla="*/ 72 h 288"/>
                <a:gd name="T6" fmla="*/ 36 w 144"/>
                <a:gd name="T7" fmla="*/ 134 h 288"/>
                <a:gd name="T8" fmla="*/ 0 w 144"/>
                <a:gd name="T9" fmla="*/ 288 h 288"/>
                <a:gd name="T10" fmla="*/ 144 w 144"/>
                <a:gd name="T11" fmla="*/ 288 h 288"/>
                <a:gd name="T12" fmla="*/ 109 w 144"/>
                <a:gd name="T13" fmla="*/ 134 h 288"/>
                <a:gd name="T14" fmla="*/ 144 w 144"/>
                <a:gd name="T15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288">
                  <a:moveTo>
                    <a:pt x="144" y="72"/>
                  </a:moveTo>
                  <a:cubicBezTo>
                    <a:pt x="144" y="32"/>
                    <a:pt x="112" y="0"/>
                    <a:pt x="72" y="0"/>
                  </a:cubicBezTo>
                  <a:cubicBezTo>
                    <a:pt x="33" y="0"/>
                    <a:pt x="0" y="32"/>
                    <a:pt x="0" y="72"/>
                  </a:cubicBezTo>
                  <a:cubicBezTo>
                    <a:pt x="0" y="98"/>
                    <a:pt x="14" y="121"/>
                    <a:pt x="36" y="134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44" y="288"/>
                    <a:pt x="144" y="288"/>
                    <a:pt x="144" y="288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30" y="121"/>
                    <a:pt x="144" y="98"/>
                    <a:pt x="144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12725" y="4018582"/>
            <a:ext cx="1326292" cy="1326292"/>
            <a:chOff x="6092405" y="4252262"/>
            <a:chExt cx="1326292" cy="1326292"/>
          </a:xfrm>
        </p:grpSpPr>
        <p:sp>
          <p:nvSpPr>
            <p:cNvPr id="25" name="圆角矩形 24"/>
            <p:cNvSpPr/>
            <p:nvPr/>
          </p:nvSpPr>
          <p:spPr>
            <a:xfrm>
              <a:off x="6092405" y="4252262"/>
              <a:ext cx="1326292" cy="1326292"/>
            </a:xfrm>
            <a:prstGeom prst="roundRect">
              <a:avLst>
                <a:gd name="adj" fmla="val 9214"/>
              </a:avLst>
            </a:prstGeom>
            <a:solidFill>
              <a:srgbClr val="BB99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TextBox 13"/>
            <p:cNvSpPr txBox="1"/>
            <p:nvPr/>
          </p:nvSpPr>
          <p:spPr>
            <a:xfrm>
              <a:off x="6340742" y="5056001"/>
              <a:ext cx="854398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意义三</a:t>
              </a:r>
              <a:endParaRPr 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12"/>
            <p:cNvSpPr>
              <a:spLocks noEditPoints="1"/>
            </p:cNvSpPr>
            <p:nvPr/>
          </p:nvSpPr>
          <p:spPr bwMode="auto">
            <a:xfrm>
              <a:off x="6585029" y="4624280"/>
              <a:ext cx="341043" cy="343135"/>
            </a:xfrm>
            <a:custGeom>
              <a:avLst/>
              <a:gdLst>
                <a:gd name="T0" fmla="*/ 179 w 288"/>
                <a:gd name="T1" fmla="*/ 120 h 288"/>
                <a:gd name="T2" fmla="*/ 183 w 288"/>
                <a:gd name="T3" fmla="*/ 92 h 288"/>
                <a:gd name="T4" fmla="*/ 92 w 288"/>
                <a:gd name="T5" fmla="*/ 0 h 288"/>
                <a:gd name="T6" fmla="*/ 0 w 288"/>
                <a:gd name="T7" fmla="*/ 92 h 288"/>
                <a:gd name="T8" fmla="*/ 92 w 288"/>
                <a:gd name="T9" fmla="*/ 183 h 288"/>
                <a:gd name="T10" fmla="*/ 121 w 288"/>
                <a:gd name="T11" fmla="*/ 178 h 288"/>
                <a:gd name="T12" fmla="*/ 142 w 288"/>
                <a:gd name="T13" fmla="*/ 199 h 288"/>
                <a:gd name="T14" fmla="*/ 186 w 288"/>
                <a:gd name="T15" fmla="*/ 199 h 288"/>
                <a:gd name="T16" fmla="*/ 186 w 288"/>
                <a:gd name="T17" fmla="*/ 244 h 288"/>
                <a:gd name="T18" fmla="*/ 186 w 288"/>
                <a:gd name="T19" fmla="*/ 244 h 288"/>
                <a:gd name="T20" fmla="*/ 230 w 288"/>
                <a:gd name="T21" fmla="*/ 244 h 288"/>
                <a:gd name="T22" fmla="*/ 230 w 288"/>
                <a:gd name="T23" fmla="*/ 288 h 288"/>
                <a:gd name="T24" fmla="*/ 230 w 288"/>
                <a:gd name="T25" fmla="*/ 288 h 288"/>
                <a:gd name="T26" fmla="*/ 288 w 288"/>
                <a:gd name="T27" fmla="*/ 288 h 288"/>
                <a:gd name="T28" fmla="*/ 288 w 288"/>
                <a:gd name="T29" fmla="*/ 288 h 288"/>
                <a:gd name="T30" fmla="*/ 288 w 288"/>
                <a:gd name="T31" fmla="*/ 288 h 288"/>
                <a:gd name="T32" fmla="*/ 288 w 288"/>
                <a:gd name="T33" fmla="*/ 230 h 288"/>
                <a:gd name="T34" fmla="*/ 179 w 288"/>
                <a:gd name="T35" fmla="*/ 120 h 288"/>
                <a:gd name="T36" fmla="*/ 73 w 288"/>
                <a:gd name="T37" fmla="*/ 103 h 288"/>
                <a:gd name="T38" fmla="*/ 42 w 288"/>
                <a:gd name="T39" fmla="*/ 72 h 288"/>
                <a:gd name="T40" fmla="*/ 73 w 288"/>
                <a:gd name="T41" fmla="*/ 41 h 288"/>
                <a:gd name="T42" fmla="*/ 104 w 288"/>
                <a:gd name="T43" fmla="*/ 72 h 288"/>
                <a:gd name="T44" fmla="*/ 73 w 288"/>
                <a:gd name="T45" fmla="*/ 10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8">
                  <a:moveTo>
                    <a:pt x="179" y="120"/>
                  </a:moveTo>
                  <a:cubicBezTo>
                    <a:pt x="182" y="111"/>
                    <a:pt x="183" y="102"/>
                    <a:pt x="183" y="92"/>
                  </a:cubicBezTo>
                  <a:cubicBezTo>
                    <a:pt x="183" y="41"/>
                    <a:pt x="142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3"/>
                    <a:pt x="92" y="183"/>
                  </a:cubicBezTo>
                  <a:cubicBezTo>
                    <a:pt x="102" y="183"/>
                    <a:pt x="112" y="181"/>
                    <a:pt x="121" y="178"/>
                  </a:cubicBezTo>
                  <a:cubicBezTo>
                    <a:pt x="142" y="199"/>
                    <a:pt x="142" y="199"/>
                    <a:pt x="142" y="199"/>
                  </a:cubicBezTo>
                  <a:cubicBezTo>
                    <a:pt x="186" y="199"/>
                    <a:pt x="186" y="199"/>
                    <a:pt x="186" y="199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30"/>
                    <a:pt x="288" y="230"/>
                    <a:pt x="288" y="230"/>
                  </a:cubicBezTo>
                  <a:lnTo>
                    <a:pt x="179" y="120"/>
                  </a:lnTo>
                  <a:close/>
                  <a:moveTo>
                    <a:pt x="73" y="103"/>
                  </a:moveTo>
                  <a:cubicBezTo>
                    <a:pt x="56" y="103"/>
                    <a:pt x="42" y="89"/>
                    <a:pt x="42" y="72"/>
                  </a:cubicBezTo>
                  <a:cubicBezTo>
                    <a:pt x="42" y="55"/>
                    <a:pt x="56" y="41"/>
                    <a:pt x="73" y="41"/>
                  </a:cubicBezTo>
                  <a:cubicBezTo>
                    <a:pt x="90" y="41"/>
                    <a:pt x="104" y="55"/>
                    <a:pt x="104" y="72"/>
                  </a:cubicBezTo>
                  <a:cubicBezTo>
                    <a:pt x="104" y="89"/>
                    <a:pt x="90" y="103"/>
                    <a:pt x="73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" name="Teardrop 3"/>
          <p:cNvSpPr/>
          <p:nvPr/>
        </p:nvSpPr>
        <p:spPr>
          <a:xfrm rot="16200000">
            <a:off x="887268" y="2048249"/>
            <a:ext cx="3841429" cy="3841429"/>
          </a:xfrm>
          <a:prstGeom prst="teardrop">
            <a:avLst/>
          </a:prstGeom>
          <a:solidFill>
            <a:srgbClr val="CC9C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366532" y="2527514"/>
            <a:ext cx="2882900" cy="2882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464020" y="2234069"/>
            <a:ext cx="1469736" cy="1469736"/>
          </a:xfrm>
          <a:prstGeom prst="ellipse">
            <a:avLst/>
          </a:prstGeom>
          <a:solidFill>
            <a:srgbClr val="7F76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885664" y="2669999"/>
            <a:ext cx="797897" cy="698937"/>
            <a:chOff x="6113463" y="3119438"/>
            <a:chExt cx="204787" cy="179388"/>
          </a:xfrm>
          <a:solidFill>
            <a:schemeClr val="bg1"/>
          </a:solidFill>
        </p:grpSpPr>
        <p:sp>
          <p:nvSpPr>
            <p:cNvPr id="10" name="Freeform 299"/>
            <p:cNvSpPr/>
            <p:nvPr/>
          </p:nvSpPr>
          <p:spPr bwMode="auto">
            <a:xfrm>
              <a:off x="6113463" y="3152776"/>
              <a:ext cx="146050" cy="146050"/>
            </a:xfrm>
            <a:custGeom>
              <a:avLst/>
              <a:gdLst>
                <a:gd name="T0" fmla="*/ 181 w 206"/>
                <a:gd name="T1" fmla="*/ 172 h 206"/>
                <a:gd name="T2" fmla="*/ 172 w 206"/>
                <a:gd name="T3" fmla="*/ 180 h 206"/>
                <a:gd name="T4" fmla="*/ 35 w 206"/>
                <a:gd name="T5" fmla="*/ 180 h 206"/>
                <a:gd name="T6" fmla="*/ 26 w 206"/>
                <a:gd name="T7" fmla="*/ 172 h 206"/>
                <a:gd name="T8" fmla="*/ 26 w 206"/>
                <a:gd name="T9" fmla="*/ 34 h 206"/>
                <a:gd name="T10" fmla="*/ 35 w 206"/>
                <a:gd name="T11" fmla="*/ 25 h 206"/>
                <a:gd name="T12" fmla="*/ 154 w 206"/>
                <a:gd name="T13" fmla="*/ 25 h 206"/>
                <a:gd name="T14" fmla="*/ 179 w 206"/>
                <a:gd name="T15" fmla="*/ 0 h 206"/>
                <a:gd name="T16" fmla="*/ 172 w 206"/>
                <a:gd name="T17" fmla="*/ 0 h 206"/>
                <a:gd name="T18" fmla="*/ 35 w 206"/>
                <a:gd name="T19" fmla="*/ 0 h 206"/>
                <a:gd name="T20" fmla="*/ 0 w 206"/>
                <a:gd name="T21" fmla="*/ 34 h 206"/>
                <a:gd name="T22" fmla="*/ 0 w 206"/>
                <a:gd name="T23" fmla="*/ 172 h 206"/>
                <a:gd name="T24" fmla="*/ 35 w 206"/>
                <a:gd name="T25" fmla="*/ 206 h 206"/>
                <a:gd name="T26" fmla="*/ 172 w 206"/>
                <a:gd name="T27" fmla="*/ 206 h 206"/>
                <a:gd name="T28" fmla="*/ 206 w 206"/>
                <a:gd name="T29" fmla="*/ 172 h 206"/>
                <a:gd name="T30" fmla="*/ 206 w 206"/>
                <a:gd name="T31" fmla="*/ 95 h 206"/>
                <a:gd name="T32" fmla="*/ 181 w 206"/>
                <a:gd name="T33" fmla="*/ 121 h 206"/>
                <a:gd name="T34" fmla="*/ 181 w 206"/>
                <a:gd name="T35" fmla="*/ 17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206">
                  <a:moveTo>
                    <a:pt x="181" y="172"/>
                  </a:moveTo>
                  <a:cubicBezTo>
                    <a:pt x="181" y="176"/>
                    <a:pt x="177" y="180"/>
                    <a:pt x="172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0" y="180"/>
                    <a:pt x="26" y="176"/>
                    <a:pt x="26" y="172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29"/>
                    <a:pt x="30" y="25"/>
                    <a:pt x="3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7" y="0"/>
                    <a:pt x="174" y="0"/>
                    <a:pt x="17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90"/>
                    <a:pt x="16" y="206"/>
                    <a:pt x="35" y="206"/>
                  </a:cubicBezTo>
                  <a:cubicBezTo>
                    <a:pt x="172" y="206"/>
                    <a:pt x="172" y="206"/>
                    <a:pt x="172" y="206"/>
                  </a:cubicBezTo>
                  <a:cubicBezTo>
                    <a:pt x="191" y="206"/>
                    <a:pt x="206" y="190"/>
                    <a:pt x="206" y="172"/>
                  </a:cubicBezTo>
                  <a:cubicBezTo>
                    <a:pt x="206" y="95"/>
                    <a:pt x="206" y="95"/>
                    <a:pt x="206" y="95"/>
                  </a:cubicBezTo>
                  <a:cubicBezTo>
                    <a:pt x="181" y="121"/>
                    <a:pt x="181" y="121"/>
                    <a:pt x="181" y="121"/>
                  </a:cubicBezTo>
                  <a:lnTo>
                    <a:pt x="181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300"/>
            <p:cNvSpPr>
              <a:spLocks noEditPoints="1"/>
            </p:cNvSpPr>
            <p:nvPr/>
          </p:nvSpPr>
          <p:spPr bwMode="auto">
            <a:xfrm>
              <a:off x="6175375" y="3144838"/>
              <a:ext cx="117475" cy="117475"/>
            </a:xfrm>
            <a:custGeom>
              <a:avLst/>
              <a:gdLst>
                <a:gd name="T0" fmla="*/ 74 w 74"/>
                <a:gd name="T1" fmla="*/ 17 h 74"/>
                <a:gd name="T2" fmla="*/ 57 w 74"/>
                <a:gd name="T3" fmla="*/ 0 h 74"/>
                <a:gd name="T4" fmla="*/ 8 w 74"/>
                <a:gd name="T5" fmla="*/ 50 h 74"/>
                <a:gd name="T6" fmla="*/ 8 w 74"/>
                <a:gd name="T7" fmla="*/ 50 h 74"/>
                <a:gd name="T8" fmla="*/ 8 w 74"/>
                <a:gd name="T9" fmla="*/ 50 h 74"/>
                <a:gd name="T10" fmla="*/ 8 w 74"/>
                <a:gd name="T11" fmla="*/ 50 h 74"/>
                <a:gd name="T12" fmla="*/ 8 w 74"/>
                <a:gd name="T13" fmla="*/ 50 h 74"/>
                <a:gd name="T14" fmla="*/ 0 w 74"/>
                <a:gd name="T15" fmla="*/ 74 h 74"/>
                <a:gd name="T16" fmla="*/ 24 w 74"/>
                <a:gd name="T17" fmla="*/ 66 h 74"/>
                <a:gd name="T18" fmla="*/ 24 w 74"/>
                <a:gd name="T19" fmla="*/ 66 h 74"/>
                <a:gd name="T20" fmla="*/ 24 w 74"/>
                <a:gd name="T21" fmla="*/ 66 h 74"/>
                <a:gd name="T22" fmla="*/ 24 w 74"/>
                <a:gd name="T23" fmla="*/ 66 h 74"/>
                <a:gd name="T24" fmla="*/ 24 w 74"/>
                <a:gd name="T25" fmla="*/ 66 h 74"/>
                <a:gd name="T26" fmla="*/ 74 w 74"/>
                <a:gd name="T27" fmla="*/ 17 h 74"/>
                <a:gd name="T28" fmla="*/ 19 w 74"/>
                <a:gd name="T29" fmla="*/ 52 h 74"/>
                <a:gd name="T30" fmla="*/ 17 w 74"/>
                <a:gd name="T31" fmla="*/ 50 h 74"/>
                <a:gd name="T32" fmla="*/ 57 w 74"/>
                <a:gd name="T33" fmla="*/ 9 h 74"/>
                <a:gd name="T34" fmla="*/ 60 w 74"/>
                <a:gd name="T35" fmla="*/ 11 h 74"/>
                <a:gd name="T36" fmla="*/ 19 w 74"/>
                <a:gd name="T37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74">
                  <a:moveTo>
                    <a:pt x="74" y="17"/>
                  </a:moveTo>
                  <a:lnTo>
                    <a:pt x="57" y="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0" y="74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74" y="17"/>
                  </a:lnTo>
                  <a:close/>
                  <a:moveTo>
                    <a:pt x="19" y="52"/>
                  </a:moveTo>
                  <a:lnTo>
                    <a:pt x="17" y="50"/>
                  </a:lnTo>
                  <a:lnTo>
                    <a:pt x="57" y="9"/>
                  </a:lnTo>
                  <a:lnTo>
                    <a:pt x="60" y="11"/>
                  </a:lnTo>
                  <a:lnTo>
                    <a:pt x="19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301"/>
            <p:cNvSpPr/>
            <p:nvPr/>
          </p:nvSpPr>
          <p:spPr bwMode="auto">
            <a:xfrm>
              <a:off x="6275388" y="3119438"/>
              <a:ext cx="42862" cy="42863"/>
            </a:xfrm>
            <a:custGeom>
              <a:avLst/>
              <a:gdLst>
                <a:gd name="T0" fmla="*/ 0 w 27"/>
                <a:gd name="T1" fmla="*/ 11 h 27"/>
                <a:gd name="T2" fmla="*/ 16 w 27"/>
                <a:gd name="T3" fmla="*/ 27 h 27"/>
                <a:gd name="T4" fmla="*/ 27 w 27"/>
                <a:gd name="T5" fmla="*/ 16 h 27"/>
                <a:gd name="T6" fmla="*/ 11 w 27"/>
                <a:gd name="T7" fmla="*/ 0 h 27"/>
                <a:gd name="T8" fmla="*/ 0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0" y="11"/>
                  </a:moveTo>
                  <a:lnTo>
                    <a:pt x="16" y="27"/>
                  </a:lnTo>
                  <a:lnTo>
                    <a:pt x="27" y="16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5643042" y="4360624"/>
            <a:ext cx="58917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7F76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7F767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3042" y="4038674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7F767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7F767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rcRect l="15572" t="486" r="7345"/>
          <a:stretch>
            <a:fillRect/>
          </a:stretch>
        </p:blipFill>
        <p:spPr>
          <a:xfrm>
            <a:off x="1524348" y="2669999"/>
            <a:ext cx="2594651" cy="2595421"/>
          </a:xfrm>
          <a:custGeom>
            <a:avLst/>
            <a:gdLst>
              <a:gd name="connsiteX0" fmla="*/ 1285899 w 2571798"/>
              <a:gd name="connsiteY0" fmla="*/ 0 h 2572561"/>
              <a:gd name="connsiteX1" fmla="*/ 2571798 w 2571798"/>
              <a:gd name="connsiteY1" fmla="*/ 1286281 h 2572561"/>
              <a:gd name="connsiteX2" fmla="*/ 1417375 w 2571798"/>
              <a:gd name="connsiteY2" fmla="*/ 2565921 h 2572561"/>
              <a:gd name="connsiteX3" fmla="*/ 1285919 w 2571798"/>
              <a:gd name="connsiteY3" fmla="*/ 2572561 h 2572561"/>
              <a:gd name="connsiteX4" fmla="*/ 1285879 w 2571798"/>
              <a:gd name="connsiteY4" fmla="*/ 2572561 h 2572561"/>
              <a:gd name="connsiteX5" fmla="*/ 1154424 w 2571798"/>
              <a:gd name="connsiteY5" fmla="*/ 2565921 h 2572561"/>
              <a:gd name="connsiteX6" fmla="*/ 0 w 2571798"/>
              <a:gd name="connsiteY6" fmla="*/ 1286281 h 2572561"/>
              <a:gd name="connsiteX7" fmla="*/ 1285899 w 2571798"/>
              <a:gd name="connsiteY7" fmla="*/ 0 h 2572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1798" h="2572561">
                <a:moveTo>
                  <a:pt x="1285899" y="0"/>
                </a:moveTo>
                <a:cubicBezTo>
                  <a:pt x="1996081" y="0"/>
                  <a:pt x="2571798" y="575888"/>
                  <a:pt x="2571798" y="1286281"/>
                </a:cubicBezTo>
                <a:cubicBezTo>
                  <a:pt x="2571798" y="1952275"/>
                  <a:pt x="2065797" y="2500051"/>
                  <a:pt x="1417375" y="2565921"/>
                </a:cubicBezTo>
                <a:lnTo>
                  <a:pt x="1285919" y="2572561"/>
                </a:lnTo>
                <a:lnTo>
                  <a:pt x="1285879" y="2572561"/>
                </a:lnTo>
                <a:lnTo>
                  <a:pt x="1154424" y="2565921"/>
                </a:lnTo>
                <a:cubicBezTo>
                  <a:pt x="506002" y="2500051"/>
                  <a:pt x="0" y="1952275"/>
                  <a:pt x="0" y="1286281"/>
                </a:cubicBezTo>
                <a:cubicBezTo>
                  <a:pt x="0" y="575888"/>
                  <a:pt x="575717" y="0"/>
                  <a:pt x="1285899" y="0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" name="Oval 5"/>
          <p:cNvSpPr/>
          <p:nvPr/>
        </p:nvSpPr>
        <p:spPr>
          <a:xfrm>
            <a:off x="1010359" y="2003318"/>
            <a:ext cx="923827" cy="923707"/>
          </a:xfrm>
          <a:prstGeom prst="ellipse">
            <a:avLst/>
          </a:prstGeom>
          <a:solidFill>
            <a:srgbClr val="CC9CBF"/>
          </a:solidFill>
          <a:ln w="25400" cap="flat" cmpd="sng" algn="ctr">
            <a:noFill/>
            <a:prstDash val="solid"/>
          </a:ln>
          <a:effectLst/>
        </p:spPr>
        <p:txBody>
          <a:bodyPr lIns="91433" tIns="45717" rIns="91433" bIns="45717" rtlCol="0" anchor="ctr"/>
          <a:lstStyle/>
          <a:p>
            <a:pPr algn="ctr" defTabSz="544195">
              <a:defRPr/>
            </a:pPr>
            <a:endParaRPr lang="id-ID" sz="2150" kern="0" dirty="0" smtClean="0">
              <a:solidFill>
                <a:prstClr val="white"/>
              </a:solidFill>
              <a:latin typeface="Roboto Light"/>
              <a:cs typeface="Roboto Light"/>
            </a:endParaRPr>
          </a:p>
        </p:txBody>
      </p:sp>
      <p:sp>
        <p:nvSpPr>
          <p:cNvPr id="6" name="Oval 10"/>
          <p:cNvSpPr/>
          <p:nvPr/>
        </p:nvSpPr>
        <p:spPr>
          <a:xfrm>
            <a:off x="1010359" y="3310785"/>
            <a:ext cx="923827" cy="923707"/>
          </a:xfrm>
          <a:prstGeom prst="ellipse">
            <a:avLst/>
          </a:prstGeom>
          <a:solidFill>
            <a:srgbClr val="A2CAE7"/>
          </a:solidFill>
          <a:ln w="25400" cap="flat" cmpd="sng" algn="ctr">
            <a:noFill/>
            <a:prstDash val="solid"/>
          </a:ln>
          <a:effectLst/>
        </p:spPr>
        <p:txBody>
          <a:bodyPr lIns="91433" tIns="45717" rIns="91433" bIns="45717" rtlCol="0" anchor="ctr"/>
          <a:lstStyle/>
          <a:p>
            <a:pPr algn="ctr" defTabSz="544195">
              <a:defRPr/>
            </a:pPr>
            <a:endParaRPr lang="id-ID" sz="2150" kern="0" dirty="0" smtClean="0">
              <a:solidFill>
                <a:prstClr val="white"/>
              </a:solidFill>
              <a:latin typeface="Roboto Light"/>
              <a:cs typeface="Roboto Light"/>
            </a:endParaRPr>
          </a:p>
        </p:txBody>
      </p:sp>
      <p:sp>
        <p:nvSpPr>
          <p:cNvPr id="8" name="Oval 13"/>
          <p:cNvSpPr/>
          <p:nvPr/>
        </p:nvSpPr>
        <p:spPr>
          <a:xfrm>
            <a:off x="1010359" y="4616956"/>
            <a:ext cx="923827" cy="923707"/>
          </a:xfrm>
          <a:prstGeom prst="ellipse">
            <a:avLst/>
          </a:prstGeom>
          <a:solidFill>
            <a:srgbClr val="CC9CBF"/>
          </a:solidFill>
          <a:ln w="25400" cap="flat" cmpd="sng" algn="ctr">
            <a:noFill/>
            <a:prstDash val="solid"/>
          </a:ln>
          <a:effectLst/>
        </p:spPr>
        <p:txBody>
          <a:bodyPr lIns="91433" tIns="45717" rIns="91433" bIns="45717" rtlCol="0" anchor="ctr"/>
          <a:lstStyle/>
          <a:p>
            <a:pPr algn="ctr" defTabSz="544195">
              <a:defRPr/>
            </a:pPr>
            <a:endParaRPr lang="id-ID" sz="2150" kern="0" dirty="0" smtClean="0">
              <a:solidFill>
                <a:prstClr val="white"/>
              </a:solidFill>
              <a:latin typeface="Roboto Light"/>
              <a:cs typeface="Roboto Light"/>
            </a:endParaRPr>
          </a:p>
        </p:txBody>
      </p:sp>
      <p:sp>
        <p:nvSpPr>
          <p:cNvPr id="9" name="Oval 16"/>
          <p:cNvSpPr/>
          <p:nvPr/>
        </p:nvSpPr>
        <p:spPr>
          <a:xfrm>
            <a:off x="6536972" y="2003318"/>
            <a:ext cx="923827" cy="923707"/>
          </a:xfrm>
          <a:prstGeom prst="ellipse">
            <a:avLst/>
          </a:prstGeom>
          <a:solidFill>
            <a:srgbClr val="A2CAE7"/>
          </a:solidFill>
          <a:ln w="25400" cap="flat" cmpd="sng" algn="ctr">
            <a:noFill/>
            <a:prstDash val="solid"/>
          </a:ln>
          <a:effectLst/>
        </p:spPr>
        <p:txBody>
          <a:bodyPr lIns="91433" tIns="45717" rIns="91433" bIns="45717" rtlCol="0" anchor="ctr"/>
          <a:lstStyle/>
          <a:p>
            <a:pPr algn="ctr" defTabSz="544195">
              <a:defRPr/>
            </a:pPr>
            <a:endParaRPr lang="id-ID" sz="2150" kern="0" dirty="0" smtClean="0">
              <a:solidFill>
                <a:prstClr val="white"/>
              </a:solidFill>
              <a:latin typeface="Roboto Light"/>
              <a:cs typeface="Roboto Light"/>
            </a:endParaRPr>
          </a:p>
        </p:txBody>
      </p:sp>
      <p:sp>
        <p:nvSpPr>
          <p:cNvPr id="10" name="Oval 19"/>
          <p:cNvSpPr/>
          <p:nvPr/>
        </p:nvSpPr>
        <p:spPr>
          <a:xfrm>
            <a:off x="6558769" y="3310785"/>
            <a:ext cx="923827" cy="923707"/>
          </a:xfrm>
          <a:prstGeom prst="ellipse">
            <a:avLst/>
          </a:prstGeom>
          <a:solidFill>
            <a:srgbClr val="CC9CBF"/>
          </a:solidFill>
          <a:ln w="25400" cap="flat" cmpd="sng" algn="ctr">
            <a:noFill/>
            <a:prstDash val="solid"/>
          </a:ln>
          <a:effectLst/>
        </p:spPr>
        <p:txBody>
          <a:bodyPr lIns="91433" tIns="45717" rIns="91433" bIns="45717" rtlCol="0" anchor="ctr"/>
          <a:lstStyle/>
          <a:p>
            <a:pPr algn="ctr" defTabSz="544195">
              <a:defRPr/>
            </a:pPr>
            <a:endParaRPr lang="id-ID" sz="2150" kern="0" dirty="0" smtClean="0">
              <a:solidFill>
                <a:prstClr val="white"/>
              </a:solidFill>
              <a:latin typeface="Roboto Light"/>
              <a:cs typeface="Roboto Light"/>
            </a:endParaRPr>
          </a:p>
        </p:txBody>
      </p:sp>
      <p:sp>
        <p:nvSpPr>
          <p:cNvPr id="11" name="Oval 22"/>
          <p:cNvSpPr/>
          <p:nvPr/>
        </p:nvSpPr>
        <p:spPr>
          <a:xfrm>
            <a:off x="6558769" y="4616956"/>
            <a:ext cx="923827" cy="923707"/>
          </a:xfrm>
          <a:prstGeom prst="ellipse">
            <a:avLst/>
          </a:prstGeom>
          <a:solidFill>
            <a:srgbClr val="A2CAE7"/>
          </a:solidFill>
          <a:ln w="25400" cap="flat" cmpd="sng" algn="ctr">
            <a:noFill/>
            <a:prstDash val="solid"/>
          </a:ln>
          <a:effectLst/>
        </p:spPr>
        <p:txBody>
          <a:bodyPr lIns="91433" tIns="45717" rIns="91433" bIns="45717" rtlCol="0" anchor="ctr"/>
          <a:lstStyle/>
          <a:p>
            <a:pPr algn="ctr" defTabSz="544195">
              <a:defRPr/>
            </a:pPr>
            <a:endParaRPr lang="id-ID" sz="2150" kern="0" dirty="0" smtClean="0">
              <a:solidFill>
                <a:prstClr val="white"/>
              </a:solidFill>
              <a:latin typeface="Roboto Light"/>
              <a:cs typeface="Roboto Light"/>
            </a:endParaRPr>
          </a:p>
        </p:txBody>
      </p:sp>
      <p:sp>
        <p:nvSpPr>
          <p:cNvPr id="12" name="Freeform 28"/>
          <p:cNvSpPr>
            <a:spLocks noChangeArrowheads="1"/>
          </p:cNvSpPr>
          <p:nvPr/>
        </p:nvSpPr>
        <p:spPr bwMode="auto">
          <a:xfrm>
            <a:off x="6793141" y="2271655"/>
            <a:ext cx="461675" cy="388133"/>
          </a:xfrm>
          <a:custGeom>
            <a:avLst/>
            <a:gdLst>
              <a:gd name="T0" fmla="*/ 124 w 498"/>
              <a:gd name="T1" fmla="*/ 81 h 418"/>
              <a:gd name="T2" fmla="*/ 124 w 498"/>
              <a:gd name="T3" fmla="*/ 81 h 418"/>
              <a:gd name="T4" fmla="*/ 36 w 498"/>
              <a:gd name="T5" fmla="*/ 258 h 418"/>
              <a:gd name="T6" fmla="*/ 346 w 498"/>
              <a:gd name="T7" fmla="*/ 116 h 418"/>
              <a:gd name="T8" fmla="*/ 9 w 498"/>
              <a:gd name="T9" fmla="*/ 382 h 418"/>
              <a:gd name="T10" fmla="*/ 44 w 498"/>
              <a:gd name="T11" fmla="*/ 400 h 418"/>
              <a:gd name="T12" fmla="*/ 97 w 498"/>
              <a:gd name="T13" fmla="*/ 311 h 418"/>
              <a:gd name="T14" fmla="*/ 293 w 498"/>
              <a:gd name="T15" fmla="*/ 311 h 418"/>
              <a:gd name="T16" fmla="*/ 469 w 498"/>
              <a:gd name="T17" fmla="*/ 72 h 418"/>
              <a:gd name="T18" fmla="*/ 124 w 498"/>
              <a:gd name="T19" fmla="*/ 81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endParaRPr lang="en-US" sz="2150" kern="0" smtClean="0">
              <a:solidFill>
                <a:srgbClr val="E2E3E9"/>
              </a:solidFill>
            </a:endParaRPr>
          </a:p>
        </p:txBody>
      </p:sp>
      <p:sp>
        <p:nvSpPr>
          <p:cNvPr id="13" name="Freeform 67"/>
          <p:cNvSpPr>
            <a:spLocks noChangeArrowheads="1"/>
          </p:cNvSpPr>
          <p:nvPr/>
        </p:nvSpPr>
        <p:spPr bwMode="auto">
          <a:xfrm>
            <a:off x="1314809" y="2228254"/>
            <a:ext cx="367341" cy="431534"/>
          </a:xfrm>
          <a:custGeom>
            <a:avLst/>
            <a:gdLst>
              <a:gd name="T0" fmla="*/ 434 w 453"/>
              <a:gd name="T1" fmla="*/ 186 h 533"/>
              <a:gd name="T2" fmla="*/ 434 w 453"/>
              <a:gd name="T3" fmla="*/ 186 h 533"/>
              <a:gd name="T4" fmla="*/ 44 w 453"/>
              <a:gd name="T5" fmla="*/ 160 h 533"/>
              <a:gd name="T6" fmla="*/ 0 w 453"/>
              <a:gd name="T7" fmla="*/ 178 h 533"/>
              <a:gd name="T8" fmla="*/ 88 w 453"/>
              <a:gd name="T9" fmla="*/ 532 h 533"/>
              <a:gd name="T10" fmla="*/ 141 w 453"/>
              <a:gd name="T11" fmla="*/ 532 h 533"/>
              <a:gd name="T12" fmla="*/ 97 w 453"/>
              <a:gd name="T13" fmla="*/ 355 h 533"/>
              <a:gd name="T14" fmla="*/ 443 w 453"/>
              <a:gd name="T15" fmla="*/ 195 h 533"/>
              <a:gd name="T16" fmla="*/ 434 w 453"/>
              <a:gd name="T17" fmla="*/ 186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533">
                <a:moveTo>
                  <a:pt x="434" y="186"/>
                </a:moveTo>
                <a:lnTo>
                  <a:pt x="434" y="186"/>
                </a:lnTo>
                <a:cubicBezTo>
                  <a:pt x="151" y="301"/>
                  <a:pt x="266" y="0"/>
                  <a:pt x="44" y="160"/>
                </a:cubicBezTo>
                <a:cubicBezTo>
                  <a:pt x="0" y="178"/>
                  <a:pt x="0" y="178"/>
                  <a:pt x="0" y="178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141" y="532"/>
                  <a:pt x="141" y="532"/>
                  <a:pt x="141" y="532"/>
                </a:cubicBezTo>
                <a:cubicBezTo>
                  <a:pt x="97" y="355"/>
                  <a:pt x="97" y="355"/>
                  <a:pt x="97" y="355"/>
                </a:cubicBezTo>
                <a:cubicBezTo>
                  <a:pt x="293" y="195"/>
                  <a:pt x="213" y="532"/>
                  <a:pt x="443" y="195"/>
                </a:cubicBezTo>
                <a:cubicBezTo>
                  <a:pt x="452" y="195"/>
                  <a:pt x="443" y="186"/>
                  <a:pt x="434" y="18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endParaRPr lang="en-US" sz="2150" kern="0" smtClean="0">
              <a:solidFill>
                <a:srgbClr val="E2E3E9"/>
              </a:solidFill>
            </a:endParaRPr>
          </a:p>
        </p:txBody>
      </p:sp>
      <p:sp>
        <p:nvSpPr>
          <p:cNvPr id="14" name="Freeform 68"/>
          <p:cNvSpPr>
            <a:spLocks noChangeArrowheads="1"/>
          </p:cNvSpPr>
          <p:nvPr/>
        </p:nvSpPr>
        <p:spPr bwMode="auto">
          <a:xfrm>
            <a:off x="6865391" y="3582356"/>
            <a:ext cx="396304" cy="428993"/>
          </a:xfrm>
          <a:custGeom>
            <a:avLst/>
            <a:gdLst>
              <a:gd name="T0" fmla="*/ 327 w 426"/>
              <a:gd name="T1" fmla="*/ 186 h 462"/>
              <a:gd name="T2" fmla="*/ 327 w 426"/>
              <a:gd name="T3" fmla="*/ 186 h 462"/>
              <a:gd name="T4" fmla="*/ 150 w 426"/>
              <a:gd name="T5" fmla="*/ 18 h 462"/>
              <a:gd name="T6" fmla="*/ 97 w 426"/>
              <a:gd name="T7" fmla="*/ 10 h 462"/>
              <a:gd name="T8" fmla="*/ 70 w 426"/>
              <a:gd name="T9" fmla="*/ 54 h 462"/>
              <a:gd name="T10" fmla="*/ 35 w 426"/>
              <a:gd name="T11" fmla="*/ 293 h 462"/>
              <a:gd name="T12" fmla="*/ 26 w 426"/>
              <a:gd name="T13" fmla="*/ 408 h 462"/>
              <a:gd name="T14" fmla="*/ 248 w 426"/>
              <a:gd name="T15" fmla="*/ 417 h 462"/>
              <a:gd name="T16" fmla="*/ 407 w 426"/>
              <a:gd name="T17" fmla="*/ 266 h 462"/>
              <a:gd name="T18" fmla="*/ 327 w 426"/>
              <a:gd name="T19" fmla="*/ 186 h 462"/>
              <a:gd name="T20" fmla="*/ 238 w 426"/>
              <a:gd name="T21" fmla="*/ 391 h 462"/>
              <a:gd name="T22" fmla="*/ 238 w 426"/>
              <a:gd name="T23" fmla="*/ 391 h 462"/>
              <a:gd name="T24" fmla="*/ 53 w 426"/>
              <a:gd name="T25" fmla="*/ 391 h 462"/>
              <a:gd name="T26" fmla="*/ 194 w 426"/>
              <a:gd name="T27" fmla="*/ 284 h 462"/>
              <a:gd name="T28" fmla="*/ 372 w 426"/>
              <a:gd name="T29" fmla="*/ 275 h 462"/>
              <a:gd name="T30" fmla="*/ 238 w 426"/>
              <a:gd name="T31" fmla="*/ 391 h 462"/>
              <a:gd name="T32" fmla="*/ 203 w 426"/>
              <a:gd name="T33" fmla="*/ 301 h 462"/>
              <a:gd name="T34" fmla="*/ 203 w 426"/>
              <a:gd name="T35" fmla="*/ 301 h 462"/>
              <a:gd name="T36" fmla="*/ 97 w 426"/>
              <a:gd name="T37" fmla="*/ 363 h 462"/>
              <a:gd name="T38" fmla="*/ 167 w 426"/>
              <a:gd name="T39" fmla="*/ 363 h 462"/>
              <a:gd name="T40" fmla="*/ 221 w 426"/>
              <a:gd name="T41" fmla="*/ 293 h 462"/>
              <a:gd name="T42" fmla="*/ 221 w 426"/>
              <a:gd name="T43" fmla="*/ 293 h 462"/>
              <a:gd name="T44" fmla="*/ 203 w 426"/>
              <a:gd name="T45" fmla="*/ 30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lnTo>
                  <a:pt x="221" y="293"/>
                </a:ln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endParaRPr lang="en-US" sz="2150" kern="0" smtClean="0">
              <a:solidFill>
                <a:srgbClr val="E2E3E9"/>
              </a:solidFill>
            </a:endParaRPr>
          </a:p>
        </p:txBody>
      </p:sp>
      <p:sp>
        <p:nvSpPr>
          <p:cNvPr id="15" name="Freeform 82"/>
          <p:cNvSpPr>
            <a:spLocks noChangeArrowheads="1"/>
          </p:cNvSpPr>
          <p:nvPr/>
        </p:nvSpPr>
        <p:spPr bwMode="auto">
          <a:xfrm>
            <a:off x="1268416" y="4910901"/>
            <a:ext cx="403002" cy="360208"/>
          </a:xfrm>
          <a:custGeom>
            <a:avLst/>
            <a:gdLst>
              <a:gd name="T0" fmla="*/ 443 w 497"/>
              <a:gd name="T1" fmla="*/ 0 h 444"/>
              <a:gd name="T2" fmla="*/ 443 w 497"/>
              <a:gd name="T3" fmla="*/ 0 h 444"/>
              <a:gd name="T4" fmla="*/ 53 w 497"/>
              <a:gd name="T5" fmla="*/ 0 h 444"/>
              <a:gd name="T6" fmla="*/ 0 w 497"/>
              <a:gd name="T7" fmla="*/ 53 h 444"/>
              <a:gd name="T8" fmla="*/ 0 w 497"/>
              <a:gd name="T9" fmla="*/ 345 h 444"/>
              <a:gd name="T10" fmla="*/ 53 w 497"/>
              <a:gd name="T11" fmla="*/ 399 h 444"/>
              <a:gd name="T12" fmla="*/ 151 w 497"/>
              <a:gd name="T13" fmla="*/ 399 h 444"/>
              <a:gd name="T14" fmla="*/ 151 w 497"/>
              <a:gd name="T15" fmla="*/ 345 h 444"/>
              <a:gd name="T16" fmla="*/ 44 w 497"/>
              <a:gd name="T17" fmla="*/ 345 h 444"/>
              <a:gd name="T18" fmla="*/ 44 w 497"/>
              <a:gd name="T19" fmla="*/ 124 h 444"/>
              <a:gd name="T20" fmla="*/ 443 w 497"/>
              <a:gd name="T21" fmla="*/ 124 h 444"/>
              <a:gd name="T22" fmla="*/ 443 w 497"/>
              <a:gd name="T23" fmla="*/ 345 h 444"/>
              <a:gd name="T24" fmla="*/ 345 w 497"/>
              <a:gd name="T25" fmla="*/ 345 h 444"/>
              <a:gd name="T26" fmla="*/ 345 w 497"/>
              <a:gd name="T27" fmla="*/ 399 h 444"/>
              <a:gd name="T28" fmla="*/ 443 w 497"/>
              <a:gd name="T29" fmla="*/ 399 h 444"/>
              <a:gd name="T30" fmla="*/ 496 w 497"/>
              <a:gd name="T31" fmla="*/ 345 h 444"/>
              <a:gd name="T32" fmla="*/ 496 w 497"/>
              <a:gd name="T33" fmla="*/ 53 h 444"/>
              <a:gd name="T34" fmla="*/ 443 w 497"/>
              <a:gd name="T35" fmla="*/ 0 h 444"/>
              <a:gd name="T36" fmla="*/ 62 w 497"/>
              <a:gd name="T37" fmla="*/ 80 h 444"/>
              <a:gd name="T38" fmla="*/ 62 w 497"/>
              <a:gd name="T39" fmla="*/ 80 h 444"/>
              <a:gd name="T40" fmla="*/ 44 w 497"/>
              <a:gd name="T41" fmla="*/ 62 h 444"/>
              <a:gd name="T42" fmla="*/ 62 w 497"/>
              <a:gd name="T43" fmla="*/ 45 h 444"/>
              <a:gd name="T44" fmla="*/ 79 w 497"/>
              <a:gd name="T45" fmla="*/ 62 h 444"/>
              <a:gd name="T46" fmla="*/ 62 w 497"/>
              <a:gd name="T47" fmla="*/ 80 h 444"/>
              <a:gd name="T48" fmla="*/ 116 w 497"/>
              <a:gd name="T49" fmla="*/ 80 h 444"/>
              <a:gd name="T50" fmla="*/ 116 w 497"/>
              <a:gd name="T51" fmla="*/ 80 h 444"/>
              <a:gd name="T52" fmla="*/ 97 w 497"/>
              <a:gd name="T53" fmla="*/ 62 h 444"/>
              <a:gd name="T54" fmla="*/ 116 w 497"/>
              <a:gd name="T55" fmla="*/ 45 h 444"/>
              <a:gd name="T56" fmla="*/ 132 w 497"/>
              <a:gd name="T57" fmla="*/ 62 h 444"/>
              <a:gd name="T58" fmla="*/ 116 w 497"/>
              <a:gd name="T59" fmla="*/ 80 h 444"/>
              <a:gd name="T60" fmla="*/ 443 w 497"/>
              <a:gd name="T61" fmla="*/ 80 h 444"/>
              <a:gd name="T62" fmla="*/ 443 w 497"/>
              <a:gd name="T63" fmla="*/ 80 h 444"/>
              <a:gd name="T64" fmla="*/ 151 w 497"/>
              <a:gd name="T65" fmla="*/ 80 h 444"/>
              <a:gd name="T66" fmla="*/ 151 w 497"/>
              <a:gd name="T67" fmla="*/ 53 h 444"/>
              <a:gd name="T68" fmla="*/ 443 w 497"/>
              <a:gd name="T69" fmla="*/ 53 h 444"/>
              <a:gd name="T70" fmla="*/ 443 w 497"/>
              <a:gd name="T71" fmla="*/ 80 h 444"/>
              <a:gd name="T72" fmla="*/ 248 w 497"/>
              <a:gd name="T73" fmla="*/ 177 h 444"/>
              <a:gd name="T74" fmla="*/ 248 w 497"/>
              <a:gd name="T75" fmla="*/ 177 h 444"/>
              <a:gd name="T76" fmla="*/ 124 w 497"/>
              <a:gd name="T77" fmla="*/ 301 h 444"/>
              <a:gd name="T78" fmla="*/ 204 w 497"/>
              <a:gd name="T79" fmla="*/ 301 h 444"/>
              <a:gd name="T80" fmla="*/ 204 w 497"/>
              <a:gd name="T81" fmla="*/ 443 h 444"/>
              <a:gd name="T82" fmla="*/ 292 w 497"/>
              <a:gd name="T83" fmla="*/ 443 h 444"/>
              <a:gd name="T84" fmla="*/ 292 w 497"/>
              <a:gd name="T85" fmla="*/ 301 h 444"/>
              <a:gd name="T86" fmla="*/ 363 w 497"/>
              <a:gd name="T87" fmla="*/ 301 h 444"/>
              <a:gd name="T88" fmla="*/ 248 w 497"/>
              <a:gd name="T8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endParaRPr lang="en-US" sz="2150" kern="0" smtClean="0">
              <a:solidFill>
                <a:srgbClr val="E2E3E9"/>
              </a:solidFill>
            </a:endParaRPr>
          </a:p>
        </p:txBody>
      </p:sp>
      <p:sp>
        <p:nvSpPr>
          <p:cNvPr id="16" name="Freeform 101"/>
          <p:cNvSpPr>
            <a:spLocks noChangeArrowheads="1"/>
          </p:cNvSpPr>
          <p:nvPr/>
        </p:nvSpPr>
        <p:spPr bwMode="auto">
          <a:xfrm>
            <a:off x="6804446" y="4887973"/>
            <a:ext cx="461675" cy="355449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endParaRPr lang="en-US" sz="2150" kern="0" smtClean="0">
              <a:solidFill>
                <a:srgbClr val="E2E3E9"/>
              </a:solidFill>
            </a:endParaRPr>
          </a:p>
        </p:txBody>
      </p:sp>
      <p:sp>
        <p:nvSpPr>
          <p:cNvPr id="17" name="Freeform 102"/>
          <p:cNvSpPr>
            <a:spLocks noChangeArrowheads="1"/>
          </p:cNvSpPr>
          <p:nvPr/>
        </p:nvSpPr>
        <p:spPr bwMode="auto">
          <a:xfrm>
            <a:off x="1262966" y="3600986"/>
            <a:ext cx="403005" cy="360206"/>
          </a:xfrm>
          <a:custGeom>
            <a:avLst/>
            <a:gdLst>
              <a:gd name="T0" fmla="*/ 80 w 498"/>
              <a:gd name="T1" fmla="*/ 151 h 445"/>
              <a:gd name="T2" fmla="*/ 80 w 498"/>
              <a:gd name="T3" fmla="*/ 151 h 445"/>
              <a:gd name="T4" fmla="*/ 142 w 498"/>
              <a:gd name="T5" fmla="*/ 169 h 445"/>
              <a:gd name="T6" fmla="*/ 151 w 498"/>
              <a:gd name="T7" fmla="*/ 169 h 445"/>
              <a:gd name="T8" fmla="*/ 195 w 498"/>
              <a:gd name="T9" fmla="*/ 134 h 445"/>
              <a:gd name="T10" fmla="*/ 195 w 498"/>
              <a:gd name="T11" fmla="*/ 125 h 445"/>
              <a:gd name="T12" fmla="*/ 178 w 498"/>
              <a:gd name="T13" fmla="*/ 107 h 445"/>
              <a:gd name="T14" fmla="*/ 275 w 498"/>
              <a:gd name="T15" fmla="*/ 10 h 445"/>
              <a:gd name="T16" fmla="*/ 195 w 498"/>
              <a:gd name="T17" fmla="*/ 0 h 445"/>
              <a:gd name="T18" fmla="*/ 107 w 498"/>
              <a:gd name="T19" fmla="*/ 54 h 445"/>
              <a:gd name="T20" fmla="*/ 72 w 498"/>
              <a:gd name="T21" fmla="*/ 81 h 445"/>
              <a:gd name="T22" fmla="*/ 53 w 498"/>
              <a:gd name="T23" fmla="*/ 116 h 445"/>
              <a:gd name="T24" fmla="*/ 18 w 498"/>
              <a:gd name="T25" fmla="*/ 125 h 445"/>
              <a:gd name="T26" fmla="*/ 0 w 498"/>
              <a:gd name="T27" fmla="*/ 143 h 445"/>
              <a:gd name="T28" fmla="*/ 0 w 498"/>
              <a:gd name="T29" fmla="*/ 151 h 445"/>
              <a:gd name="T30" fmla="*/ 36 w 498"/>
              <a:gd name="T31" fmla="*/ 187 h 445"/>
              <a:gd name="T32" fmla="*/ 53 w 498"/>
              <a:gd name="T33" fmla="*/ 196 h 445"/>
              <a:gd name="T34" fmla="*/ 72 w 498"/>
              <a:gd name="T35" fmla="*/ 178 h 445"/>
              <a:gd name="T36" fmla="*/ 80 w 498"/>
              <a:gd name="T37" fmla="*/ 151 h 445"/>
              <a:gd name="T38" fmla="*/ 222 w 498"/>
              <a:gd name="T39" fmla="*/ 160 h 445"/>
              <a:gd name="T40" fmla="*/ 222 w 498"/>
              <a:gd name="T41" fmla="*/ 160 h 445"/>
              <a:gd name="T42" fmla="*/ 213 w 498"/>
              <a:gd name="T43" fmla="*/ 160 h 445"/>
              <a:gd name="T44" fmla="*/ 178 w 498"/>
              <a:gd name="T45" fmla="*/ 187 h 445"/>
              <a:gd name="T46" fmla="*/ 169 w 498"/>
              <a:gd name="T47" fmla="*/ 204 h 445"/>
              <a:gd name="T48" fmla="*/ 381 w 498"/>
              <a:gd name="T49" fmla="*/ 435 h 445"/>
              <a:gd name="T50" fmla="*/ 399 w 498"/>
              <a:gd name="T51" fmla="*/ 435 h 445"/>
              <a:gd name="T52" fmla="*/ 426 w 498"/>
              <a:gd name="T53" fmla="*/ 417 h 445"/>
              <a:gd name="T54" fmla="*/ 426 w 498"/>
              <a:gd name="T55" fmla="*/ 400 h 445"/>
              <a:gd name="T56" fmla="*/ 222 w 498"/>
              <a:gd name="T57" fmla="*/ 160 h 445"/>
              <a:gd name="T58" fmla="*/ 497 w 498"/>
              <a:gd name="T59" fmla="*/ 63 h 445"/>
              <a:gd name="T60" fmla="*/ 497 w 498"/>
              <a:gd name="T61" fmla="*/ 63 h 445"/>
              <a:gd name="T62" fmla="*/ 479 w 498"/>
              <a:gd name="T63" fmla="*/ 54 h 445"/>
              <a:gd name="T64" fmla="*/ 461 w 498"/>
              <a:gd name="T65" fmla="*/ 89 h 445"/>
              <a:gd name="T66" fmla="*/ 408 w 498"/>
              <a:gd name="T67" fmla="*/ 107 h 445"/>
              <a:gd name="T68" fmla="*/ 399 w 498"/>
              <a:gd name="T69" fmla="*/ 63 h 445"/>
              <a:gd name="T70" fmla="*/ 417 w 498"/>
              <a:gd name="T71" fmla="*/ 19 h 445"/>
              <a:gd name="T72" fmla="*/ 408 w 498"/>
              <a:gd name="T73" fmla="*/ 10 h 445"/>
              <a:gd name="T74" fmla="*/ 337 w 498"/>
              <a:gd name="T75" fmla="*/ 72 h 445"/>
              <a:gd name="T76" fmla="*/ 319 w 498"/>
              <a:gd name="T77" fmla="*/ 151 h 445"/>
              <a:gd name="T78" fmla="*/ 284 w 498"/>
              <a:gd name="T79" fmla="*/ 187 h 445"/>
              <a:gd name="T80" fmla="*/ 319 w 498"/>
              <a:gd name="T81" fmla="*/ 231 h 445"/>
              <a:gd name="T82" fmla="*/ 364 w 498"/>
              <a:gd name="T83" fmla="*/ 187 h 445"/>
              <a:gd name="T84" fmla="*/ 408 w 498"/>
              <a:gd name="T85" fmla="*/ 178 h 445"/>
              <a:gd name="T86" fmla="*/ 488 w 498"/>
              <a:gd name="T87" fmla="*/ 143 h 445"/>
              <a:gd name="T88" fmla="*/ 497 w 498"/>
              <a:gd name="T89" fmla="*/ 63 h 445"/>
              <a:gd name="T90" fmla="*/ 72 w 498"/>
              <a:gd name="T91" fmla="*/ 400 h 445"/>
              <a:gd name="T92" fmla="*/ 72 w 498"/>
              <a:gd name="T93" fmla="*/ 400 h 445"/>
              <a:gd name="T94" fmla="*/ 72 w 498"/>
              <a:gd name="T95" fmla="*/ 417 h 445"/>
              <a:gd name="T96" fmla="*/ 89 w 498"/>
              <a:gd name="T97" fmla="*/ 444 h 445"/>
              <a:gd name="T98" fmla="*/ 107 w 498"/>
              <a:gd name="T99" fmla="*/ 435 h 445"/>
              <a:gd name="T100" fmla="*/ 231 w 498"/>
              <a:gd name="T101" fmla="*/ 320 h 445"/>
              <a:gd name="T102" fmla="*/ 195 w 498"/>
              <a:gd name="T103" fmla="*/ 275 h 445"/>
              <a:gd name="T104" fmla="*/ 72 w 498"/>
              <a:gd name="T105" fmla="*/ 40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endParaRPr lang="en-US" sz="2150" kern="0" smtClean="0">
              <a:solidFill>
                <a:srgbClr val="E2E3E9"/>
              </a:solidFill>
            </a:endParaRPr>
          </a:p>
        </p:txBody>
      </p:sp>
      <p:sp>
        <p:nvSpPr>
          <p:cNvPr id="18" name="TextBox 35"/>
          <p:cNvSpPr txBox="1"/>
          <p:nvPr/>
        </p:nvSpPr>
        <p:spPr>
          <a:xfrm>
            <a:off x="2289695" y="2074689"/>
            <a:ext cx="31381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极致无岸，向天而歌。向天歌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35"/>
          <p:cNvSpPr txBox="1"/>
          <p:nvPr/>
        </p:nvSpPr>
        <p:spPr>
          <a:xfrm>
            <a:off x="2289695" y="3403306"/>
            <a:ext cx="31381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极致无岸，向天而歌。向天歌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35"/>
          <p:cNvSpPr txBox="1"/>
          <p:nvPr/>
        </p:nvSpPr>
        <p:spPr>
          <a:xfrm>
            <a:off x="2289695" y="4721673"/>
            <a:ext cx="31381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极致无岸，向天而歌。向天歌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35"/>
          <p:cNvSpPr txBox="1"/>
          <p:nvPr/>
        </p:nvSpPr>
        <p:spPr>
          <a:xfrm>
            <a:off x="7767421" y="2074689"/>
            <a:ext cx="31381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极致无岸，向天而歌。向天歌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35"/>
          <p:cNvSpPr txBox="1"/>
          <p:nvPr/>
        </p:nvSpPr>
        <p:spPr>
          <a:xfrm>
            <a:off x="7767421" y="3403306"/>
            <a:ext cx="31381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极致无岸，向天而歌。向天歌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35"/>
          <p:cNvSpPr txBox="1"/>
          <p:nvPr/>
        </p:nvSpPr>
        <p:spPr>
          <a:xfrm>
            <a:off x="7767421" y="4721673"/>
            <a:ext cx="31381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极致无岸，向天而歌。向天歌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" name="Freeform 5"/>
          <p:cNvSpPr/>
          <p:nvPr/>
        </p:nvSpPr>
        <p:spPr bwMode="auto">
          <a:xfrm>
            <a:off x="1954082" y="1818510"/>
            <a:ext cx="479049" cy="391559"/>
          </a:xfrm>
          <a:custGeom>
            <a:avLst/>
            <a:gdLst>
              <a:gd name="T0" fmla="*/ 442 w 501"/>
              <a:gd name="T1" fmla="*/ 374 h 409"/>
              <a:gd name="T2" fmla="*/ 168 w 501"/>
              <a:gd name="T3" fmla="*/ 264 h 409"/>
              <a:gd name="T4" fmla="*/ 0 w 501"/>
              <a:gd name="T5" fmla="*/ 7 h 409"/>
              <a:gd name="T6" fmla="*/ 451 w 501"/>
              <a:gd name="T7" fmla="*/ 171 h 409"/>
              <a:gd name="T8" fmla="*/ 463 w 501"/>
              <a:gd name="T9" fmla="*/ 357 h 409"/>
              <a:gd name="T10" fmla="*/ 442 w 501"/>
              <a:gd name="T11" fmla="*/ 374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409">
                <a:moveTo>
                  <a:pt x="442" y="374"/>
                </a:moveTo>
                <a:cubicBezTo>
                  <a:pt x="324" y="409"/>
                  <a:pt x="212" y="382"/>
                  <a:pt x="168" y="264"/>
                </a:cubicBezTo>
                <a:cubicBezTo>
                  <a:pt x="122" y="144"/>
                  <a:pt x="81" y="59"/>
                  <a:pt x="0" y="7"/>
                </a:cubicBezTo>
                <a:cubicBezTo>
                  <a:pt x="181" y="0"/>
                  <a:pt x="347" y="28"/>
                  <a:pt x="451" y="171"/>
                </a:cubicBezTo>
                <a:cubicBezTo>
                  <a:pt x="501" y="243"/>
                  <a:pt x="495" y="305"/>
                  <a:pt x="463" y="357"/>
                </a:cubicBezTo>
                <a:lnTo>
                  <a:pt x="442" y="374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2599508" y="1924647"/>
            <a:ext cx="408052" cy="312673"/>
          </a:xfrm>
          <a:custGeom>
            <a:avLst/>
            <a:gdLst>
              <a:gd name="T0" fmla="*/ 36 w 427"/>
              <a:gd name="T1" fmla="*/ 265 h 327"/>
              <a:gd name="T2" fmla="*/ 268 w 427"/>
              <a:gd name="T3" fmla="*/ 221 h 327"/>
              <a:gd name="T4" fmla="*/ 427 w 427"/>
              <a:gd name="T5" fmla="*/ 29 h 327"/>
              <a:gd name="T6" fmla="*/ 99 w 427"/>
              <a:gd name="T7" fmla="*/ 80 h 327"/>
              <a:gd name="T8" fmla="*/ 25 w 427"/>
              <a:gd name="T9" fmla="*/ 246 h 327"/>
              <a:gd name="T10" fmla="*/ 36 w 427"/>
              <a:gd name="T11" fmla="*/ 265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7" h="327">
                <a:moveTo>
                  <a:pt x="36" y="265"/>
                </a:moveTo>
                <a:cubicBezTo>
                  <a:pt x="115" y="327"/>
                  <a:pt x="213" y="322"/>
                  <a:pt x="268" y="221"/>
                </a:cubicBezTo>
                <a:cubicBezTo>
                  <a:pt x="308" y="145"/>
                  <a:pt x="348" y="77"/>
                  <a:pt x="427" y="29"/>
                </a:cubicBezTo>
                <a:cubicBezTo>
                  <a:pt x="305" y="0"/>
                  <a:pt x="194" y="8"/>
                  <a:pt x="99" y="80"/>
                </a:cubicBezTo>
                <a:cubicBezTo>
                  <a:pt x="99" y="80"/>
                  <a:pt x="0" y="141"/>
                  <a:pt x="25" y="246"/>
                </a:cubicBezTo>
                <a:lnTo>
                  <a:pt x="36" y="265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1700933" y="2107518"/>
            <a:ext cx="1450056" cy="2039544"/>
          </a:xfrm>
          <a:custGeom>
            <a:avLst/>
            <a:gdLst>
              <a:gd name="T0" fmla="*/ 243 w 1517"/>
              <a:gd name="T1" fmla="*/ 1096 h 2133"/>
              <a:gd name="T2" fmla="*/ 54 w 1517"/>
              <a:gd name="T3" fmla="*/ 868 h 2133"/>
              <a:gd name="T4" fmla="*/ 345 w 1517"/>
              <a:gd name="T5" fmla="*/ 1058 h 2133"/>
              <a:gd name="T6" fmla="*/ 521 w 1517"/>
              <a:gd name="T7" fmla="*/ 1132 h 2133"/>
              <a:gd name="T8" fmla="*/ 487 w 1517"/>
              <a:gd name="T9" fmla="*/ 1052 h 2133"/>
              <a:gd name="T10" fmla="*/ 442 w 1517"/>
              <a:gd name="T11" fmla="*/ 915 h 2133"/>
              <a:gd name="T12" fmla="*/ 0 w 1517"/>
              <a:gd name="T13" fmla="*/ 527 h 2133"/>
              <a:gd name="T14" fmla="*/ 422 w 1517"/>
              <a:gd name="T15" fmla="*/ 767 h 2133"/>
              <a:gd name="T16" fmla="*/ 439 w 1517"/>
              <a:gd name="T17" fmla="*/ 583 h 2133"/>
              <a:gd name="T18" fmla="*/ 274 w 1517"/>
              <a:gd name="T19" fmla="*/ 268 h 2133"/>
              <a:gd name="T20" fmla="*/ 465 w 1517"/>
              <a:gd name="T21" fmla="*/ 494 h 2133"/>
              <a:gd name="T22" fmla="*/ 562 w 1517"/>
              <a:gd name="T23" fmla="*/ 312 h 2133"/>
              <a:gd name="T24" fmla="*/ 533 w 1517"/>
              <a:gd name="T25" fmla="*/ 944 h 2133"/>
              <a:gd name="T26" fmla="*/ 748 w 1517"/>
              <a:gd name="T27" fmla="*/ 513 h 2133"/>
              <a:gd name="T28" fmla="*/ 647 w 1517"/>
              <a:gd name="T29" fmla="*/ 1177 h 2133"/>
              <a:gd name="T30" fmla="*/ 723 w 1517"/>
              <a:gd name="T31" fmla="*/ 1368 h 2133"/>
              <a:gd name="T32" fmla="*/ 894 w 1517"/>
              <a:gd name="T33" fmla="*/ 949 h 2133"/>
              <a:gd name="T34" fmla="*/ 672 w 1517"/>
              <a:gd name="T35" fmla="*/ 0 h 2133"/>
              <a:gd name="T36" fmla="*/ 859 w 1517"/>
              <a:gd name="T37" fmla="*/ 284 h 2133"/>
              <a:gd name="T38" fmla="*/ 1014 w 1517"/>
              <a:gd name="T39" fmla="*/ 21 h 2133"/>
              <a:gd name="T40" fmla="*/ 908 w 1517"/>
              <a:gd name="T41" fmla="*/ 399 h 2133"/>
              <a:gd name="T42" fmla="*/ 986 w 1517"/>
              <a:gd name="T43" fmla="*/ 893 h 2133"/>
              <a:gd name="T44" fmla="*/ 947 w 1517"/>
              <a:gd name="T45" fmla="*/ 1139 h 2133"/>
              <a:gd name="T46" fmla="*/ 1123 w 1517"/>
              <a:gd name="T47" fmla="*/ 297 h 2133"/>
              <a:gd name="T48" fmla="*/ 1147 w 1517"/>
              <a:gd name="T49" fmla="*/ 676 h 2133"/>
              <a:gd name="T50" fmla="*/ 1517 w 1517"/>
              <a:gd name="T51" fmla="*/ 551 h 2133"/>
              <a:gd name="T52" fmla="*/ 1141 w 1517"/>
              <a:gd name="T53" fmla="*/ 760 h 2133"/>
              <a:gd name="T54" fmla="*/ 1053 w 1517"/>
              <a:gd name="T55" fmla="*/ 1131 h 2133"/>
              <a:gd name="T56" fmla="*/ 1236 w 1517"/>
              <a:gd name="T57" fmla="*/ 1105 h 2133"/>
              <a:gd name="T58" fmla="*/ 1448 w 1517"/>
              <a:gd name="T59" fmla="*/ 831 h 2133"/>
              <a:gd name="T60" fmla="*/ 1299 w 1517"/>
              <a:gd name="T61" fmla="*/ 1117 h 2133"/>
              <a:gd name="T62" fmla="*/ 1500 w 1517"/>
              <a:gd name="T63" fmla="*/ 1218 h 2133"/>
              <a:gd name="T64" fmla="*/ 996 w 1517"/>
              <a:gd name="T65" fmla="*/ 1251 h 2133"/>
              <a:gd name="T66" fmla="*/ 929 w 1517"/>
              <a:gd name="T67" fmla="*/ 1357 h 2133"/>
              <a:gd name="T68" fmla="*/ 655 w 1517"/>
              <a:gd name="T69" fmla="*/ 2132 h 2133"/>
              <a:gd name="T70" fmla="*/ 389 w 1517"/>
              <a:gd name="T71" fmla="*/ 2133 h 2133"/>
              <a:gd name="T72" fmla="*/ 566 w 1517"/>
              <a:gd name="T73" fmla="*/ 1551 h 2133"/>
              <a:gd name="T74" fmla="*/ 587 w 1517"/>
              <a:gd name="T75" fmla="*/ 1364 h 2133"/>
              <a:gd name="T76" fmla="*/ 326 w 1517"/>
              <a:gd name="T77" fmla="*/ 1121 h 2133"/>
              <a:gd name="T78" fmla="*/ 323 w 1517"/>
              <a:gd name="T79" fmla="*/ 1121 h 2133"/>
              <a:gd name="T80" fmla="*/ 32 w 1517"/>
              <a:gd name="T81" fmla="*/ 1300 h 2133"/>
              <a:gd name="T82" fmla="*/ 243 w 1517"/>
              <a:gd name="T83" fmla="*/ 1096 h 2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17" h="2133">
                <a:moveTo>
                  <a:pt x="243" y="1096"/>
                </a:moveTo>
                <a:cubicBezTo>
                  <a:pt x="146" y="1058"/>
                  <a:pt x="62" y="979"/>
                  <a:pt x="54" y="868"/>
                </a:cubicBezTo>
                <a:cubicBezTo>
                  <a:pt x="86" y="1046"/>
                  <a:pt x="244" y="1042"/>
                  <a:pt x="345" y="1058"/>
                </a:cubicBezTo>
                <a:cubicBezTo>
                  <a:pt x="427" y="1070"/>
                  <a:pt x="475" y="1090"/>
                  <a:pt x="521" y="1132"/>
                </a:cubicBezTo>
                <a:cubicBezTo>
                  <a:pt x="511" y="1107"/>
                  <a:pt x="500" y="1081"/>
                  <a:pt x="487" y="1052"/>
                </a:cubicBezTo>
                <a:cubicBezTo>
                  <a:pt x="468" y="1008"/>
                  <a:pt x="453" y="962"/>
                  <a:pt x="442" y="915"/>
                </a:cubicBezTo>
                <a:cubicBezTo>
                  <a:pt x="369" y="736"/>
                  <a:pt x="235" y="531"/>
                  <a:pt x="0" y="527"/>
                </a:cubicBezTo>
                <a:cubicBezTo>
                  <a:pt x="140" y="517"/>
                  <a:pt x="304" y="621"/>
                  <a:pt x="422" y="767"/>
                </a:cubicBezTo>
                <a:cubicBezTo>
                  <a:pt x="420" y="706"/>
                  <a:pt x="426" y="644"/>
                  <a:pt x="439" y="583"/>
                </a:cubicBezTo>
                <a:cubicBezTo>
                  <a:pt x="443" y="468"/>
                  <a:pt x="409" y="341"/>
                  <a:pt x="274" y="268"/>
                </a:cubicBezTo>
                <a:cubicBezTo>
                  <a:pt x="358" y="306"/>
                  <a:pt x="433" y="384"/>
                  <a:pt x="465" y="494"/>
                </a:cubicBezTo>
                <a:cubicBezTo>
                  <a:pt x="488" y="431"/>
                  <a:pt x="520" y="370"/>
                  <a:pt x="562" y="312"/>
                </a:cubicBezTo>
                <a:cubicBezTo>
                  <a:pt x="412" y="562"/>
                  <a:pt x="458" y="770"/>
                  <a:pt x="533" y="944"/>
                </a:cubicBezTo>
                <a:cubicBezTo>
                  <a:pt x="540" y="759"/>
                  <a:pt x="630" y="606"/>
                  <a:pt x="748" y="513"/>
                </a:cubicBezTo>
                <a:cubicBezTo>
                  <a:pt x="562" y="709"/>
                  <a:pt x="577" y="987"/>
                  <a:pt x="647" y="1177"/>
                </a:cubicBezTo>
                <a:cubicBezTo>
                  <a:pt x="687" y="1254"/>
                  <a:pt x="712" y="1307"/>
                  <a:pt x="723" y="1368"/>
                </a:cubicBezTo>
                <a:cubicBezTo>
                  <a:pt x="802" y="1219"/>
                  <a:pt x="871" y="1054"/>
                  <a:pt x="894" y="949"/>
                </a:cubicBezTo>
                <a:cubicBezTo>
                  <a:pt x="946" y="713"/>
                  <a:pt x="927" y="336"/>
                  <a:pt x="672" y="0"/>
                </a:cubicBezTo>
                <a:cubicBezTo>
                  <a:pt x="738" y="76"/>
                  <a:pt x="805" y="175"/>
                  <a:pt x="859" y="284"/>
                </a:cubicBezTo>
                <a:cubicBezTo>
                  <a:pt x="872" y="168"/>
                  <a:pt x="935" y="75"/>
                  <a:pt x="1014" y="21"/>
                </a:cubicBezTo>
                <a:cubicBezTo>
                  <a:pt x="879" y="127"/>
                  <a:pt x="877" y="278"/>
                  <a:pt x="908" y="399"/>
                </a:cubicBezTo>
                <a:cubicBezTo>
                  <a:pt x="968" y="553"/>
                  <a:pt x="1003" y="725"/>
                  <a:pt x="986" y="893"/>
                </a:cubicBezTo>
                <a:cubicBezTo>
                  <a:pt x="982" y="933"/>
                  <a:pt x="969" y="1057"/>
                  <a:pt x="947" y="1139"/>
                </a:cubicBezTo>
                <a:cubicBezTo>
                  <a:pt x="1083" y="947"/>
                  <a:pt x="1170" y="665"/>
                  <a:pt x="1123" y="297"/>
                </a:cubicBezTo>
                <a:cubicBezTo>
                  <a:pt x="1146" y="409"/>
                  <a:pt x="1154" y="538"/>
                  <a:pt x="1147" y="676"/>
                </a:cubicBezTo>
                <a:cubicBezTo>
                  <a:pt x="1253" y="558"/>
                  <a:pt x="1397" y="525"/>
                  <a:pt x="1517" y="551"/>
                </a:cubicBezTo>
                <a:cubicBezTo>
                  <a:pt x="1320" y="524"/>
                  <a:pt x="1198" y="640"/>
                  <a:pt x="1141" y="760"/>
                </a:cubicBezTo>
                <a:cubicBezTo>
                  <a:pt x="1125" y="887"/>
                  <a:pt x="1100" y="1011"/>
                  <a:pt x="1053" y="1131"/>
                </a:cubicBezTo>
                <a:cubicBezTo>
                  <a:pt x="1115" y="1108"/>
                  <a:pt x="1177" y="1101"/>
                  <a:pt x="1236" y="1105"/>
                </a:cubicBezTo>
                <a:cubicBezTo>
                  <a:pt x="1336" y="1065"/>
                  <a:pt x="1433" y="985"/>
                  <a:pt x="1448" y="831"/>
                </a:cubicBezTo>
                <a:cubicBezTo>
                  <a:pt x="1445" y="933"/>
                  <a:pt x="1395" y="1045"/>
                  <a:pt x="1299" y="1117"/>
                </a:cubicBezTo>
                <a:cubicBezTo>
                  <a:pt x="1371" y="1134"/>
                  <a:pt x="1442" y="1168"/>
                  <a:pt x="1500" y="1218"/>
                </a:cubicBezTo>
                <a:cubicBezTo>
                  <a:pt x="1270" y="1137"/>
                  <a:pt x="1113" y="1167"/>
                  <a:pt x="996" y="1251"/>
                </a:cubicBezTo>
                <a:cubicBezTo>
                  <a:pt x="976" y="1286"/>
                  <a:pt x="954" y="1325"/>
                  <a:pt x="929" y="1357"/>
                </a:cubicBezTo>
                <a:cubicBezTo>
                  <a:pt x="725" y="1640"/>
                  <a:pt x="611" y="1861"/>
                  <a:pt x="655" y="2132"/>
                </a:cubicBezTo>
                <a:cubicBezTo>
                  <a:pt x="389" y="2133"/>
                  <a:pt x="389" y="2133"/>
                  <a:pt x="389" y="2133"/>
                </a:cubicBezTo>
                <a:cubicBezTo>
                  <a:pt x="379" y="1934"/>
                  <a:pt x="437" y="1735"/>
                  <a:pt x="566" y="1551"/>
                </a:cubicBezTo>
                <a:cubicBezTo>
                  <a:pt x="585" y="1482"/>
                  <a:pt x="592" y="1424"/>
                  <a:pt x="587" y="1364"/>
                </a:cubicBezTo>
                <a:cubicBezTo>
                  <a:pt x="540" y="1242"/>
                  <a:pt x="476" y="1149"/>
                  <a:pt x="326" y="1121"/>
                </a:cubicBezTo>
                <a:cubicBezTo>
                  <a:pt x="323" y="1121"/>
                  <a:pt x="323" y="1121"/>
                  <a:pt x="323" y="1121"/>
                </a:cubicBezTo>
                <a:cubicBezTo>
                  <a:pt x="217" y="1123"/>
                  <a:pt x="99" y="1161"/>
                  <a:pt x="32" y="1300"/>
                </a:cubicBezTo>
                <a:cubicBezTo>
                  <a:pt x="67" y="1213"/>
                  <a:pt x="140" y="1133"/>
                  <a:pt x="243" y="1096"/>
                </a:cubicBezTo>
                <a:close/>
              </a:path>
            </a:pathLst>
          </a:custGeom>
          <a:solidFill>
            <a:srgbClr val="ADBAC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/>
          <p:nvPr/>
        </p:nvSpPr>
        <p:spPr bwMode="auto">
          <a:xfrm>
            <a:off x="1669378" y="2230149"/>
            <a:ext cx="347096" cy="246696"/>
          </a:xfrm>
          <a:custGeom>
            <a:avLst/>
            <a:gdLst>
              <a:gd name="T0" fmla="*/ 355 w 363"/>
              <a:gd name="T1" fmla="*/ 179 h 258"/>
              <a:gd name="T2" fmla="*/ 161 w 363"/>
              <a:gd name="T3" fmla="*/ 186 h 258"/>
              <a:gd name="T4" fmla="*/ 0 w 363"/>
              <a:gd name="T5" fmla="*/ 58 h 258"/>
              <a:gd name="T6" fmla="*/ 274 w 363"/>
              <a:gd name="T7" fmla="*/ 41 h 258"/>
              <a:gd name="T8" fmla="*/ 362 w 363"/>
              <a:gd name="T9" fmla="*/ 163 h 258"/>
              <a:gd name="T10" fmla="*/ 355 w 363"/>
              <a:gd name="T11" fmla="*/ 179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3" h="258">
                <a:moveTo>
                  <a:pt x="355" y="179"/>
                </a:moveTo>
                <a:cubicBezTo>
                  <a:pt x="299" y="248"/>
                  <a:pt x="219" y="258"/>
                  <a:pt x="161" y="186"/>
                </a:cubicBezTo>
                <a:cubicBezTo>
                  <a:pt x="115" y="131"/>
                  <a:pt x="70" y="80"/>
                  <a:pt x="0" y="58"/>
                </a:cubicBezTo>
                <a:cubicBezTo>
                  <a:pt x="92" y="13"/>
                  <a:pt x="185" y="0"/>
                  <a:pt x="274" y="41"/>
                </a:cubicBezTo>
                <a:cubicBezTo>
                  <a:pt x="274" y="41"/>
                  <a:pt x="363" y="74"/>
                  <a:pt x="362" y="163"/>
                </a:cubicBezTo>
                <a:lnTo>
                  <a:pt x="355" y="179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15"/>
          <p:cNvSpPr/>
          <p:nvPr/>
        </p:nvSpPr>
        <p:spPr bwMode="auto">
          <a:xfrm>
            <a:off x="1319414" y="2506965"/>
            <a:ext cx="483352" cy="301199"/>
          </a:xfrm>
          <a:custGeom>
            <a:avLst/>
            <a:gdLst>
              <a:gd name="T0" fmla="*/ 506 w 506"/>
              <a:gd name="T1" fmla="*/ 134 h 315"/>
              <a:gd name="T2" fmla="*/ 268 w 506"/>
              <a:gd name="T3" fmla="*/ 261 h 315"/>
              <a:gd name="T4" fmla="*/ 0 w 506"/>
              <a:gd name="T5" fmla="*/ 202 h 315"/>
              <a:gd name="T6" fmla="*/ 327 w 506"/>
              <a:gd name="T7" fmla="*/ 11 h 315"/>
              <a:gd name="T8" fmla="*/ 503 w 506"/>
              <a:gd name="T9" fmla="*/ 110 h 315"/>
              <a:gd name="T10" fmla="*/ 506 w 506"/>
              <a:gd name="T11" fmla="*/ 134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6" h="315">
                <a:moveTo>
                  <a:pt x="506" y="134"/>
                </a:moveTo>
                <a:cubicBezTo>
                  <a:pt x="477" y="250"/>
                  <a:pt x="386" y="315"/>
                  <a:pt x="268" y="261"/>
                </a:cubicBezTo>
                <a:cubicBezTo>
                  <a:pt x="184" y="222"/>
                  <a:pt x="101" y="189"/>
                  <a:pt x="0" y="202"/>
                </a:cubicBezTo>
                <a:cubicBezTo>
                  <a:pt x="88" y="90"/>
                  <a:pt x="196" y="17"/>
                  <a:pt x="327" y="11"/>
                </a:cubicBezTo>
                <a:cubicBezTo>
                  <a:pt x="327" y="11"/>
                  <a:pt x="457" y="0"/>
                  <a:pt x="503" y="110"/>
                </a:cubicBezTo>
                <a:lnTo>
                  <a:pt x="506" y="134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6"/>
          <p:cNvSpPr/>
          <p:nvPr/>
        </p:nvSpPr>
        <p:spPr bwMode="auto">
          <a:xfrm>
            <a:off x="1710255" y="2821071"/>
            <a:ext cx="83905" cy="129803"/>
          </a:xfrm>
          <a:custGeom>
            <a:avLst/>
            <a:gdLst>
              <a:gd name="T0" fmla="*/ 50 w 88"/>
              <a:gd name="T1" fmla="*/ 136 h 136"/>
              <a:gd name="T2" fmla="*/ 80 w 88"/>
              <a:gd name="T3" fmla="*/ 87 h 136"/>
              <a:gd name="T4" fmla="*/ 88 w 88"/>
              <a:gd name="T5" fmla="*/ 0 h 136"/>
              <a:gd name="T6" fmla="*/ 7 w 88"/>
              <a:gd name="T7" fmla="*/ 83 h 136"/>
              <a:gd name="T8" fmla="*/ 44 w 88"/>
              <a:gd name="T9" fmla="*/ 133 h 136"/>
              <a:gd name="T10" fmla="*/ 50 w 88"/>
              <a:gd name="T11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136">
                <a:moveTo>
                  <a:pt x="50" y="136"/>
                </a:moveTo>
                <a:cubicBezTo>
                  <a:pt x="73" y="127"/>
                  <a:pt x="83" y="108"/>
                  <a:pt x="80" y="87"/>
                </a:cubicBezTo>
                <a:cubicBezTo>
                  <a:pt x="71" y="57"/>
                  <a:pt x="76" y="27"/>
                  <a:pt x="88" y="0"/>
                </a:cubicBezTo>
                <a:cubicBezTo>
                  <a:pt x="55" y="17"/>
                  <a:pt x="19" y="39"/>
                  <a:pt x="7" y="83"/>
                </a:cubicBezTo>
                <a:cubicBezTo>
                  <a:pt x="0" y="110"/>
                  <a:pt x="11" y="129"/>
                  <a:pt x="44" y="133"/>
                </a:cubicBezTo>
                <a:lnTo>
                  <a:pt x="50" y="136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6"/>
          <p:cNvSpPr/>
          <p:nvPr/>
        </p:nvSpPr>
        <p:spPr bwMode="auto">
          <a:xfrm>
            <a:off x="4955919" y="1924648"/>
            <a:ext cx="408052" cy="312673"/>
          </a:xfrm>
          <a:custGeom>
            <a:avLst/>
            <a:gdLst>
              <a:gd name="T0" fmla="*/ 36 w 427"/>
              <a:gd name="T1" fmla="*/ 265 h 327"/>
              <a:gd name="T2" fmla="*/ 268 w 427"/>
              <a:gd name="T3" fmla="*/ 221 h 327"/>
              <a:gd name="T4" fmla="*/ 427 w 427"/>
              <a:gd name="T5" fmla="*/ 29 h 327"/>
              <a:gd name="T6" fmla="*/ 99 w 427"/>
              <a:gd name="T7" fmla="*/ 80 h 327"/>
              <a:gd name="T8" fmla="*/ 25 w 427"/>
              <a:gd name="T9" fmla="*/ 246 h 327"/>
              <a:gd name="T10" fmla="*/ 36 w 427"/>
              <a:gd name="T11" fmla="*/ 265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7" h="327">
                <a:moveTo>
                  <a:pt x="36" y="265"/>
                </a:moveTo>
                <a:cubicBezTo>
                  <a:pt x="115" y="327"/>
                  <a:pt x="213" y="322"/>
                  <a:pt x="268" y="221"/>
                </a:cubicBezTo>
                <a:cubicBezTo>
                  <a:pt x="308" y="145"/>
                  <a:pt x="348" y="77"/>
                  <a:pt x="427" y="29"/>
                </a:cubicBezTo>
                <a:cubicBezTo>
                  <a:pt x="305" y="0"/>
                  <a:pt x="194" y="8"/>
                  <a:pt x="99" y="80"/>
                </a:cubicBezTo>
                <a:cubicBezTo>
                  <a:pt x="99" y="80"/>
                  <a:pt x="0" y="141"/>
                  <a:pt x="25" y="246"/>
                </a:cubicBezTo>
                <a:lnTo>
                  <a:pt x="36" y="265"/>
                </a:ln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7"/>
          <p:cNvSpPr/>
          <p:nvPr/>
        </p:nvSpPr>
        <p:spPr bwMode="auto">
          <a:xfrm>
            <a:off x="4057345" y="2107519"/>
            <a:ext cx="1450056" cy="2039544"/>
          </a:xfrm>
          <a:custGeom>
            <a:avLst/>
            <a:gdLst>
              <a:gd name="T0" fmla="*/ 243 w 1517"/>
              <a:gd name="T1" fmla="*/ 1096 h 2133"/>
              <a:gd name="T2" fmla="*/ 54 w 1517"/>
              <a:gd name="T3" fmla="*/ 868 h 2133"/>
              <a:gd name="T4" fmla="*/ 345 w 1517"/>
              <a:gd name="T5" fmla="*/ 1058 h 2133"/>
              <a:gd name="T6" fmla="*/ 521 w 1517"/>
              <a:gd name="T7" fmla="*/ 1132 h 2133"/>
              <a:gd name="T8" fmla="*/ 487 w 1517"/>
              <a:gd name="T9" fmla="*/ 1052 h 2133"/>
              <a:gd name="T10" fmla="*/ 442 w 1517"/>
              <a:gd name="T11" fmla="*/ 915 h 2133"/>
              <a:gd name="T12" fmla="*/ 0 w 1517"/>
              <a:gd name="T13" fmla="*/ 527 h 2133"/>
              <a:gd name="T14" fmla="*/ 422 w 1517"/>
              <a:gd name="T15" fmla="*/ 767 h 2133"/>
              <a:gd name="T16" fmla="*/ 439 w 1517"/>
              <a:gd name="T17" fmla="*/ 583 h 2133"/>
              <a:gd name="T18" fmla="*/ 274 w 1517"/>
              <a:gd name="T19" fmla="*/ 268 h 2133"/>
              <a:gd name="T20" fmla="*/ 465 w 1517"/>
              <a:gd name="T21" fmla="*/ 494 h 2133"/>
              <a:gd name="T22" fmla="*/ 562 w 1517"/>
              <a:gd name="T23" fmla="*/ 312 h 2133"/>
              <a:gd name="T24" fmla="*/ 533 w 1517"/>
              <a:gd name="T25" fmla="*/ 944 h 2133"/>
              <a:gd name="T26" fmla="*/ 748 w 1517"/>
              <a:gd name="T27" fmla="*/ 513 h 2133"/>
              <a:gd name="T28" fmla="*/ 647 w 1517"/>
              <a:gd name="T29" fmla="*/ 1177 h 2133"/>
              <a:gd name="T30" fmla="*/ 723 w 1517"/>
              <a:gd name="T31" fmla="*/ 1368 h 2133"/>
              <a:gd name="T32" fmla="*/ 894 w 1517"/>
              <a:gd name="T33" fmla="*/ 949 h 2133"/>
              <a:gd name="T34" fmla="*/ 672 w 1517"/>
              <a:gd name="T35" fmla="*/ 0 h 2133"/>
              <a:gd name="T36" fmla="*/ 859 w 1517"/>
              <a:gd name="T37" fmla="*/ 284 h 2133"/>
              <a:gd name="T38" fmla="*/ 1014 w 1517"/>
              <a:gd name="T39" fmla="*/ 21 h 2133"/>
              <a:gd name="T40" fmla="*/ 908 w 1517"/>
              <a:gd name="T41" fmla="*/ 399 h 2133"/>
              <a:gd name="T42" fmla="*/ 986 w 1517"/>
              <a:gd name="T43" fmla="*/ 893 h 2133"/>
              <a:gd name="T44" fmla="*/ 947 w 1517"/>
              <a:gd name="T45" fmla="*/ 1139 h 2133"/>
              <a:gd name="T46" fmla="*/ 1123 w 1517"/>
              <a:gd name="T47" fmla="*/ 297 h 2133"/>
              <a:gd name="T48" fmla="*/ 1147 w 1517"/>
              <a:gd name="T49" fmla="*/ 676 h 2133"/>
              <a:gd name="T50" fmla="*/ 1517 w 1517"/>
              <a:gd name="T51" fmla="*/ 551 h 2133"/>
              <a:gd name="T52" fmla="*/ 1141 w 1517"/>
              <a:gd name="T53" fmla="*/ 760 h 2133"/>
              <a:gd name="T54" fmla="*/ 1053 w 1517"/>
              <a:gd name="T55" fmla="*/ 1131 h 2133"/>
              <a:gd name="T56" fmla="*/ 1236 w 1517"/>
              <a:gd name="T57" fmla="*/ 1105 h 2133"/>
              <a:gd name="T58" fmla="*/ 1448 w 1517"/>
              <a:gd name="T59" fmla="*/ 831 h 2133"/>
              <a:gd name="T60" fmla="*/ 1299 w 1517"/>
              <a:gd name="T61" fmla="*/ 1117 h 2133"/>
              <a:gd name="T62" fmla="*/ 1500 w 1517"/>
              <a:gd name="T63" fmla="*/ 1218 h 2133"/>
              <a:gd name="T64" fmla="*/ 996 w 1517"/>
              <a:gd name="T65" fmla="*/ 1251 h 2133"/>
              <a:gd name="T66" fmla="*/ 929 w 1517"/>
              <a:gd name="T67" fmla="*/ 1357 h 2133"/>
              <a:gd name="T68" fmla="*/ 655 w 1517"/>
              <a:gd name="T69" fmla="*/ 2132 h 2133"/>
              <a:gd name="T70" fmla="*/ 389 w 1517"/>
              <a:gd name="T71" fmla="*/ 2133 h 2133"/>
              <a:gd name="T72" fmla="*/ 566 w 1517"/>
              <a:gd name="T73" fmla="*/ 1551 h 2133"/>
              <a:gd name="T74" fmla="*/ 587 w 1517"/>
              <a:gd name="T75" fmla="*/ 1364 h 2133"/>
              <a:gd name="T76" fmla="*/ 326 w 1517"/>
              <a:gd name="T77" fmla="*/ 1121 h 2133"/>
              <a:gd name="T78" fmla="*/ 323 w 1517"/>
              <a:gd name="T79" fmla="*/ 1121 h 2133"/>
              <a:gd name="T80" fmla="*/ 32 w 1517"/>
              <a:gd name="T81" fmla="*/ 1300 h 2133"/>
              <a:gd name="T82" fmla="*/ 243 w 1517"/>
              <a:gd name="T83" fmla="*/ 1096 h 2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17" h="2133">
                <a:moveTo>
                  <a:pt x="243" y="1096"/>
                </a:moveTo>
                <a:cubicBezTo>
                  <a:pt x="146" y="1058"/>
                  <a:pt x="62" y="979"/>
                  <a:pt x="54" y="868"/>
                </a:cubicBezTo>
                <a:cubicBezTo>
                  <a:pt x="86" y="1046"/>
                  <a:pt x="244" y="1042"/>
                  <a:pt x="345" y="1058"/>
                </a:cubicBezTo>
                <a:cubicBezTo>
                  <a:pt x="427" y="1070"/>
                  <a:pt x="475" y="1090"/>
                  <a:pt x="521" y="1132"/>
                </a:cubicBezTo>
                <a:cubicBezTo>
                  <a:pt x="511" y="1107"/>
                  <a:pt x="500" y="1081"/>
                  <a:pt x="487" y="1052"/>
                </a:cubicBezTo>
                <a:cubicBezTo>
                  <a:pt x="468" y="1008"/>
                  <a:pt x="453" y="962"/>
                  <a:pt x="442" y="915"/>
                </a:cubicBezTo>
                <a:cubicBezTo>
                  <a:pt x="369" y="736"/>
                  <a:pt x="235" y="531"/>
                  <a:pt x="0" y="527"/>
                </a:cubicBezTo>
                <a:cubicBezTo>
                  <a:pt x="140" y="517"/>
                  <a:pt x="304" y="621"/>
                  <a:pt x="422" y="767"/>
                </a:cubicBezTo>
                <a:cubicBezTo>
                  <a:pt x="420" y="706"/>
                  <a:pt x="426" y="644"/>
                  <a:pt x="439" y="583"/>
                </a:cubicBezTo>
                <a:cubicBezTo>
                  <a:pt x="443" y="468"/>
                  <a:pt x="409" y="341"/>
                  <a:pt x="274" y="268"/>
                </a:cubicBezTo>
                <a:cubicBezTo>
                  <a:pt x="358" y="306"/>
                  <a:pt x="433" y="384"/>
                  <a:pt x="465" y="494"/>
                </a:cubicBezTo>
                <a:cubicBezTo>
                  <a:pt x="488" y="431"/>
                  <a:pt x="520" y="370"/>
                  <a:pt x="562" y="312"/>
                </a:cubicBezTo>
                <a:cubicBezTo>
                  <a:pt x="412" y="562"/>
                  <a:pt x="458" y="770"/>
                  <a:pt x="533" y="944"/>
                </a:cubicBezTo>
                <a:cubicBezTo>
                  <a:pt x="540" y="759"/>
                  <a:pt x="630" y="606"/>
                  <a:pt x="748" y="513"/>
                </a:cubicBezTo>
                <a:cubicBezTo>
                  <a:pt x="562" y="709"/>
                  <a:pt x="577" y="987"/>
                  <a:pt x="647" y="1177"/>
                </a:cubicBezTo>
                <a:cubicBezTo>
                  <a:pt x="687" y="1254"/>
                  <a:pt x="712" y="1307"/>
                  <a:pt x="723" y="1368"/>
                </a:cubicBezTo>
                <a:cubicBezTo>
                  <a:pt x="802" y="1219"/>
                  <a:pt x="871" y="1054"/>
                  <a:pt x="894" y="949"/>
                </a:cubicBezTo>
                <a:cubicBezTo>
                  <a:pt x="946" y="713"/>
                  <a:pt x="927" y="336"/>
                  <a:pt x="672" y="0"/>
                </a:cubicBezTo>
                <a:cubicBezTo>
                  <a:pt x="738" y="76"/>
                  <a:pt x="805" y="175"/>
                  <a:pt x="859" y="284"/>
                </a:cubicBezTo>
                <a:cubicBezTo>
                  <a:pt x="872" y="168"/>
                  <a:pt x="935" y="75"/>
                  <a:pt x="1014" y="21"/>
                </a:cubicBezTo>
                <a:cubicBezTo>
                  <a:pt x="879" y="127"/>
                  <a:pt x="877" y="278"/>
                  <a:pt x="908" y="399"/>
                </a:cubicBezTo>
                <a:cubicBezTo>
                  <a:pt x="968" y="553"/>
                  <a:pt x="1003" y="725"/>
                  <a:pt x="986" y="893"/>
                </a:cubicBezTo>
                <a:cubicBezTo>
                  <a:pt x="982" y="933"/>
                  <a:pt x="969" y="1057"/>
                  <a:pt x="947" y="1139"/>
                </a:cubicBezTo>
                <a:cubicBezTo>
                  <a:pt x="1083" y="947"/>
                  <a:pt x="1170" y="665"/>
                  <a:pt x="1123" y="297"/>
                </a:cubicBezTo>
                <a:cubicBezTo>
                  <a:pt x="1146" y="409"/>
                  <a:pt x="1154" y="538"/>
                  <a:pt x="1147" y="676"/>
                </a:cubicBezTo>
                <a:cubicBezTo>
                  <a:pt x="1253" y="558"/>
                  <a:pt x="1397" y="525"/>
                  <a:pt x="1517" y="551"/>
                </a:cubicBezTo>
                <a:cubicBezTo>
                  <a:pt x="1320" y="524"/>
                  <a:pt x="1198" y="640"/>
                  <a:pt x="1141" y="760"/>
                </a:cubicBezTo>
                <a:cubicBezTo>
                  <a:pt x="1125" y="887"/>
                  <a:pt x="1100" y="1011"/>
                  <a:pt x="1053" y="1131"/>
                </a:cubicBezTo>
                <a:cubicBezTo>
                  <a:pt x="1115" y="1108"/>
                  <a:pt x="1177" y="1101"/>
                  <a:pt x="1236" y="1105"/>
                </a:cubicBezTo>
                <a:cubicBezTo>
                  <a:pt x="1336" y="1065"/>
                  <a:pt x="1433" y="985"/>
                  <a:pt x="1448" y="831"/>
                </a:cubicBezTo>
                <a:cubicBezTo>
                  <a:pt x="1445" y="933"/>
                  <a:pt x="1395" y="1045"/>
                  <a:pt x="1299" y="1117"/>
                </a:cubicBezTo>
                <a:cubicBezTo>
                  <a:pt x="1371" y="1134"/>
                  <a:pt x="1442" y="1168"/>
                  <a:pt x="1500" y="1218"/>
                </a:cubicBezTo>
                <a:cubicBezTo>
                  <a:pt x="1270" y="1137"/>
                  <a:pt x="1113" y="1167"/>
                  <a:pt x="996" y="1251"/>
                </a:cubicBezTo>
                <a:cubicBezTo>
                  <a:pt x="976" y="1286"/>
                  <a:pt x="954" y="1325"/>
                  <a:pt x="929" y="1357"/>
                </a:cubicBezTo>
                <a:cubicBezTo>
                  <a:pt x="725" y="1640"/>
                  <a:pt x="611" y="1861"/>
                  <a:pt x="655" y="2132"/>
                </a:cubicBezTo>
                <a:cubicBezTo>
                  <a:pt x="389" y="2133"/>
                  <a:pt x="389" y="2133"/>
                  <a:pt x="389" y="2133"/>
                </a:cubicBezTo>
                <a:cubicBezTo>
                  <a:pt x="379" y="1934"/>
                  <a:pt x="437" y="1735"/>
                  <a:pt x="566" y="1551"/>
                </a:cubicBezTo>
                <a:cubicBezTo>
                  <a:pt x="585" y="1482"/>
                  <a:pt x="592" y="1424"/>
                  <a:pt x="587" y="1364"/>
                </a:cubicBezTo>
                <a:cubicBezTo>
                  <a:pt x="540" y="1242"/>
                  <a:pt x="476" y="1149"/>
                  <a:pt x="326" y="1121"/>
                </a:cubicBezTo>
                <a:cubicBezTo>
                  <a:pt x="323" y="1121"/>
                  <a:pt x="323" y="1121"/>
                  <a:pt x="323" y="1121"/>
                </a:cubicBezTo>
                <a:cubicBezTo>
                  <a:pt x="217" y="1123"/>
                  <a:pt x="99" y="1161"/>
                  <a:pt x="32" y="1300"/>
                </a:cubicBezTo>
                <a:cubicBezTo>
                  <a:pt x="67" y="1213"/>
                  <a:pt x="140" y="1133"/>
                  <a:pt x="243" y="1096"/>
                </a:cubicBezTo>
                <a:close/>
              </a:path>
            </a:pathLst>
          </a:custGeom>
          <a:solidFill>
            <a:srgbClr val="ADBAC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8"/>
          <p:cNvSpPr>
            <a:spLocks noEditPoints="1"/>
          </p:cNvSpPr>
          <p:nvPr/>
        </p:nvSpPr>
        <p:spPr bwMode="auto">
          <a:xfrm>
            <a:off x="5064924" y="2222260"/>
            <a:ext cx="129803" cy="223748"/>
          </a:xfrm>
          <a:custGeom>
            <a:avLst/>
            <a:gdLst>
              <a:gd name="T0" fmla="*/ 83 w 136"/>
              <a:gd name="T1" fmla="*/ 230 h 234"/>
              <a:gd name="T2" fmla="*/ 85 w 136"/>
              <a:gd name="T3" fmla="*/ 229 h 234"/>
              <a:gd name="T4" fmla="*/ 85 w 136"/>
              <a:gd name="T5" fmla="*/ 229 h 234"/>
              <a:gd name="T6" fmla="*/ 120 w 136"/>
              <a:gd name="T7" fmla="*/ 143 h 234"/>
              <a:gd name="T8" fmla="*/ 112 w 136"/>
              <a:gd name="T9" fmla="*/ 0 h 234"/>
              <a:gd name="T10" fmla="*/ 4 w 136"/>
              <a:gd name="T11" fmla="*/ 159 h 234"/>
              <a:gd name="T12" fmla="*/ 70 w 136"/>
              <a:gd name="T13" fmla="*/ 230 h 234"/>
              <a:gd name="T14" fmla="*/ 83 w 136"/>
              <a:gd name="T15" fmla="*/ 229 h 234"/>
              <a:gd name="T16" fmla="*/ 83 w 136"/>
              <a:gd name="T17" fmla="*/ 230 h 234"/>
              <a:gd name="T18" fmla="*/ 87 w 136"/>
              <a:gd name="T19" fmla="*/ 44 h 234"/>
              <a:gd name="T20" fmla="*/ 87 w 136"/>
              <a:gd name="T21" fmla="*/ 44 h 234"/>
              <a:gd name="T22" fmla="*/ 87 w 136"/>
              <a:gd name="T23" fmla="*/ 4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6" h="234">
                <a:moveTo>
                  <a:pt x="83" y="230"/>
                </a:moveTo>
                <a:cubicBezTo>
                  <a:pt x="84" y="230"/>
                  <a:pt x="84" y="229"/>
                  <a:pt x="85" y="229"/>
                </a:cubicBezTo>
                <a:cubicBezTo>
                  <a:pt x="85" y="229"/>
                  <a:pt x="85" y="229"/>
                  <a:pt x="85" y="229"/>
                </a:cubicBezTo>
                <a:cubicBezTo>
                  <a:pt x="122" y="209"/>
                  <a:pt x="136" y="174"/>
                  <a:pt x="120" y="143"/>
                </a:cubicBezTo>
                <a:cubicBezTo>
                  <a:pt x="101" y="98"/>
                  <a:pt x="100" y="49"/>
                  <a:pt x="112" y="0"/>
                </a:cubicBezTo>
                <a:cubicBezTo>
                  <a:pt x="64" y="39"/>
                  <a:pt x="10" y="86"/>
                  <a:pt x="4" y="159"/>
                </a:cubicBezTo>
                <a:cubicBezTo>
                  <a:pt x="0" y="208"/>
                  <a:pt x="19" y="234"/>
                  <a:pt x="70" y="230"/>
                </a:cubicBezTo>
                <a:cubicBezTo>
                  <a:pt x="83" y="229"/>
                  <a:pt x="83" y="229"/>
                  <a:pt x="83" y="229"/>
                </a:cubicBezTo>
                <a:lnTo>
                  <a:pt x="83" y="230"/>
                </a:lnTo>
                <a:close/>
                <a:moveTo>
                  <a:pt x="87" y="44"/>
                </a:moveTo>
                <a:cubicBezTo>
                  <a:pt x="87" y="44"/>
                  <a:pt x="87" y="44"/>
                  <a:pt x="87" y="44"/>
                </a:cubicBezTo>
                <a:cubicBezTo>
                  <a:pt x="87" y="44"/>
                  <a:pt x="87" y="44"/>
                  <a:pt x="87" y="44"/>
                </a:cubicBez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9"/>
          <p:cNvSpPr/>
          <p:nvPr/>
        </p:nvSpPr>
        <p:spPr bwMode="auto">
          <a:xfrm>
            <a:off x="5435686" y="2531348"/>
            <a:ext cx="438889" cy="288291"/>
          </a:xfrm>
          <a:custGeom>
            <a:avLst/>
            <a:gdLst>
              <a:gd name="T0" fmla="*/ 0 w 459"/>
              <a:gd name="T1" fmla="*/ 113 h 302"/>
              <a:gd name="T2" fmla="*/ 197 w 459"/>
              <a:gd name="T3" fmla="*/ 278 h 302"/>
              <a:gd name="T4" fmla="*/ 459 w 459"/>
              <a:gd name="T5" fmla="*/ 277 h 302"/>
              <a:gd name="T6" fmla="*/ 189 w 459"/>
              <a:gd name="T7" fmla="*/ 36 h 302"/>
              <a:gd name="T8" fmla="*/ 12 w 459"/>
              <a:gd name="T9" fmla="*/ 85 h 302"/>
              <a:gd name="T10" fmla="*/ 12 w 459"/>
              <a:gd name="T11" fmla="*/ 85 h 302"/>
              <a:gd name="T12" fmla="*/ 12 w 459"/>
              <a:gd name="T13" fmla="*/ 85 h 302"/>
              <a:gd name="T14" fmla="*/ 7 w 459"/>
              <a:gd name="T15" fmla="*/ 91 h 302"/>
              <a:gd name="T16" fmla="*/ 9 w 459"/>
              <a:gd name="T17" fmla="*/ 91 h 302"/>
              <a:gd name="T18" fmla="*/ 0 w 459"/>
              <a:gd name="T19" fmla="*/ 113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9" h="302">
                <a:moveTo>
                  <a:pt x="0" y="113"/>
                </a:moveTo>
                <a:cubicBezTo>
                  <a:pt x="7" y="226"/>
                  <a:pt x="79" y="302"/>
                  <a:pt x="197" y="278"/>
                </a:cubicBezTo>
                <a:cubicBezTo>
                  <a:pt x="285" y="260"/>
                  <a:pt x="367" y="245"/>
                  <a:pt x="459" y="277"/>
                </a:cubicBezTo>
                <a:cubicBezTo>
                  <a:pt x="397" y="155"/>
                  <a:pt x="309" y="65"/>
                  <a:pt x="189" y="36"/>
                </a:cubicBezTo>
                <a:cubicBezTo>
                  <a:pt x="189" y="36"/>
                  <a:pt x="78" y="0"/>
                  <a:pt x="12" y="85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85"/>
                  <a:pt x="12" y="85"/>
                  <a:pt x="12" y="85"/>
                </a:cubicBezTo>
                <a:cubicBezTo>
                  <a:pt x="10" y="87"/>
                  <a:pt x="9" y="89"/>
                  <a:pt x="7" y="91"/>
                </a:cubicBezTo>
                <a:cubicBezTo>
                  <a:pt x="8" y="91"/>
                  <a:pt x="8" y="91"/>
                  <a:pt x="9" y="91"/>
                </a:cubicBezTo>
                <a:lnTo>
                  <a:pt x="0" y="113"/>
                </a:ln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2"/>
          <p:cNvSpPr/>
          <p:nvPr/>
        </p:nvSpPr>
        <p:spPr bwMode="auto">
          <a:xfrm>
            <a:off x="4735041" y="2537085"/>
            <a:ext cx="136973" cy="109723"/>
          </a:xfrm>
          <a:custGeom>
            <a:avLst/>
            <a:gdLst>
              <a:gd name="T0" fmla="*/ 16 w 143"/>
              <a:gd name="T1" fmla="*/ 94 h 115"/>
              <a:gd name="T2" fmla="*/ 93 w 143"/>
              <a:gd name="T3" fmla="*/ 76 h 115"/>
              <a:gd name="T4" fmla="*/ 143 w 143"/>
              <a:gd name="T5" fmla="*/ 10 h 115"/>
              <a:gd name="T6" fmla="*/ 35 w 143"/>
              <a:gd name="T7" fmla="*/ 31 h 115"/>
              <a:gd name="T8" fmla="*/ 11 w 143"/>
              <a:gd name="T9" fmla="*/ 86 h 115"/>
              <a:gd name="T10" fmla="*/ 18 w 143"/>
              <a:gd name="T11" fmla="*/ 91 h 115"/>
              <a:gd name="T12" fmla="*/ 18 w 143"/>
              <a:gd name="T13" fmla="*/ 91 h 115"/>
              <a:gd name="T14" fmla="*/ 16 w 143"/>
              <a:gd name="T15" fmla="*/ 9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115">
                <a:moveTo>
                  <a:pt x="16" y="94"/>
                </a:moveTo>
                <a:cubicBezTo>
                  <a:pt x="45" y="115"/>
                  <a:pt x="76" y="111"/>
                  <a:pt x="93" y="76"/>
                </a:cubicBezTo>
                <a:cubicBezTo>
                  <a:pt x="106" y="51"/>
                  <a:pt x="118" y="27"/>
                  <a:pt x="143" y="10"/>
                </a:cubicBezTo>
                <a:cubicBezTo>
                  <a:pt x="102" y="0"/>
                  <a:pt x="66" y="7"/>
                  <a:pt x="35" y="31"/>
                </a:cubicBezTo>
                <a:cubicBezTo>
                  <a:pt x="35" y="31"/>
                  <a:pt x="0" y="51"/>
                  <a:pt x="11" y="86"/>
                </a:cubicBezTo>
                <a:cubicBezTo>
                  <a:pt x="18" y="91"/>
                  <a:pt x="18" y="91"/>
                  <a:pt x="18" y="91"/>
                </a:cubicBezTo>
                <a:cubicBezTo>
                  <a:pt x="18" y="91"/>
                  <a:pt x="18" y="91"/>
                  <a:pt x="18" y="91"/>
                </a:cubicBezTo>
                <a:cubicBezTo>
                  <a:pt x="17" y="92"/>
                  <a:pt x="17" y="93"/>
                  <a:pt x="16" y="94"/>
                </a:cubicBez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4"/>
          <p:cNvSpPr/>
          <p:nvPr/>
        </p:nvSpPr>
        <p:spPr bwMode="auto">
          <a:xfrm>
            <a:off x="4025790" y="2230149"/>
            <a:ext cx="347096" cy="246696"/>
          </a:xfrm>
          <a:custGeom>
            <a:avLst/>
            <a:gdLst>
              <a:gd name="T0" fmla="*/ 355 w 363"/>
              <a:gd name="T1" fmla="*/ 179 h 258"/>
              <a:gd name="T2" fmla="*/ 161 w 363"/>
              <a:gd name="T3" fmla="*/ 186 h 258"/>
              <a:gd name="T4" fmla="*/ 0 w 363"/>
              <a:gd name="T5" fmla="*/ 58 h 258"/>
              <a:gd name="T6" fmla="*/ 274 w 363"/>
              <a:gd name="T7" fmla="*/ 41 h 258"/>
              <a:gd name="T8" fmla="*/ 362 w 363"/>
              <a:gd name="T9" fmla="*/ 163 h 258"/>
              <a:gd name="T10" fmla="*/ 355 w 363"/>
              <a:gd name="T11" fmla="*/ 179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3" h="258">
                <a:moveTo>
                  <a:pt x="355" y="179"/>
                </a:moveTo>
                <a:cubicBezTo>
                  <a:pt x="299" y="248"/>
                  <a:pt x="219" y="258"/>
                  <a:pt x="161" y="186"/>
                </a:cubicBezTo>
                <a:cubicBezTo>
                  <a:pt x="115" y="131"/>
                  <a:pt x="70" y="80"/>
                  <a:pt x="0" y="58"/>
                </a:cubicBezTo>
                <a:cubicBezTo>
                  <a:pt x="92" y="13"/>
                  <a:pt x="185" y="0"/>
                  <a:pt x="274" y="41"/>
                </a:cubicBezTo>
                <a:cubicBezTo>
                  <a:pt x="274" y="41"/>
                  <a:pt x="363" y="74"/>
                  <a:pt x="362" y="163"/>
                </a:cubicBezTo>
                <a:lnTo>
                  <a:pt x="355" y="179"/>
                </a:ln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5"/>
          <p:cNvSpPr/>
          <p:nvPr/>
        </p:nvSpPr>
        <p:spPr bwMode="auto">
          <a:xfrm>
            <a:off x="3675826" y="2506965"/>
            <a:ext cx="483352" cy="301199"/>
          </a:xfrm>
          <a:custGeom>
            <a:avLst/>
            <a:gdLst>
              <a:gd name="T0" fmla="*/ 506 w 506"/>
              <a:gd name="T1" fmla="*/ 134 h 315"/>
              <a:gd name="T2" fmla="*/ 268 w 506"/>
              <a:gd name="T3" fmla="*/ 261 h 315"/>
              <a:gd name="T4" fmla="*/ 0 w 506"/>
              <a:gd name="T5" fmla="*/ 202 h 315"/>
              <a:gd name="T6" fmla="*/ 327 w 506"/>
              <a:gd name="T7" fmla="*/ 11 h 315"/>
              <a:gd name="T8" fmla="*/ 503 w 506"/>
              <a:gd name="T9" fmla="*/ 110 h 315"/>
              <a:gd name="T10" fmla="*/ 506 w 506"/>
              <a:gd name="T11" fmla="*/ 134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6" h="315">
                <a:moveTo>
                  <a:pt x="506" y="134"/>
                </a:moveTo>
                <a:cubicBezTo>
                  <a:pt x="477" y="250"/>
                  <a:pt x="386" y="315"/>
                  <a:pt x="268" y="261"/>
                </a:cubicBezTo>
                <a:cubicBezTo>
                  <a:pt x="184" y="222"/>
                  <a:pt x="101" y="189"/>
                  <a:pt x="0" y="202"/>
                </a:cubicBezTo>
                <a:cubicBezTo>
                  <a:pt x="88" y="90"/>
                  <a:pt x="196" y="17"/>
                  <a:pt x="327" y="11"/>
                </a:cubicBezTo>
                <a:cubicBezTo>
                  <a:pt x="327" y="11"/>
                  <a:pt x="457" y="0"/>
                  <a:pt x="503" y="110"/>
                </a:cubicBezTo>
                <a:lnTo>
                  <a:pt x="506" y="134"/>
                </a:ln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6"/>
          <p:cNvSpPr/>
          <p:nvPr/>
        </p:nvSpPr>
        <p:spPr bwMode="auto">
          <a:xfrm>
            <a:off x="4066667" y="2821072"/>
            <a:ext cx="83905" cy="129803"/>
          </a:xfrm>
          <a:custGeom>
            <a:avLst/>
            <a:gdLst>
              <a:gd name="T0" fmla="*/ 50 w 88"/>
              <a:gd name="T1" fmla="*/ 136 h 136"/>
              <a:gd name="T2" fmla="*/ 80 w 88"/>
              <a:gd name="T3" fmla="*/ 87 h 136"/>
              <a:gd name="T4" fmla="*/ 88 w 88"/>
              <a:gd name="T5" fmla="*/ 0 h 136"/>
              <a:gd name="T6" fmla="*/ 7 w 88"/>
              <a:gd name="T7" fmla="*/ 83 h 136"/>
              <a:gd name="T8" fmla="*/ 44 w 88"/>
              <a:gd name="T9" fmla="*/ 133 h 136"/>
              <a:gd name="T10" fmla="*/ 50 w 88"/>
              <a:gd name="T11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136">
                <a:moveTo>
                  <a:pt x="50" y="136"/>
                </a:moveTo>
                <a:cubicBezTo>
                  <a:pt x="73" y="127"/>
                  <a:pt x="83" y="108"/>
                  <a:pt x="80" y="87"/>
                </a:cubicBezTo>
                <a:cubicBezTo>
                  <a:pt x="71" y="57"/>
                  <a:pt x="76" y="27"/>
                  <a:pt x="88" y="0"/>
                </a:cubicBezTo>
                <a:cubicBezTo>
                  <a:pt x="55" y="17"/>
                  <a:pt x="19" y="39"/>
                  <a:pt x="7" y="83"/>
                </a:cubicBezTo>
                <a:cubicBezTo>
                  <a:pt x="0" y="110"/>
                  <a:pt x="11" y="129"/>
                  <a:pt x="44" y="133"/>
                </a:cubicBezTo>
                <a:lnTo>
                  <a:pt x="50" y="136"/>
                </a:ln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5"/>
          <p:cNvSpPr/>
          <p:nvPr/>
        </p:nvSpPr>
        <p:spPr bwMode="auto">
          <a:xfrm>
            <a:off x="7053694" y="1818510"/>
            <a:ext cx="479049" cy="391559"/>
          </a:xfrm>
          <a:custGeom>
            <a:avLst/>
            <a:gdLst>
              <a:gd name="T0" fmla="*/ 442 w 501"/>
              <a:gd name="T1" fmla="*/ 374 h 409"/>
              <a:gd name="T2" fmla="*/ 168 w 501"/>
              <a:gd name="T3" fmla="*/ 264 h 409"/>
              <a:gd name="T4" fmla="*/ 0 w 501"/>
              <a:gd name="T5" fmla="*/ 7 h 409"/>
              <a:gd name="T6" fmla="*/ 451 w 501"/>
              <a:gd name="T7" fmla="*/ 171 h 409"/>
              <a:gd name="T8" fmla="*/ 463 w 501"/>
              <a:gd name="T9" fmla="*/ 357 h 409"/>
              <a:gd name="T10" fmla="*/ 442 w 501"/>
              <a:gd name="T11" fmla="*/ 374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409">
                <a:moveTo>
                  <a:pt x="442" y="374"/>
                </a:moveTo>
                <a:cubicBezTo>
                  <a:pt x="324" y="409"/>
                  <a:pt x="212" y="382"/>
                  <a:pt x="168" y="264"/>
                </a:cubicBezTo>
                <a:cubicBezTo>
                  <a:pt x="122" y="144"/>
                  <a:pt x="81" y="59"/>
                  <a:pt x="0" y="7"/>
                </a:cubicBezTo>
                <a:cubicBezTo>
                  <a:pt x="181" y="0"/>
                  <a:pt x="347" y="28"/>
                  <a:pt x="451" y="171"/>
                </a:cubicBezTo>
                <a:cubicBezTo>
                  <a:pt x="501" y="243"/>
                  <a:pt x="495" y="305"/>
                  <a:pt x="463" y="357"/>
                </a:cubicBezTo>
                <a:lnTo>
                  <a:pt x="442" y="374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6"/>
          <p:cNvSpPr/>
          <p:nvPr/>
        </p:nvSpPr>
        <p:spPr bwMode="auto">
          <a:xfrm>
            <a:off x="7699119" y="1924647"/>
            <a:ext cx="408052" cy="312673"/>
          </a:xfrm>
          <a:custGeom>
            <a:avLst/>
            <a:gdLst>
              <a:gd name="T0" fmla="*/ 36 w 427"/>
              <a:gd name="T1" fmla="*/ 265 h 327"/>
              <a:gd name="T2" fmla="*/ 268 w 427"/>
              <a:gd name="T3" fmla="*/ 221 h 327"/>
              <a:gd name="T4" fmla="*/ 427 w 427"/>
              <a:gd name="T5" fmla="*/ 29 h 327"/>
              <a:gd name="T6" fmla="*/ 99 w 427"/>
              <a:gd name="T7" fmla="*/ 80 h 327"/>
              <a:gd name="T8" fmla="*/ 25 w 427"/>
              <a:gd name="T9" fmla="*/ 246 h 327"/>
              <a:gd name="T10" fmla="*/ 36 w 427"/>
              <a:gd name="T11" fmla="*/ 265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7" h="327">
                <a:moveTo>
                  <a:pt x="36" y="265"/>
                </a:moveTo>
                <a:cubicBezTo>
                  <a:pt x="115" y="327"/>
                  <a:pt x="213" y="322"/>
                  <a:pt x="268" y="221"/>
                </a:cubicBezTo>
                <a:cubicBezTo>
                  <a:pt x="308" y="145"/>
                  <a:pt x="348" y="77"/>
                  <a:pt x="427" y="29"/>
                </a:cubicBezTo>
                <a:cubicBezTo>
                  <a:pt x="305" y="0"/>
                  <a:pt x="194" y="8"/>
                  <a:pt x="99" y="80"/>
                </a:cubicBezTo>
                <a:cubicBezTo>
                  <a:pt x="99" y="80"/>
                  <a:pt x="0" y="141"/>
                  <a:pt x="25" y="246"/>
                </a:cubicBezTo>
                <a:lnTo>
                  <a:pt x="36" y="265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7"/>
          <p:cNvSpPr/>
          <p:nvPr/>
        </p:nvSpPr>
        <p:spPr bwMode="auto">
          <a:xfrm>
            <a:off x="6800545" y="2107518"/>
            <a:ext cx="1450056" cy="2039544"/>
          </a:xfrm>
          <a:custGeom>
            <a:avLst/>
            <a:gdLst>
              <a:gd name="T0" fmla="*/ 243 w 1517"/>
              <a:gd name="T1" fmla="*/ 1096 h 2133"/>
              <a:gd name="T2" fmla="*/ 54 w 1517"/>
              <a:gd name="T3" fmla="*/ 868 h 2133"/>
              <a:gd name="T4" fmla="*/ 345 w 1517"/>
              <a:gd name="T5" fmla="*/ 1058 h 2133"/>
              <a:gd name="T6" fmla="*/ 521 w 1517"/>
              <a:gd name="T7" fmla="*/ 1132 h 2133"/>
              <a:gd name="T8" fmla="*/ 487 w 1517"/>
              <a:gd name="T9" fmla="*/ 1052 h 2133"/>
              <a:gd name="T10" fmla="*/ 442 w 1517"/>
              <a:gd name="T11" fmla="*/ 915 h 2133"/>
              <a:gd name="T12" fmla="*/ 0 w 1517"/>
              <a:gd name="T13" fmla="*/ 527 h 2133"/>
              <a:gd name="T14" fmla="*/ 422 w 1517"/>
              <a:gd name="T15" fmla="*/ 767 h 2133"/>
              <a:gd name="T16" fmla="*/ 439 w 1517"/>
              <a:gd name="T17" fmla="*/ 583 h 2133"/>
              <a:gd name="T18" fmla="*/ 274 w 1517"/>
              <a:gd name="T19" fmla="*/ 268 h 2133"/>
              <a:gd name="T20" fmla="*/ 465 w 1517"/>
              <a:gd name="T21" fmla="*/ 494 h 2133"/>
              <a:gd name="T22" fmla="*/ 562 w 1517"/>
              <a:gd name="T23" fmla="*/ 312 h 2133"/>
              <a:gd name="T24" fmla="*/ 533 w 1517"/>
              <a:gd name="T25" fmla="*/ 944 h 2133"/>
              <a:gd name="T26" fmla="*/ 748 w 1517"/>
              <a:gd name="T27" fmla="*/ 513 h 2133"/>
              <a:gd name="T28" fmla="*/ 647 w 1517"/>
              <a:gd name="T29" fmla="*/ 1177 h 2133"/>
              <a:gd name="T30" fmla="*/ 723 w 1517"/>
              <a:gd name="T31" fmla="*/ 1368 h 2133"/>
              <a:gd name="T32" fmla="*/ 894 w 1517"/>
              <a:gd name="T33" fmla="*/ 949 h 2133"/>
              <a:gd name="T34" fmla="*/ 672 w 1517"/>
              <a:gd name="T35" fmla="*/ 0 h 2133"/>
              <a:gd name="T36" fmla="*/ 859 w 1517"/>
              <a:gd name="T37" fmla="*/ 284 h 2133"/>
              <a:gd name="T38" fmla="*/ 1014 w 1517"/>
              <a:gd name="T39" fmla="*/ 21 h 2133"/>
              <a:gd name="T40" fmla="*/ 908 w 1517"/>
              <a:gd name="T41" fmla="*/ 399 h 2133"/>
              <a:gd name="T42" fmla="*/ 986 w 1517"/>
              <a:gd name="T43" fmla="*/ 893 h 2133"/>
              <a:gd name="T44" fmla="*/ 947 w 1517"/>
              <a:gd name="T45" fmla="*/ 1139 h 2133"/>
              <a:gd name="T46" fmla="*/ 1123 w 1517"/>
              <a:gd name="T47" fmla="*/ 297 h 2133"/>
              <a:gd name="T48" fmla="*/ 1147 w 1517"/>
              <a:gd name="T49" fmla="*/ 676 h 2133"/>
              <a:gd name="T50" fmla="*/ 1517 w 1517"/>
              <a:gd name="T51" fmla="*/ 551 h 2133"/>
              <a:gd name="T52" fmla="*/ 1141 w 1517"/>
              <a:gd name="T53" fmla="*/ 760 h 2133"/>
              <a:gd name="T54" fmla="*/ 1053 w 1517"/>
              <a:gd name="T55" fmla="*/ 1131 h 2133"/>
              <a:gd name="T56" fmla="*/ 1236 w 1517"/>
              <a:gd name="T57" fmla="*/ 1105 h 2133"/>
              <a:gd name="T58" fmla="*/ 1448 w 1517"/>
              <a:gd name="T59" fmla="*/ 831 h 2133"/>
              <a:gd name="T60" fmla="*/ 1299 w 1517"/>
              <a:gd name="T61" fmla="*/ 1117 h 2133"/>
              <a:gd name="T62" fmla="*/ 1500 w 1517"/>
              <a:gd name="T63" fmla="*/ 1218 h 2133"/>
              <a:gd name="T64" fmla="*/ 996 w 1517"/>
              <a:gd name="T65" fmla="*/ 1251 h 2133"/>
              <a:gd name="T66" fmla="*/ 929 w 1517"/>
              <a:gd name="T67" fmla="*/ 1357 h 2133"/>
              <a:gd name="T68" fmla="*/ 655 w 1517"/>
              <a:gd name="T69" fmla="*/ 2132 h 2133"/>
              <a:gd name="T70" fmla="*/ 389 w 1517"/>
              <a:gd name="T71" fmla="*/ 2133 h 2133"/>
              <a:gd name="T72" fmla="*/ 566 w 1517"/>
              <a:gd name="T73" fmla="*/ 1551 h 2133"/>
              <a:gd name="T74" fmla="*/ 587 w 1517"/>
              <a:gd name="T75" fmla="*/ 1364 h 2133"/>
              <a:gd name="T76" fmla="*/ 326 w 1517"/>
              <a:gd name="T77" fmla="*/ 1121 h 2133"/>
              <a:gd name="T78" fmla="*/ 323 w 1517"/>
              <a:gd name="T79" fmla="*/ 1121 h 2133"/>
              <a:gd name="T80" fmla="*/ 32 w 1517"/>
              <a:gd name="T81" fmla="*/ 1300 h 2133"/>
              <a:gd name="T82" fmla="*/ 243 w 1517"/>
              <a:gd name="T83" fmla="*/ 1096 h 2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17" h="2133">
                <a:moveTo>
                  <a:pt x="243" y="1096"/>
                </a:moveTo>
                <a:cubicBezTo>
                  <a:pt x="146" y="1058"/>
                  <a:pt x="62" y="979"/>
                  <a:pt x="54" y="868"/>
                </a:cubicBezTo>
                <a:cubicBezTo>
                  <a:pt x="86" y="1046"/>
                  <a:pt x="244" y="1042"/>
                  <a:pt x="345" y="1058"/>
                </a:cubicBezTo>
                <a:cubicBezTo>
                  <a:pt x="427" y="1070"/>
                  <a:pt x="475" y="1090"/>
                  <a:pt x="521" y="1132"/>
                </a:cubicBezTo>
                <a:cubicBezTo>
                  <a:pt x="511" y="1107"/>
                  <a:pt x="500" y="1081"/>
                  <a:pt x="487" y="1052"/>
                </a:cubicBezTo>
                <a:cubicBezTo>
                  <a:pt x="468" y="1008"/>
                  <a:pt x="453" y="962"/>
                  <a:pt x="442" y="915"/>
                </a:cubicBezTo>
                <a:cubicBezTo>
                  <a:pt x="369" y="736"/>
                  <a:pt x="235" y="531"/>
                  <a:pt x="0" y="527"/>
                </a:cubicBezTo>
                <a:cubicBezTo>
                  <a:pt x="140" y="517"/>
                  <a:pt x="304" y="621"/>
                  <a:pt x="422" y="767"/>
                </a:cubicBezTo>
                <a:cubicBezTo>
                  <a:pt x="420" y="706"/>
                  <a:pt x="426" y="644"/>
                  <a:pt x="439" y="583"/>
                </a:cubicBezTo>
                <a:cubicBezTo>
                  <a:pt x="443" y="468"/>
                  <a:pt x="409" y="341"/>
                  <a:pt x="274" y="268"/>
                </a:cubicBezTo>
                <a:cubicBezTo>
                  <a:pt x="358" y="306"/>
                  <a:pt x="433" y="384"/>
                  <a:pt x="465" y="494"/>
                </a:cubicBezTo>
                <a:cubicBezTo>
                  <a:pt x="488" y="431"/>
                  <a:pt x="520" y="370"/>
                  <a:pt x="562" y="312"/>
                </a:cubicBezTo>
                <a:cubicBezTo>
                  <a:pt x="412" y="562"/>
                  <a:pt x="458" y="770"/>
                  <a:pt x="533" y="944"/>
                </a:cubicBezTo>
                <a:cubicBezTo>
                  <a:pt x="540" y="759"/>
                  <a:pt x="630" y="606"/>
                  <a:pt x="748" y="513"/>
                </a:cubicBezTo>
                <a:cubicBezTo>
                  <a:pt x="562" y="709"/>
                  <a:pt x="577" y="987"/>
                  <a:pt x="647" y="1177"/>
                </a:cubicBezTo>
                <a:cubicBezTo>
                  <a:pt x="687" y="1254"/>
                  <a:pt x="712" y="1307"/>
                  <a:pt x="723" y="1368"/>
                </a:cubicBezTo>
                <a:cubicBezTo>
                  <a:pt x="802" y="1219"/>
                  <a:pt x="871" y="1054"/>
                  <a:pt x="894" y="949"/>
                </a:cubicBezTo>
                <a:cubicBezTo>
                  <a:pt x="946" y="713"/>
                  <a:pt x="927" y="336"/>
                  <a:pt x="672" y="0"/>
                </a:cubicBezTo>
                <a:cubicBezTo>
                  <a:pt x="738" y="76"/>
                  <a:pt x="805" y="175"/>
                  <a:pt x="859" y="284"/>
                </a:cubicBezTo>
                <a:cubicBezTo>
                  <a:pt x="872" y="168"/>
                  <a:pt x="935" y="75"/>
                  <a:pt x="1014" y="21"/>
                </a:cubicBezTo>
                <a:cubicBezTo>
                  <a:pt x="879" y="127"/>
                  <a:pt x="877" y="278"/>
                  <a:pt x="908" y="399"/>
                </a:cubicBezTo>
                <a:cubicBezTo>
                  <a:pt x="968" y="553"/>
                  <a:pt x="1003" y="725"/>
                  <a:pt x="986" y="893"/>
                </a:cubicBezTo>
                <a:cubicBezTo>
                  <a:pt x="982" y="933"/>
                  <a:pt x="969" y="1057"/>
                  <a:pt x="947" y="1139"/>
                </a:cubicBezTo>
                <a:cubicBezTo>
                  <a:pt x="1083" y="947"/>
                  <a:pt x="1170" y="665"/>
                  <a:pt x="1123" y="297"/>
                </a:cubicBezTo>
                <a:cubicBezTo>
                  <a:pt x="1146" y="409"/>
                  <a:pt x="1154" y="538"/>
                  <a:pt x="1147" y="676"/>
                </a:cubicBezTo>
                <a:cubicBezTo>
                  <a:pt x="1253" y="558"/>
                  <a:pt x="1397" y="525"/>
                  <a:pt x="1517" y="551"/>
                </a:cubicBezTo>
                <a:cubicBezTo>
                  <a:pt x="1320" y="524"/>
                  <a:pt x="1198" y="640"/>
                  <a:pt x="1141" y="760"/>
                </a:cubicBezTo>
                <a:cubicBezTo>
                  <a:pt x="1125" y="887"/>
                  <a:pt x="1100" y="1011"/>
                  <a:pt x="1053" y="1131"/>
                </a:cubicBezTo>
                <a:cubicBezTo>
                  <a:pt x="1115" y="1108"/>
                  <a:pt x="1177" y="1101"/>
                  <a:pt x="1236" y="1105"/>
                </a:cubicBezTo>
                <a:cubicBezTo>
                  <a:pt x="1336" y="1065"/>
                  <a:pt x="1433" y="985"/>
                  <a:pt x="1448" y="831"/>
                </a:cubicBezTo>
                <a:cubicBezTo>
                  <a:pt x="1445" y="933"/>
                  <a:pt x="1395" y="1045"/>
                  <a:pt x="1299" y="1117"/>
                </a:cubicBezTo>
                <a:cubicBezTo>
                  <a:pt x="1371" y="1134"/>
                  <a:pt x="1442" y="1168"/>
                  <a:pt x="1500" y="1218"/>
                </a:cubicBezTo>
                <a:cubicBezTo>
                  <a:pt x="1270" y="1137"/>
                  <a:pt x="1113" y="1167"/>
                  <a:pt x="996" y="1251"/>
                </a:cubicBezTo>
                <a:cubicBezTo>
                  <a:pt x="976" y="1286"/>
                  <a:pt x="954" y="1325"/>
                  <a:pt x="929" y="1357"/>
                </a:cubicBezTo>
                <a:cubicBezTo>
                  <a:pt x="725" y="1640"/>
                  <a:pt x="611" y="1861"/>
                  <a:pt x="655" y="2132"/>
                </a:cubicBezTo>
                <a:cubicBezTo>
                  <a:pt x="389" y="2133"/>
                  <a:pt x="389" y="2133"/>
                  <a:pt x="389" y="2133"/>
                </a:cubicBezTo>
                <a:cubicBezTo>
                  <a:pt x="379" y="1934"/>
                  <a:pt x="437" y="1735"/>
                  <a:pt x="566" y="1551"/>
                </a:cubicBezTo>
                <a:cubicBezTo>
                  <a:pt x="585" y="1482"/>
                  <a:pt x="592" y="1424"/>
                  <a:pt x="587" y="1364"/>
                </a:cubicBezTo>
                <a:cubicBezTo>
                  <a:pt x="540" y="1242"/>
                  <a:pt x="476" y="1149"/>
                  <a:pt x="326" y="1121"/>
                </a:cubicBezTo>
                <a:cubicBezTo>
                  <a:pt x="323" y="1121"/>
                  <a:pt x="323" y="1121"/>
                  <a:pt x="323" y="1121"/>
                </a:cubicBezTo>
                <a:cubicBezTo>
                  <a:pt x="217" y="1123"/>
                  <a:pt x="99" y="1161"/>
                  <a:pt x="32" y="1300"/>
                </a:cubicBezTo>
                <a:cubicBezTo>
                  <a:pt x="67" y="1213"/>
                  <a:pt x="140" y="1133"/>
                  <a:pt x="243" y="1096"/>
                </a:cubicBezTo>
                <a:close/>
              </a:path>
            </a:pathLst>
          </a:custGeom>
          <a:solidFill>
            <a:srgbClr val="ADBAC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8"/>
          <p:cNvSpPr>
            <a:spLocks noEditPoints="1"/>
          </p:cNvSpPr>
          <p:nvPr/>
        </p:nvSpPr>
        <p:spPr bwMode="auto">
          <a:xfrm>
            <a:off x="7808124" y="2222259"/>
            <a:ext cx="129803" cy="223748"/>
          </a:xfrm>
          <a:custGeom>
            <a:avLst/>
            <a:gdLst>
              <a:gd name="T0" fmla="*/ 83 w 136"/>
              <a:gd name="T1" fmla="*/ 230 h 234"/>
              <a:gd name="T2" fmla="*/ 85 w 136"/>
              <a:gd name="T3" fmla="*/ 229 h 234"/>
              <a:gd name="T4" fmla="*/ 85 w 136"/>
              <a:gd name="T5" fmla="*/ 229 h 234"/>
              <a:gd name="T6" fmla="*/ 120 w 136"/>
              <a:gd name="T7" fmla="*/ 143 h 234"/>
              <a:gd name="T8" fmla="*/ 112 w 136"/>
              <a:gd name="T9" fmla="*/ 0 h 234"/>
              <a:gd name="T10" fmla="*/ 4 w 136"/>
              <a:gd name="T11" fmla="*/ 159 h 234"/>
              <a:gd name="T12" fmla="*/ 70 w 136"/>
              <a:gd name="T13" fmla="*/ 230 h 234"/>
              <a:gd name="T14" fmla="*/ 83 w 136"/>
              <a:gd name="T15" fmla="*/ 229 h 234"/>
              <a:gd name="T16" fmla="*/ 83 w 136"/>
              <a:gd name="T17" fmla="*/ 230 h 234"/>
              <a:gd name="T18" fmla="*/ 87 w 136"/>
              <a:gd name="T19" fmla="*/ 44 h 234"/>
              <a:gd name="T20" fmla="*/ 87 w 136"/>
              <a:gd name="T21" fmla="*/ 44 h 234"/>
              <a:gd name="T22" fmla="*/ 87 w 136"/>
              <a:gd name="T23" fmla="*/ 4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6" h="234">
                <a:moveTo>
                  <a:pt x="83" y="230"/>
                </a:moveTo>
                <a:cubicBezTo>
                  <a:pt x="84" y="230"/>
                  <a:pt x="84" y="229"/>
                  <a:pt x="85" y="229"/>
                </a:cubicBezTo>
                <a:cubicBezTo>
                  <a:pt x="85" y="229"/>
                  <a:pt x="85" y="229"/>
                  <a:pt x="85" y="229"/>
                </a:cubicBezTo>
                <a:cubicBezTo>
                  <a:pt x="122" y="209"/>
                  <a:pt x="136" y="174"/>
                  <a:pt x="120" y="143"/>
                </a:cubicBezTo>
                <a:cubicBezTo>
                  <a:pt x="101" y="98"/>
                  <a:pt x="100" y="49"/>
                  <a:pt x="112" y="0"/>
                </a:cubicBezTo>
                <a:cubicBezTo>
                  <a:pt x="64" y="39"/>
                  <a:pt x="10" y="86"/>
                  <a:pt x="4" y="159"/>
                </a:cubicBezTo>
                <a:cubicBezTo>
                  <a:pt x="0" y="208"/>
                  <a:pt x="19" y="234"/>
                  <a:pt x="70" y="230"/>
                </a:cubicBezTo>
                <a:cubicBezTo>
                  <a:pt x="83" y="229"/>
                  <a:pt x="83" y="229"/>
                  <a:pt x="83" y="229"/>
                </a:cubicBezTo>
                <a:lnTo>
                  <a:pt x="83" y="230"/>
                </a:lnTo>
                <a:close/>
                <a:moveTo>
                  <a:pt x="87" y="44"/>
                </a:moveTo>
                <a:cubicBezTo>
                  <a:pt x="87" y="44"/>
                  <a:pt x="87" y="44"/>
                  <a:pt x="87" y="44"/>
                </a:cubicBezTo>
                <a:cubicBezTo>
                  <a:pt x="87" y="44"/>
                  <a:pt x="87" y="44"/>
                  <a:pt x="87" y="44"/>
                </a:cubicBez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9"/>
          <p:cNvSpPr/>
          <p:nvPr/>
        </p:nvSpPr>
        <p:spPr bwMode="auto">
          <a:xfrm>
            <a:off x="8178886" y="2531347"/>
            <a:ext cx="438889" cy="288291"/>
          </a:xfrm>
          <a:custGeom>
            <a:avLst/>
            <a:gdLst>
              <a:gd name="T0" fmla="*/ 0 w 459"/>
              <a:gd name="T1" fmla="*/ 113 h 302"/>
              <a:gd name="T2" fmla="*/ 197 w 459"/>
              <a:gd name="T3" fmla="*/ 278 h 302"/>
              <a:gd name="T4" fmla="*/ 459 w 459"/>
              <a:gd name="T5" fmla="*/ 277 h 302"/>
              <a:gd name="T6" fmla="*/ 189 w 459"/>
              <a:gd name="T7" fmla="*/ 36 h 302"/>
              <a:gd name="T8" fmla="*/ 12 w 459"/>
              <a:gd name="T9" fmla="*/ 85 h 302"/>
              <a:gd name="T10" fmla="*/ 12 w 459"/>
              <a:gd name="T11" fmla="*/ 85 h 302"/>
              <a:gd name="T12" fmla="*/ 12 w 459"/>
              <a:gd name="T13" fmla="*/ 85 h 302"/>
              <a:gd name="T14" fmla="*/ 7 w 459"/>
              <a:gd name="T15" fmla="*/ 91 h 302"/>
              <a:gd name="T16" fmla="*/ 9 w 459"/>
              <a:gd name="T17" fmla="*/ 91 h 302"/>
              <a:gd name="T18" fmla="*/ 0 w 459"/>
              <a:gd name="T19" fmla="*/ 113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9" h="302">
                <a:moveTo>
                  <a:pt x="0" y="113"/>
                </a:moveTo>
                <a:cubicBezTo>
                  <a:pt x="7" y="226"/>
                  <a:pt x="79" y="302"/>
                  <a:pt x="197" y="278"/>
                </a:cubicBezTo>
                <a:cubicBezTo>
                  <a:pt x="285" y="260"/>
                  <a:pt x="367" y="245"/>
                  <a:pt x="459" y="277"/>
                </a:cubicBezTo>
                <a:cubicBezTo>
                  <a:pt x="397" y="155"/>
                  <a:pt x="309" y="65"/>
                  <a:pt x="189" y="36"/>
                </a:cubicBezTo>
                <a:cubicBezTo>
                  <a:pt x="189" y="36"/>
                  <a:pt x="78" y="0"/>
                  <a:pt x="12" y="85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85"/>
                  <a:pt x="12" y="85"/>
                  <a:pt x="12" y="85"/>
                </a:cubicBezTo>
                <a:cubicBezTo>
                  <a:pt x="10" y="87"/>
                  <a:pt x="9" y="89"/>
                  <a:pt x="7" y="91"/>
                </a:cubicBezTo>
                <a:cubicBezTo>
                  <a:pt x="8" y="91"/>
                  <a:pt x="8" y="91"/>
                  <a:pt x="9" y="91"/>
                </a:cubicBezTo>
                <a:lnTo>
                  <a:pt x="0" y="113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0"/>
          <p:cNvSpPr/>
          <p:nvPr/>
        </p:nvSpPr>
        <p:spPr bwMode="auto">
          <a:xfrm>
            <a:off x="8125818" y="2746489"/>
            <a:ext cx="123348" cy="201516"/>
          </a:xfrm>
          <a:custGeom>
            <a:avLst/>
            <a:gdLst>
              <a:gd name="T0" fmla="*/ 50 w 129"/>
              <a:gd name="T1" fmla="*/ 211 h 211"/>
              <a:gd name="T2" fmla="*/ 44 w 129"/>
              <a:gd name="T3" fmla="*/ 209 h 211"/>
              <a:gd name="T4" fmla="*/ 44 w 129"/>
              <a:gd name="T5" fmla="*/ 209 h 211"/>
              <a:gd name="T6" fmla="*/ 44 w 129"/>
              <a:gd name="T7" fmla="*/ 209 h 211"/>
              <a:gd name="T8" fmla="*/ 9 w 129"/>
              <a:gd name="T9" fmla="*/ 134 h 211"/>
              <a:gd name="T10" fmla="*/ 1 w 129"/>
              <a:gd name="T11" fmla="*/ 0 h 211"/>
              <a:gd name="T12" fmla="*/ 121 w 129"/>
              <a:gd name="T13" fmla="*/ 134 h 211"/>
              <a:gd name="T14" fmla="*/ 57 w 129"/>
              <a:gd name="T15" fmla="*/ 211 h 211"/>
              <a:gd name="T16" fmla="*/ 50 w 129"/>
              <a:gd name="T17" fmla="*/ 210 h 211"/>
              <a:gd name="T18" fmla="*/ 50 w 129"/>
              <a:gd name="T19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9" h="211">
                <a:moveTo>
                  <a:pt x="50" y="211"/>
                </a:moveTo>
                <a:cubicBezTo>
                  <a:pt x="48" y="211"/>
                  <a:pt x="46" y="210"/>
                  <a:pt x="44" y="209"/>
                </a:cubicBezTo>
                <a:cubicBezTo>
                  <a:pt x="44" y="209"/>
                  <a:pt x="44" y="209"/>
                  <a:pt x="44" y="209"/>
                </a:cubicBezTo>
                <a:cubicBezTo>
                  <a:pt x="44" y="209"/>
                  <a:pt x="44" y="209"/>
                  <a:pt x="44" y="209"/>
                </a:cubicBezTo>
                <a:cubicBezTo>
                  <a:pt x="10" y="195"/>
                  <a:pt x="0" y="165"/>
                  <a:pt x="9" y="134"/>
                </a:cubicBezTo>
                <a:cubicBezTo>
                  <a:pt x="21" y="88"/>
                  <a:pt x="18" y="45"/>
                  <a:pt x="1" y="0"/>
                </a:cubicBezTo>
                <a:cubicBezTo>
                  <a:pt x="51" y="31"/>
                  <a:pt x="106" y="67"/>
                  <a:pt x="121" y="134"/>
                </a:cubicBezTo>
                <a:cubicBezTo>
                  <a:pt x="129" y="180"/>
                  <a:pt x="109" y="207"/>
                  <a:pt x="57" y="211"/>
                </a:cubicBezTo>
                <a:cubicBezTo>
                  <a:pt x="50" y="210"/>
                  <a:pt x="50" y="210"/>
                  <a:pt x="50" y="210"/>
                </a:cubicBezTo>
                <a:lnTo>
                  <a:pt x="50" y="211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1"/>
          <p:cNvSpPr/>
          <p:nvPr/>
        </p:nvSpPr>
        <p:spPr bwMode="auto">
          <a:xfrm>
            <a:off x="8167411" y="3165298"/>
            <a:ext cx="346379" cy="484787"/>
          </a:xfrm>
          <a:custGeom>
            <a:avLst/>
            <a:gdLst>
              <a:gd name="T0" fmla="*/ 28 w 362"/>
              <a:gd name="T1" fmla="*/ 104 h 507"/>
              <a:gd name="T2" fmla="*/ 25 w 362"/>
              <a:gd name="T3" fmla="*/ 116 h 507"/>
              <a:gd name="T4" fmla="*/ 102 w 362"/>
              <a:gd name="T5" fmla="*/ 291 h 507"/>
              <a:gd name="T6" fmla="*/ 319 w 362"/>
              <a:gd name="T7" fmla="*/ 507 h 507"/>
              <a:gd name="T8" fmla="*/ 266 w 362"/>
              <a:gd name="T9" fmla="*/ 83 h 507"/>
              <a:gd name="T10" fmla="*/ 48 w 362"/>
              <a:gd name="T11" fmla="*/ 78 h 507"/>
              <a:gd name="T12" fmla="*/ 48 w 362"/>
              <a:gd name="T13" fmla="*/ 78 h 507"/>
              <a:gd name="T14" fmla="*/ 48 w 362"/>
              <a:gd name="T15" fmla="*/ 78 h 507"/>
              <a:gd name="T16" fmla="*/ 43 w 362"/>
              <a:gd name="T17" fmla="*/ 83 h 507"/>
              <a:gd name="T18" fmla="*/ 44 w 362"/>
              <a:gd name="T19" fmla="*/ 83 h 507"/>
              <a:gd name="T20" fmla="*/ 28 w 362"/>
              <a:gd name="T21" fmla="*/ 104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2" h="507">
                <a:moveTo>
                  <a:pt x="28" y="104"/>
                </a:moveTo>
                <a:cubicBezTo>
                  <a:pt x="27" y="108"/>
                  <a:pt x="26" y="112"/>
                  <a:pt x="25" y="116"/>
                </a:cubicBezTo>
                <a:cubicBezTo>
                  <a:pt x="0" y="199"/>
                  <a:pt x="35" y="259"/>
                  <a:pt x="102" y="291"/>
                </a:cubicBezTo>
                <a:cubicBezTo>
                  <a:pt x="196" y="335"/>
                  <a:pt x="268" y="409"/>
                  <a:pt x="319" y="507"/>
                </a:cubicBezTo>
                <a:cubicBezTo>
                  <a:pt x="342" y="367"/>
                  <a:pt x="362" y="210"/>
                  <a:pt x="266" y="83"/>
                </a:cubicBezTo>
                <a:cubicBezTo>
                  <a:pt x="203" y="0"/>
                  <a:pt x="127" y="0"/>
                  <a:pt x="48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6" y="80"/>
                  <a:pt x="45" y="81"/>
                  <a:pt x="43" y="83"/>
                </a:cubicBezTo>
                <a:cubicBezTo>
                  <a:pt x="44" y="83"/>
                  <a:pt x="44" y="83"/>
                  <a:pt x="44" y="83"/>
                </a:cubicBezTo>
                <a:lnTo>
                  <a:pt x="28" y="104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2"/>
          <p:cNvSpPr/>
          <p:nvPr/>
        </p:nvSpPr>
        <p:spPr bwMode="auto">
          <a:xfrm>
            <a:off x="7478241" y="2537085"/>
            <a:ext cx="136973" cy="109723"/>
          </a:xfrm>
          <a:custGeom>
            <a:avLst/>
            <a:gdLst>
              <a:gd name="T0" fmla="*/ 16 w 143"/>
              <a:gd name="T1" fmla="*/ 94 h 115"/>
              <a:gd name="T2" fmla="*/ 93 w 143"/>
              <a:gd name="T3" fmla="*/ 76 h 115"/>
              <a:gd name="T4" fmla="*/ 143 w 143"/>
              <a:gd name="T5" fmla="*/ 10 h 115"/>
              <a:gd name="T6" fmla="*/ 35 w 143"/>
              <a:gd name="T7" fmla="*/ 31 h 115"/>
              <a:gd name="T8" fmla="*/ 11 w 143"/>
              <a:gd name="T9" fmla="*/ 86 h 115"/>
              <a:gd name="T10" fmla="*/ 18 w 143"/>
              <a:gd name="T11" fmla="*/ 91 h 115"/>
              <a:gd name="T12" fmla="*/ 18 w 143"/>
              <a:gd name="T13" fmla="*/ 91 h 115"/>
              <a:gd name="T14" fmla="*/ 16 w 143"/>
              <a:gd name="T15" fmla="*/ 9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115">
                <a:moveTo>
                  <a:pt x="16" y="94"/>
                </a:moveTo>
                <a:cubicBezTo>
                  <a:pt x="45" y="115"/>
                  <a:pt x="76" y="111"/>
                  <a:pt x="93" y="76"/>
                </a:cubicBezTo>
                <a:cubicBezTo>
                  <a:pt x="106" y="51"/>
                  <a:pt x="118" y="27"/>
                  <a:pt x="143" y="10"/>
                </a:cubicBezTo>
                <a:cubicBezTo>
                  <a:pt x="102" y="0"/>
                  <a:pt x="66" y="7"/>
                  <a:pt x="35" y="31"/>
                </a:cubicBezTo>
                <a:cubicBezTo>
                  <a:pt x="35" y="31"/>
                  <a:pt x="0" y="51"/>
                  <a:pt x="11" y="86"/>
                </a:cubicBezTo>
                <a:cubicBezTo>
                  <a:pt x="18" y="91"/>
                  <a:pt x="18" y="91"/>
                  <a:pt x="18" y="91"/>
                </a:cubicBezTo>
                <a:cubicBezTo>
                  <a:pt x="18" y="91"/>
                  <a:pt x="18" y="91"/>
                  <a:pt x="18" y="91"/>
                </a:cubicBezTo>
                <a:cubicBezTo>
                  <a:pt x="17" y="92"/>
                  <a:pt x="17" y="93"/>
                  <a:pt x="16" y="94"/>
                </a:cubicBez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3"/>
          <p:cNvSpPr/>
          <p:nvPr/>
        </p:nvSpPr>
        <p:spPr bwMode="auto">
          <a:xfrm>
            <a:off x="7278159" y="2283217"/>
            <a:ext cx="248848" cy="182153"/>
          </a:xfrm>
          <a:custGeom>
            <a:avLst/>
            <a:gdLst>
              <a:gd name="T0" fmla="*/ 45 w 260"/>
              <a:gd name="T1" fmla="*/ 166 h 190"/>
              <a:gd name="T2" fmla="*/ 140 w 260"/>
              <a:gd name="T3" fmla="*/ 143 h 190"/>
              <a:gd name="T4" fmla="*/ 260 w 260"/>
              <a:gd name="T5" fmla="*/ 43 h 190"/>
              <a:gd name="T6" fmla="*/ 53 w 260"/>
              <a:gd name="T7" fmla="*/ 42 h 190"/>
              <a:gd name="T8" fmla="*/ 37 w 260"/>
              <a:gd name="T9" fmla="*/ 158 h 190"/>
              <a:gd name="T10" fmla="*/ 45 w 260"/>
              <a:gd name="T11" fmla="*/ 166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0" h="190">
                <a:moveTo>
                  <a:pt x="45" y="166"/>
                </a:moveTo>
                <a:cubicBezTo>
                  <a:pt x="84" y="190"/>
                  <a:pt x="120" y="175"/>
                  <a:pt x="140" y="143"/>
                </a:cubicBezTo>
                <a:cubicBezTo>
                  <a:pt x="168" y="96"/>
                  <a:pt x="208" y="63"/>
                  <a:pt x="260" y="43"/>
                </a:cubicBezTo>
                <a:cubicBezTo>
                  <a:pt x="194" y="20"/>
                  <a:pt x="119" y="0"/>
                  <a:pt x="53" y="42"/>
                </a:cubicBezTo>
                <a:cubicBezTo>
                  <a:pt x="7" y="67"/>
                  <a:pt x="0" y="111"/>
                  <a:pt x="37" y="158"/>
                </a:cubicBezTo>
                <a:lnTo>
                  <a:pt x="45" y="166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4"/>
          <p:cNvSpPr/>
          <p:nvPr/>
        </p:nvSpPr>
        <p:spPr bwMode="auto">
          <a:xfrm>
            <a:off x="6768990" y="2230149"/>
            <a:ext cx="347096" cy="246696"/>
          </a:xfrm>
          <a:custGeom>
            <a:avLst/>
            <a:gdLst>
              <a:gd name="T0" fmla="*/ 355 w 363"/>
              <a:gd name="T1" fmla="*/ 179 h 258"/>
              <a:gd name="T2" fmla="*/ 161 w 363"/>
              <a:gd name="T3" fmla="*/ 186 h 258"/>
              <a:gd name="T4" fmla="*/ 0 w 363"/>
              <a:gd name="T5" fmla="*/ 58 h 258"/>
              <a:gd name="T6" fmla="*/ 274 w 363"/>
              <a:gd name="T7" fmla="*/ 41 h 258"/>
              <a:gd name="T8" fmla="*/ 362 w 363"/>
              <a:gd name="T9" fmla="*/ 163 h 258"/>
              <a:gd name="T10" fmla="*/ 355 w 363"/>
              <a:gd name="T11" fmla="*/ 179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3" h="258">
                <a:moveTo>
                  <a:pt x="355" y="179"/>
                </a:moveTo>
                <a:cubicBezTo>
                  <a:pt x="299" y="248"/>
                  <a:pt x="219" y="258"/>
                  <a:pt x="161" y="186"/>
                </a:cubicBezTo>
                <a:cubicBezTo>
                  <a:pt x="115" y="131"/>
                  <a:pt x="70" y="80"/>
                  <a:pt x="0" y="58"/>
                </a:cubicBezTo>
                <a:cubicBezTo>
                  <a:pt x="92" y="13"/>
                  <a:pt x="185" y="0"/>
                  <a:pt x="274" y="41"/>
                </a:cubicBezTo>
                <a:cubicBezTo>
                  <a:pt x="274" y="41"/>
                  <a:pt x="363" y="74"/>
                  <a:pt x="362" y="163"/>
                </a:cubicBezTo>
                <a:lnTo>
                  <a:pt x="355" y="179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5"/>
          <p:cNvSpPr/>
          <p:nvPr/>
        </p:nvSpPr>
        <p:spPr bwMode="auto">
          <a:xfrm>
            <a:off x="6419026" y="2506965"/>
            <a:ext cx="483352" cy="301199"/>
          </a:xfrm>
          <a:custGeom>
            <a:avLst/>
            <a:gdLst>
              <a:gd name="T0" fmla="*/ 506 w 506"/>
              <a:gd name="T1" fmla="*/ 134 h 315"/>
              <a:gd name="T2" fmla="*/ 268 w 506"/>
              <a:gd name="T3" fmla="*/ 261 h 315"/>
              <a:gd name="T4" fmla="*/ 0 w 506"/>
              <a:gd name="T5" fmla="*/ 202 h 315"/>
              <a:gd name="T6" fmla="*/ 327 w 506"/>
              <a:gd name="T7" fmla="*/ 11 h 315"/>
              <a:gd name="T8" fmla="*/ 503 w 506"/>
              <a:gd name="T9" fmla="*/ 110 h 315"/>
              <a:gd name="T10" fmla="*/ 506 w 506"/>
              <a:gd name="T11" fmla="*/ 134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6" h="315">
                <a:moveTo>
                  <a:pt x="506" y="134"/>
                </a:moveTo>
                <a:cubicBezTo>
                  <a:pt x="477" y="250"/>
                  <a:pt x="386" y="315"/>
                  <a:pt x="268" y="261"/>
                </a:cubicBezTo>
                <a:cubicBezTo>
                  <a:pt x="184" y="222"/>
                  <a:pt x="101" y="189"/>
                  <a:pt x="0" y="202"/>
                </a:cubicBezTo>
                <a:cubicBezTo>
                  <a:pt x="88" y="90"/>
                  <a:pt x="196" y="17"/>
                  <a:pt x="327" y="11"/>
                </a:cubicBezTo>
                <a:cubicBezTo>
                  <a:pt x="327" y="11"/>
                  <a:pt x="457" y="0"/>
                  <a:pt x="503" y="110"/>
                </a:cubicBezTo>
                <a:lnTo>
                  <a:pt x="506" y="134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6"/>
          <p:cNvSpPr/>
          <p:nvPr/>
        </p:nvSpPr>
        <p:spPr bwMode="auto">
          <a:xfrm>
            <a:off x="6809867" y="2821071"/>
            <a:ext cx="83905" cy="129803"/>
          </a:xfrm>
          <a:custGeom>
            <a:avLst/>
            <a:gdLst>
              <a:gd name="T0" fmla="*/ 50 w 88"/>
              <a:gd name="T1" fmla="*/ 136 h 136"/>
              <a:gd name="T2" fmla="*/ 80 w 88"/>
              <a:gd name="T3" fmla="*/ 87 h 136"/>
              <a:gd name="T4" fmla="*/ 88 w 88"/>
              <a:gd name="T5" fmla="*/ 0 h 136"/>
              <a:gd name="T6" fmla="*/ 7 w 88"/>
              <a:gd name="T7" fmla="*/ 83 h 136"/>
              <a:gd name="T8" fmla="*/ 44 w 88"/>
              <a:gd name="T9" fmla="*/ 133 h 136"/>
              <a:gd name="T10" fmla="*/ 50 w 88"/>
              <a:gd name="T11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136">
                <a:moveTo>
                  <a:pt x="50" y="136"/>
                </a:moveTo>
                <a:cubicBezTo>
                  <a:pt x="73" y="127"/>
                  <a:pt x="83" y="108"/>
                  <a:pt x="80" y="87"/>
                </a:cubicBezTo>
                <a:cubicBezTo>
                  <a:pt x="71" y="57"/>
                  <a:pt x="76" y="27"/>
                  <a:pt x="88" y="0"/>
                </a:cubicBezTo>
                <a:cubicBezTo>
                  <a:pt x="55" y="17"/>
                  <a:pt x="19" y="39"/>
                  <a:pt x="7" y="83"/>
                </a:cubicBezTo>
                <a:cubicBezTo>
                  <a:pt x="0" y="110"/>
                  <a:pt x="11" y="129"/>
                  <a:pt x="44" y="133"/>
                </a:cubicBezTo>
                <a:lnTo>
                  <a:pt x="50" y="136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17"/>
          <p:cNvSpPr/>
          <p:nvPr/>
        </p:nvSpPr>
        <p:spPr bwMode="auto">
          <a:xfrm>
            <a:off x="6655682" y="3268566"/>
            <a:ext cx="296896" cy="479049"/>
          </a:xfrm>
          <a:custGeom>
            <a:avLst/>
            <a:gdLst>
              <a:gd name="T0" fmla="*/ 234 w 310"/>
              <a:gd name="T1" fmla="*/ 23 h 501"/>
              <a:gd name="T2" fmla="*/ 232 w 310"/>
              <a:gd name="T3" fmla="*/ 284 h 501"/>
              <a:gd name="T4" fmla="*/ 86 w 310"/>
              <a:gd name="T5" fmla="*/ 501 h 501"/>
              <a:gd name="T6" fmla="*/ 77 w 310"/>
              <a:gd name="T7" fmla="*/ 78 h 501"/>
              <a:gd name="T8" fmla="*/ 215 w 310"/>
              <a:gd name="T9" fmla="*/ 13 h 501"/>
              <a:gd name="T10" fmla="*/ 234 w 310"/>
              <a:gd name="T11" fmla="*/ 23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0" h="501">
                <a:moveTo>
                  <a:pt x="234" y="23"/>
                </a:moveTo>
                <a:cubicBezTo>
                  <a:pt x="295" y="110"/>
                  <a:pt x="310" y="210"/>
                  <a:pt x="232" y="284"/>
                </a:cubicBezTo>
                <a:cubicBezTo>
                  <a:pt x="156" y="359"/>
                  <a:pt x="102" y="417"/>
                  <a:pt x="86" y="501"/>
                </a:cubicBezTo>
                <a:cubicBezTo>
                  <a:pt x="26" y="354"/>
                  <a:pt x="0" y="206"/>
                  <a:pt x="77" y="78"/>
                </a:cubicBezTo>
                <a:cubicBezTo>
                  <a:pt x="117" y="12"/>
                  <a:pt x="166" y="0"/>
                  <a:pt x="215" y="13"/>
                </a:cubicBezTo>
                <a:lnTo>
                  <a:pt x="234" y="23"/>
                </a:lnTo>
                <a:close/>
              </a:path>
            </a:pathLst>
          </a:custGeom>
          <a:solidFill>
            <a:srgbClr val="A8D1E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5"/>
          <p:cNvSpPr/>
          <p:nvPr/>
        </p:nvSpPr>
        <p:spPr bwMode="auto">
          <a:xfrm>
            <a:off x="9593694" y="1818510"/>
            <a:ext cx="479049" cy="391559"/>
          </a:xfrm>
          <a:custGeom>
            <a:avLst/>
            <a:gdLst>
              <a:gd name="T0" fmla="*/ 442 w 501"/>
              <a:gd name="T1" fmla="*/ 374 h 409"/>
              <a:gd name="T2" fmla="*/ 168 w 501"/>
              <a:gd name="T3" fmla="*/ 264 h 409"/>
              <a:gd name="T4" fmla="*/ 0 w 501"/>
              <a:gd name="T5" fmla="*/ 7 h 409"/>
              <a:gd name="T6" fmla="*/ 451 w 501"/>
              <a:gd name="T7" fmla="*/ 171 h 409"/>
              <a:gd name="T8" fmla="*/ 463 w 501"/>
              <a:gd name="T9" fmla="*/ 357 h 409"/>
              <a:gd name="T10" fmla="*/ 442 w 501"/>
              <a:gd name="T11" fmla="*/ 374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1" h="409">
                <a:moveTo>
                  <a:pt x="442" y="374"/>
                </a:moveTo>
                <a:cubicBezTo>
                  <a:pt x="324" y="409"/>
                  <a:pt x="212" y="382"/>
                  <a:pt x="168" y="264"/>
                </a:cubicBezTo>
                <a:cubicBezTo>
                  <a:pt x="122" y="144"/>
                  <a:pt x="81" y="59"/>
                  <a:pt x="0" y="7"/>
                </a:cubicBezTo>
                <a:cubicBezTo>
                  <a:pt x="181" y="0"/>
                  <a:pt x="347" y="28"/>
                  <a:pt x="451" y="171"/>
                </a:cubicBezTo>
                <a:cubicBezTo>
                  <a:pt x="501" y="243"/>
                  <a:pt x="495" y="305"/>
                  <a:pt x="463" y="357"/>
                </a:cubicBezTo>
                <a:lnTo>
                  <a:pt x="442" y="374"/>
                </a:ln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/>
          <p:nvPr/>
        </p:nvSpPr>
        <p:spPr bwMode="auto">
          <a:xfrm>
            <a:off x="10239119" y="1924647"/>
            <a:ext cx="408052" cy="312673"/>
          </a:xfrm>
          <a:custGeom>
            <a:avLst/>
            <a:gdLst>
              <a:gd name="T0" fmla="*/ 36 w 427"/>
              <a:gd name="T1" fmla="*/ 265 h 327"/>
              <a:gd name="T2" fmla="*/ 268 w 427"/>
              <a:gd name="T3" fmla="*/ 221 h 327"/>
              <a:gd name="T4" fmla="*/ 427 w 427"/>
              <a:gd name="T5" fmla="*/ 29 h 327"/>
              <a:gd name="T6" fmla="*/ 99 w 427"/>
              <a:gd name="T7" fmla="*/ 80 h 327"/>
              <a:gd name="T8" fmla="*/ 25 w 427"/>
              <a:gd name="T9" fmla="*/ 246 h 327"/>
              <a:gd name="T10" fmla="*/ 36 w 427"/>
              <a:gd name="T11" fmla="*/ 265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7" h="327">
                <a:moveTo>
                  <a:pt x="36" y="265"/>
                </a:moveTo>
                <a:cubicBezTo>
                  <a:pt x="115" y="327"/>
                  <a:pt x="213" y="322"/>
                  <a:pt x="268" y="221"/>
                </a:cubicBezTo>
                <a:cubicBezTo>
                  <a:pt x="308" y="145"/>
                  <a:pt x="348" y="77"/>
                  <a:pt x="427" y="29"/>
                </a:cubicBezTo>
                <a:cubicBezTo>
                  <a:pt x="305" y="0"/>
                  <a:pt x="194" y="8"/>
                  <a:pt x="99" y="80"/>
                </a:cubicBezTo>
                <a:cubicBezTo>
                  <a:pt x="99" y="80"/>
                  <a:pt x="0" y="141"/>
                  <a:pt x="25" y="246"/>
                </a:cubicBezTo>
                <a:lnTo>
                  <a:pt x="36" y="265"/>
                </a:ln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7"/>
          <p:cNvSpPr/>
          <p:nvPr/>
        </p:nvSpPr>
        <p:spPr bwMode="auto">
          <a:xfrm>
            <a:off x="9340545" y="2107518"/>
            <a:ext cx="1450056" cy="2039544"/>
          </a:xfrm>
          <a:custGeom>
            <a:avLst/>
            <a:gdLst>
              <a:gd name="T0" fmla="*/ 243 w 1517"/>
              <a:gd name="T1" fmla="*/ 1096 h 2133"/>
              <a:gd name="T2" fmla="*/ 54 w 1517"/>
              <a:gd name="T3" fmla="*/ 868 h 2133"/>
              <a:gd name="T4" fmla="*/ 345 w 1517"/>
              <a:gd name="T5" fmla="*/ 1058 h 2133"/>
              <a:gd name="T6" fmla="*/ 521 w 1517"/>
              <a:gd name="T7" fmla="*/ 1132 h 2133"/>
              <a:gd name="T8" fmla="*/ 487 w 1517"/>
              <a:gd name="T9" fmla="*/ 1052 h 2133"/>
              <a:gd name="T10" fmla="*/ 442 w 1517"/>
              <a:gd name="T11" fmla="*/ 915 h 2133"/>
              <a:gd name="T12" fmla="*/ 0 w 1517"/>
              <a:gd name="T13" fmla="*/ 527 h 2133"/>
              <a:gd name="T14" fmla="*/ 422 w 1517"/>
              <a:gd name="T15" fmla="*/ 767 h 2133"/>
              <a:gd name="T16" fmla="*/ 439 w 1517"/>
              <a:gd name="T17" fmla="*/ 583 h 2133"/>
              <a:gd name="T18" fmla="*/ 274 w 1517"/>
              <a:gd name="T19" fmla="*/ 268 h 2133"/>
              <a:gd name="T20" fmla="*/ 465 w 1517"/>
              <a:gd name="T21" fmla="*/ 494 h 2133"/>
              <a:gd name="T22" fmla="*/ 562 w 1517"/>
              <a:gd name="T23" fmla="*/ 312 h 2133"/>
              <a:gd name="T24" fmla="*/ 533 w 1517"/>
              <a:gd name="T25" fmla="*/ 944 h 2133"/>
              <a:gd name="T26" fmla="*/ 748 w 1517"/>
              <a:gd name="T27" fmla="*/ 513 h 2133"/>
              <a:gd name="T28" fmla="*/ 647 w 1517"/>
              <a:gd name="T29" fmla="*/ 1177 h 2133"/>
              <a:gd name="T30" fmla="*/ 723 w 1517"/>
              <a:gd name="T31" fmla="*/ 1368 h 2133"/>
              <a:gd name="T32" fmla="*/ 894 w 1517"/>
              <a:gd name="T33" fmla="*/ 949 h 2133"/>
              <a:gd name="T34" fmla="*/ 672 w 1517"/>
              <a:gd name="T35" fmla="*/ 0 h 2133"/>
              <a:gd name="T36" fmla="*/ 859 w 1517"/>
              <a:gd name="T37" fmla="*/ 284 h 2133"/>
              <a:gd name="T38" fmla="*/ 1014 w 1517"/>
              <a:gd name="T39" fmla="*/ 21 h 2133"/>
              <a:gd name="T40" fmla="*/ 908 w 1517"/>
              <a:gd name="T41" fmla="*/ 399 h 2133"/>
              <a:gd name="T42" fmla="*/ 986 w 1517"/>
              <a:gd name="T43" fmla="*/ 893 h 2133"/>
              <a:gd name="T44" fmla="*/ 947 w 1517"/>
              <a:gd name="T45" fmla="*/ 1139 h 2133"/>
              <a:gd name="T46" fmla="*/ 1123 w 1517"/>
              <a:gd name="T47" fmla="*/ 297 h 2133"/>
              <a:gd name="T48" fmla="*/ 1147 w 1517"/>
              <a:gd name="T49" fmla="*/ 676 h 2133"/>
              <a:gd name="T50" fmla="*/ 1517 w 1517"/>
              <a:gd name="T51" fmla="*/ 551 h 2133"/>
              <a:gd name="T52" fmla="*/ 1141 w 1517"/>
              <a:gd name="T53" fmla="*/ 760 h 2133"/>
              <a:gd name="T54" fmla="*/ 1053 w 1517"/>
              <a:gd name="T55" fmla="*/ 1131 h 2133"/>
              <a:gd name="T56" fmla="*/ 1236 w 1517"/>
              <a:gd name="T57" fmla="*/ 1105 h 2133"/>
              <a:gd name="T58" fmla="*/ 1448 w 1517"/>
              <a:gd name="T59" fmla="*/ 831 h 2133"/>
              <a:gd name="T60" fmla="*/ 1299 w 1517"/>
              <a:gd name="T61" fmla="*/ 1117 h 2133"/>
              <a:gd name="T62" fmla="*/ 1500 w 1517"/>
              <a:gd name="T63" fmla="*/ 1218 h 2133"/>
              <a:gd name="T64" fmla="*/ 996 w 1517"/>
              <a:gd name="T65" fmla="*/ 1251 h 2133"/>
              <a:gd name="T66" fmla="*/ 929 w 1517"/>
              <a:gd name="T67" fmla="*/ 1357 h 2133"/>
              <a:gd name="T68" fmla="*/ 655 w 1517"/>
              <a:gd name="T69" fmla="*/ 2132 h 2133"/>
              <a:gd name="T70" fmla="*/ 389 w 1517"/>
              <a:gd name="T71" fmla="*/ 2133 h 2133"/>
              <a:gd name="T72" fmla="*/ 566 w 1517"/>
              <a:gd name="T73" fmla="*/ 1551 h 2133"/>
              <a:gd name="T74" fmla="*/ 587 w 1517"/>
              <a:gd name="T75" fmla="*/ 1364 h 2133"/>
              <a:gd name="T76" fmla="*/ 326 w 1517"/>
              <a:gd name="T77" fmla="*/ 1121 h 2133"/>
              <a:gd name="T78" fmla="*/ 323 w 1517"/>
              <a:gd name="T79" fmla="*/ 1121 h 2133"/>
              <a:gd name="T80" fmla="*/ 32 w 1517"/>
              <a:gd name="T81" fmla="*/ 1300 h 2133"/>
              <a:gd name="T82" fmla="*/ 243 w 1517"/>
              <a:gd name="T83" fmla="*/ 1096 h 2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17" h="2133">
                <a:moveTo>
                  <a:pt x="243" y="1096"/>
                </a:moveTo>
                <a:cubicBezTo>
                  <a:pt x="146" y="1058"/>
                  <a:pt x="62" y="979"/>
                  <a:pt x="54" y="868"/>
                </a:cubicBezTo>
                <a:cubicBezTo>
                  <a:pt x="86" y="1046"/>
                  <a:pt x="244" y="1042"/>
                  <a:pt x="345" y="1058"/>
                </a:cubicBezTo>
                <a:cubicBezTo>
                  <a:pt x="427" y="1070"/>
                  <a:pt x="475" y="1090"/>
                  <a:pt x="521" y="1132"/>
                </a:cubicBezTo>
                <a:cubicBezTo>
                  <a:pt x="511" y="1107"/>
                  <a:pt x="500" y="1081"/>
                  <a:pt x="487" y="1052"/>
                </a:cubicBezTo>
                <a:cubicBezTo>
                  <a:pt x="468" y="1008"/>
                  <a:pt x="453" y="962"/>
                  <a:pt x="442" y="915"/>
                </a:cubicBezTo>
                <a:cubicBezTo>
                  <a:pt x="369" y="736"/>
                  <a:pt x="235" y="531"/>
                  <a:pt x="0" y="527"/>
                </a:cubicBezTo>
                <a:cubicBezTo>
                  <a:pt x="140" y="517"/>
                  <a:pt x="304" y="621"/>
                  <a:pt x="422" y="767"/>
                </a:cubicBezTo>
                <a:cubicBezTo>
                  <a:pt x="420" y="706"/>
                  <a:pt x="426" y="644"/>
                  <a:pt x="439" y="583"/>
                </a:cubicBezTo>
                <a:cubicBezTo>
                  <a:pt x="443" y="468"/>
                  <a:pt x="409" y="341"/>
                  <a:pt x="274" y="268"/>
                </a:cubicBezTo>
                <a:cubicBezTo>
                  <a:pt x="358" y="306"/>
                  <a:pt x="433" y="384"/>
                  <a:pt x="465" y="494"/>
                </a:cubicBezTo>
                <a:cubicBezTo>
                  <a:pt x="488" y="431"/>
                  <a:pt x="520" y="370"/>
                  <a:pt x="562" y="312"/>
                </a:cubicBezTo>
                <a:cubicBezTo>
                  <a:pt x="412" y="562"/>
                  <a:pt x="458" y="770"/>
                  <a:pt x="533" y="944"/>
                </a:cubicBezTo>
                <a:cubicBezTo>
                  <a:pt x="540" y="759"/>
                  <a:pt x="630" y="606"/>
                  <a:pt x="748" y="513"/>
                </a:cubicBezTo>
                <a:cubicBezTo>
                  <a:pt x="562" y="709"/>
                  <a:pt x="577" y="987"/>
                  <a:pt x="647" y="1177"/>
                </a:cubicBezTo>
                <a:cubicBezTo>
                  <a:pt x="687" y="1254"/>
                  <a:pt x="712" y="1307"/>
                  <a:pt x="723" y="1368"/>
                </a:cubicBezTo>
                <a:cubicBezTo>
                  <a:pt x="802" y="1219"/>
                  <a:pt x="871" y="1054"/>
                  <a:pt x="894" y="949"/>
                </a:cubicBezTo>
                <a:cubicBezTo>
                  <a:pt x="946" y="713"/>
                  <a:pt x="927" y="336"/>
                  <a:pt x="672" y="0"/>
                </a:cubicBezTo>
                <a:cubicBezTo>
                  <a:pt x="738" y="76"/>
                  <a:pt x="805" y="175"/>
                  <a:pt x="859" y="284"/>
                </a:cubicBezTo>
                <a:cubicBezTo>
                  <a:pt x="872" y="168"/>
                  <a:pt x="935" y="75"/>
                  <a:pt x="1014" y="21"/>
                </a:cubicBezTo>
                <a:cubicBezTo>
                  <a:pt x="879" y="127"/>
                  <a:pt x="877" y="278"/>
                  <a:pt x="908" y="399"/>
                </a:cubicBezTo>
                <a:cubicBezTo>
                  <a:pt x="968" y="553"/>
                  <a:pt x="1003" y="725"/>
                  <a:pt x="986" y="893"/>
                </a:cubicBezTo>
                <a:cubicBezTo>
                  <a:pt x="982" y="933"/>
                  <a:pt x="969" y="1057"/>
                  <a:pt x="947" y="1139"/>
                </a:cubicBezTo>
                <a:cubicBezTo>
                  <a:pt x="1083" y="947"/>
                  <a:pt x="1170" y="665"/>
                  <a:pt x="1123" y="297"/>
                </a:cubicBezTo>
                <a:cubicBezTo>
                  <a:pt x="1146" y="409"/>
                  <a:pt x="1154" y="538"/>
                  <a:pt x="1147" y="676"/>
                </a:cubicBezTo>
                <a:cubicBezTo>
                  <a:pt x="1253" y="558"/>
                  <a:pt x="1397" y="525"/>
                  <a:pt x="1517" y="551"/>
                </a:cubicBezTo>
                <a:cubicBezTo>
                  <a:pt x="1320" y="524"/>
                  <a:pt x="1198" y="640"/>
                  <a:pt x="1141" y="760"/>
                </a:cubicBezTo>
                <a:cubicBezTo>
                  <a:pt x="1125" y="887"/>
                  <a:pt x="1100" y="1011"/>
                  <a:pt x="1053" y="1131"/>
                </a:cubicBezTo>
                <a:cubicBezTo>
                  <a:pt x="1115" y="1108"/>
                  <a:pt x="1177" y="1101"/>
                  <a:pt x="1236" y="1105"/>
                </a:cubicBezTo>
                <a:cubicBezTo>
                  <a:pt x="1336" y="1065"/>
                  <a:pt x="1433" y="985"/>
                  <a:pt x="1448" y="831"/>
                </a:cubicBezTo>
                <a:cubicBezTo>
                  <a:pt x="1445" y="933"/>
                  <a:pt x="1395" y="1045"/>
                  <a:pt x="1299" y="1117"/>
                </a:cubicBezTo>
                <a:cubicBezTo>
                  <a:pt x="1371" y="1134"/>
                  <a:pt x="1442" y="1168"/>
                  <a:pt x="1500" y="1218"/>
                </a:cubicBezTo>
                <a:cubicBezTo>
                  <a:pt x="1270" y="1137"/>
                  <a:pt x="1113" y="1167"/>
                  <a:pt x="996" y="1251"/>
                </a:cubicBezTo>
                <a:cubicBezTo>
                  <a:pt x="976" y="1286"/>
                  <a:pt x="954" y="1325"/>
                  <a:pt x="929" y="1357"/>
                </a:cubicBezTo>
                <a:cubicBezTo>
                  <a:pt x="725" y="1640"/>
                  <a:pt x="611" y="1861"/>
                  <a:pt x="655" y="2132"/>
                </a:cubicBezTo>
                <a:cubicBezTo>
                  <a:pt x="389" y="2133"/>
                  <a:pt x="389" y="2133"/>
                  <a:pt x="389" y="2133"/>
                </a:cubicBezTo>
                <a:cubicBezTo>
                  <a:pt x="379" y="1934"/>
                  <a:pt x="437" y="1735"/>
                  <a:pt x="566" y="1551"/>
                </a:cubicBezTo>
                <a:cubicBezTo>
                  <a:pt x="585" y="1482"/>
                  <a:pt x="592" y="1424"/>
                  <a:pt x="587" y="1364"/>
                </a:cubicBezTo>
                <a:cubicBezTo>
                  <a:pt x="540" y="1242"/>
                  <a:pt x="476" y="1149"/>
                  <a:pt x="326" y="1121"/>
                </a:cubicBezTo>
                <a:cubicBezTo>
                  <a:pt x="323" y="1121"/>
                  <a:pt x="323" y="1121"/>
                  <a:pt x="323" y="1121"/>
                </a:cubicBezTo>
                <a:cubicBezTo>
                  <a:pt x="217" y="1123"/>
                  <a:pt x="99" y="1161"/>
                  <a:pt x="32" y="1300"/>
                </a:cubicBezTo>
                <a:cubicBezTo>
                  <a:pt x="67" y="1213"/>
                  <a:pt x="140" y="1133"/>
                  <a:pt x="243" y="1096"/>
                </a:cubicBezTo>
                <a:close/>
              </a:path>
            </a:pathLst>
          </a:custGeom>
          <a:solidFill>
            <a:srgbClr val="ADBAC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9"/>
          <p:cNvSpPr/>
          <p:nvPr/>
        </p:nvSpPr>
        <p:spPr bwMode="auto">
          <a:xfrm>
            <a:off x="10718886" y="2531347"/>
            <a:ext cx="438889" cy="288291"/>
          </a:xfrm>
          <a:custGeom>
            <a:avLst/>
            <a:gdLst>
              <a:gd name="T0" fmla="*/ 0 w 459"/>
              <a:gd name="T1" fmla="*/ 113 h 302"/>
              <a:gd name="T2" fmla="*/ 197 w 459"/>
              <a:gd name="T3" fmla="*/ 278 h 302"/>
              <a:gd name="T4" fmla="*/ 459 w 459"/>
              <a:gd name="T5" fmla="*/ 277 h 302"/>
              <a:gd name="T6" fmla="*/ 189 w 459"/>
              <a:gd name="T7" fmla="*/ 36 h 302"/>
              <a:gd name="T8" fmla="*/ 12 w 459"/>
              <a:gd name="T9" fmla="*/ 85 h 302"/>
              <a:gd name="T10" fmla="*/ 12 w 459"/>
              <a:gd name="T11" fmla="*/ 85 h 302"/>
              <a:gd name="T12" fmla="*/ 12 w 459"/>
              <a:gd name="T13" fmla="*/ 85 h 302"/>
              <a:gd name="T14" fmla="*/ 7 w 459"/>
              <a:gd name="T15" fmla="*/ 91 h 302"/>
              <a:gd name="T16" fmla="*/ 9 w 459"/>
              <a:gd name="T17" fmla="*/ 91 h 302"/>
              <a:gd name="T18" fmla="*/ 0 w 459"/>
              <a:gd name="T19" fmla="*/ 113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9" h="302">
                <a:moveTo>
                  <a:pt x="0" y="113"/>
                </a:moveTo>
                <a:cubicBezTo>
                  <a:pt x="7" y="226"/>
                  <a:pt x="79" y="302"/>
                  <a:pt x="197" y="278"/>
                </a:cubicBezTo>
                <a:cubicBezTo>
                  <a:pt x="285" y="260"/>
                  <a:pt x="367" y="245"/>
                  <a:pt x="459" y="277"/>
                </a:cubicBezTo>
                <a:cubicBezTo>
                  <a:pt x="397" y="155"/>
                  <a:pt x="309" y="65"/>
                  <a:pt x="189" y="36"/>
                </a:cubicBezTo>
                <a:cubicBezTo>
                  <a:pt x="189" y="36"/>
                  <a:pt x="78" y="0"/>
                  <a:pt x="12" y="85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85"/>
                  <a:pt x="12" y="85"/>
                  <a:pt x="12" y="85"/>
                </a:cubicBezTo>
                <a:cubicBezTo>
                  <a:pt x="10" y="87"/>
                  <a:pt x="9" y="89"/>
                  <a:pt x="7" y="91"/>
                </a:cubicBezTo>
                <a:cubicBezTo>
                  <a:pt x="8" y="91"/>
                  <a:pt x="8" y="91"/>
                  <a:pt x="9" y="91"/>
                </a:cubicBezTo>
                <a:lnTo>
                  <a:pt x="0" y="113"/>
                </a:ln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reeform 11"/>
          <p:cNvSpPr/>
          <p:nvPr/>
        </p:nvSpPr>
        <p:spPr bwMode="auto">
          <a:xfrm>
            <a:off x="10707411" y="3165298"/>
            <a:ext cx="346379" cy="484787"/>
          </a:xfrm>
          <a:custGeom>
            <a:avLst/>
            <a:gdLst>
              <a:gd name="T0" fmla="*/ 28 w 362"/>
              <a:gd name="T1" fmla="*/ 104 h 507"/>
              <a:gd name="T2" fmla="*/ 25 w 362"/>
              <a:gd name="T3" fmla="*/ 116 h 507"/>
              <a:gd name="T4" fmla="*/ 102 w 362"/>
              <a:gd name="T5" fmla="*/ 291 h 507"/>
              <a:gd name="T6" fmla="*/ 319 w 362"/>
              <a:gd name="T7" fmla="*/ 507 h 507"/>
              <a:gd name="T8" fmla="*/ 266 w 362"/>
              <a:gd name="T9" fmla="*/ 83 h 507"/>
              <a:gd name="T10" fmla="*/ 48 w 362"/>
              <a:gd name="T11" fmla="*/ 78 h 507"/>
              <a:gd name="T12" fmla="*/ 48 w 362"/>
              <a:gd name="T13" fmla="*/ 78 h 507"/>
              <a:gd name="T14" fmla="*/ 48 w 362"/>
              <a:gd name="T15" fmla="*/ 78 h 507"/>
              <a:gd name="T16" fmla="*/ 43 w 362"/>
              <a:gd name="T17" fmla="*/ 83 h 507"/>
              <a:gd name="T18" fmla="*/ 44 w 362"/>
              <a:gd name="T19" fmla="*/ 83 h 507"/>
              <a:gd name="T20" fmla="*/ 28 w 362"/>
              <a:gd name="T21" fmla="*/ 104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2" h="507">
                <a:moveTo>
                  <a:pt x="28" y="104"/>
                </a:moveTo>
                <a:cubicBezTo>
                  <a:pt x="27" y="108"/>
                  <a:pt x="26" y="112"/>
                  <a:pt x="25" y="116"/>
                </a:cubicBezTo>
                <a:cubicBezTo>
                  <a:pt x="0" y="199"/>
                  <a:pt x="35" y="259"/>
                  <a:pt x="102" y="291"/>
                </a:cubicBezTo>
                <a:cubicBezTo>
                  <a:pt x="196" y="335"/>
                  <a:pt x="268" y="409"/>
                  <a:pt x="319" y="507"/>
                </a:cubicBezTo>
                <a:cubicBezTo>
                  <a:pt x="342" y="367"/>
                  <a:pt x="362" y="210"/>
                  <a:pt x="266" y="83"/>
                </a:cubicBezTo>
                <a:cubicBezTo>
                  <a:pt x="203" y="0"/>
                  <a:pt x="127" y="0"/>
                  <a:pt x="48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6" y="80"/>
                  <a:pt x="45" y="81"/>
                  <a:pt x="43" y="83"/>
                </a:cubicBezTo>
                <a:cubicBezTo>
                  <a:pt x="44" y="83"/>
                  <a:pt x="44" y="83"/>
                  <a:pt x="44" y="83"/>
                </a:cubicBezTo>
                <a:lnTo>
                  <a:pt x="28" y="104"/>
                </a:ln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14"/>
          <p:cNvSpPr/>
          <p:nvPr/>
        </p:nvSpPr>
        <p:spPr bwMode="auto">
          <a:xfrm>
            <a:off x="9308990" y="2230149"/>
            <a:ext cx="347096" cy="246696"/>
          </a:xfrm>
          <a:custGeom>
            <a:avLst/>
            <a:gdLst>
              <a:gd name="T0" fmla="*/ 355 w 363"/>
              <a:gd name="T1" fmla="*/ 179 h 258"/>
              <a:gd name="T2" fmla="*/ 161 w 363"/>
              <a:gd name="T3" fmla="*/ 186 h 258"/>
              <a:gd name="T4" fmla="*/ 0 w 363"/>
              <a:gd name="T5" fmla="*/ 58 h 258"/>
              <a:gd name="T6" fmla="*/ 274 w 363"/>
              <a:gd name="T7" fmla="*/ 41 h 258"/>
              <a:gd name="T8" fmla="*/ 362 w 363"/>
              <a:gd name="T9" fmla="*/ 163 h 258"/>
              <a:gd name="T10" fmla="*/ 355 w 363"/>
              <a:gd name="T11" fmla="*/ 179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3" h="258">
                <a:moveTo>
                  <a:pt x="355" y="179"/>
                </a:moveTo>
                <a:cubicBezTo>
                  <a:pt x="299" y="248"/>
                  <a:pt x="219" y="258"/>
                  <a:pt x="161" y="186"/>
                </a:cubicBezTo>
                <a:cubicBezTo>
                  <a:pt x="115" y="131"/>
                  <a:pt x="70" y="80"/>
                  <a:pt x="0" y="58"/>
                </a:cubicBezTo>
                <a:cubicBezTo>
                  <a:pt x="92" y="13"/>
                  <a:pt x="185" y="0"/>
                  <a:pt x="274" y="41"/>
                </a:cubicBezTo>
                <a:cubicBezTo>
                  <a:pt x="274" y="41"/>
                  <a:pt x="363" y="74"/>
                  <a:pt x="362" y="163"/>
                </a:cubicBezTo>
                <a:lnTo>
                  <a:pt x="355" y="179"/>
                </a:ln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Freeform 15"/>
          <p:cNvSpPr/>
          <p:nvPr/>
        </p:nvSpPr>
        <p:spPr bwMode="auto">
          <a:xfrm>
            <a:off x="8959026" y="2506965"/>
            <a:ext cx="483352" cy="301199"/>
          </a:xfrm>
          <a:custGeom>
            <a:avLst/>
            <a:gdLst>
              <a:gd name="T0" fmla="*/ 506 w 506"/>
              <a:gd name="T1" fmla="*/ 134 h 315"/>
              <a:gd name="T2" fmla="*/ 268 w 506"/>
              <a:gd name="T3" fmla="*/ 261 h 315"/>
              <a:gd name="T4" fmla="*/ 0 w 506"/>
              <a:gd name="T5" fmla="*/ 202 h 315"/>
              <a:gd name="T6" fmla="*/ 327 w 506"/>
              <a:gd name="T7" fmla="*/ 11 h 315"/>
              <a:gd name="T8" fmla="*/ 503 w 506"/>
              <a:gd name="T9" fmla="*/ 110 h 315"/>
              <a:gd name="T10" fmla="*/ 506 w 506"/>
              <a:gd name="T11" fmla="*/ 134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6" h="315">
                <a:moveTo>
                  <a:pt x="506" y="134"/>
                </a:moveTo>
                <a:cubicBezTo>
                  <a:pt x="477" y="250"/>
                  <a:pt x="386" y="315"/>
                  <a:pt x="268" y="261"/>
                </a:cubicBezTo>
                <a:cubicBezTo>
                  <a:pt x="184" y="222"/>
                  <a:pt x="101" y="189"/>
                  <a:pt x="0" y="202"/>
                </a:cubicBezTo>
                <a:cubicBezTo>
                  <a:pt x="88" y="90"/>
                  <a:pt x="196" y="17"/>
                  <a:pt x="327" y="11"/>
                </a:cubicBezTo>
                <a:cubicBezTo>
                  <a:pt x="327" y="11"/>
                  <a:pt x="457" y="0"/>
                  <a:pt x="503" y="110"/>
                </a:cubicBezTo>
                <a:lnTo>
                  <a:pt x="506" y="134"/>
                </a:ln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Freeform 17"/>
          <p:cNvSpPr/>
          <p:nvPr/>
        </p:nvSpPr>
        <p:spPr bwMode="auto">
          <a:xfrm>
            <a:off x="9195682" y="3268566"/>
            <a:ext cx="296896" cy="479049"/>
          </a:xfrm>
          <a:custGeom>
            <a:avLst/>
            <a:gdLst>
              <a:gd name="T0" fmla="*/ 234 w 310"/>
              <a:gd name="T1" fmla="*/ 23 h 501"/>
              <a:gd name="T2" fmla="*/ 232 w 310"/>
              <a:gd name="T3" fmla="*/ 284 h 501"/>
              <a:gd name="T4" fmla="*/ 86 w 310"/>
              <a:gd name="T5" fmla="*/ 501 h 501"/>
              <a:gd name="T6" fmla="*/ 77 w 310"/>
              <a:gd name="T7" fmla="*/ 78 h 501"/>
              <a:gd name="T8" fmla="*/ 215 w 310"/>
              <a:gd name="T9" fmla="*/ 13 h 501"/>
              <a:gd name="T10" fmla="*/ 234 w 310"/>
              <a:gd name="T11" fmla="*/ 23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0" h="501">
                <a:moveTo>
                  <a:pt x="234" y="23"/>
                </a:moveTo>
                <a:cubicBezTo>
                  <a:pt x="295" y="110"/>
                  <a:pt x="310" y="210"/>
                  <a:pt x="232" y="284"/>
                </a:cubicBezTo>
                <a:cubicBezTo>
                  <a:pt x="156" y="359"/>
                  <a:pt x="102" y="417"/>
                  <a:pt x="86" y="501"/>
                </a:cubicBezTo>
                <a:cubicBezTo>
                  <a:pt x="26" y="354"/>
                  <a:pt x="0" y="206"/>
                  <a:pt x="77" y="78"/>
                </a:cubicBezTo>
                <a:cubicBezTo>
                  <a:pt x="117" y="12"/>
                  <a:pt x="166" y="0"/>
                  <a:pt x="215" y="13"/>
                </a:cubicBezTo>
                <a:lnTo>
                  <a:pt x="234" y="23"/>
                </a:lnTo>
                <a:close/>
              </a:path>
            </a:pathLst>
          </a:custGeom>
          <a:solidFill>
            <a:srgbClr val="BB99C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1030682" y="441753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1034763" y="470344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3575181" y="441753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3579262" y="470344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6119680" y="441753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6123761" y="470344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8664178" y="441753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8668259" y="470344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988" y="519617"/>
            <a:ext cx="6867560" cy="5522368"/>
          </a:xfrm>
          <a:prstGeom prst="rect">
            <a:avLst/>
          </a:prstGeom>
        </p:spPr>
      </p:pic>
      <p:sp>
        <p:nvSpPr>
          <p:cNvPr id="437" name="出自【趣你的PPT】(微信:qunideppt)：最优质的PPT资源库"/>
          <p:cNvSpPr txBox="1"/>
          <p:nvPr/>
        </p:nvSpPr>
        <p:spPr>
          <a:xfrm>
            <a:off x="5048250" y="2170151"/>
            <a:ext cx="21717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03</a:t>
            </a:r>
            <a:endParaRPr lang="zh-CN" altLang="en-US" sz="13800" dirty="0">
              <a:solidFill>
                <a:schemeClr val="tx1">
                  <a:lumMod val="65000"/>
                  <a:lumOff val="35000"/>
                </a:schemeClr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438" name="出自【趣你的PPT】(微信:qunideppt)：最优质的PPT资源库"/>
          <p:cNvSpPr txBox="1">
            <a:spLocks noChangeArrowheads="1"/>
          </p:cNvSpPr>
          <p:nvPr/>
        </p:nvSpPr>
        <p:spPr bwMode="auto">
          <a:xfrm>
            <a:off x="3931844" y="4582711"/>
            <a:ext cx="49423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3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2603380" y="5145697"/>
            <a:ext cx="67373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draw the text box size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template.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l="19488"/>
          <a:stretch>
            <a:fillRect/>
          </a:stretch>
        </p:blipFill>
        <p:spPr>
          <a:xfrm>
            <a:off x="6918960" y="1671328"/>
            <a:ext cx="3380740" cy="4157879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876620" y="2029447"/>
            <a:ext cx="4590731" cy="1475753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209995" y="2357034"/>
            <a:ext cx="3923980" cy="959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876619" y="4239290"/>
            <a:ext cx="4590731" cy="1475753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209994" y="4566877"/>
            <a:ext cx="3923980" cy="959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532226" y="1795364"/>
            <a:ext cx="3279515" cy="462161"/>
          </a:xfrm>
          <a:prstGeom prst="roundRect">
            <a:avLst/>
          </a:prstGeom>
          <a:solidFill>
            <a:srgbClr val="A2C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763472" y="1845162"/>
            <a:ext cx="2797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532226" y="4046514"/>
            <a:ext cx="3279515" cy="462161"/>
          </a:xfrm>
          <a:prstGeom prst="roundRect">
            <a:avLst/>
          </a:prstGeom>
          <a:solidFill>
            <a:srgbClr val="A2C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744422" y="4098792"/>
            <a:ext cx="2797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05724" y="1715549"/>
            <a:ext cx="2211313" cy="2468895"/>
            <a:chOff x="471488" y="914008"/>
            <a:chExt cx="1851025" cy="2066639"/>
          </a:xfrm>
        </p:grpSpPr>
        <p:sp>
          <p:nvSpPr>
            <p:cNvPr id="6" name="TextBox 51"/>
            <p:cNvSpPr txBox="1"/>
            <p:nvPr/>
          </p:nvSpPr>
          <p:spPr>
            <a:xfrm>
              <a:off x="673131" y="1121910"/>
              <a:ext cx="1456532" cy="1558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456565">
                <a:defRPr/>
              </a:pPr>
              <a:r>
                <a:rPr lang="en-US" sz="11500" kern="0" dirty="0" smtClean="0">
                  <a:solidFill>
                    <a:srgbClr val="E5E5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Black"/>
                </a:rPr>
                <a:t>S</a:t>
              </a:r>
            </a:p>
          </p:txBody>
        </p:sp>
        <p:sp>
          <p:nvSpPr>
            <p:cNvPr id="8" name="Shape 148"/>
            <p:cNvSpPr/>
            <p:nvPr/>
          </p:nvSpPr>
          <p:spPr>
            <a:xfrm>
              <a:off x="635463" y="1099552"/>
              <a:ext cx="1523074" cy="1700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93" extrusionOk="0">
                  <a:moveTo>
                    <a:pt x="1092" y="4742"/>
                  </a:moveTo>
                  <a:lnTo>
                    <a:pt x="9180" y="528"/>
                  </a:lnTo>
                  <a:cubicBezTo>
                    <a:pt x="9459" y="385"/>
                    <a:pt x="9748" y="262"/>
                    <a:pt x="10042" y="160"/>
                  </a:cubicBezTo>
                  <a:cubicBezTo>
                    <a:pt x="10303" y="70"/>
                    <a:pt x="10577" y="-7"/>
                    <a:pt x="10864" y="0"/>
                  </a:cubicBezTo>
                  <a:cubicBezTo>
                    <a:pt x="11119" y="7"/>
                    <a:pt x="11362" y="80"/>
                    <a:pt x="11594" y="169"/>
                  </a:cubicBezTo>
                  <a:cubicBezTo>
                    <a:pt x="11881" y="278"/>
                    <a:pt x="12157" y="412"/>
                    <a:pt x="12419" y="569"/>
                  </a:cubicBezTo>
                  <a:lnTo>
                    <a:pt x="19879" y="4387"/>
                  </a:lnTo>
                  <a:cubicBezTo>
                    <a:pt x="20200" y="4546"/>
                    <a:pt x="20498" y="4733"/>
                    <a:pt x="20770" y="4942"/>
                  </a:cubicBezTo>
                  <a:cubicBezTo>
                    <a:pt x="20998" y="5118"/>
                    <a:pt x="21215" y="5315"/>
                    <a:pt x="21349" y="5564"/>
                  </a:cubicBezTo>
                  <a:cubicBezTo>
                    <a:pt x="21482" y="5812"/>
                    <a:pt x="21517" y="6088"/>
                    <a:pt x="21544" y="6359"/>
                  </a:cubicBezTo>
                  <a:cubicBezTo>
                    <a:pt x="21566" y="6590"/>
                    <a:pt x="21584" y="6822"/>
                    <a:pt x="21596" y="7055"/>
                  </a:cubicBezTo>
                  <a:lnTo>
                    <a:pt x="21596" y="14541"/>
                  </a:lnTo>
                  <a:cubicBezTo>
                    <a:pt x="21595" y="14806"/>
                    <a:pt x="21576" y="15070"/>
                    <a:pt x="21538" y="15331"/>
                  </a:cubicBezTo>
                  <a:cubicBezTo>
                    <a:pt x="21504" y="15566"/>
                    <a:pt x="21455" y="15801"/>
                    <a:pt x="21346" y="16020"/>
                  </a:cubicBezTo>
                  <a:cubicBezTo>
                    <a:pt x="21220" y="16272"/>
                    <a:pt x="21024" y="16484"/>
                    <a:pt x="20807" y="16671"/>
                  </a:cubicBezTo>
                  <a:cubicBezTo>
                    <a:pt x="20551" y="16891"/>
                    <a:pt x="20260" y="17080"/>
                    <a:pt x="19939" y="17231"/>
                  </a:cubicBezTo>
                  <a:lnTo>
                    <a:pt x="13910" y="20346"/>
                  </a:lnTo>
                  <a:cubicBezTo>
                    <a:pt x="13476" y="20557"/>
                    <a:pt x="13049" y="20773"/>
                    <a:pt x="12630" y="20995"/>
                  </a:cubicBezTo>
                  <a:cubicBezTo>
                    <a:pt x="12087" y="21283"/>
                    <a:pt x="11523" y="21593"/>
                    <a:pt x="10881" y="21593"/>
                  </a:cubicBezTo>
                  <a:cubicBezTo>
                    <a:pt x="10428" y="21593"/>
                    <a:pt x="10008" y="21438"/>
                    <a:pt x="9609" y="21276"/>
                  </a:cubicBezTo>
                  <a:cubicBezTo>
                    <a:pt x="8943" y="21005"/>
                    <a:pt x="8289" y="20696"/>
                    <a:pt x="7650" y="20346"/>
                  </a:cubicBezTo>
                  <a:lnTo>
                    <a:pt x="1772" y="17197"/>
                  </a:lnTo>
                  <a:cubicBezTo>
                    <a:pt x="1505" y="17049"/>
                    <a:pt x="1247" y="16891"/>
                    <a:pt x="999" y="16723"/>
                  </a:cubicBezTo>
                  <a:cubicBezTo>
                    <a:pt x="717" y="16533"/>
                    <a:pt x="440" y="16323"/>
                    <a:pt x="273" y="16039"/>
                  </a:cubicBezTo>
                  <a:cubicBezTo>
                    <a:pt x="125" y="15790"/>
                    <a:pt x="78" y="15510"/>
                    <a:pt x="47" y="15236"/>
                  </a:cubicBezTo>
                  <a:cubicBezTo>
                    <a:pt x="14" y="14947"/>
                    <a:pt x="-2" y="14653"/>
                    <a:pt x="0" y="14357"/>
                  </a:cubicBezTo>
                  <a:lnTo>
                    <a:pt x="0" y="7059"/>
                  </a:lnTo>
                  <a:cubicBezTo>
                    <a:pt x="-4" y="6767"/>
                    <a:pt x="16" y="6477"/>
                    <a:pt x="58" y="6192"/>
                  </a:cubicBezTo>
                  <a:cubicBezTo>
                    <a:pt x="97" y="5928"/>
                    <a:pt x="157" y="5660"/>
                    <a:pt x="311" y="5426"/>
                  </a:cubicBezTo>
                  <a:cubicBezTo>
                    <a:pt x="403" y="5287"/>
                    <a:pt x="525" y="5168"/>
                    <a:pt x="654" y="5058"/>
                  </a:cubicBezTo>
                  <a:cubicBezTo>
                    <a:pt x="790" y="4943"/>
                    <a:pt x="936" y="4837"/>
                    <a:pt x="1092" y="4742"/>
                  </a:cubicBezTo>
                  <a:close/>
                </a:path>
              </a:pathLst>
            </a:custGeom>
            <a:ln w="76200" cmpd="sng">
              <a:solidFill>
                <a:srgbClr val="A48BA5"/>
              </a:solidFill>
              <a:prstDash val="solid"/>
              <a:miter lim="400000"/>
            </a:ln>
          </p:spPr>
          <p:txBody>
            <a:bodyPr lIns="0" tIns="0" rIns="0" bIns="0" anchor="ctr"/>
            <a:lstStyle/>
            <a:p>
              <a:pPr defTabSz="456565">
                <a:defRPr sz="2400"/>
              </a:pPr>
              <a:endParaRPr sz="2800" kern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Shape 148"/>
            <p:cNvSpPr/>
            <p:nvPr/>
          </p:nvSpPr>
          <p:spPr>
            <a:xfrm>
              <a:off x="471488" y="914008"/>
              <a:ext cx="1851025" cy="206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93" extrusionOk="0">
                  <a:moveTo>
                    <a:pt x="1092" y="4742"/>
                  </a:moveTo>
                  <a:lnTo>
                    <a:pt x="9180" y="528"/>
                  </a:lnTo>
                  <a:cubicBezTo>
                    <a:pt x="9459" y="385"/>
                    <a:pt x="9748" y="262"/>
                    <a:pt x="10042" y="160"/>
                  </a:cubicBezTo>
                  <a:cubicBezTo>
                    <a:pt x="10303" y="70"/>
                    <a:pt x="10577" y="-7"/>
                    <a:pt x="10864" y="0"/>
                  </a:cubicBezTo>
                  <a:cubicBezTo>
                    <a:pt x="11119" y="7"/>
                    <a:pt x="11362" y="80"/>
                    <a:pt x="11594" y="169"/>
                  </a:cubicBezTo>
                  <a:cubicBezTo>
                    <a:pt x="11881" y="278"/>
                    <a:pt x="12157" y="412"/>
                    <a:pt x="12419" y="569"/>
                  </a:cubicBezTo>
                  <a:lnTo>
                    <a:pt x="19879" y="4387"/>
                  </a:lnTo>
                  <a:cubicBezTo>
                    <a:pt x="20200" y="4546"/>
                    <a:pt x="20498" y="4733"/>
                    <a:pt x="20770" y="4942"/>
                  </a:cubicBezTo>
                  <a:cubicBezTo>
                    <a:pt x="20998" y="5118"/>
                    <a:pt x="21215" y="5315"/>
                    <a:pt x="21349" y="5564"/>
                  </a:cubicBezTo>
                  <a:cubicBezTo>
                    <a:pt x="21482" y="5812"/>
                    <a:pt x="21517" y="6088"/>
                    <a:pt x="21544" y="6359"/>
                  </a:cubicBezTo>
                  <a:cubicBezTo>
                    <a:pt x="21566" y="6590"/>
                    <a:pt x="21584" y="6822"/>
                    <a:pt x="21596" y="7055"/>
                  </a:cubicBezTo>
                  <a:lnTo>
                    <a:pt x="21596" y="14541"/>
                  </a:lnTo>
                  <a:cubicBezTo>
                    <a:pt x="21595" y="14806"/>
                    <a:pt x="21576" y="15070"/>
                    <a:pt x="21538" y="15331"/>
                  </a:cubicBezTo>
                  <a:cubicBezTo>
                    <a:pt x="21504" y="15566"/>
                    <a:pt x="21455" y="15801"/>
                    <a:pt x="21346" y="16020"/>
                  </a:cubicBezTo>
                  <a:cubicBezTo>
                    <a:pt x="21220" y="16272"/>
                    <a:pt x="21024" y="16484"/>
                    <a:pt x="20807" y="16671"/>
                  </a:cubicBezTo>
                  <a:cubicBezTo>
                    <a:pt x="20551" y="16891"/>
                    <a:pt x="20260" y="17080"/>
                    <a:pt x="19939" y="17231"/>
                  </a:cubicBezTo>
                  <a:lnTo>
                    <a:pt x="13910" y="20346"/>
                  </a:lnTo>
                  <a:cubicBezTo>
                    <a:pt x="13476" y="20557"/>
                    <a:pt x="13049" y="20773"/>
                    <a:pt x="12630" y="20995"/>
                  </a:cubicBezTo>
                  <a:cubicBezTo>
                    <a:pt x="12087" y="21283"/>
                    <a:pt x="11523" y="21593"/>
                    <a:pt x="10881" y="21593"/>
                  </a:cubicBezTo>
                  <a:cubicBezTo>
                    <a:pt x="10428" y="21593"/>
                    <a:pt x="10008" y="21438"/>
                    <a:pt x="9609" y="21276"/>
                  </a:cubicBezTo>
                  <a:cubicBezTo>
                    <a:pt x="8943" y="21005"/>
                    <a:pt x="8289" y="20696"/>
                    <a:pt x="7650" y="20346"/>
                  </a:cubicBezTo>
                  <a:lnTo>
                    <a:pt x="1772" y="17197"/>
                  </a:lnTo>
                  <a:cubicBezTo>
                    <a:pt x="1505" y="17049"/>
                    <a:pt x="1247" y="16891"/>
                    <a:pt x="999" y="16723"/>
                  </a:cubicBezTo>
                  <a:cubicBezTo>
                    <a:pt x="717" y="16533"/>
                    <a:pt x="440" y="16323"/>
                    <a:pt x="273" y="16039"/>
                  </a:cubicBezTo>
                  <a:cubicBezTo>
                    <a:pt x="125" y="15790"/>
                    <a:pt x="78" y="15510"/>
                    <a:pt x="47" y="15236"/>
                  </a:cubicBezTo>
                  <a:cubicBezTo>
                    <a:pt x="14" y="14947"/>
                    <a:pt x="-2" y="14653"/>
                    <a:pt x="0" y="14357"/>
                  </a:cubicBezTo>
                  <a:lnTo>
                    <a:pt x="0" y="7059"/>
                  </a:lnTo>
                  <a:cubicBezTo>
                    <a:pt x="-4" y="6767"/>
                    <a:pt x="16" y="6477"/>
                    <a:pt x="58" y="6192"/>
                  </a:cubicBezTo>
                  <a:cubicBezTo>
                    <a:pt x="97" y="5928"/>
                    <a:pt x="157" y="5660"/>
                    <a:pt x="311" y="5426"/>
                  </a:cubicBezTo>
                  <a:cubicBezTo>
                    <a:pt x="403" y="5287"/>
                    <a:pt x="525" y="5168"/>
                    <a:pt x="654" y="5058"/>
                  </a:cubicBezTo>
                  <a:cubicBezTo>
                    <a:pt x="790" y="4943"/>
                    <a:pt x="936" y="4837"/>
                    <a:pt x="1092" y="4742"/>
                  </a:cubicBezTo>
                  <a:close/>
                </a:path>
              </a:pathLst>
            </a:custGeom>
            <a:ln w="6350">
              <a:solidFill>
                <a:srgbClr val="A0A0A3"/>
              </a:solidFill>
              <a:prstDash val="dash"/>
              <a:miter lim="400000"/>
            </a:ln>
          </p:spPr>
          <p:txBody>
            <a:bodyPr lIns="0" tIns="0" rIns="0" bIns="0" anchor="ctr"/>
            <a:lstStyle/>
            <a:p>
              <a:pPr defTabSz="456565">
                <a:defRPr sz="2400"/>
              </a:pPr>
              <a:endParaRPr sz="2800" kern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itle 1"/>
            <p:cNvSpPr txBox="1"/>
            <p:nvPr/>
          </p:nvSpPr>
          <p:spPr>
            <a:xfrm>
              <a:off x="673353" y="1552427"/>
              <a:ext cx="1440822" cy="78392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000" b="1" kern="1200">
                  <a:solidFill>
                    <a:schemeClr val="tx1"/>
                  </a:solidFill>
                  <a:latin typeface="Roboto Light"/>
                  <a:ea typeface="+mj-ea"/>
                  <a:cs typeface="Roboto Light"/>
                </a:defRPr>
              </a:lvl1pPr>
            </a:lstStyle>
            <a:p>
              <a:pPr algn="ctr">
                <a:defRPr/>
              </a:pPr>
              <a:r>
                <a:rPr lang="en-US" sz="1800" b="0" dirty="0">
                  <a:solidFill>
                    <a:srgbClr val="07070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Strength</a:t>
              </a:r>
            </a:p>
          </p:txBody>
        </p:sp>
      </p:grpSp>
      <p:grpSp>
        <p:nvGrpSpPr>
          <p:cNvPr id="11" name="Group 53"/>
          <p:cNvGrpSpPr/>
          <p:nvPr/>
        </p:nvGrpSpPr>
        <p:grpSpPr>
          <a:xfrm>
            <a:off x="3722372" y="1712603"/>
            <a:ext cx="2211313" cy="2468895"/>
            <a:chOff x="471488" y="914008"/>
            <a:chExt cx="1851025" cy="2066639"/>
          </a:xfrm>
        </p:grpSpPr>
        <p:sp>
          <p:nvSpPr>
            <p:cNvPr id="12" name="TextBox 54"/>
            <p:cNvSpPr txBox="1"/>
            <p:nvPr/>
          </p:nvSpPr>
          <p:spPr>
            <a:xfrm>
              <a:off x="673131" y="1121910"/>
              <a:ext cx="1456532" cy="1558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456565">
                <a:defRPr/>
              </a:pPr>
              <a:r>
                <a:rPr lang="en-US" sz="11500" kern="0" dirty="0" smtClean="0">
                  <a:solidFill>
                    <a:srgbClr val="E5E5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Black"/>
                </a:rPr>
                <a:t>W</a:t>
              </a:r>
            </a:p>
          </p:txBody>
        </p:sp>
        <p:sp>
          <p:nvSpPr>
            <p:cNvPr id="13" name="Shape 148"/>
            <p:cNvSpPr/>
            <p:nvPr/>
          </p:nvSpPr>
          <p:spPr>
            <a:xfrm>
              <a:off x="635463" y="1099552"/>
              <a:ext cx="1523074" cy="1700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93" extrusionOk="0">
                  <a:moveTo>
                    <a:pt x="1092" y="4742"/>
                  </a:moveTo>
                  <a:lnTo>
                    <a:pt x="9180" y="528"/>
                  </a:lnTo>
                  <a:cubicBezTo>
                    <a:pt x="9459" y="385"/>
                    <a:pt x="9748" y="262"/>
                    <a:pt x="10042" y="160"/>
                  </a:cubicBezTo>
                  <a:cubicBezTo>
                    <a:pt x="10303" y="70"/>
                    <a:pt x="10577" y="-7"/>
                    <a:pt x="10864" y="0"/>
                  </a:cubicBezTo>
                  <a:cubicBezTo>
                    <a:pt x="11119" y="7"/>
                    <a:pt x="11362" y="80"/>
                    <a:pt x="11594" y="169"/>
                  </a:cubicBezTo>
                  <a:cubicBezTo>
                    <a:pt x="11881" y="278"/>
                    <a:pt x="12157" y="412"/>
                    <a:pt x="12419" y="569"/>
                  </a:cubicBezTo>
                  <a:lnTo>
                    <a:pt x="19879" y="4387"/>
                  </a:lnTo>
                  <a:cubicBezTo>
                    <a:pt x="20200" y="4546"/>
                    <a:pt x="20498" y="4733"/>
                    <a:pt x="20770" y="4942"/>
                  </a:cubicBezTo>
                  <a:cubicBezTo>
                    <a:pt x="20998" y="5118"/>
                    <a:pt x="21215" y="5315"/>
                    <a:pt x="21349" y="5564"/>
                  </a:cubicBezTo>
                  <a:cubicBezTo>
                    <a:pt x="21482" y="5812"/>
                    <a:pt x="21517" y="6088"/>
                    <a:pt x="21544" y="6359"/>
                  </a:cubicBezTo>
                  <a:cubicBezTo>
                    <a:pt x="21566" y="6590"/>
                    <a:pt x="21584" y="6822"/>
                    <a:pt x="21596" y="7055"/>
                  </a:cubicBezTo>
                  <a:lnTo>
                    <a:pt x="21596" y="14541"/>
                  </a:lnTo>
                  <a:cubicBezTo>
                    <a:pt x="21595" y="14806"/>
                    <a:pt x="21576" y="15070"/>
                    <a:pt x="21538" y="15331"/>
                  </a:cubicBezTo>
                  <a:cubicBezTo>
                    <a:pt x="21504" y="15566"/>
                    <a:pt x="21455" y="15801"/>
                    <a:pt x="21346" y="16020"/>
                  </a:cubicBezTo>
                  <a:cubicBezTo>
                    <a:pt x="21220" y="16272"/>
                    <a:pt x="21024" y="16484"/>
                    <a:pt x="20807" y="16671"/>
                  </a:cubicBezTo>
                  <a:cubicBezTo>
                    <a:pt x="20551" y="16891"/>
                    <a:pt x="20260" y="17080"/>
                    <a:pt x="19939" y="17231"/>
                  </a:cubicBezTo>
                  <a:lnTo>
                    <a:pt x="13910" y="20346"/>
                  </a:lnTo>
                  <a:cubicBezTo>
                    <a:pt x="13476" y="20557"/>
                    <a:pt x="13049" y="20773"/>
                    <a:pt x="12630" y="20995"/>
                  </a:cubicBezTo>
                  <a:cubicBezTo>
                    <a:pt x="12087" y="21283"/>
                    <a:pt x="11523" y="21593"/>
                    <a:pt x="10881" y="21593"/>
                  </a:cubicBezTo>
                  <a:cubicBezTo>
                    <a:pt x="10428" y="21593"/>
                    <a:pt x="10008" y="21438"/>
                    <a:pt x="9609" y="21276"/>
                  </a:cubicBezTo>
                  <a:cubicBezTo>
                    <a:pt x="8943" y="21005"/>
                    <a:pt x="8289" y="20696"/>
                    <a:pt x="7650" y="20346"/>
                  </a:cubicBezTo>
                  <a:lnTo>
                    <a:pt x="1772" y="17197"/>
                  </a:lnTo>
                  <a:cubicBezTo>
                    <a:pt x="1505" y="17049"/>
                    <a:pt x="1247" y="16891"/>
                    <a:pt x="999" y="16723"/>
                  </a:cubicBezTo>
                  <a:cubicBezTo>
                    <a:pt x="717" y="16533"/>
                    <a:pt x="440" y="16323"/>
                    <a:pt x="273" y="16039"/>
                  </a:cubicBezTo>
                  <a:cubicBezTo>
                    <a:pt x="125" y="15790"/>
                    <a:pt x="78" y="15510"/>
                    <a:pt x="47" y="15236"/>
                  </a:cubicBezTo>
                  <a:cubicBezTo>
                    <a:pt x="14" y="14947"/>
                    <a:pt x="-2" y="14653"/>
                    <a:pt x="0" y="14357"/>
                  </a:cubicBezTo>
                  <a:lnTo>
                    <a:pt x="0" y="7059"/>
                  </a:lnTo>
                  <a:cubicBezTo>
                    <a:pt x="-4" y="6767"/>
                    <a:pt x="16" y="6477"/>
                    <a:pt x="58" y="6192"/>
                  </a:cubicBezTo>
                  <a:cubicBezTo>
                    <a:pt x="97" y="5928"/>
                    <a:pt x="157" y="5660"/>
                    <a:pt x="311" y="5426"/>
                  </a:cubicBezTo>
                  <a:cubicBezTo>
                    <a:pt x="403" y="5287"/>
                    <a:pt x="525" y="5168"/>
                    <a:pt x="654" y="5058"/>
                  </a:cubicBezTo>
                  <a:cubicBezTo>
                    <a:pt x="790" y="4943"/>
                    <a:pt x="936" y="4837"/>
                    <a:pt x="1092" y="4742"/>
                  </a:cubicBezTo>
                  <a:close/>
                </a:path>
              </a:pathLst>
            </a:custGeom>
            <a:ln w="76200" cmpd="sng">
              <a:solidFill>
                <a:srgbClr val="CC9CBF"/>
              </a:solidFill>
              <a:prstDash val="solid"/>
              <a:miter lim="400000"/>
            </a:ln>
          </p:spPr>
          <p:txBody>
            <a:bodyPr lIns="0" tIns="0" rIns="0" bIns="0" anchor="ctr"/>
            <a:lstStyle/>
            <a:p>
              <a:pPr defTabSz="456565">
                <a:defRPr sz="2400"/>
              </a:pPr>
              <a:endParaRPr sz="2800" kern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Shape 148"/>
            <p:cNvSpPr/>
            <p:nvPr/>
          </p:nvSpPr>
          <p:spPr>
            <a:xfrm>
              <a:off x="471488" y="914008"/>
              <a:ext cx="1851025" cy="206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93" extrusionOk="0">
                  <a:moveTo>
                    <a:pt x="1092" y="4742"/>
                  </a:moveTo>
                  <a:lnTo>
                    <a:pt x="9180" y="528"/>
                  </a:lnTo>
                  <a:cubicBezTo>
                    <a:pt x="9459" y="385"/>
                    <a:pt x="9748" y="262"/>
                    <a:pt x="10042" y="160"/>
                  </a:cubicBezTo>
                  <a:cubicBezTo>
                    <a:pt x="10303" y="70"/>
                    <a:pt x="10577" y="-7"/>
                    <a:pt x="10864" y="0"/>
                  </a:cubicBezTo>
                  <a:cubicBezTo>
                    <a:pt x="11119" y="7"/>
                    <a:pt x="11362" y="80"/>
                    <a:pt x="11594" y="169"/>
                  </a:cubicBezTo>
                  <a:cubicBezTo>
                    <a:pt x="11881" y="278"/>
                    <a:pt x="12157" y="412"/>
                    <a:pt x="12419" y="569"/>
                  </a:cubicBezTo>
                  <a:lnTo>
                    <a:pt x="19879" y="4387"/>
                  </a:lnTo>
                  <a:cubicBezTo>
                    <a:pt x="20200" y="4546"/>
                    <a:pt x="20498" y="4733"/>
                    <a:pt x="20770" y="4942"/>
                  </a:cubicBezTo>
                  <a:cubicBezTo>
                    <a:pt x="20998" y="5118"/>
                    <a:pt x="21215" y="5315"/>
                    <a:pt x="21349" y="5564"/>
                  </a:cubicBezTo>
                  <a:cubicBezTo>
                    <a:pt x="21482" y="5812"/>
                    <a:pt x="21517" y="6088"/>
                    <a:pt x="21544" y="6359"/>
                  </a:cubicBezTo>
                  <a:cubicBezTo>
                    <a:pt x="21566" y="6590"/>
                    <a:pt x="21584" y="6822"/>
                    <a:pt x="21596" y="7055"/>
                  </a:cubicBezTo>
                  <a:lnTo>
                    <a:pt x="21596" y="14541"/>
                  </a:lnTo>
                  <a:cubicBezTo>
                    <a:pt x="21595" y="14806"/>
                    <a:pt x="21576" y="15070"/>
                    <a:pt x="21538" y="15331"/>
                  </a:cubicBezTo>
                  <a:cubicBezTo>
                    <a:pt x="21504" y="15566"/>
                    <a:pt x="21455" y="15801"/>
                    <a:pt x="21346" y="16020"/>
                  </a:cubicBezTo>
                  <a:cubicBezTo>
                    <a:pt x="21220" y="16272"/>
                    <a:pt x="21024" y="16484"/>
                    <a:pt x="20807" y="16671"/>
                  </a:cubicBezTo>
                  <a:cubicBezTo>
                    <a:pt x="20551" y="16891"/>
                    <a:pt x="20260" y="17080"/>
                    <a:pt x="19939" y="17231"/>
                  </a:cubicBezTo>
                  <a:lnTo>
                    <a:pt x="13910" y="20346"/>
                  </a:lnTo>
                  <a:cubicBezTo>
                    <a:pt x="13476" y="20557"/>
                    <a:pt x="13049" y="20773"/>
                    <a:pt x="12630" y="20995"/>
                  </a:cubicBezTo>
                  <a:cubicBezTo>
                    <a:pt x="12087" y="21283"/>
                    <a:pt x="11523" y="21593"/>
                    <a:pt x="10881" y="21593"/>
                  </a:cubicBezTo>
                  <a:cubicBezTo>
                    <a:pt x="10428" y="21593"/>
                    <a:pt x="10008" y="21438"/>
                    <a:pt x="9609" y="21276"/>
                  </a:cubicBezTo>
                  <a:cubicBezTo>
                    <a:pt x="8943" y="21005"/>
                    <a:pt x="8289" y="20696"/>
                    <a:pt x="7650" y="20346"/>
                  </a:cubicBezTo>
                  <a:lnTo>
                    <a:pt x="1772" y="17197"/>
                  </a:lnTo>
                  <a:cubicBezTo>
                    <a:pt x="1505" y="17049"/>
                    <a:pt x="1247" y="16891"/>
                    <a:pt x="999" y="16723"/>
                  </a:cubicBezTo>
                  <a:cubicBezTo>
                    <a:pt x="717" y="16533"/>
                    <a:pt x="440" y="16323"/>
                    <a:pt x="273" y="16039"/>
                  </a:cubicBezTo>
                  <a:cubicBezTo>
                    <a:pt x="125" y="15790"/>
                    <a:pt x="78" y="15510"/>
                    <a:pt x="47" y="15236"/>
                  </a:cubicBezTo>
                  <a:cubicBezTo>
                    <a:pt x="14" y="14947"/>
                    <a:pt x="-2" y="14653"/>
                    <a:pt x="0" y="14357"/>
                  </a:cubicBezTo>
                  <a:lnTo>
                    <a:pt x="0" y="7059"/>
                  </a:lnTo>
                  <a:cubicBezTo>
                    <a:pt x="-4" y="6767"/>
                    <a:pt x="16" y="6477"/>
                    <a:pt x="58" y="6192"/>
                  </a:cubicBezTo>
                  <a:cubicBezTo>
                    <a:pt x="97" y="5928"/>
                    <a:pt x="157" y="5660"/>
                    <a:pt x="311" y="5426"/>
                  </a:cubicBezTo>
                  <a:cubicBezTo>
                    <a:pt x="403" y="5287"/>
                    <a:pt x="525" y="5168"/>
                    <a:pt x="654" y="5058"/>
                  </a:cubicBezTo>
                  <a:cubicBezTo>
                    <a:pt x="790" y="4943"/>
                    <a:pt x="936" y="4837"/>
                    <a:pt x="1092" y="4742"/>
                  </a:cubicBezTo>
                  <a:close/>
                </a:path>
              </a:pathLst>
            </a:custGeom>
            <a:ln w="6350">
              <a:solidFill>
                <a:srgbClr val="A0A0A3"/>
              </a:solidFill>
              <a:prstDash val="dash"/>
              <a:miter lim="400000"/>
            </a:ln>
          </p:spPr>
          <p:txBody>
            <a:bodyPr lIns="0" tIns="0" rIns="0" bIns="0" anchor="ctr"/>
            <a:lstStyle/>
            <a:p>
              <a:pPr defTabSz="456565">
                <a:defRPr sz="2400"/>
              </a:pPr>
              <a:endParaRPr sz="2800" kern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itle 1"/>
            <p:cNvSpPr txBox="1"/>
            <p:nvPr/>
          </p:nvSpPr>
          <p:spPr>
            <a:xfrm>
              <a:off x="673353" y="1552427"/>
              <a:ext cx="1440822" cy="78392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000" b="1" kern="1200">
                  <a:solidFill>
                    <a:schemeClr val="tx1"/>
                  </a:solidFill>
                  <a:latin typeface="Roboto Light"/>
                  <a:ea typeface="+mj-ea"/>
                  <a:cs typeface="Roboto Light"/>
                </a:defRPr>
              </a:lvl1pPr>
            </a:lstStyle>
            <a:p>
              <a:pPr algn="ctr">
                <a:defRPr/>
              </a:pPr>
              <a:r>
                <a:rPr lang="en-US" sz="1800" b="0" dirty="0">
                  <a:solidFill>
                    <a:srgbClr val="07070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Weakness</a:t>
              </a:r>
            </a:p>
          </p:txBody>
        </p:sp>
      </p:grpSp>
      <p:grpSp>
        <p:nvGrpSpPr>
          <p:cNvPr id="16" name="Group 58"/>
          <p:cNvGrpSpPr/>
          <p:nvPr/>
        </p:nvGrpSpPr>
        <p:grpSpPr>
          <a:xfrm>
            <a:off x="6257986" y="1709656"/>
            <a:ext cx="2211313" cy="2468895"/>
            <a:chOff x="471488" y="914008"/>
            <a:chExt cx="1851025" cy="2066639"/>
          </a:xfrm>
        </p:grpSpPr>
        <p:sp>
          <p:nvSpPr>
            <p:cNvPr id="17" name="TextBox 65"/>
            <p:cNvSpPr txBox="1"/>
            <p:nvPr/>
          </p:nvSpPr>
          <p:spPr>
            <a:xfrm>
              <a:off x="673131" y="1121910"/>
              <a:ext cx="1456532" cy="1558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456565">
                <a:defRPr/>
              </a:pPr>
              <a:r>
                <a:rPr lang="en-US" sz="11500" kern="0" dirty="0" smtClean="0">
                  <a:solidFill>
                    <a:srgbClr val="E5E5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Black"/>
                </a:rPr>
                <a:t>O</a:t>
              </a:r>
            </a:p>
          </p:txBody>
        </p:sp>
        <p:sp>
          <p:nvSpPr>
            <p:cNvPr id="18" name="Shape 148"/>
            <p:cNvSpPr/>
            <p:nvPr/>
          </p:nvSpPr>
          <p:spPr>
            <a:xfrm>
              <a:off x="635463" y="1099552"/>
              <a:ext cx="1523074" cy="1700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93" extrusionOk="0">
                  <a:moveTo>
                    <a:pt x="1092" y="4742"/>
                  </a:moveTo>
                  <a:lnTo>
                    <a:pt x="9180" y="528"/>
                  </a:lnTo>
                  <a:cubicBezTo>
                    <a:pt x="9459" y="385"/>
                    <a:pt x="9748" y="262"/>
                    <a:pt x="10042" y="160"/>
                  </a:cubicBezTo>
                  <a:cubicBezTo>
                    <a:pt x="10303" y="70"/>
                    <a:pt x="10577" y="-7"/>
                    <a:pt x="10864" y="0"/>
                  </a:cubicBezTo>
                  <a:cubicBezTo>
                    <a:pt x="11119" y="7"/>
                    <a:pt x="11362" y="80"/>
                    <a:pt x="11594" y="169"/>
                  </a:cubicBezTo>
                  <a:cubicBezTo>
                    <a:pt x="11881" y="278"/>
                    <a:pt x="12157" y="412"/>
                    <a:pt x="12419" y="569"/>
                  </a:cubicBezTo>
                  <a:lnTo>
                    <a:pt x="19879" y="4387"/>
                  </a:lnTo>
                  <a:cubicBezTo>
                    <a:pt x="20200" y="4546"/>
                    <a:pt x="20498" y="4733"/>
                    <a:pt x="20770" y="4942"/>
                  </a:cubicBezTo>
                  <a:cubicBezTo>
                    <a:pt x="20998" y="5118"/>
                    <a:pt x="21215" y="5315"/>
                    <a:pt x="21349" y="5564"/>
                  </a:cubicBezTo>
                  <a:cubicBezTo>
                    <a:pt x="21482" y="5812"/>
                    <a:pt x="21517" y="6088"/>
                    <a:pt x="21544" y="6359"/>
                  </a:cubicBezTo>
                  <a:cubicBezTo>
                    <a:pt x="21566" y="6590"/>
                    <a:pt x="21584" y="6822"/>
                    <a:pt x="21596" y="7055"/>
                  </a:cubicBezTo>
                  <a:lnTo>
                    <a:pt x="21596" y="14541"/>
                  </a:lnTo>
                  <a:cubicBezTo>
                    <a:pt x="21595" y="14806"/>
                    <a:pt x="21576" y="15070"/>
                    <a:pt x="21538" y="15331"/>
                  </a:cubicBezTo>
                  <a:cubicBezTo>
                    <a:pt x="21504" y="15566"/>
                    <a:pt x="21455" y="15801"/>
                    <a:pt x="21346" y="16020"/>
                  </a:cubicBezTo>
                  <a:cubicBezTo>
                    <a:pt x="21220" y="16272"/>
                    <a:pt x="21024" y="16484"/>
                    <a:pt x="20807" y="16671"/>
                  </a:cubicBezTo>
                  <a:cubicBezTo>
                    <a:pt x="20551" y="16891"/>
                    <a:pt x="20260" y="17080"/>
                    <a:pt x="19939" y="17231"/>
                  </a:cubicBezTo>
                  <a:lnTo>
                    <a:pt x="13910" y="20346"/>
                  </a:lnTo>
                  <a:cubicBezTo>
                    <a:pt x="13476" y="20557"/>
                    <a:pt x="13049" y="20773"/>
                    <a:pt x="12630" y="20995"/>
                  </a:cubicBezTo>
                  <a:cubicBezTo>
                    <a:pt x="12087" y="21283"/>
                    <a:pt x="11523" y="21593"/>
                    <a:pt x="10881" y="21593"/>
                  </a:cubicBezTo>
                  <a:cubicBezTo>
                    <a:pt x="10428" y="21593"/>
                    <a:pt x="10008" y="21438"/>
                    <a:pt x="9609" y="21276"/>
                  </a:cubicBezTo>
                  <a:cubicBezTo>
                    <a:pt x="8943" y="21005"/>
                    <a:pt x="8289" y="20696"/>
                    <a:pt x="7650" y="20346"/>
                  </a:cubicBezTo>
                  <a:lnTo>
                    <a:pt x="1772" y="17197"/>
                  </a:lnTo>
                  <a:cubicBezTo>
                    <a:pt x="1505" y="17049"/>
                    <a:pt x="1247" y="16891"/>
                    <a:pt x="999" y="16723"/>
                  </a:cubicBezTo>
                  <a:cubicBezTo>
                    <a:pt x="717" y="16533"/>
                    <a:pt x="440" y="16323"/>
                    <a:pt x="273" y="16039"/>
                  </a:cubicBezTo>
                  <a:cubicBezTo>
                    <a:pt x="125" y="15790"/>
                    <a:pt x="78" y="15510"/>
                    <a:pt x="47" y="15236"/>
                  </a:cubicBezTo>
                  <a:cubicBezTo>
                    <a:pt x="14" y="14947"/>
                    <a:pt x="-2" y="14653"/>
                    <a:pt x="0" y="14357"/>
                  </a:cubicBezTo>
                  <a:lnTo>
                    <a:pt x="0" y="7059"/>
                  </a:lnTo>
                  <a:cubicBezTo>
                    <a:pt x="-4" y="6767"/>
                    <a:pt x="16" y="6477"/>
                    <a:pt x="58" y="6192"/>
                  </a:cubicBezTo>
                  <a:cubicBezTo>
                    <a:pt x="97" y="5928"/>
                    <a:pt x="157" y="5660"/>
                    <a:pt x="311" y="5426"/>
                  </a:cubicBezTo>
                  <a:cubicBezTo>
                    <a:pt x="403" y="5287"/>
                    <a:pt x="525" y="5168"/>
                    <a:pt x="654" y="5058"/>
                  </a:cubicBezTo>
                  <a:cubicBezTo>
                    <a:pt x="790" y="4943"/>
                    <a:pt x="936" y="4837"/>
                    <a:pt x="1092" y="4742"/>
                  </a:cubicBezTo>
                  <a:close/>
                </a:path>
              </a:pathLst>
            </a:custGeom>
            <a:ln w="76200" cmpd="sng">
              <a:solidFill>
                <a:srgbClr val="A48BA5"/>
              </a:solidFill>
              <a:prstDash val="solid"/>
              <a:miter lim="400000"/>
            </a:ln>
          </p:spPr>
          <p:txBody>
            <a:bodyPr lIns="0" tIns="0" rIns="0" bIns="0" anchor="ctr"/>
            <a:lstStyle/>
            <a:p>
              <a:pPr defTabSz="456565">
                <a:defRPr sz="2400"/>
              </a:pPr>
              <a:endParaRPr sz="2800" kern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Shape 148"/>
            <p:cNvSpPr/>
            <p:nvPr/>
          </p:nvSpPr>
          <p:spPr>
            <a:xfrm>
              <a:off x="471488" y="914008"/>
              <a:ext cx="1851025" cy="206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93" extrusionOk="0">
                  <a:moveTo>
                    <a:pt x="1092" y="4742"/>
                  </a:moveTo>
                  <a:lnTo>
                    <a:pt x="9180" y="528"/>
                  </a:lnTo>
                  <a:cubicBezTo>
                    <a:pt x="9459" y="385"/>
                    <a:pt x="9748" y="262"/>
                    <a:pt x="10042" y="160"/>
                  </a:cubicBezTo>
                  <a:cubicBezTo>
                    <a:pt x="10303" y="70"/>
                    <a:pt x="10577" y="-7"/>
                    <a:pt x="10864" y="0"/>
                  </a:cubicBezTo>
                  <a:cubicBezTo>
                    <a:pt x="11119" y="7"/>
                    <a:pt x="11362" y="80"/>
                    <a:pt x="11594" y="169"/>
                  </a:cubicBezTo>
                  <a:cubicBezTo>
                    <a:pt x="11881" y="278"/>
                    <a:pt x="12157" y="412"/>
                    <a:pt x="12419" y="569"/>
                  </a:cubicBezTo>
                  <a:lnTo>
                    <a:pt x="19879" y="4387"/>
                  </a:lnTo>
                  <a:cubicBezTo>
                    <a:pt x="20200" y="4546"/>
                    <a:pt x="20498" y="4733"/>
                    <a:pt x="20770" y="4942"/>
                  </a:cubicBezTo>
                  <a:cubicBezTo>
                    <a:pt x="20998" y="5118"/>
                    <a:pt x="21215" y="5315"/>
                    <a:pt x="21349" y="5564"/>
                  </a:cubicBezTo>
                  <a:cubicBezTo>
                    <a:pt x="21482" y="5812"/>
                    <a:pt x="21517" y="6088"/>
                    <a:pt x="21544" y="6359"/>
                  </a:cubicBezTo>
                  <a:cubicBezTo>
                    <a:pt x="21566" y="6590"/>
                    <a:pt x="21584" y="6822"/>
                    <a:pt x="21596" y="7055"/>
                  </a:cubicBezTo>
                  <a:lnTo>
                    <a:pt x="21596" y="14541"/>
                  </a:lnTo>
                  <a:cubicBezTo>
                    <a:pt x="21595" y="14806"/>
                    <a:pt x="21576" y="15070"/>
                    <a:pt x="21538" y="15331"/>
                  </a:cubicBezTo>
                  <a:cubicBezTo>
                    <a:pt x="21504" y="15566"/>
                    <a:pt x="21455" y="15801"/>
                    <a:pt x="21346" y="16020"/>
                  </a:cubicBezTo>
                  <a:cubicBezTo>
                    <a:pt x="21220" y="16272"/>
                    <a:pt x="21024" y="16484"/>
                    <a:pt x="20807" y="16671"/>
                  </a:cubicBezTo>
                  <a:cubicBezTo>
                    <a:pt x="20551" y="16891"/>
                    <a:pt x="20260" y="17080"/>
                    <a:pt x="19939" y="17231"/>
                  </a:cubicBezTo>
                  <a:lnTo>
                    <a:pt x="13910" y="20346"/>
                  </a:lnTo>
                  <a:cubicBezTo>
                    <a:pt x="13476" y="20557"/>
                    <a:pt x="13049" y="20773"/>
                    <a:pt x="12630" y="20995"/>
                  </a:cubicBezTo>
                  <a:cubicBezTo>
                    <a:pt x="12087" y="21283"/>
                    <a:pt x="11523" y="21593"/>
                    <a:pt x="10881" y="21593"/>
                  </a:cubicBezTo>
                  <a:cubicBezTo>
                    <a:pt x="10428" y="21593"/>
                    <a:pt x="10008" y="21438"/>
                    <a:pt x="9609" y="21276"/>
                  </a:cubicBezTo>
                  <a:cubicBezTo>
                    <a:pt x="8943" y="21005"/>
                    <a:pt x="8289" y="20696"/>
                    <a:pt x="7650" y="20346"/>
                  </a:cubicBezTo>
                  <a:lnTo>
                    <a:pt x="1772" y="17197"/>
                  </a:lnTo>
                  <a:cubicBezTo>
                    <a:pt x="1505" y="17049"/>
                    <a:pt x="1247" y="16891"/>
                    <a:pt x="999" y="16723"/>
                  </a:cubicBezTo>
                  <a:cubicBezTo>
                    <a:pt x="717" y="16533"/>
                    <a:pt x="440" y="16323"/>
                    <a:pt x="273" y="16039"/>
                  </a:cubicBezTo>
                  <a:cubicBezTo>
                    <a:pt x="125" y="15790"/>
                    <a:pt x="78" y="15510"/>
                    <a:pt x="47" y="15236"/>
                  </a:cubicBezTo>
                  <a:cubicBezTo>
                    <a:pt x="14" y="14947"/>
                    <a:pt x="-2" y="14653"/>
                    <a:pt x="0" y="14357"/>
                  </a:cubicBezTo>
                  <a:lnTo>
                    <a:pt x="0" y="7059"/>
                  </a:lnTo>
                  <a:cubicBezTo>
                    <a:pt x="-4" y="6767"/>
                    <a:pt x="16" y="6477"/>
                    <a:pt x="58" y="6192"/>
                  </a:cubicBezTo>
                  <a:cubicBezTo>
                    <a:pt x="97" y="5928"/>
                    <a:pt x="157" y="5660"/>
                    <a:pt x="311" y="5426"/>
                  </a:cubicBezTo>
                  <a:cubicBezTo>
                    <a:pt x="403" y="5287"/>
                    <a:pt x="525" y="5168"/>
                    <a:pt x="654" y="5058"/>
                  </a:cubicBezTo>
                  <a:cubicBezTo>
                    <a:pt x="790" y="4943"/>
                    <a:pt x="936" y="4837"/>
                    <a:pt x="1092" y="4742"/>
                  </a:cubicBezTo>
                  <a:close/>
                </a:path>
              </a:pathLst>
            </a:custGeom>
            <a:ln w="6350">
              <a:solidFill>
                <a:srgbClr val="A0A0A3"/>
              </a:solidFill>
              <a:prstDash val="dash"/>
              <a:miter lim="400000"/>
            </a:ln>
          </p:spPr>
          <p:txBody>
            <a:bodyPr lIns="0" tIns="0" rIns="0" bIns="0" anchor="ctr"/>
            <a:lstStyle/>
            <a:p>
              <a:pPr defTabSz="456565">
                <a:defRPr sz="2400"/>
              </a:pPr>
              <a:endParaRPr sz="2800" kern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itle 1"/>
            <p:cNvSpPr txBox="1"/>
            <p:nvPr/>
          </p:nvSpPr>
          <p:spPr>
            <a:xfrm>
              <a:off x="673353" y="1552427"/>
              <a:ext cx="1440822" cy="78392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000" b="1" kern="1200">
                  <a:solidFill>
                    <a:schemeClr val="tx1"/>
                  </a:solidFill>
                  <a:latin typeface="Roboto Light"/>
                  <a:ea typeface="+mj-ea"/>
                  <a:cs typeface="Roboto Light"/>
                </a:defRPr>
              </a:lvl1pPr>
            </a:lstStyle>
            <a:p>
              <a:pPr algn="ctr">
                <a:defRPr/>
              </a:pPr>
              <a:r>
                <a:rPr lang="en-US" sz="1800" b="0" dirty="0">
                  <a:solidFill>
                    <a:srgbClr val="07070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Opportunities</a:t>
              </a:r>
            </a:p>
          </p:txBody>
        </p:sp>
      </p:grpSp>
      <p:grpSp>
        <p:nvGrpSpPr>
          <p:cNvPr id="21" name="Group 70"/>
          <p:cNvGrpSpPr/>
          <p:nvPr/>
        </p:nvGrpSpPr>
        <p:grpSpPr>
          <a:xfrm>
            <a:off x="8782220" y="1706710"/>
            <a:ext cx="2211313" cy="2468895"/>
            <a:chOff x="471488" y="914008"/>
            <a:chExt cx="1851025" cy="2066639"/>
          </a:xfrm>
        </p:grpSpPr>
        <p:sp>
          <p:nvSpPr>
            <p:cNvPr id="22" name="TextBox 71"/>
            <p:cNvSpPr txBox="1"/>
            <p:nvPr/>
          </p:nvSpPr>
          <p:spPr>
            <a:xfrm>
              <a:off x="673131" y="1121910"/>
              <a:ext cx="1456532" cy="1558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456565">
                <a:defRPr/>
              </a:pPr>
              <a:r>
                <a:rPr lang="en-US" sz="11500" kern="0" dirty="0" smtClean="0">
                  <a:solidFill>
                    <a:srgbClr val="E5E5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Black"/>
                </a:rPr>
                <a:t>T</a:t>
              </a:r>
            </a:p>
          </p:txBody>
        </p:sp>
        <p:sp>
          <p:nvSpPr>
            <p:cNvPr id="23" name="Shape 148"/>
            <p:cNvSpPr/>
            <p:nvPr/>
          </p:nvSpPr>
          <p:spPr>
            <a:xfrm>
              <a:off x="635463" y="1099552"/>
              <a:ext cx="1523074" cy="1700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93" extrusionOk="0">
                  <a:moveTo>
                    <a:pt x="1092" y="4742"/>
                  </a:moveTo>
                  <a:lnTo>
                    <a:pt x="9180" y="528"/>
                  </a:lnTo>
                  <a:cubicBezTo>
                    <a:pt x="9459" y="385"/>
                    <a:pt x="9748" y="262"/>
                    <a:pt x="10042" y="160"/>
                  </a:cubicBezTo>
                  <a:cubicBezTo>
                    <a:pt x="10303" y="70"/>
                    <a:pt x="10577" y="-7"/>
                    <a:pt x="10864" y="0"/>
                  </a:cubicBezTo>
                  <a:cubicBezTo>
                    <a:pt x="11119" y="7"/>
                    <a:pt x="11362" y="80"/>
                    <a:pt x="11594" y="169"/>
                  </a:cubicBezTo>
                  <a:cubicBezTo>
                    <a:pt x="11881" y="278"/>
                    <a:pt x="12157" y="412"/>
                    <a:pt x="12419" y="569"/>
                  </a:cubicBezTo>
                  <a:lnTo>
                    <a:pt x="19879" y="4387"/>
                  </a:lnTo>
                  <a:cubicBezTo>
                    <a:pt x="20200" y="4546"/>
                    <a:pt x="20498" y="4733"/>
                    <a:pt x="20770" y="4942"/>
                  </a:cubicBezTo>
                  <a:cubicBezTo>
                    <a:pt x="20998" y="5118"/>
                    <a:pt x="21215" y="5315"/>
                    <a:pt x="21349" y="5564"/>
                  </a:cubicBezTo>
                  <a:cubicBezTo>
                    <a:pt x="21482" y="5812"/>
                    <a:pt x="21517" y="6088"/>
                    <a:pt x="21544" y="6359"/>
                  </a:cubicBezTo>
                  <a:cubicBezTo>
                    <a:pt x="21566" y="6590"/>
                    <a:pt x="21584" y="6822"/>
                    <a:pt x="21596" y="7055"/>
                  </a:cubicBezTo>
                  <a:lnTo>
                    <a:pt x="21596" y="14541"/>
                  </a:lnTo>
                  <a:cubicBezTo>
                    <a:pt x="21595" y="14806"/>
                    <a:pt x="21576" y="15070"/>
                    <a:pt x="21538" y="15331"/>
                  </a:cubicBezTo>
                  <a:cubicBezTo>
                    <a:pt x="21504" y="15566"/>
                    <a:pt x="21455" y="15801"/>
                    <a:pt x="21346" y="16020"/>
                  </a:cubicBezTo>
                  <a:cubicBezTo>
                    <a:pt x="21220" y="16272"/>
                    <a:pt x="21024" y="16484"/>
                    <a:pt x="20807" y="16671"/>
                  </a:cubicBezTo>
                  <a:cubicBezTo>
                    <a:pt x="20551" y="16891"/>
                    <a:pt x="20260" y="17080"/>
                    <a:pt x="19939" y="17231"/>
                  </a:cubicBezTo>
                  <a:lnTo>
                    <a:pt x="13910" y="20346"/>
                  </a:lnTo>
                  <a:cubicBezTo>
                    <a:pt x="13476" y="20557"/>
                    <a:pt x="13049" y="20773"/>
                    <a:pt x="12630" y="20995"/>
                  </a:cubicBezTo>
                  <a:cubicBezTo>
                    <a:pt x="12087" y="21283"/>
                    <a:pt x="11523" y="21593"/>
                    <a:pt x="10881" y="21593"/>
                  </a:cubicBezTo>
                  <a:cubicBezTo>
                    <a:pt x="10428" y="21593"/>
                    <a:pt x="10008" y="21438"/>
                    <a:pt x="9609" y="21276"/>
                  </a:cubicBezTo>
                  <a:cubicBezTo>
                    <a:pt x="8943" y="21005"/>
                    <a:pt x="8289" y="20696"/>
                    <a:pt x="7650" y="20346"/>
                  </a:cubicBezTo>
                  <a:lnTo>
                    <a:pt x="1772" y="17197"/>
                  </a:lnTo>
                  <a:cubicBezTo>
                    <a:pt x="1505" y="17049"/>
                    <a:pt x="1247" y="16891"/>
                    <a:pt x="999" y="16723"/>
                  </a:cubicBezTo>
                  <a:cubicBezTo>
                    <a:pt x="717" y="16533"/>
                    <a:pt x="440" y="16323"/>
                    <a:pt x="273" y="16039"/>
                  </a:cubicBezTo>
                  <a:cubicBezTo>
                    <a:pt x="125" y="15790"/>
                    <a:pt x="78" y="15510"/>
                    <a:pt x="47" y="15236"/>
                  </a:cubicBezTo>
                  <a:cubicBezTo>
                    <a:pt x="14" y="14947"/>
                    <a:pt x="-2" y="14653"/>
                    <a:pt x="0" y="14357"/>
                  </a:cubicBezTo>
                  <a:lnTo>
                    <a:pt x="0" y="7059"/>
                  </a:lnTo>
                  <a:cubicBezTo>
                    <a:pt x="-4" y="6767"/>
                    <a:pt x="16" y="6477"/>
                    <a:pt x="58" y="6192"/>
                  </a:cubicBezTo>
                  <a:cubicBezTo>
                    <a:pt x="97" y="5928"/>
                    <a:pt x="157" y="5660"/>
                    <a:pt x="311" y="5426"/>
                  </a:cubicBezTo>
                  <a:cubicBezTo>
                    <a:pt x="403" y="5287"/>
                    <a:pt x="525" y="5168"/>
                    <a:pt x="654" y="5058"/>
                  </a:cubicBezTo>
                  <a:cubicBezTo>
                    <a:pt x="790" y="4943"/>
                    <a:pt x="936" y="4837"/>
                    <a:pt x="1092" y="4742"/>
                  </a:cubicBezTo>
                  <a:close/>
                </a:path>
              </a:pathLst>
            </a:custGeom>
            <a:ln w="76200" cmpd="sng">
              <a:solidFill>
                <a:srgbClr val="CC9CBF"/>
              </a:solidFill>
              <a:prstDash val="solid"/>
              <a:miter lim="400000"/>
            </a:ln>
          </p:spPr>
          <p:txBody>
            <a:bodyPr lIns="0" tIns="0" rIns="0" bIns="0" anchor="ctr"/>
            <a:lstStyle/>
            <a:p>
              <a:pPr defTabSz="456565">
                <a:defRPr sz="2400"/>
              </a:pPr>
              <a:endParaRPr sz="2800" kern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Shape 148"/>
            <p:cNvSpPr/>
            <p:nvPr/>
          </p:nvSpPr>
          <p:spPr>
            <a:xfrm>
              <a:off x="471488" y="914008"/>
              <a:ext cx="1851025" cy="206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93" extrusionOk="0">
                  <a:moveTo>
                    <a:pt x="1092" y="4742"/>
                  </a:moveTo>
                  <a:lnTo>
                    <a:pt x="9180" y="528"/>
                  </a:lnTo>
                  <a:cubicBezTo>
                    <a:pt x="9459" y="385"/>
                    <a:pt x="9748" y="262"/>
                    <a:pt x="10042" y="160"/>
                  </a:cubicBezTo>
                  <a:cubicBezTo>
                    <a:pt x="10303" y="70"/>
                    <a:pt x="10577" y="-7"/>
                    <a:pt x="10864" y="0"/>
                  </a:cubicBezTo>
                  <a:cubicBezTo>
                    <a:pt x="11119" y="7"/>
                    <a:pt x="11362" y="80"/>
                    <a:pt x="11594" y="169"/>
                  </a:cubicBezTo>
                  <a:cubicBezTo>
                    <a:pt x="11881" y="278"/>
                    <a:pt x="12157" y="412"/>
                    <a:pt x="12419" y="569"/>
                  </a:cubicBezTo>
                  <a:lnTo>
                    <a:pt x="19879" y="4387"/>
                  </a:lnTo>
                  <a:cubicBezTo>
                    <a:pt x="20200" y="4546"/>
                    <a:pt x="20498" y="4733"/>
                    <a:pt x="20770" y="4942"/>
                  </a:cubicBezTo>
                  <a:cubicBezTo>
                    <a:pt x="20998" y="5118"/>
                    <a:pt x="21215" y="5315"/>
                    <a:pt x="21349" y="5564"/>
                  </a:cubicBezTo>
                  <a:cubicBezTo>
                    <a:pt x="21482" y="5812"/>
                    <a:pt x="21517" y="6088"/>
                    <a:pt x="21544" y="6359"/>
                  </a:cubicBezTo>
                  <a:cubicBezTo>
                    <a:pt x="21566" y="6590"/>
                    <a:pt x="21584" y="6822"/>
                    <a:pt x="21596" y="7055"/>
                  </a:cubicBezTo>
                  <a:lnTo>
                    <a:pt x="21596" y="14541"/>
                  </a:lnTo>
                  <a:cubicBezTo>
                    <a:pt x="21595" y="14806"/>
                    <a:pt x="21576" y="15070"/>
                    <a:pt x="21538" y="15331"/>
                  </a:cubicBezTo>
                  <a:cubicBezTo>
                    <a:pt x="21504" y="15566"/>
                    <a:pt x="21455" y="15801"/>
                    <a:pt x="21346" y="16020"/>
                  </a:cubicBezTo>
                  <a:cubicBezTo>
                    <a:pt x="21220" y="16272"/>
                    <a:pt x="21024" y="16484"/>
                    <a:pt x="20807" y="16671"/>
                  </a:cubicBezTo>
                  <a:cubicBezTo>
                    <a:pt x="20551" y="16891"/>
                    <a:pt x="20260" y="17080"/>
                    <a:pt x="19939" y="17231"/>
                  </a:cubicBezTo>
                  <a:lnTo>
                    <a:pt x="13910" y="20346"/>
                  </a:lnTo>
                  <a:cubicBezTo>
                    <a:pt x="13476" y="20557"/>
                    <a:pt x="13049" y="20773"/>
                    <a:pt x="12630" y="20995"/>
                  </a:cubicBezTo>
                  <a:cubicBezTo>
                    <a:pt x="12087" y="21283"/>
                    <a:pt x="11523" y="21593"/>
                    <a:pt x="10881" y="21593"/>
                  </a:cubicBezTo>
                  <a:cubicBezTo>
                    <a:pt x="10428" y="21593"/>
                    <a:pt x="10008" y="21438"/>
                    <a:pt x="9609" y="21276"/>
                  </a:cubicBezTo>
                  <a:cubicBezTo>
                    <a:pt x="8943" y="21005"/>
                    <a:pt x="8289" y="20696"/>
                    <a:pt x="7650" y="20346"/>
                  </a:cubicBezTo>
                  <a:lnTo>
                    <a:pt x="1772" y="17197"/>
                  </a:lnTo>
                  <a:cubicBezTo>
                    <a:pt x="1505" y="17049"/>
                    <a:pt x="1247" y="16891"/>
                    <a:pt x="999" y="16723"/>
                  </a:cubicBezTo>
                  <a:cubicBezTo>
                    <a:pt x="717" y="16533"/>
                    <a:pt x="440" y="16323"/>
                    <a:pt x="273" y="16039"/>
                  </a:cubicBezTo>
                  <a:cubicBezTo>
                    <a:pt x="125" y="15790"/>
                    <a:pt x="78" y="15510"/>
                    <a:pt x="47" y="15236"/>
                  </a:cubicBezTo>
                  <a:cubicBezTo>
                    <a:pt x="14" y="14947"/>
                    <a:pt x="-2" y="14653"/>
                    <a:pt x="0" y="14357"/>
                  </a:cubicBezTo>
                  <a:lnTo>
                    <a:pt x="0" y="7059"/>
                  </a:lnTo>
                  <a:cubicBezTo>
                    <a:pt x="-4" y="6767"/>
                    <a:pt x="16" y="6477"/>
                    <a:pt x="58" y="6192"/>
                  </a:cubicBezTo>
                  <a:cubicBezTo>
                    <a:pt x="97" y="5928"/>
                    <a:pt x="157" y="5660"/>
                    <a:pt x="311" y="5426"/>
                  </a:cubicBezTo>
                  <a:cubicBezTo>
                    <a:pt x="403" y="5287"/>
                    <a:pt x="525" y="5168"/>
                    <a:pt x="654" y="5058"/>
                  </a:cubicBezTo>
                  <a:cubicBezTo>
                    <a:pt x="790" y="4943"/>
                    <a:pt x="936" y="4837"/>
                    <a:pt x="1092" y="4742"/>
                  </a:cubicBezTo>
                  <a:close/>
                </a:path>
              </a:pathLst>
            </a:custGeom>
            <a:ln w="6350">
              <a:solidFill>
                <a:srgbClr val="A0A0A3"/>
              </a:solidFill>
              <a:prstDash val="dash"/>
              <a:miter lim="400000"/>
            </a:ln>
          </p:spPr>
          <p:txBody>
            <a:bodyPr lIns="0" tIns="0" rIns="0" bIns="0" anchor="ctr"/>
            <a:lstStyle/>
            <a:p>
              <a:pPr defTabSz="456565">
                <a:defRPr sz="2400"/>
              </a:pPr>
              <a:endParaRPr sz="2800" kern="0">
                <a:solidFill>
                  <a:srgbClr val="07070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Title 1"/>
            <p:cNvSpPr txBox="1"/>
            <p:nvPr/>
          </p:nvSpPr>
          <p:spPr>
            <a:xfrm>
              <a:off x="673353" y="1552427"/>
              <a:ext cx="1440822" cy="78392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000" b="1" kern="1200">
                  <a:solidFill>
                    <a:schemeClr val="tx1"/>
                  </a:solidFill>
                  <a:latin typeface="Roboto Light"/>
                  <a:ea typeface="+mj-ea"/>
                  <a:cs typeface="Roboto Light"/>
                </a:defRPr>
              </a:lvl1pPr>
            </a:lstStyle>
            <a:p>
              <a:pPr algn="ctr">
                <a:defRPr/>
              </a:pPr>
              <a:r>
                <a:rPr lang="en-US" sz="1800" b="0" dirty="0">
                  <a:solidFill>
                    <a:srgbClr val="07070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Threat</a:t>
              </a:r>
            </a:p>
          </p:txBody>
        </p:sp>
      </p:grpSp>
      <p:sp>
        <p:nvSpPr>
          <p:cNvPr id="26" name="TextBox 135"/>
          <p:cNvSpPr txBox="1"/>
          <p:nvPr/>
        </p:nvSpPr>
        <p:spPr>
          <a:xfrm>
            <a:off x="1236170" y="4340280"/>
            <a:ext cx="22459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2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</a:t>
            </a:r>
            <a:endParaRPr lang="en-US" altLang="zh-CN" sz="14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135"/>
          <p:cNvSpPr txBox="1"/>
          <p:nvPr/>
        </p:nvSpPr>
        <p:spPr>
          <a:xfrm>
            <a:off x="3722372" y="4340280"/>
            <a:ext cx="22459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2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</a:t>
            </a:r>
            <a:endParaRPr lang="en-US" altLang="zh-CN" sz="14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135"/>
          <p:cNvSpPr txBox="1"/>
          <p:nvPr/>
        </p:nvSpPr>
        <p:spPr>
          <a:xfrm>
            <a:off x="6245912" y="4340280"/>
            <a:ext cx="22459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2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</a:t>
            </a:r>
            <a:endParaRPr lang="en-US" altLang="zh-CN" sz="14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35"/>
          <p:cNvSpPr txBox="1"/>
          <p:nvPr/>
        </p:nvSpPr>
        <p:spPr>
          <a:xfrm>
            <a:off x="8770146" y="4340280"/>
            <a:ext cx="22459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2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</a:t>
            </a:r>
            <a:endParaRPr lang="en-US" altLang="zh-CN" sz="14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</a:t>
            </a:r>
            <a:endParaRPr lang="en-US" altLang="zh-CN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073658" y="3636178"/>
            <a:ext cx="9994392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016943" y="1497508"/>
            <a:ext cx="0" cy="430639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354383" y="2161276"/>
            <a:ext cx="4461858" cy="1045190"/>
            <a:chOff x="1354383" y="2161276"/>
            <a:chExt cx="4461858" cy="1045190"/>
          </a:xfrm>
        </p:grpSpPr>
        <p:sp>
          <p:nvSpPr>
            <p:cNvPr id="9" name="椭圆 8"/>
            <p:cNvSpPr/>
            <p:nvPr/>
          </p:nvSpPr>
          <p:spPr>
            <a:xfrm>
              <a:off x="1354383" y="2161276"/>
              <a:ext cx="1045190" cy="1045190"/>
            </a:xfrm>
            <a:prstGeom prst="ellipse">
              <a:avLst/>
            </a:prstGeom>
            <a:solidFill>
              <a:srgbClr val="CC9C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Freeform 95"/>
            <p:cNvSpPr>
              <a:spLocks noEditPoints="1"/>
            </p:cNvSpPr>
            <p:nvPr/>
          </p:nvSpPr>
          <p:spPr bwMode="auto">
            <a:xfrm>
              <a:off x="1564164" y="2419148"/>
              <a:ext cx="486949" cy="529445"/>
            </a:xfrm>
            <a:custGeom>
              <a:avLst/>
              <a:gdLst>
                <a:gd name="T0" fmla="*/ 175 w 176"/>
                <a:gd name="T1" fmla="*/ 1 h 192"/>
                <a:gd name="T2" fmla="*/ 171 w 176"/>
                <a:gd name="T3" fmla="*/ 0 h 192"/>
                <a:gd name="T4" fmla="*/ 67 w 176"/>
                <a:gd name="T5" fmla="*/ 24 h 192"/>
                <a:gd name="T6" fmla="*/ 64 w 176"/>
                <a:gd name="T7" fmla="*/ 28 h 192"/>
                <a:gd name="T8" fmla="*/ 64 w 176"/>
                <a:gd name="T9" fmla="*/ 133 h 192"/>
                <a:gd name="T10" fmla="*/ 36 w 176"/>
                <a:gd name="T11" fmla="*/ 120 h 192"/>
                <a:gd name="T12" fmla="*/ 0 w 176"/>
                <a:gd name="T13" fmla="*/ 156 h 192"/>
                <a:gd name="T14" fmla="*/ 36 w 176"/>
                <a:gd name="T15" fmla="*/ 192 h 192"/>
                <a:gd name="T16" fmla="*/ 72 w 176"/>
                <a:gd name="T17" fmla="*/ 156 h 192"/>
                <a:gd name="T18" fmla="*/ 72 w 176"/>
                <a:gd name="T19" fmla="*/ 79 h 192"/>
                <a:gd name="T20" fmla="*/ 168 w 176"/>
                <a:gd name="T21" fmla="*/ 57 h 192"/>
                <a:gd name="T22" fmla="*/ 168 w 176"/>
                <a:gd name="T23" fmla="*/ 125 h 192"/>
                <a:gd name="T24" fmla="*/ 140 w 176"/>
                <a:gd name="T25" fmla="*/ 112 h 192"/>
                <a:gd name="T26" fmla="*/ 104 w 176"/>
                <a:gd name="T27" fmla="*/ 148 h 192"/>
                <a:gd name="T28" fmla="*/ 140 w 176"/>
                <a:gd name="T29" fmla="*/ 184 h 192"/>
                <a:gd name="T30" fmla="*/ 176 w 176"/>
                <a:gd name="T31" fmla="*/ 148 h 192"/>
                <a:gd name="T32" fmla="*/ 176 w 176"/>
                <a:gd name="T33" fmla="*/ 4 h 192"/>
                <a:gd name="T34" fmla="*/ 175 w 176"/>
                <a:gd name="T35" fmla="*/ 1 h 192"/>
                <a:gd name="T36" fmla="*/ 36 w 176"/>
                <a:gd name="T37" fmla="*/ 144 h 192"/>
                <a:gd name="T38" fmla="*/ 24 w 176"/>
                <a:gd name="T39" fmla="*/ 156 h 192"/>
                <a:gd name="T40" fmla="*/ 20 w 176"/>
                <a:gd name="T41" fmla="*/ 160 h 192"/>
                <a:gd name="T42" fmla="*/ 16 w 176"/>
                <a:gd name="T43" fmla="*/ 156 h 192"/>
                <a:gd name="T44" fmla="*/ 36 w 176"/>
                <a:gd name="T45" fmla="*/ 136 h 192"/>
                <a:gd name="T46" fmla="*/ 40 w 176"/>
                <a:gd name="T47" fmla="*/ 140 h 192"/>
                <a:gd name="T48" fmla="*/ 36 w 176"/>
                <a:gd name="T49" fmla="*/ 144 h 192"/>
                <a:gd name="T50" fmla="*/ 140 w 176"/>
                <a:gd name="T51" fmla="*/ 136 h 192"/>
                <a:gd name="T52" fmla="*/ 128 w 176"/>
                <a:gd name="T53" fmla="*/ 148 h 192"/>
                <a:gd name="T54" fmla="*/ 124 w 176"/>
                <a:gd name="T55" fmla="*/ 152 h 192"/>
                <a:gd name="T56" fmla="*/ 120 w 176"/>
                <a:gd name="T57" fmla="*/ 148 h 192"/>
                <a:gd name="T58" fmla="*/ 140 w 176"/>
                <a:gd name="T59" fmla="*/ 128 h 192"/>
                <a:gd name="T60" fmla="*/ 144 w 176"/>
                <a:gd name="T61" fmla="*/ 132 h 192"/>
                <a:gd name="T62" fmla="*/ 140 w 176"/>
                <a:gd name="T63" fmla="*/ 13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6" h="192">
                  <a:moveTo>
                    <a:pt x="175" y="1"/>
                  </a:moveTo>
                  <a:cubicBezTo>
                    <a:pt x="174" y="0"/>
                    <a:pt x="172" y="0"/>
                    <a:pt x="171" y="0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5" y="24"/>
                    <a:pt x="64" y="26"/>
                    <a:pt x="64" y="28"/>
                  </a:cubicBezTo>
                  <a:cubicBezTo>
                    <a:pt x="64" y="133"/>
                    <a:pt x="64" y="133"/>
                    <a:pt x="64" y="133"/>
                  </a:cubicBezTo>
                  <a:cubicBezTo>
                    <a:pt x="58" y="125"/>
                    <a:pt x="47" y="120"/>
                    <a:pt x="36" y="120"/>
                  </a:cubicBezTo>
                  <a:cubicBezTo>
                    <a:pt x="16" y="120"/>
                    <a:pt x="0" y="136"/>
                    <a:pt x="0" y="156"/>
                  </a:cubicBezTo>
                  <a:cubicBezTo>
                    <a:pt x="0" y="176"/>
                    <a:pt x="16" y="192"/>
                    <a:pt x="36" y="192"/>
                  </a:cubicBezTo>
                  <a:cubicBezTo>
                    <a:pt x="56" y="192"/>
                    <a:pt x="72" y="176"/>
                    <a:pt x="72" y="156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125"/>
                    <a:pt x="168" y="125"/>
                    <a:pt x="168" y="125"/>
                  </a:cubicBezTo>
                  <a:cubicBezTo>
                    <a:pt x="162" y="117"/>
                    <a:pt x="151" y="112"/>
                    <a:pt x="140" y="112"/>
                  </a:cubicBezTo>
                  <a:cubicBezTo>
                    <a:pt x="120" y="112"/>
                    <a:pt x="104" y="128"/>
                    <a:pt x="104" y="148"/>
                  </a:cubicBezTo>
                  <a:cubicBezTo>
                    <a:pt x="104" y="168"/>
                    <a:pt x="120" y="184"/>
                    <a:pt x="140" y="184"/>
                  </a:cubicBezTo>
                  <a:cubicBezTo>
                    <a:pt x="160" y="184"/>
                    <a:pt x="176" y="168"/>
                    <a:pt x="176" y="14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1"/>
                    <a:pt x="175" y="1"/>
                  </a:cubicBezTo>
                  <a:close/>
                  <a:moveTo>
                    <a:pt x="36" y="144"/>
                  </a:moveTo>
                  <a:cubicBezTo>
                    <a:pt x="30" y="144"/>
                    <a:pt x="24" y="149"/>
                    <a:pt x="24" y="156"/>
                  </a:cubicBezTo>
                  <a:cubicBezTo>
                    <a:pt x="24" y="158"/>
                    <a:pt x="22" y="160"/>
                    <a:pt x="20" y="160"/>
                  </a:cubicBezTo>
                  <a:cubicBezTo>
                    <a:pt x="18" y="160"/>
                    <a:pt x="16" y="158"/>
                    <a:pt x="16" y="156"/>
                  </a:cubicBezTo>
                  <a:cubicBezTo>
                    <a:pt x="16" y="145"/>
                    <a:pt x="25" y="136"/>
                    <a:pt x="36" y="136"/>
                  </a:cubicBezTo>
                  <a:cubicBezTo>
                    <a:pt x="38" y="136"/>
                    <a:pt x="40" y="138"/>
                    <a:pt x="40" y="140"/>
                  </a:cubicBezTo>
                  <a:cubicBezTo>
                    <a:pt x="40" y="142"/>
                    <a:pt x="38" y="144"/>
                    <a:pt x="36" y="144"/>
                  </a:cubicBezTo>
                  <a:close/>
                  <a:moveTo>
                    <a:pt x="140" y="136"/>
                  </a:moveTo>
                  <a:cubicBezTo>
                    <a:pt x="134" y="136"/>
                    <a:pt x="128" y="141"/>
                    <a:pt x="128" y="148"/>
                  </a:cubicBezTo>
                  <a:cubicBezTo>
                    <a:pt x="128" y="150"/>
                    <a:pt x="126" y="152"/>
                    <a:pt x="124" y="152"/>
                  </a:cubicBezTo>
                  <a:cubicBezTo>
                    <a:pt x="122" y="152"/>
                    <a:pt x="120" y="150"/>
                    <a:pt x="120" y="148"/>
                  </a:cubicBezTo>
                  <a:cubicBezTo>
                    <a:pt x="120" y="137"/>
                    <a:pt x="129" y="128"/>
                    <a:pt x="140" y="128"/>
                  </a:cubicBezTo>
                  <a:cubicBezTo>
                    <a:pt x="142" y="128"/>
                    <a:pt x="144" y="130"/>
                    <a:pt x="144" y="132"/>
                  </a:cubicBezTo>
                  <a:cubicBezTo>
                    <a:pt x="144" y="134"/>
                    <a:pt x="142" y="136"/>
                    <a:pt x="140" y="1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457630" y="2252076"/>
              <a:ext cx="3358611" cy="82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18118" y="2141439"/>
            <a:ext cx="4504272" cy="1045190"/>
            <a:chOff x="6418118" y="2141439"/>
            <a:chExt cx="4504272" cy="1045190"/>
          </a:xfrm>
        </p:grpSpPr>
        <p:sp>
          <p:nvSpPr>
            <p:cNvPr id="13" name="椭圆 12"/>
            <p:cNvSpPr/>
            <p:nvPr/>
          </p:nvSpPr>
          <p:spPr>
            <a:xfrm>
              <a:off x="6418118" y="2141439"/>
              <a:ext cx="1045190" cy="1045190"/>
            </a:xfrm>
            <a:prstGeom prst="ellipse">
              <a:avLst/>
            </a:prstGeom>
            <a:solidFill>
              <a:srgbClr val="A2CA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676875" y="2465713"/>
              <a:ext cx="527675" cy="396641"/>
              <a:chOff x="5638347" y="2696029"/>
              <a:chExt cx="473075" cy="355600"/>
            </a:xfrm>
          </p:grpSpPr>
          <p:sp>
            <p:nvSpPr>
              <p:cNvPr id="16" name="Freeform 59"/>
              <p:cNvSpPr/>
              <p:nvPr/>
            </p:nvSpPr>
            <p:spPr bwMode="auto">
              <a:xfrm>
                <a:off x="5638347" y="2767467"/>
                <a:ext cx="473075" cy="284162"/>
              </a:xfrm>
              <a:custGeom>
                <a:avLst/>
                <a:gdLst>
                  <a:gd name="T0" fmla="*/ 164 w 192"/>
                  <a:gd name="T1" fmla="*/ 51 h 115"/>
                  <a:gd name="T2" fmla="*/ 142 w 192"/>
                  <a:gd name="T3" fmla="*/ 51 h 115"/>
                  <a:gd name="T4" fmla="*/ 167 w 192"/>
                  <a:gd name="T5" fmla="*/ 76 h 115"/>
                  <a:gd name="T6" fmla="*/ 167 w 192"/>
                  <a:gd name="T7" fmla="*/ 82 h 115"/>
                  <a:gd name="T8" fmla="*/ 164 w 192"/>
                  <a:gd name="T9" fmla="*/ 83 h 115"/>
                  <a:gd name="T10" fmla="*/ 161 w 192"/>
                  <a:gd name="T11" fmla="*/ 82 h 115"/>
                  <a:gd name="T12" fmla="*/ 130 w 192"/>
                  <a:gd name="T13" fmla="*/ 51 h 115"/>
                  <a:gd name="T14" fmla="*/ 62 w 192"/>
                  <a:gd name="T15" fmla="*/ 51 h 115"/>
                  <a:gd name="T16" fmla="*/ 31 w 192"/>
                  <a:gd name="T17" fmla="*/ 82 h 115"/>
                  <a:gd name="T18" fmla="*/ 28 w 192"/>
                  <a:gd name="T19" fmla="*/ 83 h 115"/>
                  <a:gd name="T20" fmla="*/ 25 w 192"/>
                  <a:gd name="T21" fmla="*/ 82 h 115"/>
                  <a:gd name="T22" fmla="*/ 25 w 192"/>
                  <a:gd name="T23" fmla="*/ 76 h 115"/>
                  <a:gd name="T24" fmla="*/ 50 w 192"/>
                  <a:gd name="T25" fmla="*/ 51 h 115"/>
                  <a:gd name="T26" fmla="*/ 28 w 192"/>
                  <a:gd name="T27" fmla="*/ 51 h 115"/>
                  <a:gd name="T28" fmla="*/ 25 w 192"/>
                  <a:gd name="T29" fmla="*/ 49 h 115"/>
                  <a:gd name="T30" fmla="*/ 0 w 192"/>
                  <a:gd name="T31" fmla="*/ 0 h 115"/>
                  <a:gd name="T32" fmla="*/ 0 w 192"/>
                  <a:gd name="T33" fmla="*/ 95 h 115"/>
                  <a:gd name="T34" fmla="*/ 20 w 192"/>
                  <a:gd name="T35" fmla="*/ 115 h 115"/>
                  <a:gd name="T36" fmla="*/ 172 w 192"/>
                  <a:gd name="T37" fmla="*/ 115 h 115"/>
                  <a:gd name="T38" fmla="*/ 192 w 192"/>
                  <a:gd name="T39" fmla="*/ 95 h 115"/>
                  <a:gd name="T40" fmla="*/ 192 w 192"/>
                  <a:gd name="T41" fmla="*/ 0 h 115"/>
                  <a:gd name="T42" fmla="*/ 168 w 192"/>
                  <a:gd name="T43" fmla="*/ 49 h 115"/>
                  <a:gd name="T44" fmla="*/ 164 w 192"/>
                  <a:gd name="T45" fmla="*/ 5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2" h="115">
                    <a:moveTo>
                      <a:pt x="164" y="51"/>
                    </a:moveTo>
                    <a:cubicBezTo>
                      <a:pt x="142" y="51"/>
                      <a:pt x="142" y="51"/>
                      <a:pt x="142" y="51"/>
                    </a:cubicBezTo>
                    <a:cubicBezTo>
                      <a:pt x="167" y="76"/>
                      <a:pt x="167" y="76"/>
                      <a:pt x="167" y="76"/>
                    </a:cubicBezTo>
                    <a:cubicBezTo>
                      <a:pt x="169" y="78"/>
                      <a:pt x="169" y="80"/>
                      <a:pt x="167" y="82"/>
                    </a:cubicBezTo>
                    <a:cubicBezTo>
                      <a:pt x="166" y="82"/>
                      <a:pt x="165" y="83"/>
                      <a:pt x="164" y="83"/>
                    </a:cubicBezTo>
                    <a:cubicBezTo>
                      <a:pt x="163" y="83"/>
                      <a:pt x="162" y="82"/>
                      <a:pt x="161" y="82"/>
                    </a:cubicBezTo>
                    <a:cubicBezTo>
                      <a:pt x="130" y="51"/>
                      <a:pt x="130" y="51"/>
                      <a:pt x="130" y="5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31" y="82"/>
                      <a:pt x="31" y="82"/>
                      <a:pt x="31" y="82"/>
                    </a:cubicBezTo>
                    <a:cubicBezTo>
                      <a:pt x="30" y="82"/>
                      <a:pt x="29" y="83"/>
                      <a:pt x="28" y="83"/>
                    </a:cubicBezTo>
                    <a:cubicBezTo>
                      <a:pt x="27" y="83"/>
                      <a:pt x="26" y="82"/>
                      <a:pt x="25" y="82"/>
                    </a:cubicBezTo>
                    <a:cubicBezTo>
                      <a:pt x="24" y="80"/>
                      <a:pt x="24" y="78"/>
                      <a:pt x="25" y="76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7" y="51"/>
                      <a:pt x="25" y="50"/>
                      <a:pt x="25" y="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106"/>
                      <a:pt x="9" y="115"/>
                      <a:pt x="20" y="115"/>
                    </a:cubicBezTo>
                    <a:cubicBezTo>
                      <a:pt x="172" y="115"/>
                      <a:pt x="172" y="115"/>
                      <a:pt x="172" y="115"/>
                    </a:cubicBezTo>
                    <a:cubicBezTo>
                      <a:pt x="183" y="115"/>
                      <a:pt x="192" y="106"/>
                      <a:pt x="192" y="95"/>
                    </a:cubicBezTo>
                    <a:cubicBezTo>
                      <a:pt x="192" y="0"/>
                      <a:pt x="192" y="0"/>
                      <a:pt x="192" y="0"/>
                    </a:cubicBezTo>
                    <a:cubicBezTo>
                      <a:pt x="168" y="49"/>
                      <a:pt x="168" y="49"/>
                      <a:pt x="168" y="49"/>
                    </a:cubicBezTo>
                    <a:cubicBezTo>
                      <a:pt x="167" y="50"/>
                      <a:pt x="166" y="51"/>
                      <a:pt x="164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80296" tIns="40148" rIns="80296" bIns="40148"/>
              <a:lstStyle/>
              <a:p>
                <a:pPr>
                  <a:defRPr/>
                </a:pPr>
                <a:endParaRPr lang="zh-CN" altLang="en-US" sz="158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60"/>
              <p:cNvSpPr/>
              <p:nvPr/>
            </p:nvSpPr>
            <p:spPr bwMode="auto">
              <a:xfrm>
                <a:off x="5638347" y="2696029"/>
                <a:ext cx="473075" cy="179388"/>
              </a:xfrm>
              <a:custGeom>
                <a:avLst/>
                <a:gdLst>
                  <a:gd name="T0" fmla="*/ 188 w 192"/>
                  <a:gd name="T1" fmla="*/ 0 h 72"/>
                  <a:gd name="T2" fmla="*/ 4 w 192"/>
                  <a:gd name="T3" fmla="*/ 0 h 72"/>
                  <a:gd name="T4" fmla="*/ 1 w 192"/>
                  <a:gd name="T5" fmla="*/ 1 h 72"/>
                  <a:gd name="T6" fmla="*/ 0 w 192"/>
                  <a:gd name="T7" fmla="*/ 4 h 72"/>
                  <a:gd name="T8" fmla="*/ 0 w 192"/>
                  <a:gd name="T9" fmla="*/ 11 h 72"/>
                  <a:gd name="T10" fmla="*/ 31 w 192"/>
                  <a:gd name="T11" fmla="*/ 72 h 72"/>
                  <a:gd name="T12" fmla="*/ 162 w 192"/>
                  <a:gd name="T13" fmla="*/ 72 h 72"/>
                  <a:gd name="T14" fmla="*/ 192 w 192"/>
                  <a:gd name="T15" fmla="*/ 11 h 72"/>
                  <a:gd name="T16" fmla="*/ 192 w 192"/>
                  <a:gd name="T17" fmla="*/ 4 h 72"/>
                  <a:gd name="T18" fmla="*/ 188 w 192"/>
                  <a:gd name="T1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" h="72">
                    <a:moveTo>
                      <a:pt x="18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162" y="72"/>
                      <a:pt x="162" y="72"/>
                      <a:pt x="162" y="72"/>
                    </a:cubicBezTo>
                    <a:cubicBezTo>
                      <a:pt x="192" y="11"/>
                      <a:pt x="192" y="11"/>
                      <a:pt x="192" y="11"/>
                    </a:cubicBezTo>
                    <a:cubicBezTo>
                      <a:pt x="192" y="4"/>
                      <a:pt x="192" y="4"/>
                      <a:pt x="192" y="4"/>
                    </a:cubicBezTo>
                    <a:cubicBezTo>
                      <a:pt x="192" y="2"/>
                      <a:pt x="190" y="0"/>
                      <a:pt x="1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80296" tIns="40148" rIns="80296" bIns="40148"/>
              <a:lstStyle/>
              <a:p>
                <a:pPr>
                  <a:defRPr/>
                </a:pPr>
                <a:endParaRPr lang="zh-CN" altLang="en-US" sz="158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7563779" y="2252076"/>
              <a:ext cx="3358611" cy="82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354383" y="4092245"/>
            <a:ext cx="4461858" cy="1045190"/>
            <a:chOff x="1354383" y="4092245"/>
            <a:chExt cx="4461858" cy="1045190"/>
          </a:xfrm>
        </p:grpSpPr>
        <p:sp>
          <p:nvSpPr>
            <p:cNvPr id="19" name="椭圆 18"/>
            <p:cNvSpPr/>
            <p:nvPr/>
          </p:nvSpPr>
          <p:spPr>
            <a:xfrm>
              <a:off x="1354383" y="4092245"/>
              <a:ext cx="1045190" cy="1045190"/>
            </a:xfrm>
            <a:prstGeom prst="ellipse">
              <a:avLst/>
            </a:prstGeom>
            <a:solidFill>
              <a:srgbClr val="A2CA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Freeform 96"/>
            <p:cNvSpPr>
              <a:spLocks noEditPoints="1"/>
            </p:cNvSpPr>
            <p:nvPr/>
          </p:nvSpPr>
          <p:spPr bwMode="auto">
            <a:xfrm>
              <a:off x="1688797" y="4350118"/>
              <a:ext cx="352373" cy="529445"/>
            </a:xfrm>
            <a:custGeom>
              <a:avLst/>
              <a:gdLst>
                <a:gd name="T0" fmla="*/ 128 w 128"/>
                <a:gd name="T1" fmla="*/ 68 h 192"/>
                <a:gd name="T2" fmla="*/ 112 w 128"/>
                <a:gd name="T3" fmla="*/ 64 h 192"/>
                <a:gd name="T4" fmla="*/ 64 w 128"/>
                <a:gd name="T5" fmla="*/ 0 h 192"/>
                <a:gd name="T6" fmla="*/ 16 w 128"/>
                <a:gd name="T7" fmla="*/ 64 h 192"/>
                <a:gd name="T8" fmla="*/ 0 w 128"/>
                <a:gd name="T9" fmla="*/ 68 h 192"/>
                <a:gd name="T10" fmla="*/ 60 w 128"/>
                <a:gd name="T11" fmla="*/ 152 h 192"/>
                <a:gd name="T12" fmla="*/ 28 w 128"/>
                <a:gd name="T13" fmla="*/ 160 h 192"/>
                <a:gd name="T14" fmla="*/ 8 w 128"/>
                <a:gd name="T15" fmla="*/ 188 h 192"/>
                <a:gd name="T16" fmla="*/ 116 w 128"/>
                <a:gd name="T17" fmla="*/ 192 h 192"/>
                <a:gd name="T18" fmla="*/ 120 w 128"/>
                <a:gd name="T19" fmla="*/ 180 h 192"/>
                <a:gd name="T20" fmla="*/ 68 w 128"/>
                <a:gd name="T21" fmla="*/ 160 h 192"/>
                <a:gd name="T22" fmla="*/ 128 w 128"/>
                <a:gd name="T23" fmla="*/ 88 h 192"/>
                <a:gd name="T24" fmla="*/ 84 w 128"/>
                <a:gd name="T25" fmla="*/ 32 h 192"/>
                <a:gd name="T26" fmla="*/ 88 w 128"/>
                <a:gd name="T27" fmla="*/ 100 h 192"/>
                <a:gd name="T28" fmla="*/ 80 w 128"/>
                <a:gd name="T29" fmla="*/ 100 h 192"/>
                <a:gd name="T30" fmla="*/ 28 w 128"/>
                <a:gd name="T31" fmla="*/ 32 h 192"/>
                <a:gd name="T32" fmla="*/ 56 w 128"/>
                <a:gd name="T33" fmla="*/ 36 h 192"/>
                <a:gd name="T34" fmla="*/ 25 w 128"/>
                <a:gd name="T35" fmla="*/ 40 h 192"/>
                <a:gd name="T36" fmla="*/ 24 w 128"/>
                <a:gd name="T37" fmla="*/ 48 h 192"/>
                <a:gd name="T38" fmla="*/ 56 w 128"/>
                <a:gd name="T39" fmla="*/ 52 h 192"/>
                <a:gd name="T40" fmla="*/ 24 w 128"/>
                <a:gd name="T41" fmla="*/ 56 h 192"/>
                <a:gd name="T42" fmla="*/ 24 w 128"/>
                <a:gd name="T43" fmla="*/ 64 h 192"/>
                <a:gd name="T44" fmla="*/ 56 w 128"/>
                <a:gd name="T45" fmla="*/ 68 h 192"/>
                <a:gd name="T46" fmla="*/ 24 w 128"/>
                <a:gd name="T47" fmla="*/ 72 h 192"/>
                <a:gd name="T48" fmla="*/ 24 w 128"/>
                <a:gd name="T49" fmla="*/ 80 h 192"/>
                <a:gd name="T50" fmla="*/ 56 w 128"/>
                <a:gd name="T51" fmla="*/ 84 h 192"/>
                <a:gd name="T52" fmla="*/ 24 w 128"/>
                <a:gd name="T53" fmla="*/ 88 h 192"/>
                <a:gd name="T54" fmla="*/ 56 w 128"/>
                <a:gd name="T55" fmla="*/ 100 h 192"/>
                <a:gd name="T56" fmla="*/ 27 w 128"/>
                <a:gd name="T57" fmla="*/ 104 h 192"/>
                <a:gd name="T58" fmla="*/ 52 w 128"/>
                <a:gd name="T59" fmla="*/ 96 h 192"/>
                <a:gd name="T60" fmla="*/ 64 w 128"/>
                <a:gd name="T61" fmla="*/ 144 h 192"/>
                <a:gd name="T62" fmla="*/ 8 w 128"/>
                <a:gd name="T63" fmla="*/ 72 h 192"/>
                <a:gd name="T64" fmla="*/ 16 w 128"/>
                <a:gd name="T65" fmla="*/ 88 h 192"/>
                <a:gd name="T66" fmla="*/ 112 w 128"/>
                <a:gd name="T67" fmla="*/ 88 h 192"/>
                <a:gd name="T68" fmla="*/ 120 w 128"/>
                <a:gd name="T69" fmla="*/ 72 h 192"/>
                <a:gd name="T70" fmla="*/ 64 w 128"/>
                <a:gd name="T71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8" h="192">
                  <a:moveTo>
                    <a:pt x="128" y="88"/>
                  </a:moveTo>
                  <a:cubicBezTo>
                    <a:pt x="128" y="68"/>
                    <a:pt x="128" y="68"/>
                    <a:pt x="128" y="68"/>
                  </a:cubicBezTo>
                  <a:cubicBezTo>
                    <a:pt x="128" y="66"/>
                    <a:pt x="126" y="64"/>
                    <a:pt x="124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21"/>
                    <a:pt x="91" y="0"/>
                    <a:pt x="64" y="0"/>
                  </a:cubicBezTo>
                  <a:cubicBezTo>
                    <a:pt x="38" y="0"/>
                    <a:pt x="16" y="21"/>
                    <a:pt x="16" y="48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6"/>
                    <a:pt x="0" y="6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22"/>
                    <a:pt x="27" y="150"/>
                    <a:pt x="60" y="152"/>
                  </a:cubicBezTo>
                  <a:cubicBezTo>
                    <a:pt x="60" y="160"/>
                    <a:pt x="60" y="160"/>
                    <a:pt x="60" y="160"/>
                  </a:cubicBezTo>
                  <a:cubicBezTo>
                    <a:pt x="28" y="160"/>
                    <a:pt x="28" y="160"/>
                    <a:pt x="28" y="160"/>
                  </a:cubicBezTo>
                  <a:cubicBezTo>
                    <a:pt x="17" y="160"/>
                    <a:pt x="8" y="169"/>
                    <a:pt x="8" y="180"/>
                  </a:cubicBezTo>
                  <a:cubicBezTo>
                    <a:pt x="8" y="188"/>
                    <a:pt x="8" y="188"/>
                    <a:pt x="8" y="188"/>
                  </a:cubicBezTo>
                  <a:cubicBezTo>
                    <a:pt x="8" y="190"/>
                    <a:pt x="10" y="192"/>
                    <a:pt x="12" y="192"/>
                  </a:cubicBezTo>
                  <a:cubicBezTo>
                    <a:pt x="116" y="192"/>
                    <a:pt x="116" y="192"/>
                    <a:pt x="116" y="192"/>
                  </a:cubicBezTo>
                  <a:cubicBezTo>
                    <a:pt x="118" y="192"/>
                    <a:pt x="120" y="190"/>
                    <a:pt x="120" y="188"/>
                  </a:cubicBezTo>
                  <a:cubicBezTo>
                    <a:pt x="120" y="180"/>
                    <a:pt x="120" y="180"/>
                    <a:pt x="120" y="180"/>
                  </a:cubicBezTo>
                  <a:cubicBezTo>
                    <a:pt x="120" y="169"/>
                    <a:pt x="111" y="160"/>
                    <a:pt x="100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8" y="152"/>
                    <a:pt x="68" y="152"/>
                    <a:pt x="68" y="152"/>
                  </a:cubicBezTo>
                  <a:cubicBezTo>
                    <a:pt x="102" y="150"/>
                    <a:pt x="128" y="122"/>
                    <a:pt x="128" y="88"/>
                  </a:cubicBezTo>
                  <a:close/>
                  <a:moveTo>
                    <a:pt x="80" y="36"/>
                  </a:moveTo>
                  <a:cubicBezTo>
                    <a:pt x="80" y="34"/>
                    <a:pt x="82" y="32"/>
                    <a:pt x="84" y="32"/>
                  </a:cubicBezTo>
                  <a:cubicBezTo>
                    <a:pt x="86" y="32"/>
                    <a:pt x="88" y="34"/>
                    <a:pt x="88" y="36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3"/>
                    <a:pt x="86" y="104"/>
                    <a:pt x="84" y="104"/>
                  </a:cubicBezTo>
                  <a:cubicBezTo>
                    <a:pt x="82" y="104"/>
                    <a:pt x="80" y="103"/>
                    <a:pt x="80" y="100"/>
                  </a:cubicBezTo>
                  <a:lnTo>
                    <a:pt x="80" y="36"/>
                  </a:lnTo>
                  <a:close/>
                  <a:moveTo>
                    <a:pt x="28" y="32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6" y="34"/>
                    <a:pt x="56" y="36"/>
                  </a:cubicBezTo>
                  <a:cubicBezTo>
                    <a:pt x="56" y="38"/>
                    <a:pt x="54" y="40"/>
                    <a:pt x="52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37"/>
                    <a:pt x="26" y="34"/>
                    <a:pt x="28" y="32"/>
                  </a:cubicBezTo>
                  <a:close/>
                  <a:moveTo>
                    <a:pt x="24" y="48"/>
                  </a:moveTo>
                  <a:cubicBezTo>
                    <a:pt x="52" y="48"/>
                    <a:pt x="52" y="48"/>
                    <a:pt x="52" y="48"/>
                  </a:cubicBezTo>
                  <a:cubicBezTo>
                    <a:pt x="54" y="48"/>
                    <a:pt x="56" y="50"/>
                    <a:pt x="56" y="52"/>
                  </a:cubicBezTo>
                  <a:cubicBezTo>
                    <a:pt x="56" y="54"/>
                    <a:pt x="54" y="56"/>
                    <a:pt x="52" y="56"/>
                  </a:cubicBezTo>
                  <a:cubicBezTo>
                    <a:pt x="24" y="56"/>
                    <a:pt x="24" y="56"/>
                    <a:pt x="24" y="56"/>
                  </a:cubicBezTo>
                  <a:lnTo>
                    <a:pt x="24" y="48"/>
                  </a:lnTo>
                  <a:close/>
                  <a:moveTo>
                    <a:pt x="24" y="64"/>
                  </a:moveTo>
                  <a:cubicBezTo>
                    <a:pt x="52" y="64"/>
                    <a:pt x="52" y="64"/>
                    <a:pt x="52" y="64"/>
                  </a:cubicBezTo>
                  <a:cubicBezTo>
                    <a:pt x="54" y="64"/>
                    <a:pt x="56" y="66"/>
                    <a:pt x="56" y="68"/>
                  </a:cubicBezTo>
                  <a:cubicBezTo>
                    <a:pt x="56" y="70"/>
                    <a:pt x="54" y="72"/>
                    <a:pt x="52" y="72"/>
                  </a:cubicBezTo>
                  <a:cubicBezTo>
                    <a:pt x="24" y="72"/>
                    <a:pt x="24" y="72"/>
                    <a:pt x="24" y="72"/>
                  </a:cubicBezTo>
                  <a:lnTo>
                    <a:pt x="24" y="64"/>
                  </a:lnTo>
                  <a:close/>
                  <a:moveTo>
                    <a:pt x="24" y="8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54" y="80"/>
                    <a:pt x="56" y="82"/>
                    <a:pt x="56" y="84"/>
                  </a:cubicBezTo>
                  <a:cubicBezTo>
                    <a:pt x="56" y="86"/>
                    <a:pt x="54" y="88"/>
                    <a:pt x="52" y="88"/>
                  </a:cubicBezTo>
                  <a:cubicBezTo>
                    <a:pt x="24" y="88"/>
                    <a:pt x="24" y="88"/>
                    <a:pt x="24" y="88"/>
                  </a:cubicBezTo>
                  <a:lnTo>
                    <a:pt x="24" y="80"/>
                  </a:lnTo>
                  <a:close/>
                  <a:moveTo>
                    <a:pt x="56" y="100"/>
                  </a:moveTo>
                  <a:cubicBezTo>
                    <a:pt x="56" y="102"/>
                    <a:pt x="54" y="104"/>
                    <a:pt x="52" y="104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6" y="101"/>
                    <a:pt x="25" y="99"/>
                    <a:pt x="25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4" y="96"/>
                    <a:pt x="56" y="98"/>
                    <a:pt x="56" y="100"/>
                  </a:cubicBezTo>
                  <a:close/>
                  <a:moveTo>
                    <a:pt x="64" y="144"/>
                  </a:moveTo>
                  <a:cubicBezTo>
                    <a:pt x="33" y="144"/>
                    <a:pt x="8" y="119"/>
                    <a:pt x="8" y="88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6" y="115"/>
                    <a:pt x="38" y="136"/>
                    <a:pt x="64" y="136"/>
                  </a:cubicBezTo>
                  <a:cubicBezTo>
                    <a:pt x="91" y="136"/>
                    <a:pt x="112" y="115"/>
                    <a:pt x="112" y="88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20" y="88"/>
                    <a:pt x="120" y="88"/>
                    <a:pt x="120" y="88"/>
                  </a:cubicBezTo>
                  <a:cubicBezTo>
                    <a:pt x="120" y="119"/>
                    <a:pt x="95" y="144"/>
                    <a:pt x="64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457630" y="4202882"/>
              <a:ext cx="3358611" cy="82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418118" y="4092245"/>
            <a:ext cx="4461857" cy="1045190"/>
            <a:chOff x="6418118" y="4092245"/>
            <a:chExt cx="4461857" cy="1045190"/>
          </a:xfrm>
        </p:grpSpPr>
        <p:sp>
          <p:nvSpPr>
            <p:cNvPr id="23" name="椭圆 22"/>
            <p:cNvSpPr/>
            <p:nvPr/>
          </p:nvSpPr>
          <p:spPr>
            <a:xfrm>
              <a:off x="6418118" y="4092245"/>
              <a:ext cx="1045190" cy="1045190"/>
            </a:xfrm>
            <a:prstGeom prst="ellipse">
              <a:avLst/>
            </a:prstGeom>
            <a:solidFill>
              <a:srgbClr val="CC9C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Freeform 97"/>
            <p:cNvSpPr/>
            <p:nvPr/>
          </p:nvSpPr>
          <p:spPr bwMode="auto">
            <a:xfrm>
              <a:off x="6676875" y="4394385"/>
              <a:ext cx="531216" cy="440910"/>
            </a:xfrm>
            <a:custGeom>
              <a:avLst/>
              <a:gdLst>
                <a:gd name="T0" fmla="*/ 188 w 192"/>
                <a:gd name="T1" fmla="*/ 80 h 160"/>
                <a:gd name="T2" fmla="*/ 164 w 192"/>
                <a:gd name="T3" fmla="*/ 80 h 160"/>
                <a:gd name="T4" fmla="*/ 161 w 192"/>
                <a:gd name="T5" fmla="*/ 82 h 160"/>
                <a:gd name="T6" fmla="*/ 157 w 192"/>
                <a:gd name="T7" fmla="*/ 88 h 160"/>
                <a:gd name="T8" fmla="*/ 152 w 192"/>
                <a:gd name="T9" fmla="*/ 67 h 160"/>
                <a:gd name="T10" fmla="*/ 148 w 192"/>
                <a:gd name="T11" fmla="*/ 64 h 160"/>
                <a:gd name="T12" fmla="*/ 144 w 192"/>
                <a:gd name="T13" fmla="*/ 67 h 160"/>
                <a:gd name="T14" fmla="*/ 134 w 192"/>
                <a:gd name="T15" fmla="*/ 98 h 160"/>
                <a:gd name="T16" fmla="*/ 128 w 192"/>
                <a:gd name="T17" fmla="*/ 51 h 160"/>
                <a:gd name="T18" fmla="*/ 124 w 192"/>
                <a:gd name="T19" fmla="*/ 48 h 160"/>
                <a:gd name="T20" fmla="*/ 120 w 192"/>
                <a:gd name="T21" fmla="*/ 51 h 160"/>
                <a:gd name="T22" fmla="*/ 103 w 192"/>
                <a:gd name="T23" fmla="*/ 127 h 160"/>
                <a:gd name="T24" fmla="*/ 96 w 192"/>
                <a:gd name="T25" fmla="*/ 4 h 160"/>
                <a:gd name="T26" fmla="*/ 92 w 192"/>
                <a:gd name="T27" fmla="*/ 0 h 160"/>
                <a:gd name="T28" fmla="*/ 88 w 192"/>
                <a:gd name="T29" fmla="*/ 3 h 160"/>
                <a:gd name="T30" fmla="*/ 69 w 192"/>
                <a:gd name="T31" fmla="*/ 85 h 160"/>
                <a:gd name="T32" fmla="*/ 64 w 192"/>
                <a:gd name="T33" fmla="*/ 43 h 160"/>
                <a:gd name="T34" fmla="*/ 61 w 192"/>
                <a:gd name="T35" fmla="*/ 40 h 160"/>
                <a:gd name="T36" fmla="*/ 56 w 192"/>
                <a:gd name="T37" fmla="*/ 43 h 160"/>
                <a:gd name="T38" fmla="*/ 45 w 192"/>
                <a:gd name="T39" fmla="*/ 78 h 160"/>
                <a:gd name="T40" fmla="*/ 40 w 192"/>
                <a:gd name="T41" fmla="*/ 59 h 160"/>
                <a:gd name="T42" fmla="*/ 37 w 192"/>
                <a:gd name="T43" fmla="*/ 56 h 160"/>
                <a:gd name="T44" fmla="*/ 33 w 192"/>
                <a:gd name="T45" fmla="*/ 58 h 160"/>
                <a:gd name="T46" fmla="*/ 26 w 192"/>
                <a:gd name="T47" fmla="*/ 72 h 160"/>
                <a:gd name="T48" fmla="*/ 4 w 192"/>
                <a:gd name="T49" fmla="*/ 72 h 160"/>
                <a:gd name="T50" fmla="*/ 0 w 192"/>
                <a:gd name="T51" fmla="*/ 76 h 160"/>
                <a:gd name="T52" fmla="*/ 4 w 192"/>
                <a:gd name="T53" fmla="*/ 80 h 160"/>
                <a:gd name="T54" fmla="*/ 28 w 192"/>
                <a:gd name="T55" fmla="*/ 80 h 160"/>
                <a:gd name="T56" fmla="*/ 32 w 192"/>
                <a:gd name="T57" fmla="*/ 78 h 160"/>
                <a:gd name="T58" fmla="*/ 35 w 192"/>
                <a:gd name="T59" fmla="*/ 71 h 160"/>
                <a:gd name="T60" fmla="*/ 40 w 192"/>
                <a:gd name="T61" fmla="*/ 93 h 160"/>
                <a:gd name="T62" fmla="*/ 44 w 192"/>
                <a:gd name="T63" fmla="*/ 96 h 160"/>
                <a:gd name="T64" fmla="*/ 48 w 192"/>
                <a:gd name="T65" fmla="*/ 93 h 160"/>
                <a:gd name="T66" fmla="*/ 58 w 192"/>
                <a:gd name="T67" fmla="*/ 62 h 160"/>
                <a:gd name="T68" fmla="*/ 64 w 192"/>
                <a:gd name="T69" fmla="*/ 108 h 160"/>
                <a:gd name="T70" fmla="*/ 68 w 192"/>
                <a:gd name="T71" fmla="*/ 112 h 160"/>
                <a:gd name="T72" fmla="*/ 72 w 192"/>
                <a:gd name="T73" fmla="*/ 109 h 160"/>
                <a:gd name="T74" fmla="*/ 90 w 192"/>
                <a:gd name="T75" fmla="*/ 32 h 160"/>
                <a:gd name="T76" fmla="*/ 96 w 192"/>
                <a:gd name="T77" fmla="*/ 156 h 160"/>
                <a:gd name="T78" fmla="*/ 100 w 192"/>
                <a:gd name="T79" fmla="*/ 160 h 160"/>
                <a:gd name="T80" fmla="*/ 100 w 192"/>
                <a:gd name="T81" fmla="*/ 160 h 160"/>
                <a:gd name="T82" fmla="*/ 104 w 192"/>
                <a:gd name="T83" fmla="*/ 157 h 160"/>
                <a:gd name="T84" fmla="*/ 123 w 192"/>
                <a:gd name="T85" fmla="*/ 75 h 160"/>
                <a:gd name="T86" fmla="*/ 128 w 192"/>
                <a:gd name="T87" fmla="*/ 116 h 160"/>
                <a:gd name="T88" fmla="*/ 132 w 192"/>
                <a:gd name="T89" fmla="*/ 120 h 160"/>
                <a:gd name="T90" fmla="*/ 136 w 192"/>
                <a:gd name="T91" fmla="*/ 117 h 160"/>
                <a:gd name="T92" fmla="*/ 148 w 192"/>
                <a:gd name="T93" fmla="*/ 82 h 160"/>
                <a:gd name="T94" fmla="*/ 152 w 192"/>
                <a:gd name="T95" fmla="*/ 101 h 160"/>
                <a:gd name="T96" fmla="*/ 156 w 192"/>
                <a:gd name="T97" fmla="*/ 104 h 160"/>
                <a:gd name="T98" fmla="*/ 160 w 192"/>
                <a:gd name="T99" fmla="*/ 102 h 160"/>
                <a:gd name="T100" fmla="*/ 167 w 192"/>
                <a:gd name="T101" fmla="*/ 88 h 160"/>
                <a:gd name="T102" fmla="*/ 188 w 192"/>
                <a:gd name="T103" fmla="*/ 88 h 160"/>
                <a:gd name="T104" fmla="*/ 192 w 192"/>
                <a:gd name="T105" fmla="*/ 84 h 160"/>
                <a:gd name="T106" fmla="*/ 188 w 192"/>
                <a:gd name="T107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2" h="160">
                  <a:moveTo>
                    <a:pt x="188" y="80"/>
                  </a:moveTo>
                  <a:cubicBezTo>
                    <a:pt x="164" y="80"/>
                    <a:pt x="164" y="80"/>
                    <a:pt x="164" y="80"/>
                  </a:cubicBezTo>
                  <a:cubicBezTo>
                    <a:pt x="163" y="80"/>
                    <a:pt x="161" y="81"/>
                    <a:pt x="161" y="82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52" y="65"/>
                    <a:pt x="150" y="64"/>
                    <a:pt x="148" y="64"/>
                  </a:cubicBezTo>
                  <a:cubicBezTo>
                    <a:pt x="147" y="64"/>
                    <a:pt x="145" y="65"/>
                    <a:pt x="144" y="67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28" y="51"/>
                    <a:pt x="128" y="51"/>
                    <a:pt x="128" y="51"/>
                  </a:cubicBezTo>
                  <a:cubicBezTo>
                    <a:pt x="128" y="49"/>
                    <a:pt x="126" y="48"/>
                    <a:pt x="124" y="48"/>
                  </a:cubicBezTo>
                  <a:cubicBezTo>
                    <a:pt x="123" y="48"/>
                    <a:pt x="121" y="49"/>
                    <a:pt x="120" y="51"/>
                  </a:cubicBezTo>
                  <a:cubicBezTo>
                    <a:pt x="103" y="127"/>
                    <a:pt x="103" y="127"/>
                    <a:pt x="103" y="127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1" y="0"/>
                    <a:pt x="89" y="1"/>
                    <a:pt x="88" y="3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2"/>
                    <a:pt x="62" y="40"/>
                    <a:pt x="61" y="40"/>
                  </a:cubicBezTo>
                  <a:cubicBezTo>
                    <a:pt x="59" y="40"/>
                    <a:pt x="57" y="41"/>
                    <a:pt x="56" y="43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7"/>
                    <a:pt x="38" y="56"/>
                    <a:pt x="37" y="56"/>
                  </a:cubicBezTo>
                  <a:cubicBezTo>
                    <a:pt x="35" y="56"/>
                    <a:pt x="33" y="57"/>
                    <a:pt x="33" y="58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2" y="72"/>
                    <a:pt x="0" y="74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30" y="80"/>
                    <a:pt x="31" y="79"/>
                    <a:pt x="32" y="78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1" y="95"/>
                    <a:pt x="42" y="96"/>
                    <a:pt x="44" y="96"/>
                  </a:cubicBezTo>
                  <a:cubicBezTo>
                    <a:pt x="46" y="96"/>
                    <a:pt x="47" y="95"/>
                    <a:pt x="48" y="93"/>
                  </a:cubicBezTo>
                  <a:cubicBezTo>
                    <a:pt x="58" y="62"/>
                    <a:pt x="58" y="62"/>
                    <a:pt x="58" y="62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10"/>
                    <a:pt x="66" y="112"/>
                    <a:pt x="68" y="112"/>
                  </a:cubicBezTo>
                  <a:cubicBezTo>
                    <a:pt x="70" y="112"/>
                    <a:pt x="72" y="111"/>
                    <a:pt x="72" y="109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158"/>
                    <a:pt x="98" y="160"/>
                    <a:pt x="100" y="160"/>
                  </a:cubicBezTo>
                  <a:cubicBezTo>
                    <a:pt x="100" y="160"/>
                    <a:pt x="100" y="160"/>
                    <a:pt x="100" y="160"/>
                  </a:cubicBezTo>
                  <a:cubicBezTo>
                    <a:pt x="102" y="160"/>
                    <a:pt x="104" y="159"/>
                    <a:pt x="104" y="157"/>
                  </a:cubicBezTo>
                  <a:cubicBezTo>
                    <a:pt x="123" y="75"/>
                    <a:pt x="123" y="75"/>
                    <a:pt x="123" y="75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18"/>
                    <a:pt x="130" y="120"/>
                    <a:pt x="132" y="120"/>
                  </a:cubicBezTo>
                  <a:cubicBezTo>
                    <a:pt x="134" y="120"/>
                    <a:pt x="135" y="119"/>
                    <a:pt x="136" y="117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52" y="101"/>
                    <a:pt x="152" y="101"/>
                    <a:pt x="152" y="101"/>
                  </a:cubicBezTo>
                  <a:cubicBezTo>
                    <a:pt x="153" y="102"/>
                    <a:pt x="154" y="104"/>
                    <a:pt x="156" y="104"/>
                  </a:cubicBezTo>
                  <a:cubicBezTo>
                    <a:pt x="157" y="104"/>
                    <a:pt x="159" y="103"/>
                    <a:pt x="160" y="102"/>
                  </a:cubicBezTo>
                  <a:cubicBezTo>
                    <a:pt x="167" y="88"/>
                    <a:pt x="167" y="88"/>
                    <a:pt x="167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90" y="88"/>
                    <a:pt x="192" y="86"/>
                    <a:pt x="192" y="84"/>
                  </a:cubicBezTo>
                  <a:cubicBezTo>
                    <a:pt x="192" y="82"/>
                    <a:pt x="190" y="80"/>
                    <a:pt x="188" y="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521364" y="4151458"/>
              <a:ext cx="3358611" cy="82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  <a:r>
                <a:rPr lang="en-US" altLang="zh-CN" sz="1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" name="Freeform 101"/>
          <p:cNvSpPr/>
          <p:nvPr/>
        </p:nvSpPr>
        <p:spPr bwMode="auto">
          <a:xfrm>
            <a:off x="1752448" y="2407545"/>
            <a:ext cx="1392977" cy="1567380"/>
          </a:xfrm>
          <a:custGeom>
            <a:avLst/>
            <a:gdLst/>
            <a:ahLst/>
            <a:cxnLst>
              <a:cxn ang="0">
                <a:pos x="127" y="126"/>
              </a:cxn>
              <a:cxn ang="0">
                <a:pos x="188" y="87"/>
              </a:cxn>
              <a:cxn ang="0">
                <a:pos x="105" y="158"/>
              </a:cxn>
              <a:cxn ang="0">
                <a:pos x="37" y="37"/>
              </a:cxn>
              <a:cxn ang="0">
                <a:pos x="102" y="109"/>
              </a:cxn>
              <a:cxn ang="0">
                <a:pos x="0" y="0"/>
              </a:cxn>
              <a:cxn ang="0">
                <a:pos x="89" y="119"/>
              </a:cxn>
              <a:cxn ang="0">
                <a:pos x="92" y="127"/>
              </a:cxn>
              <a:cxn ang="0">
                <a:pos x="98" y="195"/>
              </a:cxn>
              <a:cxn ang="0">
                <a:pos x="40" y="169"/>
              </a:cxn>
              <a:cxn ang="0">
                <a:pos x="85" y="183"/>
              </a:cxn>
              <a:cxn ang="0">
                <a:pos x="15" y="163"/>
              </a:cxn>
              <a:cxn ang="0">
                <a:pos x="79" y="187"/>
              </a:cxn>
              <a:cxn ang="0">
                <a:pos x="98" y="203"/>
              </a:cxn>
              <a:cxn ang="0">
                <a:pos x="97" y="236"/>
              </a:cxn>
              <a:cxn ang="0">
                <a:pos x="103" y="238"/>
              </a:cxn>
              <a:cxn ang="0">
                <a:pos x="113" y="235"/>
              </a:cxn>
              <a:cxn ang="0">
                <a:pos x="107" y="168"/>
              </a:cxn>
              <a:cxn ang="0">
                <a:pos x="139" y="127"/>
              </a:cxn>
              <a:cxn ang="0">
                <a:pos x="221" y="69"/>
              </a:cxn>
              <a:cxn ang="0">
                <a:pos x="127" y="126"/>
              </a:cxn>
            </a:cxnLst>
            <a:rect l="0" t="0" r="r" b="b"/>
            <a:pathLst>
              <a:path w="221" h="238">
                <a:moveTo>
                  <a:pt x="127" y="126"/>
                </a:moveTo>
                <a:cubicBezTo>
                  <a:pt x="157" y="87"/>
                  <a:pt x="188" y="87"/>
                  <a:pt x="188" y="87"/>
                </a:cubicBezTo>
                <a:cubicBezTo>
                  <a:pt x="149" y="103"/>
                  <a:pt x="112" y="148"/>
                  <a:pt x="105" y="158"/>
                </a:cubicBezTo>
                <a:cubicBezTo>
                  <a:pt x="96" y="113"/>
                  <a:pt x="77" y="62"/>
                  <a:pt x="37" y="37"/>
                </a:cubicBezTo>
                <a:cubicBezTo>
                  <a:pt x="37" y="37"/>
                  <a:pt x="77" y="45"/>
                  <a:pt x="102" y="109"/>
                </a:cubicBezTo>
                <a:cubicBezTo>
                  <a:pt x="102" y="109"/>
                  <a:pt x="158" y="33"/>
                  <a:pt x="0" y="0"/>
                </a:cubicBezTo>
                <a:cubicBezTo>
                  <a:pt x="0" y="0"/>
                  <a:pt x="15" y="166"/>
                  <a:pt x="89" y="119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95" y="138"/>
                  <a:pt x="98" y="166"/>
                  <a:pt x="98" y="195"/>
                </a:cubicBezTo>
                <a:cubicBezTo>
                  <a:pt x="90" y="189"/>
                  <a:pt x="63" y="172"/>
                  <a:pt x="40" y="169"/>
                </a:cubicBezTo>
                <a:cubicBezTo>
                  <a:pt x="40" y="169"/>
                  <a:pt x="59" y="163"/>
                  <a:pt x="85" y="183"/>
                </a:cubicBezTo>
                <a:cubicBezTo>
                  <a:pt x="85" y="183"/>
                  <a:pt x="90" y="138"/>
                  <a:pt x="15" y="163"/>
                </a:cubicBezTo>
                <a:cubicBezTo>
                  <a:pt x="15" y="163"/>
                  <a:pt x="59" y="224"/>
                  <a:pt x="79" y="187"/>
                </a:cubicBezTo>
                <a:cubicBezTo>
                  <a:pt x="98" y="203"/>
                  <a:pt x="98" y="203"/>
                  <a:pt x="98" y="203"/>
                </a:cubicBezTo>
                <a:cubicBezTo>
                  <a:pt x="98" y="214"/>
                  <a:pt x="98" y="226"/>
                  <a:pt x="97" y="236"/>
                </a:cubicBezTo>
                <a:cubicBezTo>
                  <a:pt x="99" y="236"/>
                  <a:pt x="101" y="237"/>
                  <a:pt x="103" y="238"/>
                </a:cubicBezTo>
                <a:cubicBezTo>
                  <a:pt x="106" y="236"/>
                  <a:pt x="109" y="236"/>
                  <a:pt x="113" y="235"/>
                </a:cubicBezTo>
                <a:cubicBezTo>
                  <a:pt x="113" y="225"/>
                  <a:pt x="112" y="199"/>
                  <a:pt x="107" y="168"/>
                </a:cubicBezTo>
                <a:cubicBezTo>
                  <a:pt x="139" y="127"/>
                  <a:pt x="139" y="127"/>
                  <a:pt x="139" y="127"/>
                </a:cubicBezTo>
                <a:cubicBezTo>
                  <a:pt x="180" y="173"/>
                  <a:pt x="221" y="69"/>
                  <a:pt x="221" y="69"/>
                </a:cubicBezTo>
                <a:cubicBezTo>
                  <a:pt x="106" y="61"/>
                  <a:pt x="127" y="126"/>
                  <a:pt x="127" y="126"/>
                </a:cubicBezTo>
                <a:close/>
              </a:path>
            </a:pathLst>
          </a:custGeom>
          <a:solidFill>
            <a:srgbClr val="CC9CB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16"/>
          <p:cNvSpPr/>
          <p:nvPr/>
        </p:nvSpPr>
        <p:spPr>
          <a:xfrm>
            <a:off x="1491517" y="3958309"/>
            <a:ext cx="1709836" cy="477190"/>
          </a:xfrm>
          <a:custGeom>
            <a:avLst/>
            <a:gdLst>
              <a:gd name="connsiteX0" fmla="*/ 0 w 2735460"/>
              <a:gd name="connsiteY0" fmla="*/ 0 h 605118"/>
              <a:gd name="connsiteX1" fmla="*/ 2735460 w 2735460"/>
              <a:gd name="connsiteY1" fmla="*/ 0 h 605118"/>
              <a:gd name="connsiteX2" fmla="*/ 2735460 w 2735460"/>
              <a:gd name="connsiteY2" fmla="*/ 605118 h 605118"/>
              <a:gd name="connsiteX3" fmla="*/ 0 w 2735460"/>
              <a:gd name="connsiteY3" fmla="*/ 605118 h 605118"/>
              <a:gd name="connsiteX4" fmla="*/ 0 w 2735460"/>
              <a:gd name="connsiteY4" fmla="*/ 0 h 605118"/>
              <a:gd name="connsiteX0-1" fmla="*/ 0 w 2735460"/>
              <a:gd name="connsiteY0-2" fmla="*/ 0 h 605118"/>
              <a:gd name="connsiteX1-3" fmla="*/ 2735460 w 2735460"/>
              <a:gd name="connsiteY1-4" fmla="*/ 605118 h 605118"/>
              <a:gd name="connsiteX2-5" fmla="*/ 0 w 2735460"/>
              <a:gd name="connsiteY2-6" fmla="*/ 605118 h 605118"/>
              <a:gd name="connsiteX3-7" fmla="*/ 0 w 2735460"/>
              <a:gd name="connsiteY3-8" fmla="*/ 0 h 605118"/>
              <a:gd name="connsiteX0-9" fmla="*/ 0 w 2735460"/>
              <a:gd name="connsiteY0-10" fmla="*/ 0 h 605118"/>
              <a:gd name="connsiteX1-11" fmla="*/ 1344705 w 2735460"/>
              <a:gd name="connsiteY1-12" fmla="*/ 282389 h 605118"/>
              <a:gd name="connsiteX2-13" fmla="*/ 2735460 w 2735460"/>
              <a:gd name="connsiteY2-14" fmla="*/ 605118 h 605118"/>
              <a:gd name="connsiteX3-15" fmla="*/ 0 w 2735460"/>
              <a:gd name="connsiteY3-16" fmla="*/ 605118 h 605118"/>
              <a:gd name="connsiteX4-17" fmla="*/ 0 w 2735460"/>
              <a:gd name="connsiteY4-18" fmla="*/ 0 h 605118"/>
              <a:gd name="connsiteX0-19" fmla="*/ 0 w 2735460"/>
              <a:gd name="connsiteY0-20" fmla="*/ 322729 h 322729"/>
              <a:gd name="connsiteX1-21" fmla="*/ 1344705 w 2735460"/>
              <a:gd name="connsiteY1-22" fmla="*/ 0 h 322729"/>
              <a:gd name="connsiteX2-23" fmla="*/ 2735460 w 2735460"/>
              <a:gd name="connsiteY2-24" fmla="*/ 322729 h 322729"/>
              <a:gd name="connsiteX3-25" fmla="*/ 0 w 2735460"/>
              <a:gd name="connsiteY3-26" fmla="*/ 322729 h 322729"/>
              <a:gd name="connsiteX0-27" fmla="*/ 0 w 2735460"/>
              <a:gd name="connsiteY0-28" fmla="*/ 510988 h 510988"/>
              <a:gd name="connsiteX1-29" fmla="*/ 1492623 w 2735460"/>
              <a:gd name="connsiteY1-30" fmla="*/ 0 h 510988"/>
              <a:gd name="connsiteX2-31" fmla="*/ 2735460 w 2735460"/>
              <a:gd name="connsiteY2-32" fmla="*/ 510988 h 510988"/>
              <a:gd name="connsiteX3-33" fmla="*/ 0 w 2735460"/>
              <a:gd name="connsiteY3-34" fmla="*/ 510988 h 510988"/>
              <a:gd name="connsiteX0-35" fmla="*/ 0 w 2735460"/>
              <a:gd name="connsiteY0-36" fmla="*/ 510988 h 510988"/>
              <a:gd name="connsiteX1-37" fmla="*/ 1492623 w 2735460"/>
              <a:gd name="connsiteY1-38" fmla="*/ 0 h 510988"/>
              <a:gd name="connsiteX2-39" fmla="*/ 2735460 w 2735460"/>
              <a:gd name="connsiteY2-40" fmla="*/ 510988 h 510988"/>
              <a:gd name="connsiteX3-41" fmla="*/ 0 w 2735460"/>
              <a:gd name="connsiteY3-42" fmla="*/ 510988 h 510988"/>
              <a:gd name="connsiteX0-43" fmla="*/ 0 w 2735460"/>
              <a:gd name="connsiteY0-44" fmla="*/ 511031 h 511031"/>
              <a:gd name="connsiteX1-45" fmla="*/ 1492623 w 2735460"/>
              <a:gd name="connsiteY1-46" fmla="*/ 43 h 511031"/>
              <a:gd name="connsiteX2-47" fmla="*/ 2735460 w 2735460"/>
              <a:gd name="connsiteY2-48" fmla="*/ 511031 h 511031"/>
              <a:gd name="connsiteX3-49" fmla="*/ 0 w 2735460"/>
              <a:gd name="connsiteY3-50" fmla="*/ 511031 h 511031"/>
              <a:gd name="connsiteX0-51" fmla="*/ 0 w 2735460"/>
              <a:gd name="connsiteY0-52" fmla="*/ 685828 h 685828"/>
              <a:gd name="connsiteX1-53" fmla="*/ 1519517 w 2735460"/>
              <a:gd name="connsiteY1-54" fmla="*/ 28 h 685828"/>
              <a:gd name="connsiteX2-55" fmla="*/ 2735460 w 2735460"/>
              <a:gd name="connsiteY2-56" fmla="*/ 685828 h 685828"/>
              <a:gd name="connsiteX3-57" fmla="*/ 0 w 2735460"/>
              <a:gd name="connsiteY3-58" fmla="*/ 685828 h 685828"/>
              <a:gd name="connsiteX0-59" fmla="*/ 0 w 2735460"/>
              <a:gd name="connsiteY0-60" fmla="*/ 712721 h 712721"/>
              <a:gd name="connsiteX1-61" fmla="*/ 1519517 w 2735460"/>
              <a:gd name="connsiteY1-62" fmla="*/ 27 h 712721"/>
              <a:gd name="connsiteX2-63" fmla="*/ 2735460 w 2735460"/>
              <a:gd name="connsiteY2-64" fmla="*/ 712721 h 712721"/>
              <a:gd name="connsiteX3-65" fmla="*/ 0 w 2735460"/>
              <a:gd name="connsiteY3-66" fmla="*/ 712721 h 7127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735460" h="712721">
                <a:moveTo>
                  <a:pt x="0" y="712721"/>
                </a:moveTo>
                <a:cubicBezTo>
                  <a:pt x="497541" y="542392"/>
                  <a:pt x="658905" y="-4455"/>
                  <a:pt x="1519517" y="27"/>
                </a:cubicBezTo>
                <a:cubicBezTo>
                  <a:pt x="2189290" y="62780"/>
                  <a:pt x="2321181" y="542392"/>
                  <a:pt x="2735460" y="712721"/>
                </a:cubicBezTo>
                <a:lnTo>
                  <a:pt x="0" y="712721"/>
                </a:lnTo>
                <a:close/>
              </a:path>
            </a:pathLst>
          </a:custGeom>
          <a:solidFill>
            <a:srgbClr val="CC9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7"/>
          <p:cNvSpPr/>
          <p:nvPr/>
        </p:nvSpPr>
        <p:spPr bwMode="auto">
          <a:xfrm>
            <a:off x="2168210" y="3991542"/>
            <a:ext cx="411332" cy="304643"/>
          </a:xfrm>
          <a:custGeom>
            <a:avLst/>
            <a:gdLst>
              <a:gd name="T0" fmla="*/ 106 w 395"/>
              <a:gd name="T1" fmla="*/ 5 h 183"/>
              <a:gd name="T2" fmla="*/ 105 w 395"/>
              <a:gd name="T3" fmla="*/ 5 h 183"/>
              <a:gd name="T4" fmla="*/ 85 w 395"/>
              <a:gd name="T5" fmla="*/ 21 h 183"/>
              <a:gd name="T6" fmla="*/ 46 w 395"/>
              <a:gd name="T7" fmla="*/ 62 h 183"/>
              <a:gd name="T8" fmla="*/ 105 w 395"/>
              <a:gd name="T9" fmla="*/ 28 h 183"/>
              <a:gd name="T10" fmla="*/ 158 w 395"/>
              <a:gd name="T11" fmla="*/ 12 h 183"/>
              <a:gd name="T12" fmla="*/ 127 w 395"/>
              <a:gd name="T13" fmla="*/ 61 h 183"/>
              <a:gd name="T14" fmla="*/ 116 w 395"/>
              <a:gd name="T15" fmla="*/ 74 h 183"/>
              <a:gd name="T16" fmla="*/ 70 w 395"/>
              <a:gd name="T17" fmla="*/ 87 h 183"/>
              <a:gd name="T18" fmla="*/ 18 w 395"/>
              <a:gd name="T19" fmla="*/ 113 h 183"/>
              <a:gd name="T20" fmla="*/ 85 w 395"/>
              <a:gd name="T21" fmla="*/ 93 h 183"/>
              <a:gd name="T22" fmla="*/ 98 w 395"/>
              <a:gd name="T23" fmla="*/ 92 h 183"/>
              <a:gd name="T24" fmla="*/ 0 w 395"/>
              <a:gd name="T25" fmla="*/ 174 h 183"/>
              <a:gd name="T26" fmla="*/ 127 w 395"/>
              <a:gd name="T27" fmla="*/ 98 h 183"/>
              <a:gd name="T28" fmla="*/ 194 w 395"/>
              <a:gd name="T29" fmla="*/ 40 h 183"/>
              <a:gd name="T30" fmla="*/ 211 w 395"/>
              <a:gd name="T31" fmla="*/ 79 h 183"/>
              <a:gd name="T32" fmla="*/ 251 w 395"/>
              <a:gd name="T33" fmla="*/ 183 h 183"/>
              <a:gd name="T34" fmla="*/ 234 w 395"/>
              <a:gd name="T35" fmla="*/ 95 h 183"/>
              <a:gd name="T36" fmla="*/ 250 w 395"/>
              <a:gd name="T37" fmla="*/ 102 h 183"/>
              <a:gd name="T38" fmla="*/ 283 w 395"/>
              <a:gd name="T39" fmla="*/ 110 h 183"/>
              <a:gd name="T40" fmla="*/ 246 w 395"/>
              <a:gd name="T41" fmla="*/ 94 h 183"/>
              <a:gd name="T42" fmla="*/ 233 w 395"/>
              <a:gd name="T43" fmla="*/ 84 h 183"/>
              <a:gd name="T44" fmla="*/ 233 w 395"/>
              <a:gd name="T45" fmla="*/ 63 h 183"/>
              <a:gd name="T46" fmla="*/ 241 w 395"/>
              <a:gd name="T47" fmla="*/ 28 h 183"/>
              <a:gd name="T48" fmla="*/ 243 w 395"/>
              <a:gd name="T49" fmla="*/ 28 h 183"/>
              <a:gd name="T50" fmla="*/ 276 w 395"/>
              <a:gd name="T51" fmla="*/ 62 h 183"/>
              <a:gd name="T52" fmla="*/ 327 w 395"/>
              <a:gd name="T53" fmla="*/ 162 h 183"/>
              <a:gd name="T54" fmla="*/ 303 w 395"/>
              <a:gd name="T55" fmla="*/ 71 h 183"/>
              <a:gd name="T56" fmla="*/ 299 w 395"/>
              <a:gd name="T57" fmla="*/ 61 h 183"/>
              <a:gd name="T58" fmla="*/ 323 w 395"/>
              <a:gd name="T59" fmla="*/ 72 h 183"/>
              <a:gd name="T60" fmla="*/ 380 w 395"/>
              <a:gd name="T61" fmla="*/ 86 h 183"/>
              <a:gd name="T62" fmla="*/ 317 w 395"/>
              <a:gd name="T63" fmla="*/ 58 h 183"/>
              <a:gd name="T64" fmla="*/ 288 w 395"/>
              <a:gd name="T65" fmla="*/ 34 h 183"/>
              <a:gd name="T66" fmla="*/ 279 w 395"/>
              <a:gd name="T67" fmla="*/ 12 h 183"/>
              <a:gd name="T68" fmla="*/ 336 w 395"/>
              <a:gd name="T69" fmla="*/ 28 h 183"/>
              <a:gd name="T70" fmla="*/ 395 w 395"/>
              <a:gd name="T71" fmla="*/ 62 h 183"/>
              <a:gd name="T72" fmla="*/ 360 w 395"/>
              <a:gd name="T73" fmla="*/ 17 h 183"/>
              <a:gd name="T74" fmla="*/ 354 w 395"/>
              <a:gd name="T75" fmla="*/ 13 h 183"/>
              <a:gd name="T76" fmla="*/ 329 w 395"/>
              <a:gd name="T77" fmla="*/ 0 h 183"/>
              <a:gd name="T78" fmla="*/ 112 w 395"/>
              <a:gd name="T79" fmla="*/ 0 h 183"/>
              <a:gd name="T80" fmla="*/ 106 w 395"/>
              <a:gd name="T81" fmla="*/ 5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95" h="183">
                <a:moveTo>
                  <a:pt x="106" y="5"/>
                </a:moveTo>
                <a:cubicBezTo>
                  <a:pt x="105" y="5"/>
                  <a:pt x="105" y="5"/>
                  <a:pt x="105" y="5"/>
                </a:cubicBezTo>
                <a:cubicBezTo>
                  <a:pt x="99" y="10"/>
                  <a:pt x="92" y="15"/>
                  <a:pt x="85" y="21"/>
                </a:cubicBezTo>
                <a:cubicBezTo>
                  <a:pt x="64" y="35"/>
                  <a:pt x="46" y="62"/>
                  <a:pt x="46" y="62"/>
                </a:cubicBezTo>
                <a:cubicBezTo>
                  <a:pt x="46" y="62"/>
                  <a:pt x="86" y="37"/>
                  <a:pt x="105" y="28"/>
                </a:cubicBezTo>
                <a:cubicBezTo>
                  <a:pt x="115" y="24"/>
                  <a:pt x="138" y="17"/>
                  <a:pt x="158" y="12"/>
                </a:cubicBezTo>
                <a:cubicBezTo>
                  <a:pt x="149" y="29"/>
                  <a:pt x="139" y="46"/>
                  <a:pt x="127" y="61"/>
                </a:cubicBezTo>
                <a:cubicBezTo>
                  <a:pt x="124" y="65"/>
                  <a:pt x="120" y="69"/>
                  <a:pt x="116" y="74"/>
                </a:cubicBezTo>
                <a:cubicBezTo>
                  <a:pt x="102" y="77"/>
                  <a:pt x="81" y="83"/>
                  <a:pt x="70" y="87"/>
                </a:cubicBezTo>
                <a:cubicBezTo>
                  <a:pt x="52" y="93"/>
                  <a:pt x="18" y="113"/>
                  <a:pt x="18" y="113"/>
                </a:cubicBezTo>
                <a:cubicBezTo>
                  <a:pt x="18" y="113"/>
                  <a:pt x="62" y="97"/>
                  <a:pt x="85" y="93"/>
                </a:cubicBezTo>
                <a:cubicBezTo>
                  <a:pt x="89" y="93"/>
                  <a:pt x="94" y="92"/>
                  <a:pt x="98" y="92"/>
                </a:cubicBezTo>
                <a:cubicBezTo>
                  <a:pt x="56" y="131"/>
                  <a:pt x="0" y="174"/>
                  <a:pt x="0" y="174"/>
                </a:cubicBezTo>
                <a:cubicBezTo>
                  <a:pt x="0" y="174"/>
                  <a:pt x="91" y="128"/>
                  <a:pt x="127" y="98"/>
                </a:cubicBezTo>
                <a:cubicBezTo>
                  <a:pt x="145" y="84"/>
                  <a:pt x="171" y="61"/>
                  <a:pt x="194" y="40"/>
                </a:cubicBezTo>
                <a:cubicBezTo>
                  <a:pt x="202" y="52"/>
                  <a:pt x="209" y="66"/>
                  <a:pt x="211" y="79"/>
                </a:cubicBezTo>
                <a:cubicBezTo>
                  <a:pt x="218" y="112"/>
                  <a:pt x="251" y="183"/>
                  <a:pt x="251" y="183"/>
                </a:cubicBezTo>
                <a:cubicBezTo>
                  <a:pt x="251" y="183"/>
                  <a:pt x="239" y="135"/>
                  <a:pt x="234" y="95"/>
                </a:cubicBezTo>
                <a:cubicBezTo>
                  <a:pt x="240" y="98"/>
                  <a:pt x="246" y="100"/>
                  <a:pt x="250" y="102"/>
                </a:cubicBezTo>
                <a:cubicBezTo>
                  <a:pt x="260" y="106"/>
                  <a:pt x="283" y="110"/>
                  <a:pt x="283" y="110"/>
                </a:cubicBezTo>
                <a:cubicBezTo>
                  <a:pt x="283" y="110"/>
                  <a:pt x="257" y="101"/>
                  <a:pt x="246" y="94"/>
                </a:cubicBezTo>
                <a:cubicBezTo>
                  <a:pt x="241" y="91"/>
                  <a:pt x="237" y="87"/>
                  <a:pt x="233" y="84"/>
                </a:cubicBezTo>
                <a:cubicBezTo>
                  <a:pt x="233" y="76"/>
                  <a:pt x="232" y="69"/>
                  <a:pt x="233" y="63"/>
                </a:cubicBezTo>
                <a:cubicBezTo>
                  <a:pt x="234" y="50"/>
                  <a:pt x="237" y="38"/>
                  <a:pt x="241" y="28"/>
                </a:cubicBezTo>
                <a:cubicBezTo>
                  <a:pt x="242" y="28"/>
                  <a:pt x="243" y="28"/>
                  <a:pt x="243" y="28"/>
                </a:cubicBezTo>
                <a:cubicBezTo>
                  <a:pt x="253" y="37"/>
                  <a:pt x="265" y="49"/>
                  <a:pt x="276" y="62"/>
                </a:cubicBezTo>
                <a:cubicBezTo>
                  <a:pt x="298" y="92"/>
                  <a:pt x="327" y="162"/>
                  <a:pt x="327" y="162"/>
                </a:cubicBezTo>
                <a:cubicBezTo>
                  <a:pt x="327" y="162"/>
                  <a:pt x="315" y="99"/>
                  <a:pt x="303" y="71"/>
                </a:cubicBezTo>
                <a:cubicBezTo>
                  <a:pt x="302" y="68"/>
                  <a:pt x="300" y="65"/>
                  <a:pt x="299" y="61"/>
                </a:cubicBezTo>
                <a:cubicBezTo>
                  <a:pt x="308" y="65"/>
                  <a:pt x="317" y="69"/>
                  <a:pt x="323" y="72"/>
                </a:cubicBezTo>
                <a:cubicBezTo>
                  <a:pt x="341" y="79"/>
                  <a:pt x="380" y="86"/>
                  <a:pt x="380" y="86"/>
                </a:cubicBezTo>
                <a:cubicBezTo>
                  <a:pt x="380" y="86"/>
                  <a:pt x="336" y="70"/>
                  <a:pt x="317" y="58"/>
                </a:cubicBezTo>
                <a:cubicBezTo>
                  <a:pt x="304" y="49"/>
                  <a:pt x="293" y="40"/>
                  <a:pt x="288" y="34"/>
                </a:cubicBezTo>
                <a:cubicBezTo>
                  <a:pt x="285" y="27"/>
                  <a:pt x="282" y="20"/>
                  <a:pt x="279" y="12"/>
                </a:cubicBezTo>
                <a:cubicBezTo>
                  <a:pt x="298" y="17"/>
                  <a:pt x="321" y="24"/>
                  <a:pt x="336" y="28"/>
                </a:cubicBezTo>
                <a:cubicBezTo>
                  <a:pt x="367" y="38"/>
                  <a:pt x="395" y="62"/>
                  <a:pt x="395" y="62"/>
                </a:cubicBezTo>
                <a:cubicBezTo>
                  <a:pt x="395" y="62"/>
                  <a:pt x="381" y="31"/>
                  <a:pt x="360" y="17"/>
                </a:cubicBezTo>
                <a:cubicBezTo>
                  <a:pt x="358" y="15"/>
                  <a:pt x="356" y="14"/>
                  <a:pt x="354" y="13"/>
                </a:cubicBezTo>
                <a:cubicBezTo>
                  <a:pt x="347" y="8"/>
                  <a:pt x="338" y="4"/>
                  <a:pt x="329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0" y="1"/>
                  <a:pt x="108" y="3"/>
                  <a:pt x="106" y="5"/>
                </a:cubicBezTo>
                <a:close/>
              </a:path>
            </a:pathLst>
          </a:custGeom>
          <a:solidFill>
            <a:srgbClr val="CC9CB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16"/>
          <p:cNvSpPr/>
          <p:nvPr/>
        </p:nvSpPr>
        <p:spPr>
          <a:xfrm>
            <a:off x="4001077" y="3958309"/>
            <a:ext cx="1709836" cy="477190"/>
          </a:xfrm>
          <a:custGeom>
            <a:avLst/>
            <a:gdLst>
              <a:gd name="connsiteX0" fmla="*/ 0 w 2735460"/>
              <a:gd name="connsiteY0" fmla="*/ 0 h 605118"/>
              <a:gd name="connsiteX1" fmla="*/ 2735460 w 2735460"/>
              <a:gd name="connsiteY1" fmla="*/ 0 h 605118"/>
              <a:gd name="connsiteX2" fmla="*/ 2735460 w 2735460"/>
              <a:gd name="connsiteY2" fmla="*/ 605118 h 605118"/>
              <a:gd name="connsiteX3" fmla="*/ 0 w 2735460"/>
              <a:gd name="connsiteY3" fmla="*/ 605118 h 605118"/>
              <a:gd name="connsiteX4" fmla="*/ 0 w 2735460"/>
              <a:gd name="connsiteY4" fmla="*/ 0 h 605118"/>
              <a:gd name="connsiteX0-1" fmla="*/ 0 w 2735460"/>
              <a:gd name="connsiteY0-2" fmla="*/ 0 h 605118"/>
              <a:gd name="connsiteX1-3" fmla="*/ 2735460 w 2735460"/>
              <a:gd name="connsiteY1-4" fmla="*/ 605118 h 605118"/>
              <a:gd name="connsiteX2-5" fmla="*/ 0 w 2735460"/>
              <a:gd name="connsiteY2-6" fmla="*/ 605118 h 605118"/>
              <a:gd name="connsiteX3-7" fmla="*/ 0 w 2735460"/>
              <a:gd name="connsiteY3-8" fmla="*/ 0 h 605118"/>
              <a:gd name="connsiteX0-9" fmla="*/ 0 w 2735460"/>
              <a:gd name="connsiteY0-10" fmla="*/ 0 h 605118"/>
              <a:gd name="connsiteX1-11" fmla="*/ 1344705 w 2735460"/>
              <a:gd name="connsiteY1-12" fmla="*/ 282389 h 605118"/>
              <a:gd name="connsiteX2-13" fmla="*/ 2735460 w 2735460"/>
              <a:gd name="connsiteY2-14" fmla="*/ 605118 h 605118"/>
              <a:gd name="connsiteX3-15" fmla="*/ 0 w 2735460"/>
              <a:gd name="connsiteY3-16" fmla="*/ 605118 h 605118"/>
              <a:gd name="connsiteX4-17" fmla="*/ 0 w 2735460"/>
              <a:gd name="connsiteY4-18" fmla="*/ 0 h 605118"/>
              <a:gd name="connsiteX0-19" fmla="*/ 0 w 2735460"/>
              <a:gd name="connsiteY0-20" fmla="*/ 322729 h 322729"/>
              <a:gd name="connsiteX1-21" fmla="*/ 1344705 w 2735460"/>
              <a:gd name="connsiteY1-22" fmla="*/ 0 h 322729"/>
              <a:gd name="connsiteX2-23" fmla="*/ 2735460 w 2735460"/>
              <a:gd name="connsiteY2-24" fmla="*/ 322729 h 322729"/>
              <a:gd name="connsiteX3-25" fmla="*/ 0 w 2735460"/>
              <a:gd name="connsiteY3-26" fmla="*/ 322729 h 322729"/>
              <a:gd name="connsiteX0-27" fmla="*/ 0 w 2735460"/>
              <a:gd name="connsiteY0-28" fmla="*/ 510988 h 510988"/>
              <a:gd name="connsiteX1-29" fmla="*/ 1492623 w 2735460"/>
              <a:gd name="connsiteY1-30" fmla="*/ 0 h 510988"/>
              <a:gd name="connsiteX2-31" fmla="*/ 2735460 w 2735460"/>
              <a:gd name="connsiteY2-32" fmla="*/ 510988 h 510988"/>
              <a:gd name="connsiteX3-33" fmla="*/ 0 w 2735460"/>
              <a:gd name="connsiteY3-34" fmla="*/ 510988 h 510988"/>
              <a:gd name="connsiteX0-35" fmla="*/ 0 w 2735460"/>
              <a:gd name="connsiteY0-36" fmla="*/ 510988 h 510988"/>
              <a:gd name="connsiteX1-37" fmla="*/ 1492623 w 2735460"/>
              <a:gd name="connsiteY1-38" fmla="*/ 0 h 510988"/>
              <a:gd name="connsiteX2-39" fmla="*/ 2735460 w 2735460"/>
              <a:gd name="connsiteY2-40" fmla="*/ 510988 h 510988"/>
              <a:gd name="connsiteX3-41" fmla="*/ 0 w 2735460"/>
              <a:gd name="connsiteY3-42" fmla="*/ 510988 h 510988"/>
              <a:gd name="connsiteX0-43" fmla="*/ 0 w 2735460"/>
              <a:gd name="connsiteY0-44" fmla="*/ 511031 h 511031"/>
              <a:gd name="connsiteX1-45" fmla="*/ 1492623 w 2735460"/>
              <a:gd name="connsiteY1-46" fmla="*/ 43 h 511031"/>
              <a:gd name="connsiteX2-47" fmla="*/ 2735460 w 2735460"/>
              <a:gd name="connsiteY2-48" fmla="*/ 511031 h 511031"/>
              <a:gd name="connsiteX3-49" fmla="*/ 0 w 2735460"/>
              <a:gd name="connsiteY3-50" fmla="*/ 511031 h 511031"/>
              <a:gd name="connsiteX0-51" fmla="*/ 0 w 2735460"/>
              <a:gd name="connsiteY0-52" fmla="*/ 685828 h 685828"/>
              <a:gd name="connsiteX1-53" fmla="*/ 1519517 w 2735460"/>
              <a:gd name="connsiteY1-54" fmla="*/ 28 h 685828"/>
              <a:gd name="connsiteX2-55" fmla="*/ 2735460 w 2735460"/>
              <a:gd name="connsiteY2-56" fmla="*/ 685828 h 685828"/>
              <a:gd name="connsiteX3-57" fmla="*/ 0 w 2735460"/>
              <a:gd name="connsiteY3-58" fmla="*/ 685828 h 685828"/>
              <a:gd name="connsiteX0-59" fmla="*/ 0 w 2735460"/>
              <a:gd name="connsiteY0-60" fmla="*/ 712721 h 712721"/>
              <a:gd name="connsiteX1-61" fmla="*/ 1519517 w 2735460"/>
              <a:gd name="connsiteY1-62" fmla="*/ 27 h 712721"/>
              <a:gd name="connsiteX2-63" fmla="*/ 2735460 w 2735460"/>
              <a:gd name="connsiteY2-64" fmla="*/ 712721 h 712721"/>
              <a:gd name="connsiteX3-65" fmla="*/ 0 w 2735460"/>
              <a:gd name="connsiteY3-66" fmla="*/ 712721 h 7127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735460" h="712721">
                <a:moveTo>
                  <a:pt x="0" y="712721"/>
                </a:moveTo>
                <a:cubicBezTo>
                  <a:pt x="497541" y="542392"/>
                  <a:pt x="658905" y="-4455"/>
                  <a:pt x="1519517" y="27"/>
                </a:cubicBezTo>
                <a:cubicBezTo>
                  <a:pt x="2189290" y="62780"/>
                  <a:pt x="2321181" y="542392"/>
                  <a:pt x="2735460" y="712721"/>
                </a:cubicBezTo>
                <a:lnTo>
                  <a:pt x="0" y="712721"/>
                </a:lnTo>
                <a:close/>
              </a:path>
            </a:pathLst>
          </a:custGeom>
          <a:solidFill>
            <a:srgbClr val="A2C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57"/>
          <p:cNvSpPr/>
          <p:nvPr/>
        </p:nvSpPr>
        <p:spPr bwMode="auto">
          <a:xfrm>
            <a:off x="4677770" y="3991542"/>
            <a:ext cx="411332" cy="304643"/>
          </a:xfrm>
          <a:custGeom>
            <a:avLst/>
            <a:gdLst>
              <a:gd name="T0" fmla="*/ 106 w 395"/>
              <a:gd name="T1" fmla="*/ 5 h 183"/>
              <a:gd name="T2" fmla="*/ 105 w 395"/>
              <a:gd name="T3" fmla="*/ 5 h 183"/>
              <a:gd name="T4" fmla="*/ 85 w 395"/>
              <a:gd name="T5" fmla="*/ 21 h 183"/>
              <a:gd name="T6" fmla="*/ 46 w 395"/>
              <a:gd name="T7" fmla="*/ 62 h 183"/>
              <a:gd name="T8" fmla="*/ 105 w 395"/>
              <a:gd name="T9" fmla="*/ 28 h 183"/>
              <a:gd name="T10" fmla="*/ 158 w 395"/>
              <a:gd name="T11" fmla="*/ 12 h 183"/>
              <a:gd name="T12" fmla="*/ 127 w 395"/>
              <a:gd name="T13" fmla="*/ 61 h 183"/>
              <a:gd name="T14" fmla="*/ 116 w 395"/>
              <a:gd name="T15" fmla="*/ 74 h 183"/>
              <a:gd name="T16" fmla="*/ 70 w 395"/>
              <a:gd name="T17" fmla="*/ 87 h 183"/>
              <a:gd name="T18" fmla="*/ 18 w 395"/>
              <a:gd name="T19" fmla="*/ 113 h 183"/>
              <a:gd name="T20" fmla="*/ 85 w 395"/>
              <a:gd name="T21" fmla="*/ 93 h 183"/>
              <a:gd name="T22" fmla="*/ 98 w 395"/>
              <a:gd name="T23" fmla="*/ 92 h 183"/>
              <a:gd name="T24" fmla="*/ 0 w 395"/>
              <a:gd name="T25" fmla="*/ 174 h 183"/>
              <a:gd name="T26" fmla="*/ 127 w 395"/>
              <a:gd name="T27" fmla="*/ 98 h 183"/>
              <a:gd name="T28" fmla="*/ 194 w 395"/>
              <a:gd name="T29" fmla="*/ 40 h 183"/>
              <a:gd name="T30" fmla="*/ 211 w 395"/>
              <a:gd name="T31" fmla="*/ 79 h 183"/>
              <a:gd name="T32" fmla="*/ 251 w 395"/>
              <a:gd name="T33" fmla="*/ 183 h 183"/>
              <a:gd name="T34" fmla="*/ 234 w 395"/>
              <a:gd name="T35" fmla="*/ 95 h 183"/>
              <a:gd name="T36" fmla="*/ 250 w 395"/>
              <a:gd name="T37" fmla="*/ 102 h 183"/>
              <a:gd name="T38" fmla="*/ 283 w 395"/>
              <a:gd name="T39" fmla="*/ 110 h 183"/>
              <a:gd name="T40" fmla="*/ 246 w 395"/>
              <a:gd name="T41" fmla="*/ 94 h 183"/>
              <a:gd name="T42" fmla="*/ 233 w 395"/>
              <a:gd name="T43" fmla="*/ 84 h 183"/>
              <a:gd name="T44" fmla="*/ 233 w 395"/>
              <a:gd name="T45" fmla="*/ 63 h 183"/>
              <a:gd name="T46" fmla="*/ 241 w 395"/>
              <a:gd name="T47" fmla="*/ 28 h 183"/>
              <a:gd name="T48" fmla="*/ 243 w 395"/>
              <a:gd name="T49" fmla="*/ 28 h 183"/>
              <a:gd name="T50" fmla="*/ 276 w 395"/>
              <a:gd name="T51" fmla="*/ 62 h 183"/>
              <a:gd name="T52" fmla="*/ 327 w 395"/>
              <a:gd name="T53" fmla="*/ 162 h 183"/>
              <a:gd name="T54" fmla="*/ 303 w 395"/>
              <a:gd name="T55" fmla="*/ 71 h 183"/>
              <a:gd name="T56" fmla="*/ 299 w 395"/>
              <a:gd name="T57" fmla="*/ 61 h 183"/>
              <a:gd name="T58" fmla="*/ 323 w 395"/>
              <a:gd name="T59" fmla="*/ 72 h 183"/>
              <a:gd name="T60" fmla="*/ 380 w 395"/>
              <a:gd name="T61" fmla="*/ 86 h 183"/>
              <a:gd name="T62" fmla="*/ 317 w 395"/>
              <a:gd name="T63" fmla="*/ 58 h 183"/>
              <a:gd name="T64" fmla="*/ 288 w 395"/>
              <a:gd name="T65" fmla="*/ 34 h 183"/>
              <a:gd name="T66" fmla="*/ 279 w 395"/>
              <a:gd name="T67" fmla="*/ 12 h 183"/>
              <a:gd name="T68" fmla="*/ 336 w 395"/>
              <a:gd name="T69" fmla="*/ 28 h 183"/>
              <a:gd name="T70" fmla="*/ 395 w 395"/>
              <a:gd name="T71" fmla="*/ 62 h 183"/>
              <a:gd name="T72" fmla="*/ 360 w 395"/>
              <a:gd name="T73" fmla="*/ 17 h 183"/>
              <a:gd name="T74" fmla="*/ 354 w 395"/>
              <a:gd name="T75" fmla="*/ 13 h 183"/>
              <a:gd name="T76" fmla="*/ 329 w 395"/>
              <a:gd name="T77" fmla="*/ 0 h 183"/>
              <a:gd name="T78" fmla="*/ 112 w 395"/>
              <a:gd name="T79" fmla="*/ 0 h 183"/>
              <a:gd name="T80" fmla="*/ 106 w 395"/>
              <a:gd name="T81" fmla="*/ 5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95" h="183">
                <a:moveTo>
                  <a:pt x="106" y="5"/>
                </a:moveTo>
                <a:cubicBezTo>
                  <a:pt x="105" y="5"/>
                  <a:pt x="105" y="5"/>
                  <a:pt x="105" y="5"/>
                </a:cubicBezTo>
                <a:cubicBezTo>
                  <a:pt x="99" y="10"/>
                  <a:pt x="92" y="15"/>
                  <a:pt x="85" y="21"/>
                </a:cubicBezTo>
                <a:cubicBezTo>
                  <a:pt x="64" y="35"/>
                  <a:pt x="46" y="62"/>
                  <a:pt x="46" y="62"/>
                </a:cubicBezTo>
                <a:cubicBezTo>
                  <a:pt x="46" y="62"/>
                  <a:pt x="86" y="37"/>
                  <a:pt x="105" y="28"/>
                </a:cubicBezTo>
                <a:cubicBezTo>
                  <a:pt x="115" y="24"/>
                  <a:pt x="138" y="17"/>
                  <a:pt x="158" y="12"/>
                </a:cubicBezTo>
                <a:cubicBezTo>
                  <a:pt x="149" y="29"/>
                  <a:pt x="139" y="46"/>
                  <a:pt x="127" y="61"/>
                </a:cubicBezTo>
                <a:cubicBezTo>
                  <a:pt x="124" y="65"/>
                  <a:pt x="120" y="69"/>
                  <a:pt x="116" y="74"/>
                </a:cubicBezTo>
                <a:cubicBezTo>
                  <a:pt x="102" y="77"/>
                  <a:pt x="81" y="83"/>
                  <a:pt x="70" y="87"/>
                </a:cubicBezTo>
                <a:cubicBezTo>
                  <a:pt x="52" y="93"/>
                  <a:pt x="18" y="113"/>
                  <a:pt x="18" y="113"/>
                </a:cubicBezTo>
                <a:cubicBezTo>
                  <a:pt x="18" y="113"/>
                  <a:pt x="62" y="97"/>
                  <a:pt x="85" y="93"/>
                </a:cubicBezTo>
                <a:cubicBezTo>
                  <a:pt x="89" y="93"/>
                  <a:pt x="94" y="92"/>
                  <a:pt x="98" y="92"/>
                </a:cubicBezTo>
                <a:cubicBezTo>
                  <a:pt x="56" y="131"/>
                  <a:pt x="0" y="174"/>
                  <a:pt x="0" y="174"/>
                </a:cubicBezTo>
                <a:cubicBezTo>
                  <a:pt x="0" y="174"/>
                  <a:pt x="91" y="128"/>
                  <a:pt x="127" y="98"/>
                </a:cubicBezTo>
                <a:cubicBezTo>
                  <a:pt x="145" y="84"/>
                  <a:pt x="171" y="61"/>
                  <a:pt x="194" y="40"/>
                </a:cubicBezTo>
                <a:cubicBezTo>
                  <a:pt x="202" y="52"/>
                  <a:pt x="209" y="66"/>
                  <a:pt x="211" y="79"/>
                </a:cubicBezTo>
                <a:cubicBezTo>
                  <a:pt x="218" y="112"/>
                  <a:pt x="251" y="183"/>
                  <a:pt x="251" y="183"/>
                </a:cubicBezTo>
                <a:cubicBezTo>
                  <a:pt x="251" y="183"/>
                  <a:pt x="239" y="135"/>
                  <a:pt x="234" y="95"/>
                </a:cubicBezTo>
                <a:cubicBezTo>
                  <a:pt x="240" y="98"/>
                  <a:pt x="246" y="100"/>
                  <a:pt x="250" y="102"/>
                </a:cubicBezTo>
                <a:cubicBezTo>
                  <a:pt x="260" y="106"/>
                  <a:pt x="283" y="110"/>
                  <a:pt x="283" y="110"/>
                </a:cubicBezTo>
                <a:cubicBezTo>
                  <a:pt x="283" y="110"/>
                  <a:pt x="257" y="101"/>
                  <a:pt x="246" y="94"/>
                </a:cubicBezTo>
                <a:cubicBezTo>
                  <a:pt x="241" y="91"/>
                  <a:pt x="237" y="87"/>
                  <a:pt x="233" y="84"/>
                </a:cubicBezTo>
                <a:cubicBezTo>
                  <a:pt x="233" y="76"/>
                  <a:pt x="232" y="69"/>
                  <a:pt x="233" y="63"/>
                </a:cubicBezTo>
                <a:cubicBezTo>
                  <a:pt x="234" y="50"/>
                  <a:pt x="237" y="38"/>
                  <a:pt x="241" y="28"/>
                </a:cubicBezTo>
                <a:cubicBezTo>
                  <a:pt x="242" y="28"/>
                  <a:pt x="243" y="28"/>
                  <a:pt x="243" y="28"/>
                </a:cubicBezTo>
                <a:cubicBezTo>
                  <a:pt x="253" y="37"/>
                  <a:pt x="265" y="49"/>
                  <a:pt x="276" y="62"/>
                </a:cubicBezTo>
                <a:cubicBezTo>
                  <a:pt x="298" y="92"/>
                  <a:pt x="327" y="162"/>
                  <a:pt x="327" y="162"/>
                </a:cubicBezTo>
                <a:cubicBezTo>
                  <a:pt x="327" y="162"/>
                  <a:pt x="315" y="99"/>
                  <a:pt x="303" y="71"/>
                </a:cubicBezTo>
                <a:cubicBezTo>
                  <a:pt x="302" y="68"/>
                  <a:pt x="300" y="65"/>
                  <a:pt x="299" y="61"/>
                </a:cubicBezTo>
                <a:cubicBezTo>
                  <a:pt x="308" y="65"/>
                  <a:pt x="317" y="69"/>
                  <a:pt x="323" y="72"/>
                </a:cubicBezTo>
                <a:cubicBezTo>
                  <a:pt x="341" y="79"/>
                  <a:pt x="380" y="86"/>
                  <a:pt x="380" y="86"/>
                </a:cubicBezTo>
                <a:cubicBezTo>
                  <a:pt x="380" y="86"/>
                  <a:pt x="336" y="70"/>
                  <a:pt x="317" y="58"/>
                </a:cubicBezTo>
                <a:cubicBezTo>
                  <a:pt x="304" y="49"/>
                  <a:pt x="293" y="40"/>
                  <a:pt x="288" y="34"/>
                </a:cubicBezTo>
                <a:cubicBezTo>
                  <a:pt x="285" y="27"/>
                  <a:pt x="282" y="20"/>
                  <a:pt x="279" y="12"/>
                </a:cubicBezTo>
                <a:cubicBezTo>
                  <a:pt x="298" y="17"/>
                  <a:pt x="321" y="24"/>
                  <a:pt x="336" y="28"/>
                </a:cubicBezTo>
                <a:cubicBezTo>
                  <a:pt x="367" y="38"/>
                  <a:pt x="395" y="62"/>
                  <a:pt x="395" y="62"/>
                </a:cubicBezTo>
                <a:cubicBezTo>
                  <a:pt x="395" y="62"/>
                  <a:pt x="381" y="31"/>
                  <a:pt x="360" y="17"/>
                </a:cubicBezTo>
                <a:cubicBezTo>
                  <a:pt x="358" y="15"/>
                  <a:pt x="356" y="14"/>
                  <a:pt x="354" y="13"/>
                </a:cubicBezTo>
                <a:cubicBezTo>
                  <a:pt x="347" y="8"/>
                  <a:pt x="338" y="4"/>
                  <a:pt x="329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0" y="1"/>
                  <a:pt x="108" y="3"/>
                  <a:pt x="106" y="5"/>
                </a:cubicBezTo>
                <a:close/>
              </a:path>
            </a:pathLst>
          </a:custGeom>
          <a:solidFill>
            <a:srgbClr val="A2CAE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6"/>
          <p:cNvSpPr/>
          <p:nvPr/>
        </p:nvSpPr>
        <p:spPr>
          <a:xfrm>
            <a:off x="6510635" y="3958309"/>
            <a:ext cx="1709836" cy="477190"/>
          </a:xfrm>
          <a:custGeom>
            <a:avLst/>
            <a:gdLst>
              <a:gd name="connsiteX0" fmla="*/ 0 w 2735460"/>
              <a:gd name="connsiteY0" fmla="*/ 0 h 605118"/>
              <a:gd name="connsiteX1" fmla="*/ 2735460 w 2735460"/>
              <a:gd name="connsiteY1" fmla="*/ 0 h 605118"/>
              <a:gd name="connsiteX2" fmla="*/ 2735460 w 2735460"/>
              <a:gd name="connsiteY2" fmla="*/ 605118 h 605118"/>
              <a:gd name="connsiteX3" fmla="*/ 0 w 2735460"/>
              <a:gd name="connsiteY3" fmla="*/ 605118 h 605118"/>
              <a:gd name="connsiteX4" fmla="*/ 0 w 2735460"/>
              <a:gd name="connsiteY4" fmla="*/ 0 h 605118"/>
              <a:gd name="connsiteX0-1" fmla="*/ 0 w 2735460"/>
              <a:gd name="connsiteY0-2" fmla="*/ 0 h 605118"/>
              <a:gd name="connsiteX1-3" fmla="*/ 2735460 w 2735460"/>
              <a:gd name="connsiteY1-4" fmla="*/ 605118 h 605118"/>
              <a:gd name="connsiteX2-5" fmla="*/ 0 w 2735460"/>
              <a:gd name="connsiteY2-6" fmla="*/ 605118 h 605118"/>
              <a:gd name="connsiteX3-7" fmla="*/ 0 w 2735460"/>
              <a:gd name="connsiteY3-8" fmla="*/ 0 h 605118"/>
              <a:gd name="connsiteX0-9" fmla="*/ 0 w 2735460"/>
              <a:gd name="connsiteY0-10" fmla="*/ 0 h 605118"/>
              <a:gd name="connsiteX1-11" fmla="*/ 1344705 w 2735460"/>
              <a:gd name="connsiteY1-12" fmla="*/ 282389 h 605118"/>
              <a:gd name="connsiteX2-13" fmla="*/ 2735460 w 2735460"/>
              <a:gd name="connsiteY2-14" fmla="*/ 605118 h 605118"/>
              <a:gd name="connsiteX3-15" fmla="*/ 0 w 2735460"/>
              <a:gd name="connsiteY3-16" fmla="*/ 605118 h 605118"/>
              <a:gd name="connsiteX4-17" fmla="*/ 0 w 2735460"/>
              <a:gd name="connsiteY4-18" fmla="*/ 0 h 605118"/>
              <a:gd name="connsiteX0-19" fmla="*/ 0 w 2735460"/>
              <a:gd name="connsiteY0-20" fmla="*/ 322729 h 322729"/>
              <a:gd name="connsiteX1-21" fmla="*/ 1344705 w 2735460"/>
              <a:gd name="connsiteY1-22" fmla="*/ 0 h 322729"/>
              <a:gd name="connsiteX2-23" fmla="*/ 2735460 w 2735460"/>
              <a:gd name="connsiteY2-24" fmla="*/ 322729 h 322729"/>
              <a:gd name="connsiteX3-25" fmla="*/ 0 w 2735460"/>
              <a:gd name="connsiteY3-26" fmla="*/ 322729 h 322729"/>
              <a:gd name="connsiteX0-27" fmla="*/ 0 w 2735460"/>
              <a:gd name="connsiteY0-28" fmla="*/ 510988 h 510988"/>
              <a:gd name="connsiteX1-29" fmla="*/ 1492623 w 2735460"/>
              <a:gd name="connsiteY1-30" fmla="*/ 0 h 510988"/>
              <a:gd name="connsiteX2-31" fmla="*/ 2735460 w 2735460"/>
              <a:gd name="connsiteY2-32" fmla="*/ 510988 h 510988"/>
              <a:gd name="connsiteX3-33" fmla="*/ 0 w 2735460"/>
              <a:gd name="connsiteY3-34" fmla="*/ 510988 h 510988"/>
              <a:gd name="connsiteX0-35" fmla="*/ 0 w 2735460"/>
              <a:gd name="connsiteY0-36" fmla="*/ 510988 h 510988"/>
              <a:gd name="connsiteX1-37" fmla="*/ 1492623 w 2735460"/>
              <a:gd name="connsiteY1-38" fmla="*/ 0 h 510988"/>
              <a:gd name="connsiteX2-39" fmla="*/ 2735460 w 2735460"/>
              <a:gd name="connsiteY2-40" fmla="*/ 510988 h 510988"/>
              <a:gd name="connsiteX3-41" fmla="*/ 0 w 2735460"/>
              <a:gd name="connsiteY3-42" fmla="*/ 510988 h 510988"/>
              <a:gd name="connsiteX0-43" fmla="*/ 0 w 2735460"/>
              <a:gd name="connsiteY0-44" fmla="*/ 511031 h 511031"/>
              <a:gd name="connsiteX1-45" fmla="*/ 1492623 w 2735460"/>
              <a:gd name="connsiteY1-46" fmla="*/ 43 h 511031"/>
              <a:gd name="connsiteX2-47" fmla="*/ 2735460 w 2735460"/>
              <a:gd name="connsiteY2-48" fmla="*/ 511031 h 511031"/>
              <a:gd name="connsiteX3-49" fmla="*/ 0 w 2735460"/>
              <a:gd name="connsiteY3-50" fmla="*/ 511031 h 511031"/>
              <a:gd name="connsiteX0-51" fmla="*/ 0 w 2735460"/>
              <a:gd name="connsiteY0-52" fmla="*/ 685828 h 685828"/>
              <a:gd name="connsiteX1-53" fmla="*/ 1519517 w 2735460"/>
              <a:gd name="connsiteY1-54" fmla="*/ 28 h 685828"/>
              <a:gd name="connsiteX2-55" fmla="*/ 2735460 w 2735460"/>
              <a:gd name="connsiteY2-56" fmla="*/ 685828 h 685828"/>
              <a:gd name="connsiteX3-57" fmla="*/ 0 w 2735460"/>
              <a:gd name="connsiteY3-58" fmla="*/ 685828 h 685828"/>
              <a:gd name="connsiteX0-59" fmla="*/ 0 w 2735460"/>
              <a:gd name="connsiteY0-60" fmla="*/ 712721 h 712721"/>
              <a:gd name="connsiteX1-61" fmla="*/ 1519517 w 2735460"/>
              <a:gd name="connsiteY1-62" fmla="*/ 27 h 712721"/>
              <a:gd name="connsiteX2-63" fmla="*/ 2735460 w 2735460"/>
              <a:gd name="connsiteY2-64" fmla="*/ 712721 h 712721"/>
              <a:gd name="connsiteX3-65" fmla="*/ 0 w 2735460"/>
              <a:gd name="connsiteY3-66" fmla="*/ 712721 h 7127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735460" h="712721">
                <a:moveTo>
                  <a:pt x="0" y="712721"/>
                </a:moveTo>
                <a:cubicBezTo>
                  <a:pt x="497541" y="542392"/>
                  <a:pt x="658905" y="-4455"/>
                  <a:pt x="1519517" y="27"/>
                </a:cubicBezTo>
                <a:cubicBezTo>
                  <a:pt x="2189290" y="62780"/>
                  <a:pt x="2321181" y="542392"/>
                  <a:pt x="2735460" y="712721"/>
                </a:cubicBezTo>
                <a:lnTo>
                  <a:pt x="0" y="712721"/>
                </a:lnTo>
                <a:close/>
              </a:path>
            </a:pathLst>
          </a:custGeom>
          <a:solidFill>
            <a:srgbClr val="CC9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57"/>
          <p:cNvSpPr/>
          <p:nvPr/>
        </p:nvSpPr>
        <p:spPr bwMode="auto">
          <a:xfrm>
            <a:off x="7187328" y="3991542"/>
            <a:ext cx="411332" cy="304643"/>
          </a:xfrm>
          <a:custGeom>
            <a:avLst/>
            <a:gdLst>
              <a:gd name="T0" fmla="*/ 106 w 395"/>
              <a:gd name="T1" fmla="*/ 5 h 183"/>
              <a:gd name="T2" fmla="*/ 105 w 395"/>
              <a:gd name="T3" fmla="*/ 5 h 183"/>
              <a:gd name="T4" fmla="*/ 85 w 395"/>
              <a:gd name="T5" fmla="*/ 21 h 183"/>
              <a:gd name="T6" fmla="*/ 46 w 395"/>
              <a:gd name="T7" fmla="*/ 62 h 183"/>
              <a:gd name="T8" fmla="*/ 105 w 395"/>
              <a:gd name="T9" fmla="*/ 28 h 183"/>
              <a:gd name="T10" fmla="*/ 158 w 395"/>
              <a:gd name="T11" fmla="*/ 12 h 183"/>
              <a:gd name="T12" fmla="*/ 127 w 395"/>
              <a:gd name="T13" fmla="*/ 61 h 183"/>
              <a:gd name="T14" fmla="*/ 116 w 395"/>
              <a:gd name="T15" fmla="*/ 74 h 183"/>
              <a:gd name="T16" fmla="*/ 70 w 395"/>
              <a:gd name="T17" fmla="*/ 87 h 183"/>
              <a:gd name="T18" fmla="*/ 18 w 395"/>
              <a:gd name="T19" fmla="*/ 113 h 183"/>
              <a:gd name="T20" fmla="*/ 85 w 395"/>
              <a:gd name="T21" fmla="*/ 93 h 183"/>
              <a:gd name="T22" fmla="*/ 98 w 395"/>
              <a:gd name="T23" fmla="*/ 92 h 183"/>
              <a:gd name="T24" fmla="*/ 0 w 395"/>
              <a:gd name="T25" fmla="*/ 174 h 183"/>
              <a:gd name="T26" fmla="*/ 127 w 395"/>
              <a:gd name="T27" fmla="*/ 98 h 183"/>
              <a:gd name="T28" fmla="*/ 194 w 395"/>
              <a:gd name="T29" fmla="*/ 40 h 183"/>
              <a:gd name="T30" fmla="*/ 211 w 395"/>
              <a:gd name="T31" fmla="*/ 79 h 183"/>
              <a:gd name="T32" fmla="*/ 251 w 395"/>
              <a:gd name="T33" fmla="*/ 183 h 183"/>
              <a:gd name="T34" fmla="*/ 234 w 395"/>
              <a:gd name="T35" fmla="*/ 95 h 183"/>
              <a:gd name="T36" fmla="*/ 250 w 395"/>
              <a:gd name="T37" fmla="*/ 102 h 183"/>
              <a:gd name="T38" fmla="*/ 283 w 395"/>
              <a:gd name="T39" fmla="*/ 110 h 183"/>
              <a:gd name="T40" fmla="*/ 246 w 395"/>
              <a:gd name="T41" fmla="*/ 94 h 183"/>
              <a:gd name="T42" fmla="*/ 233 w 395"/>
              <a:gd name="T43" fmla="*/ 84 h 183"/>
              <a:gd name="T44" fmla="*/ 233 w 395"/>
              <a:gd name="T45" fmla="*/ 63 h 183"/>
              <a:gd name="T46" fmla="*/ 241 w 395"/>
              <a:gd name="T47" fmla="*/ 28 h 183"/>
              <a:gd name="T48" fmla="*/ 243 w 395"/>
              <a:gd name="T49" fmla="*/ 28 h 183"/>
              <a:gd name="T50" fmla="*/ 276 w 395"/>
              <a:gd name="T51" fmla="*/ 62 h 183"/>
              <a:gd name="T52" fmla="*/ 327 w 395"/>
              <a:gd name="T53" fmla="*/ 162 h 183"/>
              <a:gd name="T54" fmla="*/ 303 w 395"/>
              <a:gd name="T55" fmla="*/ 71 h 183"/>
              <a:gd name="T56" fmla="*/ 299 w 395"/>
              <a:gd name="T57" fmla="*/ 61 h 183"/>
              <a:gd name="T58" fmla="*/ 323 w 395"/>
              <a:gd name="T59" fmla="*/ 72 h 183"/>
              <a:gd name="T60" fmla="*/ 380 w 395"/>
              <a:gd name="T61" fmla="*/ 86 h 183"/>
              <a:gd name="T62" fmla="*/ 317 w 395"/>
              <a:gd name="T63" fmla="*/ 58 h 183"/>
              <a:gd name="T64" fmla="*/ 288 w 395"/>
              <a:gd name="T65" fmla="*/ 34 h 183"/>
              <a:gd name="T66" fmla="*/ 279 w 395"/>
              <a:gd name="T67" fmla="*/ 12 h 183"/>
              <a:gd name="T68" fmla="*/ 336 w 395"/>
              <a:gd name="T69" fmla="*/ 28 h 183"/>
              <a:gd name="T70" fmla="*/ 395 w 395"/>
              <a:gd name="T71" fmla="*/ 62 h 183"/>
              <a:gd name="T72" fmla="*/ 360 w 395"/>
              <a:gd name="T73" fmla="*/ 17 h 183"/>
              <a:gd name="T74" fmla="*/ 354 w 395"/>
              <a:gd name="T75" fmla="*/ 13 h 183"/>
              <a:gd name="T76" fmla="*/ 329 w 395"/>
              <a:gd name="T77" fmla="*/ 0 h 183"/>
              <a:gd name="T78" fmla="*/ 112 w 395"/>
              <a:gd name="T79" fmla="*/ 0 h 183"/>
              <a:gd name="T80" fmla="*/ 106 w 395"/>
              <a:gd name="T81" fmla="*/ 5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95" h="183">
                <a:moveTo>
                  <a:pt x="106" y="5"/>
                </a:moveTo>
                <a:cubicBezTo>
                  <a:pt x="105" y="5"/>
                  <a:pt x="105" y="5"/>
                  <a:pt x="105" y="5"/>
                </a:cubicBezTo>
                <a:cubicBezTo>
                  <a:pt x="99" y="10"/>
                  <a:pt x="92" y="15"/>
                  <a:pt x="85" y="21"/>
                </a:cubicBezTo>
                <a:cubicBezTo>
                  <a:pt x="64" y="35"/>
                  <a:pt x="46" y="62"/>
                  <a:pt x="46" y="62"/>
                </a:cubicBezTo>
                <a:cubicBezTo>
                  <a:pt x="46" y="62"/>
                  <a:pt x="86" y="37"/>
                  <a:pt x="105" y="28"/>
                </a:cubicBezTo>
                <a:cubicBezTo>
                  <a:pt x="115" y="24"/>
                  <a:pt x="138" y="17"/>
                  <a:pt x="158" y="12"/>
                </a:cubicBezTo>
                <a:cubicBezTo>
                  <a:pt x="149" y="29"/>
                  <a:pt x="139" y="46"/>
                  <a:pt x="127" y="61"/>
                </a:cubicBezTo>
                <a:cubicBezTo>
                  <a:pt x="124" y="65"/>
                  <a:pt x="120" y="69"/>
                  <a:pt x="116" y="74"/>
                </a:cubicBezTo>
                <a:cubicBezTo>
                  <a:pt x="102" y="77"/>
                  <a:pt x="81" y="83"/>
                  <a:pt x="70" y="87"/>
                </a:cubicBezTo>
                <a:cubicBezTo>
                  <a:pt x="52" y="93"/>
                  <a:pt x="18" y="113"/>
                  <a:pt x="18" y="113"/>
                </a:cubicBezTo>
                <a:cubicBezTo>
                  <a:pt x="18" y="113"/>
                  <a:pt x="62" y="97"/>
                  <a:pt x="85" y="93"/>
                </a:cubicBezTo>
                <a:cubicBezTo>
                  <a:pt x="89" y="93"/>
                  <a:pt x="94" y="92"/>
                  <a:pt x="98" y="92"/>
                </a:cubicBezTo>
                <a:cubicBezTo>
                  <a:pt x="56" y="131"/>
                  <a:pt x="0" y="174"/>
                  <a:pt x="0" y="174"/>
                </a:cubicBezTo>
                <a:cubicBezTo>
                  <a:pt x="0" y="174"/>
                  <a:pt x="91" y="128"/>
                  <a:pt x="127" y="98"/>
                </a:cubicBezTo>
                <a:cubicBezTo>
                  <a:pt x="145" y="84"/>
                  <a:pt x="171" y="61"/>
                  <a:pt x="194" y="40"/>
                </a:cubicBezTo>
                <a:cubicBezTo>
                  <a:pt x="202" y="52"/>
                  <a:pt x="209" y="66"/>
                  <a:pt x="211" y="79"/>
                </a:cubicBezTo>
                <a:cubicBezTo>
                  <a:pt x="218" y="112"/>
                  <a:pt x="251" y="183"/>
                  <a:pt x="251" y="183"/>
                </a:cubicBezTo>
                <a:cubicBezTo>
                  <a:pt x="251" y="183"/>
                  <a:pt x="239" y="135"/>
                  <a:pt x="234" y="95"/>
                </a:cubicBezTo>
                <a:cubicBezTo>
                  <a:pt x="240" y="98"/>
                  <a:pt x="246" y="100"/>
                  <a:pt x="250" y="102"/>
                </a:cubicBezTo>
                <a:cubicBezTo>
                  <a:pt x="260" y="106"/>
                  <a:pt x="283" y="110"/>
                  <a:pt x="283" y="110"/>
                </a:cubicBezTo>
                <a:cubicBezTo>
                  <a:pt x="283" y="110"/>
                  <a:pt x="257" y="101"/>
                  <a:pt x="246" y="94"/>
                </a:cubicBezTo>
                <a:cubicBezTo>
                  <a:pt x="241" y="91"/>
                  <a:pt x="237" y="87"/>
                  <a:pt x="233" y="84"/>
                </a:cubicBezTo>
                <a:cubicBezTo>
                  <a:pt x="233" y="76"/>
                  <a:pt x="232" y="69"/>
                  <a:pt x="233" y="63"/>
                </a:cubicBezTo>
                <a:cubicBezTo>
                  <a:pt x="234" y="50"/>
                  <a:pt x="237" y="38"/>
                  <a:pt x="241" y="28"/>
                </a:cubicBezTo>
                <a:cubicBezTo>
                  <a:pt x="242" y="28"/>
                  <a:pt x="243" y="28"/>
                  <a:pt x="243" y="28"/>
                </a:cubicBezTo>
                <a:cubicBezTo>
                  <a:pt x="253" y="37"/>
                  <a:pt x="265" y="49"/>
                  <a:pt x="276" y="62"/>
                </a:cubicBezTo>
                <a:cubicBezTo>
                  <a:pt x="298" y="92"/>
                  <a:pt x="327" y="162"/>
                  <a:pt x="327" y="162"/>
                </a:cubicBezTo>
                <a:cubicBezTo>
                  <a:pt x="327" y="162"/>
                  <a:pt x="315" y="99"/>
                  <a:pt x="303" y="71"/>
                </a:cubicBezTo>
                <a:cubicBezTo>
                  <a:pt x="302" y="68"/>
                  <a:pt x="300" y="65"/>
                  <a:pt x="299" y="61"/>
                </a:cubicBezTo>
                <a:cubicBezTo>
                  <a:pt x="308" y="65"/>
                  <a:pt x="317" y="69"/>
                  <a:pt x="323" y="72"/>
                </a:cubicBezTo>
                <a:cubicBezTo>
                  <a:pt x="341" y="79"/>
                  <a:pt x="380" y="86"/>
                  <a:pt x="380" y="86"/>
                </a:cubicBezTo>
                <a:cubicBezTo>
                  <a:pt x="380" y="86"/>
                  <a:pt x="336" y="70"/>
                  <a:pt x="317" y="58"/>
                </a:cubicBezTo>
                <a:cubicBezTo>
                  <a:pt x="304" y="49"/>
                  <a:pt x="293" y="40"/>
                  <a:pt x="288" y="34"/>
                </a:cubicBezTo>
                <a:cubicBezTo>
                  <a:pt x="285" y="27"/>
                  <a:pt x="282" y="20"/>
                  <a:pt x="279" y="12"/>
                </a:cubicBezTo>
                <a:cubicBezTo>
                  <a:pt x="298" y="17"/>
                  <a:pt x="321" y="24"/>
                  <a:pt x="336" y="28"/>
                </a:cubicBezTo>
                <a:cubicBezTo>
                  <a:pt x="367" y="38"/>
                  <a:pt x="395" y="62"/>
                  <a:pt x="395" y="62"/>
                </a:cubicBezTo>
                <a:cubicBezTo>
                  <a:pt x="395" y="62"/>
                  <a:pt x="381" y="31"/>
                  <a:pt x="360" y="17"/>
                </a:cubicBezTo>
                <a:cubicBezTo>
                  <a:pt x="358" y="15"/>
                  <a:pt x="356" y="14"/>
                  <a:pt x="354" y="13"/>
                </a:cubicBezTo>
                <a:cubicBezTo>
                  <a:pt x="347" y="8"/>
                  <a:pt x="338" y="4"/>
                  <a:pt x="329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0" y="1"/>
                  <a:pt x="108" y="3"/>
                  <a:pt x="106" y="5"/>
                </a:cubicBezTo>
                <a:close/>
              </a:path>
            </a:pathLst>
          </a:custGeom>
          <a:solidFill>
            <a:srgbClr val="CC9CB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ectangle 16"/>
          <p:cNvSpPr/>
          <p:nvPr/>
        </p:nvSpPr>
        <p:spPr>
          <a:xfrm>
            <a:off x="9020195" y="3958309"/>
            <a:ext cx="1709836" cy="477190"/>
          </a:xfrm>
          <a:custGeom>
            <a:avLst/>
            <a:gdLst>
              <a:gd name="connsiteX0" fmla="*/ 0 w 2735460"/>
              <a:gd name="connsiteY0" fmla="*/ 0 h 605118"/>
              <a:gd name="connsiteX1" fmla="*/ 2735460 w 2735460"/>
              <a:gd name="connsiteY1" fmla="*/ 0 h 605118"/>
              <a:gd name="connsiteX2" fmla="*/ 2735460 w 2735460"/>
              <a:gd name="connsiteY2" fmla="*/ 605118 h 605118"/>
              <a:gd name="connsiteX3" fmla="*/ 0 w 2735460"/>
              <a:gd name="connsiteY3" fmla="*/ 605118 h 605118"/>
              <a:gd name="connsiteX4" fmla="*/ 0 w 2735460"/>
              <a:gd name="connsiteY4" fmla="*/ 0 h 605118"/>
              <a:gd name="connsiteX0-1" fmla="*/ 0 w 2735460"/>
              <a:gd name="connsiteY0-2" fmla="*/ 0 h 605118"/>
              <a:gd name="connsiteX1-3" fmla="*/ 2735460 w 2735460"/>
              <a:gd name="connsiteY1-4" fmla="*/ 605118 h 605118"/>
              <a:gd name="connsiteX2-5" fmla="*/ 0 w 2735460"/>
              <a:gd name="connsiteY2-6" fmla="*/ 605118 h 605118"/>
              <a:gd name="connsiteX3-7" fmla="*/ 0 w 2735460"/>
              <a:gd name="connsiteY3-8" fmla="*/ 0 h 605118"/>
              <a:gd name="connsiteX0-9" fmla="*/ 0 w 2735460"/>
              <a:gd name="connsiteY0-10" fmla="*/ 0 h 605118"/>
              <a:gd name="connsiteX1-11" fmla="*/ 1344705 w 2735460"/>
              <a:gd name="connsiteY1-12" fmla="*/ 282389 h 605118"/>
              <a:gd name="connsiteX2-13" fmla="*/ 2735460 w 2735460"/>
              <a:gd name="connsiteY2-14" fmla="*/ 605118 h 605118"/>
              <a:gd name="connsiteX3-15" fmla="*/ 0 w 2735460"/>
              <a:gd name="connsiteY3-16" fmla="*/ 605118 h 605118"/>
              <a:gd name="connsiteX4-17" fmla="*/ 0 w 2735460"/>
              <a:gd name="connsiteY4-18" fmla="*/ 0 h 605118"/>
              <a:gd name="connsiteX0-19" fmla="*/ 0 w 2735460"/>
              <a:gd name="connsiteY0-20" fmla="*/ 322729 h 322729"/>
              <a:gd name="connsiteX1-21" fmla="*/ 1344705 w 2735460"/>
              <a:gd name="connsiteY1-22" fmla="*/ 0 h 322729"/>
              <a:gd name="connsiteX2-23" fmla="*/ 2735460 w 2735460"/>
              <a:gd name="connsiteY2-24" fmla="*/ 322729 h 322729"/>
              <a:gd name="connsiteX3-25" fmla="*/ 0 w 2735460"/>
              <a:gd name="connsiteY3-26" fmla="*/ 322729 h 322729"/>
              <a:gd name="connsiteX0-27" fmla="*/ 0 w 2735460"/>
              <a:gd name="connsiteY0-28" fmla="*/ 510988 h 510988"/>
              <a:gd name="connsiteX1-29" fmla="*/ 1492623 w 2735460"/>
              <a:gd name="connsiteY1-30" fmla="*/ 0 h 510988"/>
              <a:gd name="connsiteX2-31" fmla="*/ 2735460 w 2735460"/>
              <a:gd name="connsiteY2-32" fmla="*/ 510988 h 510988"/>
              <a:gd name="connsiteX3-33" fmla="*/ 0 w 2735460"/>
              <a:gd name="connsiteY3-34" fmla="*/ 510988 h 510988"/>
              <a:gd name="connsiteX0-35" fmla="*/ 0 w 2735460"/>
              <a:gd name="connsiteY0-36" fmla="*/ 510988 h 510988"/>
              <a:gd name="connsiteX1-37" fmla="*/ 1492623 w 2735460"/>
              <a:gd name="connsiteY1-38" fmla="*/ 0 h 510988"/>
              <a:gd name="connsiteX2-39" fmla="*/ 2735460 w 2735460"/>
              <a:gd name="connsiteY2-40" fmla="*/ 510988 h 510988"/>
              <a:gd name="connsiteX3-41" fmla="*/ 0 w 2735460"/>
              <a:gd name="connsiteY3-42" fmla="*/ 510988 h 510988"/>
              <a:gd name="connsiteX0-43" fmla="*/ 0 w 2735460"/>
              <a:gd name="connsiteY0-44" fmla="*/ 511031 h 511031"/>
              <a:gd name="connsiteX1-45" fmla="*/ 1492623 w 2735460"/>
              <a:gd name="connsiteY1-46" fmla="*/ 43 h 511031"/>
              <a:gd name="connsiteX2-47" fmla="*/ 2735460 w 2735460"/>
              <a:gd name="connsiteY2-48" fmla="*/ 511031 h 511031"/>
              <a:gd name="connsiteX3-49" fmla="*/ 0 w 2735460"/>
              <a:gd name="connsiteY3-50" fmla="*/ 511031 h 511031"/>
              <a:gd name="connsiteX0-51" fmla="*/ 0 w 2735460"/>
              <a:gd name="connsiteY0-52" fmla="*/ 685828 h 685828"/>
              <a:gd name="connsiteX1-53" fmla="*/ 1519517 w 2735460"/>
              <a:gd name="connsiteY1-54" fmla="*/ 28 h 685828"/>
              <a:gd name="connsiteX2-55" fmla="*/ 2735460 w 2735460"/>
              <a:gd name="connsiteY2-56" fmla="*/ 685828 h 685828"/>
              <a:gd name="connsiteX3-57" fmla="*/ 0 w 2735460"/>
              <a:gd name="connsiteY3-58" fmla="*/ 685828 h 685828"/>
              <a:gd name="connsiteX0-59" fmla="*/ 0 w 2735460"/>
              <a:gd name="connsiteY0-60" fmla="*/ 712721 h 712721"/>
              <a:gd name="connsiteX1-61" fmla="*/ 1519517 w 2735460"/>
              <a:gd name="connsiteY1-62" fmla="*/ 27 h 712721"/>
              <a:gd name="connsiteX2-63" fmla="*/ 2735460 w 2735460"/>
              <a:gd name="connsiteY2-64" fmla="*/ 712721 h 712721"/>
              <a:gd name="connsiteX3-65" fmla="*/ 0 w 2735460"/>
              <a:gd name="connsiteY3-66" fmla="*/ 712721 h 7127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735460" h="712721">
                <a:moveTo>
                  <a:pt x="0" y="712721"/>
                </a:moveTo>
                <a:cubicBezTo>
                  <a:pt x="497541" y="542392"/>
                  <a:pt x="658905" y="-4455"/>
                  <a:pt x="1519517" y="27"/>
                </a:cubicBezTo>
                <a:cubicBezTo>
                  <a:pt x="2189290" y="62780"/>
                  <a:pt x="2321181" y="542392"/>
                  <a:pt x="2735460" y="712721"/>
                </a:cubicBezTo>
                <a:lnTo>
                  <a:pt x="0" y="712721"/>
                </a:lnTo>
                <a:close/>
              </a:path>
            </a:pathLst>
          </a:custGeom>
          <a:solidFill>
            <a:srgbClr val="A2C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57"/>
          <p:cNvSpPr/>
          <p:nvPr/>
        </p:nvSpPr>
        <p:spPr bwMode="auto">
          <a:xfrm>
            <a:off x="9696888" y="3991542"/>
            <a:ext cx="411332" cy="304643"/>
          </a:xfrm>
          <a:custGeom>
            <a:avLst/>
            <a:gdLst>
              <a:gd name="T0" fmla="*/ 106 w 395"/>
              <a:gd name="T1" fmla="*/ 5 h 183"/>
              <a:gd name="T2" fmla="*/ 105 w 395"/>
              <a:gd name="T3" fmla="*/ 5 h 183"/>
              <a:gd name="T4" fmla="*/ 85 w 395"/>
              <a:gd name="T5" fmla="*/ 21 h 183"/>
              <a:gd name="T6" fmla="*/ 46 w 395"/>
              <a:gd name="T7" fmla="*/ 62 h 183"/>
              <a:gd name="T8" fmla="*/ 105 w 395"/>
              <a:gd name="T9" fmla="*/ 28 h 183"/>
              <a:gd name="T10" fmla="*/ 158 w 395"/>
              <a:gd name="T11" fmla="*/ 12 h 183"/>
              <a:gd name="T12" fmla="*/ 127 w 395"/>
              <a:gd name="T13" fmla="*/ 61 h 183"/>
              <a:gd name="T14" fmla="*/ 116 w 395"/>
              <a:gd name="T15" fmla="*/ 74 h 183"/>
              <a:gd name="T16" fmla="*/ 70 w 395"/>
              <a:gd name="T17" fmla="*/ 87 h 183"/>
              <a:gd name="T18" fmla="*/ 18 w 395"/>
              <a:gd name="T19" fmla="*/ 113 h 183"/>
              <a:gd name="T20" fmla="*/ 85 w 395"/>
              <a:gd name="T21" fmla="*/ 93 h 183"/>
              <a:gd name="T22" fmla="*/ 98 w 395"/>
              <a:gd name="T23" fmla="*/ 92 h 183"/>
              <a:gd name="T24" fmla="*/ 0 w 395"/>
              <a:gd name="T25" fmla="*/ 174 h 183"/>
              <a:gd name="T26" fmla="*/ 127 w 395"/>
              <a:gd name="T27" fmla="*/ 98 h 183"/>
              <a:gd name="T28" fmla="*/ 194 w 395"/>
              <a:gd name="T29" fmla="*/ 40 h 183"/>
              <a:gd name="T30" fmla="*/ 211 w 395"/>
              <a:gd name="T31" fmla="*/ 79 h 183"/>
              <a:gd name="T32" fmla="*/ 251 w 395"/>
              <a:gd name="T33" fmla="*/ 183 h 183"/>
              <a:gd name="T34" fmla="*/ 234 w 395"/>
              <a:gd name="T35" fmla="*/ 95 h 183"/>
              <a:gd name="T36" fmla="*/ 250 w 395"/>
              <a:gd name="T37" fmla="*/ 102 h 183"/>
              <a:gd name="T38" fmla="*/ 283 w 395"/>
              <a:gd name="T39" fmla="*/ 110 h 183"/>
              <a:gd name="T40" fmla="*/ 246 w 395"/>
              <a:gd name="T41" fmla="*/ 94 h 183"/>
              <a:gd name="T42" fmla="*/ 233 w 395"/>
              <a:gd name="T43" fmla="*/ 84 h 183"/>
              <a:gd name="T44" fmla="*/ 233 w 395"/>
              <a:gd name="T45" fmla="*/ 63 h 183"/>
              <a:gd name="T46" fmla="*/ 241 w 395"/>
              <a:gd name="T47" fmla="*/ 28 h 183"/>
              <a:gd name="T48" fmla="*/ 243 w 395"/>
              <a:gd name="T49" fmla="*/ 28 h 183"/>
              <a:gd name="T50" fmla="*/ 276 w 395"/>
              <a:gd name="T51" fmla="*/ 62 h 183"/>
              <a:gd name="T52" fmla="*/ 327 w 395"/>
              <a:gd name="T53" fmla="*/ 162 h 183"/>
              <a:gd name="T54" fmla="*/ 303 w 395"/>
              <a:gd name="T55" fmla="*/ 71 h 183"/>
              <a:gd name="T56" fmla="*/ 299 w 395"/>
              <a:gd name="T57" fmla="*/ 61 h 183"/>
              <a:gd name="T58" fmla="*/ 323 w 395"/>
              <a:gd name="T59" fmla="*/ 72 h 183"/>
              <a:gd name="T60" fmla="*/ 380 w 395"/>
              <a:gd name="T61" fmla="*/ 86 h 183"/>
              <a:gd name="T62" fmla="*/ 317 w 395"/>
              <a:gd name="T63" fmla="*/ 58 h 183"/>
              <a:gd name="T64" fmla="*/ 288 w 395"/>
              <a:gd name="T65" fmla="*/ 34 h 183"/>
              <a:gd name="T66" fmla="*/ 279 w 395"/>
              <a:gd name="T67" fmla="*/ 12 h 183"/>
              <a:gd name="T68" fmla="*/ 336 w 395"/>
              <a:gd name="T69" fmla="*/ 28 h 183"/>
              <a:gd name="T70" fmla="*/ 395 w 395"/>
              <a:gd name="T71" fmla="*/ 62 h 183"/>
              <a:gd name="T72" fmla="*/ 360 w 395"/>
              <a:gd name="T73" fmla="*/ 17 h 183"/>
              <a:gd name="T74" fmla="*/ 354 w 395"/>
              <a:gd name="T75" fmla="*/ 13 h 183"/>
              <a:gd name="T76" fmla="*/ 329 w 395"/>
              <a:gd name="T77" fmla="*/ 0 h 183"/>
              <a:gd name="T78" fmla="*/ 112 w 395"/>
              <a:gd name="T79" fmla="*/ 0 h 183"/>
              <a:gd name="T80" fmla="*/ 106 w 395"/>
              <a:gd name="T81" fmla="*/ 5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95" h="183">
                <a:moveTo>
                  <a:pt x="106" y="5"/>
                </a:moveTo>
                <a:cubicBezTo>
                  <a:pt x="105" y="5"/>
                  <a:pt x="105" y="5"/>
                  <a:pt x="105" y="5"/>
                </a:cubicBezTo>
                <a:cubicBezTo>
                  <a:pt x="99" y="10"/>
                  <a:pt x="92" y="15"/>
                  <a:pt x="85" y="21"/>
                </a:cubicBezTo>
                <a:cubicBezTo>
                  <a:pt x="64" y="35"/>
                  <a:pt x="46" y="62"/>
                  <a:pt x="46" y="62"/>
                </a:cubicBezTo>
                <a:cubicBezTo>
                  <a:pt x="46" y="62"/>
                  <a:pt x="86" y="37"/>
                  <a:pt x="105" y="28"/>
                </a:cubicBezTo>
                <a:cubicBezTo>
                  <a:pt x="115" y="24"/>
                  <a:pt x="138" y="17"/>
                  <a:pt x="158" y="12"/>
                </a:cubicBezTo>
                <a:cubicBezTo>
                  <a:pt x="149" y="29"/>
                  <a:pt x="139" y="46"/>
                  <a:pt x="127" y="61"/>
                </a:cubicBezTo>
                <a:cubicBezTo>
                  <a:pt x="124" y="65"/>
                  <a:pt x="120" y="69"/>
                  <a:pt x="116" y="74"/>
                </a:cubicBezTo>
                <a:cubicBezTo>
                  <a:pt x="102" y="77"/>
                  <a:pt x="81" y="83"/>
                  <a:pt x="70" y="87"/>
                </a:cubicBezTo>
                <a:cubicBezTo>
                  <a:pt x="52" y="93"/>
                  <a:pt x="18" y="113"/>
                  <a:pt x="18" y="113"/>
                </a:cubicBezTo>
                <a:cubicBezTo>
                  <a:pt x="18" y="113"/>
                  <a:pt x="62" y="97"/>
                  <a:pt x="85" y="93"/>
                </a:cubicBezTo>
                <a:cubicBezTo>
                  <a:pt x="89" y="93"/>
                  <a:pt x="94" y="92"/>
                  <a:pt x="98" y="92"/>
                </a:cubicBezTo>
                <a:cubicBezTo>
                  <a:pt x="56" y="131"/>
                  <a:pt x="0" y="174"/>
                  <a:pt x="0" y="174"/>
                </a:cubicBezTo>
                <a:cubicBezTo>
                  <a:pt x="0" y="174"/>
                  <a:pt x="91" y="128"/>
                  <a:pt x="127" y="98"/>
                </a:cubicBezTo>
                <a:cubicBezTo>
                  <a:pt x="145" y="84"/>
                  <a:pt x="171" y="61"/>
                  <a:pt x="194" y="40"/>
                </a:cubicBezTo>
                <a:cubicBezTo>
                  <a:pt x="202" y="52"/>
                  <a:pt x="209" y="66"/>
                  <a:pt x="211" y="79"/>
                </a:cubicBezTo>
                <a:cubicBezTo>
                  <a:pt x="218" y="112"/>
                  <a:pt x="251" y="183"/>
                  <a:pt x="251" y="183"/>
                </a:cubicBezTo>
                <a:cubicBezTo>
                  <a:pt x="251" y="183"/>
                  <a:pt x="239" y="135"/>
                  <a:pt x="234" y="95"/>
                </a:cubicBezTo>
                <a:cubicBezTo>
                  <a:pt x="240" y="98"/>
                  <a:pt x="246" y="100"/>
                  <a:pt x="250" y="102"/>
                </a:cubicBezTo>
                <a:cubicBezTo>
                  <a:pt x="260" y="106"/>
                  <a:pt x="283" y="110"/>
                  <a:pt x="283" y="110"/>
                </a:cubicBezTo>
                <a:cubicBezTo>
                  <a:pt x="283" y="110"/>
                  <a:pt x="257" y="101"/>
                  <a:pt x="246" y="94"/>
                </a:cubicBezTo>
                <a:cubicBezTo>
                  <a:pt x="241" y="91"/>
                  <a:pt x="237" y="87"/>
                  <a:pt x="233" y="84"/>
                </a:cubicBezTo>
                <a:cubicBezTo>
                  <a:pt x="233" y="76"/>
                  <a:pt x="232" y="69"/>
                  <a:pt x="233" y="63"/>
                </a:cubicBezTo>
                <a:cubicBezTo>
                  <a:pt x="234" y="50"/>
                  <a:pt x="237" y="38"/>
                  <a:pt x="241" y="28"/>
                </a:cubicBezTo>
                <a:cubicBezTo>
                  <a:pt x="242" y="28"/>
                  <a:pt x="243" y="28"/>
                  <a:pt x="243" y="28"/>
                </a:cubicBezTo>
                <a:cubicBezTo>
                  <a:pt x="253" y="37"/>
                  <a:pt x="265" y="49"/>
                  <a:pt x="276" y="62"/>
                </a:cubicBezTo>
                <a:cubicBezTo>
                  <a:pt x="298" y="92"/>
                  <a:pt x="327" y="162"/>
                  <a:pt x="327" y="162"/>
                </a:cubicBezTo>
                <a:cubicBezTo>
                  <a:pt x="327" y="162"/>
                  <a:pt x="315" y="99"/>
                  <a:pt x="303" y="71"/>
                </a:cubicBezTo>
                <a:cubicBezTo>
                  <a:pt x="302" y="68"/>
                  <a:pt x="300" y="65"/>
                  <a:pt x="299" y="61"/>
                </a:cubicBezTo>
                <a:cubicBezTo>
                  <a:pt x="308" y="65"/>
                  <a:pt x="317" y="69"/>
                  <a:pt x="323" y="72"/>
                </a:cubicBezTo>
                <a:cubicBezTo>
                  <a:pt x="341" y="79"/>
                  <a:pt x="380" y="86"/>
                  <a:pt x="380" y="86"/>
                </a:cubicBezTo>
                <a:cubicBezTo>
                  <a:pt x="380" y="86"/>
                  <a:pt x="336" y="70"/>
                  <a:pt x="317" y="58"/>
                </a:cubicBezTo>
                <a:cubicBezTo>
                  <a:pt x="304" y="49"/>
                  <a:pt x="293" y="40"/>
                  <a:pt x="288" y="34"/>
                </a:cubicBezTo>
                <a:cubicBezTo>
                  <a:pt x="285" y="27"/>
                  <a:pt x="282" y="20"/>
                  <a:pt x="279" y="12"/>
                </a:cubicBezTo>
                <a:cubicBezTo>
                  <a:pt x="298" y="17"/>
                  <a:pt x="321" y="24"/>
                  <a:pt x="336" y="28"/>
                </a:cubicBezTo>
                <a:cubicBezTo>
                  <a:pt x="367" y="38"/>
                  <a:pt x="395" y="62"/>
                  <a:pt x="395" y="62"/>
                </a:cubicBezTo>
                <a:cubicBezTo>
                  <a:pt x="395" y="62"/>
                  <a:pt x="381" y="31"/>
                  <a:pt x="360" y="17"/>
                </a:cubicBezTo>
                <a:cubicBezTo>
                  <a:pt x="358" y="15"/>
                  <a:pt x="356" y="14"/>
                  <a:pt x="354" y="13"/>
                </a:cubicBezTo>
                <a:cubicBezTo>
                  <a:pt x="347" y="8"/>
                  <a:pt x="338" y="4"/>
                  <a:pt x="329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0" y="1"/>
                  <a:pt x="108" y="3"/>
                  <a:pt x="106" y="5"/>
                </a:cubicBezTo>
                <a:close/>
              </a:path>
            </a:pathLst>
          </a:custGeom>
          <a:solidFill>
            <a:srgbClr val="A2CAE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01"/>
          <p:cNvSpPr/>
          <p:nvPr/>
        </p:nvSpPr>
        <p:spPr bwMode="auto">
          <a:xfrm>
            <a:off x="4225041" y="2407545"/>
            <a:ext cx="1392977" cy="1567380"/>
          </a:xfrm>
          <a:custGeom>
            <a:avLst/>
            <a:gdLst/>
            <a:ahLst/>
            <a:cxnLst>
              <a:cxn ang="0">
                <a:pos x="127" y="126"/>
              </a:cxn>
              <a:cxn ang="0">
                <a:pos x="188" y="87"/>
              </a:cxn>
              <a:cxn ang="0">
                <a:pos x="105" y="158"/>
              </a:cxn>
              <a:cxn ang="0">
                <a:pos x="37" y="37"/>
              </a:cxn>
              <a:cxn ang="0">
                <a:pos x="102" y="109"/>
              </a:cxn>
              <a:cxn ang="0">
                <a:pos x="0" y="0"/>
              </a:cxn>
              <a:cxn ang="0">
                <a:pos x="89" y="119"/>
              </a:cxn>
              <a:cxn ang="0">
                <a:pos x="92" y="127"/>
              </a:cxn>
              <a:cxn ang="0">
                <a:pos x="98" y="195"/>
              </a:cxn>
              <a:cxn ang="0">
                <a:pos x="40" y="169"/>
              </a:cxn>
              <a:cxn ang="0">
                <a:pos x="85" y="183"/>
              </a:cxn>
              <a:cxn ang="0">
                <a:pos x="15" y="163"/>
              </a:cxn>
              <a:cxn ang="0">
                <a:pos x="79" y="187"/>
              </a:cxn>
              <a:cxn ang="0">
                <a:pos x="98" y="203"/>
              </a:cxn>
              <a:cxn ang="0">
                <a:pos x="97" y="236"/>
              </a:cxn>
              <a:cxn ang="0">
                <a:pos x="103" y="238"/>
              </a:cxn>
              <a:cxn ang="0">
                <a:pos x="113" y="235"/>
              </a:cxn>
              <a:cxn ang="0">
                <a:pos x="107" y="168"/>
              </a:cxn>
              <a:cxn ang="0">
                <a:pos x="139" y="127"/>
              </a:cxn>
              <a:cxn ang="0">
                <a:pos x="221" y="69"/>
              </a:cxn>
              <a:cxn ang="0">
                <a:pos x="127" y="126"/>
              </a:cxn>
            </a:cxnLst>
            <a:rect l="0" t="0" r="r" b="b"/>
            <a:pathLst>
              <a:path w="221" h="238">
                <a:moveTo>
                  <a:pt x="127" y="126"/>
                </a:moveTo>
                <a:cubicBezTo>
                  <a:pt x="157" y="87"/>
                  <a:pt x="188" y="87"/>
                  <a:pt x="188" y="87"/>
                </a:cubicBezTo>
                <a:cubicBezTo>
                  <a:pt x="149" y="103"/>
                  <a:pt x="112" y="148"/>
                  <a:pt x="105" y="158"/>
                </a:cubicBezTo>
                <a:cubicBezTo>
                  <a:pt x="96" y="113"/>
                  <a:pt x="77" y="62"/>
                  <a:pt x="37" y="37"/>
                </a:cubicBezTo>
                <a:cubicBezTo>
                  <a:pt x="37" y="37"/>
                  <a:pt x="77" y="45"/>
                  <a:pt x="102" y="109"/>
                </a:cubicBezTo>
                <a:cubicBezTo>
                  <a:pt x="102" y="109"/>
                  <a:pt x="158" y="33"/>
                  <a:pt x="0" y="0"/>
                </a:cubicBezTo>
                <a:cubicBezTo>
                  <a:pt x="0" y="0"/>
                  <a:pt x="15" y="166"/>
                  <a:pt x="89" y="119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95" y="138"/>
                  <a:pt x="98" y="166"/>
                  <a:pt x="98" y="195"/>
                </a:cubicBezTo>
                <a:cubicBezTo>
                  <a:pt x="90" y="189"/>
                  <a:pt x="63" y="172"/>
                  <a:pt x="40" y="169"/>
                </a:cubicBezTo>
                <a:cubicBezTo>
                  <a:pt x="40" y="169"/>
                  <a:pt x="59" y="163"/>
                  <a:pt x="85" y="183"/>
                </a:cubicBezTo>
                <a:cubicBezTo>
                  <a:pt x="85" y="183"/>
                  <a:pt x="90" y="138"/>
                  <a:pt x="15" y="163"/>
                </a:cubicBezTo>
                <a:cubicBezTo>
                  <a:pt x="15" y="163"/>
                  <a:pt x="59" y="224"/>
                  <a:pt x="79" y="187"/>
                </a:cubicBezTo>
                <a:cubicBezTo>
                  <a:pt x="98" y="203"/>
                  <a:pt x="98" y="203"/>
                  <a:pt x="98" y="203"/>
                </a:cubicBezTo>
                <a:cubicBezTo>
                  <a:pt x="98" y="214"/>
                  <a:pt x="98" y="226"/>
                  <a:pt x="97" y="236"/>
                </a:cubicBezTo>
                <a:cubicBezTo>
                  <a:pt x="99" y="236"/>
                  <a:pt x="101" y="237"/>
                  <a:pt x="103" y="238"/>
                </a:cubicBezTo>
                <a:cubicBezTo>
                  <a:pt x="106" y="236"/>
                  <a:pt x="109" y="236"/>
                  <a:pt x="113" y="235"/>
                </a:cubicBezTo>
                <a:cubicBezTo>
                  <a:pt x="113" y="225"/>
                  <a:pt x="112" y="199"/>
                  <a:pt x="107" y="168"/>
                </a:cubicBezTo>
                <a:cubicBezTo>
                  <a:pt x="139" y="127"/>
                  <a:pt x="139" y="127"/>
                  <a:pt x="139" y="127"/>
                </a:cubicBezTo>
                <a:cubicBezTo>
                  <a:pt x="180" y="173"/>
                  <a:pt x="221" y="69"/>
                  <a:pt x="221" y="69"/>
                </a:cubicBezTo>
                <a:cubicBezTo>
                  <a:pt x="106" y="61"/>
                  <a:pt x="127" y="126"/>
                  <a:pt x="127" y="126"/>
                </a:cubicBezTo>
                <a:close/>
              </a:path>
            </a:pathLst>
          </a:custGeom>
          <a:solidFill>
            <a:srgbClr val="A2CAE7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01"/>
          <p:cNvSpPr/>
          <p:nvPr/>
        </p:nvSpPr>
        <p:spPr bwMode="auto">
          <a:xfrm flipH="1">
            <a:off x="6736252" y="2407545"/>
            <a:ext cx="1392977" cy="1567380"/>
          </a:xfrm>
          <a:custGeom>
            <a:avLst/>
            <a:gdLst/>
            <a:ahLst/>
            <a:cxnLst>
              <a:cxn ang="0">
                <a:pos x="127" y="126"/>
              </a:cxn>
              <a:cxn ang="0">
                <a:pos x="188" y="87"/>
              </a:cxn>
              <a:cxn ang="0">
                <a:pos x="105" y="158"/>
              </a:cxn>
              <a:cxn ang="0">
                <a:pos x="37" y="37"/>
              </a:cxn>
              <a:cxn ang="0">
                <a:pos x="102" y="109"/>
              </a:cxn>
              <a:cxn ang="0">
                <a:pos x="0" y="0"/>
              </a:cxn>
              <a:cxn ang="0">
                <a:pos x="89" y="119"/>
              </a:cxn>
              <a:cxn ang="0">
                <a:pos x="92" y="127"/>
              </a:cxn>
              <a:cxn ang="0">
                <a:pos x="98" y="195"/>
              </a:cxn>
              <a:cxn ang="0">
                <a:pos x="40" y="169"/>
              </a:cxn>
              <a:cxn ang="0">
                <a:pos x="85" y="183"/>
              </a:cxn>
              <a:cxn ang="0">
                <a:pos x="15" y="163"/>
              </a:cxn>
              <a:cxn ang="0">
                <a:pos x="79" y="187"/>
              </a:cxn>
              <a:cxn ang="0">
                <a:pos x="98" y="203"/>
              </a:cxn>
              <a:cxn ang="0">
                <a:pos x="97" y="236"/>
              </a:cxn>
              <a:cxn ang="0">
                <a:pos x="103" y="238"/>
              </a:cxn>
              <a:cxn ang="0">
                <a:pos x="113" y="235"/>
              </a:cxn>
              <a:cxn ang="0">
                <a:pos x="107" y="168"/>
              </a:cxn>
              <a:cxn ang="0">
                <a:pos x="139" y="127"/>
              </a:cxn>
              <a:cxn ang="0">
                <a:pos x="221" y="69"/>
              </a:cxn>
              <a:cxn ang="0">
                <a:pos x="127" y="126"/>
              </a:cxn>
            </a:cxnLst>
            <a:rect l="0" t="0" r="r" b="b"/>
            <a:pathLst>
              <a:path w="221" h="238">
                <a:moveTo>
                  <a:pt x="127" y="126"/>
                </a:moveTo>
                <a:cubicBezTo>
                  <a:pt x="157" y="87"/>
                  <a:pt x="188" y="87"/>
                  <a:pt x="188" y="87"/>
                </a:cubicBezTo>
                <a:cubicBezTo>
                  <a:pt x="149" y="103"/>
                  <a:pt x="112" y="148"/>
                  <a:pt x="105" y="158"/>
                </a:cubicBezTo>
                <a:cubicBezTo>
                  <a:pt x="96" y="113"/>
                  <a:pt x="77" y="62"/>
                  <a:pt x="37" y="37"/>
                </a:cubicBezTo>
                <a:cubicBezTo>
                  <a:pt x="37" y="37"/>
                  <a:pt x="77" y="45"/>
                  <a:pt x="102" y="109"/>
                </a:cubicBezTo>
                <a:cubicBezTo>
                  <a:pt x="102" y="109"/>
                  <a:pt x="158" y="33"/>
                  <a:pt x="0" y="0"/>
                </a:cubicBezTo>
                <a:cubicBezTo>
                  <a:pt x="0" y="0"/>
                  <a:pt x="15" y="166"/>
                  <a:pt x="89" y="119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95" y="138"/>
                  <a:pt x="98" y="166"/>
                  <a:pt x="98" y="195"/>
                </a:cubicBezTo>
                <a:cubicBezTo>
                  <a:pt x="90" y="189"/>
                  <a:pt x="63" y="172"/>
                  <a:pt x="40" y="169"/>
                </a:cubicBezTo>
                <a:cubicBezTo>
                  <a:pt x="40" y="169"/>
                  <a:pt x="59" y="163"/>
                  <a:pt x="85" y="183"/>
                </a:cubicBezTo>
                <a:cubicBezTo>
                  <a:pt x="85" y="183"/>
                  <a:pt x="90" y="138"/>
                  <a:pt x="15" y="163"/>
                </a:cubicBezTo>
                <a:cubicBezTo>
                  <a:pt x="15" y="163"/>
                  <a:pt x="59" y="224"/>
                  <a:pt x="79" y="187"/>
                </a:cubicBezTo>
                <a:cubicBezTo>
                  <a:pt x="98" y="203"/>
                  <a:pt x="98" y="203"/>
                  <a:pt x="98" y="203"/>
                </a:cubicBezTo>
                <a:cubicBezTo>
                  <a:pt x="98" y="214"/>
                  <a:pt x="98" y="226"/>
                  <a:pt x="97" y="236"/>
                </a:cubicBezTo>
                <a:cubicBezTo>
                  <a:pt x="99" y="236"/>
                  <a:pt x="101" y="237"/>
                  <a:pt x="103" y="238"/>
                </a:cubicBezTo>
                <a:cubicBezTo>
                  <a:pt x="106" y="236"/>
                  <a:pt x="109" y="236"/>
                  <a:pt x="113" y="235"/>
                </a:cubicBezTo>
                <a:cubicBezTo>
                  <a:pt x="113" y="225"/>
                  <a:pt x="112" y="199"/>
                  <a:pt x="107" y="168"/>
                </a:cubicBezTo>
                <a:cubicBezTo>
                  <a:pt x="139" y="127"/>
                  <a:pt x="139" y="127"/>
                  <a:pt x="139" y="127"/>
                </a:cubicBezTo>
                <a:cubicBezTo>
                  <a:pt x="180" y="173"/>
                  <a:pt x="221" y="69"/>
                  <a:pt x="221" y="69"/>
                </a:cubicBezTo>
                <a:cubicBezTo>
                  <a:pt x="106" y="61"/>
                  <a:pt x="127" y="126"/>
                  <a:pt x="127" y="126"/>
                </a:cubicBezTo>
                <a:close/>
              </a:path>
            </a:pathLst>
          </a:custGeom>
          <a:solidFill>
            <a:srgbClr val="CC9CB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01"/>
          <p:cNvSpPr/>
          <p:nvPr/>
        </p:nvSpPr>
        <p:spPr bwMode="auto">
          <a:xfrm flipH="1">
            <a:off x="9206065" y="2407545"/>
            <a:ext cx="1392977" cy="1567380"/>
          </a:xfrm>
          <a:custGeom>
            <a:avLst/>
            <a:gdLst/>
            <a:ahLst/>
            <a:cxnLst>
              <a:cxn ang="0">
                <a:pos x="127" y="126"/>
              </a:cxn>
              <a:cxn ang="0">
                <a:pos x="188" y="87"/>
              </a:cxn>
              <a:cxn ang="0">
                <a:pos x="105" y="158"/>
              </a:cxn>
              <a:cxn ang="0">
                <a:pos x="37" y="37"/>
              </a:cxn>
              <a:cxn ang="0">
                <a:pos x="102" y="109"/>
              </a:cxn>
              <a:cxn ang="0">
                <a:pos x="0" y="0"/>
              </a:cxn>
              <a:cxn ang="0">
                <a:pos x="89" y="119"/>
              </a:cxn>
              <a:cxn ang="0">
                <a:pos x="92" y="127"/>
              </a:cxn>
              <a:cxn ang="0">
                <a:pos x="98" y="195"/>
              </a:cxn>
              <a:cxn ang="0">
                <a:pos x="40" y="169"/>
              </a:cxn>
              <a:cxn ang="0">
                <a:pos x="85" y="183"/>
              </a:cxn>
              <a:cxn ang="0">
                <a:pos x="15" y="163"/>
              </a:cxn>
              <a:cxn ang="0">
                <a:pos x="79" y="187"/>
              </a:cxn>
              <a:cxn ang="0">
                <a:pos x="98" y="203"/>
              </a:cxn>
              <a:cxn ang="0">
                <a:pos x="97" y="236"/>
              </a:cxn>
              <a:cxn ang="0">
                <a:pos x="103" y="238"/>
              </a:cxn>
              <a:cxn ang="0">
                <a:pos x="113" y="235"/>
              </a:cxn>
              <a:cxn ang="0">
                <a:pos x="107" y="168"/>
              </a:cxn>
              <a:cxn ang="0">
                <a:pos x="139" y="127"/>
              </a:cxn>
              <a:cxn ang="0">
                <a:pos x="221" y="69"/>
              </a:cxn>
              <a:cxn ang="0">
                <a:pos x="127" y="126"/>
              </a:cxn>
            </a:cxnLst>
            <a:rect l="0" t="0" r="r" b="b"/>
            <a:pathLst>
              <a:path w="221" h="238">
                <a:moveTo>
                  <a:pt x="127" y="126"/>
                </a:moveTo>
                <a:cubicBezTo>
                  <a:pt x="157" y="87"/>
                  <a:pt x="188" y="87"/>
                  <a:pt x="188" y="87"/>
                </a:cubicBezTo>
                <a:cubicBezTo>
                  <a:pt x="149" y="103"/>
                  <a:pt x="112" y="148"/>
                  <a:pt x="105" y="158"/>
                </a:cubicBezTo>
                <a:cubicBezTo>
                  <a:pt x="96" y="113"/>
                  <a:pt x="77" y="62"/>
                  <a:pt x="37" y="37"/>
                </a:cubicBezTo>
                <a:cubicBezTo>
                  <a:pt x="37" y="37"/>
                  <a:pt x="77" y="45"/>
                  <a:pt x="102" y="109"/>
                </a:cubicBezTo>
                <a:cubicBezTo>
                  <a:pt x="102" y="109"/>
                  <a:pt x="158" y="33"/>
                  <a:pt x="0" y="0"/>
                </a:cubicBezTo>
                <a:cubicBezTo>
                  <a:pt x="0" y="0"/>
                  <a:pt x="15" y="166"/>
                  <a:pt x="89" y="119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95" y="138"/>
                  <a:pt x="98" y="166"/>
                  <a:pt x="98" y="195"/>
                </a:cubicBezTo>
                <a:cubicBezTo>
                  <a:pt x="90" y="189"/>
                  <a:pt x="63" y="172"/>
                  <a:pt x="40" y="169"/>
                </a:cubicBezTo>
                <a:cubicBezTo>
                  <a:pt x="40" y="169"/>
                  <a:pt x="59" y="163"/>
                  <a:pt x="85" y="183"/>
                </a:cubicBezTo>
                <a:cubicBezTo>
                  <a:pt x="85" y="183"/>
                  <a:pt x="90" y="138"/>
                  <a:pt x="15" y="163"/>
                </a:cubicBezTo>
                <a:cubicBezTo>
                  <a:pt x="15" y="163"/>
                  <a:pt x="59" y="224"/>
                  <a:pt x="79" y="187"/>
                </a:cubicBezTo>
                <a:cubicBezTo>
                  <a:pt x="98" y="203"/>
                  <a:pt x="98" y="203"/>
                  <a:pt x="98" y="203"/>
                </a:cubicBezTo>
                <a:cubicBezTo>
                  <a:pt x="98" y="214"/>
                  <a:pt x="98" y="226"/>
                  <a:pt x="97" y="236"/>
                </a:cubicBezTo>
                <a:cubicBezTo>
                  <a:pt x="99" y="236"/>
                  <a:pt x="101" y="237"/>
                  <a:pt x="103" y="238"/>
                </a:cubicBezTo>
                <a:cubicBezTo>
                  <a:pt x="106" y="236"/>
                  <a:pt x="109" y="236"/>
                  <a:pt x="113" y="235"/>
                </a:cubicBezTo>
                <a:cubicBezTo>
                  <a:pt x="113" y="225"/>
                  <a:pt x="112" y="199"/>
                  <a:pt x="107" y="168"/>
                </a:cubicBezTo>
                <a:cubicBezTo>
                  <a:pt x="139" y="127"/>
                  <a:pt x="139" y="127"/>
                  <a:pt x="139" y="127"/>
                </a:cubicBezTo>
                <a:cubicBezTo>
                  <a:pt x="180" y="173"/>
                  <a:pt x="221" y="69"/>
                  <a:pt x="221" y="69"/>
                </a:cubicBezTo>
                <a:cubicBezTo>
                  <a:pt x="106" y="61"/>
                  <a:pt x="127" y="126"/>
                  <a:pt x="127" y="126"/>
                </a:cubicBezTo>
                <a:close/>
              </a:path>
            </a:pathLst>
          </a:custGeom>
          <a:solidFill>
            <a:srgbClr val="A2CAE7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166464" y="487045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7F767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7F767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519266" y="5180034"/>
            <a:ext cx="1730310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7F767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F767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3721408" y="487045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7F767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7F767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074210" y="5180034"/>
            <a:ext cx="1730310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7F767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F767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6276352" y="487045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7F767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7F767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6629154" y="5180034"/>
            <a:ext cx="1730310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7F767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F767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614432" y="487045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7F767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7F767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967234" y="5180034"/>
            <a:ext cx="1730310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7F767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7F767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出自【趣你的PPT】(微信:qunideppt)：最优质的PPT资源库"/>
          <p:cNvSpPr/>
          <p:nvPr/>
        </p:nvSpPr>
        <p:spPr>
          <a:xfrm>
            <a:off x="1341665" y="1134991"/>
            <a:ext cx="9508671" cy="4588019"/>
          </a:xfrm>
          <a:prstGeom prst="rect">
            <a:avLst/>
          </a:prstGeom>
          <a:solidFill>
            <a:srgbClr val="A2C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1" name="Group 2出自【趣你的PPT】(微信:qunideppt)：最优质的PPT资源库"/>
          <p:cNvGrpSpPr/>
          <p:nvPr/>
        </p:nvGrpSpPr>
        <p:grpSpPr>
          <a:xfrm rot="21283097">
            <a:off x="719943" y="891986"/>
            <a:ext cx="3157431" cy="1399317"/>
            <a:chOff x="132825" y="1052617"/>
            <a:chExt cx="3157431" cy="1399317"/>
          </a:xfrm>
        </p:grpSpPr>
        <p:pic>
          <p:nvPicPr>
            <p:cNvPr id="22" name="出自【趣你的PPT】(微信:qunideppt)：最优质的PPT资源库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623346">
              <a:off x="132825" y="1052617"/>
              <a:ext cx="3157431" cy="1399317"/>
            </a:xfrm>
            <a:prstGeom prst="rect">
              <a:avLst/>
            </a:prstGeom>
          </p:spPr>
        </p:pic>
        <p:sp>
          <p:nvSpPr>
            <p:cNvPr id="23" name="出自【趣你的PPT】(微信:qunideppt)：最优质的PPT资源库"/>
            <p:cNvSpPr txBox="1"/>
            <p:nvPr/>
          </p:nvSpPr>
          <p:spPr>
            <a:xfrm rot="20555951">
              <a:off x="311890" y="1490664"/>
              <a:ext cx="2799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r>
                <a:rPr lang="en-US" altLang="zh-CN" sz="2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/Contents</a:t>
              </a:r>
              <a:endPara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Group 172出自【趣你的PPT】(微信:qunideppt)：最优质的PPT资源库"/>
          <p:cNvGrpSpPr>
            <a:grpSpLocks noChangeAspect="1"/>
          </p:cNvGrpSpPr>
          <p:nvPr/>
        </p:nvGrpSpPr>
        <p:grpSpPr bwMode="auto">
          <a:xfrm>
            <a:off x="8670574" y="4084175"/>
            <a:ext cx="1964690" cy="2806700"/>
            <a:chOff x="3786" y="2552"/>
            <a:chExt cx="1666" cy="2380"/>
          </a:xfrm>
        </p:grpSpPr>
        <p:sp>
          <p:nvSpPr>
            <p:cNvPr id="25" name="出自【趣你的PPT】(微信:qunideppt)：最优质的PPT资源库"/>
            <p:cNvSpPr>
              <a:spLocks noChangeAspect="1" noChangeArrowheads="1" noTextEdit="1"/>
            </p:cNvSpPr>
            <p:nvPr/>
          </p:nvSpPr>
          <p:spPr bwMode="auto">
            <a:xfrm>
              <a:off x="3786" y="2552"/>
              <a:ext cx="1666" cy="2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 bwMode="auto">
            <a:xfrm>
              <a:off x="4605" y="4151"/>
              <a:ext cx="285" cy="334"/>
            </a:xfrm>
            <a:custGeom>
              <a:avLst/>
              <a:gdLst>
                <a:gd name="T0" fmla="*/ 0 w 314"/>
                <a:gd name="T1" fmla="*/ 363 h 367"/>
                <a:gd name="T2" fmla="*/ 113 w 314"/>
                <a:gd name="T3" fmla="*/ 67 h 367"/>
                <a:gd name="T4" fmla="*/ 290 w 314"/>
                <a:gd name="T5" fmla="*/ 13 h 367"/>
                <a:gd name="T6" fmla="*/ 230 w 314"/>
                <a:gd name="T7" fmla="*/ 212 h 367"/>
                <a:gd name="T8" fmla="*/ 0 w 314"/>
                <a:gd name="T9" fmla="*/ 36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367">
                  <a:moveTo>
                    <a:pt x="0" y="363"/>
                  </a:moveTo>
                  <a:cubicBezTo>
                    <a:pt x="0" y="363"/>
                    <a:pt x="35" y="133"/>
                    <a:pt x="113" y="67"/>
                  </a:cubicBezTo>
                  <a:cubicBezTo>
                    <a:pt x="192" y="0"/>
                    <a:pt x="290" y="13"/>
                    <a:pt x="290" y="13"/>
                  </a:cubicBezTo>
                  <a:cubicBezTo>
                    <a:pt x="290" y="13"/>
                    <a:pt x="314" y="123"/>
                    <a:pt x="230" y="212"/>
                  </a:cubicBezTo>
                  <a:cubicBezTo>
                    <a:pt x="146" y="300"/>
                    <a:pt x="14" y="367"/>
                    <a:pt x="0" y="363"/>
                  </a:cubicBezTo>
                  <a:close/>
                </a:path>
              </a:pathLst>
            </a:cu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出自【趣你的PPT】(微信:qunideppt)：最优质的PPT资源库"/>
            <p:cNvSpPr/>
            <p:nvPr/>
          </p:nvSpPr>
          <p:spPr bwMode="auto">
            <a:xfrm>
              <a:off x="4745" y="4162"/>
              <a:ext cx="124" cy="79"/>
            </a:xfrm>
            <a:custGeom>
              <a:avLst/>
              <a:gdLst>
                <a:gd name="T0" fmla="*/ 68 w 136"/>
                <a:gd name="T1" fmla="*/ 1 h 87"/>
                <a:gd name="T2" fmla="*/ 67 w 136"/>
                <a:gd name="T3" fmla="*/ 3 h 87"/>
                <a:gd name="T4" fmla="*/ 68 w 136"/>
                <a:gd name="T5" fmla="*/ 5 h 87"/>
                <a:gd name="T6" fmla="*/ 101 w 136"/>
                <a:gd name="T7" fmla="*/ 44 h 87"/>
                <a:gd name="T8" fmla="*/ 128 w 136"/>
                <a:gd name="T9" fmla="*/ 79 h 87"/>
                <a:gd name="T10" fmla="*/ 42 w 136"/>
                <a:gd name="T11" fmla="*/ 38 h 87"/>
                <a:gd name="T12" fmla="*/ 4 w 136"/>
                <a:gd name="T13" fmla="*/ 16 h 87"/>
                <a:gd name="T14" fmla="*/ 1 w 136"/>
                <a:gd name="T15" fmla="*/ 17 h 87"/>
                <a:gd name="T16" fmla="*/ 2 w 136"/>
                <a:gd name="T17" fmla="*/ 20 h 87"/>
                <a:gd name="T18" fmla="*/ 39 w 136"/>
                <a:gd name="T19" fmla="*/ 43 h 87"/>
                <a:gd name="T20" fmla="*/ 134 w 136"/>
                <a:gd name="T21" fmla="*/ 83 h 87"/>
                <a:gd name="T22" fmla="*/ 136 w 136"/>
                <a:gd name="T23" fmla="*/ 82 h 87"/>
                <a:gd name="T24" fmla="*/ 135 w 136"/>
                <a:gd name="T25" fmla="*/ 79 h 87"/>
                <a:gd name="T26" fmla="*/ 105 w 136"/>
                <a:gd name="T27" fmla="*/ 41 h 87"/>
                <a:gd name="T28" fmla="*/ 71 w 136"/>
                <a:gd name="T29" fmla="*/ 1 h 87"/>
                <a:gd name="T30" fmla="*/ 68 w 136"/>
                <a:gd name="T31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87">
                  <a:moveTo>
                    <a:pt x="68" y="1"/>
                  </a:moveTo>
                  <a:cubicBezTo>
                    <a:pt x="67" y="2"/>
                    <a:pt x="67" y="3"/>
                    <a:pt x="67" y="3"/>
                  </a:cubicBezTo>
                  <a:cubicBezTo>
                    <a:pt x="67" y="4"/>
                    <a:pt x="68" y="5"/>
                    <a:pt x="68" y="5"/>
                  </a:cubicBezTo>
                  <a:cubicBezTo>
                    <a:pt x="80" y="15"/>
                    <a:pt x="90" y="30"/>
                    <a:pt x="101" y="44"/>
                  </a:cubicBezTo>
                  <a:cubicBezTo>
                    <a:pt x="109" y="56"/>
                    <a:pt x="118" y="68"/>
                    <a:pt x="128" y="79"/>
                  </a:cubicBezTo>
                  <a:cubicBezTo>
                    <a:pt x="103" y="78"/>
                    <a:pt x="71" y="57"/>
                    <a:pt x="42" y="38"/>
                  </a:cubicBezTo>
                  <a:cubicBezTo>
                    <a:pt x="28" y="30"/>
                    <a:pt x="15" y="21"/>
                    <a:pt x="4" y="16"/>
                  </a:cubicBezTo>
                  <a:cubicBezTo>
                    <a:pt x="3" y="15"/>
                    <a:pt x="1" y="16"/>
                    <a:pt x="1" y="17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13" y="26"/>
                    <a:pt x="25" y="34"/>
                    <a:pt x="39" y="43"/>
                  </a:cubicBezTo>
                  <a:cubicBezTo>
                    <a:pt x="71" y="63"/>
                    <a:pt x="107" y="87"/>
                    <a:pt x="134" y="83"/>
                  </a:cubicBezTo>
                  <a:cubicBezTo>
                    <a:pt x="135" y="83"/>
                    <a:pt x="135" y="82"/>
                    <a:pt x="136" y="82"/>
                  </a:cubicBezTo>
                  <a:cubicBezTo>
                    <a:pt x="136" y="81"/>
                    <a:pt x="136" y="80"/>
                    <a:pt x="135" y="79"/>
                  </a:cubicBezTo>
                  <a:cubicBezTo>
                    <a:pt x="124" y="69"/>
                    <a:pt x="114" y="55"/>
                    <a:pt x="105" y="41"/>
                  </a:cubicBezTo>
                  <a:cubicBezTo>
                    <a:pt x="94" y="27"/>
                    <a:pt x="83" y="12"/>
                    <a:pt x="71" y="1"/>
                  </a:cubicBezTo>
                  <a:cubicBezTo>
                    <a:pt x="70" y="0"/>
                    <a:pt x="69" y="0"/>
                    <a:pt x="68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 bwMode="auto">
            <a:xfrm>
              <a:off x="4729" y="4186"/>
              <a:ext cx="118" cy="115"/>
            </a:xfrm>
            <a:custGeom>
              <a:avLst/>
              <a:gdLst>
                <a:gd name="T0" fmla="*/ 1 w 130"/>
                <a:gd name="T1" fmla="*/ 1 h 126"/>
                <a:gd name="T2" fmla="*/ 0 w 130"/>
                <a:gd name="T3" fmla="*/ 5 h 126"/>
                <a:gd name="T4" fmla="*/ 127 w 130"/>
                <a:gd name="T5" fmla="*/ 126 h 126"/>
                <a:gd name="T6" fmla="*/ 130 w 130"/>
                <a:gd name="T7" fmla="*/ 124 h 126"/>
                <a:gd name="T8" fmla="*/ 128 w 130"/>
                <a:gd name="T9" fmla="*/ 121 h 126"/>
                <a:gd name="T10" fmla="*/ 5 w 130"/>
                <a:gd name="T11" fmla="*/ 2 h 126"/>
                <a:gd name="T12" fmla="*/ 1 w 130"/>
                <a:gd name="T13" fmla="*/ 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26">
                  <a:moveTo>
                    <a:pt x="1" y="1"/>
                  </a:moveTo>
                  <a:cubicBezTo>
                    <a:pt x="0" y="2"/>
                    <a:pt x="0" y="3"/>
                    <a:pt x="0" y="5"/>
                  </a:cubicBezTo>
                  <a:cubicBezTo>
                    <a:pt x="26" y="44"/>
                    <a:pt x="80" y="113"/>
                    <a:pt x="127" y="126"/>
                  </a:cubicBezTo>
                  <a:cubicBezTo>
                    <a:pt x="128" y="126"/>
                    <a:pt x="129" y="125"/>
                    <a:pt x="130" y="124"/>
                  </a:cubicBezTo>
                  <a:cubicBezTo>
                    <a:pt x="130" y="123"/>
                    <a:pt x="129" y="121"/>
                    <a:pt x="128" y="121"/>
                  </a:cubicBezTo>
                  <a:cubicBezTo>
                    <a:pt x="83" y="109"/>
                    <a:pt x="28" y="38"/>
                    <a:pt x="5" y="2"/>
                  </a:cubicBezTo>
                  <a:cubicBezTo>
                    <a:pt x="4" y="1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出自【趣你的PPT】(微信:qunideppt)：最优质的PPT资源库"/>
            <p:cNvSpPr/>
            <p:nvPr/>
          </p:nvSpPr>
          <p:spPr bwMode="auto">
            <a:xfrm>
              <a:off x="4656" y="4199"/>
              <a:ext cx="151" cy="163"/>
            </a:xfrm>
            <a:custGeom>
              <a:avLst/>
              <a:gdLst>
                <a:gd name="T0" fmla="*/ 62 w 166"/>
                <a:gd name="T1" fmla="*/ 3 h 180"/>
                <a:gd name="T2" fmla="*/ 61 w 166"/>
                <a:gd name="T3" fmla="*/ 20 h 180"/>
                <a:gd name="T4" fmla="*/ 145 w 166"/>
                <a:gd name="T5" fmla="*/ 162 h 180"/>
                <a:gd name="T6" fmla="*/ 156 w 166"/>
                <a:gd name="T7" fmla="*/ 174 h 180"/>
                <a:gd name="T8" fmla="*/ 5 w 166"/>
                <a:gd name="T9" fmla="*/ 92 h 180"/>
                <a:gd name="T10" fmla="*/ 1 w 166"/>
                <a:gd name="T11" fmla="*/ 92 h 180"/>
                <a:gd name="T12" fmla="*/ 1 w 166"/>
                <a:gd name="T13" fmla="*/ 95 h 180"/>
                <a:gd name="T14" fmla="*/ 163 w 166"/>
                <a:gd name="T15" fmla="*/ 179 h 180"/>
                <a:gd name="T16" fmla="*/ 165 w 166"/>
                <a:gd name="T17" fmla="*/ 178 h 180"/>
                <a:gd name="T18" fmla="*/ 165 w 166"/>
                <a:gd name="T19" fmla="*/ 175 h 180"/>
                <a:gd name="T20" fmla="*/ 149 w 166"/>
                <a:gd name="T21" fmla="*/ 159 h 180"/>
                <a:gd name="T22" fmla="*/ 67 w 166"/>
                <a:gd name="T23" fmla="*/ 4 h 180"/>
                <a:gd name="T24" fmla="*/ 65 w 166"/>
                <a:gd name="T25" fmla="*/ 1 h 180"/>
                <a:gd name="T26" fmla="*/ 62 w 166"/>
                <a:gd name="T27" fmla="*/ 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180">
                  <a:moveTo>
                    <a:pt x="62" y="3"/>
                  </a:moveTo>
                  <a:cubicBezTo>
                    <a:pt x="61" y="9"/>
                    <a:pt x="61" y="15"/>
                    <a:pt x="61" y="20"/>
                  </a:cubicBezTo>
                  <a:cubicBezTo>
                    <a:pt x="61" y="75"/>
                    <a:pt x="107" y="123"/>
                    <a:pt x="145" y="162"/>
                  </a:cubicBezTo>
                  <a:cubicBezTo>
                    <a:pt x="145" y="162"/>
                    <a:pt x="152" y="169"/>
                    <a:pt x="156" y="174"/>
                  </a:cubicBezTo>
                  <a:cubicBezTo>
                    <a:pt x="105" y="168"/>
                    <a:pt x="44" y="129"/>
                    <a:pt x="5" y="92"/>
                  </a:cubicBezTo>
                  <a:cubicBezTo>
                    <a:pt x="4" y="91"/>
                    <a:pt x="2" y="91"/>
                    <a:pt x="1" y="92"/>
                  </a:cubicBezTo>
                  <a:cubicBezTo>
                    <a:pt x="0" y="93"/>
                    <a:pt x="0" y="95"/>
                    <a:pt x="1" y="95"/>
                  </a:cubicBezTo>
                  <a:cubicBezTo>
                    <a:pt x="40" y="132"/>
                    <a:pt x="106" y="176"/>
                    <a:pt x="163" y="179"/>
                  </a:cubicBezTo>
                  <a:cubicBezTo>
                    <a:pt x="164" y="180"/>
                    <a:pt x="165" y="179"/>
                    <a:pt x="165" y="178"/>
                  </a:cubicBezTo>
                  <a:cubicBezTo>
                    <a:pt x="166" y="177"/>
                    <a:pt x="165" y="176"/>
                    <a:pt x="165" y="175"/>
                  </a:cubicBezTo>
                  <a:cubicBezTo>
                    <a:pt x="149" y="159"/>
                    <a:pt x="149" y="159"/>
                    <a:pt x="149" y="159"/>
                  </a:cubicBezTo>
                  <a:cubicBezTo>
                    <a:pt x="108" y="116"/>
                    <a:pt x="56" y="64"/>
                    <a:pt x="67" y="4"/>
                  </a:cubicBezTo>
                  <a:cubicBezTo>
                    <a:pt x="68" y="2"/>
                    <a:pt x="67" y="1"/>
                    <a:pt x="65" y="1"/>
                  </a:cubicBezTo>
                  <a:cubicBezTo>
                    <a:pt x="64" y="0"/>
                    <a:pt x="63" y="1"/>
                    <a:pt x="62" y="3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出自【趣你的PPT】(微信:qunideppt)：最优质的PPT资源库"/>
            <p:cNvSpPr/>
            <p:nvPr/>
          </p:nvSpPr>
          <p:spPr bwMode="auto">
            <a:xfrm>
              <a:off x="4610" y="4305"/>
              <a:ext cx="162" cy="105"/>
            </a:xfrm>
            <a:custGeom>
              <a:avLst/>
              <a:gdLst>
                <a:gd name="T0" fmla="*/ 35 w 179"/>
                <a:gd name="T1" fmla="*/ 1 h 116"/>
                <a:gd name="T2" fmla="*/ 34 w 179"/>
                <a:gd name="T3" fmla="*/ 3 h 116"/>
                <a:gd name="T4" fmla="*/ 35 w 179"/>
                <a:gd name="T5" fmla="*/ 4 h 116"/>
                <a:gd name="T6" fmla="*/ 168 w 179"/>
                <a:gd name="T7" fmla="*/ 103 h 116"/>
                <a:gd name="T8" fmla="*/ 86 w 179"/>
                <a:gd name="T9" fmla="*/ 86 h 116"/>
                <a:gd name="T10" fmla="*/ 64 w 179"/>
                <a:gd name="T11" fmla="*/ 76 h 116"/>
                <a:gd name="T12" fmla="*/ 13 w 179"/>
                <a:gd name="T13" fmla="*/ 49 h 116"/>
                <a:gd name="T14" fmla="*/ 14 w 179"/>
                <a:gd name="T15" fmla="*/ 48 h 116"/>
                <a:gd name="T16" fmla="*/ 14 w 179"/>
                <a:gd name="T17" fmla="*/ 46 h 116"/>
                <a:gd name="T18" fmla="*/ 13 w 179"/>
                <a:gd name="T19" fmla="*/ 44 h 116"/>
                <a:gd name="T20" fmla="*/ 9 w 179"/>
                <a:gd name="T21" fmla="*/ 43 h 116"/>
                <a:gd name="T22" fmla="*/ 4 w 179"/>
                <a:gd name="T23" fmla="*/ 40 h 116"/>
                <a:gd name="T24" fmla="*/ 1 w 179"/>
                <a:gd name="T25" fmla="*/ 41 h 116"/>
                <a:gd name="T26" fmla="*/ 1 w 179"/>
                <a:gd name="T27" fmla="*/ 44 h 116"/>
                <a:gd name="T28" fmla="*/ 62 w 179"/>
                <a:gd name="T29" fmla="*/ 81 h 116"/>
                <a:gd name="T30" fmla="*/ 84 w 179"/>
                <a:gd name="T31" fmla="*/ 90 h 116"/>
                <a:gd name="T32" fmla="*/ 177 w 179"/>
                <a:gd name="T33" fmla="*/ 106 h 116"/>
                <a:gd name="T34" fmla="*/ 179 w 179"/>
                <a:gd name="T35" fmla="*/ 104 h 116"/>
                <a:gd name="T36" fmla="*/ 177 w 179"/>
                <a:gd name="T37" fmla="*/ 101 h 116"/>
                <a:gd name="T38" fmla="*/ 39 w 179"/>
                <a:gd name="T39" fmla="*/ 1 h 116"/>
                <a:gd name="T40" fmla="*/ 35 w 179"/>
                <a:gd name="T41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9" h="116">
                  <a:moveTo>
                    <a:pt x="35" y="1"/>
                  </a:moveTo>
                  <a:cubicBezTo>
                    <a:pt x="34" y="1"/>
                    <a:pt x="34" y="2"/>
                    <a:pt x="34" y="3"/>
                  </a:cubicBezTo>
                  <a:cubicBezTo>
                    <a:pt x="34" y="3"/>
                    <a:pt x="34" y="4"/>
                    <a:pt x="35" y="4"/>
                  </a:cubicBezTo>
                  <a:cubicBezTo>
                    <a:pt x="68" y="52"/>
                    <a:pt x="124" y="84"/>
                    <a:pt x="168" y="103"/>
                  </a:cubicBezTo>
                  <a:cubicBezTo>
                    <a:pt x="136" y="110"/>
                    <a:pt x="120" y="103"/>
                    <a:pt x="86" y="8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47" y="69"/>
                    <a:pt x="27" y="60"/>
                    <a:pt x="13" y="49"/>
                  </a:cubicBezTo>
                  <a:cubicBezTo>
                    <a:pt x="13" y="48"/>
                    <a:pt x="14" y="48"/>
                    <a:pt x="14" y="48"/>
                  </a:cubicBezTo>
                  <a:cubicBezTo>
                    <a:pt x="14" y="47"/>
                    <a:pt x="14" y="47"/>
                    <a:pt x="14" y="46"/>
                  </a:cubicBezTo>
                  <a:cubicBezTo>
                    <a:pt x="14" y="46"/>
                    <a:pt x="14" y="45"/>
                    <a:pt x="13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3" y="40"/>
                    <a:pt x="1" y="40"/>
                    <a:pt x="1" y="41"/>
                  </a:cubicBezTo>
                  <a:cubicBezTo>
                    <a:pt x="0" y="42"/>
                    <a:pt x="0" y="43"/>
                    <a:pt x="1" y="44"/>
                  </a:cubicBezTo>
                  <a:cubicBezTo>
                    <a:pt x="16" y="61"/>
                    <a:pt x="40" y="71"/>
                    <a:pt x="62" y="81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120" y="108"/>
                    <a:pt x="138" y="116"/>
                    <a:pt x="177" y="106"/>
                  </a:cubicBezTo>
                  <a:cubicBezTo>
                    <a:pt x="178" y="106"/>
                    <a:pt x="179" y="105"/>
                    <a:pt x="179" y="104"/>
                  </a:cubicBezTo>
                  <a:cubicBezTo>
                    <a:pt x="179" y="103"/>
                    <a:pt x="178" y="102"/>
                    <a:pt x="177" y="101"/>
                  </a:cubicBezTo>
                  <a:cubicBezTo>
                    <a:pt x="133" y="83"/>
                    <a:pt x="73" y="50"/>
                    <a:pt x="39" y="1"/>
                  </a:cubicBezTo>
                  <a:cubicBezTo>
                    <a:pt x="38" y="0"/>
                    <a:pt x="36" y="0"/>
                    <a:pt x="35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出自【趣你的PPT】(微信:qunideppt)：最优质的PPT资源库"/>
            <p:cNvSpPr/>
            <p:nvPr/>
          </p:nvSpPr>
          <p:spPr bwMode="auto">
            <a:xfrm>
              <a:off x="4613" y="4361"/>
              <a:ext cx="88" cy="82"/>
            </a:xfrm>
            <a:custGeom>
              <a:avLst/>
              <a:gdLst>
                <a:gd name="T0" fmla="*/ 9 w 97"/>
                <a:gd name="T1" fmla="*/ 0 h 90"/>
                <a:gd name="T2" fmla="*/ 8 w 97"/>
                <a:gd name="T3" fmla="*/ 3 h 90"/>
                <a:gd name="T4" fmla="*/ 8 w 97"/>
                <a:gd name="T5" fmla="*/ 4 h 90"/>
                <a:gd name="T6" fmla="*/ 86 w 97"/>
                <a:gd name="T7" fmla="*/ 84 h 90"/>
                <a:gd name="T8" fmla="*/ 28 w 97"/>
                <a:gd name="T9" fmla="*/ 70 h 90"/>
                <a:gd name="T10" fmla="*/ 3 w 97"/>
                <a:gd name="T11" fmla="*/ 64 h 90"/>
                <a:gd name="T12" fmla="*/ 0 w 97"/>
                <a:gd name="T13" fmla="*/ 65 h 90"/>
                <a:gd name="T14" fmla="*/ 2 w 97"/>
                <a:gd name="T15" fmla="*/ 68 h 90"/>
                <a:gd name="T16" fmla="*/ 27 w 97"/>
                <a:gd name="T17" fmla="*/ 75 h 90"/>
                <a:gd name="T18" fmla="*/ 94 w 97"/>
                <a:gd name="T19" fmla="*/ 90 h 90"/>
                <a:gd name="T20" fmla="*/ 97 w 97"/>
                <a:gd name="T21" fmla="*/ 88 h 90"/>
                <a:gd name="T22" fmla="*/ 96 w 97"/>
                <a:gd name="T23" fmla="*/ 85 h 90"/>
                <a:gd name="T24" fmla="*/ 12 w 97"/>
                <a:gd name="T25" fmla="*/ 1 h 90"/>
                <a:gd name="T26" fmla="*/ 9 w 97"/>
                <a:gd name="T2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90">
                  <a:moveTo>
                    <a:pt x="9" y="0"/>
                  </a:moveTo>
                  <a:cubicBezTo>
                    <a:pt x="8" y="1"/>
                    <a:pt x="8" y="2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27" y="34"/>
                    <a:pt x="51" y="58"/>
                    <a:pt x="86" y="84"/>
                  </a:cubicBezTo>
                  <a:cubicBezTo>
                    <a:pt x="66" y="82"/>
                    <a:pt x="46" y="76"/>
                    <a:pt x="28" y="70"/>
                  </a:cubicBezTo>
                  <a:cubicBezTo>
                    <a:pt x="18" y="68"/>
                    <a:pt x="10" y="65"/>
                    <a:pt x="3" y="64"/>
                  </a:cubicBezTo>
                  <a:cubicBezTo>
                    <a:pt x="2" y="63"/>
                    <a:pt x="1" y="64"/>
                    <a:pt x="0" y="65"/>
                  </a:cubicBezTo>
                  <a:cubicBezTo>
                    <a:pt x="0" y="67"/>
                    <a:pt x="1" y="68"/>
                    <a:pt x="2" y="68"/>
                  </a:cubicBezTo>
                  <a:cubicBezTo>
                    <a:pt x="9" y="70"/>
                    <a:pt x="17" y="72"/>
                    <a:pt x="27" y="75"/>
                  </a:cubicBezTo>
                  <a:cubicBezTo>
                    <a:pt x="47" y="81"/>
                    <a:pt x="72" y="89"/>
                    <a:pt x="94" y="90"/>
                  </a:cubicBezTo>
                  <a:cubicBezTo>
                    <a:pt x="95" y="90"/>
                    <a:pt x="96" y="89"/>
                    <a:pt x="97" y="88"/>
                  </a:cubicBezTo>
                  <a:cubicBezTo>
                    <a:pt x="97" y="87"/>
                    <a:pt x="97" y="86"/>
                    <a:pt x="96" y="85"/>
                  </a:cubicBezTo>
                  <a:cubicBezTo>
                    <a:pt x="57" y="57"/>
                    <a:pt x="32" y="32"/>
                    <a:pt x="12" y="1"/>
                  </a:cubicBezTo>
                  <a:cubicBezTo>
                    <a:pt x="12" y="0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出自【趣你的PPT】(微信:qunideppt)：最优质的PPT资源库"/>
            <p:cNvSpPr/>
            <p:nvPr/>
          </p:nvSpPr>
          <p:spPr bwMode="auto">
            <a:xfrm>
              <a:off x="5166" y="3566"/>
              <a:ext cx="252" cy="255"/>
            </a:xfrm>
            <a:custGeom>
              <a:avLst/>
              <a:gdLst>
                <a:gd name="T0" fmla="*/ 0 w 277"/>
                <a:gd name="T1" fmla="*/ 276 h 280"/>
                <a:gd name="T2" fmla="*/ 120 w 277"/>
                <a:gd name="T3" fmla="*/ 46 h 280"/>
                <a:gd name="T4" fmla="*/ 268 w 277"/>
                <a:gd name="T5" fmla="*/ 20 h 280"/>
                <a:gd name="T6" fmla="*/ 201 w 277"/>
                <a:gd name="T7" fmla="*/ 175 h 280"/>
                <a:gd name="T8" fmla="*/ 0 w 277"/>
                <a:gd name="T9" fmla="*/ 27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280">
                  <a:moveTo>
                    <a:pt x="0" y="276"/>
                  </a:moveTo>
                  <a:cubicBezTo>
                    <a:pt x="0" y="276"/>
                    <a:pt x="50" y="92"/>
                    <a:pt x="120" y="46"/>
                  </a:cubicBezTo>
                  <a:cubicBezTo>
                    <a:pt x="189" y="0"/>
                    <a:pt x="268" y="20"/>
                    <a:pt x="268" y="20"/>
                  </a:cubicBezTo>
                  <a:cubicBezTo>
                    <a:pt x="268" y="20"/>
                    <a:pt x="277" y="112"/>
                    <a:pt x="201" y="175"/>
                  </a:cubicBezTo>
                  <a:cubicBezTo>
                    <a:pt x="124" y="239"/>
                    <a:pt x="11" y="280"/>
                    <a:pt x="0" y="276"/>
                  </a:cubicBezTo>
                  <a:close/>
                </a:path>
              </a:pathLst>
            </a:cu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出自【趣你的PPT】(微信:qunideppt)：最优质的PPT资源库"/>
            <p:cNvSpPr/>
            <p:nvPr/>
          </p:nvSpPr>
          <p:spPr bwMode="auto">
            <a:xfrm>
              <a:off x="5308" y="3578"/>
              <a:ext cx="95" cy="67"/>
            </a:xfrm>
            <a:custGeom>
              <a:avLst/>
              <a:gdLst>
                <a:gd name="T0" fmla="*/ 56 w 105"/>
                <a:gd name="T1" fmla="*/ 1 h 74"/>
                <a:gd name="T2" fmla="*/ 55 w 105"/>
                <a:gd name="T3" fmla="*/ 2 h 74"/>
                <a:gd name="T4" fmla="*/ 56 w 105"/>
                <a:gd name="T5" fmla="*/ 4 h 74"/>
                <a:gd name="T6" fmla="*/ 79 w 105"/>
                <a:gd name="T7" fmla="*/ 39 h 74"/>
                <a:gd name="T8" fmla="*/ 97 w 105"/>
                <a:gd name="T9" fmla="*/ 68 h 74"/>
                <a:gd name="T10" fmla="*/ 32 w 105"/>
                <a:gd name="T11" fmla="*/ 28 h 74"/>
                <a:gd name="T12" fmla="*/ 4 w 105"/>
                <a:gd name="T13" fmla="*/ 6 h 74"/>
                <a:gd name="T14" fmla="*/ 0 w 105"/>
                <a:gd name="T15" fmla="*/ 7 h 74"/>
                <a:gd name="T16" fmla="*/ 1 w 105"/>
                <a:gd name="T17" fmla="*/ 10 h 74"/>
                <a:gd name="T18" fmla="*/ 29 w 105"/>
                <a:gd name="T19" fmla="*/ 32 h 74"/>
                <a:gd name="T20" fmla="*/ 102 w 105"/>
                <a:gd name="T21" fmla="*/ 74 h 74"/>
                <a:gd name="T22" fmla="*/ 104 w 105"/>
                <a:gd name="T23" fmla="*/ 72 h 74"/>
                <a:gd name="T24" fmla="*/ 104 w 105"/>
                <a:gd name="T25" fmla="*/ 70 h 74"/>
                <a:gd name="T26" fmla="*/ 83 w 105"/>
                <a:gd name="T27" fmla="*/ 36 h 74"/>
                <a:gd name="T28" fmla="*/ 60 w 105"/>
                <a:gd name="T29" fmla="*/ 1 h 74"/>
                <a:gd name="T30" fmla="*/ 56 w 105"/>
                <a:gd name="T31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5" h="74">
                  <a:moveTo>
                    <a:pt x="56" y="1"/>
                  </a:moveTo>
                  <a:cubicBezTo>
                    <a:pt x="56" y="1"/>
                    <a:pt x="55" y="2"/>
                    <a:pt x="55" y="2"/>
                  </a:cubicBezTo>
                  <a:cubicBezTo>
                    <a:pt x="55" y="3"/>
                    <a:pt x="56" y="4"/>
                    <a:pt x="56" y="4"/>
                  </a:cubicBezTo>
                  <a:cubicBezTo>
                    <a:pt x="64" y="13"/>
                    <a:pt x="72" y="26"/>
                    <a:pt x="79" y="39"/>
                  </a:cubicBezTo>
                  <a:cubicBezTo>
                    <a:pt x="84" y="49"/>
                    <a:pt x="90" y="59"/>
                    <a:pt x="97" y="68"/>
                  </a:cubicBezTo>
                  <a:cubicBezTo>
                    <a:pt x="77" y="65"/>
                    <a:pt x="53" y="46"/>
                    <a:pt x="32" y="28"/>
                  </a:cubicBezTo>
                  <a:cubicBezTo>
                    <a:pt x="22" y="19"/>
                    <a:pt x="12" y="11"/>
                    <a:pt x="4" y="6"/>
                  </a:cubicBezTo>
                  <a:cubicBezTo>
                    <a:pt x="3" y="5"/>
                    <a:pt x="1" y="6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5"/>
                    <a:pt x="19" y="23"/>
                    <a:pt x="29" y="32"/>
                  </a:cubicBezTo>
                  <a:cubicBezTo>
                    <a:pt x="53" y="52"/>
                    <a:pt x="80" y="74"/>
                    <a:pt x="102" y="74"/>
                  </a:cubicBezTo>
                  <a:cubicBezTo>
                    <a:pt x="103" y="74"/>
                    <a:pt x="104" y="73"/>
                    <a:pt x="104" y="72"/>
                  </a:cubicBezTo>
                  <a:cubicBezTo>
                    <a:pt x="105" y="71"/>
                    <a:pt x="105" y="70"/>
                    <a:pt x="104" y="70"/>
                  </a:cubicBezTo>
                  <a:cubicBezTo>
                    <a:pt x="96" y="60"/>
                    <a:pt x="90" y="48"/>
                    <a:pt x="83" y="36"/>
                  </a:cubicBezTo>
                  <a:cubicBezTo>
                    <a:pt x="76" y="24"/>
                    <a:pt x="69" y="10"/>
                    <a:pt x="60" y="1"/>
                  </a:cubicBezTo>
                  <a:cubicBezTo>
                    <a:pt x="59" y="0"/>
                    <a:pt x="57" y="0"/>
                    <a:pt x="56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出自【趣你的PPT】(微信:qunideppt)：最优质的PPT资源库"/>
            <p:cNvSpPr/>
            <p:nvPr/>
          </p:nvSpPr>
          <p:spPr bwMode="auto">
            <a:xfrm>
              <a:off x="5293" y="3589"/>
              <a:ext cx="86" cy="104"/>
            </a:xfrm>
            <a:custGeom>
              <a:avLst/>
              <a:gdLst>
                <a:gd name="T0" fmla="*/ 1 w 95"/>
                <a:gd name="T1" fmla="*/ 1 h 115"/>
                <a:gd name="T2" fmla="*/ 0 w 95"/>
                <a:gd name="T3" fmla="*/ 4 h 115"/>
                <a:gd name="T4" fmla="*/ 91 w 95"/>
                <a:gd name="T5" fmla="*/ 115 h 115"/>
                <a:gd name="T6" fmla="*/ 94 w 95"/>
                <a:gd name="T7" fmla="*/ 113 h 115"/>
                <a:gd name="T8" fmla="*/ 93 w 95"/>
                <a:gd name="T9" fmla="*/ 110 h 115"/>
                <a:gd name="T10" fmla="*/ 5 w 95"/>
                <a:gd name="T11" fmla="*/ 2 h 115"/>
                <a:gd name="T12" fmla="*/ 1 w 95"/>
                <a:gd name="T13" fmla="*/ 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15">
                  <a:moveTo>
                    <a:pt x="1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7" y="39"/>
                    <a:pt x="55" y="100"/>
                    <a:pt x="91" y="115"/>
                  </a:cubicBezTo>
                  <a:cubicBezTo>
                    <a:pt x="92" y="115"/>
                    <a:pt x="94" y="115"/>
                    <a:pt x="94" y="113"/>
                  </a:cubicBezTo>
                  <a:cubicBezTo>
                    <a:pt x="95" y="112"/>
                    <a:pt x="94" y="111"/>
                    <a:pt x="93" y="110"/>
                  </a:cubicBezTo>
                  <a:cubicBezTo>
                    <a:pt x="58" y="96"/>
                    <a:pt x="20" y="33"/>
                    <a:pt x="5" y="2"/>
                  </a:cubicBezTo>
                  <a:cubicBezTo>
                    <a:pt x="4" y="1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出自【趣你的PPT】(微信:qunideppt)：最优质的PPT资源库"/>
            <p:cNvSpPr/>
            <p:nvPr/>
          </p:nvSpPr>
          <p:spPr bwMode="auto">
            <a:xfrm>
              <a:off x="5225" y="3598"/>
              <a:ext cx="115" cy="142"/>
            </a:xfrm>
            <a:custGeom>
              <a:avLst/>
              <a:gdLst>
                <a:gd name="T0" fmla="*/ 59 w 127"/>
                <a:gd name="T1" fmla="*/ 2 h 156"/>
                <a:gd name="T2" fmla="*/ 56 w 127"/>
                <a:gd name="T3" fmla="*/ 26 h 156"/>
                <a:gd name="T4" fmla="*/ 111 w 127"/>
                <a:gd name="T5" fmla="*/ 140 h 156"/>
                <a:gd name="T6" fmla="*/ 118 w 127"/>
                <a:gd name="T7" fmla="*/ 149 h 156"/>
                <a:gd name="T8" fmla="*/ 5 w 127"/>
                <a:gd name="T9" fmla="*/ 69 h 156"/>
                <a:gd name="T10" fmla="*/ 2 w 127"/>
                <a:gd name="T11" fmla="*/ 68 h 156"/>
                <a:gd name="T12" fmla="*/ 1 w 127"/>
                <a:gd name="T13" fmla="*/ 72 h 156"/>
                <a:gd name="T14" fmla="*/ 124 w 127"/>
                <a:gd name="T15" fmla="*/ 156 h 156"/>
                <a:gd name="T16" fmla="*/ 127 w 127"/>
                <a:gd name="T17" fmla="*/ 154 h 156"/>
                <a:gd name="T18" fmla="*/ 127 w 127"/>
                <a:gd name="T19" fmla="*/ 152 h 156"/>
                <a:gd name="T20" fmla="*/ 115 w 127"/>
                <a:gd name="T21" fmla="*/ 137 h 156"/>
                <a:gd name="T22" fmla="*/ 64 w 127"/>
                <a:gd name="T23" fmla="*/ 4 h 156"/>
                <a:gd name="T24" fmla="*/ 63 w 127"/>
                <a:gd name="T25" fmla="*/ 1 h 156"/>
                <a:gd name="T26" fmla="*/ 59 w 127"/>
                <a:gd name="T27" fmla="*/ 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7" h="156">
                  <a:moveTo>
                    <a:pt x="59" y="2"/>
                  </a:moveTo>
                  <a:cubicBezTo>
                    <a:pt x="57" y="10"/>
                    <a:pt x="56" y="18"/>
                    <a:pt x="56" y="26"/>
                  </a:cubicBezTo>
                  <a:cubicBezTo>
                    <a:pt x="56" y="67"/>
                    <a:pt x="86" y="107"/>
                    <a:pt x="111" y="140"/>
                  </a:cubicBezTo>
                  <a:cubicBezTo>
                    <a:pt x="111" y="140"/>
                    <a:pt x="115" y="145"/>
                    <a:pt x="118" y="149"/>
                  </a:cubicBezTo>
                  <a:cubicBezTo>
                    <a:pt x="78" y="139"/>
                    <a:pt x="33" y="102"/>
                    <a:pt x="5" y="69"/>
                  </a:cubicBezTo>
                  <a:cubicBezTo>
                    <a:pt x="4" y="68"/>
                    <a:pt x="3" y="68"/>
                    <a:pt x="2" y="68"/>
                  </a:cubicBezTo>
                  <a:cubicBezTo>
                    <a:pt x="1" y="69"/>
                    <a:pt x="0" y="71"/>
                    <a:pt x="1" y="72"/>
                  </a:cubicBezTo>
                  <a:cubicBezTo>
                    <a:pt x="29" y="106"/>
                    <a:pt x="78" y="148"/>
                    <a:pt x="124" y="156"/>
                  </a:cubicBezTo>
                  <a:cubicBezTo>
                    <a:pt x="125" y="156"/>
                    <a:pt x="126" y="155"/>
                    <a:pt x="127" y="154"/>
                  </a:cubicBezTo>
                  <a:cubicBezTo>
                    <a:pt x="127" y="154"/>
                    <a:pt x="127" y="152"/>
                    <a:pt x="127" y="152"/>
                  </a:cubicBezTo>
                  <a:cubicBezTo>
                    <a:pt x="115" y="137"/>
                    <a:pt x="115" y="137"/>
                    <a:pt x="115" y="137"/>
                  </a:cubicBezTo>
                  <a:cubicBezTo>
                    <a:pt x="86" y="99"/>
                    <a:pt x="50" y="51"/>
                    <a:pt x="64" y="4"/>
                  </a:cubicBezTo>
                  <a:cubicBezTo>
                    <a:pt x="65" y="2"/>
                    <a:pt x="64" y="1"/>
                    <a:pt x="63" y="1"/>
                  </a:cubicBezTo>
                  <a:cubicBezTo>
                    <a:pt x="61" y="0"/>
                    <a:pt x="60" y="1"/>
                    <a:pt x="59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出自【趣你的PPT】(微信:qunideppt)：最优质的PPT资源库"/>
            <p:cNvSpPr/>
            <p:nvPr/>
          </p:nvSpPr>
          <p:spPr bwMode="auto">
            <a:xfrm>
              <a:off x="5182" y="3677"/>
              <a:ext cx="128" cy="96"/>
            </a:xfrm>
            <a:custGeom>
              <a:avLst/>
              <a:gdLst>
                <a:gd name="T0" fmla="*/ 33 w 141"/>
                <a:gd name="T1" fmla="*/ 1 h 105"/>
                <a:gd name="T2" fmla="*/ 32 w 141"/>
                <a:gd name="T3" fmla="*/ 3 h 105"/>
                <a:gd name="T4" fmla="*/ 32 w 141"/>
                <a:gd name="T5" fmla="*/ 4 h 105"/>
                <a:gd name="T6" fmla="*/ 130 w 141"/>
                <a:gd name="T7" fmla="*/ 96 h 105"/>
                <a:gd name="T8" fmla="*/ 67 w 141"/>
                <a:gd name="T9" fmla="*/ 75 h 105"/>
                <a:gd name="T10" fmla="*/ 50 w 141"/>
                <a:gd name="T11" fmla="*/ 64 h 105"/>
                <a:gd name="T12" fmla="*/ 12 w 141"/>
                <a:gd name="T13" fmla="*/ 38 h 105"/>
                <a:gd name="T14" fmla="*/ 12 w 141"/>
                <a:gd name="T15" fmla="*/ 37 h 105"/>
                <a:gd name="T16" fmla="*/ 13 w 141"/>
                <a:gd name="T17" fmla="*/ 36 h 105"/>
                <a:gd name="T18" fmla="*/ 11 w 141"/>
                <a:gd name="T19" fmla="*/ 34 h 105"/>
                <a:gd name="T20" fmla="*/ 8 w 141"/>
                <a:gd name="T21" fmla="*/ 32 h 105"/>
                <a:gd name="T22" fmla="*/ 5 w 141"/>
                <a:gd name="T23" fmla="*/ 30 h 105"/>
                <a:gd name="T24" fmla="*/ 1 w 141"/>
                <a:gd name="T25" fmla="*/ 30 h 105"/>
                <a:gd name="T26" fmla="*/ 1 w 141"/>
                <a:gd name="T27" fmla="*/ 33 h 105"/>
                <a:gd name="T28" fmla="*/ 47 w 141"/>
                <a:gd name="T29" fmla="*/ 69 h 105"/>
                <a:gd name="T30" fmla="*/ 64 w 141"/>
                <a:gd name="T31" fmla="*/ 79 h 105"/>
                <a:gd name="T32" fmla="*/ 138 w 141"/>
                <a:gd name="T33" fmla="*/ 100 h 105"/>
                <a:gd name="T34" fmla="*/ 141 w 141"/>
                <a:gd name="T35" fmla="*/ 98 h 105"/>
                <a:gd name="T36" fmla="*/ 139 w 141"/>
                <a:gd name="T37" fmla="*/ 96 h 105"/>
                <a:gd name="T38" fmla="*/ 37 w 141"/>
                <a:gd name="T39" fmla="*/ 2 h 105"/>
                <a:gd name="T40" fmla="*/ 33 w 141"/>
                <a:gd name="T41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05">
                  <a:moveTo>
                    <a:pt x="33" y="1"/>
                  </a:moveTo>
                  <a:cubicBezTo>
                    <a:pt x="32" y="1"/>
                    <a:pt x="32" y="2"/>
                    <a:pt x="32" y="3"/>
                  </a:cubicBezTo>
                  <a:cubicBezTo>
                    <a:pt x="32" y="3"/>
                    <a:pt x="32" y="4"/>
                    <a:pt x="32" y="4"/>
                  </a:cubicBezTo>
                  <a:cubicBezTo>
                    <a:pt x="54" y="45"/>
                    <a:pt x="96" y="76"/>
                    <a:pt x="130" y="96"/>
                  </a:cubicBezTo>
                  <a:cubicBezTo>
                    <a:pt x="104" y="98"/>
                    <a:pt x="92" y="91"/>
                    <a:pt x="67" y="75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36" y="56"/>
                    <a:pt x="22" y="48"/>
                    <a:pt x="12" y="38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3" y="36"/>
                    <a:pt x="13" y="36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29"/>
                    <a:pt x="2" y="29"/>
                    <a:pt x="1" y="30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12" y="48"/>
                    <a:pt x="31" y="59"/>
                    <a:pt x="47" y="69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92" y="97"/>
                    <a:pt x="106" y="105"/>
                    <a:pt x="138" y="100"/>
                  </a:cubicBezTo>
                  <a:cubicBezTo>
                    <a:pt x="140" y="100"/>
                    <a:pt x="140" y="99"/>
                    <a:pt x="141" y="98"/>
                  </a:cubicBezTo>
                  <a:cubicBezTo>
                    <a:pt x="141" y="97"/>
                    <a:pt x="140" y="96"/>
                    <a:pt x="139" y="96"/>
                  </a:cubicBezTo>
                  <a:cubicBezTo>
                    <a:pt x="105" y="77"/>
                    <a:pt x="60" y="45"/>
                    <a:pt x="37" y="2"/>
                  </a:cubicBezTo>
                  <a:cubicBezTo>
                    <a:pt x="36" y="1"/>
                    <a:pt x="35" y="0"/>
                    <a:pt x="33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出自【趣你的PPT】(微信:qunideppt)：最优质的PPT资源库"/>
            <p:cNvSpPr/>
            <p:nvPr/>
          </p:nvSpPr>
          <p:spPr bwMode="auto">
            <a:xfrm>
              <a:off x="5179" y="3721"/>
              <a:ext cx="68" cy="74"/>
            </a:xfrm>
            <a:custGeom>
              <a:avLst/>
              <a:gdLst>
                <a:gd name="T0" fmla="*/ 12 w 75"/>
                <a:gd name="T1" fmla="*/ 0 h 82"/>
                <a:gd name="T2" fmla="*/ 10 w 75"/>
                <a:gd name="T3" fmla="*/ 3 h 82"/>
                <a:gd name="T4" fmla="*/ 10 w 75"/>
                <a:gd name="T5" fmla="*/ 4 h 82"/>
                <a:gd name="T6" fmla="*/ 64 w 75"/>
                <a:gd name="T7" fmla="*/ 75 h 82"/>
                <a:gd name="T8" fmla="*/ 21 w 75"/>
                <a:gd name="T9" fmla="*/ 59 h 82"/>
                <a:gd name="T10" fmla="*/ 1 w 75"/>
                <a:gd name="T11" fmla="*/ 51 h 82"/>
                <a:gd name="T12" fmla="*/ 3 w 75"/>
                <a:gd name="T13" fmla="*/ 54 h 82"/>
                <a:gd name="T14" fmla="*/ 0 w 75"/>
                <a:gd name="T15" fmla="*/ 56 h 82"/>
                <a:gd name="T16" fmla="*/ 19 w 75"/>
                <a:gd name="T17" fmla="*/ 64 h 82"/>
                <a:gd name="T18" fmla="*/ 72 w 75"/>
                <a:gd name="T19" fmla="*/ 82 h 82"/>
                <a:gd name="T20" fmla="*/ 75 w 75"/>
                <a:gd name="T21" fmla="*/ 80 h 82"/>
                <a:gd name="T22" fmla="*/ 74 w 75"/>
                <a:gd name="T23" fmla="*/ 77 h 82"/>
                <a:gd name="T24" fmla="*/ 15 w 75"/>
                <a:gd name="T25" fmla="*/ 2 h 82"/>
                <a:gd name="T26" fmla="*/ 12 w 75"/>
                <a:gd name="T2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" h="82">
                  <a:moveTo>
                    <a:pt x="12" y="0"/>
                  </a:moveTo>
                  <a:cubicBezTo>
                    <a:pt x="11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23" y="29"/>
                    <a:pt x="39" y="51"/>
                    <a:pt x="64" y="75"/>
                  </a:cubicBezTo>
                  <a:cubicBezTo>
                    <a:pt x="50" y="71"/>
                    <a:pt x="34" y="65"/>
                    <a:pt x="21" y="59"/>
                  </a:cubicBezTo>
                  <a:cubicBezTo>
                    <a:pt x="13" y="56"/>
                    <a:pt x="7" y="53"/>
                    <a:pt x="1" y="51"/>
                  </a:cubicBezTo>
                  <a:cubicBezTo>
                    <a:pt x="3" y="51"/>
                    <a:pt x="3" y="53"/>
                    <a:pt x="3" y="54"/>
                  </a:cubicBezTo>
                  <a:cubicBezTo>
                    <a:pt x="3" y="55"/>
                    <a:pt x="1" y="56"/>
                    <a:pt x="0" y="56"/>
                  </a:cubicBezTo>
                  <a:cubicBezTo>
                    <a:pt x="5" y="58"/>
                    <a:pt x="11" y="60"/>
                    <a:pt x="19" y="64"/>
                  </a:cubicBezTo>
                  <a:cubicBezTo>
                    <a:pt x="35" y="71"/>
                    <a:pt x="55" y="79"/>
                    <a:pt x="72" y="82"/>
                  </a:cubicBezTo>
                  <a:cubicBezTo>
                    <a:pt x="73" y="82"/>
                    <a:pt x="74" y="81"/>
                    <a:pt x="75" y="80"/>
                  </a:cubicBezTo>
                  <a:cubicBezTo>
                    <a:pt x="75" y="79"/>
                    <a:pt x="75" y="78"/>
                    <a:pt x="74" y="77"/>
                  </a:cubicBezTo>
                  <a:cubicBezTo>
                    <a:pt x="46" y="51"/>
                    <a:pt x="28" y="29"/>
                    <a:pt x="15" y="2"/>
                  </a:cubicBezTo>
                  <a:cubicBezTo>
                    <a:pt x="14" y="0"/>
                    <a:pt x="13" y="0"/>
                    <a:pt x="12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出自【趣你的PPT】(微信:qunideppt)：最优质的PPT资源库"/>
            <p:cNvSpPr/>
            <p:nvPr/>
          </p:nvSpPr>
          <p:spPr bwMode="auto">
            <a:xfrm>
              <a:off x="4410" y="3593"/>
              <a:ext cx="204" cy="249"/>
            </a:xfrm>
            <a:custGeom>
              <a:avLst/>
              <a:gdLst>
                <a:gd name="T0" fmla="*/ 225 w 225"/>
                <a:gd name="T1" fmla="*/ 268 h 273"/>
                <a:gd name="T2" fmla="*/ 11 w 225"/>
                <a:gd name="T3" fmla="*/ 0 h 273"/>
                <a:gd name="T4" fmla="*/ 0 w 225"/>
                <a:gd name="T5" fmla="*/ 4 h 273"/>
                <a:gd name="T6" fmla="*/ 211 w 225"/>
                <a:gd name="T7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273">
                  <a:moveTo>
                    <a:pt x="225" y="268"/>
                  </a:moveTo>
                  <a:cubicBezTo>
                    <a:pt x="225" y="268"/>
                    <a:pt x="86" y="62"/>
                    <a:pt x="1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77" y="220"/>
                    <a:pt x="211" y="273"/>
                  </a:cubicBezTo>
                </a:path>
              </a:pathLst>
            </a:custGeom>
            <a:solidFill>
              <a:srgbClr val="EBE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出自【趣你的PPT】(微信:qunideppt)：最优质的PPT资源库"/>
            <p:cNvSpPr/>
            <p:nvPr/>
          </p:nvSpPr>
          <p:spPr bwMode="auto">
            <a:xfrm>
              <a:off x="4344" y="3523"/>
              <a:ext cx="133" cy="131"/>
            </a:xfrm>
            <a:custGeom>
              <a:avLst/>
              <a:gdLst>
                <a:gd name="T0" fmla="*/ 91 w 146"/>
                <a:gd name="T1" fmla="*/ 9 h 145"/>
                <a:gd name="T2" fmla="*/ 136 w 146"/>
                <a:gd name="T3" fmla="*/ 90 h 145"/>
                <a:gd name="T4" fmla="*/ 55 w 146"/>
                <a:gd name="T5" fmla="*/ 135 h 145"/>
                <a:gd name="T6" fmla="*/ 10 w 146"/>
                <a:gd name="T7" fmla="*/ 54 h 145"/>
                <a:gd name="T8" fmla="*/ 91 w 146"/>
                <a:gd name="T9" fmla="*/ 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5">
                  <a:moveTo>
                    <a:pt x="91" y="9"/>
                  </a:moveTo>
                  <a:cubicBezTo>
                    <a:pt x="125" y="19"/>
                    <a:pt x="146" y="55"/>
                    <a:pt x="136" y="90"/>
                  </a:cubicBezTo>
                  <a:cubicBezTo>
                    <a:pt x="126" y="125"/>
                    <a:pt x="90" y="145"/>
                    <a:pt x="55" y="135"/>
                  </a:cubicBezTo>
                  <a:cubicBezTo>
                    <a:pt x="20" y="125"/>
                    <a:pt x="0" y="89"/>
                    <a:pt x="10" y="54"/>
                  </a:cubicBezTo>
                  <a:cubicBezTo>
                    <a:pt x="20" y="20"/>
                    <a:pt x="56" y="0"/>
                    <a:pt x="91" y="9"/>
                  </a:cubicBezTo>
                  <a:close/>
                </a:path>
              </a:pathLst>
            </a:custGeom>
            <a:solidFill>
              <a:srgbClr val="EBE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出自【趣你的PPT】(微信:qunideppt)：最优质的PPT资源库"/>
            <p:cNvSpPr/>
            <p:nvPr/>
          </p:nvSpPr>
          <p:spPr bwMode="auto">
            <a:xfrm>
              <a:off x="4350" y="3533"/>
              <a:ext cx="72" cy="73"/>
            </a:xfrm>
            <a:custGeom>
              <a:avLst/>
              <a:gdLst>
                <a:gd name="T0" fmla="*/ 76 w 80"/>
                <a:gd name="T1" fmla="*/ 0 h 81"/>
                <a:gd name="T2" fmla="*/ 21 w 80"/>
                <a:gd name="T3" fmla="*/ 34 h 81"/>
                <a:gd name="T4" fmla="*/ 1 w 80"/>
                <a:gd name="T5" fmla="*/ 47 h 81"/>
                <a:gd name="T6" fmla="*/ 0 w 80"/>
                <a:gd name="T7" fmla="*/ 50 h 81"/>
                <a:gd name="T8" fmla="*/ 4 w 80"/>
                <a:gd name="T9" fmla="*/ 51 h 81"/>
                <a:gd name="T10" fmla="*/ 24 w 80"/>
                <a:gd name="T11" fmla="*/ 38 h 81"/>
                <a:gd name="T12" fmla="*/ 67 w 80"/>
                <a:gd name="T13" fmla="*/ 11 h 81"/>
                <a:gd name="T14" fmla="*/ 5 w 80"/>
                <a:gd name="T15" fmla="*/ 76 h 81"/>
                <a:gd name="T16" fmla="*/ 4 w 80"/>
                <a:gd name="T17" fmla="*/ 78 h 81"/>
                <a:gd name="T18" fmla="*/ 5 w 80"/>
                <a:gd name="T19" fmla="*/ 80 h 81"/>
                <a:gd name="T20" fmla="*/ 8 w 80"/>
                <a:gd name="T21" fmla="*/ 80 h 81"/>
                <a:gd name="T22" fmla="*/ 79 w 80"/>
                <a:gd name="T23" fmla="*/ 4 h 81"/>
                <a:gd name="T24" fmla="*/ 79 w 80"/>
                <a:gd name="T25" fmla="*/ 1 h 81"/>
                <a:gd name="T26" fmla="*/ 76 w 80"/>
                <a:gd name="T2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81">
                  <a:moveTo>
                    <a:pt x="76" y="0"/>
                  </a:moveTo>
                  <a:cubicBezTo>
                    <a:pt x="58" y="9"/>
                    <a:pt x="39" y="22"/>
                    <a:pt x="21" y="34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8"/>
                    <a:pt x="0" y="49"/>
                    <a:pt x="0" y="50"/>
                  </a:cubicBezTo>
                  <a:cubicBezTo>
                    <a:pt x="1" y="52"/>
                    <a:pt x="3" y="52"/>
                    <a:pt x="4" y="51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38" y="28"/>
                    <a:pt x="53" y="19"/>
                    <a:pt x="67" y="11"/>
                  </a:cubicBezTo>
                  <a:cubicBezTo>
                    <a:pt x="50" y="33"/>
                    <a:pt x="30" y="56"/>
                    <a:pt x="5" y="76"/>
                  </a:cubicBezTo>
                  <a:cubicBezTo>
                    <a:pt x="4" y="77"/>
                    <a:pt x="4" y="77"/>
                    <a:pt x="4" y="78"/>
                  </a:cubicBezTo>
                  <a:cubicBezTo>
                    <a:pt x="4" y="79"/>
                    <a:pt x="4" y="79"/>
                    <a:pt x="5" y="80"/>
                  </a:cubicBezTo>
                  <a:cubicBezTo>
                    <a:pt x="6" y="81"/>
                    <a:pt x="7" y="81"/>
                    <a:pt x="8" y="80"/>
                  </a:cubicBezTo>
                  <a:cubicBezTo>
                    <a:pt x="38" y="57"/>
                    <a:pt x="59" y="30"/>
                    <a:pt x="79" y="4"/>
                  </a:cubicBezTo>
                  <a:cubicBezTo>
                    <a:pt x="80" y="3"/>
                    <a:pt x="80" y="2"/>
                    <a:pt x="79" y="1"/>
                  </a:cubicBezTo>
                  <a:cubicBezTo>
                    <a:pt x="78" y="0"/>
                    <a:pt x="77" y="0"/>
                    <a:pt x="76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出自【趣你的PPT】(微信:qunideppt)：最优质的PPT资源库"/>
            <p:cNvSpPr/>
            <p:nvPr/>
          </p:nvSpPr>
          <p:spPr bwMode="auto">
            <a:xfrm>
              <a:off x="4350" y="3539"/>
              <a:ext cx="96" cy="77"/>
            </a:xfrm>
            <a:custGeom>
              <a:avLst/>
              <a:gdLst>
                <a:gd name="T0" fmla="*/ 100 w 105"/>
                <a:gd name="T1" fmla="*/ 1 h 85"/>
                <a:gd name="T2" fmla="*/ 2 w 105"/>
                <a:gd name="T3" fmla="*/ 80 h 85"/>
                <a:gd name="T4" fmla="*/ 0 w 105"/>
                <a:gd name="T5" fmla="*/ 82 h 85"/>
                <a:gd name="T6" fmla="*/ 2 w 105"/>
                <a:gd name="T7" fmla="*/ 85 h 85"/>
                <a:gd name="T8" fmla="*/ 104 w 105"/>
                <a:gd name="T9" fmla="*/ 4 h 85"/>
                <a:gd name="T10" fmla="*/ 103 w 105"/>
                <a:gd name="T11" fmla="*/ 1 h 85"/>
                <a:gd name="T12" fmla="*/ 100 w 105"/>
                <a:gd name="T13" fmla="*/ 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85">
                  <a:moveTo>
                    <a:pt x="100" y="1"/>
                  </a:moveTo>
                  <a:cubicBezTo>
                    <a:pt x="84" y="29"/>
                    <a:pt x="33" y="80"/>
                    <a:pt x="2" y="80"/>
                  </a:cubicBezTo>
                  <a:cubicBezTo>
                    <a:pt x="1" y="80"/>
                    <a:pt x="0" y="81"/>
                    <a:pt x="0" y="82"/>
                  </a:cubicBezTo>
                  <a:cubicBezTo>
                    <a:pt x="0" y="84"/>
                    <a:pt x="1" y="85"/>
                    <a:pt x="2" y="85"/>
                  </a:cubicBezTo>
                  <a:cubicBezTo>
                    <a:pt x="37" y="85"/>
                    <a:pt x="90" y="29"/>
                    <a:pt x="104" y="4"/>
                  </a:cubicBezTo>
                  <a:cubicBezTo>
                    <a:pt x="105" y="3"/>
                    <a:pt x="105" y="1"/>
                    <a:pt x="103" y="1"/>
                  </a:cubicBezTo>
                  <a:cubicBezTo>
                    <a:pt x="102" y="0"/>
                    <a:pt x="101" y="0"/>
                    <a:pt x="100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出自【趣你的PPT】(微信:qunideppt)：最优质的PPT资源库"/>
            <p:cNvSpPr/>
            <p:nvPr/>
          </p:nvSpPr>
          <p:spPr bwMode="auto">
            <a:xfrm>
              <a:off x="4363" y="3584"/>
              <a:ext cx="103" cy="68"/>
            </a:xfrm>
            <a:custGeom>
              <a:avLst/>
              <a:gdLst>
                <a:gd name="T0" fmla="*/ 109 w 113"/>
                <a:gd name="T1" fmla="*/ 0 h 74"/>
                <a:gd name="T2" fmla="*/ 96 w 113"/>
                <a:gd name="T3" fmla="*/ 9 h 74"/>
                <a:gd name="T4" fmla="*/ 3 w 113"/>
                <a:gd name="T5" fmla="*/ 46 h 74"/>
                <a:gd name="T6" fmla="*/ 0 w 113"/>
                <a:gd name="T7" fmla="*/ 48 h 74"/>
                <a:gd name="T8" fmla="*/ 2 w 113"/>
                <a:gd name="T9" fmla="*/ 51 h 74"/>
                <a:gd name="T10" fmla="*/ 99 w 113"/>
                <a:gd name="T11" fmla="*/ 13 h 74"/>
                <a:gd name="T12" fmla="*/ 107 w 113"/>
                <a:gd name="T13" fmla="*/ 8 h 74"/>
                <a:gd name="T14" fmla="*/ 38 w 113"/>
                <a:gd name="T15" fmla="*/ 69 h 74"/>
                <a:gd name="T16" fmla="*/ 37 w 113"/>
                <a:gd name="T17" fmla="*/ 71 h 74"/>
                <a:gd name="T18" fmla="*/ 37 w 113"/>
                <a:gd name="T19" fmla="*/ 72 h 74"/>
                <a:gd name="T20" fmla="*/ 40 w 113"/>
                <a:gd name="T21" fmla="*/ 74 h 74"/>
                <a:gd name="T22" fmla="*/ 113 w 113"/>
                <a:gd name="T23" fmla="*/ 3 h 74"/>
                <a:gd name="T24" fmla="*/ 112 w 113"/>
                <a:gd name="T25" fmla="*/ 0 h 74"/>
                <a:gd name="T26" fmla="*/ 109 w 113"/>
                <a:gd name="T2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74">
                  <a:moveTo>
                    <a:pt x="109" y="0"/>
                  </a:moveTo>
                  <a:cubicBezTo>
                    <a:pt x="96" y="9"/>
                    <a:pt x="96" y="9"/>
                    <a:pt x="96" y="9"/>
                  </a:cubicBezTo>
                  <a:cubicBezTo>
                    <a:pt x="69" y="27"/>
                    <a:pt x="33" y="52"/>
                    <a:pt x="3" y="46"/>
                  </a:cubicBezTo>
                  <a:cubicBezTo>
                    <a:pt x="1" y="46"/>
                    <a:pt x="0" y="47"/>
                    <a:pt x="0" y="48"/>
                  </a:cubicBezTo>
                  <a:cubicBezTo>
                    <a:pt x="0" y="50"/>
                    <a:pt x="0" y="51"/>
                    <a:pt x="2" y="51"/>
                  </a:cubicBezTo>
                  <a:cubicBezTo>
                    <a:pt x="34" y="57"/>
                    <a:pt x="72" y="32"/>
                    <a:pt x="99" y="13"/>
                  </a:cubicBezTo>
                  <a:cubicBezTo>
                    <a:pt x="99" y="13"/>
                    <a:pt x="103" y="10"/>
                    <a:pt x="107" y="8"/>
                  </a:cubicBezTo>
                  <a:cubicBezTo>
                    <a:pt x="102" y="34"/>
                    <a:pt x="64" y="59"/>
                    <a:pt x="38" y="69"/>
                  </a:cubicBezTo>
                  <a:cubicBezTo>
                    <a:pt x="37" y="70"/>
                    <a:pt x="37" y="70"/>
                    <a:pt x="37" y="71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74"/>
                    <a:pt x="39" y="74"/>
                    <a:pt x="40" y="74"/>
                  </a:cubicBezTo>
                  <a:cubicBezTo>
                    <a:pt x="65" y="64"/>
                    <a:pt x="112" y="36"/>
                    <a:pt x="113" y="3"/>
                  </a:cubicBezTo>
                  <a:cubicBezTo>
                    <a:pt x="113" y="2"/>
                    <a:pt x="112" y="1"/>
                    <a:pt x="112" y="0"/>
                  </a:cubicBezTo>
                  <a:cubicBezTo>
                    <a:pt x="111" y="0"/>
                    <a:pt x="110" y="0"/>
                    <a:pt x="109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出自【趣你的PPT】(微信:qunideppt)：最优质的PPT资源库"/>
            <p:cNvSpPr/>
            <p:nvPr/>
          </p:nvSpPr>
          <p:spPr bwMode="auto">
            <a:xfrm>
              <a:off x="4417" y="4145"/>
              <a:ext cx="204" cy="247"/>
            </a:xfrm>
            <a:custGeom>
              <a:avLst/>
              <a:gdLst>
                <a:gd name="T0" fmla="*/ 225 w 225"/>
                <a:gd name="T1" fmla="*/ 267 h 272"/>
                <a:gd name="T2" fmla="*/ 10 w 225"/>
                <a:gd name="T3" fmla="*/ 0 h 272"/>
                <a:gd name="T4" fmla="*/ 0 w 225"/>
                <a:gd name="T5" fmla="*/ 3 h 272"/>
                <a:gd name="T6" fmla="*/ 211 w 225"/>
                <a:gd name="T7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272">
                  <a:moveTo>
                    <a:pt x="225" y="267"/>
                  </a:moveTo>
                  <a:cubicBezTo>
                    <a:pt x="225" y="267"/>
                    <a:pt x="85" y="61"/>
                    <a:pt x="1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76" y="219"/>
                    <a:pt x="211" y="272"/>
                  </a:cubicBezTo>
                </a:path>
              </a:pathLst>
            </a:cu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出自【趣你的PPT】(微信:qunideppt)：最优质的PPT资源库"/>
            <p:cNvSpPr/>
            <p:nvPr/>
          </p:nvSpPr>
          <p:spPr bwMode="auto">
            <a:xfrm>
              <a:off x="4350" y="4073"/>
              <a:ext cx="132" cy="132"/>
            </a:xfrm>
            <a:custGeom>
              <a:avLst/>
              <a:gdLst>
                <a:gd name="T0" fmla="*/ 91 w 145"/>
                <a:gd name="T1" fmla="*/ 10 h 145"/>
                <a:gd name="T2" fmla="*/ 136 w 145"/>
                <a:gd name="T3" fmla="*/ 90 h 145"/>
                <a:gd name="T4" fmla="*/ 55 w 145"/>
                <a:gd name="T5" fmla="*/ 135 h 145"/>
                <a:gd name="T6" fmla="*/ 10 w 145"/>
                <a:gd name="T7" fmla="*/ 55 h 145"/>
                <a:gd name="T8" fmla="*/ 91 w 145"/>
                <a:gd name="T9" fmla="*/ 1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145">
                  <a:moveTo>
                    <a:pt x="91" y="10"/>
                  </a:moveTo>
                  <a:cubicBezTo>
                    <a:pt x="125" y="20"/>
                    <a:pt x="145" y="56"/>
                    <a:pt x="136" y="90"/>
                  </a:cubicBezTo>
                  <a:cubicBezTo>
                    <a:pt x="126" y="125"/>
                    <a:pt x="90" y="145"/>
                    <a:pt x="55" y="135"/>
                  </a:cubicBezTo>
                  <a:cubicBezTo>
                    <a:pt x="20" y="126"/>
                    <a:pt x="0" y="89"/>
                    <a:pt x="10" y="55"/>
                  </a:cubicBezTo>
                  <a:cubicBezTo>
                    <a:pt x="20" y="20"/>
                    <a:pt x="56" y="0"/>
                    <a:pt x="91" y="10"/>
                  </a:cubicBezTo>
                  <a:close/>
                </a:path>
              </a:pathLst>
            </a:cu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出自【趣你的PPT】(微信:qunideppt)：最优质的PPT资源库"/>
            <p:cNvSpPr/>
            <p:nvPr/>
          </p:nvSpPr>
          <p:spPr bwMode="auto">
            <a:xfrm>
              <a:off x="4355" y="4083"/>
              <a:ext cx="73" cy="74"/>
            </a:xfrm>
            <a:custGeom>
              <a:avLst/>
              <a:gdLst>
                <a:gd name="T0" fmla="*/ 76 w 80"/>
                <a:gd name="T1" fmla="*/ 1 h 81"/>
                <a:gd name="T2" fmla="*/ 22 w 80"/>
                <a:gd name="T3" fmla="*/ 34 h 81"/>
                <a:gd name="T4" fmla="*/ 2 w 80"/>
                <a:gd name="T5" fmla="*/ 47 h 81"/>
                <a:gd name="T6" fmla="*/ 1 w 80"/>
                <a:gd name="T7" fmla="*/ 51 h 81"/>
                <a:gd name="T8" fmla="*/ 5 w 80"/>
                <a:gd name="T9" fmla="*/ 52 h 81"/>
                <a:gd name="T10" fmla="*/ 25 w 80"/>
                <a:gd name="T11" fmla="*/ 38 h 81"/>
                <a:gd name="T12" fmla="*/ 68 w 80"/>
                <a:gd name="T13" fmla="*/ 11 h 81"/>
                <a:gd name="T14" fmla="*/ 6 w 80"/>
                <a:gd name="T15" fmla="*/ 76 h 81"/>
                <a:gd name="T16" fmla="*/ 5 w 80"/>
                <a:gd name="T17" fmla="*/ 78 h 81"/>
                <a:gd name="T18" fmla="*/ 5 w 80"/>
                <a:gd name="T19" fmla="*/ 80 h 81"/>
                <a:gd name="T20" fmla="*/ 9 w 80"/>
                <a:gd name="T21" fmla="*/ 80 h 81"/>
                <a:gd name="T22" fmla="*/ 80 w 80"/>
                <a:gd name="T23" fmla="*/ 5 h 81"/>
                <a:gd name="T24" fmla="*/ 80 w 80"/>
                <a:gd name="T25" fmla="*/ 1 h 81"/>
                <a:gd name="T26" fmla="*/ 76 w 80"/>
                <a:gd name="T2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81">
                  <a:moveTo>
                    <a:pt x="76" y="1"/>
                  </a:moveTo>
                  <a:cubicBezTo>
                    <a:pt x="59" y="10"/>
                    <a:pt x="40" y="22"/>
                    <a:pt x="22" y="34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8"/>
                    <a:pt x="0" y="50"/>
                    <a:pt x="1" y="51"/>
                  </a:cubicBezTo>
                  <a:cubicBezTo>
                    <a:pt x="2" y="52"/>
                    <a:pt x="3" y="52"/>
                    <a:pt x="5" y="52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39" y="29"/>
                    <a:pt x="54" y="19"/>
                    <a:pt x="68" y="11"/>
                  </a:cubicBezTo>
                  <a:cubicBezTo>
                    <a:pt x="51" y="33"/>
                    <a:pt x="31" y="56"/>
                    <a:pt x="6" y="76"/>
                  </a:cubicBezTo>
                  <a:cubicBezTo>
                    <a:pt x="5" y="77"/>
                    <a:pt x="5" y="78"/>
                    <a:pt x="5" y="78"/>
                  </a:cubicBezTo>
                  <a:cubicBezTo>
                    <a:pt x="5" y="79"/>
                    <a:pt x="5" y="80"/>
                    <a:pt x="5" y="80"/>
                  </a:cubicBezTo>
                  <a:cubicBezTo>
                    <a:pt x="6" y="81"/>
                    <a:pt x="8" y="81"/>
                    <a:pt x="9" y="80"/>
                  </a:cubicBezTo>
                  <a:cubicBezTo>
                    <a:pt x="38" y="57"/>
                    <a:pt x="60" y="30"/>
                    <a:pt x="80" y="5"/>
                  </a:cubicBezTo>
                  <a:cubicBezTo>
                    <a:pt x="80" y="4"/>
                    <a:pt x="80" y="2"/>
                    <a:pt x="80" y="1"/>
                  </a:cubicBezTo>
                  <a:cubicBezTo>
                    <a:pt x="79" y="1"/>
                    <a:pt x="78" y="0"/>
                    <a:pt x="76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出自【趣你的PPT】(微信:qunideppt)：最优质的PPT资源库"/>
            <p:cNvSpPr/>
            <p:nvPr/>
          </p:nvSpPr>
          <p:spPr bwMode="auto">
            <a:xfrm>
              <a:off x="4357" y="4090"/>
              <a:ext cx="95" cy="78"/>
            </a:xfrm>
            <a:custGeom>
              <a:avLst/>
              <a:gdLst>
                <a:gd name="T0" fmla="*/ 100 w 105"/>
                <a:gd name="T1" fmla="*/ 2 h 86"/>
                <a:gd name="T2" fmla="*/ 2 w 105"/>
                <a:gd name="T3" fmla="*/ 80 h 86"/>
                <a:gd name="T4" fmla="*/ 0 w 105"/>
                <a:gd name="T5" fmla="*/ 83 h 86"/>
                <a:gd name="T6" fmla="*/ 2 w 105"/>
                <a:gd name="T7" fmla="*/ 85 h 86"/>
                <a:gd name="T8" fmla="*/ 104 w 105"/>
                <a:gd name="T9" fmla="*/ 4 h 86"/>
                <a:gd name="T10" fmla="*/ 103 w 105"/>
                <a:gd name="T11" fmla="*/ 1 h 86"/>
                <a:gd name="T12" fmla="*/ 100 w 105"/>
                <a:gd name="T13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86">
                  <a:moveTo>
                    <a:pt x="100" y="2"/>
                  </a:moveTo>
                  <a:cubicBezTo>
                    <a:pt x="84" y="29"/>
                    <a:pt x="32" y="81"/>
                    <a:pt x="2" y="80"/>
                  </a:cubicBezTo>
                  <a:cubicBezTo>
                    <a:pt x="1" y="80"/>
                    <a:pt x="0" y="81"/>
                    <a:pt x="0" y="83"/>
                  </a:cubicBezTo>
                  <a:cubicBezTo>
                    <a:pt x="0" y="84"/>
                    <a:pt x="1" y="85"/>
                    <a:pt x="2" y="85"/>
                  </a:cubicBezTo>
                  <a:cubicBezTo>
                    <a:pt x="36" y="86"/>
                    <a:pt x="90" y="29"/>
                    <a:pt x="104" y="4"/>
                  </a:cubicBezTo>
                  <a:cubicBezTo>
                    <a:pt x="105" y="3"/>
                    <a:pt x="104" y="2"/>
                    <a:pt x="103" y="1"/>
                  </a:cubicBezTo>
                  <a:cubicBezTo>
                    <a:pt x="102" y="0"/>
                    <a:pt x="100" y="1"/>
                    <a:pt x="100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出自【趣你的PPT】(微信:qunideppt)：最优质的PPT资源库"/>
            <p:cNvSpPr/>
            <p:nvPr/>
          </p:nvSpPr>
          <p:spPr bwMode="auto">
            <a:xfrm>
              <a:off x="4369" y="4135"/>
              <a:ext cx="103" cy="68"/>
            </a:xfrm>
            <a:custGeom>
              <a:avLst/>
              <a:gdLst>
                <a:gd name="T0" fmla="*/ 110 w 114"/>
                <a:gd name="T1" fmla="*/ 1 h 75"/>
                <a:gd name="T2" fmla="*/ 97 w 114"/>
                <a:gd name="T3" fmla="*/ 9 h 75"/>
                <a:gd name="T4" fmla="*/ 4 w 114"/>
                <a:gd name="T5" fmla="*/ 47 h 75"/>
                <a:gd name="T6" fmla="*/ 1 w 114"/>
                <a:gd name="T7" fmla="*/ 49 h 75"/>
                <a:gd name="T8" fmla="*/ 3 w 114"/>
                <a:gd name="T9" fmla="*/ 52 h 75"/>
                <a:gd name="T10" fmla="*/ 100 w 114"/>
                <a:gd name="T11" fmla="*/ 14 h 75"/>
                <a:gd name="T12" fmla="*/ 108 w 114"/>
                <a:gd name="T13" fmla="*/ 8 h 75"/>
                <a:gd name="T14" fmla="*/ 39 w 114"/>
                <a:gd name="T15" fmla="*/ 70 h 75"/>
                <a:gd name="T16" fmla="*/ 37 w 114"/>
                <a:gd name="T17" fmla="*/ 72 h 75"/>
                <a:gd name="T18" fmla="*/ 37 w 114"/>
                <a:gd name="T19" fmla="*/ 73 h 75"/>
                <a:gd name="T20" fmla="*/ 41 w 114"/>
                <a:gd name="T21" fmla="*/ 74 h 75"/>
                <a:gd name="T22" fmla="*/ 114 w 114"/>
                <a:gd name="T23" fmla="*/ 3 h 75"/>
                <a:gd name="T24" fmla="*/ 112 w 114"/>
                <a:gd name="T25" fmla="*/ 1 h 75"/>
                <a:gd name="T26" fmla="*/ 110 w 114"/>
                <a:gd name="T27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4" h="75">
                  <a:moveTo>
                    <a:pt x="110" y="1"/>
                  </a:moveTo>
                  <a:cubicBezTo>
                    <a:pt x="97" y="9"/>
                    <a:pt x="97" y="9"/>
                    <a:pt x="97" y="9"/>
                  </a:cubicBezTo>
                  <a:cubicBezTo>
                    <a:pt x="70" y="28"/>
                    <a:pt x="34" y="52"/>
                    <a:pt x="4" y="47"/>
                  </a:cubicBezTo>
                  <a:cubicBezTo>
                    <a:pt x="2" y="46"/>
                    <a:pt x="1" y="47"/>
                    <a:pt x="1" y="49"/>
                  </a:cubicBezTo>
                  <a:cubicBezTo>
                    <a:pt x="0" y="50"/>
                    <a:pt x="1" y="51"/>
                    <a:pt x="3" y="52"/>
                  </a:cubicBezTo>
                  <a:cubicBezTo>
                    <a:pt x="35" y="58"/>
                    <a:pt x="72" y="32"/>
                    <a:pt x="100" y="14"/>
                  </a:cubicBezTo>
                  <a:cubicBezTo>
                    <a:pt x="100" y="14"/>
                    <a:pt x="104" y="11"/>
                    <a:pt x="108" y="8"/>
                  </a:cubicBezTo>
                  <a:cubicBezTo>
                    <a:pt x="103" y="35"/>
                    <a:pt x="65" y="59"/>
                    <a:pt x="39" y="70"/>
                  </a:cubicBezTo>
                  <a:cubicBezTo>
                    <a:pt x="38" y="70"/>
                    <a:pt x="37" y="71"/>
                    <a:pt x="37" y="72"/>
                  </a:cubicBezTo>
                  <a:cubicBezTo>
                    <a:pt x="37" y="72"/>
                    <a:pt x="37" y="72"/>
                    <a:pt x="37" y="73"/>
                  </a:cubicBezTo>
                  <a:cubicBezTo>
                    <a:pt x="38" y="74"/>
                    <a:pt x="39" y="75"/>
                    <a:pt x="41" y="74"/>
                  </a:cubicBezTo>
                  <a:cubicBezTo>
                    <a:pt x="66" y="64"/>
                    <a:pt x="113" y="37"/>
                    <a:pt x="114" y="3"/>
                  </a:cubicBezTo>
                  <a:cubicBezTo>
                    <a:pt x="114" y="2"/>
                    <a:pt x="113" y="1"/>
                    <a:pt x="112" y="1"/>
                  </a:cubicBezTo>
                  <a:cubicBezTo>
                    <a:pt x="112" y="0"/>
                    <a:pt x="111" y="0"/>
                    <a:pt x="110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出自【趣你的PPT】(微信:qunideppt)：最优质的PPT资源库"/>
            <p:cNvSpPr/>
            <p:nvPr/>
          </p:nvSpPr>
          <p:spPr bwMode="auto">
            <a:xfrm>
              <a:off x="4325" y="3171"/>
              <a:ext cx="279" cy="337"/>
            </a:xfrm>
            <a:custGeom>
              <a:avLst/>
              <a:gdLst>
                <a:gd name="T0" fmla="*/ 300 w 307"/>
                <a:gd name="T1" fmla="*/ 371 h 371"/>
                <a:gd name="T2" fmla="*/ 43 w 307"/>
                <a:gd name="T3" fmla="*/ 185 h 371"/>
                <a:gd name="T4" fmla="*/ 37 w 307"/>
                <a:gd name="T5" fmla="*/ 0 h 371"/>
                <a:gd name="T6" fmla="*/ 214 w 307"/>
                <a:gd name="T7" fmla="*/ 110 h 371"/>
                <a:gd name="T8" fmla="*/ 300 w 307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71">
                  <a:moveTo>
                    <a:pt x="300" y="371"/>
                  </a:moveTo>
                  <a:cubicBezTo>
                    <a:pt x="300" y="371"/>
                    <a:pt x="86" y="278"/>
                    <a:pt x="43" y="185"/>
                  </a:cubicBezTo>
                  <a:cubicBezTo>
                    <a:pt x="0" y="92"/>
                    <a:pt x="37" y="0"/>
                    <a:pt x="37" y="0"/>
                  </a:cubicBezTo>
                  <a:cubicBezTo>
                    <a:pt x="37" y="0"/>
                    <a:pt x="150" y="6"/>
                    <a:pt x="214" y="110"/>
                  </a:cubicBezTo>
                  <a:cubicBezTo>
                    <a:pt x="277" y="214"/>
                    <a:pt x="307" y="359"/>
                    <a:pt x="300" y="371"/>
                  </a:cubicBezTo>
                  <a:close/>
                </a:path>
              </a:pathLst>
            </a:cu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出自【趣你的PPT】(微信:qunideppt)：最优质的PPT资源库"/>
            <p:cNvSpPr/>
            <p:nvPr/>
          </p:nvSpPr>
          <p:spPr bwMode="auto">
            <a:xfrm>
              <a:off x="4340" y="3190"/>
              <a:ext cx="90" cy="105"/>
            </a:xfrm>
            <a:custGeom>
              <a:avLst/>
              <a:gdLst>
                <a:gd name="T0" fmla="*/ 95 w 99"/>
                <a:gd name="T1" fmla="*/ 1 h 115"/>
                <a:gd name="T2" fmla="*/ 51 w 99"/>
                <a:gd name="T3" fmla="*/ 20 h 115"/>
                <a:gd name="T4" fmla="*/ 4 w 99"/>
                <a:gd name="T5" fmla="*/ 42 h 115"/>
                <a:gd name="T6" fmla="*/ 3 w 99"/>
                <a:gd name="T7" fmla="*/ 45 h 115"/>
                <a:gd name="T8" fmla="*/ 7 w 99"/>
                <a:gd name="T9" fmla="*/ 46 h 115"/>
                <a:gd name="T10" fmla="*/ 53 w 99"/>
                <a:gd name="T11" fmla="*/ 25 h 115"/>
                <a:gd name="T12" fmla="*/ 93 w 99"/>
                <a:gd name="T13" fmla="*/ 8 h 115"/>
                <a:gd name="T14" fmla="*/ 32 w 99"/>
                <a:gd name="T15" fmla="*/ 80 h 115"/>
                <a:gd name="T16" fmla="*/ 0 w 99"/>
                <a:gd name="T17" fmla="*/ 110 h 115"/>
                <a:gd name="T18" fmla="*/ 0 w 99"/>
                <a:gd name="T19" fmla="*/ 112 h 115"/>
                <a:gd name="T20" fmla="*/ 1 w 99"/>
                <a:gd name="T21" fmla="*/ 114 h 115"/>
                <a:gd name="T22" fmla="*/ 4 w 99"/>
                <a:gd name="T23" fmla="*/ 114 h 115"/>
                <a:gd name="T24" fmla="*/ 35 w 99"/>
                <a:gd name="T25" fmla="*/ 84 h 115"/>
                <a:gd name="T26" fmla="*/ 99 w 99"/>
                <a:gd name="T27" fmla="*/ 3 h 115"/>
                <a:gd name="T28" fmla="*/ 98 w 99"/>
                <a:gd name="T29" fmla="*/ 1 h 115"/>
                <a:gd name="T30" fmla="*/ 95 w 99"/>
                <a:gd name="T31" fmla="*/ 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115">
                  <a:moveTo>
                    <a:pt x="95" y="1"/>
                  </a:moveTo>
                  <a:cubicBezTo>
                    <a:pt x="83" y="8"/>
                    <a:pt x="67" y="14"/>
                    <a:pt x="51" y="20"/>
                  </a:cubicBezTo>
                  <a:cubicBezTo>
                    <a:pt x="34" y="26"/>
                    <a:pt x="17" y="33"/>
                    <a:pt x="4" y="42"/>
                  </a:cubicBezTo>
                  <a:cubicBezTo>
                    <a:pt x="3" y="43"/>
                    <a:pt x="2" y="44"/>
                    <a:pt x="3" y="45"/>
                  </a:cubicBezTo>
                  <a:cubicBezTo>
                    <a:pt x="4" y="46"/>
                    <a:pt x="5" y="47"/>
                    <a:pt x="7" y="46"/>
                  </a:cubicBezTo>
                  <a:cubicBezTo>
                    <a:pt x="19" y="37"/>
                    <a:pt x="36" y="31"/>
                    <a:pt x="53" y="25"/>
                  </a:cubicBezTo>
                  <a:cubicBezTo>
                    <a:pt x="67" y="20"/>
                    <a:pt x="81" y="14"/>
                    <a:pt x="93" y="8"/>
                  </a:cubicBezTo>
                  <a:cubicBezTo>
                    <a:pt x="86" y="31"/>
                    <a:pt x="58" y="57"/>
                    <a:pt x="32" y="80"/>
                  </a:cubicBezTo>
                  <a:cubicBezTo>
                    <a:pt x="20" y="91"/>
                    <a:pt x="8" y="101"/>
                    <a:pt x="0" y="110"/>
                  </a:cubicBezTo>
                  <a:cubicBezTo>
                    <a:pt x="0" y="111"/>
                    <a:pt x="0" y="112"/>
                    <a:pt x="0" y="112"/>
                  </a:cubicBezTo>
                  <a:cubicBezTo>
                    <a:pt x="0" y="113"/>
                    <a:pt x="0" y="114"/>
                    <a:pt x="1" y="114"/>
                  </a:cubicBezTo>
                  <a:cubicBezTo>
                    <a:pt x="2" y="115"/>
                    <a:pt x="3" y="115"/>
                    <a:pt x="4" y="114"/>
                  </a:cubicBezTo>
                  <a:cubicBezTo>
                    <a:pt x="12" y="105"/>
                    <a:pt x="23" y="95"/>
                    <a:pt x="35" y="84"/>
                  </a:cubicBezTo>
                  <a:cubicBezTo>
                    <a:pt x="64" y="59"/>
                    <a:pt x="96" y="30"/>
                    <a:pt x="99" y="3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7" y="0"/>
                    <a:pt x="96" y="0"/>
                    <a:pt x="95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出自【趣你的PPT】(微信:qunideppt)：最优质的PPT资源库"/>
            <p:cNvSpPr/>
            <p:nvPr/>
          </p:nvSpPr>
          <p:spPr bwMode="auto">
            <a:xfrm>
              <a:off x="4345" y="3227"/>
              <a:ext cx="140" cy="87"/>
            </a:xfrm>
            <a:custGeom>
              <a:avLst/>
              <a:gdLst>
                <a:gd name="T0" fmla="*/ 149 w 154"/>
                <a:gd name="T1" fmla="*/ 2 h 95"/>
                <a:gd name="T2" fmla="*/ 2 w 154"/>
                <a:gd name="T3" fmla="*/ 89 h 95"/>
                <a:gd name="T4" fmla="*/ 1 w 154"/>
                <a:gd name="T5" fmla="*/ 93 h 95"/>
                <a:gd name="T6" fmla="*/ 4 w 154"/>
                <a:gd name="T7" fmla="*/ 94 h 95"/>
                <a:gd name="T8" fmla="*/ 154 w 154"/>
                <a:gd name="T9" fmla="*/ 4 h 95"/>
                <a:gd name="T10" fmla="*/ 153 w 154"/>
                <a:gd name="T11" fmla="*/ 1 h 95"/>
                <a:gd name="T12" fmla="*/ 149 w 154"/>
                <a:gd name="T13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95">
                  <a:moveTo>
                    <a:pt x="149" y="2"/>
                  </a:moveTo>
                  <a:cubicBezTo>
                    <a:pt x="126" y="42"/>
                    <a:pt x="43" y="77"/>
                    <a:pt x="2" y="89"/>
                  </a:cubicBezTo>
                  <a:cubicBezTo>
                    <a:pt x="1" y="90"/>
                    <a:pt x="0" y="91"/>
                    <a:pt x="1" y="93"/>
                  </a:cubicBezTo>
                  <a:cubicBezTo>
                    <a:pt x="1" y="94"/>
                    <a:pt x="3" y="95"/>
                    <a:pt x="4" y="94"/>
                  </a:cubicBezTo>
                  <a:cubicBezTo>
                    <a:pt x="48" y="80"/>
                    <a:pt x="130" y="45"/>
                    <a:pt x="154" y="4"/>
                  </a:cubicBezTo>
                  <a:cubicBezTo>
                    <a:pt x="154" y="3"/>
                    <a:pt x="154" y="1"/>
                    <a:pt x="153" y="1"/>
                  </a:cubicBezTo>
                  <a:cubicBezTo>
                    <a:pt x="152" y="0"/>
                    <a:pt x="150" y="0"/>
                    <a:pt x="149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出自【趣你的PPT】(微信:qunideppt)：最优质的PPT资源库"/>
            <p:cNvSpPr/>
            <p:nvPr/>
          </p:nvSpPr>
          <p:spPr bwMode="auto">
            <a:xfrm>
              <a:off x="4353" y="3283"/>
              <a:ext cx="181" cy="125"/>
            </a:xfrm>
            <a:custGeom>
              <a:avLst/>
              <a:gdLst>
                <a:gd name="T0" fmla="*/ 195 w 199"/>
                <a:gd name="T1" fmla="*/ 0 h 138"/>
                <a:gd name="T2" fmla="*/ 175 w 199"/>
                <a:gd name="T3" fmla="*/ 11 h 138"/>
                <a:gd name="T4" fmla="*/ 4 w 199"/>
                <a:gd name="T5" fmla="*/ 49 h 138"/>
                <a:gd name="T6" fmla="*/ 1 w 199"/>
                <a:gd name="T7" fmla="*/ 51 h 138"/>
                <a:gd name="T8" fmla="*/ 2 w 199"/>
                <a:gd name="T9" fmla="*/ 54 h 138"/>
                <a:gd name="T10" fmla="*/ 178 w 199"/>
                <a:gd name="T11" fmla="*/ 15 h 138"/>
                <a:gd name="T12" fmla="*/ 192 w 199"/>
                <a:gd name="T13" fmla="*/ 8 h 138"/>
                <a:gd name="T14" fmla="*/ 73 w 199"/>
                <a:gd name="T15" fmla="*/ 133 h 138"/>
                <a:gd name="T16" fmla="*/ 72 w 199"/>
                <a:gd name="T17" fmla="*/ 135 h 138"/>
                <a:gd name="T18" fmla="*/ 72 w 199"/>
                <a:gd name="T19" fmla="*/ 136 h 138"/>
                <a:gd name="T20" fmla="*/ 76 w 199"/>
                <a:gd name="T21" fmla="*/ 137 h 138"/>
                <a:gd name="T22" fmla="*/ 199 w 199"/>
                <a:gd name="T23" fmla="*/ 3 h 138"/>
                <a:gd name="T24" fmla="*/ 198 w 199"/>
                <a:gd name="T25" fmla="*/ 0 h 138"/>
                <a:gd name="T26" fmla="*/ 195 w 199"/>
                <a:gd name="T2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9" h="138">
                  <a:moveTo>
                    <a:pt x="195" y="0"/>
                  </a:moveTo>
                  <a:cubicBezTo>
                    <a:pt x="175" y="11"/>
                    <a:pt x="175" y="11"/>
                    <a:pt x="175" y="11"/>
                  </a:cubicBezTo>
                  <a:cubicBezTo>
                    <a:pt x="123" y="40"/>
                    <a:pt x="59" y="76"/>
                    <a:pt x="4" y="49"/>
                  </a:cubicBezTo>
                  <a:cubicBezTo>
                    <a:pt x="3" y="49"/>
                    <a:pt x="1" y="49"/>
                    <a:pt x="1" y="51"/>
                  </a:cubicBezTo>
                  <a:cubicBezTo>
                    <a:pt x="0" y="52"/>
                    <a:pt x="1" y="53"/>
                    <a:pt x="2" y="54"/>
                  </a:cubicBezTo>
                  <a:cubicBezTo>
                    <a:pt x="59" y="81"/>
                    <a:pt x="125" y="45"/>
                    <a:pt x="178" y="15"/>
                  </a:cubicBezTo>
                  <a:cubicBezTo>
                    <a:pt x="178" y="15"/>
                    <a:pt x="186" y="11"/>
                    <a:pt x="192" y="8"/>
                  </a:cubicBezTo>
                  <a:cubicBezTo>
                    <a:pt x="173" y="55"/>
                    <a:pt x="119" y="104"/>
                    <a:pt x="73" y="133"/>
                  </a:cubicBezTo>
                  <a:cubicBezTo>
                    <a:pt x="72" y="133"/>
                    <a:pt x="72" y="134"/>
                    <a:pt x="72" y="135"/>
                  </a:cubicBezTo>
                  <a:cubicBezTo>
                    <a:pt x="72" y="135"/>
                    <a:pt x="72" y="136"/>
                    <a:pt x="72" y="136"/>
                  </a:cubicBezTo>
                  <a:cubicBezTo>
                    <a:pt x="73" y="137"/>
                    <a:pt x="74" y="138"/>
                    <a:pt x="76" y="137"/>
                  </a:cubicBezTo>
                  <a:cubicBezTo>
                    <a:pt x="125" y="107"/>
                    <a:pt x="182" y="54"/>
                    <a:pt x="199" y="3"/>
                  </a:cubicBezTo>
                  <a:cubicBezTo>
                    <a:pt x="199" y="2"/>
                    <a:pt x="199" y="1"/>
                    <a:pt x="198" y="0"/>
                  </a:cubicBezTo>
                  <a:cubicBezTo>
                    <a:pt x="197" y="0"/>
                    <a:pt x="196" y="0"/>
                    <a:pt x="195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出自【趣你的PPT】(微信:qunideppt)：最优质的PPT资源库"/>
            <p:cNvSpPr/>
            <p:nvPr/>
          </p:nvSpPr>
          <p:spPr bwMode="auto">
            <a:xfrm>
              <a:off x="4437" y="3325"/>
              <a:ext cx="126" cy="144"/>
            </a:xfrm>
            <a:custGeom>
              <a:avLst/>
              <a:gdLst>
                <a:gd name="T0" fmla="*/ 135 w 139"/>
                <a:gd name="T1" fmla="*/ 1 h 158"/>
                <a:gd name="T2" fmla="*/ 2 w 139"/>
                <a:gd name="T3" fmla="*/ 109 h 158"/>
                <a:gd name="T4" fmla="*/ 1 w 139"/>
                <a:gd name="T5" fmla="*/ 112 h 158"/>
                <a:gd name="T6" fmla="*/ 4 w 139"/>
                <a:gd name="T7" fmla="*/ 114 h 158"/>
                <a:gd name="T8" fmla="*/ 134 w 139"/>
                <a:gd name="T9" fmla="*/ 10 h 158"/>
                <a:gd name="T10" fmla="*/ 96 w 139"/>
                <a:gd name="T11" fmla="*/ 85 h 158"/>
                <a:gd name="T12" fmla="*/ 81 w 139"/>
                <a:gd name="T13" fmla="*/ 104 h 158"/>
                <a:gd name="T14" fmla="*/ 41 w 139"/>
                <a:gd name="T15" fmla="*/ 146 h 158"/>
                <a:gd name="T16" fmla="*/ 40 w 139"/>
                <a:gd name="T17" fmla="*/ 145 h 158"/>
                <a:gd name="T18" fmla="*/ 37 w 139"/>
                <a:gd name="T19" fmla="*/ 145 h 158"/>
                <a:gd name="T20" fmla="*/ 34 w 139"/>
                <a:gd name="T21" fmla="*/ 149 h 158"/>
                <a:gd name="T22" fmla="*/ 31 w 139"/>
                <a:gd name="T23" fmla="*/ 153 h 158"/>
                <a:gd name="T24" fmla="*/ 31 w 139"/>
                <a:gd name="T25" fmla="*/ 156 h 158"/>
                <a:gd name="T26" fmla="*/ 34 w 139"/>
                <a:gd name="T27" fmla="*/ 157 h 158"/>
                <a:gd name="T28" fmla="*/ 85 w 139"/>
                <a:gd name="T29" fmla="*/ 107 h 158"/>
                <a:gd name="T30" fmla="*/ 100 w 139"/>
                <a:gd name="T31" fmla="*/ 89 h 158"/>
                <a:gd name="T32" fmla="*/ 139 w 139"/>
                <a:gd name="T33" fmla="*/ 3 h 158"/>
                <a:gd name="T34" fmla="*/ 138 w 139"/>
                <a:gd name="T35" fmla="*/ 0 h 158"/>
                <a:gd name="T36" fmla="*/ 135 w 139"/>
                <a:gd name="T37" fmla="*/ 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" h="158">
                  <a:moveTo>
                    <a:pt x="135" y="1"/>
                  </a:moveTo>
                  <a:cubicBezTo>
                    <a:pt x="105" y="39"/>
                    <a:pt x="58" y="89"/>
                    <a:pt x="2" y="109"/>
                  </a:cubicBezTo>
                  <a:cubicBezTo>
                    <a:pt x="1" y="110"/>
                    <a:pt x="0" y="111"/>
                    <a:pt x="1" y="112"/>
                  </a:cubicBezTo>
                  <a:cubicBezTo>
                    <a:pt x="1" y="114"/>
                    <a:pt x="3" y="114"/>
                    <a:pt x="4" y="114"/>
                  </a:cubicBezTo>
                  <a:cubicBezTo>
                    <a:pt x="58" y="94"/>
                    <a:pt x="104" y="48"/>
                    <a:pt x="134" y="10"/>
                  </a:cubicBezTo>
                  <a:cubicBezTo>
                    <a:pt x="132" y="43"/>
                    <a:pt x="121" y="57"/>
                    <a:pt x="96" y="85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69" y="119"/>
                    <a:pt x="56" y="136"/>
                    <a:pt x="41" y="146"/>
                  </a:cubicBezTo>
                  <a:cubicBezTo>
                    <a:pt x="41" y="146"/>
                    <a:pt x="41" y="145"/>
                    <a:pt x="40" y="145"/>
                  </a:cubicBezTo>
                  <a:cubicBezTo>
                    <a:pt x="39" y="144"/>
                    <a:pt x="38" y="144"/>
                    <a:pt x="37" y="145"/>
                  </a:cubicBezTo>
                  <a:cubicBezTo>
                    <a:pt x="34" y="149"/>
                    <a:pt x="34" y="149"/>
                    <a:pt x="34" y="149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0" y="154"/>
                    <a:pt x="30" y="155"/>
                    <a:pt x="31" y="156"/>
                  </a:cubicBezTo>
                  <a:cubicBezTo>
                    <a:pt x="31" y="157"/>
                    <a:pt x="32" y="158"/>
                    <a:pt x="34" y="157"/>
                  </a:cubicBezTo>
                  <a:cubicBezTo>
                    <a:pt x="54" y="146"/>
                    <a:pt x="70" y="126"/>
                    <a:pt x="85" y="107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127" y="58"/>
                    <a:pt x="139" y="43"/>
                    <a:pt x="139" y="3"/>
                  </a:cubicBezTo>
                  <a:cubicBezTo>
                    <a:pt x="139" y="2"/>
                    <a:pt x="139" y="1"/>
                    <a:pt x="138" y="0"/>
                  </a:cubicBezTo>
                  <a:cubicBezTo>
                    <a:pt x="137" y="0"/>
                    <a:pt x="135" y="0"/>
                    <a:pt x="135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出自【趣你的PPT】(微信:qunideppt)：最优质的PPT资源库"/>
            <p:cNvSpPr/>
            <p:nvPr/>
          </p:nvSpPr>
          <p:spPr bwMode="auto">
            <a:xfrm>
              <a:off x="4486" y="3405"/>
              <a:ext cx="99" cy="81"/>
            </a:xfrm>
            <a:custGeom>
              <a:avLst/>
              <a:gdLst>
                <a:gd name="T0" fmla="*/ 104 w 109"/>
                <a:gd name="T1" fmla="*/ 1 h 89"/>
                <a:gd name="T2" fmla="*/ 2 w 109"/>
                <a:gd name="T3" fmla="*/ 60 h 89"/>
                <a:gd name="T4" fmla="*/ 0 w 109"/>
                <a:gd name="T5" fmla="*/ 63 h 89"/>
                <a:gd name="T6" fmla="*/ 3 w 109"/>
                <a:gd name="T7" fmla="*/ 64 h 89"/>
                <a:gd name="T8" fmla="*/ 100 w 109"/>
                <a:gd name="T9" fmla="*/ 11 h 89"/>
                <a:gd name="T10" fmla="*/ 73 w 109"/>
                <a:gd name="T11" fmla="*/ 63 h 89"/>
                <a:gd name="T12" fmla="*/ 60 w 109"/>
                <a:gd name="T13" fmla="*/ 85 h 89"/>
                <a:gd name="T14" fmla="*/ 59 w 109"/>
                <a:gd name="T15" fmla="*/ 86 h 89"/>
                <a:gd name="T16" fmla="*/ 61 w 109"/>
                <a:gd name="T17" fmla="*/ 88 h 89"/>
                <a:gd name="T18" fmla="*/ 64 w 109"/>
                <a:gd name="T19" fmla="*/ 87 h 89"/>
                <a:gd name="T20" fmla="*/ 77 w 109"/>
                <a:gd name="T21" fmla="*/ 65 h 89"/>
                <a:gd name="T22" fmla="*/ 108 w 109"/>
                <a:gd name="T23" fmla="*/ 4 h 89"/>
                <a:gd name="T24" fmla="*/ 107 w 109"/>
                <a:gd name="T25" fmla="*/ 1 h 89"/>
                <a:gd name="T26" fmla="*/ 104 w 109"/>
                <a:gd name="T27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89">
                  <a:moveTo>
                    <a:pt x="104" y="1"/>
                  </a:moveTo>
                  <a:cubicBezTo>
                    <a:pt x="68" y="31"/>
                    <a:pt x="37" y="49"/>
                    <a:pt x="2" y="60"/>
                  </a:cubicBezTo>
                  <a:cubicBezTo>
                    <a:pt x="0" y="60"/>
                    <a:pt x="0" y="61"/>
                    <a:pt x="0" y="63"/>
                  </a:cubicBezTo>
                  <a:cubicBezTo>
                    <a:pt x="0" y="64"/>
                    <a:pt x="2" y="65"/>
                    <a:pt x="3" y="64"/>
                  </a:cubicBezTo>
                  <a:cubicBezTo>
                    <a:pt x="37" y="54"/>
                    <a:pt x="66" y="38"/>
                    <a:pt x="100" y="11"/>
                  </a:cubicBezTo>
                  <a:cubicBezTo>
                    <a:pt x="94" y="29"/>
                    <a:pt x="82" y="47"/>
                    <a:pt x="73" y="63"/>
                  </a:cubicBezTo>
                  <a:cubicBezTo>
                    <a:pt x="67" y="71"/>
                    <a:pt x="63" y="78"/>
                    <a:pt x="60" y="85"/>
                  </a:cubicBezTo>
                  <a:cubicBezTo>
                    <a:pt x="59" y="85"/>
                    <a:pt x="59" y="85"/>
                    <a:pt x="59" y="86"/>
                  </a:cubicBezTo>
                  <a:cubicBezTo>
                    <a:pt x="59" y="87"/>
                    <a:pt x="60" y="88"/>
                    <a:pt x="61" y="88"/>
                  </a:cubicBezTo>
                  <a:cubicBezTo>
                    <a:pt x="62" y="89"/>
                    <a:pt x="63" y="88"/>
                    <a:pt x="64" y="87"/>
                  </a:cubicBezTo>
                  <a:cubicBezTo>
                    <a:pt x="67" y="81"/>
                    <a:pt x="72" y="74"/>
                    <a:pt x="77" y="65"/>
                  </a:cubicBezTo>
                  <a:cubicBezTo>
                    <a:pt x="88" y="47"/>
                    <a:pt x="102" y="25"/>
                    <a:pt x="108" y="4"/>
                  </a:cubicBezTo>
                  <a:cubicBezTo>
                    <a:pt x="109" y="3"/>
                    <a:pt x="108" y="2"/>
                    <a:pt x="107" y="1"/>
                  </a:cubicBezTo>
                  <a:cubicBezTo>
                    <a:pt x="106" y="0"/>
                    <a:pt x="105" y="0"/>
                    <a:pt x="104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出自【趣你的PPT】(微信:qunideppt)：最优质的PPT资源库"/>
            <p:cNvSpPr/>
            <p:nvPr/>
          </p:nvSpPr>
          <p:spPr bwMode="auto">
            <a:xfrm>
              <a:off x="4330" y="4390"/>
              <a:ext cx="280" cy="337"/>
            </a:xfrm>
            <a:custGeom>
              <a:avLst/>
              <a:gdLst>
                <a:gd name="T0" fmla="*/ 301 w 308"/>
                <a:gd name="T1" fmla="*/ 371 h 371"/>
                <a:gd name="T2" fmla="*/ 44 w 308"/>
                <a:gd name="T3" fmla="*/ 185 h 371"/>
                <a:gd name="T4" fmla="*/ 38 w 308"/>
                <a:gd name="T5" fmla="*/ 0 h 371"/>
                <a:gd name="T6" fmla="*/ 214 w 308"/>
                <a:gd name="T7" fmla="*/ 109 h 371"/>
                <a:gd name="T8" fmla="*/ 301 w 308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371">
                  <a:moveTo>
                    <a:pt x="301" y="371"/>
                  </a:moveTo>
                  <a:cubicBezTo>
                    <a:pt x="301" y="371"/>
                    <a:pt x="87" y="278"/>
                    <a:pt x="44" y="185"/>
                  </a:cubicBezTo>
                  <a:cubicBezTo>
                    <a:pt x="0" y="92"/>
                    <a:pt x="38" y="0"/>
                    <a:pt x="38" y="0"/>
                  </a:cubicBezTo>
                  <a:cubicBezTo>
                    <a:pt x="38" y="0"/>
                    <a:pt x="151" y="6"/>
                    <a:pt x="214" y="109"/>
                  </a:cubicBezTo>
                  <a:cubicBezTo>
                    <a:pt x="278" y="213"/>
                    <a:pt x="308" y="359"/>
                    <a:pt x="301" y="371"/>
                  </a:cubicBezTo>
                  <a:close/>
                </a:path>
              </a:pathLst>
            </a:cu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出自【趣你的PPT】(微信:qunideppt)：最优质的PPT资源库"/>
            <p:cNvSpPr/>
            <p:nvPr/>
          </p:nvSpPr>
          <p:spPr bwMode="auto">
            <a:xfrm>
              <a:off x="4346" y="4409"/>
              <a:ext cx="91" cy="104"/>
            </a:xfrm>
            <a:custGeom>
              <a:avLst/>
              <a:gdLst>
                <a:gd name="T0" fmla="*/ 96 w 100"/>
                <a:gd name="T1" fmla="*/ 0 h 115"/>
                <a:gd name="T2" fmla="*/ 52 w 100"/>
                <a:gd name="T3" fmla="*/ 20 h 115"/>
                <a:gd name="T4" fmla="*/ 5 w 100"/>
                <a:gd name="T5" fmla="*/ 42 h 115"/>
                <a:gd name="T6" fmla="*/ 4 w 100"/>
                <a:gd name="T7" fmla="*/ 45 h 115"/>
                <a:gd name="T8" fmla="*/ 7 w 100"/>
                <a:gd name="T9" fmla="*/ 46 h 115"/>
                <a:gd name="T10" fmla="*/ 54 w 100"/>
                <a:gd name="T11" fmla="*/ 25 h 115"/>
                <a:gd name="T12" fmla="*/ 93 w 100"/>
                <a:gd name="T13" fmla="*/ 7 h 115"/>
                <a:gd name="T14" fmla="*/ 33 w 100"/>
                <a:gd name="T15" fmla="*/ 80 h 115"/>
                <a:gd name="T16" fmla="*/ 1 w 100"/>
                <a:gd name="T17" fmla="*/ 110 h 115"/>
                <a:gd name="T18" fmla="*/ 0 w 100"/>
                <a:gd name="T19" fmla="*/ 112 h 115"/>
                <a:gd name="T20" fmla="*/ 1 w 100"/>
                <a:gd name="T21" fmla="*/ 114 h 115"/>
                <a:gd name="T22" fmla="*/ 5 w 100"/>
                <a:gd name="T23" fmla="*/ 114 h 115"/>
                <a:gd name="T24" fmla="*/ 36 w 100"/>
                <a:gd name="T25" fmla="*/ 84 h 115"/>
                <a:gd name="T26" fmla="*/ 100 w 100"/>
                <a:gd name="T27" fmla="*/ 3 h 115"/>
                <a:gd name="T28" fmla="*/ 99 w 100"/>
                <a:gd name="T29" fmla="*/ 0 h 115"/>
                <a:gd name="T30" fmla="*/ 96 w 100"/>
                <a:gd name="T3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115">
                  <a:moveTo>
                    <a:pt x="96" y="0"/>
                  </a:moveTo>
                  <a:cubicBezTo>
                    <a:pt x="83" y="8"/>
                    <a:pt x="67" y="14"/>
                    <a:pt x="52" y="20"/>
                  </a:cubicBezTo>
                  <a:cubicBezTo>
                    <a:pt x="35" y="26"/>
                    <a:pt x="18" y="33"/>
                    <a:pt x="5" y="42"/>
                  </a:cubicBezTo>
                  <a:cubicBezTo>
                    <a:pt x="3" y="42"/>
                    <a:pt x="3" y="44"/>
                    <a:pt x="4" y="45"/>
                  </a:cubicBezTo>
                  <a:cubicBezTo>
                    <a:pt x="5" y="46"/>
                    <a:pt x="6" y="47"/>
                    <a:pt x="7" y="46"/>
                  </a:cubicBezTo>
                  <a:cubicBezTo>
                    <a:pt x="20" y="37"/>
                    <a:pt x="37" y="31"/>
                    <a:pt x="54" y="25"/>
                  </a:cubicBezTo>
                  <a:cubicBezTo>
                    <a:pt x="67" y="19"/>
                    <a:pt x="81" y="14"/>
                    <a:pt x="93" y="7"/>
                  </a:cubicBezTo>
                  <a:cubicBezTo>
                    <a:pt x="87" y="31"/>
                    <a:pt x="58" y="57"/>
                    <a:pt x="33" y="80"/>
                  </a:cubicBezTo>
                  <a:cubicBezTo>
                    <a:pt x="21" y="91"/>
                    <a:pt x="9" y="101"/>
                    <a:pt x="1" y="110"/>
                  </a:cubicBezTo>
                  <a:cubicBezTo>
                    <a:pt x="1" y="111"/>
                    <a:pt x="0" y="111"/>
                    <a:pt x="0" y="112"/>
                  </a:cubicBezTo>
                  <a:cubicBezTo>
                    <a:pt x="0" y="113"/>
                    <a:pt x="1" y="113"/>
                    <a:pt x="1" y="114"/>
                  </a:cubicBezTo>
                  <a:cubicBezTo>
                    <a:pt x="2" y="115"/>
                    <a:pt x="4" y="115"/>
                    <a:pt x="5" y="114"/>
                  </a:cubicBezTo>
                  <a:cubicBezTo>
                    <a:pt x="13" y="105"/>
                    <a:pt x="24" y="95"/>
                    <a:pt x="36" y="84"/>
                  </a:cubicBezTo>
                  <a:cubicBezTo>
                    <a:pt x="64" y="58"/>
                    <a:pt x="96" y="30"/>
                    <a:pt x="100" y="3"/>
                  </a:cubicBezTo>
                  <a:cubicBezTo>
                    <a:pt x="100" y="2"/>
                    <a:pt x="100" y="1"/>
                    <a:pt x="99" y="0"/>
                  </a:cubicBezTo>
                  <a:cubicBezTo>
                    <a:pt x="98" y="0"/>
                    <a:pt x="97" y="0"/>
                    <a:pt x="96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出自【趣你的PPT】(微信:qunideppt)：最优质的PPT资源库"/>
            <p:cNvSpPr/>
            <p:nvPr/>
          </p:nvSpPr>
          <p:spPr bwMode="auto">
            <a:xfrm>
              <a:off x="4351" y="4446"/>
              <a:ext cx="140" cy="86"/>
            </a:xfrm>
            <a:custGeom>
              <a:avLst/>
              <a:gdLst>
                <a:gd name="T0" fmla="*/ 149 w 154"/>
                <a:gd name="T1" fmla="*/ 1 h 95"/>
                <a:gd name="T2" fmla="*/ 2 w 154"/>
                <a:gd name="T3" fmla="*/ 89 h 95"/>
                <a:gd name="T4" fmla="*/ 0 w 154"/>
                <a:gd name="T5" fmla="*/ 92 h 95"/>
                <a:gd name="T6" fmla="*/ 4 w 154"/>
                <a:gd name="T7" fmla="*/ 94 h 95"/>
                <a:gd name="T8" fmla="*/ 153 w 154"/>
                <a:gd name="T9" fmla="*/ 4 h 95"/>
                <a:gd name="T10" fmla="*/ 153 w 154"/>
                <a:gd name="T11" fmla="*/ 0 h 95"/>
                <a:gd name="T12" fmla="*/ 149 w 154"/>
                <a:gd name="T13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95">
                  <a:moveTo>
                    <a:pt x="149" y="1"/>
                  </a:moveTo>
                  <a:cubicBezTo>
                    <a:pt x="126" y="42"/>
                    <a:pt x="43" y="76"/>
                    <a:pt x="2" y="89"/>
                  </a:cubicBezTo>
                  <a:cubicBezTo>
                    <a:pt x="1" y="90"/>
                    <a:pt x="0" y="91"/>
                    <a:pt x="0" y="92"/>
                  </a:cubicBezTo>
                  <a:cubicBezTo>
                    <a:pt x="1" y="94"/>
                    <a:pt x="2" y="95"/>
                    <a:pt x="4" y="94"/>
                  </a:cubicBezTo>
                  <a:cubicBezTo>
                    <a:pt x="48" y="80"/>
                    <a:pt x="129" y="45"/>
                    <a:pt x="153" y="4"/>
                  </a:cubicBezTo>
                  <a:cubicBezTo>
                    <a:pt x="154" y="3"/>
                    <a:pt x="154" y="1"/>
                    <a:pt x="153" y="0"/>
                  </a:cubicBezTo>
                  <a:cubicBezTo>
                    <a:pt x="151" y="0"/>
                    <a:pt x="150" y="0"/>
                    <a:pt x="149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出自【趣你的PPT】(微信:qunideppt)：最优质的PPT资源库"/>
            <p:cNvSpPr/>
            <p:nvPr/>
          </p:nvSpPr>
          <p:spPr bwMode="auto">
            <a:xfrm>
              <a:off x="4360" y="4500"/>
              <a:ext cx="180" cy="126"/>
            </a:xfrm>
            <a:custGeom>
              <a:avLst/>
              <a:gdLst>
                <a:gd name="T0" fmla="*/ 195 w 199"/>
                <a:gd name="T1" fmla="*/ 1 h 138"/>
                <a:gd name="T2" fmla="*/ 175 w 199"/>
                <a:gd name="T3" fmla="*/ 12 h 138"/>
                <a:gd name="T4" fmla="*/ 4 w 199"/>
                <a:gd name="T5" fmla="*/ 50 h 138"/>
                <a:gd name="T6" fmla="*/ 1 w 199"/>
                <a:gd name="T7" fmla="*/ 51 h 138"/>
                <a:gd name="T8" fmla="*/ 2 w 199"/>
                <a:gd name="T9" fmla="*/ 55 h 138"/>
                <a:gd name="T10" fmla="*/ 177 w 199"/>
                <a:gd name="T11" fmla="*/ 16 h 138"/>
                <a:gd name="T12" fmla="*/ 191 w 199"/>
                <a:gd name="T13" fmla="*/ 9 h 138"/>
                <a:gd name="T14" fmla="*/ 73 w 199"/>
                <a:gd name="T15" fmla="*/ 133 h 138"/>
                <a:gd name="T16" fmla="*/ 71 w 199"/>
                <a:gd name="T17" fmla="*/ 136 h 138"/>
                <a:gd name="T18" fmla="*/ 72 w 199"/>
                <a:gd name="T19" fmla="*/ 137 h 138"/>
                <a:gd name="T20" fmla="*/ 75 w 199"/>
                <a:gd name="T21" fmla="*/ 138 h 138"/>
                <a:gd name="T22" fmla="*/ 198 w 199"/>
                <a:gd name="T23" fmla="*/ 4 h 138"/>
                <a:gd name="T24" fmla="*/ 198 w 199"/>
                <a:gd name="T25" fmla="*/ 1 h 138"/>
                <a:gd name="T26" fmla="*/ 195 w 199"/>
                <a:gd name="T27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9" h="138">
                  <a:moveTo>
                    <a:pt x="195" y="1"/>
                  </a:moveTo>
                  <a:cubicBezTo>
                    <a:pt x="175" y="12"/>
                    <a:pt x="175" y="12"/>
                    <a:pt x="175" y="12"/>
                  </a:cubicBezTo>
                  <a:cubicBezTo>
                    <a:pt x="123" y="41"/>
                    <a:pt x="59" y="76"/>
                    <a:pt x="4" y="50"/>
                  </a:cubicBezTo>
                  <a:cubicBezTo>
                    <a:pt x="3" y="50"/>
                    <a:pt x="1" y="50"/>
                    <a:pt x="1" y="51"/>
                  </a:cubicBezTo>
                  <a:cubicBezTo>
                    <a:pt x="0" y="53"/>
                    <a:pt x="0" y="54"/>
                    <a:pt x="2" y="55"/>
                  </a:cubicBezTo>
                  <a:cubicBezTo>
                    <a:pt x="59" y="82"/>
                    <a:pt x="125" y="46"/>
                    <a:pt x="177" y="16"/>
                  </a:cubicBezTo>
                  <a:cubicBezTo>
                    <a:pt x="177" y="16"/>
                    <a:pt x="185" y="12"/>
                    <a:pt x="191" y="9"/>
                  </a:cubicBezTo>
                  <a:cubicBezTo>
                    <a:pt x="173" y="56"/>
                    <a:pt x="119" y="105"/>
                    <a:pt x="73" y="133"/>
                  </a:cubicBezTo>
                  <a:cubicBezTo>
                    <a:pt x="72" y="134"/>
                    <a:pt x="71" y="135"/>
                    <a:pt x="71" y="136"/>
                  </a:cubicBezTo>
                  <a:cubicBezTo>
                    <a:pt x="71" y="136"/>
                    <a:pt x="72" y="136"/>
                    <a:pt x="72" y="137"/>
                  </a:cubicBezTo>
                  <a:cubicBezTo>
                    <a:pt x="73" y="138"/>
                    <a:pt x="74" y="138"/>
                    <a:pt x="75" y="138"/>
                  </a:cubicBezTo>
                  <a:cubicBezTo>
                    <a:pt x="125" y="108"/>
                    <a:pt x="182" y="55"/>
                    <a:pt x="198" y="4"/>
                  </a:cubicBezTo>
                  <a:cubicBezTo>
                    <a:pt x="199" y="3"/>
                    <a:pt x="198" y="2"/>
                    <a:pt x="198" y="1"/>
                  </a:cubicBezTo>
                  <a:cubicBezTo>
                    <a:pt x="197" y="0"/>
                    <a:pt x="196" y="0"/>
                    <a:pt x="195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出自【趣你的PPT】(微信:qunideppt)：最优质的PPT资源库"/>
            <p:cNvSpPr/>
            <p:nvPr/>
          </p:nvSpPr>
          <p:spPr bwMode="auto">
            <a:xfrm>
              <a:off x="4443" y="4544"/>
              <a:ext cx="126" cy="143"/>
            </a:xfrm>
            <a:custGeom>
              <a:avLst/>
              <a:gdLst>
                <a:gd name="T0" fmla="*/ 134 w 139"/>
                <a:gd name="T1" fmla="*/ 1 h 157"/>
                <a:gd name="T2" fmla="*/ 2 w 139"/>
                <a:gd name="T3" fmla="*/ 109 h 157"/>
                <a:gd name="T4" fmla="*/ 0 w 139"/>
                <a:gd name="T5" fmla="*/ 112 h 157"/>
                <a:gd name="T6" fmla="*/ 4 w 139"/>
                <a:gd name="T7" fmla="*/ 114 h 157"/>
                <a:gd name="T8" fmla="*/ 134 w 139"/>
                <a:gd name="T9" fmla="*/ 10 h 157"/>
                <a:gd name="T10" fmla="*/ 96 w 139"/>
                <a:gd name="T11" fmla="*/ 85 h 157"/>
                <a:gd name="T12" fmla="*/ 81 w 139"/>
                <a:gd name="T13" fmla="*/ 104 h 157"/>
                <a:gd name="T14" fmla="*/ 41 w 139"/>
                <a:gd name="T15" fmla="*/ 146 h 157"/>
                <a:gd name="T16" fmla="*/ 40 w 139"/>
                <a:gd name="T17" fmla="*/ 145 h 157"/>
                <a:gd name="T18" fmla="*/ 36 w 139"/>
                <a:gd name="T19" fmla="*/ 145 h 157"/>
                <a:gd name="T20" fmla="*/ 34 w 139"/>
                <a:gd name="T21" fmla="*/ 149 h 157"/>
                <a:gd name="T22" fmla="*/ 30 w 139"/>
                <a:gd name="T23" fmla="*/ 153 h 157"/>
                <a:gd name="T24" fmla="*/ 30 w 139"/>
                <a:gd name="T25" fmla="*/ 156 h 157"/>
                <a:gd name="T26" fmla="*/ 33 w 139"/>
                <a:gd name="T27" fmla="*/ 157 h 157"/>
                <a:gd name="T28" fmla="*/ 85 w 139"/>
                <a:gd name="T29" fmla="*/ 107 h 157"/>
                <a:gd name="T30" fmla="*/ 100 w 139"/>
                <a:gd name="T31" fmla="*/ 89 h 157"/>
                <a:gd name="T32" fmla="*/ 139 w 139"/>
                <a:gd name="T33" fmla="*/ 3 h 157"/>
                <a:gd name="T34" fmla="*/ 137 w 139"/>
                <a:gd name="T35" fmla="*/ 0 h 157"/>
                <a:gd name="T36" fmla="*/ 134 w 139"/>
                <a:gd name="T37" fmla="*/ 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" h="157">
                  <a:moveTo>
                    <a:pt x="134" y="1"/>
                  </a:moveTo>
                  <a:cubicBezTo>
                    <a:pt x="105" y="39"/>
                    <a:pt x="58" y="89"/>
                    <a:pt x="2" y="109"/>
                  </a:cubicBezTo>
                  <a:cubicBezTo>
                    <a:pt x="1" y="109"/>
                    <a:pt x="0" y="111"/>
                    <a:pt x="0" y="112"/>
                  </a:cubicBezTo>
                  <a:cubicBezTo>
                    <a:pt x="1" y="113"/>
                    <a:pt x="2" y="114"/>
                    <a:pt x="4" y="114"/>
                  </a:cubicBezTo>
                  <a:cubicBezTo>
                    <a:pt x="58" y="94"/>
                    <a:pt x="104" y="48"/>
                    <a:pt x="134" y="10"/>
                  </a:cubicBezTo>
                  <a:cubicBezTo>
                    <a:pt x="131" y="43"/>
                    <a:pt x="121" y="57"/>
                    <a:pt x="96" y="85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69" y="119"/>
                    <a:pt x="56" y="135"/>
                    <a:pt x="41" y="146"/>
                  </a:cubicBezTo>
                  <a:cubicBezTo>
                    <a:pt x="40" y="146"/>
                    <a:pt x="40" y="145"/>
                    <a:pt x="40" y="145"/>
                  </a:cubicBezTo>
                  <a:cubicBezTo>
                    <a:pt x="39" y="144"/>
                    <a:pt x="37" y="144"/>
                    <a:pt x="36" y="145"/>
                  </a:cubicBezTo>
                  <a:cubicBezTo>
                    <a:pt x="34" y="149"/>
                    <a:pt x="34" y="149"/>
                    <a:pt x="34" y="149"/>
                  </a:cubicBezTo>
                  <a:cubicBezTo>
                    <a:pt x="30" y="153"/>
                    <a:pt x="30" y="153"/>
                    <a:pt x="30" y="153"/>
                  </a:cubicBezTo>
                  <a:cubicBezTo>
                    <a:pt x="30" y="154"/>
                    <a:pt x="30" y="155"/>
                    <a:pt x="30" y="156"/>
                  </a:cubicBezTo>
                  <a:cubicBezTo>
                    <a:pt x="31" y="157"/>
                    <a:pt x="32" y="157"/>
                    <a:pt x="33" y="157"/>
                  </a:cubicBezTo>
                  <a:cubicBezTo>
                    <a:pt x="54" y="146"/>
                    <a:pt x="70" y="125"/>
                    <a:pt x="85" y="107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126" y="58"/>
                    <a:pt x="138" y="43"/>
                    <a:pt x="139" y="3"/>
                  </a:cubicBezTo>
                  <a:cubicBezTo>
                    <a:pt x="139" y="2"/>
                    <a:pt x="138" y="1"/>
                    <a:pt x="137" y="0"/>
                  </a:cubicBezTo>
                  <a:cubicBezTo>
                    <a:pt x="136" y="0"/>
                    <a:pt x="135" y="0"/>
                    <a:pt x="134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出自【趣你的PPT】(微信:qunideppt)：最优质的PPT资源库"/>
            <p:cNvSpPr/>
            <p:nvPr/>
          </p:nvSpPr>
          <p:spPr bwMode="auto">
            <a:xfrm>
              <a:off x="4491" y="4624"/>
              <a:ext cx="99" cy="81"/>
            </a:xfrm>
            <a:custGeom>
              <a:avLst/>
              <a:gdLst>
                <a:gd name="T0" fmla="*/ 105 w 109"/>
                <a:gd name="T1" fmla="*/ 1 h 89"/>
                <a:gd name="T2" fmla="*/ 2 w 109"/>
                <a:gd name="T3" fmla="*/ 59 h 89"/>
                <a:gd name="T4" fmla="*/ 1 w 109"/>
                <a:gd name="T5" fmla="*/ 63 h 89"/>
                <a:gd name="T6" fmla="*/ 4 w 109"/>
                <a:gd name="T7" fmla="*/ 64 h 89"/>
                <a:gd name="T8" fmla="*/ 101 w 109"/>
                <a:gd name="T9" fmla="*/ 10 h 89"/>
                <a:gd name="T10" fmla="*/ 73 w 109"/>
                <a:gd name="T11" fmla="*/ 62 h 89"/>
                <a:gd name="T12" fmla="*/ 60 w 109"/>
                <a:gd name="T13" fmla="*/ 84 h 89"/>
                <a:gd name="T14" fmla="*/ 60 w 109"/>
                <a:gd name="T15" fmla="*/ 86 h 89"/>
                <a:gd name="T16" fmla="*/ 61 w 109"/>
                <a:gd name="T17" fmla="*/ 88 h 89"/>
                <a:gd name="T18" fmla="*/ 65 w 109"/>
                <a:gd name="T19" fmla="*/ 87 h 89"/>
                <a:gd name="T20" fmla="*/ 78 w 109"/>
                <a:gd name="T21" fmla="*/ 65 h 89"/>
                <a:gd name="T22" fmla="*/ 109 w 109"/>
                <a:gd name="T23" fmla="*/ 4 h 89"/>
                <a:gd name="T24" fmla="*/ 108 w 109"/>
                <a:gd name="T25" fmla="*/ 1 h 89"/>
                <a:gd name="T26" fmla="*/ 105 w 109"/>
                <a:gd name="T27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89">
                  <a:moveTo>
                    <a:pt x="105" y="1"/>
                  </a:moveTo>
                  <a:cubicBezTo>
                    <a:pt x="68" y="31"/>
                    <a:pt x="38" y="48"/>
                    <a:pt x="2" y="59"/>
                  </a:cubicBezTo>
                  <a:cubicBezTo>
                    <a:pt x="1" y="60"/>
                    <a:pt x="0" y="61"/>
                    <a:pt x="1" y="63"/>
                  </a:cubicBezTo>
                  <a:cubicBezTo>
                    <a:pt x="1" y="64"/>
                    <a:pt x="3" y="65"/>
                    <a:pt x="4" y="64"/>
                  </a:cubicBezTo>
                  <a:cubicBezTo>
                    <a:pt x="38" y="54"/>
                    <a:pt x="67" y="37"/>
                    <a:pt x="101" y="10"/>
                  </a:cubicBezTo>
                  <a:cubicBezTo>
                    <a:pt x="94" y="28"/>
                    <a:pt x="83" y="47"/>
                    <a:pt x="73" y="62"/>
                  </a:cubicBezTo>
                  <a:cubicBezTo>
                    <a:pt x="68" y="71"/>
                    <a:pt x="63" y="78"/>
                    <a:pt x="60" y="84"/>
                  </a:cubicBezTo>
                  <a:cubicBezTo>
                    <a:pt x="60" y="85"/>
                    <a:pt x="60" y="85"/>
                    <a:pt x="60" y="86"/>
                  </a:cubicBezTo>
                  <a:cubicBezTo>
                    <a:pt x="60" y="87"/>
                    <a:pt x="61" y="87"/>
                    <a:pt x="61" y="88"/>
                  </a:cubicBezTo>
                  <a:cubicBezTo>
                    <a:pt x="63" y="89"/>
                    <a:pt x="64" y="88"/>
                    <a:pt x="65" y="87"/>
                  </a:cubicBezTo>
                  <a:cubicBezTo>
                    <a:pt x="68" y="81"/>
                    <a:pt x="72" y="74"/>
                    <a:pt x="78" y="65"/>
                  </a:cubicBezTo>
                  <a:cubicBezTo>
                    <a:pt x="89" y="47"/>
                    <a:pt x="103" y="25"/>
                    <a:pt x="109" y="4"/>
                  </a:cubicBezTo>
                  <a:cubicBezTo>
                    <a:pt x="109" y="2"/>
                    <a:pt x="109" y="1"/>
                    <a:pt x="108" y="1"/>
                  </a:cubicBezTo>
                  <a:cubicBezTo>
                    <a:pt x="107" y="0"/>
                    <a:pt x="106" y="0"/>
                    <a:pt x="105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出自【趣你的PPT】(微信:qunideppt)：最优质的PPT资源库"/>
            <p:cNvSpPr/>
            <p:nvPr/>
          </p:nvSpPr>
          <p:spPr bwMode="auto">
            <a:xfrm>
              <a:off x="4913" y="3835"/>
              <a:ext cx="259" cy="314"/>
            </a:xfrm>
            <a:custGeom>
              <a:avLst/>
              <a:gdLst>
                <a:gd name="T0" fmla="*/ 279 w 285"/>
                <a:gd name="T1" fmla="*/ 345 h 345"/>
                <a:gd name="T2" fmla="*/ 40 w 285"/>
                <a:gd name="T3" fmla="*/ 172 h 345"/>
                <a:gd name="T4" fmla="*/ 35 w 285"/>
                <a:gd name="T5" fmla="*/ 0 h 345"/>
                <a:gd name="T6" fmla="*/ 198 w 285"/>
                <a:gd name="T7" fmla="*/ 102 h 345"/>
                <a:gd name="T8" fmla="*/ 279 w 285"/>
                <a:gd name="T9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345">
                  <a:moveTo>
                    <a:pt x="279" y="345"/>
                  </a:moveTo>
                  <a:cubicBezTo>
                    <a:pt x="279" y="345"/>
                    <a:pt x="80" y="258"/>
                    <a:pt x="40" y="172"/>
                  </a:cubicBezTo>
                  <a:cubicBezTo>
                    <a:pt x="0" y="85"/>
                    <a:pt x="35" y="0"/>
                    <a:pt x="35" y="0"/>
                  </a:cubicBezTo>
                  <a:cubicBezTo>
                    <a:pt x="35" y="0"/>
                    <a:pt x="140" y="5"/>
                    <a:pt x="198" y="102"/>
                  </a:cubicBezTo>
                  <a:cubicBezTo>
                    <a:pt x="257" y="198"/>
                    <a:pt x="285" y="333"/>
                    <a:pt x="279" y="345"/>
                  </a:cubicBezTo>
                  <a:close/>
                </a:path>
              </a:pathLst>
            </a:cu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出自【趣你的PPT】(微信:qunideppt)：最优质的PPT资源库"/>
            <p:cNvSpPr/>
            <p:nvPr/>
          </p:nvSpPr>
          <p:spPr bwMode="auto">
            <a:xfrm>
              <a:off x="4928" y="3852"/>
              <a:ext cx="83" cy="98"/>
            </a:xfrm>
            <a:custGeom>
              <a:avLst/>
              <a:gdLst>
                <a:gd name="T0" fmla="*/ 88 w 92"/>
                <a:gd name="T1" fmla="*/ 1 h 107"/>
                <a:gd name="T2" fmla="*/ 47 w 92"/>
                <a:gd name="T3" fmla="*/ 19 h 107"/>
                <a:gd name="T4" fmla="*/ 3 w 92"/>
                <a:gd name="T5" fmla="*/ 39 h 107"/>
                <a:gd name="T6" fmla="*/ 3 w 92"/>
                <a:gd name="T7" fmla="*/ 43 h 107"/>
                <a:gd name="T8" fmla="*/ 6 w 92"/>
                <a:gd name="T9" fmla="*/ 43 h 107"/>
                <a:gd name="T10" fmla="*/ 49 w 92"/>
                <a:gd name="T11" fmla="*/ 24 h 107"/>
                <a:gd name="T12" fmla="*/ 86 w 92"/>
                <a:gd name="T13" fmla="*/ 8 h 107"/>
                <a:gd name="T14" fmla="*/ 29 w 92"/>
                <a:gd name="T15" fmla="*/ 75 h 107"/>
                <a:gd name="T16" fmla="*/ 0 w 92"/>
                <a:gd name="T17" fmla="*/ 103 h 107"/>
                <a:gd name="T18" fmla="*/ 0 w 92"/>
                <a:gd name="T19" fmla="*/ 104 h 107"/>
                <a:gd name="T20" fmla="*/ 0 w 92"/>
                <a:gd name="T21" fmla="*/ 106 h 107"/>
                <a:gd name="T22" fmla="*/ 4 w 92"/>
                <a:gd name="T23" fmla="*/ 106 h 107"/>
                <a:gd name="T24" fmla="*/ 33 w 92"/>
                <a:gd name="T25" fmla="*/ 79 h 107"/>
                <a:gd name="T26" fmla="*/ 92 w 92"/>
                <a:gd name="T27" fmla="*/ 3 h 107"/>
                <a:gd name="T28" fmla="*/ 91 w 92"/>
                <a:gd name="T29" fmla="*/ 1 h 107"/>
                <a:gd name="T30" fmla="*/ 88 w 92"/>
                <a:gd name="T31" fmla="*/ 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107">
                  <a:moveTo>
                    <a:pt x="88" y="1"/>
                  </a:moveTo>
                  <a:cubicBezTo>
                    <a:pt x="77" y="8"/>
                    <a:pt x="62" y="13"/>
                    <a:pt x="47" y="19"/>
                  </a:cubicBezTo>
                  <a:cubicBezTo>
                    <a:pt x="32" y="25"/>
                    <a:pt x="16" y="31"/>
                    <a:pt x="3" y="39"/>
                  </a:cubicBezTo>
                  <a:cubicBezTo>
                    <a:pt x="2" y="40"/>
                    <a:pt x="2" y="41"/>
                    <a:pt x="3" y="43"/>
                  </a:cubicBezTo>
                  <a:cubicBezTo>
                    <a:pt x="3" y="44"/>
                    <a:pt x="5" y="44"/>
                    <a:pt x="6" y="43"/>
                  </a:cubicBezTo>
                  <a:cubicBezTo>
                    <a:pt x="18" y="35"/>
                    <a:pt x="34" y="29"/>
                    <a:pt x="49" y="24"/>
                  </a:cubicBezTo>
                  <a:cubicBezTo>
                    <a:pt x="62" y="19"/>
                    <a:pt x="75" y="14"/>
                    <a:pt x="86" y="8"/>
                  </a:cubicBezTo>
                  <a:cubicBezTo>
                    <a:pt x="79" y="30"/>
                    <a:pt x="53" y="54"/>
                    <a:pt x="29" y="75"/>
                  </a:cubicBezTo>
                  <a:cubicBezTo>
                    <a:pt x="18" y="85"/>
                    <a:pt x="8" y="94"/>
                    <a:pt x="0" y="103"/>
                  </a:cubicBezTo>
                  <a:cubicBezTo>
                    <a:pt x="0" y="103"/>
                    <a:pt x="0" y="104"/>
                    <a:pt x="0" y="104"/>
                  </a:cubicBezTo>
                  <a:cubicBezTo>
                    <a:pt x="0" y="105"/>
                    <a:pt x="0" y="106"/>
                    <a:pt x="0" y="106"/>
                  </a:cubicBezTo>
                  <a:cubicBezTo>
                    <a:pt x="1" y="107"/>
                    <a:pt x="3" y="107"/>
                    <a:pt x="4" y="106"/>
                  </a:cubicBezTo>
                  <a:cubicBezTo>
                    <a:pt x="11" y="98"/>
                    <a:pt x="22" y="88"/>
                    <a:pt x="33" y="79"/>
                  </a:cubicBezTo>
                  <a:cubicBezTo>
                    <a:pt x="59" y="55"/>
                    <a:pt x="89" y="28"/>
                    <a:pt x="92" y="3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89" y="0"/>
                    <a:pt x="88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出自【趣你的PPT】(微信:qunideppt)：最优质的PPT资源库"/>
            <p:cNvSpPr/>
            <p:nvPr/>
          </p:nvSpPr>
          <p:spPr bwMode="auto">
            <a:xfrm>
              <a:off x="4932" y="3887"/>
              <a:ext cx="130" cy="81"/>
            </a:xfrm>
            <a:custGeom>
              <a:avLst/>
              <a:gdLst>
                <a:gd name="T0" fmla="*/ 138 w 143"/>
                <a:gd name="T1" fmla="*/ 2 h 89"/>
                <a:gd name="T2" fmla="*/ 2 w 143"/>
                <a:gd name="T3" fmla="*/ 83 h 89"/>
                <a:gd name="T4" fmla="*/ 0 w 143"/>
                <a:gd name="T5" fmla="*/ 87 h 89"/>
                <a:gd name="T6" fmla="*/ 3 w 143"/>
                <a:gd name="T7" fmla="*/ 88 h 89"/>
                <a:gd name="T8" fmla="*/ 142 w 143"/>
                <a:gd name="T9" fmla="*/ 4 h 89"/>
                <a:gd name="T10" fmla="*/ 142 w 143"/>
                <a:gd name="T11" fmla="*/ 1 h 89"/>
                <a:gd name="T12" fmla="*/ 138 w 143"/>
                <a:gd name="T13" fmla="*/ 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89">
                  <a:moveTo>
                    <a:pt x="138" y="2"/>
                  </a:moveTo>
                  <a:cubicBezTo>
                    <a:pt x="116" y="39"/>
                    <a:pt x="39" y="71"/>
                    <a:pt x="2" y="83"/>
                  </a:cubicBezTo>
                  <a:cubicBezTo>
                    <a:pt x="0" y="84"/>
                    <a:pt x="0" y="85"/>
                    <a:pt x="0" y="87"/>
                  </a:cubicBezTo>
                  <a:cubicBezTo>
                    <a:pt x="1" y="88"/>
                    <a:pt x="2" y="89"/>
                    <a:pt x="3" y="88"/>
                  </a:cubicBezTo>
                  <a:cubicBezTo>
                    <a:pt x="44" y="75"/>
                    <a:pt x="120" y="43"/>
                    <a:pt x="142" y="4"/>
                  </a:cubicBezTo>
                  <a:cubicBezTo>
                    <a:pt x="143" y="3"/>
                    <a:pt x="143" y="2"/>
                    <a:pt x="142" y="1"/>
                  </a:cubicBezTo>
                  <a:cubicBezTo>
                    <a:pt x="140" y="0"/>
                    <a:pt x="139" y="1"/>
                    <a:pt x="138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出自【趣你的PPT】(微信:qunideppt)：最优质的PPT资源库"/>
            <p:cNvSpPr/>
            <p:nvPr/>
          </p:nvSpPr>
          <p:spPr bwMode="auto">
            <a:xfrm>
              <a:off x="4939" y="3938"/>
              <a:ext cx="168" cy="117"/>
            </a:xfrm>
            <a:custGeom>
              <a:avLst/>
              <a:gdLst>
                <a:gd name="T0" fmla="*/ 181 w 185"/>
                <a:gd name="T1" fmla="*/ 1 h 129"/>
                <a:gd name="T2" fmla="*/ 162 w 185"/>
                <a:gd name="T3" fmla="*/ 11 h 129"/>
                <a:gd name="T4" fmla="*/ 4 w 185"/>
                <a:gd name="T5" fmla="*/ 47 h 129"/>
                <a:gd name="T6" fmla="*/ 1 w 185"/>
                <a:gd name="T7" fmla="*/ 48 h 129"/>
                <a:gd name="T8" fmla="*/ 2 w 185"/>
                <a:gd name="T9" fmla="*/ 51 h 129"/>
                <a:gd name="T10" fmla="*/ 165 w 185"/>
                <a:gd name="T11" fmla="*/ 16 h 129"/>
                <a:gd name="T12" fmla="*/ 177 w 185"/>
                <a:gd name="T13" fmla="*/ 9 h 129"/>
                <a:gd name="T14" fmla="*/ 68 w 185"/>
                <a:gd name="T15" fmla="*/ 124 h 129"/>
                <a:gd name="T16" fmla="*/ 66 w 185"/>
                <a:gd name="T17" fmla="*/ 126 h 129"/>
                <a:gd name="T18" fmla="*/ 67 w 185"/>
                <a:gd name="T19" fmla="*/ 127 h 129"/>
                <a:gd name="T20" fmla="*/ 70 w 185"/>
                <a:gd name="T21" fmla="*/ 128 h 129"/>
                <a:gd name="T22" fmla="*/ 185 w 185"/>
                <a:gd name="T23" fmla="*/ 4 h 129"/>
                <a:gd name="T24" fmla="*/ 184 w 185"/>
                <a:gd name="T25" fmla="*/ 1 h 129"/>
                <a:gd name="T26" fmla="*/ 181 w 185"/>
                <a:gd name="T27" fmla="*/ 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29">
                  <a:moveTo>
                    <a:pt x="181" y="1"/>
                  </a:moveTo>
                  <a:cubicBezTo>
                    <a:pt x="162" y="11"/>
                    <a:pt x="162" y="11"/>
                    <a:pt x="162" y="11"/>
                  </a:cubicBezTo>
                  <a:cubicBezTo>
                    <a:pt x="114" y="38"/>
                    <a:pt x="55" y="71"/>
                    <a:pt x="4" y="47"/>
                  </a:cubicBezTo>
                  <a:cubicBezTo>
                    <a:pt x="3" y="46"/>
                    <a:pt x="1" y="47"/>
                    <a:pt x="1" y="48"/>
                  </a:cubicBezTo>
                  <a:cubicBezTo>
                    <a:pt x="0" y="49"/>
                    <a:pt x="0" y="51"/>
                    <a:pt x="2" y="51"/>
                  </a:cubicBezTo>
                  <a:cubicBezTo>
                    <a:pt x="55" y="77"/>
                    <a:pt x="116" y="43"/>
                    <a:pt x="165" y="16"/>
                  </a:cubicBezTo>
                  <a:cubicBezTo>
                    <a:pt x="165" y="16"/>
                    <a:pt x="172" y="12"/>
                    <a:pt x="177" y="9"/>
                  </a:cubicBezTo>
                  <a:cubicBezTo>
                    <a:pt x="160" y="53"/>
                    <a:pt x="111" y="98"/>
                    <a:pt x="68" y="124"/>
                  </a:cubicBezTo>
                  <a:cubicBezTo>
                    <a:pt x="67" y="124"/>
                    <a:pt x="66" y="125"/>
                    <a:pt x="66" y="126"/>
                  </a:cubicBezTo>
                  <a:cubicBezTo>
                    <a:pt x="66" y="127"/>
                    <a:pt x="67" y="127"/>
                    <a:pt x="67" y="127"/>
                  </a:cubicBezTo>
                  <a:cubicBezTo>
                    <a:pt x="67" y="129"/>
                    <a:pt x="69" y="129"/>
                    <a:pt x="70" y="128"/>
                  </a:cubicBezTo>
                  <a:cubicBezTo>
                    <a:pt x="113" y="102"/>
                    <a:pt x="168" y="54"/>
                    <a:pt x="185" y="4"/>
                  </a:cubicBezTo>
                  <a:cubicBezTo>
                    <a:pt x="185" y="3"/>
                    <a:pt x="185" y="2"/>
                    <a:pt x="184" y="1"/>
                  </a:cubicBezTo>
                  <a:cubicBezTo>
                    <a:pt x="183" y="1"/>
                    <a:pt x="182" y="0"/>
                    <a:pt x="181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出自【趣你的PPT】(微信:qunideppt)：最优质的PPT资源库"/>
            <p:cNvSpPr/>
            <p:nvPr/>
          </p:nvSpPr>
          <p:spPr bwMode="auto">
            <a:xfrm>
              <a:off x="5016" y="3978"/>
              <a:ext cx="118" cy="133"/>
            </a:xfrm>
            <a:custGeom>
              <a:avLst/>
              <a:gdLst>
                <a:gd name="T0" fmla="*/ 125 w 130"/>
                <a:gd name="T1" fmla="*/ 2 h 147"/>
                <a:gd name="T2" fmla="*/ 2 w 130"/>
                <a:gd name="T3" fmla="*/ 102 h 147"/>
                <a:gd name="T4" fmla="*/ 1 w 130"/>
                <a:gd name="T5" fmla="*/ 105 h 147"/>
                <a:gd name="T6" fmla="*/ 4 w 130"/>
                <a:gd name="T7" fmla="*/ 107 h 147"/>
                <a:gd name="T8" fmla="*/ 124 w 130"/>
                <a:gd name="T9" fmla="*/ 11 h 147"/>
                <a:gd name="T10" fmla="*/ 89 w 130"/>
                <a:gd name="T11" fmla="*/ 80 h 147"/>
                <a:gd name="T12" fmla="*/ 75 w 130"/>
                <a:gd name="T13" fmla="*/ 97 h 147"/>
                <a:gd name="T14" fmla="*/ 38 w 130"/>
                <a:gd name="T15" fmla="*/ 136 h 147"/>
                <a:gd name="T16" fmla="*/ 38 w 130"/>
                <a:gd name="T17" fmla="*/ 135 h 147"/>
                <a:gd name="T18" fmla="*/ 34 w 130"/>
                <a:gd name="T19" fmla="*/ 136 h 147"/>
                <a:gd name="T20" fmla="*/ 32 w 130"/>
                <a:gd name="T21" fmla="*/ 139 h 147"/>
                <a:gd name="T22" fmla="*/ 29 w 130"/>
                <a:gd name="T23" fmla="*/ 143 h 147"/>
                <a:gd name="T24" fmla="*/ 29 w 130"/>
                <a:gd name="T25" fmla="*/ 146 h 147"/>
                <a:gd name="T26" fmla="*/ 32 w 130"/>
                <a:gd name="T27" fmla="*/ 147 h 147"/>
                <a:gd name="T28" fmla="*/ 79 w 130"/>
                <a:gd name="T29" fmla="*/ 100 h 147"/>
                <a:gd name="T30" fmla="*/ 93 w 130"/>
                <a:gd name="T31" fmla="*/ 83 h 147"/>
                <a:gd name="T32" fmla="*/ 130 w 130"/>
                <a:gd name="T33" fmla="*/ 3 h 147"/>
                <a:gd name="T34" fmla="*/ 128 w 130"/>
                <a:gd name="T35" fmla="*/ 1 h 147"/>
                <a:gd name="T36" fmla="*/ 125 w 130"/>
                <a:gd name="T37" fmla="*/ 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0" h="147">
                  <a:moveTo>
                    <a:pt x="125" y="2"/>
                  </a:moveTo>
                  <a:cubicBezTo>
                    <a:pt x="98" y="37"/>
                    <a:pt x="54" y="83"/>
                    <a:pt x="2" y="102"/>
                  </a:cubicBezTo>
                  <a:cubicBezTo>
                    <a:pt x="1" y="102"/>
                    <a:pt x="0" y="104"/>
                    <a:pt x="1" y="105"/>
                  </a:cubicBezTo>
                  <a:cubicBezTo>
                    <a:pt x="1" y="106"/>
                    <a:pt x="3" y="107"/>
                    <a:pt x="4" y="107"/>
                  </a:cubicBezTo>
                  <a:cubicBezTo>
                    <a:pt x="54" y="88"/>
                    <a:pt x="96" y="46"/>
                    <a:pt x="124" y="11"/>
                  </a:cubicBezTo>
                  <a:cubicBezTo>
                    <a:pt x="122" y="41"/>
                    <a:pt x="112" y="54"/>
                    <a:pt x="89" y="80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64" y="111"/>
                    <a:pt x="52" y="126"/>
                    <a:pt x="38" y="136"/>
                  </a:cubicBezTo>
                  <a:cubicBezTo>
                    <a:pt x="38" y="136"/>
                    <a:pt x="38" y="135"/>
                    <a:pt x="38" y="135"/>
                  </a:cubicBezTo>
                  <a:cubicBezTo>
                    <a:pt x="37" y="134"/>
                    <a:pt x="35" y="134"/>
                    <a:pt x="34" y="136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29" y="143"/>
                    <a:pt x="29" y="143"/>
                    <a:pt x="29" y="143"/>
                  </a:cubicBezTo>
                  <a:cubicBezTo>
                    <a:pt x="28" y="143"/>
                    <a:pt x="28" y="145"/>
                    <a:pt x="29" y="146"/>
                  </a:cubicBezTo>
                  <a:cubicBezTo>
                    <a:pt x="29" y="147"/>
                    <a:pt x="31" y="147"/>
                    <a:pt x="32" y="147"/>
                  </a:cubicBezTo>
                  <a:cubicBezTo>
                    <a:pt x="50" y="137"/>
                    <a:pt x="66" y="117"/>
                    <a:pt x="79" y="100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118" y="55"/>
                    <a:pt x="129" y="41"/>
                    <a:pt x="130" y="3"/>
                  </a:cubicBezTo>
                  <a:cubicBezTo>
                    <a:pt x="130" y="2"/>
                    <a:pt x="129" y="1"/>
                    <a:pt x="128" y="1"/>
                  </a:cubicBezTo>
                  <a:cubicBezTo>
                    <a:pt x="127" y="0"/>
                    <a:pt x="126" y="1"/>
                    <a:pt x="125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出自【趣你的PPT】(微信:qunideppt)：最优质的PPT资源库"/>
            <p:cNvSpPr/>
            <p:nvPr/>
          </p:nvSpPr>
          <p:spPr bwMode="auto">
            <a:xfrm>
              <a:off x="5062" y="4052"/>
              <a:ext cx="91" cy="76"/>
            </a:xfrm>
            <a:custGeom>
              <a:avLst/>
              <a:gdLst>
                <a:gd name="T0" fmla="*/ 97 w 101"/>
                <a:gd name="T1" fmla="*/ 1 h 83"/>
                <a:gd name="T2" fmla="*/ 2 w 101"/>
                <a:gd name="T3" fmla="*/ 56 h 83"/>
                <a:gd name="T4" fmla="*/ 0 w 101"/>
                <a:gd name="T5" fmla="*/ 59 h 83"/>
                <a:gd name="T6" fmla="*/ 4 w 101"/>
                <a:gd name="T7" fmla="*/ 60 h 83"/>
                <a:gd name="T8" fmla="*/ 93 w 101"/>
                <a:gd name="T9" fmla="*/ 11 h 83"/>
                <a:gd name="T10" fmla="*/ 68 w 101"/>
                <a:gd name="T11" fmla="*/ 58 h 83"/>
                <a:gd name="T12" fmla="*/ 56 w 101"/>
                <a:gd name="T13" fmla="*/ 79 h 83"/>
                <a:gd name="T14" fmla="*/ 55 w 101"/>
                <a:gd name="T15" fmla="*/ 80 h 83"/>
                <a:gd name="T16" fmla="*/ 57 w 101"/>
                <a:gd name="T17" fmla="*/ 82 h 83"/>
                <a:gd name="T18" fmla="*/ 60 w 101"/>
                <a:gd name="T19" fmla="*/ 81 h 83"/>
                <a:gd name="T20" fmla="*/ 72 w 101"/>
                <a:gd name="T21" fmla="*/ 61 h 83"/>
                <a:gd name="T22" fmla="*/ 101 w 101"/>
                <a:gd name="T23" fmla="*/ 4 h 83"/>
                <a:gd name="T24" fmla="*/ 100 w 101"/>
                <a:gd name="T25" fmla="*/ 1 h 83"/>
                <a:gd name="T26" fmla="*/ 97 w 101"/>
                <a:gd name="T27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3">
                  <a:moveTo>
                    <a:pt x="97" y="1"/>
                  </a:moveTo>
                  <a:cubicBezTo>
                    <a:pt x="63" y="29"/>
                    <a:pt x="35" y="45"/>
                    <a:pt x="2" y="56"/>
                  </a:cubicBezTo>
                  <a:cubicBezTo>
                    <a:pt x="1" y="56"/>
                    <a:pt x="0" y="57"/>
                    <a:pt x="0" y="59"/>
                  </a:cubicBezTo>
                  <a:cubicBezTo>
                    <a:pt x="1" y="60"/>
                    <a:pt x="2" y="61"/>
                    <a:pt x="4" y="60"/>
                  </a:cubicBezTo>
                  <a:cubicBezTo>
                    <a:pt x="35" y="51"/>
                    <a:pt x="62" y="36"/>
                    <a:pt x="93" y="11"/>
                  </a:cubicBezTo>
                  <a:cubicBezTo>
                    <a:pt x="87" y="27"/>
                    <a:pt x="77" y="44"/>
                    <a:pt x="68" y="58"/>
                  </a:cubicBezTo>
                  <a:cubicBezTo>
                    <a:pt x="63" y="66"/>
                    <a:pt x="59" y="73"/>
                    <a:pt x="56" y="79"/>
                  </a:cubicBezTo>
                  <a:cubicBezTo>
                    <a:pt x="55" y="79"/>
                    <a:pt x="55" y="80"/>
                    <a:pt x="55" y="80"/>
                  </a:cubicBezTo>
                  <a:cubicBezTo>
                    <a:pt x="55" y="81"/>
                    <a:pt x="56" y="82"/>
                    <a:pt x="57" y="82"/>
                  </a:cubicBezTo>
                  <a:cubicBezTo>
                    <a:pt x="58" y="83"/>
                    <a:pt x="59" y="82"/>
                    <a:pt x="60" y="81"/>
                  </a:cubicBezTo>
                  <a:cubicBezTo>
                    <a:pt x="63" y="76"/>
                    <a:pt x="67" y="69"/>
                    <a:pt x="72" y="61"/>
                  </a:cubicBezTo>
                  <a:cubicBezTo>
                    <a:pt x="83" y="44"/>
                    <a:pt x="96" y="23"/>
                    <a:pt x="101" y="4"/>
                  </a:cubicBezTo>
                  <a:cubicBezTo>
                    <a:pt x="101" y="3"/>
                    <a:pt x="101" y="2"/>
                    <a:pt x="100" y="1"/>
                  </a:cubicBezTo>
                  <a:cubicBezTo>
                    <a:pt x="99" y="0"/>
                    <a:pt x="98" y="1"/>
                    <a:pt x="97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出自【趣你的PPT】(微信:qunideppt)：最优质的PPT资源库"/>
            <p:cNvSpPr/>
            <p:nvPr/>
          </p:nvSpPr>
          <p:spPr bwMode="auto">
            <a:xfrm>
              <a:off x="4850" y="4377"/>
              <a:ext cx="260" cy="254"/>
            </a:xfrm>
            <a:custGeom>
              <a:avLst/>
              <a:gdLst>
                <a:gd name="T0" fmla="*/ 0 w 287"/>
                <a:gd name="T1" fmla="*/ 277 h 280"/>
                <a:gd name="T2" fmla="*/ 246 w 287"/>
                <a:gd name="T3" fmla="*/ 58 h 280"/>
                <a:gd name="T4" fmla="*/ 256 w 287"/>
                <a:gd name="T5" fmla="*/ 130 h 280"/>
                <a:gd name="T6" fmla="*/ 0 w 287"/>
                <a:gd name="T7" fmla="*/ 27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280">
                  <a:moveTo>
                    <a:pt x="0" y="277"/>
                  </a:moveTo>
                  <a:cubicBezTo>
                    <a:pt x="0" y="277"/>
                    <a:pt x="123" y="0"/>
                    <a:pt x="246" y="58"/>
                  </a:cubicBezTo>
                  <a:cubicBezTo>
                    <a:pt x="246" y="58"/>
                    <a:pt x="287" y="69"/>
                    <a:pt x="256" y="130"/>
                  </a:cubicBezTo>
                  <a:cubicBezTo>
                    <a:pt x="225" y="191"/>
                    <a:pt x="20" y="280"/>
                    <a:pt x="0" y="277"/>
                  </a:cubicBezTo>
                  <a:close/>
                </a:path>
              </a:pathLst>
            </a:custGeom>
            <a:solidFill>
              <a:srgbClr val="53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836" y="3629"/>
              <a:ext cx="24" cy="1300"/>
            </a:xfrm>
            <a:prstGeom prst="rect">
              <a:avLst/>
            </a:prstGeom>
            <a:solidFill>
              <a:srgbClr val="53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出自【趣你的PPT】(微信:qunideppt)：最优质的PPT资源库"/>
            <p:cNvSpPr/>
            <p:nvPr/>
          </p:nvSpPr>
          <p:spPr bwMode="auto">
            <a:xfrm>
              <a:off x="4170" y="4061"/>
              <a:ext cx="256" cy="312"/>
            </a:xfrm>
            <a:custGeom>
              <a:avLst/>
              <a:gdLst>
                <a:gd name="T0" fmla="*/ 27 w 282"/>
                <a:gd name="T1" fmla="*/ 303 h 344"/>
                <a:gd name="T2" fmla="*/ 270 w 282"/>
                <a:gd name="T3" fmla="*/ 0 h 344"/>
                <a:gd name="T4" fmla="*/ 282 w 282"/>
                <a:gd name="T5" fmla="*/ 9 h 344"/>
                <a:gd name="T6" fmla="*/ 27 w 282"/>
                <a:gd name="T7" fmla="*/ 326 h 344"/>
                <a:gd name="T8" fmla="*/ 27 w 282"/>
                <a:gd name="T9" fmla="*/ 303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344">
                  <a:moveTo>
                    <a:pt x="27" y="303"/>
                  </a:moveTo>
                  <a:cubicBezTo>
                    <a:pt x="27" y="303"/>
                    <a:pt x="229" y="65"/>
                    <a:pt x="270" y="0"/>
                  </a:cubicBezTo>
                  <a:cubicBezTo>
                    <a:pt x="282" y="9"/>
                    <a:pt x="282" y="9"/>
                    <a:pt x="282" y="9"/>
                  </a:cubicBezTo>
                  <a:cubicBezTo>
                    <a:pt x="282" y="9"/>
                    <a:pt x="54" y="309"/>
                    <a:pt x="27" y="326"/>
                  </a:cubicBezTo>
                  <a:cubicBezTo>
                    <a:pt x="0" y="344"/>
                    <a:pt x="27" y="303"/>
                    <a:pt x="27" y="303"/>
                  </a:cubicBezTo>
                  <a:close/>
                </a:path>
              </a:pathLst>
            </a:custGeom>
            <a:solidFill>
              <a:srgbClr val="53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出自【趣你的PPT】(微信:qunideppt)：最优质的PPT资源库"/>
            <p:cNvSpPr/>
            <p:nvPr/>
          </p:nvSpPr>
          <p:spPr bwMode="auto">
            <a:xfrm>
              <a:off x="3910" y="3818"/>
              <a:ext cx="279" cy="338"/>
            </a:xfrm>
            <a:custGeom>
              <a:avLst/>
              <a:gdLst>
                <a:gd name="T0" fmla="*/ 300 w 307"/>
                <a:gd name="T1" fmla="*/ 372 h 372"/>
                <a:gd name="T2" fmla="*/ 43 w 307"/>
                <a:gd name="T3" fmla="*/ 185 h 372"/>
                <a:gd name="T4" fmla="*/ 38 w 307"/>
                <a:gd name="T5" fmla="*/ 0 h 372"/>
                <a:gd name="T6" fmla="*/ 214 w 307"/>
                <a:gd name="T7" fmla="*/ 110 h 372"/>
                <a:gd name="T8" fmla="*/ 300 w 307"/>
                <a:gd name="T9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72">
                  <a:moveTo>
                    <a:pt x="300" y="372"/>
                  </a:moveTo>
                  <a:cubicBezTo>
                    <a:pt x="300" y="372"/>
                    <a:pt x="86" y="278"/>
                    <a:pt x="43" y="185"/>
                  </a:cubicBezTo>
                  <a:cubicBezTo>
                    <a:pt x="0" y="92"/>
                    <a:pt x="38" y="0"/>
                    <a:pt x="38" y="0"/>
                  </a:cubicBezTo>
                  <a:cubicBezTo>
                    <a:pt x="38" y="0"/>
                    <a:pt x="150" y="6"/>
                    <a:pt x="214" y="110"/>
                  </a:cubicBezTo>
                  <a:cubicBezTo>
                    <a:pt x="277" y="214"/>
                    <a:pt x="307" y="359"/>
                    <a:pt x="300" y="372"/>
                  </a:cubicBezTo>
                  <a:close/>
                </a:path>
              </a:pathLst>
            </a:custGeom>
            <a:solidFill>
              <a:srgbClr val="DEC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出自【趣你的PPT】(微信:qunideppt)：最优质的PPT资源库"/>
            <p:cNvSpPr/>
            <p:nvPr/>
          </p:nvSpPr>
          <p:spPr bwMode="auto">
            <a:xfrm>
              <a:off x="4194" y="3400"/>
              <a:ext cx="342" cy="345"/>
            </a:xfrm>
            <a:custGeom>
              <a:avLst/>
              <a:gdLst>
                <a:gd name="T0" fmla="*/ 0 w 377"/>
                <a:gd name="T1" fmla="*/ 374 h 380"/>
                <a:gd name="T2" fmla="*/ 163 w 377"/>
                <a:gd name="T3" fmla="*/ 62 h 380"/>
                <a:gd name="T4" fmla="*/ 365 w 377"/>
                <a:gd name="T5" fmla="*/ 27 h 380"/>
                <a:gd name="T6" fmla="*/ 273 w 377"/>
                <a:gd name="T7" fmla="*/ 237 h 380"/>
                <a:gd name="T8" fmla="*/ 0 w 377"/>
                <a:gd name="T9" fmla="*/ 374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380">
                  <a:moveTo>
                    <a:pt x="0" y="374"/>
                  </a:moveTo>
                  <a:cubicBezTo>
                    <a:pt x="0" y="374"/>
                    <a:pt x="68" y="124"/>
                    <a:pt x="163" y="62"/>
                  </a:cubicBezTo>
                  <a:cubicBezTo>
                    <a:pt x="258" y="0"/>
                    <a:pt x="365" y="27"/>
                    <a:pt x="365" y="27"/>
                  </a:cubicBezTo>
                  <a:cubicBezTo>
                    <a:pt x="365" y="27"/>
                    <a:pt x="377" y="151"/>
                    <a:pt x="273" y="237"/>
                  </a:cubicBezTo>
                  <a:cubicBezTo>
                    <a:pt x="169" y="323"/>
                    <a:pt x="15" y="380"/>
                    <a:pt x="0" y="374"/>
                  </a:cubicBezTo>
                  <a:close/>
                </a:path>
              </a:pathLst>
            </a:custGeom>
            <a:solidFill>
              <a:srgbClr val="DEC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出自【趣你的PPT】(微信:qunideppt)：最优质的PPT资源库"/>
            <p:cNvSpPr/>
            <p:nvPr/>
          </p:nvSpPr>
          <p:spPr bwMode="auto">
            <a:xfrm>
              <a:off x="4324" y="3422"/>
              <a:ext cx="161" cy="188"/>
            </a:xfrm>
            <a:custGeom>
              <a:avLst/>
              <a:gdLst>
                <a:gd name="T0" fmla="*/ 145 w 177"/>
                <a:gd name="T1" fmla="*/ 2 h 207"/>
                <a:gd name="T2" fmla="*/ 145 w 177"/>
                <a:gd name="T3" fmla="*/ 18 h 207"/>
                <a:gd name="T4" fmla="*/ 169 w 177"/>
                <a:gd name="T5" fmla="*/ 153 h 207"/>
                <a:gd name="T6" fmla="*/ 31 w 177"/>
                <a:gd name="T7" fmla="*/ 37 h 207"/>
                <a:gd name="T8" fmla="*/ 28 w 177"/>
                <a:gd name="T9" fmla="*/ 36 h 207"/>
                <a:gd name="T10" fmla="*/ 27 w 177"/>
                <a:gd name="T11" fmla="*/ 38 h 207"/>
                <a:gd name="T12" fmla="*/ 27 w 177"/>
                <a:gd name="T13" fmla="*/ 39 h 207"/>
                <a:gd name="T14" fmla="*/ 113 w 177"/>
                <a:gd name="T15" fmla="*/ 177 h 207"/>
                <a:gd name="T16" fmla="*/ 5 w 177"/>
                <a:gd name="T17" fmla="*/ 66 h 207"/>
                <a:gd name="T18" fmla="*/ 1 w 177"/>
                <a:gd name="T19" fmla="*/ 66 h 207"/>
                <a:gd name="T20" fmla="*/ 0 w 177"/>
                <a:gd name="T21" fmla="*/ 68 h 207"/>
                <a:gd name="T22" fmla="*/ 0 w 177"/>
                <a:gd name="T23" fmla="*/ 69 h 207"/>
                <a:gd name="T24" fmla="*/ 131 w 177"/>
                <a:gd name="T25" fmla="*/ 200 h 207"/>
                <a:gd name="T26" fmla="*/ 138 w 177"/>
                <a:gd name="T27" fmla="*/ 207 h 207"/>
                <a:gd name="T28" fmla="*/ 141 w 177"/>
                <a:gd name="T29" fmla="*/ 206 h 207"/>
                <a:gd name="T30" fmla="*/ 142 w 177"/>
                <a:gd name="T31" fmla="*/ 204 h 207"/>
                <a:gd name="T32" fmla="*/ 141 w 177"/>
                <a:gd name="T33" fmla="*/ 202 h 207"/>
                <a:gd name="T34" fmla="*/ 133 w 177"/>
                <a:gd name="T35" fmla="*/ 195 h 207"/>
                <a:gd name="T36" fmla="*/ 45 w 177"/>
                <a:gd name="T37" fmla="*/ 60 h 207"/>
                <a:gd name="T38" fmla="*/ 173 w 177"/>
                <a:gd name="T39" fmla="*/ 162 h 207"/>
                <a:gd name="T40" fmla="*/ 176 w 177"/>
                <a:gd name="T41" fmla="*/ 162 h 207"/>
                <a:gd name="T42" fmla="*/ 177 w 177"/>
                <a:gd name="T43" fmla="*/ 159 h 207"/>
                <a:gd name="T44" fmla="*/ 151 w 177"/>
                <a:gd name="T45" fmla="*/ 3 h 207"/>
                <a:gd name="T46" fmla="*/ 148 w 177"/>
                <a:gd name="T47" fmla="*/ 0 h 207"/>
                <a:gd name="T48" fmla="*/ 145 w 177"/>
                <a:gd name="T49" fmla="*/ 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207">
                  <a:moveTo>
                    <a:pt x="145" y="2"/>
                  </a:moveTo>
                  <a:cubicBezTo>
                    <a:pt x="145" y="3"/>
                    <a:pt x="145" y="8"/>
                    <a:pt x="145" y="18"/>
                  </a:cubicBezTo>
                  <a:cubicBezTo>
                    <a:pt x="145" y="44"/>
                    <a:pt x="148" y="100"/>
                    <a:pt x="169" y="153"/>
                  </a:cubicBezTo>
                  <a:cubicBezTo>
                    <a:pt x="142" y="133"/>
                    <a:pt x="46" y="62"/>
                    <a:pt x="31" y="37"/>
                  </a:cubicBezTo>
                  <a:cubicBezTo>
                    <a:pt x="31" y="36"/>
                    <a:pt x="29" y="35"/>
                    <a:pt x="28" y="36"/>
                  </a:cubicBezTo>
                  <a:cubicBezTo>
                    <a:pt x="27" y="36"/>
                    <a:pt x="27" y="37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34" y="51"/>
                    <a:pt x="82" y="132"/>
                    <a:pt x="113" y="177"/>
                  </a:cubicBezTo>
                  <a:cubicBezTo>
                    <a:pt x="76" y="142"/>
                    <a:pt x="15" y="83"/>
                    <a:pt x="5" y="66"/>
                  </a:cubicBezTo>
                  <a:cubicBezTo>
                    <a:pt x="4" y="65"/>
                    <a:pt x="2" y="65"/>
                    <a:pt x="1" y="66"/>
                  </a:cubicBezTo>
                  <a:cubicBezTo>
                    <a:pt x="0" y="66"/>
                    <a:pt x="0" y="67"/>
                    <a:pt x="0" y="68"/>
                  </a:cubicBezTo>
                  <a:cubicBezTo>
                    <a:pt x="0" y="68"/>
                    <a:pt x="0" y="69"/>
                    <a:pt x="0" y="69"/>
                  </a:cubicBezTo>
                  <a:cubicBezTo>
                    <a:pt x="13" y="90"/>
                    <a:pt x="106" y="177"/>
                    <a:pt x="131" y="200"/>
                  </a:cubicBezTo>
                  <a:cubicBezTo>
                    <a:pt x="134" y="204"/>
                    <a:pt x="137" y="206"/>
                    <a:pt x="138" y="207"/>
                  </a:cubicBezTo>
                  <a:cubicBezTo>
                    <a:pt x="139" y="207"/>
                    <a:pt x="141" y="207"/>
                    <a:pt x="141" y="206"/>
                  </a:cubicBezTo>
                  <a:cubicBezTo>
                    <a:pt x="141" y="205"/>
                    <a:pt x="142" y="205"/>
                    <a:pt x="142" y="204"/>
                  </a:cubicBezTo>
                  <a:cubicBezTo>
                    <a:pt x="142" y="204"/>
                    <a:pt x="141" y="203"/>
                    <a:pt x="141" y="202"/>
                  </a:cubicBezTo>
                  <a:cubicBezTo>
                    <a:pt x="141" y="202"/>
                    <a:pt x="138" y="200"/>
                    <a:pt x="133" y="195"/>
                  </a:cubicBezTo>
                  <a:cubicBezTo>
                    <a:pt x="116" y="175"/>
                    <a:pt x="77" y="113"/>
                    <a:pt x="45" y="60"/>
                  </a:cubicBezTo>
                  <a:cubicBezTo>
                    <a:pt x="85" y="98"/>
                    <a:pt x="169" y="159"/>
                    <a:pt x="173" y="162"/>
                  </a:cubicBezTo>
                  <a:cubicBezTo>
                    <a:pt x="174" y="163"/>
                    <a:pt x="175" y="162"/>
                    <a:pt x="176" y="162"/>
                  </a:cubicBezTo>
                  <a:cubicBezTo>
                    <a:pt x="177" y="161"/>
                    <a:pt x="177" y="160"/>
                    <a:pt x="177" y="159"/>
                  </a:cubicBezTo>
                  <a:cubicBezTo>
                    <a:pt x="145" y="86"/>
                    <a:pt x="150" y="4"/>
                    <a:pt x="151" y="3"/>
                  </a:cubicBezTo>
                  <a:cubicBezTo>
                    <a:pt x="151" y="1"/>
                    <a:pt x="150" y="0"/>
                    <a:pt x="148" y="0"/>
                  </a:cubicBezTo>
                  <a:cubicBezTo>
                    <a:pt x="147" y="0"/>
                    <a:pt x="146" y="1"/>
                    <a:pt x="145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出自【趣你的PPT】(微信:qunideppt)：最优质的PPT资源库"/>
            <p:cNvSpPr/>
            <p:nvPr/>
          </p:nvSpPr>
          <p:spPr bwMode="auto">
            <a:xfrm>
              <a:off x="4294" y="3492"/>
              <a:ext cx="86" cy="167"/>
            </a:xfrm>
            <a:custGeom>
              <a:avLst/>
              <a:gdLst>
                <a:gd name="T0" fmla="*/ 1 w 95"/>
                <a:gd name="T1" fmla="*/ 1 h 184"/>
                <a:gd name="T2" fmla="*/ 1 w 95"/>
                <a:gd name="T3" fmla="*/ 4 h 184"/>
                <a:gd name="T4" fmla="*/ 26 w 95"/>
                <a:gd name="T5" fmla="*/ 58 h 184"/>
                <a:gd name="T6" fmla="*/ 43 w 95"/>
                <a:gd name="T7" fmla="*/ 98 h 184"/>
                <a:gd name="T8" fmla="*/ 61 w 95"/>
                <a:gd name="T9" fmla="*/ 129 h 184"/>
                <a:gd name="T10" fmla="*/ 90 w 95"/>
                <a:gd name="T11" fmla="*/ 182 h 184"/>
                <a:gd name="T12" fmla="*/ 93 w 95"/>
                <a:gd name="T13" fmla="*/ 183 h 184"/>
                <a:gd name="T14" fmla="*/ 94 w 95"/>
                <a:gd name="T15" fmla="*/ 180 h 184"/>
                <a:gd name="T16" fmla="*/ 65 w 95"/>
                <a:gd name="T17" fmla="*/ 126 h 184"/>
                <a:gd name="T18" fmla="*/ 47 w 95"/>
                <a:gd name="T19" fmla="*/ 96 h 184"/>
                <a:gd name="T20" fmla="*/ 31 w 95"/>
                <a:gd name="T21" fmla="*/ 56 h 184"/>
                <a:gd name="T22" fmla="*/ 5 w 95"/>
                <a:gd name="T23" fmla="*/ 1 h 184"/>
                <a:gd name="T24" fmla="*/ 1 w 95"/>
                <a:gd name="T25" fmla="*/ 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84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2" y="18"/>
                    <a:pt x="19" y="38"/>
                    <a:pt x="26" y="58"/>
                  </a:cubicBezTo>
                  <a:cubicBezTo>
                    <a:pt x="31" y="72"/>
                    <a:pt x="36" y="86"/>
                    <a:pt x="43" y="98"/>
                  </a:cubicBezTo>
                  <a:cubicBezTo>
                    <a:pt x="49" y="108"/>
                    <a:pt x="55" y="119"/>
                    <a:pt x="61" y="129"/>
                  </a:cubicBezTo>
                  <a:cubicBezTo>
                    <a:pt x="71" y="146"/>
                    <a:pt x="82" y="163"/>
                    <a:pt x="90" y="182"/>
                  </a:cubicBezTo>
                  <a:cubicBezTo>
                    <a:pt x="90" y="183"/>
                    <a:pt x="92" y="184"/>
                    <a:pt x="93" y="183"/>
                  </a:cubicBezTo>
                  <a:cubicBezTo>
                    <a:pt x="94" y="183"/>
                    <a:pt x="95" y="181"/>
                    <a:pt x="94" y="180"/>
                  </a:cubicBezTo>
                  <a:cubicBezTo>
                    <a:pt x="86" y="161"/>
                    <a:pt x="76" y="143"/>
                    <a:pt x="65" y="126"/>
                  </a:cubicBezTo>
                  <a:cubicBezTo>
                    <a:pt x="59" y="116"/>
                    <a:pt x="53" y="106"/>
                    <a:pt x="47" y="96"/>
                  </a:cubicBezTo>
                  <a:cubicBezTo>
                    <a:pt x="41" y="84"/>
                    <a:pt x="36" y="70"/>
                    <a:pt x="31" y="56"/>
                  </a:cubicBezTo>
                  <a:cubicBezTo>
                    <a:pt x="24" y="36"/>
                    <a:pt x="16" y="16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出自【趣你的PPT】(微信:qunideppt)：最优质的PPT资源库"/>
            <p:cNvSpPr/>
            <p:nvPr/>
          </p:nvSpPr>
          <p:spPr bwMode="auto">
            <a:xfrm>
              <a:off x="4249" y="3581"/>
              <a:ext cx="99" cy="96"/>
            </a:xfrm>
            <a:custGeom>
              <a:avLst/>
              <a:gdLst>
                <a:gd name="T0" fmla="*/ 1 w 109"/>
                <a:gd name="T1" fmla="*/ 1 h 106"/>
                <a:gd name="T2" fmla="*/ 0 w 109"/>
                <a:gd name="T3" fmla="*/ 4 h 106"/>
                <a:gd name="T4" fmla="*/ 105 w 109"/>
                <a:gd name="T5" fmla="*/ 106 h 106"/>
                <a:gd name="T6" fmla="*/ 109 w 109"/>
                <a:gd name="T7" fmla="*/ 105 h 106"/>
                <a:gd name="T8" fmla="*/ 107 w 109"/>
                <a:gd name="T9" fmla="*/ 101 h 106"/>
                <a:gd name="T10" fmla="*/ 5 w 109"/>
                <a:gd name="T11" fmla="*/ 1 h 106"/>
                <a:gd name="T12" fmla="*/ 1 w 109"/>
                <a:gd name="T13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06">
                  <a:moveTo>
                    <a:pt x="1" y="1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21" y="35"/>
                    <a:pt x="66" y="87"/>
                    <a:pt x="105" y="106"/>
                  </a:cubicBezTo>
                  <a:cubicBezTo>
                    <a:pt x="107" y="106"/>
                    <a:pt x="108" y="106"/>
                    <a:pt x="109" y="105"/>
                  </a:cubicBezTo>
                  <a:cubicBezTo>
                    <a:pt x="109" y="103"/>
                    <a:pt x="109" y="102"/>
                    <a:pt x="107" y="101"/>
                  </a:cubicBezTo>
                  <a:cubicBezTo>
                    <a:pt x="69" y="83"/>
                    <a:pt x="25" y="3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出自【趣你的PPT】(微信:qunideppt)：最优质的PPT资源库"/>
            <p:cNvSpPr/>
            <p:nvPr/>
          </p:nvSpPr>
          <p:spPr bwMode="auto">
            <a:xfrm>
              <a:off x="4240" y="3600"/>
              <a:ext cx="62" cy="104"/>
            </a:xfrm>
            <a:custGeom>
              <a:avLst/>
              <a:gdLst>
                <a:gd name="T0" fmla="*/ 4 w 69"/>
                <a:gd name="T1" fmla="*/ 2 h 115"/>
                <a:gd name="T2" fmla="*/ 64 w 69"/>
                <a:gd name="T3" fmla="*/ 114 h 115"/>
                <a:gd name="T4" fmla="*/ 68 w 69"/>
                <a:gd name="T5" fmla="*/ 114 h 115"/>
                <a:gd name="T6" fmla="*/ 68 w 69"/>
                <a:gd name="T7" fmla="*/ 110 h 115"/>
                <a:gd name="T8" fmla="*/ 9 w 69"/>
                <a:gd name="T9" fmla="*/ 3 h 115"/>
                <a:gd name="T10" fmla="*/ 7 w 69"/>
                <a:gd name="T11" fmla="*/ 0 h 115"/>
                <a:gd name="T12" fmla="*/ 4 w 69"/>
                <a:gd name="T13" fmla="*/ 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15">
                  <a:moveTo>
                    <a:pt x="4" y="2"/>
                  </a:moveTo>
                  <a:cubicBezTo>
                    <a:pt x="0" y="28"/>
                    <a:pt x="45" y="97"/>
                    <a:pt x="64" y="114"/>
                  </a:cubicBezTo>
                  <a:cubicBezTo>
                    <a:pt x="65" y="115"/>
                    <a:pt x="67" y="115"/>
                    <a:pt x="68" y="114"/>
                  </a:cubicBezTo>
                  <a:cubicBezTo>
                    <a:pt x="69" y="113"/>
                    <a:pt x="69" y="111"/>
                    <a:pt x="68" y="110"/>
                  </a:cubicBezTo>
                  <a:cubicBezTo>
                    <a:pt x="50" y="95"/>
                    <a:pt x="5" y="26"/>
                    <a:pt x="9" y="3"/>
                  </a:cubicBezTo>
                  <a:cubicBezTo>
                    <a:pt x="9" y="1"/>
                    <a:pt x="8" y="0"/>
                    <a:pt x="7" y="0"/>
                  </a:cubicBezTo>
                  <a:cubicBezTo>
                    <a:pt x="6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出自【趣你的PPT】(微信:qunideppt)：最优质的PPT资源库"/>
            <p:cNvSpPr/>
            <p:nvPr/>
          </p:nvSpPr>
          <p:spPr bwMode="auto">
            <a:xfrm>
              <a:off x="4222" y="3651"/>
              <a:ext cx="69" cy="53"/>
            </a:xfrm>
            <a:custGeom>
              <a:avLst/>
              <a:gdLst>
                <a:gd name="T0" fmla="*/ 2 w 77"/>
                <a:gd name="T1" fmla="*/ 0 h 59"/>
                <a:gd name="T2" fmla="*/ 0 w 77"/>
                <a:gd name="T3" fmla="*/ 4 h 59"/>
                <a:gd name="T4" fmla="*/ 55 w 77"/>
                <a:gd name="T5" fmla="*/ 49 h 59"/>
                <a:gd name="T6" fmla="*/ 73 w 77"/>
                <a:gd name="T7" fmla="*/ 58 h 59"/>
                <a:gd name="T8" fmla="*/ 76 w 77"/>
                <a:gd name="T9" fmla="*/ 58 h 59"/>
                <a:gd name="T10" fmla="*/ 75 w 77"/>
                <a:gd name="T11" fmla="*/ 54 h 59"/>
                <a:gd name="T12" fmla="*/ 57 w 77"/>
                <a:gd name="T13" fmla="*/ 44 h 59"/>
                <a:gd name="T14" fmla="*/ 5 w 77"/>
                <a:gd name="T15" fmla="*/ 2 h 59"/>
                <a:gd name="T16" fmla="*/ 2 w 77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59">
                  <a:moveTo>
                    <a:pt x="2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8" y="25"/>
                    <a:pt x="34" y="38"/>
                    <a:pt x="55" y="49"/>
                  </a:cubicBezTo>
                  <a:cubicBezTo>
                    <a:pt x="62" y="52"/>
                    <a:pt x="68" y="55"/>
                    <a:pt x="73" y="58"/>
                  </a:cubicBezTo>
                  <a:cubicBezTo>
                    <a:pt x="74" y="59"/>
                    <a:pt x="75" y="59"/>
                    <a:pt x="76" y="58"/>
                  </a:cubicBezTo>
                  <a:cubicBezTo>
                    <a:pt x="77" y="56"/>
                    <a:pt x="77" y="55"/>
                    <a:pt x="75" y="54"/>
                  </a:cubicBezTo>
                  <a:cubicBezTo>
                    <a:pt x="70" y="51"/>
                    <a:pt x="64" y="48"/>
                    <a:pt x="57" y="44"/>
                  </a:cubicBezTo>
                  <a:cubicBezTo>
                    <a:pt x="37" y="34"/>
                    <a:pt x="12" y="22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181" y="3200"/>
              <a:ext cx="28" cy="1731"/>
            </a:xfrm>
            <a:prstGeom prst="rect">
              <a:avLst/>
            </a:prstGeom>
            <a:solidFill>
              <a:srgbClr val="53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591" y="2551"/>
              <a:ext cx="28" cy="2377"/>
            </a:xfrm>
            <a:prstGeom prst="rect">
              <a:avLst/>
            </a:pr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5159" y="3179"/>
              <a:ext cx="28" cy="1749"/>
            </a:xfrm>
            <a:prstGeom prst="rect">
              <a:avLst/>
            </a:pr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出自【趣你的PPT】(微信:qunideppt)：最优质的PPT资源库"/>
            <p:cNvSpPr/>
            <p:nvPr/>
          </p:nvSpPr>
          <p:spPr bwMode="auto">
            <a:xfrm>
              <a:off x="4017" y="3505"/>
              <a:ext cx="161" cy="294"/>
            </a:xfrm>
            <a:custGeom>
              <a:avLst/>
              <a:gdLst>
                <a:gd name="T0" fmla="*/ 178 w 178"/>
                <a:gd name="T1" fmla="*/ 305 h 323"/>
                <a:gd name="T2" fmla="*/ 12 w 178"/>
                <a:gd name="T3" fmla="*/ 0 h 323"/>
                <a:gd name="T4" fmla="*/ 0 w 178"/>
                <a:gd name="T5" fmla="*/ 8 h 323"/>
                <a:gd name="T6" fmla="*/ 178 w 178"/>
                <a:gd name="T7" fmla="*/ 323 h 323"/>
                <a:gd name="T8" fmla="*/ 178 w 178"/>
                <a:gd name="T9" fmla="*/ 30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323">
                  <a:moveTo>
                    <a:pt x="178" y="305"/>
                  </a:moveTo>
                  <a:cubicBezTo>
                    <a:pt x="178" y="305"/>
                    <a:pt x="18" y="35"/>
                    <a:pt x="1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27" y="100"/>
                    <a:pt x="178" y="323"/>
                  </a:cubicBezTo>
                  <a:lnTo>
                    <a:pt x="178" y="305"/>
                  </a:lnTo>
                  <a:close/>
                </a:path>
              </a:pathLst>
            </a:custGeom>
            <a:solidFill>
              <a:srgbClr val="53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出自【趣你的PPT】(微信:qunideppt)：最优质的PPT资源库"/>
            <p:cNvSpPr/>
            <p:nvPr/>
          </p:nvSpPr>
          <p:spPr bwMode="auto">
            <a:xfrm>
              <a:off x="3774" y="2749"/>
              <a:ext cx="269" cy="216"/>
            </a:xfrm>
            <a:custGeom>
              <a:avLst/>
              <a:gdLst>
                <a:gd name="T0" fmla="*/ 296 w 296"/>
                <a:gd name="T1" fmla="*/ 202 h 237"/>
                <a:gd name="T2" fmla="*/ 278 w 296"/>
                <a:gd name="T3" fmla="*/ 159 h 237"/>
                <a:gd name="T4" fmla="*/ 133 w 296"/>
                <a:gd name="T5" fmla="*/ 8 h 237"/>
                <a:gd name="T6" fmla="*/ 20 w 296"/>
                <a:gd name="T7" fmla="*/ 43 h 237"/>
                <a:gd name="T8" fmla="*/ 53 w 296"/>
                <a:gd name="T9" fmla="*/ 162 h 237"/>
                <a:gd name="T10" fmla="*/ 296 w 296"/>
                <a:gd name="T11" fmla="*/ 20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6" h="237">
                  <a:moveTo>
                    <a:pt x="296" y="202"/>
                  </a:moveTo>
                  <a:cubicBezTo>
                    <a:pt x="291" y="187"/>
                    <a:pt x="285" y="173"/>
                    <a:pt x="278" y="159"/>
                  </a:cubicBezTo>
                  <a:cubicBezTo>
                    <a:pt x="249" y="98"/>
                    <a:pt x="204" y="26"/>
                    <a:pt x="133" y="8"/>
                  </a:cubicBezTo>
                  <a:cubicBezTo>
                    <a:pt x="97" y="0"/>
                    <a:pt x="39" y="7"/>
                    <a:pt x="20" y="43"/>
                  </a:cubicBezTo>
                  <a:cubicBezTo>
                    <a:pt x="0" y="81"/>
                    <a:pt x="25" y="135"/>
                    <a:pt x="53" y="162"/>
                  </a:cubicBezTo>
                  <a:cubicBezTo>
                    <a:pt x="132" y="237"/>
                    <a:pt x="296" y="202"/>
                    <a:pt x="296" y="202"/>
                  </a:cubicBezTo>
                  <a:close/>
                </a:path>
              </a:pathLst>
            </a:custGeom>
            <a:solidFill>
              <a:srgbClr val="E6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出自【趣你的PPT】(微信:qunideppt)：最优质的PPT资源库"/>
            <p:cNvSpPr/>
            <p:nvPr/>
          </p:nvSpPr>
          <p:spPr bwMode="auto">
            <a:xfrm>
              <a:off x="3987" y="2558"/>
              <a:ext cx="186" cy="288"/>
            </a:xfrm>
            <a:custGeom>
              <a:avLst/>
              <a:gdLst>
                <a:gd name="T0" fmla="*/ 157 w 206"/>
                <a:gd name="T1" fmla="*/ 317 h 317"/>
                <a:gd name="T2" fmla="*/ 172 w 206"/>
                <a:gd name="T3" fmla="*/ 273 h 317"/>
                <a:gd name="T4" fmla="*/ 165 w 206"/>
                <a:gd name="T5" fmla="*/ 65 h 317"/>
                <a:gd name="T6" fmla="*/ 58 w 206"/>
                <a:gd name="T7" fmla="*/ 14 h 317"/>
                <a:gd name="T8" fmla="*/ 3 w 206"/>
                <a:gd name="T9" fmla="*/ 125 h 317"/>
                <a:gd name="T10" fmla="*/ 157 w 206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317">
                  <a:moveTo>
                    <a:pt x="157" y="317"/>
                  </a:moveTo>
                  <a:cubicBezTo>
                    <a:pt x="163" y="303"/>
                    <a:pt x="168" y="288"/>
                    <a:pt x="172" y="273"/>
                  </a:cubicBezTo>
                  <a:cubicBezTo>
                    <a:pt x="192" y="208"/>
                    <a:pt x="206" y="124"/>
                    <a:pt x="165" y="65"/>
                  </a:cubicBezTo>
                  <a:cubicBezTo>
                    <a:pt x="144" y="34"/>
                    <a:pt x="97" y="0"/>
                    <a:pt x="58" y="14"/>
                  </a:cubicBezTo>
                  <a:cubicBezTo>
                    <a:pt x="17" y="29"/>
                    <a:pt x="0" y="86"/>
                    <a:pt x="3" y="125"/>
                  </a:cubicBezTo>
                  <a:cubicBezTo>
                    <a:pt x="11" y="234"/>
                    <a:pt x="157" y="317"/>
                    <a:pt x="157" y="317"/>
                  </a:cubicBezTo>
                  <a:close/>
                </a:path>
              </a:pathLst>
            </a:custGeom>
            <a:solidFill>
              <a:srgbClr val="E4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出自【趣你的PPT】(微信:qunideppt)：最优质的PPT资源库"/>
            <p:cNvSpPr/>
            <p:nvPr/>
          </p:nvSpPr>
          <p:spPr bwMode="auto">
            <a:xfrm>
              <a:off x="4180" y="2574"/>
              <a:ext cx="210" cy="279"/>
            </a:xfrm>
            <a:custGeom>
              <a:avLst/>
              <a:gdLst>
                <a:gd name="T0" fmla="*/ 52 w 232"/>
                <a:gd name="T1" fmla="*/ 307 h 307"/>
                <a:gd name="T2" fmla="*/ 93 w 232"/>
                <a:gd name="T3" fmla="*/ 285 h 307"/>
                <a:gd name="T4" fmla="*/ 227 w 232"/>
                <a:gd name="T5" fmla="*/ 125 h 307"/>
                <a:gd name="T6" fmla="*/ 181 w 232"/>
                <a:gd name="T7" fmla="*/ 16 h 307"/>
                <a:gd name="T8" fmla="*/ 66 w 232"/>
                <a:gd name="T9" fmla="*/ 61 h 307"/>
                <a:gd name="T10" fmla="*/ 52 w 232"/>
                <a:gd name="T11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307">
                  <a:moveTo>
                    <a:pt x="52" y="307"/>
                  </a:moveTo>
                  <a:cubicBezTo>
                    <a:pt x="66" y="301"/>
                    <a:pt x="80" y="293"/>
                    <a:pt x="93" y="285"/>
                  </a:cubicBezTo>
                  <a:cubicBezTo>
                    <a:pt x="151" y="249"/>
                    <a:pt x="218" y="196"/>
                    <a:pt x="227" y="125"/>
                  </a:cubicBezTo>
                  <a:cubicBezTo>
                    <a:pt x="232" y="88"/>
                    <a:pt x="219" y="31"/>
                    <a:pt x="181" y="16"/>
                  </a:cubicBezTo>
                  <a:cubicBezTo>
                    <a:pt x="141" y="0"/>
                    <a:pt x="90" y="30"/>
                    <a:pt x="66" y="61"/>
                  </a:cubicBezTo>
                  <a:cubicBezTo>
                    <a:pt x="0" y="148"/>
                    <a:pt x="52" y="307"/>
                    <a:pt x="52" y="307"/>
                  </a:cubicBezTo>
                  <a:close/>
                </a:path>
              </a:pathLst>
            </a:custGeom>
            <a:solidFill>
              <a:srgbClr val="E6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出自【趣你的PPT】(微信:qunideppt)：最优质的PPT资源库"/>
            <p:cNvSpPr/>
            <p:nvPr/>
          </p:nvSpPr>
          <p:spPr bwMode="auto">
            <a:xfrm>
              <a:off x="4295" y="2760"/>
              <a:ext cx="280" cy="190"/>
            </a:xfrm>
            <a:custGeom>
              <a:avLst/>
              <a:gdLst>
                <a:gd name="T0" fmla="*/ 0 w 309"/>
                <a:gd name="T1" fmla="*/ 180 h 209"/>
                <a:gd name="T2" fmla="*/ 46 w 309"/>
                <a:gd name="T3" fmla="*/ 191 h 209"/>
                <a:gd name="T4" fmla="*/ 253 w 309"/>
                <a:gd name="T5" fmla="*/ 162 h 209"/>
                <a:gd name="T6" fmla="*/ 291 w 309"/>
                <a:gd name="T7" fmla="*/ 50 h 209"/>
                <a:gd name="T8" fmla="*/ 176 w 309"/>
                <a:gd name="T9" fmla="*/ 7 h 209"/>
                <a:gd name="T10" fmla="*/ 0 w 309"/>
                <a:gd name="T11" fmla="*/ 18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209">
                  <a:moveTo>
                    <a:pt x="0" y="180"/>
                  </a:moveTo>
                  <a:cubicBezTo>
                    <a:pt x="15" y="185"/>
                    <a:pt x="31" y="188"/>
                    <a:pt x="46" y="191"/>
                  </a:cubicBezTo>
                  <a:cubicBezTo>
                    <a:pt x="113" y="204"/>
                    <a:pt x="198" y="209"/>
                    <a:pt x="253" y="162"/>
                  </a:cubicBezTo>
                  <a:cubicBezTo>
                    <a:pt x="281" y="138"/>
                    <a:pt x="309" y="87"/>
                    <a:pt x="291" y="50"/>
                  </a:cubicBezTo>
                  <a:cubicBezTo>
                    <a:pt x="272" y="11"/>
                    <a:pt x="214" y="0"/>
                    <a:pt x="176" y="7"/>
                  </a:cubicBezTo>
                  <a:cubicBezTo>
                    <a:pt x="68" y="27"/>
                    <a:pt x="0" y="180"/>
                    <a:pt x="0" y="180"/>
                  </a:cubicBezTo>
                  <a:close/>
                </a:path>
              </a:pathLst>
            </a:custGeom>
            <a:solidFill>
              <a:srgbClr val="E6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出自【趣你的PPT】(微信:qunideppt)：最优质的PPT资源库"/>
            <p:cNvSpPr/>
            <p:nvPr/>
          </p:nvSpPr>
          <p:spPr bwMode="auto">
            <a:xfrm>
              <a:off x="4299" y="2960"/>
              <a:ext cx="286" cy="205"/>
            </a:xfrm>
            <a:custGeom>
              <a:avLst/>
              <a:gdLst>
                <a:gd name="T0" fmla="*/ 0 w 316"/>
                <a:gd name="T1" fmla="*/ 69 h 225"/>
                <a:gd name="T2" fmla="*/ 27 w 316"/>
                <a:gd name="T3" fmla="*/ 108 h 225"/>
                <a:gd name="T4" fmla="*/ 200 w 316"/>
                <a:gd name="T5" fmla="*/ 224 h 225"/>
                <a:gd name="T6" fmla="*/ 304 w 316"/>
                <a:gd name="T7" fmla="*/ 167 h 225"/>
                <a:gd name="T8" fmla="*/ 246 w 316"/>
                <a:gd name="T9" fmla="*/ 57 h 225"/>
                <a:gd name="T10" fmla="*/ 0 w 316"/>
                <a:gd name="T11" fmla="*/ 6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225">
                  <a:moveTo>
                    <a:pt x="0" y="69"/>
                  </a:moveTo>
                  <a:cubicBezTo>
                    <a:pt x="8" y="82"/>
                    <a:pt x="18" y="95"/>
                    <a:pt x="27" y="108"/>
                  </a:cubicBezTo>
                  <a:cubicBezTo>
                    <a:pt x="68" y="161"/>
                    <a:pt x="128" y="222"/>
                    <a:pt x="200" y="224"/>
                  </a:cubicBezTo>
                  <a:cubicBezTo>
                    <a:pt x="237" y="225"/>
                    <a:pt x="292" y="206"/>
                    <a:pt x="304" y="167"/>
                  </a:cubicBezTo>
                  <a:cubicBezTo>
                    <a:pt x="316" y="125"/>
                    <a:pt x="279" y="77"/>
                    <a:pt x="246" y="57"/>
                  </a:cubicBezTo>
                  <a:cubicBezTo>
                    <a:pt x="153" y="0"/>
                    <a:pt x="0" y="69"/>
                    <a:pt x="0" y="69"/>
                  </a:cubicBezTo>
                  <a:close/>
                </a:path>
              </a:pathLst>
            </a:custGeom>
            <a:solidFill>
              <a:srgbClr val="E6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出自【趣你的PPT】(微信:qunideppt)：最优质的PPT资源库"/>
            <p:cNvSpPr/>
            <p:nvPr/>
          </p:nvSpPr>
          <p:spPr bwMode="auto">
            <a:xfrm>
              <a:off x="4225" y="3098"/>
              <a:ext cx="194" cy="271"/>
            </a:xfrm>
            <a:custGeom>
              <a:avLst/>
              <a:gdLst>
                <a:gd name="T0" fmla="*/ 11 w 214"/>
                <a:gd name="T1" fmla="*/ 0 h 298"/>
                <a:gd name="T2" fmla="*/ 5 w 214"/>
                <a:gd name="T3" fmla="*/ 47 h 298"/>
                <a:gd name="T4" fmla="*/ 56 w 214"/>
                <a:gd name="T5" fmla="*/ 249 h 298"/>
                <a:gd name="T6" fmla="*/ 172 w 214"/>
                <a:gd name="T7" fmla="*/ 276 h 298"/>
                <a:gd name="T8" fmla="*/ 203 w 214"/>
                <a:gd name="T9" fmla="*/ 156 h 298"/>
                <a:gd name="T10" fmla="*/ 11 w 214"/>
                <a:gd name="T1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4" h="298">
                  <a:moveTo>
                    <a:pt x="11" y="0"/>
                  </a:moveTo>
                  <a:cubicBezTo>
                    <a:pt x="8" y="16"/>
                    <a:pt x="7" y="31"/>
                    <a:pt x="5" y="47"/>
                  </a:cubicBezTo>
                  <a:cubicBezTo>
                    <a:pt x="0" y="114"/>
                    <a:pt x="4" y="199"/>
                    <a:pt x="56" y="249"/>
                  </a:cubicBezTo>
                  <a:cubicBezTo>
                    <a:pt x="83" y="275"/>
                    <a:pt x="137" y="298"/>
                    <a:pt x="172" y="276"/>
                  </a:cubicBezTo>
                  <a:cubicBezTo>
                    <a:pt x="208" y="253"/>
                    <a:pt x="214" y="193"/>
                    <a:pt x="203" y="156"/>
                  </a:cubicBezTo>
                  <a:cubicBezTo>
                    <a:pt x="171" y="5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6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出自【趣你的PPT】(微信:qunideppt)：最优质的PPT资源库"/>
            <p:cNvSpPr/>
            <p:nvPr/>
          </p:nvSpPr>
          <p:spPr bwMode="auto">
            <a:xfrm>
              <a:off x="4001" y="3096"/>
              <a:ext cx="203" cy="290"/>
            </a:xfrm>
            <a:custGeom>
              <a:avLst/>
              <a:gdLst>
                <a:gd name="T0" fmla="*/ 139 w 224"/>
                <a:gd name="T1" fmla="*/ 0 h 319"/>
                <a:gd name="T2" fmla="*/ 104 w 224"/>
                <a:gd name="T3" fmla="*/ 30 h 319"/>
                <a:gd name="T4" fmla="*/ 6 w 224"/>
                <a:gd name="T5" fmla="*/ 215 h 319"/>
                <a:gd name="T6" fmla="*/ 74 w 224"/>
                <a:gd name="T7" fmla="*/ 312 h 319"/>
                <a:gd name="T8" fmla="*/ 177 w 224"/>
                <a:gd name="T9" fmla="*/ 243 h 319"/>
                <a:gd name="T10" fmla="*/ 139 w 224"/>
                <a:gd name="T11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319">
                  <a:moveTo>
                    <a:pt x="139" y="0"/>
                  </a:moveTo>
                  <a:cubicBezTo>
                    <a:pt x="127" y="9"/>
                    <a:pt x="115" y="19"/>
                    <a:pt x="104" y="30"/>
                  </a:cubicBezTo>
                  <a:cubicBezTo>
                    <a:pt x="55" y="77"/>
                    <a:pt x="0" y="143"/>
                    <a:pt x="6" y="215"/>
                  </a:cubicBezTo>
                  <a:cubicBezTo>
                    <a:pt x="9" y="252"/>
                    <a:pt x="34" y="304"/>
                    <a:pt x="74" y="312"/>
                  </a:cubicBezTo>
                  <a:cubicBezTo>
                    <a:pt x="117" y="319"/>
                    <a:pt x="161" y="278"/>
                    <a:pt x="177" y="243"/>
                  </a:cubicBezTo>
                  <a:cubicBezTo>
                    <a:pt x="224" y="144"/>
                    <a:pt x="139" y="0"/>
                    <a:pt x="139" y="0"/>
                  </a:cubicBezTo>
                  <a:close/>
                </a:path>
              </a:pathLst>
            </a:custGeom>
            <a:solidFill>
              <a:srgbClr val="E6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出自【趣你的PPT】(微信:qunideppt)：最优质的PPT资源库"/>
            <p:cNvSpPr/>
            <p:nvPr/>
          </p:nvSpPr>
          <p:spPr bwMode="auto">
            <a:xfrm>
              <a:off x="3783" y="3015"/>
              <a:ext cx="256" cy="203"/>
            </a:xfrm>
            <a:custGeom>
              <a:avLst/>
              <a:gdLst>
                <a:gd name="T0" fmla="*/ 282 w 282"/>
                <a:gd name="T1" fmla="*/ 2 h 224"/>
                <a:gd name="T2" fmla="*/ 235 w 282"/>
                <a:gd name="T3" fmla="*/ 1 h 224"/>
                <a:gd name="T4" fmla="*/ 39 w 282"/>
                <a:gd name="T5" fmla="*/ 72 h 224"/>
                <a:gd name="T6" fmla="*/ 25 w 282"/>
                <a:gd name="T7" fmla="*/ 190 h 224"/>
                <a:gd name="T8" fmla="*/ 147 w 282"/>
                <a:gd name="T9" fmla="*/ 208 h 224"/>
                <a:gd name="T10" fmla="*/ 282 w 282"/>
                <a:gd name="T11" fmla="*/ 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2" h="224">
                  <a:moveTo>
                    <a:pt x="282" y="2"/>
                  </a:moveTo>
                  <a:cubicBezTo>
                    <a:pt x="266" y="0"/>
                    <a:pt x="251" y="0"/>
                    <a:pt x="235" y="1"/>
                  </a:cubicBezTo>
                  <a:cubicBezTo>
                    <a:pt x="167" y="2"/>
                    <a:pt x="83" y="15"/>
                    <a:pt x="39" y="72"/>
                  </a:cubicBezTo>
                  <a:cubicBezTo>
                    <a:pt x="17" y="102"/>
                    <a:pt x="0" y="158"/>
                    <a:pt x="25" y="190"/>
                  </a:cubicBezTo>
                  <a:cubicBezTo>
                    <a:pt x="52" y="224"/>
                    <a:pt x="112" y="223"/>
                    <a:pt x="147" y="208"/>
                  </a:cubicBezTo>
                  <a:cubicBezTo>
                    <a:pt x="248" y="166"/>
                    <a:pt x="282" y="2"/>
                    <a:pt x="282" y="2"/>
                  </a:cubicBezTo>
                  <a:close/>
                </a:path>
              </a:pathLst>
            </a:custGeom>
            <a:solidFill>
              <a:srgbClr val="E6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出自【趣你的PPT】(微信:qunideppt)：最优质的PPT资源库"/>
            <p:cNvSpPr/>
            <p:nvPr/>
          </p:nvSpPr>
          <p:spPr bwMode="auto">
            <a:xfrm>
              <a:off x="3881" y="2693"/>
              <a:ext cx="589" cy="596"/>
            </a:xfrm>
            <a:custGeom>
              <a:avLst/>
              <a:gdLst>
                <a:gd name="T0" fmla="*/ 613 w 649"/>
                <a:gd name="T1" fmla="*/ 391 h 656"/>
                <a:gd name="T2" fmla="*/ 261 w 649"/>
                <a:gd name="T3" fmla="*/ 621 h 656"/>
                <a:gd name="T4" fmla="*/ 35 w 649"/>
                <a:gd name="T5" fmla="*/ 265 h 656"/>
                <a:gd name="T6" fmla="*/ 388 w 649"/>
                <a:gd name="T7" fmla="*/ 35 h 656"/>
                <a:gd name="T8" fmla="*/ 613 w 649"/>
                <a:gd name="T9" fmla="*/ 391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56">
                  <a:moveTo>
                    <a:pt x="613" y="391"/>
                  </a:moveTo>
                  <a:cubicBezTo>
                    <a:pt x="578" y="553"/>
                    <a:pt x="421" y="656"/>
                    <a:pt x="261" y="621"/>
                  </a:cubicBezTo>
                  <a:cubicBezTo>
                    <a:pt x="101" y="587"/>
                    <a:pt x="0" y="427"/>
                    <a:pt x="35" y="265"/>
                  </a:cubicBezTo>
                  <a:cubicBezTo>
                    <a:pt x="71" y="103"/>
                    <a:pt x="228" y="0"/>
                    <a:pt x="388" y="35"/>
                  </a:cubicBezTo>
                  <a:cubicBezTo>
                    <a:pt x="548" y="69"/>
                    <a:pt x="649" y="229"/>
                    <a:pt x="613" y="391"/>
                  </a:cubicBezTo>
                  <a:close/>
                </a:path>
              </a:pathLst>
            </a:cu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出自【趣你的PPT】(微信:qunideppt)：最优质的PPT资源库"/>
            <p:cNvSpPr/>
            <p:nvPr/>
          </p:nvSpPr>
          <p:spPr bwMode="auto">
            <a:xfrm>
              <a:off x="3909" y="2727"/>
              <a:ext cx="529" cy="531"/>
            </a:xfrm>
            <a:custGeom>
              <a:avLst/>
              <a:gdLst>
                <a:gd name="T0" fmla="*/ 553 w 584"/>
                <a:gd name="T1" fmla="*/ 349 h 585"/>
                <a:gd name="T2" fmla="*/ 235 w 584"/>
                <a:gd name="T3" fmla="*/ 553 h 585"/>
                <a:gd name="T4" fmla="*/ 31 w 584"/>
                <a:gd name="T5" fmla="*/ 236 h 585"/>
                <a:gd name="T6" fmla="*/ 348 w 584"/>
                <a:gd name="T7" fmla="*/ 31 h 585"/>
                <a:gd name="T8" fmla="*/ 553 w 584"/>
                <a:gd name="T9" fmla="*/ 349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4" h="585">
                  <a:moveTo>
                    <a:pt x="553" y="349"/>
                  </a:moveTo>
                  <a:cubicBezTo>
                    <a:pt x="522" y="493"/>
                    <a:pt x="379" y="585"/>
                    <a:pt x="235" y="553"/>
                  </a:cubicBezTo>
                  <a:cubicBezTo>
                    <a:pt x="91" y="522"/>
                    <a:pt x="0" y="380"/>
                    <a:pt x="31" y="236"/>
                  </a:cubicBezTo>
                  <a:cubicBezTo>
                    <a:pt x="62" y="92"/>
                    <a:pt x="204" y="0"/>
                    <a:pt x="348" y="31"/>
                  </a:cubicBezTo>
                  <a:cubicBezTo>
                    <a:pt x="493" y="63"/>
                    <a:pt x="584" y="205"/>
                    <a:pt x="553" y="349"/>
                  </a:cubicBezTo>
                  <a:close/>
                </a:path>
              </a:pathLst>
            </a:custGeom>
            <a:solidFill>
              <a:srgbClr val="AFD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出自【趣你的PPT】(微信:qunideppt)：最优质的PPT资源库"/>
            <p:cNvSpPr/>
            <p:nvPr/>
          </p:nvSpPr>
          <p:spPr bwMode="auto">
            <a:xfrm>
              <a:off x="3963" y="2782"/>
              <a:ext cx="420" cy="421"/>
            </a:xfrm>
            <a:custGeom>
              <a:avLst/>
              <a:gdLst>
                <a:gd name="T0" fmla="*/ 439 w 463"/>
                <a:gd name="T1" fmla="*/ 276 h 463"/>
                <a:gd name="T2" fmla="*/ 187 w 463"/>
                <a:gd name="T3" fmla="*/ 438 h 463"/>
                <a:gd name="T4" fmla="*/ 25 w 463"/>
                <a:gd name="T5" fmla="*/ 187 h 463"/>
                <a:gd name="T6" fmla="*/ 277 w 463"/>
                <a:gd name="T7" fmla="*/ 24 h 463"/>
                <a:gd name="T8" fmla="*/ 439 w 463"/>
                <a:gd name="T9" fmla="*/ 276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463">
                  <a:moveTo>
                    <a:pt x="439" y="276"/>
                  </a:moveTo>
                  <a:cubicBezTo>
                    <a:pt x="414" y="390"/>
                    <a:pt x="301" y="463"/>
                    <a:pt x="187" y="438"/>
                  </a:cubicBezTo>
                  <a:cubicBezTo>
                    <a:pt x="73" y="413"/>
                    <a:pt x="0" y="301"/>
                    <a:pt x="25" y="187"/>
                  </a:cubicBezTo>
                  <a:cubicBezTo>
                    <a:pt x="50" y="72"/>
                    <a:pt x="162" y="0"/>
                    <a:pt x="277" y="24"/>
                  </a:cubicBezTo>
                  <a:cubicBezTo>
                    <a:pt x="391" y="49"/>
                    <a:pt x="463" y="162"/>
                    <a:pt x="439" y="276"/>
                  </a:cubicBezTo>
                  <a:close/>
                </a:path>
              </a:pathLst>
            </a:custGeom>
            <a:solidFill>
              <a:srgbClr val="EDAD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出自【趣你的PPT】(微信:qunideppt)：最优质的PPT资源库"/>
            <p:cNvSpPr/>
            <p:nvPr/>
          </p:nvSpPr>
          <p:spPr bwMode="auto">
            <a:xfrm>
              <a:off x="4002" y="2821"/>
              <a:ext cx="343" cy="343"/>
            </a:xfrm>
            <a:custGeom>
              <a:avLst/>
              <a:gdLst>
                <a:gd name="T0" fmla="*/ 357 w 378"/>
                <a:gd name="T1" fmla="*/ 225 h 377"/>
                <a:gd name="T2" fmla="*/ 152 w 378"/>
                <a:gd name="T3" fmla="*/ 357 h 377"/>
                <a:gd name="T4" fmla="*/ 20 w 378"/>
                <a:gd name="T5" fmla="*/ 152 h 377"/>
                <a:gd name="T6" fmla="*/ 225 w 378"/>
                <a:gd name="T7" fmla="*/ 20 h 377"/>
                <a:gd name="T8" fmla="*/ 357 w 378"/>
                <a:gd name="T9" fmla="*/ 225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77">
                  <a:moveTo>
                    <a:pt x="357" y="225"/>
                  </a:moveTo>
                  <a:cubicBezTo>
                    <a:pt x="337" y="318"/>
                    <a:pt x="245" y="377"/>
                    <a:pt x="152" y="357"/>
                  </a:cubicBezTo>
                  <a:cubicBezTo>
                    <a:pt x="59" y="337"/>
                    <a:pt x="0" y="245"/>
                    <a:pt x="20" y="152"/>
                  </a:cubicBezTo>
                  <a:cubicBezTo>
                    <a:pt x="40" y="59"/>
                    <a:pt x="132" y="0"/>
                    <a:pt x="225" y="20"/>
                  </a:cubicBezTo>
                  <a:cubicBezTo>
                    <a:pt x="318" y="40"/>
                    <a:pt x="378" y="132"/>
                    <a:pt x="357" y="225"/>
                  </a:cubicBezTo>
                  <a:close/>
                </a:path>
              </a:pathLst>
            </a:cu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出自【趣你的PPT】(微信:qunideppt)：最优质的PPT资源库"/>
            <p:cNvSpPr/>
            <p:nvPr/>
          </p:nvSpPr>
          <p:spPr bwMode="auto">
            <a:xfrm>
              <a:off x="4073" y="2891"/>
              <a:ext cx="201" cy="202"/>
            </a:xfrm>
            <a:custGeom>
              <a:avLst/>
              <a:gdLst>
                <a:gd name="T0" fmla="*/ 210 w 222"/>
                <a:gd name="T1" fmla="*/ 133 h 222"/>
                <a:gd name="T2" fmla="*/ 89 w 222"/>
                <a:gd name="T3" fmla="*/ 210 h 222"/>
                <a:gd name="T4" fmla="*/ 12 w 222"/>
                <a:gd name="T5" fmla="*/ 90 h 222"/>
                <a:gd name="T6" fmla="*/ 132 w 222"/>
                <a:gd name="T7" fmla="*/ 12 h 222"/>
                <a:gd name="T8" fmla="*/ 210 w 222"/>
                <a:gd name="T9" fmla="*/ 13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222">
                  <a:moveTo>
                    <a:pt x="210" y="133"/>
                  </a:moveTo>
                  <a:cubicBezTo>
                    <a:pt x="198" y="187"/>
                    <a:pt x="144" y="222"/>
                    <a:pt x="89" y="210"/>
                  </a:cubicBezTo>
                  <a:cubicBezTo>
                    <a:pt x="35" y="198"/>
                    <a:pt x="0" y="145"/>
                    <a:pt x="12" y="90"/>
                  </a:cubicBezTo>
                  <a:cubicBezTo>
                    <a:pt x="24" y="35"/>
                    <a:pt x="78" y="0"/>
                    <a:pt x="132" y="12"/>
                  </a:cubicBezTo>
                  <a:cubicBezTo>
                    <a:pt x="187" y="24"/>
                    <a:pt x="222" y="78"/>
                    <a:pt x="210" y="133"/>
                  </a:cubicBezTo>
                  <a:close/>
                </a:path>
              </a:pathLst>
            </a:custGeom>
            <a:solidFill>
              <a:srgbClr val="B8BD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出自【趣你的PPT】(微信:qunideppt)：最优质的PPT资源库"/>
            <p:cNvSpPr/>
            <p:nvPr/>
          </p:nvSpPr>
          <p:spPr bwMode="auto">
            <a:xfrm>
              <a:off x="4119" y="2941"/>
              <a:ext cx="109" cy="108"/>
            </a:xfrm>
            <a:custGeom>
              <a:avLst/>
              <a:gdLst>
                <a:gd name="T0" fmla="*/ 113 w 120"/>
                <a:gd name="T1" fmla="*/ 71 h 119"/>
                <a:gd name="T2" fmla="*/ 48 w 120"/>
                <a:gd name="T3" fmla="*/ 113 h 119"/>
                <a:gd name="T4" fmla="*/ 7 w 120"/>
                <a:gd name="T5" fmla="*/ 48 h 119"/>
                <a:gd name="T6" fmla="*/ 71 w 120"/>
                <a:gd name="T7" fmla="*/ 6 h 119"/>
                <a:gd name="T8" fmla="*/ 113 w 120"/>
                <a:gd name="T9" fmla="*/ 7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19">
                  <a:moveTo>
                    <a:pt x="113" y="71"/>
                  </a:moveTo>
                  <a:cubicBezTo>
                    <a:pt x="107" y="101"/>
                    <a:pt x="78" y="119"/>
                    <a:pt x="48" y="113"/>
                  </a:cubicBezTo>
                  <a:cubicBezTo>
                    <a:pt x="19" y="107"/>
                    <a:pt x="0" y="78"/>
                    <a:pt x="7" y="48"/>
                  </a:cubicBezTo>
                  <a:cubicBezTo>
                    <a:pt x="13" y="19"/>
                    <a:pt x="42" y="0"/>
                    <a:pt x="71" y="6"/>
                  </a:cubicBezTo>
                  <a:cubicBezTo>
                    <a:pt x="101" y="13"/>
                    <a:pt x="120" y="42"/>
                    <a:pt x="113" y="71"/>
                  </a:cubicBezTo>
                  <a:close/>
                </a:path>
              </a:pathLst>
            </a:custGeom>
            <a:solidFill>
              <a:srgbClr val="53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出自【趣你的PPT】(微信:qunideppt)：最优质的PPT资源库"/>
            <p:cNvSpPr/>
            <p:nvPr/>
          </p:nvSpPr>
          <p:spPr bwMode="auto">
            <a:xfrm>
              <a:off x="4870" y="3345"/>
              <a:ext cx="139" cy="141"/>
            </a:xfrm>
            <a:custGeom>
              <a:avLst/>
              <a:gdLst>
                <a:gd name="T0" fmla="*/ 125 w 153"/>
                <a:gd name="T1" fmla="*/ 124 h 155"/>
                <a:gd name="T2" fmla="*/ 27 w 153"/>
                <a:gd name="T3" fmla="*/ 129 h 155"/>
                <a:gd name="T4" fmla="*/ 28 w 153"/>
                <a:gd name="T5" fmla="*/ 31 h 155"/>
                <a:gd name="T6" fmla="*/ 126 w 153"/>
                <a:gd name="T7" fmla="*/ 25 h 155"/>
                <a:gd name="T8" fmla="*/ 125 w 153"/>
                <a:gd name="T9" fmla="*/ 12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5">
                  <a:moveTo>
                    <a:pt x="125" y="124"/>
                  </a:moveTo>
                  <a:cubicBezTo>
                    <a:pt x="98" y="152"/>
                    <a:pt x="54" y="155"/>
                    <a:pt x="27" y="129"/>
                  </a:cubicBezTo>
                  <a:cubicBezTo>
                    <a:pt x="0" y="104"/>
                    <a:pt x="1" y="60"/>
                    <a:pt x="28" y="31"/>
                  </a:cubicBezTo>
                  <a:cubicBezTo>
                    <a:pt x="56" y="2"/>
                    <a:pt x="100" y="0"/>
                    <a:pt x="126" y="25"/>
                  </a:cubicBezTo>
                  <a:cubicBezTo>
                    <a:pt x="153" y="51"/>
                    <a:pt x="153" y="95"/>
                    <a:pt x="125" y="124"/>
                  </a:cubicBezTo>
                  <a:close/>
                </a:path>
              </a:pathLst>
            </a:custGeom>
            <a:solidFill>
              <a:srgbClr val="7F8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出自【趣你的PPT】(微信:qunideppt)：最优质的PPT资源库"/>
            <p:cNvSpPr/>
            <p:nvPr/>
          </p:nvSpPr>
          <p:spPr bwMode="auto">
            <a:xfrm>
              <a:off x="4955" y="3426"/>
              <a:ext cx="140" cy="132"/>
            </a:xfrm>
            <a:custGeom>
              <a:avLst/>
              <a:gdLst>
                <a:gd name="T0" fmla="*/ 88 w 154"/>
                <a:gd name="T1" fmla="*/ 139 h 145"/>
                <a:gd name="T2" fmla="*/ 6 w 154"/>
                <a:gd name="T3" fmla="*/ 84 h 145"/>
                <a:gd name="T4" fmla="*/ 66 w 154"/>
                <a:gd name="T5" fmla="*/ 7 h 145"/>
                <a:gd name="T6" fmla="*/ 148 w 154"/>
                <a:gd name="T7" fmla="*/ 61 h 145"/>
                <a:gd name="T8" fmla="*/ 88 w 154"/>
                <a:gd name="T9" fmla="*/ 13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45">
                  <a:moveTo>
                    <a:pt x="88" y="139"/>
                  </a:moveTo>
                  <a:cubicBezTo>
                    <a:pt x="48" y="145"/>
                    <a:pt x="12" y="121"/>
                    <a:pt x="6" y="84"/>
                  </a:cubicBezTo>
                  <a:cubicBezTo>
                    <a:pt x="0" y="48"/>
                    <a:pt x="27" y="13"/>
                    <a:pt x="66" y="7"/>
                  </a:cubicBezTo>
                  <a:cubicBezTo>
                    <a:pt x="105" y="0"/>
                    <a:pt x="142" y="25"/>
                    <a:pt x="148" y="61"/>
                  </a:cubicBezTo>
                  <a:cubicBezTo>
                    <a:pt x="154" y="98"/>
                    <a:pt x="127" y="133"/>
                    <a:pt x="88" y="139"/>
                  </a:cubicBezTo>
                  <a:close/>
                </a:path>
              </a:pathLst>
            </a:custGeom>
            <a:solidFill>
              <a:srgbClr val="7F8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出自【趣你的PPT】(微信:qunideppt)：最优质的PPT资源库"/>
            <p:cNvSpPr/>
            <p:nvPr/>
          </p:nvSpPr>
          <p:spPr bwMode="auto">
            <a:xfrm>
              <a:off x="4972" y="3528"/>
              <a:ext cx="147" cy="142"/>
            </a:xfrm>
            <a:custGeom>
              <a:avLst/>
              <a:gdLst>
                <a:gd name="T0" fmla="*/ 49 w 162"/>
                <a:gd name="T1" fmla="*/ 137 h 156"/>
                <a:gd name="T2" fmla="*/ 17 w 162"/>
                <a:gd name="T3" fmla="*/ 44 h 156"/>
                <a:gd name="T4" fmla="*/ 112 w 162"/>
                <a:gd name="T5" fmla="*/ 19 h 156"/>
                <a:gd name="T6" fmla="*/ 144 w 162"/>
                <a:gd name="T7" fmla="*/ 112 h 156"/>
                <a:gd name="T8" fmla="*/ 49 w 162"/>
                <a:gd name="T9" fmla="*/ 13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56">
                  <a:moveTo>
                    <a:pt x="49" y="137"/>
                  </a:moveTo>
                  <a:cubicBezTo>
                    <a:pt x="14" y="119"/>
                    <a:pt x="0" y="77"/>
                    <a:pt x="17" y="44"/>
                  </a:cubicBezTo>
                  <a:cubicBezTo>
                    <a:pt x="34" y="12"/>
                    <a:pt x="77" y="0"/>
                    <a:pt x="112" y="19"/>
                  </a:cubicBezTo>
                  <a:cubicBezTo>
                    <a:pt x="147" y="37"/>
                    <a:pt x="162" y="79"/>
                    <a:pt x="144" y="112"/>
                  </a:cubicBezTo>
                  <a:cubicBezTo>
                    <a:pt x="127" y="144"/>
                    <a:pt x="84" y="156"/>
                    <a:pt x="49" y="137"/>
                  </a:cubicBezTo>
                  <a:close/>
                </a:path>
              </a:pathLst>
            </a:custGeom>
            <a:solidFill>
              <a:srgbClr val="7F8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出自【趣你的PPT】(微信:qunideppt)：最优质的PPT资源库"/>
            <p:cNvSpPr/>
            <p:nvPr/>
          </p:nvSpPr>
          <p:spPr bwMode="auto">
            <a:xfrm>
              <a:off x="4925" y="3630"/>
              <a:ext cx="140" cy="147"/>
            </a:xfrm>
            <a:custGeom>
              <a:avLst/>
              <a:gdLst>
                <a:gd name="T0" fmla="*/ 16 w 155"/>
                <a:gd name="T1" fmla="*/ 110 h 162"/>
                <a:gd name="T2" fmla="*/ 47 w 155"/>
                <a:gd name="T3" fmla="*/ 16 h 162"/>
                <a:gd name="T4" fmla="*/ 138 w 155"/>
                <a:gd name="T5" fmla="*/ 53 h 162"/>
                <a:gd name="T6" fmla="*/ 108 w 155"/>
                <a:gd name="T7" fmla="*/ 146 h 162"/>
                <a:gd name="T8" fmla="*/ 16 w 155"/>
                <a:gd name="T9" fmla="*/ 11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62">
                  <a:moveTo>
                    <a:pt x="16" y="110"/>
                  </a:moveTo>
                  <a:cubicBezTo>
                    <a:pt x="0" y="74"/>
                    <a:pt x="13" y="32"/>
                    <a:pt x="47" y="16"/>
                  </a:cubicBezTo>
                  <a:cubicBezTo>
                    <a:pt x="80" y="0"/>
                    <a:pt x="121" y="17"/>
                    <a:pt x="138" y="53"/>
                  </a:cubicBezTo>
                  <a:cubicBezTo>
                    <a:pt x="155" y="89"/>
                    <a:pt x="141" y="131"/>
                    <a:pt x="108" y="146"/>
                  </a:cubicBezTo>
                  <a:cubicBezTo>
                    <a:pt x="74" y="162"/>
                    <a:pt x="33" y="146"/>
                    <a:pt x="16" y="110"/>
                  </a:cubicBezTo>
                  <a:close/>
                </a:path>
              </a:pathLst>
            </a:custGeom>
            <a:solidFill>
              <a:srgbClr val="7F8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出自【趣你的PPT】(微信:qunideppt)：最优质的PPT资源库"/>
            <p:cNvSpPr/>
            <p:nvPr/>
          </p:nvSpPr>
          <p:spPr bwMode="auto">
            <a:xfrm>
              <a:off x="4825" y="3686"/>
              <a:ext cx="134" cy="142"/>
            </a:xfrm>
            <a:custGeom>
              <a:avLst/>
              <a:gdLst>
                <a:gd name="T0" fmla="*/ 8 w 148"/>
                <a:gd name="T1" fmla="*/ 64 h 156"/>
                <a:gd name="T2" fmla="*/ 89 w 148"/>
                <a:gd name="T3" fmla="*/ 7 h 156"/>
                <a:gd name="T4" fmla="*/ 139 w 148"/>
                <a:gd name="T5" fmla="*/ 92 h 156"/>
                <a:gd name="T6" fmla="*/ 59 w 148"/>
                <a:gd name="T7" fmla="*/ 148 h 156"/>
                <a:gd name="T8" fmla="*/ 8 w 148"/>
                <a:gd name="T9" fmla="*/ 6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6">
                  <a:moveTo>
                    <a:pt x="8" y="64"/>
                  </a:moveTo>
                  <a:cubicBezTo>
                    <a:pt x="16" y="25"/>
                    <a:pt x="52" y="0"/>
                    <a:pt x="89" y="7"/>
                  </a:cubicBezTo>
                  <a:cubicBezTo>
                    <a:pt x="125" y="15"/>
                    <a:pt x="148" y="53"/>
                    <a:pt x="139" y="92"/>
                  </a:cubicBezTo>
                  <a:cubicBezTo>
                    <a:pt x="131" y="131"/>
                    <a:pt x="95" y="156"/>
                    <a:pt x="59" y="148"/>
                  </a:cubicBezTo>
                  <a:cubicBezTo>
                    <a:pt x="22" y="140"/>
                    <a:pt x="0" y="103"/>
                    <a:pt x="8" y="64"/>
                  </a:cubicBezTo>
                  <a:close/>
                </a:path>
              </a:pathLst>
            </a:custGeom>
            <a:solidFill>
              <a:srgbClr val="7F8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出自【趣你的PPT】(微信:qunideppt)：最优质的PPT资源库"/>
            <p:cNvSpPr/>
            <p:nvPr/>
          </p:nvSpPr>
          <p:spPr bwMode="auto">
            <a:xfrm>
              <a:off x="4706" y="3667"/>
              <a:ext cx="144" cy="140"/>
            </a:xfrm>
            <a:custGeom>
              <a:avLst/>
              <a:gdLst>
                <a:gd name="T0" fmla="*/ 35 w 158"/>
                <a:gd name="T1" fmla="*/ 26 h 154"/>
                <a:gd name="T2" fmla="*/ 133 w 158"/>
                <a:gd name="T3" fmla="*/ 30 h 154"/>
                <a:gd name="T4" fmla="*/ 123 w 158"/>
                <a:gd name="T5" fmla="*/ 128 h 154"/>
                <a:gd name="T6" fmla="*/ 24 w 158"/>
                <a:gd name="T7" fmla="*/ 124 h 154"/>
                <a:gd name="T8" fmla="*/ 35 w 158"/>
                <a:gd name="T9" fmla="*/ 2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154">
                  <a:moveTo>
                    <a:pt x="35" y="26"/>
                  </a:moveTo>
                  <a:cubicBezTo>
                    <a:pt x="65" y="0"/>
                    <a:pt x="109" y="2"/>
                    <a:pt x="133" y="30"/>
                  </a:cubicBezTo>
                  <a:cubicBezTo>
                    <a:pt x="158" y="58"/>
                    <a:pt x="153" y="102"/>
                    <a:pt x="123" y="128"/>
                  </a:cubicBezTo>
                  <a:cubicBezTo>
                    <a:pt x="93" y="154"/>
                    <a:pt x="49" y="152"/>
                    <a:pt x="24" y="124"/>
                  </a:cubicBezTo>
                  <a:cubicBezTo>
                    <a:pt x="0" y="96"/>
                    <a:pt x="5" y="52"/>
                    <a:pt x="35" y="26"/>
                  </a:cubicBezTo>
                  <a:close/>
                </a:path>
              </a:pathLst>
            </a:custGeom>
            <a:solidFill>
              <a:srgbClr val="7F8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出自【趣你的PPT】(微信:qunideppt)：最优质的PPT资源库"/>
            <p:cNvSpPr/>
            <p:nvPr/>
          </p:nvSpPr>
          <p:spPr bwMode="auto">
            <a:xfrm>
              <a:off x="4631" y="3593"/>
              <a:ext cx="135" cy="127"/>
            </a:xfrm>
            <a:custGeom>
              <a:avLst/>
              <a:gdLst>
                <a:gd name="T0" fmla="*/ 70 w 149"/>
                <a:gd name="T1" fmla="*/ 3 h 139"/>
                <a:gd name="T2" fmla="*/ 146 w 149"/>
                <a:gd name="T3" fmla="*/ 65 h 139"/>
                <a:gd name="T4" fmla="*/ 79 w 149"/>
                <a:gd name="T5" fmla="*/ 137 h 139"/>
                <a:gd name="T6" fmla="*/ 3 w 149"/>
                <a:gd name="T7" fmla="*/ 74 h 139"/>
                <a:gd name="T8" fmla="*/ 70 w 149"/>
                <a:gd name="T9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9">
                  <a:moveTo>
                    <a:pt x="70" y="3"/>
                  </a:moveTo>
                  <a:cubicBezTo>
                    <a:pt x="110" y="0"/>
                    <a:pt x="144" y="28"/>
                    <a:pt x="146" y="65"/>
                  </a:cubicBezTo>
                  <a:cubicBezTo>
                    <a:pt x="149" y="102"/>
                    <a:pt x="119" y="134"/>
                    <a:pt x="79" y="137"/>
                  </a:cubicBezTo>
                  <a:cubicBezTo>
                    <a:pt x="39" y="139"/>
                    <a:pt x="5" y="111"/>
                    <a:pt x="3" y="74"/>
                  </a:cubicBezTo>
                  <a:cubicBezTo>
                    <a:pt x="0" y="37"/>
                    <a:pt x="31" y="5"/>
                    <a:pt x="70" y="3"/>
                  </a:cubicBezTo>
                  <a:close/>
                </a:path>
              </a:pathLst>
            </a:custGeom>
            <a:solidFill>
              <a:srgbClr val="7F8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出自【趣你的PPT】(微信:qunideppt)：最优质的PPT资源库"/>
            <p:cNvSpPr/>
            <p:nvPr/>
          </p:nvSpPr>
          <p:spPr bwMode="auto">
            <a:xfrm>
              <a:off x="4611" y="3478"/>
              <a:ext cx="146" cy="141"/>
            </a:xfrm>
            <a:custGeom>
              <a:avLst/>
              <a:gdLst>
                <a:gd name="T0" fmla="*/ 118 w 161"/>
                <a:gd name="T1" fmla="*/ 22 h 155"/>
                <a:gd name="T2" fmla="*/ 141 w 161"/>
                <a:gd name="T3" fmla="*/ 117 h 155"/>
                <a:gd name="T4" fmla="*/ 44 w 161"/>
                <a:gd name="T5" fmla="*/ 134 h 155"/>
                <a:gd name="T6" fmla="*/ 21 w 161"/>
                <a:gd name="T7" fmla="*/ 38 h 155"/>
                <a:gd name="T8" fmla="*/ 118 w 161"/>
                <a:gd name="T9" fmla="*/ 2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55">
                  <a:moveTo>
                    <a:pt x="118" y="22"/>
                  </a:moveTo>
                  <a:cubicBezTo>
                    <a:pt x="151" y="43"/>
                    <a:pt x="161" y="86"/>
                    <a:pt x="141" y="117"/>
                  </a:cubicBezTo>
                  <a:cubicBezTo>
                    <a:pt x="121" y="148"/>
                    <a:pt x="77" y="155"/>
                    <a:pt x="44" y="134"/>
                  </a:cubicBezTo>
                  <a:cubicBezTo>
                    <a:pt x="11" y="112"/>
                    <a:pt x="0" y="69"/>
                    <a:pt x="21" y="38"/>
                  </a:cubicBezTo>
                  <a:cubicBezTo>
                    <a:pt x="41" y="7"/>
                    <a:pt x="85" y="0"/>
                    <a:pt x="118" y="22"/>
                  </a:cubicBezTo>
                  <a:close/>
                </a:path>
              </a:pathLst>
            </a:custGeom>
            <a:solidFill>
              <a:srgbClr val="7F8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出自【趣你的PPT】(微信:qunideppt)：最优质的PPT资源库"/>
            <p:cNvSpPr/>
            <p:nvPr/>
          </p:nvSpPr>
          <p:spPr bwMode="auto">
            <a:xfrm>
              <a:off x="4661" y="3374"/>
              <a:ext cx="139" cy="146"/>
            </a:xfrm>
            <a:custGeom>
              <a:avLst/>
              <a:gdLst>
                <a:gd name="T0" fmla="*/ 139 w 153"/>
                <a:gd name="T1" fmla="*/ 58 h 161"/>
                <a:gd name="T2" fmla="*/ 100 w 153"/>
                <a:gd name="T3" fmla="*/ 149 h 161"/>
                <a:gd name="T4" fmla="*/ 13 w 153"/>
                <a:gd name="T5" fmla="*/ 103 h 161"/>
                <a:gd name="T6" fmla="*/ 52 w 153"/>
                <a:gd name="T7" fmla="*/ 13 h 161"/>
                <a:gd name="T8" fmla="*/ 139 w 153"/>
                <a:gd name="T9" fmla="*/ 5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61">
                  <a:moveTo>
                    <a:pt x="139" y="58"/>
                  </a:moveTo>
                  <a:cubicBezTo>
                    <a:pt x="153" y="96"/>
                    <a:pt x="135" y="136"/>
                    <a:pt x="100" y="149"/>
                  </a:cubicBezTo>
                  <a:cubicBezTo>
                    <a:pt x="65" y="161"/>
                    <a:pt x="26" y="141"/>
                    <a:pt x="13" y="103"/>
                  </a:cubicBezTo>
                  <a:cubicBezTo>
                    <a:pt x="0" y="66"/>
                    <a:pt x="17" y="25"/>
                    <a:pt x="52" y="13"/>
                  </a:cubicBezTo>
                  <a:cubicBezTo>
                    <a:pt x="87" y="0"/>
                    <a:pt x="126" y="21"/>
                    <a:pt x="139" y="58"/>
                  </a:cubicBezTo>
                  <a:close/>
                </a:path>
              </a:pathLst>
            </a:custGeom>
            <a:solidFill>
              <a:srgbClr val="7F8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出自【趣你的PPT】(微信:qunideppt)：最优质的PPT资源库"/>
            <p:cNvSpPr/>
            <p:nvPr/>
          </p:nvSpPr>
          <p:spPr bwMode="auto">
            <a:xfrm>
              <a:off x="4768" y="3333"/>
              <a:ext cx="130" cy="138"/>
            </a:xfrm>
            <a:custGeom>
              <a:avLst/>
              <a:gdLst>
                <a:gd name="T0" fmla="*/ 138 w 143"/>
                <a:gd name="T1" fmla="*/ 84 h 152"/>
                <a:gd name="T2" fmla="*/ 62 w 143"/>
                <a:gd name="T3" fmla="*/ 147 h 152"/>
                <a:gd name="T4" fmla="*/ 5 w 143"/>
                <a:gd name="T5" fmla="*/ 67 h 152"/>
                <a:gd name="T6" fmla="*/ 81 w 143"/>
                <a:gd name="T7" fmla="*/ 4 h 152"/>
                <a:gd name="T8" fmla="*/ 138 w 143"/>
                <a:gd name="T9" fmla="*/ 8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52">
                  <a:moveTo>
                    <a:pt x="138" y="84"/>
                  </a:moveTo>
                  <a:cubicBezTo>
                    <a:pt x="133" y="124"/>
                    <a:pt x="99" y="152"/>
                    <a:pt x="62" y="147"/>
                  </a:cubicBezTo>
                  <a:cubicBezTo>
                    <a:pt x="26" y="143"/>
                    <a:pt x="0" y="107"/>
                    <a:pt x="5" y="67"/>
                  </a:cubicBezTo>
                  <a:cubicBezTo>
                    <a:pt x="10" y="28"/>
                    <a:pt x="44" y="0"/>
                    <a:pt x="81" y="4"/>
                  </a:cubicBezTo>
                  <a:cubicBezTo>
                    <a:pt x="117" y="9"/>
                    <a:pt x="143" y="45"/>
                    <a:pt x="138" y="84"/>
                  </a:cubicBezTo>
                  <a:close/>
                </a:path>
              </a:pathLst>
            </a:custGeom>
            <a:solidFill>
              <a:srgbClr val="7F8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674" y="3391"/>
              <a:ext cx="380" cy="381"/>
            </a:xfrm>
            <a:prstGeom prst="ellipse">
              <a:avLst/>
            </a:prstGeom>
            <a:solidFill>
              <a:srgbClr val="EDAD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692" y="3405"/>
              <a:ext cx="345" cy="347"/>
            </a:xfrm>
            <a:prstGeom prst="ellipse">
              <a:avLst/>
            </a:pr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715" y="3430"/>
              <a:ext cx="299" cy="298"/>
            </a:xfrm>
            <a:prstGeom prst="ellipse">
              <a:avLst/>
            </a:prstGeom>
            <a:solidFill>
              <a:srgbClr val="B8BD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765" y="3479"/>
              <a:ext cx="199" cy="200"/>
            </a:xfrm>
            <a:prstGeom prst="ellipse">
              <a:avLst/>
            </a:pr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799" y="3514"/>
              <a:ext cx="131" cy="130"/>
            </a:xfrm>
            <a:prstGeom prst="ellipse">
              <a:avLst/>
            </a:pr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829" y="3544"/>
              <a:ext cx="70" cy="70"/>
            </a:xfrm>
            <a:prstGeom prst="ellipse">
              <a:avLst/>
            </a:prstGeom>
            <a:solidFill>
              <a:srgbClr val="53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出自【趣你的PPT】(微信:qunideppt)：最优质的PPT资源库"/>
            <p:cNvSpPr/>
            <p:nvPr/>
          </p:nvSpPr>
          <p:spPr bwMode="auto">
            <a:xfrm>
              <a:off x="4188" y="3770"/>
              <a:ext cx="189" cy="262"/>
            </a:xfrm>
            <a:custGeom>
              <a:avLst/>
              <a:gdLst>
                <a:gd name="T0" fmla="*/ 9 w 208"/>
                <a:gd name="T1" fmla="*/ 288 h 288"/>
                <a:gd name="T2" fmla="*/ 208 w 208"/>
                <a:gd name="T3" fmla="*/ 9 h 288"/>
                <a:gd name="T4" fmla="*/ 202 w 208"/>
                <a:gd name="T5" fmla="*/ 0 h 288"/>
                <a:gd name="T6" fmla="*/ 0 w 208"/>
                <a:gd name="T7" fmla="*/ 27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288">
                  <a:moveTo>
                    <a:pt x="9" y="288"/>
                  </a:moveTo>
                  <a:cubicBezTo>
                    <a:pt x="9" y="288"/>
                    <a:pt x="169" y="98"/>
                    <a:pt x="208" y="9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2" y="0"/>
                    <a:pt x="42" y="228"/>
                    <a:pt x="0" y="276"/>
                  </a:cubicBezTo>
                </a:path>
              </a:pathLst>
            </a:custGeom>
            <a:solidFill>
              <a:srgbClr val="53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320" y="3708"/>
              <a:ext cx="118" cy="118"/>
            </a:xfrm>
            <a:prstGeom prst="ellipse">
              <a:avLst/>
            </a:prstGeom>
            <a:solidFill>
              <a:srgbClr val="A9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3938" y="3422"/>
              <a:ext cx="119" cy="118"/>
            </a:xfrm>
            <a:prstGeom prst="ellipse">
              <a:avLst/>
            </a:prstGeom>
            <a:solidFill>
              <a:srgbClr val="A9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出自【趣你的PPT】(微信:qunideppt)：最优质的PPT资源库"/>
            <p:cNvSpPr/>
            <p:nvPr/>
          </p:nvSpPr>
          <p:spPr bwMode="auto">
            <a:xfrm>
              <a:off x="4017" y="4244"/>
              <a:ext cx="161" cy="294"/>
            </a:xfrm>
            <a:custGeom>
              <a:avLst/>
              <a:gdLst>
                <a:gd name="T0" fmla="*/ 178 w 178"/>
                <a:gd name="T1" fmla="*/ 305 h 323"/>
                <a:gd name="T2" fmla="*/ 12 w 178"/>
                <a:gd name="T3" fmla="*/ 0 h 323"/>
                <a:gd name="T4" fmla="*/ 0 w 178"/>
                <a:gd name="T5" fmla="*/ 9 h 323"/>
                <a:gd name="T6" fmla="*/ 178 w 178"/>
                <a:gd name="T7" fmla="*/ 323 h 323"/>
                <a:gd name="T8" fmla="*/ 178 w 178"/>
                <a:gd name="T9" fmla="*/ 30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323">
                  <a:moveTo>
                    <a:pt x="178" y="305"/>
                  </a:moveTo>
                  <a:cubicBezTo>
                    <a:pt x="178" y="305"/>
                    <a:pt x="18" y="35"/>
                    <a:pt x="12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7" y="101"/>
                    <a:pt x="178" y="323"/>
                  </a:cubicBezTo>
                  <a:lnTo>
                    <a:pt x="178" y="305"/>
                  </a:lnTo>
                  <a:close/>
                </a:path>
              </a:pathLst>
            </a:custGeom>
            <a:solidFill>
              <a:srgbClr val="53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3938" y="4161"/>
              <a:ext cx="119" cy="118"/>
            </a:xfrm>
            <a:prstGeom prst="ellipse">
              <a:avLst/>
            </a:prstGeom>
            <a:solidFill>
              <a:srgbClr val="A9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出自【趣你的PPT】(微信:qunideppt)：最优质的PPT资源库"/>
            <p:cNvSpPr/>
            <p:nvPr/>
          </p:nvSpPr>
          <p:spPr bwMode="auto">
            <a:xfrm>
              <a:off x="3926" y="3837"/>
              <a:ext cx="90" cy="105"/>
            </a:xfrm>
            <a:custGeom>
              <a:avLst/>
              <a:gdLst>
                <a:gd name="T0" fmla="*/ 95 w 99"/>
                <a:gd name="T1" fmla="*/ 1 h 115"/>
                <a:gd name="T2" fmla="*/ 51 w 99"/>
                <a:gd name="T3" fmla="*/ 20 h 115"/>
                <a:gd name="T4" fmla="*/ 4 w 99"/>
                <a:gd name="T5" fmla="*/ 42 h 115"/>
                <a:gd name="T6" fmla="*/ 3 w 99"/>
                <a:gd name="T7" fmla="*/ 45 h 115"/>
                <a:gd name="T8" fmla="*/ 7 w 99"/>
                <a:gd name="T9" fmla="*/ 46 h 115"/>
                <a:gd name="T10" fmla="*/ 53 w 99"/>
                <a:gd name="T11" fmla="*/ 25 h 115"/>
                <a:gd name="T12" fmla="*/ 93 w 99"/>
                <a:gd name="T13" fmla="*/ 8 h 115"/>
                <a:gd name="T14" fmla="*/ 32 w 99"/>
                <a:gd name="T15" fmla="*/ 80 h 115"/>
                <a:gd name="T16" fmla="*/ 0 w 99"/>
                <a:gd name="T17" fmla="*/ 111 h 115"/>
                <a:gd name="T18" fmla="*/ 0 w 99"/>
                <a:gd name="T19" fmla="*/ 112 h 115"/>
                <a:gd name="T20" fmla="*/ 1 w 99"/>
                <a:gd name="T21" fmla="*/ 114 h 115"/>
                <a:gd name="T22" fmla="*/ 4 w 99"/>
                <a:gd name="T23" fmla="*/ 114 h 115"/>
                <a:gd name="T24" fmla="*/ 35 w 99"/>
                <a:gd name="T25" fmla="*/ 84 h 115"/>
                <a:gd name="T26" fmla="*/ 99 w 99"/>
                <a:gd name="T27" fmla="*/ 3 h 115"/>
                <a:gd name="T28" fmla="*/ 98 w 99"/>
                <a:gd name="T29" fmla="*/ 1 h 115"/>
                <a:gd name="T30" fmla="*/ 95 w 99"/>
                <a:gd name="T31" fmla="*/ 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115">
                  <a:moveTo>
                    <a:pt x="95" y="1"/>
                  </a:moveTo>
                  <a:cubicBezTo>
                    <a:pt x="83" y="8"/>
                    <a:pt x="67" y="14"/>
                    <a:pt x="51" y="20"/>
                  </a:cubicBezTo>
                  <a:cubicBezTo>
                    <a:pt x="35" y="27"/>
                    <a:pt x="17" y="33"/>
                    <a:pt x="4" y="42"/>
                  </a:cubicBezTo>
                  <a:cubicBezTo>
                    <a:pt x="3" y="43"/>
                    <a:pt x="2" y="44"/>
                    <a:pt x="3" y="45"/>
                  </a:cubicBezTo>
                  <a:cubicBezTo>
                    <a:pt x="4" y="47"/>
                    <a:pt x="6" y="47"/>
                    <a:pt x="7" y="46"/>
                  </a:cubicBezTo>
                  <a:cubicBezTo>
                    <a:pt x="19" y="38"/>
                    <a:pt x="37" y="31"/>
                    <a:pt x="53" y="25"/>
                  </a:cubicBezTo>
                  <a:cubicBezTo>
                    <a:pt x="67" y="20"/>
                    <a:pt x="81" y="14"/>
                    <a:pt x="93" y="8"/>
                  </a:cubicBezTo>
                  <a:cubicBezTo>
                    <a:pt x="86" y="32"/>
                    <a:pt x="58" y="57"/>
                    <a:pt x="32" y="80"/>
                  </a:cubicBezTo>
                  <a:cubicBezTo>
                    <a:pt x="20" y="91"/>
                    <a:pt x="8" y="102"/>
                    <a:pt x="0" y="111"/>
                  </a:cubicBezTo>
                  <a:cubicBezTo>
                    <a:pt x="0" y="111"/>
                    <a:pt x="0" y="112"/>
                    <a:pt x="0" y="112"/>
                  </a:cubicBezTo>
                  <a:cubicBezTo>
                    <a:pt x="0" y="113"/>
                    <a:pt x="0" y="114"/>
                    <a:pt x="1" y="114"/>
                  </a:cubicBezTo>
                  <a:cubicBezTo>
                    <a:pt x="2" y="115"/>
                    <a:pt x="3" y="115"/>
                    <a:pt x="4" y="114"/>
                  </a:cubicBezTo>
                  <a:cubicBezTo>
                    <a:pt x="12" y="105"/>
                    <a:pt x="23" y="95"/>
                    <a:pt x="35" y="84"/>
                  </a:cubicBezTo>
                  <a:cubicBezTo>
                    <a:pt x="64" y="59"/>
                    <a:pt x="96" y="30"/>
                    <a:pt x="99" y="3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7" y="0"/>
                    <a:pt x="96" y="0"/>
                    <a:pt x="95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出自【趣你的PPT】(微信:qunideppt)：最优质的PPT资源库"/>
            <p:cNvSpPr/>
            <p:nvPr/>
          </p:nvSpPr>
          <p:spPr bwMode="auto">
            <a:xfrm>
              <a:off x="3930" y="3874"/>
              <a:ext cx="141" cy="87"/>
            </a:xfrm>
            <a:custGeom>
              <a:avLst/>
              <a:gdLst>
                <a:gd name="T0" fmla="*/ 149 w 155"/>
                <a:gd name="T1" fmla="*/ 2 h 95"/>
                <a:gd name="T2" fmla="*/ 3 w 155"/>
                <a:gd name="T3" fmla="*/ 90 h 95"/>
                <a:gd name="T4" fmla="*/ 1 w 155"/>
                <a:gd name="T5" fmla="*/ 93 h 95"/>
                <a:gd name="T6" fmla="*/ 4 w 155"/>
                <a:gd name="T7" fmla="*/ 95 h 95"/>
                <a:gd name="T8" fmla="*/ 154 w 155"/>
                <a:gd name="T9" fmla="*/ 4 h 95"/>
                <a:gd name="T10" fmla="*/ 153 w 155"/>
                <a:gd name="T11" fmla="*/ 1 h 95"/>
                <a:gd name="T12" fmla="*/ 149 w 155"/>
                <a:gd name="T13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95">
                  <a:moveTo>
                    <a:pt x="149" y="2"/>
                  </a:moveTo>
                  <a:cubicBezTo>
                    <a:pt x="126" y="42"/>
                    <a:pt x="43" y="77"/>
                    <a:pt x="3" y="90"/>
                  </a:cubicBezTo>
                  <a:cubicBezTo>
                    <a:pt x="1" y="90"/>
                    <a:pt x="0" y="92"/>
                    <a:pt x="1" y="93"/>
                  </a:cubicBezTo>
                  <a:cubicBezTo>
                    <a:pt x="1" y="94"/>
                    <a:pt x="3" y="95"/>
                    <a:pt x="4" y="95"/>
                  </a:cubicBezTo>
                  <a:cubicBezTo>
                    <a:pt x="48" y="81"/>
                    <a:pt x="130" y="46"/>
                    <a:pt x="154" y="4"/>
                  </a:cubicBezTo>
                  <a:cubicBezTo>
                    <a:pt x="155" y="3"/>
                    <a:pt x="154" y="2"/>
                    <a:pt x="153" y="1"/>
                  </a:cubicBezTo>
                  <a:cubicBezTo>
                    <a:pt x="152" y="0"/>
                    <a:pt x="150" y="1"/>
                    <a:pt x="149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出自【趣你的PPT】(微信:qunideppt)：最优质的PPT资源库"/>
            <p:cNvSpPr/>
            <p:nvPr/>
          </p:nvSpPr>
          <p:spPr bwMode="auto">
            <a:xfrm>
              <a:off x="3938" y="3930"/>
              <a:ext cx="181" cy="125"/>
            </a:xfrm>
            <a:custGeom>
              <a:avLst/>
              <a:gdLst>
                <a:gd name="T0" fmla="*/ 195 w 199"/>
                <a:gd name="T1" fmla="*/ 0 h 138"/>
                <a:gd name="T2" fmla="*/ 175 w 199"/>
                <a:gd name="T3" fmla="*/ 11 h 138"/>
                <a:gd name="T4" fmla="*/ 4 w 199"/>
                <a:gd name="T5" fmla="*/ 50 h 138"/>
                <a:gd name="T6" fmla="*/ 1 w 199"/>
                <a:gd name="T7" fmla="*/ 51 h 138"/>
                <a:gd name="T8" fmla="*/ 2 w 199"/>
                <a:gd name="T9" fmla="*/ 54 h 138"/>
                <a:gd name="T10" fmla="*/ 178 w 199"/>
                <a:gd name="T11" fmla="*/ 16 h 138"/>
                <a:gd name="T12" fmla="*/ 192 w 199"/>
                <a:gd name="T13" fmla="*/ 8 h 138"/>
                <a:gd name="T14" fmla="*/ 73 w 199"/>
                <a:gd name="T15" fmla="*/ 133 h 138"/>
                <a:gd name="T16" fmla="*/ 72 w 199"/>
                <a:gd name="T17" fmla="*/ 135 h 138"/>
                <a:gd name="T18" fmla="*/ 72 w 199"/>
                <a:gd name="T19" fmla="*/ 136 h 138"/>
                <a:gd name="T20" fmla="*/ 76 w 199"/>
                <a:gd name="T21" fmla="*/ 137 h 138"/>
                <a:gd name="T22" fmla="*/ 199 w 199"/>
                <a:gd name="T23" fmla="*/ 3 h 138"/>
                <a:gd name="T24" fmla="*/ 198 w 199"/>
                <a:gd name="T25" fmla="*/ 1 h 138"/>
                <a:gd name="T26" fmla="*/ 195 w 199"/>
                <a:gd name="T2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9" h="138">
                  <a:moveTo>
                    <a:pt x="195" y="0"/>
                  </a:moveTo>
                  <a:cubicBezTo>
                    <a:pt x="175" y="11"/>
                    <a:pt x="175" y="11"/>
                    <a:pt x="175" y="11"/>
                  </a:cubicBezTo>
                  <a:cubicBezTo>
                    <a:pt x="124" y="40"/>
                    <a:pt x="59" y="76"/>
                    <a:pt x="4" y="50"/>
                  </a:cubicBezTo>
                  <a:cubicBezTo>
                    <a:pt x="3" y="49"/>
                    <a:pt x="1" y="50"/>
                    <a:pt x="1" y="51"/>
                  </a:cubicBezTo>
                  <a:cubicBezTo>
                    <a:pt x="0" y="52"/>
                    <a:pt x="1" y="54"/>
                    <a:pt x="2" y="54"/>
                  </a:cubicBezTo>
                  <a:cubicBezTo>
                    <a:pt x="59" y="82"/>
                    <a:pt x="125" y="45"/>
                    <a:pt x="178" y="16"/>
                  </a:cubicBezTo>
                  <a:cubicBezTo>
                    <a:pt x="178" y="16"/>
                    <a:pt x="186" y="11"/>
                    <a:pt x="192" y="8"/>
                  </a:cubicBezTo>
                  <a:cubicBezTo>
                    <a:pt x="173" y="56"/>
                    <a:pt x="120" y="105"/>
                    <a:pt x="73" y="133"/>
                  </a:cubicBezTo>
                  <a:cubicBezTo>
                    <a:pt x="72" y="133"/>
                    <a:pt x="72" y="134"/>
                    <a:pt x="72" y="135"/>
                  </a:cubicBezTo>
                  <a:cubicBezTo>
                    <a:pt x="72" y="135"/>
                    <a:pt x="72" y="136"/>
                    <a:pt x="72" y="136"/>
                  </a:cubicBezTo>
                  <a:cubicBezTo>
                    <a:pt x="73" y="137"/>
                    <a:pt x="75" y="138"/>
                    <a:pt x="76" y="137"/>
                  </a:cubicBezTo>
                  <a:cubicBezTo>
                    <a:pt x="125" y="107"/>
                    <a:pt x="182" y="54"/>
                    <a:pt x="199" y="3"/>
                  </a:cubicBezTo>
                  <a:cubicBezTo>
                    <a:pt x="199" y="2"/>
                    <a:pt x="199" y="1"/>
                    <a:pt x="198" y="1"/>
                  </a:cubicBezTo>
                  <a:cubicBezTo>
                    <a:pt x="197" y="0"/>
                    <a:pt x="196" y="0"/>
                    <a:pt x="195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出自【趣你的PPT】(微信:qunideppt)：最优质的PPT资源库"/>
            <p:cNvSpPr/>
            <p:nvPr/>
          </p:nvSpPr>
          <p:spPr bwMode="auto">
            <a:xfrm>
              <a:off x="4022" y="3972"/>
              <a:ext cx="126" cy="144"/>
            </a:xfrm>
            <a:custGeom>
              <a:avLst/>
              <a:gdLst>
                <a:gd name="T0" fmla="*/ 135 w 139"/>
                <a:gd name="T1" fmla="*/ 1 h 158"/>
                <a:gd name="T2" fmla="*/ 2 w 139"/>
                <a:gd name="T3" fmla="*/ 109 h 158"/>
                <a:gd name="T4" fmla="*/ 1 w 139"/>
                <a:gd name="T5" fmla="*/ 113 h 158"/>
                <a:gd name="T6" fmla="*/ 4 w 139"/>
                <a:gd name="T7" fmla="*/ 114 h 158"/>
                <a:gd name="T8" fmla="*/ 134 w 139"/>
                <a:gd name="T9" fmla="*/ 11 h 158"/>
                <a:gd name="T10" fmla="*/ 96 w 139"/>
                <a:gd name="T11" fmla="*/ 86 h 158"/>
                <a:gd name="T12" fmla="*/ 81 w 139"/>
                <a:gd name="T13" fmla="*/ 104 h 158"/>
                <a:gd name="T14" fmla="*/ 41 w 139"/>
                <a:gd name="T15" fmla="*/ 147 h 158"/>
                <a:gd name="T16" fmla="*/ 40 w 139"/>
                <a:gd name="T17" fmla="*/ 145 h 158"/>
                <a:gd name="T18" fmla="*/ 37 w 139"/>
                <a:gd name="T19" fmla="*/ 146 h 158"/>
                <a:gd name="T20" fmla="*/ 34 w 139"/>
                <a:gd name="T21" fmla="*/ 149 h 158"/>
                <a:gd name="T22" fmla="*/ 31 w 139"/>
                <a:gd name="T23" fmla="*/ 153 h 158"/>
                <a:gd name="T24" fmla="*/ 31 w 139"/>
                <a:gd name="T25" fmla="*/ 157 h 158"/>
                <a:gd name="T26" fmla="*/ 34 w 139"/>
                <a:gd name="T27" fmla="*/ 157 h 158"/>
                <a:gd name="T28" fmla="*/ 85 w 139"/>
                <a:gd name="T29" fmla="*/ 108 h 158"/>
                <a:gd name="T30" fmla="*/ 100 w 139"/>
                <a:gd name="T31" fmla="*/ 89 h 158"/>
                <a:gd name="T32" fmla="*/ 139 w 139"/>
                <a:gd name="T33" fmla="*/ 3 h 158"/>
                <a:gd name="T34" fmla="*/ 138 w 139"/>
                <a:gd name="T35" fmla="*/ 1 h 158"/>
                <a:gd name="T36" fmla="*/ 135 w 139"/>
                <a:gd name="T37" fmla="*/ 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" h="158">
                  <a:moveTo>
                    <a:pt x="135" y="1"/>
                  </a:moveTo>
                  <a:cubicBezTo>
                    <a:pt x="105" y="39"/>
                    <a:pt x="59" y="89"/>
                    <a:pt x="2" y="109"/>
                  </a:cubicBezTo>
                  <a:cubicBezTo>
                    <a:pt x="1" y="110"/>
                    <a:pt x="0" y="111"/>
                    <a:pt x="1" y="113"/>
                  </a:cubicBezTo>
                  <a:cubicBezTo>
                    <a:pt x="1" y="114"/>
                    <a:pt x="3" y="115"/>
                    <a:pt x="4" y="114"/>
                  </a:cubicBezTo>
                  <a:cubicBezTo>
                    <a:pt x="58" y="94"/>
                    <a:pt x="104" y="48"/>
                    <a:pt x="134" y="11"/>
                  </a:cubicBezTo>
                  <a:cubicBezTo>
                    <a:pt x="132" y="44"/>
                    <a:pt x="121" y="58"/>
                    <a:pt x="96" y="86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69" y="119"/>
                    <a:pt x="56" y="136"/>
                    <a:pt x="41" y="147"/>
                  </a:cubicBezTo>
                  <a:cubicBezTo>
                    <a:pt x="41" y="146"/>
                    <a:pt x="41" y="146"/>
                    <a:pt x="40" y="145"/>
                  </a:cubicBezTo>
                  <a:cubicBezTo>
                    <a:pt x="39" y="145"/>
                    <a:pt x="38" y="145"/>
                    <a:pt x="37" y="146"/>
                  </a:cubicBezTo>
                  <a:cubicBezTo>
                    <a:pt x="34" y="149"/>
                    <a:pt x="34" y="149"/>
                    <a:pt x="34" y="149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0" y="154"/>
                    <a:pt x="30" y="156"/>
                    <a:pt x="31" y="157"/>
                  </a:cubicBezTo>
                  <a:cubicBezTo>
                    <a:pt x="31" y="157"/>
                    <a:pt x="33" y="158"/>
                    <a:pt x="34" y="157"/>
                  </a:cubicBezTo>
                  <a:cubicBezTo>
                    <a:pt x="54" y="147"/>
                    <a:pt x="70" y="126"/>
                    <a:pt x="85" y="108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127" y="59"/>
                    <a:pt x="139" y="44"/>
                    <a:pt x="139" y="3"/>
                  </a:cubicBezTo>
                  <a:cubicBezTo>
                    <a:pt x="139" y="2"/>
                    <a:pt x="139" y="1"/>
                    <a:pt x="138" y="1"/>
                  </a:cubicBezTo>
                  <a:cubicBezTo>
                    <a:pt x="137" y="0"/>
                    <a:pt x="136" y="1"/>
                    <a:pt x="135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出自【趣你的PPT】(微信:qunideppt)：最优质的PPT资源库"/>
            <p:cNvSpPr/>
            <p:nvPr/>
          </p:nvSpPr>
          <p:spPr bwMode="auto">
            <a:xfrm>
              <a:off x="4071" y="4053"/>
              <a:ext cx="99" cy="80"/>
            </a:xfrm>
            <a:custGeom>
              <a:avLst/>
              <a:gdLst>
                <a:gd name="T0" fmla="*/ 104 w 109"/>
                <a:gd name="T1" fmla="*/ 0 h 88"/>
                <a:gd name="T2" fmla="*/ 2 w 109"/>
                <a:gd name="T3" fmla="*/ 59 h 88"/>
                <a:gd name="T4" fmla="*/ 0 w 109"/>
                <a:gd name="T5" fmla="*/ 62 h 88"/>
                <a:gd name="T6" fmla="*/ 3 w 109"/>
                <a:gd name="T7" fmla="*/ 64 h 88"/>
                <a:gd name="T8" fmla="*/ 101 w 109"/>
                <a:gd name="T9" fmla="*/ 10 h 88"/>
                <a:gd name="T10" fmla="*/ 73 w 109"/>
                <a:gd name="T11" fmla="*/ 62 h 88"/>
                <a:gd name="T12" fmla="*/ 60 w 109"/>
                <a:gd name="T13" fmla="*/ 84 h 88"/>
                <a:gd name="T14" fmla="*/ 59 w 109"/>
                <a:gd name="T15" fmla="*/ 85 h 88"/>
                <a:gd name="T16" fmla="*/ 61 w 109"/>
                <a:gd name="T17" fmla="*/ 87 h 88"/>
                <a:gd name="T18" fmla="*/ 64 w 109"/>
                <a:gd name="T19" fmla="*/ 86 h 88"/>
                <a:gd name="T20" fmla="*/ 77 w 109"/>
                <a:gd name="T21" fmla="*/ 64 h 88"/>
                <a:gd name="T22" fmla="*/ 108 w 109"/>
                <a:gd name="T23" fmla="*/ 3 h 88"/>
                <a:gd name="T24" fmla="*/ 107 w 109"/>
                <a:gd name="T25" fmla="*/ 0 h 88"/>
                <a:gd name="T26" fmla="*/ 104 w 109"/>
                <a:gd name="T2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88">
                  <a:moveTo>
                    <a:pt x="104" y="0"/>
                  </a:moveTo>
                  <a:cubicBezTo>
                    <a:pt x="68" y="30"/>
                    <a:pt x="37" y="48"/>
                    <a:pt x="2" y="59"/>
                  </a:cubicBezTo>
                  <a:cubicBezTo>
                    <a:pt x="1" y="59"/>
                    <a:pt x="0" y="61"/>
                    <a:pt x="0" y="62"/>
                  </a:cubicBezTo>
                  <a:cubicBezTo>
                    <a:pt x="1" y="63"/>
                    <a:pt x="2" y="64"/>
                    <a:pt x="3" y="64"/>
                  </a:cubicBezTo>
                  <a:cubicBezTo>
                    <a:pt x="37" y="53"/>
                    <a:pt x="67" y="37"/>
                    <a:pt x="101" y="10"/>
                  </a:cubicBezTo>
                  <a:cubicBezTo>
                    <a:pt x="94" y="28"/>
                    <a:pt x="82" y="46"/>
                    <a:pt x="73" y="62"/>
                  </a:cubicBezTo>
                  <a:cubicBezTo>
                    <a:pt x="67" y="70"/>
                    <a:pt x="63" y="78"/>
                    <a:pt x="60" y="84"/>
                  </a:cubicBezTo>
                  <a:cubicBezTo>
                    <a:pt x="60" y="84"/>
                    <a:pt x="59" y="85"/>
                    <a:pt x="59" y="85"/>
                  </a:cubicBezTo>
                  <a:cubicBezTo>
                    <a:pt x="59" y="86"/>
                    <a:pt x="60" y="87"/>
                    <a:pt x="61" y="87"/>
                  </a:cubicBezTo>
                  <a:cubicBezTo>
                    <a:pt x="62" y="88"/>
                    <a:pt x="64" y="87"/>
                    <a:pt x="64" y="86"/>
                  </a:cubicBezTo>
                  <a:cubicBezTo>
                    <a:pt x="67" y="80"/>
                    <a:pt x="72" y="73"/>
                    <a:pt x="77" y="64"/>
                  </a:cubicBezTo>
                  <a:cubicBezTo>
                    <a:pt x="88" y="46"/>
                    <a:pt x="102" y="24"/>
                    <a:pt x="108" y="3"/>
                  </a:cubicBezTo>
                  <a:cubicBezTo>
                    <a:pt x="109" y="2"/>
                    <a:pt x="108" y="1"/>
                    <a:pt x="107" y="0"/>
                  </a:cubicBezTo>
                  <a:cubicBezTo>
                    <a:pt x="106" y="0"/>
                    <a:pt x="105" y="0"/>
                    <a:pt x="104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出自【趣你的PPT】(微信:qunideppt)：最优质的PPT资源库"/>
            <p:cNvSpPr/>
            <p:nvPr/>
          </p:nvSpPr>
          <p:spPr bwMode="auto">
            <a:xfrm>
              <a:off x="4348" y="3824"/>
              <a:ext cx="315" cy="317"/>
            </a:xfrm>
            <a:custGeom>
              <a:avLst/>
              <a:gdLst>
                <a:gd name="T0" fmla="*/ 0 w 347"/>
                <a:gd name="T1" fmla="*/ 344 h 349"/>
                <a:gd name="T2" fmla="*/ 150 w 347"/>
                <a:gd name="T3" fmla="*/ 57 h 349"/>
                <a:gd name="T4" fmla="*/ 336 w 347"/>
                <a:gd name="T5" fmla="*/ 24 h 349"/>
                <a:gd name="T6" fmla="*/ 251 w 347"/>
                <a:gd name="T7" fmla="*/ 218 h 349"/>
                <a:gd name="T8" fmla="*/ 0 w 347"/>
                <a:gd name="T9" fmla="*/ 34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49">
                  <a:moveTo>
                    <a:pt x="0" y="344"/>
                  </a:moveTo>
                  <a:cubicBezTo>
                    <a:pt x="0" y="344"/>
                    <a:pt x="63" y="114"/>
                    <a:pt x="150" y="57"/>
                  </a:cubicBezTo>
                  <a:cubicBezTo>
                    <a:pt x="238" y="0"/>
                    <a:pt x="336" y="24"/>
                    <a:pt x="336" y="24"/>
                  </a:cubicBezTo>
                  <a:cubicBezTo>
                    <a:pt x="336" y="24"/>
                    <a:pt x="347" y="139"/>
                    <a:pt x="251" y="218"/>
                  </a:cubicBezTo>
                  <a:cubicBezTo>
                    <a:pt x="156" y="297"/>
                    <a:pt x="14" y="349"/>
                    <a:pt x="0" y="344"/>
                  </a:cubicBezTo>
                  <a:close/>
                </a:path>
              </a:pathLst>
            </a:custGeom>
            <a:solidFill>
              <a:srgbClr val="DEC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535" y="3829"/>
              <a:ext cx="108" cy="93"/>
            </a:xfrm>
            <a:custGeom>
              <a:avLst/>
              <a:gdLst>
                <a:gd name="T0" fmla="*/ 49 w 119"/>
                <a:gd name="T1" fmla="*/ 0 h 103"/>
                <a:gd name="T2" fmla="*/ 47 w 119"/>
                <a:gd name="T3" fmla="*/ 3 h 103"/>
                <a:gd name="T4" fmla="*/ 47 w 119"/>
                <a:gd name="T5" fmla="*/ 4 h 103"/>
                <a:gd name="T6" fmla="*/ 101 w 119"/>
                <a:gd name="T7" fmla="*/ 85 h 103"/>
                <a:gd name="T8" fmla="*/ 111 w 119"/>
                <a:gd name="T9" fmla="*/ 97 h 103"/>
                <a:gd name="T10" fmla="*/ 7 w 119"/>
                <a:gd name="T11" fmla="*/ 24 h 103"/>
                <a:gd name="T12" fmla="*/ 8 w 119"/>
                <a:gd name="T13" fmla="*/ 23 h 103"/>
                <a:gd name="T14" fmla="*/ 8 w 119"/>
                <a:gd name="T15" fmla="*/ 23 h 103"/>
                <a:gd name="T16" fmla="*/ 7 w 119"/>
                <a:gd name="T17" fmla="*/ 22 h 103"/>
                <a:gd name="T18" fmla="*/ 6 w 119"/>
                <a:gd name="T19" fmla="*/ 21 h 103"/>
                <a:gd name="T20" fmla="*/ 3 w 119"/>
                <a:gd name="T21" fmla="*/ 18 h 103"/>
                <a:gd name="T22" fmla="*/ 0 w 119"/>
                <a:gd name="T23" fmla="*/ 22 h 103"/>
                <a:gd name="T24" fmla="*/ 1 w 119"/>
                <a:gd name="T25" fmla="*/ 24 h 103"/>
                <a:gd name="T26" fmla="*/ 117 w 119"/>
                <a:gd name="T27" fmla="*/ 103 h 103"/>
                <a:gd name="T28" fmla="*/ 119 w 119"/>
                <a:gd name="T29" fmla="*/ 101 h 103"/>
                <a:gd name="T30" fmla="*/ 119 w 119"/>
                <a:gd name="T31" fmla="*/ 99 h 103"/>
                <a:gd name="T32" fmla="*/ 105 w 119"/>
                <a:gd name="T33" fmla="*/ 82 h 103"/>
                <a:gd name="T34" fmla="*/ 52 w 119"/>
                <a:gd name="T35" fmla="*/ 2 h 103"/>
                <a:gd name="T36" fmla="*/ 49 w 119"/>
                <a:gd name="T37" fmla="*/ 0 h 103"/>
                <a:gd name="T38" fmla="*/ 5 w 119"/>
                <a:gd name="T39" fmla="*/ 21 h 103"/>
                <a:gd name="T40" fmla="*/ 5 w 119"/>
                <a:gd name="T41" fmla="*/ 21 h 103"/>
                <a:gd name="T42" fmla="*/ 5 w 119"/>
                <a:gd name="T43" fmla="*/ 21 h 103"/>
                <a:gd name="T44" fmla="*/ 5 w 119"/>
                <a:gd name="T45" fmla="*/ 21 h 103"/>
                <a:gd name="T46" fmla="*/ 6 w 119"/>
                <a:gd name="T47" fmla="*/ 21 h 103"/>
                <a:gd name="T48" fmla="*/ 5 w 119"/>
                <a:gd name="T49" fmla="*/ 2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9" h="103">
                  <a:moveTo>
                    <a:pt x="49" y="0"/>
                  </a:moveTo>
                  <a:cubicBezTo>
                    <a:pt x="48" y="1"/>
                    <a:pt x="47" y="2"/>
                    <a:pt x="47" y="3"/>
                  </a:cubicBezTo>
                  <a:cubicBezTo>
                    <a:pt x="47" y="3"/>
                    <a:pt x="47" y="3"/>
                    <a:pt x="47" y="4"/>
                  </a:cubicBezTo>
                  <a:cubicBezTo>
                    <a:pt x="58" y="32"/>
                    <a:pt x="80" y="59"/>
                    <a:pt x="101" y="85"/>
                  </a:cubicBezTo>
                  <a:cubicBezTo>
                    <a:pt x="101" y="85"/>
                    <a:pt x="107" y="92"/>
                    <a:pt x="111" y="97"/>
                  </a:cubicBezTo>
                  <a:cubicBezTo>
                    <a:pt x="78" y="91"/>
                    <a:pt x="32" y="50"/>
                    <a:pt x="7" y="24"/>
                  </a:cubicBezTo>
                  <a:cubicBezTo>
                    <a:pt x="7" y="24"/>
                    <a:pt x="8" y="24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7" y="23"/>
                    <a:pt x="7" y="22"/>
                    <a:pt x="7" y="22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0"/>
                    <a:pt x="5" y="18"/>
                    <a:pt x="3" y="18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0" y="23"/>
                    <a:pt x="0" y="24"/>
                    <a:pt x="1" y="24"/>
                  </a:cubicBezTo>
                  <a:cubicBezTo>
                    <a:pt x="8" y="32"/>
                    <a:pt x="73" y="101"/>
                    <a:pt x="117" y="103"/>
                  </a:cubicBezTo>
                  <a:cubicBezTo>
                    <a:pt x="118" y="103"/>
                    <a:pt x="119" y="102"/>
                    <a:pt x="119" y="101"/>
                  </a:cubicBezTo>
                  <a:cubicBezTo>
                    <a:pt x="119" y="100"/>
                    <a:pt x="119" y="99"/>
                    <a:pt x="119" y="99"/>
                  </a:cubicBezTo>
                  <a:cubicBezTo>
                    <a:pt x="105" y="82"/>
                    <a:pt x="105" y="82"/>
                    <a:pt x="105" y="82"/>
                  </a:cubicBezTo>
                  <a:cubicBezTo>
                    <a:pt x="84" y="56"/>
                    <a:pt x="63" y="30"/>
                    <a:pt x="52" y="2"/>
                  </a:cubicBezTo>
                  <a:cubicBezTo>
                    <a:pt x="51" y="0"/>
                    <a:pt x="50" y="0"/>
                    <a:pt x="49" y="0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lose/>
                  <a:moveTo>
                    <a:pt x="5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5" y="2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出自【趣你的PPT】(微信:qunideppt)：最优质的PPT资源库"/>
            <p:cNvSpPr/>
            <p:nvPr/>
          </p:nvSpPr>
          <p:spPr bwMode="auto">
            <a:xfrm>
              <a:off x="4516" y="3858"/>
              <a:ext cx="96" cy="138"/>
            </a:xfrm>
            <a:custGeom>
              <a:avLst/>
              <a:gdLst>
                <a:gd name="T0" fmla="*/ 4 w 106"/>
                <a:gd name="T1" fmla="*/ 1 h 152"/>
                <a:gd name="T2" fmla="*/ 0 w 106"/>
                <a:gd name="T3" fmla="*/ 10 h 152"/>
                <a:gd name="T4" fmla="*/ 102 w 106"/>
                <a:gd name="T5" fmla="*/ 151 h 152"/>
                <a:gd name="T6" fmla="*/ 105 w 106"/>
                <a:gd name="T7" fmla="*/ 150 h 152"/>
                <a:gd name="T8" fmla="*/ 104 w 106"/>
                <a:gd name="T9" fmla="*/ 146 h 152"/>
                <a:gd name="T10" fmla="*/ 5 w 106"/>
                <a:gd name="T11" fmla="*/ 10 h 152"/>
                <a:gd name="T12" fmla="*/ 6 w 106"/>
                <a:gd name="T13" fmla="*/ 5 h 152"/>
                <a:gd name="T14" fmla="*/ 7 w 106"/>
                <a:gd name="T15" fmla="*/ 2 h 152"/>
                <a:gd name="T16" fmla="*/ 4 w 106"/>
                <a:gd name="T17" fmla="*/ 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152">
                  <a:moveTo>
                    <a:pt x="4" y="1"/>
                  </a:moveTo>
                  <a:cubicBezTo>
                    <a:pt x="2" y="2"/>
                    <a:pt x="0" y="5"/>
                    <a:pt x="0" y="10"/>
                  </a:cubicBezTo>
                  <a:cubicBezTo>
                    <a:pt x="1" y="40"/>
                    <a:pt x="81" y="141"/>
                    <a:pt x="102" y="151"/>
                  </a:cubicBezTo>
                  <a:cubicBezTo>
                    <a:pt x="103" y="152"/>
                    <a:pt x="105" y="151"/>
                    <a:pt x="105" y="150"/>
                  </a:cubicBezTo>
                  <a:cubicBezTo>
                    <a:pt x="106" y="149"/>
                    <a:pt x="106" y="147"/>
                    <a:pt x="104" y="146"/>
                  </a:cubicBezTo>
                  <a:cubicBezTo>
                    <a:pt x="84" y="137"/>
                    <a:pt x="6" y="38"/>
                    <a:pt x="5" y="10"/>
                  </a:cubicBezTo>
                  <a:cubicBezTo>
                    <a:pt x="5" y="6"/>
                    <a:pt x="6" y="6"/>
                    <a:pt x="6" y="5"/>
                  </a:cubicBezTo>
                  <a:cubicBezTo>
                    <a:pt x="8" y="5"/>
                    <a:pt x="8" y="3"/>
                    <a:pt x="7" y="2"/>
                  </a:cubicBezTo>
                  <a:cubicBezTo>
                    <a:pt x="7" y="1"/>
                    <a:pt x="5" y="0"/>
                    <a:pt x="4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出自【趣你的PPT】(微信:qunideppt)：最优质的PPT资源库"/>
            <p:cNvSpPr/>
            <p:nvPr/>
          </p:nvSpPr>
          <p:spPr bwMode="auto">
            <a:xfrm>
              <a:off x="4408" y="3896"/>
              <a:ext cx="178" cy="141"/>
            </a:xfrm>
            <a:custGeom>
              <a:avLst/>
              <a:gdLst>
                <a:gd name="T0" fmla="*/ 57 w 197"/>
                <a:gd name="T1" fmla="*/ 1 h 155"/>
                <a:gd name="T2" fmla="*/ 56 w 197"/>
                <a:gd name="T3" fmla="*/ 3 h 155"/>
                <a:gd name="T4" fmla="*/ 57 w 197"/>
                <a:gd name="T5" fmla="*/ 5 h 155"/>
                <a:gd name="T6" fmla="*/ 93 w 197"/>
                <a:gd name="T7" fmla="*/ 44 h 155"/>
                <a:gd name="T8" fmla="*/ 188 w 197"/>
                <a:gd name="T9" fmla="*/ 133 h 155"/>
                <a:gd name="T10" fmla="*/ 52 w 197"/>
                <a:gd name="T11" fmla="*/ 107 h 155"/>
                <a:gd name="T12" fmla="*/ 4 w 197"/>
                <a:gd name="T13" fmla="*/ 84 h 155"/>
                <a:gd name="T14" fmla="*/ 0 w 197"/>
                <a:gd name="T15" fmla="*/ 85 h 155"/>
                <a:gd name="T16" fmla="*/ 2 w 197"/>
                <a:gd name="T17" fmla="*/ 88 h 155"/>
                <a:gd name="T18" fmla="*/ 49 w 197"/>
                <a:gd name="T19" fmla="*/ 111 h 155"/>
                <a:gd name="T20" fmla="*/ 195 w 197"/>
                <a:gd name="T21" fmla="*/ 136 h 155"/>
                <a:gd name="T22" fmla="*/ 197 w 197"/>
                <a:gd name="T23" fmla="*/ 134 h 155"/>
                <a:gd name="T24" fmla="*/ 196 w 197"/>
                <a:gd name="T25" fmla="*/ 131 h 155"/>
                <a:gd name="T26" fmla="*/ 96 w 197"/>
                <a:gd name="T27" fmla="*/ 41 h 155"/>
                <a:gd name="T28" fmla="*/ 61 w 197"/>
                <a:gd name="T29" fmla="*/ 1 h 155"/>
                <a:gd name="T30" fmla="*/ 57 w 197"/>
                <a:gd name="T31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" h="155">
                  <a:moveTo>
                    <a:pt x="57" y="1"/>
                  </a:moveTo>
                  <a:cubicBezTo>
                    <a:pt x="57" y="2"/>
                    <a:pt x="56" y="2"/>
                    <a:pt x="56" y="3"/>
                  </a:cubicBezTo>
                  <a:cubicBezTo>
                    <a:pt x="56" y="3"/>
                    <a:pt x="57" y="4"/>
                    <a:pt x="57" y="5"/>
                  </a:cubicBezTo>
                  <a:cubicBezTo>
                    <a:pt x="69" y="17"/>
                    <a:pt x="81" y="31"/>
                    <a:pt x="93" y="44"/>
                  </a:cubicBezTo>
                  <a:cubicBezTo>
                    <a:pt x="121" y="77"/>
                    <a:pt x="150" y="111"/>
                    <a:pt x="188" y="133"/>
                  </a:cubicBezTo>
                  <a:cubicBezTo>
                    <a:pt x="133" y="148"/>
                    <a:pt x="95" y="129"/>
                    <a:pt x="52" y="107"/>
                  </a:cubicBezTo>
                  <a:cubicBezTo>
                    <a:pt x="36" y="99"/>
                    <a:pt x="21" y="91"/>
                    <a:pt x="4" y="84"/>
                  </a:cubicBezTo>
                  <a:cubicBezTo>
                    <a:pt x="2" y="83"/>
                    <a:pt x="1" y="84"/>
                    <a:pt x="0" y="85"/>
                  </a:cubicBezTo>
                  <a:cubicBezTo>
                    <a:pt x="0" y="86"/>
                    <a:pt x="0" y="88"/>
                    <a:pt x="2" y="88"/>
                  </a:cubicBezTo>
                  <a:cubicBezTo>
                    <a:pt x="19" y="95"/>
                    <a:pt x="34" y="103"/>
                    <a:pt x="49" y="111"/>
                  </a:cubicBezTo>
                  <a:cubicBezTo>
                    <a:pt x="93" y="134"/>
                    <a:pt x="135" y="155"/>
                    <a:pt x="195" y="136"/>
                  </a:cubicBezTo>
                  <a:cubicBezTo>
                    <a:pt x="196" y="136"/>
                    <a:pt x="197" y="135"/>
                    <a:pt x="197" y="134"/>
                  </a:cubicBezTo>
                  <a:cubicBezTo>
                    <a:pt x="197" y="133"/>
                    <a:pt x="196" y="132"/>
                    <a:pt x="196" y="131"/>
                  </a:cubicBezTo>
                  <a:cubicBezTo>
                    <a:pt x="156" y="111"/>
                    <a:pt x="126" y="75"/>
                    <a:pt x="96" y="41"/>
                  </a:cubicBezTo>
                  <a:cubicBezTo>
                    <a:pt x="85" y="28"/>
                    <a:pt x="73" y="14"/>
                    <a:pt x="61" y="1"/>
                  </a:cubicBezTo>
                  <a:cubicBezTo>
                    <a:pt x="60" y="0"/>
                    <a:pt x="58" y="0"/>
                    <a:pt x="57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出自【趣你的PPT】(微信:qunideppt)：最优质的PPT资源库"/>
            <p:cNvSpPr/>
            <p:nvPr/>
          </p:nvSpPr>
          <p:spPr bwMode="auto">
            <a:xfrm>
              <a:off x="4383" y="3980"/>
              <a:ext cx="140" cy="99"/>
            </a:xfrm>
            <a:custGeom>
              <a:avLst/>
              <a:gdLst>
                <a:gd name="T0" fmla="*/ 22 w 154"/>
                <a:gd name="T1" fmla="*/ 1 h 109"/>
                <a:gd name="T2" fmla="*/ 21 w 154"/>
                <a:gd name="T3" fmla="*/ 3 h 109"/>
                <a:gd name="T4" fmla="*/ 21 w 154"/>
                <a:gd name="T5" fmla="*/ 4 h 109"/>
                <a:gd name="T6" fmla="*/ 144 w 154"/>
                <a:gd name="T7" fmla="*/ 97 h 109"/>
                <a:gd name="T8" fmla="*/ 82 w 154"/>
                <a:gd name="T9" fmla="*/ 82 h 109"/>
                <a:gd name="T10" fmla="*/ 72 w 154"/>
                <a:gd name="T11" fmla="*/ 78 h 109"/>
                <a:gd name="T12" fmla="*/ 36 w 154"/>
                <a:gd name="T13" fmla="*/ 64 h 109"/>
                <a:gd name="T14" fmla="*/ 24 w 154"/>
                <a:gd name="T15" fmla="*/ 56 h 109"/>
                <a:gd name="T16" fmla="*/ 2 w 154"/>
                <a:gd name="T17" fmla="*/ 45 h 109"/>
                <a:gd name="T18" fmla="*/ 0 w 154"/>
                <a:gd name="T19" fmla="*/ 48 h 109"/>
                <a:gd name="T20" fmla="*/ 4 w 154"/>
                <a:gd name="T21" fmla="*/ 50 h 109"/>
                <a:gd name="T22" fmla="*/ 21 w 154"/>
                <a:gd name="T23" fmla="*/ 60 h 109"/>
                <a:gd name="T24" fmla="*/ 34 w 154"/>
                <a:gd name="T25" fmla="*/ 68 h 109"/>
                <a:gd name="T26" fmla="*/ 70 w 154"/>
                <a:gd name="T27" fmla="*/ 82 h 109"/>
                <a:gd name="T28" fmla="*/ 81 w 154"/>
                <a:gd name="T29" fmla="*/ 86 h 109"/>
                <a:gd name="T30" fmla="*/ 153 w 154"/>
                <a:gd name="T31" fmla="*/ 97 h 109"/>
                <a:gd name="T32" fmla="*/ 153 w 154"/>
                <a:gd name="T33" fmla="*/ 95 h 109"/>
                <a:gd name="T34" fmla="*/ 151 w 154"/>
                <a:gd name="T35" fmla="*/ 93 h 109"/>
                <a:gd name="T36" fmla="*/ 26 w 154"/>
                <a:gd name="T37" fmla="*/ 2 h 109"/>
                <a:gd name="T38" fmla="*/ 22 w 154"/>
                <a:gd name="T39" fmla="*/ 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109">
                  <a:moveTo>
                    <a:pt x="22" y="1"/>
                  </a:moveTo>
                  <a:cubicBezTo>
                    <a:pt x="22" y="1"/>
                    <a:pt x="21" y="2"/>
                    <a:pt x="21" y="3"/>
                  </a:cubicBezTo>
                  <a:cubicBezTo>
                    <a:pt x="21" y="3"/>
                    <a:pt x="21" y="4"/>
                    <a:pt x="21" y="4"/>
                  </a:cubicBezTo>
                  <a:cubicBezTo>
                    <a:pt x="46" y="45"/>
                    <a:pt x="100" y="86"/>
                    <a:pt x="144" y="97"/>
                  </a:cubicBezTo>
                  <a:cubicBezTo>
                    <a:pt x="130" y="100"/>
                    <a:pt x="99" y="88"/>
                    <a:pt x="82" y="82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60" y="74"/>
                    <a:pt x="47" y="69"/>
                    <a:pt x="36" y="64"/>
                  </a:cubicBezTo>
                  <a:cubicBezTo>
                    <a:pt x="33" y="62"/>
                    <a:pt x="28" y="59"/>
                    <a:pt x="24" y="56"/>
                  </a:cubicBezTo>
                  <a:cubicBezTo>
                    <a:pt x="16" y="49"/>
                    <a:pt x="8" y="43"/>
                    <a:pt x="2" y="45"/>
                  </a:cubicBezTo>
                  <a:cubicBezTo>
                    <a:pt x="1" y="45"/>
                    <a:pt x="0" y="47"/>
                    <a:pt x="0" y="48"/>
                  </a:cubicBezTo>
                  <a:cubicBezTo>
                    <a:pt x="1" y="49"/>
                    <a:pt x="2" y="50"/>
                    <a:pt x="4" y="50"/>
                  </a:cubicBezTo>
                  <a:cubicBezTo>
                    <a:pt x="7" y="49"/>
                    <a:pt x="15" y="55"/>
                    <a:pt x="21" y="60"/>
                  </a:cubicBezTo>
                  <a:cubicBezTo>
                    <a:pt x="26" y="63"/>
                    <a:pt x="30" y="66"/>
                    <a:pt x="34" y="68"/>
                  </a:cubicBezTo>
                  <a:cubicBezTo>
                    <a:pt x="45" y="74"/>
                    <a:pt x="59" y="78"/>
                    <a:pt x="70" y="82"/>
                  </a:cubicBezTo>
                  <a:cubicBezTo>
                    <a:pt x="70" y="82"/>
                    <a:pt x="81" y="86"/>
                    <a:pt x="81" y="86"/>
                  </a:cubicBezTo>
                  <a:cubicBezTo>
                    <a:pt x="112" y="98"/>
                    <a:pt x="143" y="109"/>
                    <a:pt x="153" y="97"/>
                  </a:cubicBezTo>
                  <a:cubicBezTo>
                    <a:pt x="154" y="96"/>
                    <a:pt x="154" y="95"/>
                    <a:pt x="153" y="95"/>
                  </a:cubicBezTo>
                  <a:cubicBezTo>
                    <a:pt x="153" y="94"/>
                    <a:pt x="152" y="93"/>
                    <a:pt x="151" y="93"/>
                  </a:cubicBezTo>
                  <a:cubicBezTo>
                    <a:pt x="108" y="85"/>
                    <a:pt x="51" y="43"/>
                    <a:pt x="26" y="2"/>
                  </a:cubicBezTo>
                  <a:cubicBezTo>
                    <a:pt x="25" y="0"/>
                    <a:pt x="24" y="0"/>
                    <a:pt x="22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出自【趣你的PPT】(微信:qunideppt)：最优质的PPT资源库"/>
            <p:cNvSpPr/>
            <p:nvPr/>
          </p:nvSpPr>
          <p:spPr bwMode="auto">
            <a:xfrm>
              <a:off x="4356" y="4028"/>
              <a:ext cx="99" cy="84"/>
            </a:xfrm>
            <a:custGeom>
              <a:avLst/>
              <a:gdLst>
                <a:gd name="T0" fmla="*/ 23 w 109"/>
                <a:gd name="T1" fmla="*/ 1 h 93"/>
                <a:gd name="T2" fmla="*/ 21 w 109"/>
                <a:gd name="T3" fmla="*/ 3 h 93"/>
                <a:gd name="T4" fmla="*/ 22 w 109"/>
                <a:gd name="T5" fmla="*/ 5 h 93"/>
                <a:gd name="T6" fmla="*/ 28 w 109"/>
                <a:gd name="T7" fmla="*/ 14 h 93"/>
                <a:gd name="T8" fmla="*/ 94 w 109"/>
                <a:gd name="T9" fmla="*/ 86 h 93"/>
                <a:gd name="T10" fmla="*/ 63 w 109"/>
                <a:gd name="T11" fmla="*/ 78 h 93"/>
                <a:gd name="T12" fmla="*/ 52 w 109"/>
                <a:gd name="T13" fmla="*/ 74 h 93"/>
                <a:gd name="T14" fmla="*/ 27 w 109"/>
                <a:gd name="T15" fmla="*/ 60 h 93"/>
                <a:gd name="T16" fmla="*/ 4 w 109"/>
                <a:gd name="T17" fmla="*/ 45 h 93"/>
                <a:gd name="T18" fmla="*/ 1 w 109"/>
                <a:gd name="T19" fmla="*/ 47 h 93"/>
                <a:gd name="T20" fmla="*/ 2 w 109"/>
                <a:gd name="T21" fmla="*/ 50 h 93"/>
                <a:gd name="T22" fmla="*/ 24 w 109"/>
                <a:gd name="T23" fmla="*/ 64 h 93"/>
                <a:gd name="T24" fmla="*/ 51 w 109"/>
                <a:gd name="T25" fmla="*/ 79 h 93"/>
                <a:gd name="T26" fmla="*/ 61 w 109"/>
                <a:gd name="T27" fmla="*/ 83 h 93"/>
                <a:gd name="T28" fmla="*/ 107 w 109"/>
                <a:gd name="T29" fmla="*/ 91 h 93"/>
                <a:gd name="T30" fmla="*/ 109 w 109"/>
                <a:gd name="T31" fmla="*/ 89 h 93"/>
                <a:gd name="T32" fmla="*/ 108 w 109"/>
                <a:gd name="T33" fmla="*/ 86 h 93"/>
                <a:gd name="T34" fmla="*/ 32 w 109"/>
                <a:gd name="T35" fmla="*/ 11 h 93"/>
                <a:gd name="T36" fmla="*/ 26 w 109"/>
                <a:gd name="T37" fmla="*/ 2 h 93"/>
                <a:gd name="T38" fmla="*/ 23 w 109"/>
                <a:gd name="T39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93">
                  <a:moveTo>
                    <a:pt x="23" y="1"/>
                  </a:moveTo>
                  <a:cubicBezTo>
                    <a:pt x="22" y="2"/>
                    <a:pt x="21" y="2"/>
                    <a:pt x="21" y="3"/>
                  </a:cubicBezTo>
                  <a:cubicBezTo>
                    <a:pt x="21" y="4"/>
                    <a:pt x="22" y="4"/>
                    <a:pt x="22" y="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46" y="41"/>
                    <a:pt x="66" y="72"/>
                    <a:pt x="94" y="86"/>
                  </a:cubicBezTo>
                  <a:cubicBezTo>
                    <a:pt x="83" y="86"/>
                    <a:pt x="73" y="82"/>
                    <a:pt x="63" y="78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43" y="71"/>
                    <a:pt x="35" y="66"/>
                    <a:pt x="27" y="60"/>
                  </a:cubicBezTo>
                  <a:cubicBezTo>
                    <a:pt x="20" y="55"/>
                    <a:pt x="13" y="49"/>
                    <a:pt x="4" y="45"/>
                  </a:cubicBezTo>
                  <a:cubicBezTo>
                    <a:pt x="3" y="45"/>
                    <a:pt x="1" y="45"/>
                    <a:pt x="1" y="47"/>
                  </a:cubicBezTo>
                  <a:cubicBezTo>
                    <a:pt x="0" y="48"/>
                    <a:pt x="1" y="50"/>
                    <a:pt x="2" y="50"/>
                  </a:cubicBezTo>
                  <a:cubicBezTo>
                    <a:pt x="11" y="54"/>
                    <a:pt x="18" y="59"/>
                    <a:pt x="24" y="64"/>
                  </a:cubicBezTo>
                  <a:cubicBezTo>
                    <a:pt x="32" y="70"/>
                    <a:pt x="40" y="76"/>
                    <a:pt x="51" y="79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75" y="88"/>
                    <a:pt x="89" y="93"/>
                    <a:pt x="107" y="91"/>
                  </a:cubicBezTo>
                  <a:cubicBezTo>
                    <a:pt x="108" y="91"/>
                    <a:pt x="109" y="90"/>
                    <a:pt x="109" y="89"/>
                  </a:cubicBezTo>
                  <a:cubicBezTo>
                    <a:pt x="109" y="88"/>
                    <a:pt x="109" y="87"/>
                    <a:pt x="108" y="86"/>
                  </a:cubicBezTo>
                  <a:cubicBezTo>
                    <a:pt x="74" y="76"/>
                    <a:pt x="52" y="42"/>
                    <a:pt x="32" y="1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4" y="0"/>
                    <a:pt x="23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出自【趣你的PPT】(微信:qunideppt)：最优质的PPT资源库"/>
            <p:cNvSpPr/>
            <p:nvPr/>
          </p:nvSpPr>
          <p:spPr bwMode="auto">
            <a:xfrm>
              <a:off x="3938" y="3430"/>
              <a:ext cx="86" cy="77"/>
            </a:xfrm>
            <a:custGeom>
              <a:avLst/>
              <a:gdLst>
                <a:gd name="T0" fmla="*/ 90 w 94"/>
                <a:gd name="T1" fmla="*/ 1 h 85"/>
                <a:gd name="T2" fmla="*/ 34 w 94"/>
                <a:gd name="T3" fmla="*/ 26 h 85"/>
                <a:gd name="T4" fmla="*/ 2 w 94"/>
                <a:gd name="T5" fmla="*/ 39 h 85"/>
                <a:gd name="T6" fmla="*/ 1 w 94"/>
                <a:gd name="T7" fmla="*/ 42 h 85"/>
                <a:gd name="T8" fmla="*/ 4 w 94"/>
                <a:gd name="T9" fmla="*/ 43 h 85"/>
                <a:gd name="T10" fmla="*/ 36 w 94"/>
                <a:gd name="T11" fmla="*/ 30 h 85"/>
                <a:gd name="T12" fmla="*/ 86 w 94"/>
                <a:gd name="T13" fmla="*/ 8 h 85"/>
                <a:gd name="T14" fmla="*/ 5 w 94"/>
                <a:gd name="T15" fmla="*/ 80 h 85"/>
                <a:gd name="T16" fmla="*/ 4 w 94"/>
                <a:gd name="T17" fmla="*/ 83 h 85"/>
                <a:gd name="T18" fmla="*/ 4 w 94"/>
                <a:gd name="T19" fmla="*/ 84 h 85"/>
                <a:gd name="T20" fmla="*/ 7 w 94"/>
                <a:gd name="T21" fmla="*/ 85 h 85"/>
                <a:gd name="T22" fmla="*/ 93 w 94"/>
                <a:gd name="T23" fmla="*/ 3 h 85"/>
                <a:gd name="T24" fmla="*/ 92 w 94"/>
                <a:gd name="T25" fmla="*/ 1 h 85"/>
                <a:gd name="T26" fmla="*/ 90 w 94"/>
                <a:gd name="T27" fmla="*/ 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85">
                  <a:moveTo>
                    <a:pt x="90" y="1"/>
                  </a:moveTo>
                  <a:cubicBezTo>
                    <a:pt x="73" y="11"/>
                    <a:pt x="53" y="18"/>
                    <a:pt x="34" y="26"/>
                  </a:cubicBezTo>
                  <a:cubicBezTo>
                    <a:pt x="23" y="30"/>
                    <a:pt x="12" y="34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1" y="43"/>
                    <a:pt x="3" y="44"/>
                    <a:pt x="4" y="43"/>
                  </a:cubicBezTo>
                  <a:cubicBezTo>
                    <a:pt x="14" y="39"/>
                    <a:pt x="25" y="35"/>
                    <a:pt x="36" y="30"/>
                  </a:cubicBezTo>
                  <a:cubicBezTo>
                    <a:pt x="53" y="24"/>
                    <a:pt x="70" y="17"/>
                    <a:pt x="86" y="8"/>
                  </a:cubicBezTo>
                  <a:cubicBezTo>
                    <a:pt x="73" y="34"/>
                    <a:pt x="22" y="72"/>
                    <a:pt x="5" y="80"/>
                  </a:cubicBezTo>
                  <a:cubicBezTo>
                    <a:pt x="4" y="81"/>
                    <a:pt x="4" y="82"/>
                    <a:pt x="4" y="83"/>
                  </a:cubicBezTo>
                  <a:cubicBezTo>
                    <a:pt x="4" y="83"/>
                    <a:pt x="4" y="83"/>
                    <a:pt x="4" y="84"/>
                  </a:cubicBezTo>
                  <a:cubicBezTo>
                    <a:pt x="4" y="85"/>
                    <a:pt x="6" y="85"/>
                    <a:pt x="7" y="85"/>
                  </a:cubicBezTo>
                  <a:cubicBezTo>
                    <a:pt x="25" y="76"/>
                    <a:pt x="86" y="32"/>
                    <a:pt x="93" y="3"/>
                  </a:cubicBezTo>
                  <a:cubicBezTo>
                    <a:pt x="94" y="2"/>
                    <a:pt x="93" y="1"/>
                    <a:pt x="92" y="1"/>
                  </a:cubicBezTo>
                  <a:cubicBezTo>
                    <a:pt x="92" y="0"/>
                    <a:pt x="91" y="0"/>
                    <a:pt x="90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出自【趣你的PPT】(微信:qunideppt)：最优质的PPT资源库"/>
            <p:cNvSpPr/>
            <p:nvPr/>
          </p:nvSpPr>
          <p:spPr bwMode="auto">
            <a:xfrm>
              <a:off x="3945" y="3459"/>
              <a:ext cx="104" cy="61"/>
            </a:xfrm>
            <a:custGeom>
              <a:avLst/>
              <a:gdLst>
                <a:gd name="T0" fmla="*/ 110 w 115"/>
                <a:gd name="T1" fmla="*/ 1 h 67"/>
                <a:gd name="T2" fmla="*/ 106 w 115"/>
                <a:gd name="T3" fmla="*/ 5 h 67"/>
                <a:gd name="T4" fmla="*/ 2 w 115"/>
                <a:gd name="T5" fmla="*/ 60 h 67"/>
                <a:gd name="T6" fmla="*/ 0 w 115"/>
                <a:gd name="T7" fmla="*/ 62 h 67"/>
                <a:gd name="T8" fmla="*/ 2 w 115"/>
                <a:gd name="T9" fmla="*/ 65 h 67"/>
                <a:gd name="T10" fmla="*/ 109 w 115"/>
                <a:gd name="T11" fmla="*/ 9 h 67"/>
                <a:gd name="T12" fmla="*/ 114 w 115"/>
                <a:gd name="T13" fmla="*/ 5 h 67"/>
                <a:gd name="T14" fmla="*/ 114 w 115"/>
                <a:gd name="T15" fmla="*/ 1 h 67"/>
                <a:gd name="T16" fmla="*/ 110 w 115"/>
                <a:gd name="T17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67">
                  <a:moveTo>
                    <a:pt x="110" y="1"/>
                  </a:moveTo>
                  <a:cubicBezTo>
                    <a:pt x="106" y="5"/>
                    <a:pt x="106" y="5"/>
                    <a:pt x="106" y="5"/>
                  </a:cubicBezTo>
                  <a:cubicBezTo>
                    <a:pt x="77" y="30"/>
                    <a:pt x="41" y="62"/>
                    <a:pt x="2" y="60"/>
                  </a:cubicBezTo>
                  <a:cubicBezTo>
                    <a:pt x="1" y="60"/>
                    <a:pt x="0" y="61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ubicBezTo>
                    <a:pt x="43" y="67"/>
                    <a:pt x="80" y="35"/>
                    <a:pt x="109" y="9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5" y="4"/>
                    <a:pt x="115" y="2"/>
                    <a:pt x="114" y="1"/>
                  </a:cubicBezTo>
                  <a:cubicBezTo>
                    <a:pt x="113" y="0"/>
                    <a:pt x="111" y="0"/>
                    <a:pt x="110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出自【趣你的PPT】(微信:qunideppt)：最优质的PPT资源库"/>
            <p:cNvSpPr/>
            <p:nvPr/>
          </p:nvSpPr>
          <p:spPr bwMode="auto">
            <a:xfrm>
              <a:off x="3974" y="3464"/>
              <a:ext cx="83" cy="76"/>
            </a:xfrm>
            <a:custGeom>
              <a:avLst/>
              <a:gdLst>
                <a:gd name="T0" fmla="*/ 87 w 92"/>
                <a:gd name="T1" fmla="*/ 1 h 83"/>
                <a:gd name="T2" fmla="*/ 5 w 92"/>
                <a:gd name="T3" fmla="*/ 76 h 83"/>
                <a:gd name="T4" fmla="*/ 1 w 92"/>
                <a:gd name="T5" fmla="*/ 78 h 83"/>
                <a:gd name="T6" fmla="*/ 1 w 92"/>
                <a:gd name="T7" fmla="*/ 82 h 83"/>
                <a:gd name="T8" fmla="*/ 4 w 92"/>
                <a:gd name="T9" fmla="*/ 82 h 83"/>
                <a:gd name="T10" fmla="*/ 8 w 92"/>
                <a:gd name="T11" fmla="*/ 80 h 83"/>
                <a:gd name="T12" fmla="*/ 91 w 92"/>
                <a:gd name="T13" fmla="*/ 4 h 83"/>
                <a:gd name="T14" fmla="*/ 90 w 92"/>
                <a:gd name="T15" fmla="*/ 1 h 83"/>
                <a:gd name="T16" fmla="*/ 87 w 92"/>
                <a:gd name="T17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3">
                  <a:moveTo>
                    <a:pt x="87" y="1"/>
                  </a:moveTo>
                  <a:cubicBezTo>
                    <a:pt x="62" y="35"/>
                    <a:pt x="37" y="53"/>
                    <a:pt x="5" y="76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9"/>
                    <a:pt x="0" y="80"/>
                    <a:pt x="1" y="82"/>
                  </a:cubicBezTo>
                  <a:cubicBezTo>
                    <a:pt x="2" y="83"/>
                    <a:pt x="3" y="83"/>
                    <a:pt x="4" y="82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40" y="57"/>
                    <a:pt x="66" y="38"/>
                    <a:pt x="91" y="4"/>
                  </a:cubicBezTo>
                  <a:cubicBezTo>
                    <a:pt x="92" y="3"/>
                    <a:pt x="91" y="2"/>
                    <a:pt x="90" y="1"/>
                  </a:cubicBezTo>
                  <a:cubicBezTo>
                    <a:pt x="89" y="0"/>
                    <a:pt x="88" y="0"/>
                    <a:pt x="87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出自【趣你的PPT】(微信:qunideppt)：最优质的PPT资源库"/>
            <p:cNvSpPr/>
            <p:nvPr/>
          </p:nvSpPr>
          <p:spPr bwMode="auto">
            <a:xfrm>
              <a:off x="4347" y="3705"/>
              <a:ext cx="89" cy="58"/>
            </a:xfrm>
            <a:custGeom>
              <a:avLst/>
              <a:gdLst>
                <a:gd name="T0" fmla="*/ 28 w 98"/>
                <a:gd name="T1" fmla="*/ 1 h 64"/>
                <a:gd name="T2" fmla="*/ 27 w 98"/>
                <a:gd name="T3" fmla="*/ 3 h 64"/>
                <a:gd name="T4" fmla="*/ 28 w 98"/>
                <a:gd name="T5" fmla="*/ 5 h 64"/>
                <a:gd name="T6" fmla="*/ 47 w 98"/>
                <a:gd name="T7" fmla="*/ 20 h 64"/>
                <a:gd name="T8" fmla="*/ 85 w 98"/>
                <a:gd name="T9" fmla="*/ 55 h 64"/>
                <a:gd name="T10" fmla="*/ 5 w 98"/>
                <a:gd name="T11" fmla="*/ 13 h 64"/>
                <a:gd name="T12" fmla="*/ 1 w 98"/>
                <a:gd name="T13" fmla="*/ 13 h 64"/>
                <a:gd name="T14" fmla="*/ 2 w 98"/>
                <a:gd name="T15" fmla="*/ 17 h 64"/>
                <a:gd name="T16" fmla="*/ 94 w 98"/>
                <a:gd name="T17" fmla="*/ 64 h 64"/>
                <a:gd name="T18" fmla="*/ 97 w 98"/>
                <a:gd name="T19" fmla="*/ 63 h 64"/>
                <a:gd name="T20" fmla="*/ 97 w 98"/>
                <a:gd name="T21" fmla="*/ 60 h 64"/>
                <a:gd name="T22" fmla="*/ 50 w 98"/>
                <a:gd name="T23" fmla="*/ 17 h 64"/>
                <a:gd name="T24" fmla="*/ 32 w 98"/>
                <a:gd name="T25" fmla="*/ 1 h 64"/>
                <a:gd name="T26" fmla="*/ 28 w 98"/>
                <a:gd name="T27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64">
                  <a:moveTo>
                    <a:pt x="28" y="1"/>
                  </a:moveTo>
                  <a:cubicBezTo>
                    <a:pt x="28" y="2"/>
                    <a:pt x="27" y="2"/>
                    <a:pt x="27" y="3"/>
                  </a:cubicBezTo>
                  <a:cubicBezTo>
                    <a:pt x="27" y="3"/>
                    <a:pt x="28" y="4"/>
                    <a:pt x="28" y="5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60" y="32"/>
                    <a:pt x="73" y="43"/>
                    <a:pt x="85" y="55"/>
                  </a:cubicBezTo>
                  <a:cubicBezTo>
                    <a:pt x="58" y="44"/>
                    <a:pt x="31" y="31"/>
                    <a:pt x="5" y="13"/>
                  </a:cubicBezTo>
                  <a:cubicBezTo>
                    <a:pt x="4" y="12"/>
                    <a:pt x="2" y="12"/>
                    <a:pt x="1" y="13"/>
                  </a:cubicBezTo>
                  <a:cubicBezTo>
                    <a:pt x="0" y="14"/>
                    <a:pt x="1" y="16"/>
                    <a:pt x="2" y="17"/>
                  </a:cubicBezTo>
                  <a:cubicBezTo>
                    <a:pt x="32" y="38"/>
                    <a:pt x="64" y="52"/>
                    <a:pt x="94" y="64"/>
                  </a:cubicBezTo>
                  <a:cubicBezTo>
                    <a:pt x="95" y="64"/>
                    <a:pt x="96" y="64"/>
                    <a:pt x="97" y="63"/>
                  </a:cubicBezTo>
                  <a:cubicBezTo>
                    <a:pt x="98" y="62"/>
                    <a:pt x="98" y="61"/>
                    <a:pt x="97" y="60"/>
                  </a:cubicBezTo>
                  <a:cubicBezTo>
                    <a:pt x="84" y="45"/>
                    <a:pt x="67" y="31"/>
                    <a:pt x="50" y="17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1" y="0"/>
                    <a:pt x="29" y="0"/>
                    <a:pt x="28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出自【趣你的PPT】(微信:qunideppt)：最优质的PPT资源库"/>
            <p:cNvSpPr/>
            <p:nvPr/>
          </p:nvSpPr>
          <p:spPr bwMode="auto">
            <a:xfrm>
              <a:off x="4337" y="3716"/>
              <a:ext cx="99" cy="73"/>
            </a:xfrm>
            <a:custGeom>
              <a:avLst/>
              <a:gdLst>
                <a:gd name="T0" fmla="*/ 2 w 109"/>
                <a:gd name="T1" fmla="*/ 0 h 80"/>
                <a:gd name="T2" fmla="*/ 0 w 109"/>
                <a:gd name="T3" fmla="*/ 3 h 80"/>
                <a:gd name="T4" fmla="*/ 106 w 109"/>
                <a:gd name="T5" fmla="*/ 79 h 80"/>
                <a:gd name="T6" fmla="*/ 109 w 109"/>
                <a:gd name="T7" fmla="*/ 77 h 80"/>
                <a:gd name="T8" fmla="*/ 107 w 109"/>
                <a:gd name="T9" fmla="*/ 74 h 80"/>
                <a:gd name="T10" fmla="*/ 5 w 109"/>
                <a:gd name="T11" fmla="*/ 2 h 80"/>
                <a:gd name="T12" fmla="*/ 2 w 109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80">
                  <a:moveTo>
                    <a:pt x="2" y="0"/>
                  </a:moveTo>
                  <a:cubicBezTo>
                    <a:pt x="0" y="0"/>
                    <a:pt x="0" y="2"/>
                    <a:pt x="0" y="3"/>
                  </a:cubicBezTo>
                  <a:cubicBezTo>
                    <a:pt x="9" y="36"/>
                    <a:pt x="78" y="72"/>
                    <a:pt x="106" y="79"/>
                  </a:cubicBezTo>
                  <a:cubicBezTo>
                    <a:pt x="107" y="80"/>
                    <a:pt x="108" y="79"/>
                    <a:pt x="109" y="77"/>
                  </a:cubicBezTo>
                  <a:cubicBezTo>
                    <a:pt x="109" y="76"/>
                    <a:pt x="108" y="75"/>
                    <a:pt x="107" y="74"/>
                  </a:cubicBezTo>
                  <a:cubicBezTo>
                    <a:pt x="77" y="67"/>
                    <a:pt x="13" y="31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出自【趣你的PPT】(微信:qunideppt)：最优质的PPT资源库"/>
            <p:cNvSpPr/>
            <p:nvPr/>
          </p:nvSpPr>
          <p:spPr bwMode="auto">
            <a:xfrm>
              <a:off x="4315" y="3733"/>
              <a:ext cx="83" cy="94"/>
            </a:xfrm>
            <a:custGeom>
              <a:avLst/>
              <a:gdLst>
                <a:gd name="T0" fmla="*/ 14 w 91"/>
                <a:gd name="T1" fmla="*/ 0 h 104"/>
                <a:gd name="T2" fmla="*/ 12 w 91"/>
                <a:gd name="T3" fmla="*/ 2 h 104"/>
                <a:gd name="T4" fmla="*/ 12 w 91"/>
                <a:gd name="T5" fmla="*/ 3 h 104"/>
                <a:gd name="T6" fmla="*/ 75 w 91"/>
                <a:gd name="T7" fmla="*/ 86 h 104"/>
                <a:gd name="T8" fmla="*/ 83 w 91"/>
                <a:gd name="T9" fmla="*/ 92 h 104"/>
                <a:gd name="T10" fmla="*/ 5 w 91"/>
                <a:gd name="T11" fmla="*/ 42 h 104"/>
                <a:gd name="T12" fmla="*/ 1 w 91"/>
                <a:gd name="T13" fmla="*/ 42 h 104"/>
                <a:gd name="T14" fmla="*/ 1 w 91"/>
                <a:gd name="T15" fmla="*/ 45 h 104"/>
                <a:gd name="T16" fmla="*/ 89 w 91"/>
                <a:gd name="T17" fmla="*/ 96 h 104"/>
                <a:gd name="T18" fmla="*/ 91 w 91"/>
                <a:gd name="T19" fmla="*/ 94 h 104"/>
                <a:gd name="T20" fmla="*/ 90 w 91"/>
                <a:gd name="T21" fmla="*/ 92 h 104"/>
                <a:gd name="T22" fmla="*/ 78 w 91"/>
                <a:gd name="T23" fmla="*/ 82 h 104"/>
                <a:gd name="T24" fmla="*/ 17 w 91"/>
                <a:gd name="T25" fmla="*/ 2 h 104"/>
                <a:gd name="T26" fmla="*/ 14 w 91"/>
                <a:gd name="T2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04">
                  <a:moveTo>
                    <a:pt x="14" y="0"/>
                  </a:moveTo>
                  <a:cubicBezTo>
                    <a:pt x="13" y="0"/>
                    <a:pt x="12" y="1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5" y="35"/>
                    <a:pt x="50" y="64"/>
                    <a:pt x="75" y="86"/>
                  </a:cubicBezTo>
                  <a:cubicBezTo>
                    <a:pt x="75" y="86"/>
                    <a:pt x="79" y="89"/>
                    <a:pt x="83" y="92"/>
                  </a:cubicBezTo>
                  <a:cubicBezTo>
                    <a:pt x="55" y="94"/>
                    <a:pt x="22" y="64"/>
                    <a:pt x="5" y="42"/>
                  </a:cubicBezTo>
                  <a:cubicBezTo>
                    <a:pt x="4" y="41"/>
                    <a:pt x="2" y="41"/>
                    <a:pt x="1" y="42"/>
                  </a:cubicBezTo>
                  <a:cubicBezTo>
                    <a:pt x="0" y="43"/>
                    <a:pt x="0" y="44"/>
                    <a:pt x="1" y="45"/>
                  </a:cubicBezTo>
                  <a:cubicBezTo>
                    <a:pt x="17" y="67"/>
                    <a:pt x="57" y="104"/>
                    <a:pt x="89" y="96"/>
                  </a:cubicBezTo>
                  <a:cubicBezTo>
                    <a:pt x="90" y="96"/>
                    <a:pt x="91" y="95"/>
                    <a:pt x="91" y="94"/>
                  </a:cubicBezTo>
                  <a:cubicBezTo>
                    <a:pt x="91" y="93"/>
                    <a:pt x="91" y="92"/>
                    <a:pt x="90" y="9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54" y="61"/>
                    <a:pt x="20" y="33"/>
                    <a:pt x="17" y="2"/>
                  </a:cubicBezTo>
                  <a:cubicBezTo>
                    <a:pt x="17" y="1"/>
                    <a:pt x="16" y="0"/>
                    <a:pt x="14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出自【趣你的PPT】(微信:qunideppt)：最优质的PPT资源库"/>
            <p:cNvSpPr/>
            <p:nvPr/>
          </p:nvSpPr>
          <p:spPr bwMode="auto">
            <a:xfrm>
              <a:off x="4614" y="3081"/>
              <a:ext cx="187" cy="262"/>
            </a:xfrm>
            <a:custGeom>
              <a:avLst/>
              <a:gdLst>
                <a:gd name="T0" fmla="*/ 8 w 207"/>
                <a:gd name="T1" fmla="*/ 288 h 288"/>
                <a:gd name="T2" fmla="*/ 207 w 207"/>
                <a:gd name="T3" fmla="*/ 9 h 288"/>
                <a:gd name="T4" fmla="*/ 201 w 207"/>
                <a:gd name="T5" fmla="*/ 0 h 288"/>
                <a:gd name="T6" fmla="*/ 0 w 207"/>
                <a:gd name="T7" fmla="*/ 27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" h="288">
                  <a:moveTo>
                    <a:pt x="8" y="288"/>
                  </a:moveTo>
                  <a:cubicBezTo>
                    <a:pt x="8" y="288"/>
                    <a:pt x="169" y="98"/>
                    <a:pt x="207" y="9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01" y="0"/>
                    <a:pt x="41" y="228"/>
                    <a:pt x="0" y="276"/>
                  </a:cubicBezTo>
                </a:path>
              </a:pathLst>
            </a:cu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745" y="3019"/>
              <a:ext cx="119" cy="118"/>
            </a:xfrm>
            <a:prstGeom prst="ellipse">
              <a:avLst/>
            </a:pr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出自【趣你的PPT】(微信:qunideppt)：最优质的PPT资源库"/>
            <p:cNvSpPr/>
            <p:nvPr/>
          </p:nvSpPr>
          <p:spPr bwMode="auto">
            <a:xfrm>
              <a:off x="4772" y="3016"/>
              <a:ext cx="88" cy="59"/>
            </a:xfrm>
            <a:custGeom>
              <a:avLst/>
              <a:gdLst>
                <a:gd name="T0" fmla="*/ 27 w 97"/>
                <a:gd name="T1" fmla="*/ 1 h 64"/>
                <a:gd name="T2" fmla="*/ 27 w 97"/>
                <a:gd name="T3" fmla="*/ 3 h 64"/>
                <a:gd name="T4" fmla="*/ 28 w 97"/>
                <a:gd name="T5" fmla="*/ 5 h 64"/>
                <a:gd name="T6" fmla="*/ 46 w 97"/>
                <a:gd name="T7" fmla="*/ 20 h 64"/>
                <a:gd name="T8" fmla="*/ 84 w 97"/>
                <a:gd name="T9" fmla="*/ 55 h 64"/>
                <a:gd name="T10" fmla="*/ 4 w 97"/>
                <a:gd name="T11" fmla="*/ 12 h 64"/>
                <a:gd name="T12" fmla="*/ 1 w 97"/>
                <a:gd name="T13" fmla="*/ 13 h 64"/>
                <a:gd name="T14" fmla="*/ 1 w 97"/>
                <a:gd name="T15" fmla="*/ 17 h 64"/>
                <a:gd name="T16" fmla="*/ 93 w 97"/>
                <a:gd name="T17" fmla="*/ 64 h 64"/>
                <a:gd name="T18" fmla="*/ 96 w 97"/>
                <a:gd name="T19" fmla="*/ 63 h 64"/>
                <a:gd name="T20" fmla="*/ 96 w 97"/>
                <a:gd name="T21" fmla="*/ 60 h 64"/>
                <a:gd name="T22" fmla="*/ 49 w 97"/>
                <a:gd name="T23" fmla="*/ 17 h 64"/>
                <a:gd name="T24" fmla="*/ 31 w 97"/>
                <a:gd name="T25" fmla="*/ 1 h 64"/>
                <a:gd name="T26" fmla="*/ 27 w 97"/>
                <a:gd name="T27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64">
                  <a:moveTo>
                    <a:pt x="27" y="1"/>
                  </a:moveTo>
                  <a:cubicBezTo>
                    <a:pt x="27" y="2"/>
                    <a:pt x="27" y="2"/>
                    <a:pt x="27" y="3"/>
                  </a:cubicBezTo>
                  <a:cubicBezTo>
                    <a:pt x="27" y="3"/>
                    <a:pt x="27" y="4"/>
                    <a:pt x="28" y="5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59" y="32"/>
                    <a:pt x="72" y="43"/>
                    <a:pt x="84" y="55"/>
                  </a:cubicBezTo>
                  <a:cubicBezTo>
                    <a:pt x="58" y="44"/>
                    <a:pt x="30" y="31"/>
                    <a:pt x="4" y="12"/>
                  </a:cubicBezTo>
                  <a:cubicBezTo>
                    <a:pt x="3" y="12"/>
                    <a:pt x="1" y="12"/>
                    <a:pt x="1" y="13"/>
                  </a:cubicBezTo>
                  <a:cubicBezTo>
                    <a:pt x="0" y="14"/>
                    <a:pt x="0" y="16"/>
                    <a:pt x="1" y="17"/>
                  </a:cubicBezTo>
                  <a:cubicBezTo>
                    <a:pt x="32" y="38"/>
                    <a:pt x="63" y="52"/>
                    <a:pt x="93" y="64"/>
                  </a:cubicBezTo>
                  <a:cubicBezTo>
                    <a:pt x="94" y="64"/>
                    <a:pt x="96" y="64"/>
                    <a:pt x="96" y="63"/>
                  </a:cubicBezTo>
                  <a:cubicBezTo>
                    <a:pt x="97" y="62"/>
                    <a:pt x="97" y="61"/>
                    <a:pt x="96" y="60"/>
                  </a:cubicBezTo>
                  <a:cubicBezTo>
                    <a:pt x="83" y="45"/>
                    <a:pt x="66" y="31"/>
                    <a:pt x="49" y="17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8" y="0"/>
                    <a:pt x="27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出自【趣你的PPT】(微信:qunideppt)：最优质的PPT资源库"/>
            <p:cNvSpPr/>
            <p:nvPr/>
          </p:nvSpPr>
          <p:spPr bwMode="auto">
            <a:xfrm>
              <a:off x="4761" y="3027"/>
              <a:ext cx="99" cy="73"/>
            </a:xfrm>
            <a:custGeom>
              <a:avLst/>
              <a:gdLst>
                <a:gd name="T0" fmla="*/ 2 w 109"/>
                <a:gd name="T1" fmla="*/ 0 h 80"/>
                <a:gd name="T2" fmla="*/ 0 w 109"/>
                <a:gd name="T3" fmla="*/ 3 h 80"/>
                <a:gd name="T4" fmla="*/ 106 w 109"/>
                <a:gd name="T5" fmla="*/ 79 h 80"/>
                <a:gd name="T6" fmla="*/ 109 w 109"/>
                <a:gd name="T7" fmla="*/ 77 h 80"/>
                <a:gd name="T8" fmla="*/ 107 w 109"/>
                <a:gd name="T9" fmla="*/ 74 h 80"/>
                <a:gd name="T10" fmla="*/ 5 w 109"/>
                <a:gd name="T11" fmla="*/ 2 h 80"/>
                <a:gd name="T12" fmla="*/ 2 w 109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80">
                  <a:moveTo>
                    <a:pt x="2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9" y="36"/>
                    <a:pt x="78" y="72"/>
                    <a:pt x="106" y="79"/>
                  </a:cubicBezTo>
                  <a:cubicBezTo>
                    <a:pt x="107" y="80"/>
                    <a:pt x="109" y="79"/>
                    <a:pt x="109" y="77"/>
                  </a:cubicBezTo>
                  <a:cubicBezTo>
                    <a:pt x="109" y="76"/>
                    <a:pt x="109" y="75"/>
                    <a:pt x="107" y="74"/>
                  </a:cubicBezTo>
                  <a:cubicBezTo>
                    <a:pt x="77" y="67"/>
                    <a:pt x="13" y="31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出自【趣你的PPT】(微信:qunideppt)：最优质的PPT资源库"/>
            <p:cNvSpPr/>
            <p:nvPr/>
          </p:nvSpPr>
          <p:spPr bwMode="auto">
            <a:xfrm>
              <a:off x="4740" y="3044"/>
              <a:ext cx="83" cy="94"/>
            </a:xfrm>
            <a:custGeom>
              <a:avLst/>
              <a:gdLst>
                <a:gd name="T0" fmla="*/ 15 w 92"/>
                <a:gd name="T1" fmla="*/ 0 h 104"/>
                <a:gd name="T2" fmla="*/ 12 w 92"/>
                <a:gd name="T3" fmla="*/ 2 h 104"/>
                <a:gd name="T4" fmla="*/ 12 w 92"/>
                <a:gd name="T5" fmla="*/ 3 h 104"/>
                <a:gd name="T6" fmla="*/ 75 w 92"/>
                <a:gd name="T7" fmla="*/ 86 h 104"/>
                <a:gd name="T8" fmla="*/ 83 w 92"/>
                <a:gd name="T9" fmla="*/ 92 h 104"/>
                <a:gd name="T10" fmla="*/ 5 w 92"/>
                <a:gd name="T11" fmla="*/ 42 h 104"/>
                <a:gd name="T12" fmla="*/ 1 w 92"/>
                <a:gd name="T13" fmla="*/ 42 h 104"/>
                <a:gd name="T14" fmla="*/ 1 w 92"/>
                <a:gd name="T15" fmla="*/ 45 h 104"/>
                <a:gd name="T16" fmla="*/ 89 w 92"/>
                <a:gd name="T17" fmla="*/ 96 h 104"/>
                <a:gd name="T18" fmla="*/ 91 w 92"/>
                <a:gd name="T19" fmla="*/ 94 h 104"/>
                <a:gd name="T20" fmla="*/ 90 w 92"/>
                <a:gd name="T21" fmla="*/ 92 h 104"/>
                <a:gd name="T22" fmla="*/ 79 w 92"/>
                <a:gd name="T23" fmla="*/ 82 h 104"/>
                <a:gd name="T24" fmla="*/ 17 w 92"/>
                <a:gd name="T25" fmla="*/ 2 h 104"/>
                <a:gd name="T26" fmla="*/ 15 w 92"/>
                <a:gd name="T2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04">
                  <a:moveTo>
                    <a:pt x="15" y="0"/>
                  </a:moveTo>
                  <a:cubicBezTo>
                    <a:pt x="13" y="0"/>
                    <a:pt x="12" y="1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5" y="35"/>
                    <a:pt x="50" y="64"/>
                    <a:pt x="75" y="86"/>
                  </a:cubicBezTo>
                  <a:cubicBezTo>
                    <a:pt x="75" y="86"/>
                    <a:pt x="79" y="89"/>
                    <a:pt x="83" y="92"/>
                  </a:cubicBezTo>
                  <a:cubicBezTo>
                    <a:pt x="56" y="94"/>
                    <a:pt x="22" y="64"/>
                    <a:pt x="5" y="42"/>
                  </a:cubicBezTo>
                  <a:cubicBezTo>
                    <a:pt x="4" y="41"/>
                    <a:pt x="3" y="41"/>
                    <a:pt x="1" y="42"/>
                  </a:cubicBezTo>
                  <a:cubicBezTo>
                    <a:pt x="0" y="43"/>
                    <a:pt x="0" y="44"/>
                    <a:pt x="1" y="45"/>
                  </a:cubicBezTo>
                  <a:cubicBezTo>
                    <a:pt x="17" y="67"/>
                    <a:pt x="57" y="104"/>
                    <a:pt x="89" y="96"/>
                  </a:cubicBezTo>
                  <a:cubicBezTo>
                    <a:pt x="90" y="96"/>
                    <a:pt x="91" y="95"/>
                    <a:pt x="91" y="94"/>
                  </a:cubicBezTo>
                  <a:cubicBezTo>
                    <a:pt x="92" y="93"/>
                    <a:pt x="91" y="92"/>
                    <a:pt x="90" y="9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54" y="61"/>
                    <a:pt x="20" y="3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出自【趣你的PPT】(微信:qunideppt)：最优质的PPT资源库"/>
            <p:cNvSpPr/>
            <p:nvPr/>
          </p:nvSpPr>
          <p:spPr bwMode="auto">
            <a:xfrm>
              <a:off x="3926" y="4155"/>
              <a:ext cx="93" cy="86"/>
            </a:xfrm>
            <a:custGeom>
              <a:avLst/>
              <a:gdLst>
                <a:gd name="T0" fmla="*/ 98 w 103"/>
                <a:gd name="T1" fmla="*/ 1 h 95"/>
                <a:gd name="T2" fmla="*/ 54 w 103"/>
                <a:gd name="T3" fmla="*/ 26 h 95"/>
                <a:gd name="T4" fmla="*/ 10 w 103"/>
                <a:gd name="T5" fmla="*/ 51 h 95"/>
                <a:gd name="T6" fmla="*/ 9 w 103"/>
                <a:gd name="T7" fmla="*/ 55 h 95"/>
                <a:gd name="T8" fmla="*/ 13 w 103"/>
                <a:gd name="T9" fmla="*/ 55 h 95"/>
                <a:gd name="T10" fmla="*/ 56 w 103"/>
                <a:gd name="T11" fmla="*/ 30 h 95"/>
                <a:gd name="T12" fmla="*/ 94 w 103"/>
                <a:gd name="T13" fmla="*/ 10 h 95"/>
                <a:gd name="T14" fmla="*/ 20 w 103"/>
                <a:gd name="T15" fmla="*/ 77 h 95"/>
                <a:gd name="T16" fmla="*/ 1 w 103"/>
                <a:gd name="T17" fmla="*/ 90 h 95"/>
                <a:gd name="T18" fmla="*/ 0 w 103"/>
                <a:gd name="T19" fmla="*/ 92 h 95"/>
                <a:gd name="T20" fmla="*/ 0 w 103"/>
                <a:gd name="T21" fmla="*/ 93 h 95"/>
                <a:gd name="T22" fmla="*/ 4 w 103"/>
                <a:gd name="T23" fmla="*/ 94 h 95"/>
                <a:gd name="T24" fmla="*/ 22 w 103"/>
                <a:gd name="T25" fmla="*/ 82 h 95"/>
                <a:gd name="T26" fmla="*/ 102 w 103"/>
                <a:gd name="T27" fmla="*/ 4 h 95"/>
                <a:gd name="T28" fmla="*/ 101 w 103"/>
                <a:gd name="T29" fmla="*/ 1 h 95"/>
                <a:gd name="T30" fmla="*/ 98 w 103"/>
                <a:gd name="T31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3" h="95">
                  <a:moveTo>
                    <a:pt x="98" y="1"/>
                  </a:moveTo>
                  <a:cubicBezTo>
                    <a:pt x="86" y="11"/>
                    <a:pt x="70" y="19"/>
                    <a:pt x="54" y="26"/>
                  </a:cubicBezTo>
                  <a:cubicBezTo>
                    <a:pt x="38" y="34"/>
                    <a:pt x="22" y="41"/>
                    <a:pt x="10" y="51"/>
                  </a:cubicBezTo>
                  <a:cubicBezTo>
                    <a:pt x="9" y="52"/>
                    <a:pt x="8" y="54"/>
                    <a:pt x="9" y="55"/>
                  </a:cubicBezTo>
                  <a:cubicBezTo>
                    <a:pt x="10" y="56"/>
                    <a:pt x="12" y="56"/>
                    <a:pt x="13" y="55"/>
                  </a:cubicBezTo>
                  <a:cubicBezTo>
                    <a:pt x="25" y="45"/>
                    <a:pt x="40" y="38"/>
                    <a:pt x="56" y="30"/>
                  </a:cubicBezTo>
                  <a:cubicBezTo>
                    <a:pt x="69" y="24"/>
                    <a:pt x="83" y="18"/>
                    <a:pt x="94" y="10"/>
                  </a:cubicBezTo>
                  <a:cubicBezTo>
                    <a:pt x="82" y="37"/>
                    <a:pt x="48" y="59"/>
                    <a:pt x="20" y="77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1"/>
                    <a:pt x="0" y="92"/>
                  </a:cubicBezTo>
                  <a:cubicBezTo>
                    <a:pt x="0" y="92"/>
                    <a:pt x="0" y="93"/>
                    <a:pt x="0" y="93"/>
                  </a:cubicBezTo>
                  <a:cubicBezTo>
                    <a:pt x="1" y="94"/>
                    <a:pt x="3" y="95"/>
                    <a:pt x="4" y="94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54" y="62"/>
                    <a:pt x="93" y="37"/>
                    <a:pt x="102" y="4"/>
                  </a:cubicBezTo>
                  <a:cubicBezTo>
                    <a:pt x="103" y="3"/>
                    <a:pt x="102" y="2"/>
                    <a:pt x="101" y="1"/>
                  </a:cubicBezTo>
                  <a:cubicBezTo>
                    <a:pt x="100" y="0"/>
                    <a:pt x="99" y="0"/>
                    <a:pt x="98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出自【趣你的PPT】(微信:qunideppt)：最优质的PPT资源库"/>
            <p:cNvSpPr/>
            <p:nvPr/>
          </p:nvSpPr>
          <p:spPr bwMode="auto">
            <a:xfrm>
              <a:off x="3933" y="4174"/>
              <a:ext cx="113" cy="76"/>
            </a:xfrm>
            <a:custGeom>
              <a:avLst/>
              <a:gdLst>
                <a:gd name="T0" fmla="*/ 120 w 125"/>
                <a:gd name="T1" fmla="*/ 0 h 83"/>
                <a:gd name="T2" fmla="*/ 102 w 125"/>
                <a:gd name="T3" fmla="*/ 14 h 83"/>
                <a:gd name="T4" fmla="*/ 2 w 125"/>
                <a:gd name="T5" fmla="*/ 77 h 83"/>
                <a:gd name="T6" fmla="*/ 1 w 125"/>
                <a:gd name="T7" fmla="*/ 81 h 83"/>
                <a:gd name="T8" fmla="*/ 4 w 125"/>
                <a:gd name="T9" fmla="*/ 82 h 83"/>
                <a:gd name="T10" fmla="*/ 105 w 125"/>
                <a:gd name="T11" fmla="*/ 18 h 83"/>
                <a:gd name="T12" fmla="*/ 123 w 125"/>
                <a:gd name="T13" fmla="*/ 5 h 83"/>
                <a:gd name="T14" fmla="*/ 124 w 125"/>
                <a:gd name="T15" fmla="*/ 1 h 83"/>
                <a:gd name="T16" fmla="*/ 120 w 125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83">
                  <a:moveTo>
                    <a:pt x="120" y="0"/>
                  </a:moveTo>
                  <a:cubicBezTo>
                    <a:pt x="102" y="14"/>
                    <a:pt x="102" y="14"/>
                    <a:pt x="102" y="14"/>
                  </a:cubicBezTo>
                  <a:cubicBezTo>
                    <a:pt x="71" y="37"/>
                    <a:pt x="41" y="60"/>
                    <a:pt x="2" y="77"/>
                  </a:cubicBezTo>
                  <a:cubicBezTo>
                    <a:pt x="1" y="78"/>
                    <a:pt x="0" y="79"/>
                    <a:pt x="1" y="81"/>
                  </a:cubicBezTo>
                  <a:cubicBezTo>
                    <a:pt x="2" y="82"/>
                    <a:pt x="3" y="83"/>
                    <a:pt x="4" y="82"/>
                  </a:cubicBezTo>
                  <a:cubicBezTo>
                    <a:pt x="44" y="64"/>
                    <a:pt x="74" y="42"/>
                    <a:pt x="105" y="18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5" y="4"/>
                    <a:pt x="125" y="2"/>
                    <a:pt x="124" y="1"/>
                  </a:cubicBezTo>
                  <a:cubicBezTo>
                    <a:pt x="123" y="0"/>
                    <a:pt x="122" y="0"/>
                    <a:pt x="120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出自【趣你的PPT】(微信:qunideppt)：最优质的PPT资源库"/>
            <p:cNvSpPr/>
            <p:nvPr/>
          </p:nvSpPr>
          <p:spPr bwMode="auto">
            <a:xfrm>
              <a:off x="3947" y="4180"/>
              <a:ext cx="111" cy="101"/>
            </a:xfrm>
            <a:custGeom>
              <a:avLst/>
              <a:gdLst>
                <a:gd name="T0" fmla="*/ 110 w 123"/>
                <a:gd name="T1" fmla="*/ 1 h 112"/>
                <a:gd name="T2" fmla="*/ 2 w 123"/>
                <a:gd name="T3" fmla="*/ 98 h 112"/>
                <a:gd name="T4" fmla="*/ 1 w 123"/>
                <a:gd name="T5" fmla="*/ 101 h 112"/>
                <a:gd name="T6" fmla="*/ 4 w 123"/>
                <a:gd name="T7" fmla="*/ 103 h 112"/>
                <a:gd name="T8" fmla="*/ 110 w 123"/>
                <a:gd name="T9" fmla="*/ 9 h 112"/>
                <a:gd name="T10" fmla="*/ 31 w 123"/>
                <a:gd name="T11" fmla="*/ 107 h 112"/>
                <a:gd name="T12" fmla="*/ 30 w 123"/>
                <a:gd name="T13" fmla="*/ 109 h 112"/>
                <a:gd name="T14" fmla="*/ 31 w 123"/>
                <a:gd name="T15" fmla="*/ 111 h 112"/>
                <a:gd name="T16" fmla="*/ 34 w 123"/>
                <a:gd name="T17" fmla="*/ 111 h 112"/>
                <a:gd name="T18" fmla="*/ 115 w 123"/>
                <a:gd name="T19" fmla="*/ 2 h 112"/>
                <a:gd name="T20" fmla="*/ 113 w 123"/>
                <a:gd name="T21" fmla="*/ 0 h 112"/>
                <a:gd name="T22" fmla="*/ 110 w 123"/>
                <a:gd name="T23" fmla="*/ 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" h="112">
                  <a:moveTo>
                    <a:pt x="110" y="1"/>
                  </a:moveTo>
                  <a:cubicBezTo>
                    <a:pt x="82" y="34"/>
                    <a:pt x="43" y="80"/>
                    <a:pt x="2" y="98"/>
                  </a:cubicBezTo>
                  <a:cubicBezTo>
                    <a:pt x="1" y="99"/>
                    <a:pt x="0" y="100"/>
                    <a:pt x="1" y="101"/>
                  </a:cubicBezTo>
                  <a:cubicBezTo>
                    <a:pt x="1" y="103"/>
                    <a:pt x="3" y="103"/>
                    <a:pt x="4" y="103"/>
                  </a:cubicBezTo>
                  <a:cubicBezTo>
                    <a:pt x="44" y="85"/>
                    <a:pt x="82" y="42"/>
                    <a:pt x="110" y="9"/>
                  </a:cubicBezTo>
                  <a:cubicBezTo>
                    <a:pt x="109" y="39"/>
                    <a:pt x="56" y="90"/>
                    <a:pt x="31" y="107"/>
                  </a:cubicBezTo>
                  <a:cubicBezTo>
                    <a:pt x="31" y="108"/>
                    <a:pt x="30" y="108"/>
                    <a:pt x="30" y="109"/>
                  </a:cubicBezTo>
                  <a:cubicBezTo>
                    <a:pt x="30" y="110"/>
                    <a:pt x="30" y="110"/>
                    <a:pt x="31" y="111"/>
                  </a:cubicBezTo>
                  <a:cubicBezTo>
                    <a:pt x="31" y="112"/>
                    <a:pt x="33" y="112"/>
                    <a:pt x="34" y="111"/>
                  </a:cubicBezTo>
                  <a:cubicBezTo>
                    <a:pt x="53" y="98"/>
                    <a:pt x="123" y="37"/>
                    <a:pt x="115" y="2"/>
                  </a:cubicBezTo>
                  <a:cubicBezTo>
                    <a:pt x="115" y="1"/>
                    <a:pt x="114" y="1"/>
                    <a:pt x="113" y="0"/>
                  </a:cubicBezTo>
                  <a:cubicBezTo>
                    <a:pt x="112" y="0"/>
                    <a:pt x="111" y="0"/>
                    <a:pt x="110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出自【趣你的PPT】(微信:qunideppt)：最优质的PPT资源库"/>
            <p:cNvSpPr/>
            <p:nvPr/>
          </p:nvSpPr>
          <p:spPr bwMode="auto">
            <a:xfrm>
              <a:off x="4001" y="4214"/>
              <a:ext cx="59" cy="65"/>
            </a:xfrm>
            <a:custGeom>
              <a:avLst/>
              <a:gdLst>
                <a:gd name="T0" fmla="*/ 59 w 65"/>
                <a:gd name="T1" fmla="*/ 2 h 71"/>
                <a:gd name="T2" fmla="*/ 25 w 65"/>
                <a:gd name="T3" fmla="*/ 43 h 71"/>
                <a:gd name="T4" fmla="*/ 0 w 65"/>
                <a:gd name="T5" fmla="*/ 67 h 71"/>
                <a:gd name="T6" fmla="*/ 1 w 65"/>
                <a:gd name="T7" fmla="*/ 70 h 71"/>
                <a:gd name="T8" fmla="*/ 4 w 65"/>
                <a:gd name="T9" fmla="*/ 70 h 71"/>
                <a:gd name="T10" fmla="*/ 28 w 65"/>
                <a:gd name="T11" fmla="*/ 47 h 71"/>
                <a:gd name="T12" fmla="*/ 64 w 65"/>
                <a:gd name="T13" fmla="*/ 4 h 71"/>
                <a:gd name="T14" fmla="*/ 63 w 65"/>
                <a:gd name="T15" fmla="*/ 1 h 71"/>
                <a:gd name="T16" fmla="*/ 59 w 65"/>
                <a:gd name="T17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71">
                  <a:moveTo>
                    <a:pt x="59" y="2"/>
                  </a:moveTo>
                  <a:cubicBezTo>
                    <a:pt x="51" y="19"/>
                    <a:pt x="38" y="31"/>
                    <a:pt x="25" y="43"/>
                  </a:cubicBezTo>
                  <a:cubicBezTo>
                    <a:pt x="16" y="50"/>
                    <a:pt x="8" y="58"/>
                    <a:pt x="0" y="67"/>
                  </a:cubicBezTo>
                  <a:cubicBezTo>
                    <a:pt x="0" y="68"/>
                    <a:pt x="0" y="69"/>
                    <a:pt x="1" y="70"/>
                  </a:cubicBezTo>
                  <a:cubicBezTo>
                    <a:pt x="2" y="71"/>
                    <a:pt x="3" y="71"/>
                    <a:pt x="4" y="70"/>
                  </a:cubicBezTo>
                  <a:cubicBezTo>
                    <a:pt x="11" y="61"/>
                    <a:pt x="20" y="54"/>
                    <a:pt x="28" y="47"/>
                  </a:cubicBezTo>
                  <a:cubicBezTo>
                    <a:pt x="42" y="35"/>
                    <a:pt x="56" y="22"/>
                    <a:pt x="64" y="4"/>
                  </a:cubicBezTo>
                  <a:cubicBezTo>
                    <a:pt x="65" y="3"/>
                    <a:pt x="64" y="1"/>
                    <a:pt x="63" y="1"/>
                  </a:cubicBezTo>
                  <a:cubicBezTo>
                    <a:pt x="62" y="0"/>
                    <a:pt x="60" y="1"/>
                    <a:pt x="59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出自【趣你的PPT】(微信:qunideppt)：最优质的PPT资源库"/>
            <p:cNvSpPr/>
            <p:nvPr/>
          </p:nvSpPr>
          <p:spPr bwMode="auto">
            <a:xfrm>
              <a:off x="3839" y="2809"/>
              <a:ext cx="40" cy="40"/>
            </a:xfrm>
            <a:custGeom>
              <a:avLst/>
              <a:gdLst>
                <a:gd name="T0" fmla="*/ 42 w 44"/>
                <a:gd name="T1" fmla="*/ 27 h 44"/>
                <a:gd name="T2" fmla="*/ 18 w 44"/>
                <a:gd name="T3" fmla="*/ 42 h 44"/>
                <a:gd name="T4" fmla="*/ 2 w 44"/>
                <a:gd name="T5" fmla="*/ 18 h 44"/>
                <a:gd name="T6" fmla="*/ 26 w 44"/>
                <a:gd name="T7" fmla="*/ 3 h 44"/>
                <a:gd name="T8" fmla="*/ 42 w 44"/>
                <a:gd name="T9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42" y="27"/>
                  </a:moveTo>
                  <a:cubicBezTo>
                    <a:pt x="39" y="37"/>
                    <a:pt x="29" y="44"/>
                    <a:pt x="18" y="42"/>
                  </a:cubicBezTo>
                  <a:cubicBezTo>
                    <a:pt x="7" y="40"/>
                    <a:pt x="0" y="29"/>
                    <a:pt x="2" y="18"/>
                  </a:cubicBezTo>
                  <a:cubicBezTo>
                    <a:pt x="5" y="7"/>
                    <a:pt x="15" y="0"/>
                    <a:pt x="26" y="3"/>
                  </a:cubicBezTo>
                  <a:cubicBezTo>
                    <a:pt x="37" y="5"/>
                    <a:pt x="44" y="16"/>
                    <a:pt x="42" y="27"/>
                  </a:cubicBezTo>
                  <a:close/>
                </a:path>
              </a:pathLst>
            </a:cu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出自【趣你的PPT】(微信:qunideppt)：最优质的PPT资源库"/>
            <p:cNvSpPr/>
            <p:nvPr/>
          </p:nvSpPr>
          <p:spPr bwMode="auto">
            <a:xfrm>
              <a:off x="4301" y="2625"/>
              <a:ext cx="39" cy="40"/>
            </a:xfrm>
            <a:custGeom>
              <a:avLst/>
              <a:gdLst>
                <a:gd name="T0" fmla="*/ 42 w 44"/>
                <a:gd name="T1" fmla="*/ 26 h 44"/>
                <a:gd name="T2" fmla="*/ 18 w 44"/>
                <a:gd name="T3" fmla="*/ 42 h 44"/>
                <a:gd name="T4" fmla="*/ 3 w 44"/>
                <a:gd name="T5" fmla="*/ 18 h 44"/>
                <a:gd name="T6" fmla="*/ 27 w 44"/>
                <a:gd name="T7" fmla="*/ 2 h 44"/>
                <a:gd name="T8" fmla="*/ 42 w 44"/>
                <a:gd name="T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42" y="26"/>
                  </a:moveTo>
                  <a:cubicBezTo>
                    <a:pt x="40" y="37"/>
                    <a:pt x="29" y="44"/>
                    <a:pt x="18" y="42"/>
                  </a:cubicBezTo>
                  <a:cubicBezTo>
                    <a:pt x="7" y="39"/>
                    <a:pt x="0" y="29"/>
                    <a:pt x="3" y="18"/>
                  </a:cubicBezTo>
                  <a:cubicBezTo>
                    <a:pt x="5" y="7"/>
                    <a:pt x="16" y="0"/>
                    <a:pt x="27" y="2"/>
                  </a:cubicBezTo>
                  <a:cubicBezTo>
                    <a:pt x="38" y="5"/>
                    <a:pt x="44" y="15"/>
                    <a:pt x="42" y="26"/>
                  </a:cubicBezTo>
                  <a:close/>
                </a:path>
              </a:pathLst>
            </a:cu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出自【趣你的PPT】(微信:qunideppt)：最优质的PPT资源库"/>
            <p:cNvSpPr/>
            <p:nvPr/>
          </p:nvSpPr>
          <p:spPr bwMode="auto">
            <a:xfrm>
              <a:off x="4488" y="2813"/>
              <a:ext cx="40" cy="40"/>
            </a:xfrm>
            <a:custGeom>
              <a:avLst/>
              <a:gdLst>
                <a:gd name="T0" fmla="*/ 42 w 44"/>
                <a:gd name="T1" fmla="*/ 26 h 44"/>
                <a:gd name="T2" fmla="*/ 18 w 44"/>
                <a:gd name="T3" fmla="*/ 42 h 44"/>
                <a:gd name="T4" fmla="*/ 2 w 44"/>
                <a:gd name="T5" fmla="*/ 17 h 44"/>
                <a:gd name="T6" fmla="*/ 26 w 44"/>
                <a:gd name="T7" fmla="*/ 2 h 44"/>
                <a:gd name="T8" fmla="*/ 42 w 44"/>
                <a:gd name="T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42" y="26"/>
                  </a:moveTo>
                  <a:cubicBezTo>
                    <a:pt x="40" y="37"/>
                    <a:pt x="29" y="44"/>
                    <a:pt x="18" y="42"/>
                  </a:cubicBezTo>
                  <a:cubicBezTo>
                    <a:pt x="7" y="39"/>
                    <a:pt x="0" y="28"/>
                    <a:pt x="2" y="17"/>
                  </a:cubicBezTo>
                  <a:cubicBezTo>
                    <a:pt x="5" y="7"/>
                    <a:pt x="16" y="0"/>
                    <a:pt x="26" y="2"/>
                  </a:cubicBezTo>
                  <a:cubicBezTo>
                    <a:pt x="37" y="4"/>
                    <a:pt x="44" y="15"/>
                    <a:pt x="42" y="26"/>
                  </a:cubicBezTo>
                  <a:close/>
                </a:path>
              </a:pathLst>
            </a:cu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出自【趣你的PPT】(微信:qunideppt)：最优质的PPT资源库"/>
            <p:cNvSpPr/>
            <p:nvPr/>
          </p:nvSpPr>
          <p:spPr bwMode="auto">
            <a:xfrm>
              <a:off x="4495" y="3071"/>
              <a:ext cx="41" cy="40"/>
            </a:xfrm>
            <a:custGeom>
              <a:avLst/>
              <a:gdLst>
                <a:gd name="T0" fmla="*/ 42 w 45"/>
                <a:gd name="T1" fmla="*/ 26 h 44"/>
                <a:gd name="T2" fmla="*/ 18 w 45"/>
                <a:gd name="T3" fmla="*/ 42 h 44"/>
                <a:gd name="T4" fmla="*/ 3 w 45"/>
                <a:gd name="T5" fmla="*/ 18 h 44"/>
                <a:gd name="T6" fmla="*/ 27 w 45"/>
                <a:gd name="T7" fmla="*/ 2 h 44"/>
                <a:gd name="T8" fmla="*/ 42 w 45"/>
                <a:gd name="T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4">
                  <a:moveTo>
                    <a:pt x="42" y="26"/>
                  </a:moveTo>
                  <a:cubicBezTo>
                    <a:pt x="40" y="37"/>
                    <a:pt x="29" y="44"/>
                    <a:pt x="18" y="42"/>
                  </a:cubicBezTo>
                  <a:cubicBezTo>
                    <a:pt x="7" y="39"/>
                    <a:pt x="0" y="29"/>
                    <a:pt x="3" y="18"/>
                  </a:cubicBezTo>
                  <a:cubicBezTo>
                    <a:pt x="5" y="7"/>
                    <a:pt x="16" y="0"/>
                    <a:pt x="27" y="2"/>
                  </a:cubicBezTo>
                  <a:cubicBezTo>
                    <a:pt x="38" y="5"/>
                    <a:pt x="45" y="15"/>
                    <a:pt x="42" y="26"/>
                  </a:cubicBezTo>
                  <a:close/>
                </a:path>
              </a:pathLst>
            </a:cu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出自【趣你的PPT】(微信:qunideppt)：最优质的PPT资源库"/>
            <p:cNvSpPr/>
            <p:nvPr/>
          </p:nvSpPr>
          <p:spPr bwMode="auto">
            <a:xfrm>
              <a:off x="4332" y="3274"/>
              <a:ext cx="40" cy="40"/>
            </a:xfrm>
            <a:custGeom>
              <a:avLst/>
              <a:gdLst>
                <a:gd name="T0" fmla="*/ 42 w 44"/>
                <a:gd name="T1" fmla="*/ 26 h 44"/>
                <a:gd name="T2" fmla="*/ 18 w 44"/>
                <a:gd name="T3" fmla="*/ 42 h 44"/>
                <a:gd name="T4" fmla="*/ 2 w 44"/>
                <a:gd name="T5" fmla="*/ 18 h 44"/>
                <a:gd name="T6" fmla="*/ 27 w 44"/>
                <a:gd name="T7" fmla="*/ 2 h 44"/>
                <a:gd name="T8" fmla="*/ 42 w 44"/>
                <a:gd name="T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42" y="26"/>
                  </a:moveTo>
                  <a:cubicBezTo>
                    <a:pt x="40" y="37"/>
                    <a:pt x="29" y="44"/>
                    <a:pt x="18" y="42"/>
                  </a:cubicBezTo>
                  <a:cubicBezTo>
                    <a:pt x="7" y="40"/>
                    <a:pt x="0" y="29"/>
                    <a:pt x="2" y="18"/>
                  </a:cubicBezTo>
                  <a:cubicBezTo>
                    <a:pt x="5" y="7"/>
                    <a:pt x="16" y="0"/>
                    <a:pt x="27" y="2"/>
                  </a:cubicBezTo>
                  <a:cubicBezTo>
                    <a:pt x="37" y="5"/>
                    <a:pt x="44" y="16"/>
                    <a:pt x="42" y="26"/>
                  </a:cubicBezTo>
                  <a:close/>
                </a:path>
              </a:pathLst>
            </a:cu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出自【趣你的PPT】(微信:qunideppt)：最优质的PPT资源库"/>
            <p:cNvSpPr/>
            <p:nvPr/>
          </p:nvSpPr>
          <p:spPr bwMode="auto">
            <a:xfrm>
              <a:off x="4061" y="3299"/>
              <a:ext cx="40" cy="41"/>
            </a:xfrm>
            <a:custGeom>
              <a:avLst/>
              <a:gdLst>
                <a:gd name="T0" fmla="*/ 42 w 44"/>
                <a:gd name="T1" fmla="*/ 27 h 45"/>
                <a:gd name="T2" fmla="*/ 18 w 44"/>
                <a:gd name="T3" fmla="*/ 42 h 45"/>
                <a:gd name="T4" fmla="*/ 2 w 44"/>
                <a:gd name="T5" fmla="*/ 18 h 45"/>
                <a:gd name="T6" fmla="*/ 26 w 44"/>
                <a:gd name="T7" fmla="*/ 3 h 45"/>
                <a:gd name="T8" fmla="*/ 42 w 44"/>
                <a:gd name="T9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2" y="27"/>
                  </a:moveTo>
                  <a:cubicBezTo>
                    <a:pt x="40" y="38"/>
                    <a:pt x="29" y="45"/>
                    <a:pt x="18" y="42"/>
                  </a:cubicBezTo>
                  <a:cubicBezTo>
                    <a:pt x="7" y="40"/>
                    <a:pt x="0" y="29"/>
                    <a:pt x="2" y="18"/>
                  </a:cubicBezTo>
                  <a:cubicBezTo>
                    <a:pt x="5" y="7"/>
                    <a:pt x="16" y="0"/>
                    <a:pt x="26" y="3"/>
                  </a:cubicBezTo>
                  <a:cubicBezTo>
                    <a:pt x="37" y="5"/>
                    <a:pt x="44" y="16"/>
                    <a:pt x="42" y="27"/>
                  </a:cubicBezTo>
                  <a:close/>
                </a:path>
              </a:pathLst>
            </a:cu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出自【趣你的PPT】(微信:qunideppt)：最优质的PPT资源库"/>
            <p:cNvSpPr/>
            <p:nvPr/>
          </p:nvSpPr>
          <p:spPr bwMode="auto">
            <a:xfrm>
              <a:off x="3843" y="3121"/>
              <a:ext cx="40" cy="40"/>
            </a:xfrm>
            <a:custGeom>
              <a:avLst/>
              <a:gdLst>
                <a:gd name="T0" fmla="*/ 42 w 44"/>
                <a:gd name="T1" fmla="*/ 26 h 44"/>
                <a:gd name="T2" fmla="*/ 18 w 44"/>
                <a:gd name="T3" fmla="*/ 41 h 44"/>
                <a:gd name="T4" fmla="*/ 2 w 44"/>
                <a:gd name="T5" fmla="*/ 17 h 44"/>
                <a:gd name="T6" fmla="*/ 26 w 44"/>
                <a:gd name="T7" fmla="*/ 2 h 44"/>
                <a:gd name="T8" fmla="*/ 42 w 44"/>
                <a:gd name="T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42" y="26"/>
                  </a:moveTo>
                  <a:cubicBezTo>
                    <a:pt x="39" y="37"/>
                    <a:pt x="29" y="44"/>
                    <a:pt x="18" y="41"/>
                  </a:cubicBezTo>
                  <a:cubicBezTo>
                    <a:pt x="7" y="39"/>
                    <a:pt x="0" y="28"/>
                    <a:pt x="2" y="17"/>
                  </a:cubicBezTo>
                  <a:cubicBezTo>
                    <a:pt x="5" y="6"/>
                    <a:pt x="15" y="0"/>
                    <a:pt x="26" y="2"/>
                  </a:cubicBezTo>
                  <a:cubicBezTo>
                    <a:pt x="37" y="4"/>
                    <a:pt x="44" y="15"/>
                    <a:pt x="42" y="26"/>
                  </a:cubicBezTo>
                  <a:close/>
                </a:path>
              </a:pathLst>
            </a:cu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出自【趣你的PPT】(微信:qunideppt)：最优质的PPT资源库"/>
            <p:cNvSpPr/>
            <p:nvPr/>
          </p:nvSpPr>
          <p:spPr bwMode="auto">
            <a:xfrm>
              <a:off x="4997" y="4395"/>
              <a:ext cx="106" cy="90"/>
            </a:xfrm>
            <a:custGeom>
              <a:avLst/>
              <a:gdLst>
                <a:gd name="T0" fmla="*/ 39 w 117"/>
                <a:gd name="T1" fmla="*/ 0 h 99"/>
                <a:gd name="T2" fmla="*/ 38 w 117"/>
                <a:gd name="T3" fmla="*/ 3 h 99"/>
                <a:gd name="T4" fmla="*/ 38 w 117"/>
                <a:gd name="T5" fmla="*/ 3 h 99"/>
                <a:gd name="T6" fmla="*/ 104 w 117"/>
                <a:gd name="T7" fmla="*/ 92 h 99"/>
                <a:gd name="T8" fmla="*/ 19 w 117"/>
                <a:gd name="T9" fmla="*/ 39 h 99"/>
                <a:gd name="T10" fmla="*/ 5 w 117"/>
                <a:gd name="T11" fmla="*/ 24 h 99"/>
                <a:gd name="T12" fmla="*/ 1 w 117"/>
                <a:gd name="T13" fmla="*/ 24 h 99"/>
                <a:gd name="T14" fmla="*/ 1 w 117"/>
                <a:gd name="T15" fmla="*/ 28 h 99"/>
                <a:gd name="T16" fmla="*/ 16 w 117"/>
                <a:gd name="T17" fmla="*/ 42 h 99"/>
                <a:gd name="T18" fmla="*/ 114 w 117"/>
                <a:gd name="T19" fmla="*/ 99 h 99"/>
                <a:gd name="T20" fmla="*/ 116 w 117"/>
                <a:gd name="T21" fmla="*/ 97 h 99"/>
                <a:gd name="T22" fmla="*/ 115 w 117"/>
                <a:gd name="T23" fmla="*/ 94 h 99"/>
                <a:gd name="T24" fmla="*/ 42 w 117"/>
                <a:gd name="T25" fmla="*/ 2 h 99"/>
                <a:gd name="T26" fmla="*/ 39 w 117"/>
                <a:gd name="T2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99">
                  <a:moveTo>
                    <a:pt x="39" y="0"/>
                  </a:moveTo>
                  <a:cubicBezTo>
                    <a:pt x="38" y="1"/>
                    <a:pt x="38" y="2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45" y="31"/>
                    <a:pt x="78" y="72"/>
                    <a:pt x="104" y="92"/>
                  </a:cubicBezTo>
                  <a:cubicBezTo>
                    <a:pt x="68" y="86"/>
                    <a:pt x="46" y="65"/>
                    <a:pt x="19" y="39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4" y="23"/>
                    <a:pt x="2" y="23"/>
                    <a:pt x="1" y="24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44" y="71"/>
                    <a:pt x="69" y="95"/>
                    <a:pt x="114" y="99"/>
                  </a:cubicBezTo>
                  <a:cubicBezTo>
                    <a:pt x="115" y="99"/>
                    <a:pt x="116" y="98"/>
                    <a:pt x="116" y="97"/>
                  </a:cubicBezTo>
                  <a:cubicBezTo>
                    <a:pt x="117" y="96"/>
                    <a:pt x="116" y="95"/>
                    <a:pt x="115" y="94"/>
                  </a:cubicBezTo>
                  <a:cubicBezTo>
                    <a:pt x="89" y="77"/>
                    <a:pt x="51" y="32"/>
                    <a:pt x="42" y="2"/>
                  </a:cubicBezTo>
                  <a:cubicBezTo>
                    <a:pt x="42" y="1"/>
                    <a:pt x="41" y="0"/>
                    <a:pt x="39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出自【趣你的PPT】(微信:qunideppt)：最优质的PPT资源库"/>
            <p:cNvSpPr/>
            <p:nvPr/>
          </p:nvSpPr>
          <p:spPr bwMode="auto">
            <a:xfrm>
              <a:off x="4948" y="4444"/>
              <a:ext cx="123" cy="96"/>
            </a:xfrm>
            <a:custGeom>
              <a:avLst/>
              <a:gdLst>
                <a:gd name="T0" fmla="*/ 12 w 136"/>
                <a:gd name="T1" fmla="*/ 1 h 106"/>
                <a:gd name="T2" fmla="*/ 11 w 136"/>
                <a:gd name="T3" fmla="*/ 3 h 106"/>
                <a:gd name="T4" fmla="*/ 11 w 136"/>
                <a:gd name="T5" fmla="*/ 4 h 106"/>
                <a:gd name="T6" fmla="*/ 122 w 136"/>
                <a:gd name="T7" fmla="*/ 101 h 106"/>
                <a:gd name="T8" fmla="*/ 112 w 136"/>
                <a:gd name="T9" fmla="*/ 101 h 106"/>
                <a:gd name="T10" fmla="*/ 54 w 136"/>
                <a:gd name="T11" fmla="*/ 82 h 106"/>
                <a:gd name="T12" fmla="*/ 5 w 136"/>
                <a:gd name="T13" fmla="*/ 18 h 106"/>
                <a:gd name="T14" fmla="*/ 2 w 136"/>
                <a:gd name="T15" fmla="*/ 17 h 106"/>
                <a:gd name="T16" fmla="*/ 1 w 136"/>
                <a:gd name="T17" fmla="*/ 21 h 106"/>
                <a:gd name="T18" fmla="*/ 51 w 136"/>
                <a:gd name="T19" fmla="*/ 86 h 106"/>
                <a:gd name="T20" fmla="*/ 112 w 136"/>
                <a:gd name="T21" fmla="*/ 106 h 106"/>
                <a:gd name="T22" fmla="*/ 133 w 136"/>
                <a:gd name="T23" fmla="*/ 106 h 106"/>
                <a:gd name="T24" fmla="*/ 136 w 136"/>
                <a:gd name="T25" fmla="*/ 104 h 106"/>
                <a:gd name="T26" fmla="*/ 134 w 136"/>
                <a:gd name="T27" fmla="*/ 101 h 106"/>
                <a:gd name="T28" fmla="*/ 15 w 136"/>
                <a:gd name="T29" fmla="*/ 1 h 106"/>
                <a:gd name="T30" fmla="*/ 12 w 136"/>
                <a:gd name="T31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06">
                  <a:moveTo>
                    <a:pt x="12" y="1"/>
                  </a:moveTo>
                  <a:cubicBezTo>
                    <a:pt x="11" y="1"/>
                    <a:pt x="11" y="2"/>
                    <a:pt x="11" y="3"/>
                  </a:cubicBezTo>
                  <a:cubicBezTo>
                    <a:pt x="11" y="3"/>
                    <a:pt x="11" y="4"/>
                    <a:pt x="11" y="4"/>
                  </a:cubicBezTo>
                  <a:cubicBezTo>
                    <a:pt x="46" y="49"/>
                    <a:pt x="82" y="80"/>
                    <a:pt x="122" y="101"/>
                  </a:cubicBezTo>
                  <a:cubicBezTo>
                    <a:pt x="117" y="101"/>
                    <a:pt x="112" y="101"/>
                    <a:pt x="112" y="101"/>
                  </a:cubicBezTo>
                  <a:cubicBezTo>
                    <a:pt x="91" y="101"/>
                    <a:pt x="75" y="101"/>
                    <a:pt x="54" y="82"/>
                  </a:cubicBezTo>
                  <a:cubicBezTo>
                    <a:pt x="34" y="64"/>
                    <a:pt x="15" y="34"/>
                    <a:pt x="5" y="18"/>
                  </a:cubicBezTo>
                  <a:cubicBezTo>
                    <a:pt x="5" y="17"/>
                    <a:pt x="3" y="17"/>
                    <a:pt x="2" y="17"/>
                  </a:cubicBezTo>
                  <a:cubicBezTo>
                    <a:pt x="1" y="18"/>
                    <a:pt x="0" y="19"/>
                    <a:pt x="1" y="21"/>
                  </a:cubicBezTo>
                  <a:cubicBezTo>
                    <a:pt x="11" y="37"/>
                    <a:pt x="30" y="67"/>
                    <a:pt x="51" y="86"/>
                  </a:cubicBezTo>
                  <a:cubicBezTo>
                    <a:pt x="73" y="106"/>
                    <a:pt x="90" y="106"/>
                    <a:pt x="112" y="106"/>
                  </a:cubicBezTo>
                  <a:cubicBezTo>
                    <a:pt x="133" y="106"/>
                    <a:pt x="133" y="106"/>
                    <a:pt x="133" y="106"/>
                  </a:cubicBezTo>
                  <a:cubicBezTo>
                    <a:pt x="134" y="106"/>
                    <a:pt x="135" y="106"/>
                    <a:pt x="136" y="104"/>
                  </a:cubicBezTo>
                  <a:cubicBezTo>
                    <a:pt x="136" y="103"/>
                    <a:pt x="135" y="102"/>
                    <a:pt x="134" y="101"/>
                  </a:cubicBezTo>
                  <a:cubicBezTo>
                    <a:pt x="91" y="82"/>
                    <a:pt x="52" y="49"/>
                    <a:pt x="15" y="1"/>
                  </a:cubicBezTo>
                  <a:cubicBezTo>
                    <a:pt x="14" y="0"/>
                    <a:pt x="13" y="0"/>
                    <a:pt x="12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出自【趣你的PPT】(微信:qunideppt)：最优质的PPT资源库"/>
            <p:cNvSpPr/>
            <p:nvPr/>
          </p:nvSpPr>
          <p:spPr bwMode="auto">
            <a:xfrm>
              <a:off x="4932" y="4469"/>
              <a:ext cx="91" cy="115"/>
            </a:xfrm>
            <a:custGeom>
              <a:avLst/>
              <a:gdLst>
                <a:gd name="T0" fmla="*/ 1 w 100"/>
                <a:gd name="T1" fmla="*/ 2 h 127"/>
                <a:gd name="T2" fmla="*/ 97 w 100"/>
                <a:gd name="T3" fmla="*/ 126 h 127"/>
                <a:gd name="T4" fmla="*/ 100 w 100"/>
                <a:gd name="T5" fmla="*/ 124 h 127"/>
                <a:gd name="T6" fmla="*/ 98 w 100"/>
                <a:gd name="T7" fmla="*/ 121 h 127"/>
                <a:gd name="T8" fmla="*/ 6 w 100"/>
                <a:gd name="T9" fmla="*/ 3 h 127"/>
                <a:gd name="T10" fmla="*/ 3 w 100"/>
                <a:gd name="T11" fmla="*/ 0 h 127"/>
                <a:gd name="T12" fmla="*/ 1 w 100"/>
                <a:gd name="T13" fmla="*/ 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27">
                  <a:moveTo>
                    <a:pt x="1" y="2"/>
                  </a:moveTo>
                  <a:cubicBezTo>
                    <a:pt x="0" y="50"/>
                    <a:pt x="50" y="114"/>
                    <a:pt x="97" y="126"/>
                  </a:cubicBezTo>
                  <a:cubicBezTo>
                    <a:pt x="98" y="127"/>
                    <a:pt x="100" y="126"/>
                    <a:pt x="100" y="124"/>
                  </a:cubicBezTo>
                  <a:cubicBezTo>
                    <a:pt x="100" y="123"/>
                    <a:pt x="100" y="122"/>
                    <a:pt x="98" y="121"/>
                  </a:cubicBezTo>
                  <a:cubicBezTo>
                    <a:pt x="53" y="110"/>
                    <a:pt x="5" y="48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出自【趣你的PPT】(微信:qunideppt)：最优质的PPT资源库"/>
            <p:cNvSpPr/>
            <p:nvPr/>
          </p:nvSpPr>
          <p:spPr bwMode="auto">
            <a:xfrm>
              <a:off x="4896" y="4509"/>
              <a:ext cx="84" cy="75"/>
            </a:xfrm>
            <a:custGeom>
              <a:avLst/>
              <a:gdLst>
                <a:gd name="T0" fmla="*/ 3 w 93"/>
                <a:gd name="T1" fmla="*/ 0 h 83"/>
                <a:gd name="T2" fmla="*/ 0 w 93"/>
                <a:gd name="T3" fmla="*/ 2 h 83"/>
                <a:gd name="T4" fmla="*/ 86 w 93"/>
                <a:gd name="T5" fmla="*/ 80 h 83"/>
                <a:gd name="T6" fmla="*/ 89 w 93"/>
                <a:gd name="T7" fmla="*/ 82 h 83"/>
                <a:gd name="T8" fmla="*/ 93 w 93"/>
                <a:gd name="T9" fmla="*/ 81 h 83"/>
                <a:gd name="T10" fmla="*/ 91 w 93"/>
                <a:gd name="T11" fmla="*/ 77 h 83"/>
                <a:gd name="T12" fmla="*/ 88 w 93"/>
                <a:gd name="T13" fmla="*/ 76 h 83"/>
                <a:gd name="T14" fmla="*/ 5 w 93"/>
                <a:gd name="T15" fmla="*/ 2 h 83"/>
                <a:gd name="T16" fmla="*/ 3 w 9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3">
                  <a:moveTo>
                    <a:pt x="3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3" y="42"/>
                    <a:pt x="53" y="65"/>
                    <a:pt x="86" y="80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91" y="83"/>
                    <a:pt x="92" y="82"/>
                    <a:pt x="93" y="81"/>
                  </a:cubicBezTo>
                  <a:cubicBezTo>
                    <a:pt x="93" y="80"/>
                    <a:pt x="93" y="78"/>
                    <a:pt x="91" y="77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56" y="61"/>
                    <a:pt x="8" y="39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出自【趣你的PPT】(微信:qunideppt)：最优质的PPT资源库"/>
            <p:cNvSpPr/>
            <p:nvPr/>
          </p:nvSpPr>
          <p:spPr bwMode="auto">
            <a:xfrm>
              <a:off x="4884" y="4532"/>
              <a:ext cx="78" cy="78"/>
            </a:xfrm>
            <a:custGeom>
              <a:avLst/>
              <a:gdLst>
                <a:gd name="T0" fmla="*/ 1 w 86"/>
                <a:gd name="T1" fmla="*/ 1 h 86"/>
                <a:gd name="T2" fmla="*/ 0 w 86"/>
                <a:gd name="T3" fmla="*/ 5 h 86"/>
                <a:gd name="T4" fmla="*/ 14 w 86"/>
                <a:gd name="T5" fmla="*/ 25 h 86"/>
                <a:gd name="T6" fmla="*/ 83 w 86"/>
                <a:gd name="T7" fmla="*/ 83 h 86"/>
                <a:gd name="T8" fmla="*/ 86 w 86"/>
                <a:gd name="T9" fmla="*/ 81 h 86"/>
                <a:gd name="T10" fmla="*/ 83 w 86"/>
                <a:gd name="T11" fmla="*/ 78 h 86"/>
                <a:gd name="T12" fmla="*/ 18 w 86"/>
                <a:gd name="T13" fmla="*/ 23 h 86"/>
                <a:gd name="T14" fmla="*/ 4 w 86"/>
                <a:gd name="T15" fmla="*/ 2 h 86"/>
                <a:gd name="T16" fmla="*/ 1 w 86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86">
                  <a:moveTo>
                    <a:pt x="1" y="1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5" y="10"/>
                    <a:pt x="9" y="18"/>
                    <a:pt x="14" y="25"/>
                  </a:cubicBezTo>
                  <a:cubicBezTo>
                    <a:pt x="31" y="52"/>
                    <a:pt x="52" y="86"/>
                    <a:pt x="83" y="83"/>
                  </a:cubicBezTo>
                  <a:cubicBezTo>
                    <a:pt x="85" y="83"/>
                    <a:pt x="86" y="82"/>
                    <a:pt x="86" y="81"/>
                  </a:cubicBezTo>
                  <a:cubicBezTo>
                    <a:pt x="86" y="79"/>
                    <a:pt x="84" y="78"/>
                    <a:pt x="83" y="78"/>
                  </a:cubicBezTo>
                  <a:cubicBezTo>
                    <a:pt x="54" y="80"/>
                    <a:pt x="34" y="48"/>
                    <a:pt x="18" y="23"/>
                  </a:cubicBezTo>
                  <a:cubicBezTo>
                    <a:pt x="13" y="15"/>
                    <a:pt x="9" y="7"/>
                    <a:pt x="4" y="2"/>
                  </a:cubicBezTo>
                  <a:cubicBezTo>
                    <a:pt x="4" y="1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出自【趣你的PPT】(微信:qunideppt)：最优质的PPT资源库"/>
            <p:cNvSpPr/>
            <p:nvPr/>
          </p:nvSpPr>
          <p:spPr bwMode="auto">
            <a:xfrm>
              <a:off x="4602" y="2637"/>
              <a:ext cx="342" cy="346"/>
            </a:xfrm>
            <a:custGeom>
              <a:avLst/>
              <a:gdLst>
                <a:gd name="T0" fmla="*/ 0 w 377"/>
                <a:gd name="T1" fmla="*/ 374 h 380"/>
                <a:gd name="T2" fmla="*/ 163 w 377"/>
                <a:gd name="T3" fmla="*/ 62 h 380"/>
                <a:gd name="T4" fmla="*/ 365 w 377"/>
                <a:gd name="T5" fmla="*/ 27 h 380"/>
                <a:gd name="T6" fmla="*/ 273 w 377"/>
                <a:gd name="T7" fmla="*/ 237 h 380"/>
                <a:gd name="T8" fmla="*/ 0 w 377"/>
                <a:gd name="T9" fmla="*/ 374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380">
                  <a:moveTo>
                    <a:pt x="0" y="374"/>
                  </a:moveTo>
                  <a:cubicBezTo>
                    <a:pt x="0" y="374"/>
                    <a:pt x="69" y="125"/>
                    <a:pt x="163" y="62"/>
                  </a:cubicBezTo>
                  <a:cubicBezTo>
                    <a:pt x="258" y="0"/>
                    <a:pt x="365" y="27"/>
                    <a:pt x="365" y="27"/>
                  </a:cubicBezTo>
                  <a:cubicBezTo>
                    <a:pt x="365" y="27"/>
                    <a:pt x="377" y="151"/>
                    <a:pt x="273" y="237"/>
                  </a:cubicBezTo>
                  <a:cubicBezTo>
                    <a:pt x="169" y="323"/>
                    <a:pt x="15" y="380"/>
                    <a:pt x="0" y="374"/>
                  </a:cubicBezTo>
                  <a:close/>
                </a:path>
              </a:pathLst>
            </a:cu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出自【趣你的PPT】(微信:qunideppt)：最优质的PPT资源库"/>
            <p:cNvSpPr/>
            <p:nvPr/>
          </p:nvSpPr>
          <p:spPr bwMode="auto">
            <a:xfrm>
              <a:off x="4732" y="2659"/>
              <a:ext cx="161" cy="188"/>
            </a:xfrm>
            <a:custGeom>
              <a:avLst/>
              <a:gdLst>
                <a:gd name="T0" fmla="*/ 146 w 178"/>
                <a:gd name="T1" fmla="*/ 2 h 207"/>
                <a:gd name="T2" fmla="*/ 145 w 178"/>
                <a:gd name="T3" fmla="*/ 18 h 207"/>
                <a:gd name="T4" fmla="*/ 169 w 178"/>
                <a:gd name="T5" fmla="*/ 153 h 207"/>
                <a:gd name="T6" fmla="*/ 32 w 178"/>
                <a:gd name="T7" fmla="*/ 37 h 207"/>
                <a:gd name="T8" fmla="*/ 28 w 178"/>
                <a:gd name="T9" fmla="*/ 36 h 207"/>
                <a:gd name="T10" fmla="*/ 27 w 178"/>
                <a:gd name="T11" fmla="*/ 38 h 207"/>
                <a:gd name="T12" fmla="*/ 27 w 178"/>
                <a:gd name="T13" fmla="*/ 40 h 207"/>
                <a:gd name="T14" fmla="*/ 113 w 178"/>
                <a:gd name="T15" fmla="*/ 177 h 207"/>
                <a:gd name="T16" fmla="*/ 5 w 178"/>
                <a:gd name="T17" fmla="*/ 67 h 207"/>
                <a:gd name="T18" fmla="*/ 1 w 178"/>
                <a:gd name="T19" fmla="*/ 66 h 207"/>
                <a:gd name="T20" fmla="*/ 0 w 178"/>
                <a:gd name="T21" fmla="*/ 68 h 207"/>
                <a:gd name="T22" fmla="*/ 1 w 178"/>
                <a:gd name="T23" fmla="*/ 69 h 207"/>
                <a:gd name="T24" fmla="*/ 131 w 178"/>
                <a:gd name="T25" fmla="*/ 200 h 207"/>
                <a:gd name="T26" fmla="*/ 138 w 178"/>
                <a:gd name="T27" fmla="*/ 207 h 207"/>
                <a:gd name="T28" fmla="*/ 141 w 178"/>
                <a:gd name="T29" fmla="*/ 206 h 207"/>
                <a:gd name="T30" fmla="*/ 142 w 178"/>
                <a:gd name="T31" fmla="*/ 204 h 207"/>
                <a:gd name="T32" fmla="*/ 141 w 178"/>
                <a:gd name="T33" fmla="*/ 203 h 207"/>
                <a:gd name="T34" fmla="*/ 133 w 178"/>
                <a:gd name="T35" fmla="*/ 196 h 207"/>
                <a:gd name="T36" fmla="*/ 45 w 178"/>
                <a:gd name="T37" fmla="*/ 60 h 207"/>
                <a:gd name="T38" fmla="*/ 173 w 178"/>
                <a:gd name="T39" fmla="*/ 162 h 207"/>
                <a:gd name="T40" fmla="*/ 176 w 178"/>
                <a:gd name="T41" fmla="*/ 162 h 207"/>
                <a:gd name="T42" fmla="*/ 177 w 178"/>
                <a:gd name="T43" fmla="*/ 159 h 207"/>
                <a:gd name="T44" fmla="*/ 151 w 178"/>
                <a:gd name="T45" fmla="*/ 3 h 207"/>
                <a:gd name="T46" fmla="*/ 148 w 178"/>
                <a:gd name="T47" fmla="*/ 0 h 207"/>
                <a:gd name="T48" fmla="*/ 146 w 178"/>
                <a:gd name="T49" fmla="*/ 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8" h="207">
                  <a:moveTo>
                    <a:pt x="146" y="2"/>
                  </a:moveTo>
                  <a:cubicBezTo>
                    <a:pt x="146" y="3"/>
                    <a:pt x="145" y="8"/>
                    <a:pt x="145" y="18"/>
                  </a:cubicBezTo>
                  <a:cubicBezTo>
                    <a:pt x="145" y="44"/>
                    <a:pt x="148" y="100"/>
                    <a:pt x="169" y="153"/>
                  </a:cubicBezTo>
                  <a:cubicBezTo>
                    <a:pt x="143" y="133"/>
                    <a:pt x="47" y="62"/>
                    <a:pt x="32" y="37"/>
                  </a:cubicBezTo>
                  <a:cubicBezTo>
                    <a:pt x="31" y="36"/>
                    <a:pt x="29" y="35"/>
                    <a:pt x="28" y="36"/>
                  </a:cubicBezTo>
                  <a:cubicBezTo>
                    <a:pt x="27" y="37"/>
                    <a:pt x="27" y="37"/>
                    <a:pt x="27" y="38"/>
                  </a:cubicBezTo>
                  <a:cubicBezTo>
                    <a:pt x="27" y="39"/>
                    <a:pt x="27" y="39"/>
                    <a:pt x="27" y="40"/>
                  </a:cubicBezTo>
                  <a:cubicBezTo>
                    <a:pt x="34" y="52"/>
                    <a:pt x="82" y="132"/>
                    <a:pt x="113" y="177"/>
                  </a:cubicBezTo>
                  <a:cubicBezTo>
                    <a:pt x="76" y="142"/>
                    <a:pt x="15" y="83"/>
                    <a:pt x="5" y="67"/>
                  </a:cubicBezTo>
                  <a:cubicBezTo>
                    <a:pt x="4" y="65"/>
                    <a:pt x="3" y="65"/>
                    <a:pt x="1" y="66"/>
                  </a:cubicBezTo>
                  <a:cubicBezTo>
                    <a:pt x="1" y="66"/>
                    <a:pt x="0" y="67"/>
                    <a:pt x="0" y="68"/>
                  </a:cubicBezTo>
                  <a:cubicBezTo>
                    <a:pt x="0" y="68"/>
                    <a:pt x="0" y="69"/>
                    <a:pt x="1" y="69"/>
                  </a:cubicBezTo>
                  <a:cubicBezTo>
                    <a:pt x="14" y="90"/>
                    <a:pt x="106" y="177"/>
                    <a:pt x="131" y="200"/>
                  </a:cubicBezTo>
                  <a:cubicBezTo>
                    <a:pt x="134" y="204"/>
                    <a:pt x="137" y="206"/>
                    <a:pt x="138" y="207"/>
                  </a:cubicBezTo>
                  <a:cubicBezTo>
                    <a:pt x="139" y="207"/>
                    <a:pt x="141" y="207"/>
                    <a:pt x="141" y="206"/>
                  </a:cubicBezTo>
                  <a:cubicBezTo>
                    <a:pt x="142" y="205"/>
                    <a:pt x="142" y="205"/>
                    <a:pt x="142" y="204"/>
                  </a:cubicBezTo>
                  <a:cubicBezTo>
                    <a:pt x="142" y="204"/>
                    <a:pt x="141" y="203"/>
                    <a:pt x="141" y="203"/>
                  </a:cubicBezTo>
                  <a:cubicBezTo>
                    <a:pt x="141" y="202"/>
                    <a:pt x="138" y="200"/>
                    <a:pt x="133" y="196"/>
                  </a:cubicBezTo>
                  <a:cubicBezTo>
                    <a:pt x="116" y="175"/>
                    <a:pt x="77" y="113"/>
                    <a:pt x="45" y="60"/>
                  </a:cubicBezTo>
                  <a:cubicBezTo>
                    <a:pt x="85" y="98"/>
                    <a:pt x="169" y="159"/>
                    <a:pt x="173" y="162"/>
                  </a:cubicBezTo>
                  <a:cubicBezTo>
                    <a:pt x="174" y="163"/>
                    <a:pt x="176" y="163"/>
                    <a:pt x="176" y="162"/>
                  </a:cubicBezTo>
                  <a:cubicBezTo>
                    <a:pt x="177" y="161"/>
                    <a:pt x="178" y="160"/>
                    <a:pt x="177" y="159"/>
                  </a:cubicBezTo>
                  <a:cubicBezTo>
                    <a:pt x="145" y="86"/>
                    <a:pt x="151" y="4"/>
                    <a:pt x="151" y="3"/>
                  </a:cubicBezTo>
                  <a:cubicBezTo>
                    <a:pt x="151" y="1"/>
                    <a:pt x="150" y="0"/>
                    <a:pt x="148" y="0"/>
                  </a:cubicBezTo>
                  <a:cubicBezTo>
                    <a:pt x="147" y="0"/>
                    <a:pt x="146" y="1"/>
                    <a:pt x="146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出自【趣你的PPT】(微信:qunideppt)：最优质的PPT资源库"/>
            <p:cNvSpPr/>
            <p:nvPr/>
          </p:nvSpPr>
          <p:spPr bwMode="auto">
            <a:xfrm>
              <a:off x="4702" y="2729"/>
              <a:ext cx="86" cy="167"/>
            </a:xfrm>
            <a:custGeom>
              <a:avLst/>
              <a:gdLst>
                <a:gd name="T0" fmla="*/ 1 w 95"/>
                <a:gd name="T1" fmla="*/ 1 h 184"/>
                <a:gd name="T2" fmla="*/ 1 w 95"/>
                <a:gd name="T3" fmla="*/ 4 h 184"/>
                <a:gd name="T4" fmla="*/ 26 w 95"/>
                <a:gd name="T5" fmla="*/ 58 h 184"/>
                <a:gd name="T6" fmla="*/ 43 w 95"/>
                <a:gd name="T7" fmla="*/ 98 h 184"/>
                <a:gd name="T8" fmla="*/ 61 w 95"/>
                <a:gd name="T9" fmla="*/ 129 h 184"/>
                <a:gd name="T10" fmla="*/ 90 w 95"/>
                <a:gd name="T11" fmla="*/ 182 h 184"/>
                <a:gd name="T12" fmla="*/ 93 w 95"/>
                <a:gd name="T13" fmla="*/ 183 h 184"/>
                <a:gd name="T14" fmla="*/ 94 w 95"/>
                <a:gd name="T15" fmla="*/ 180 h 184"/>
                <a:gd name="T16" fmla="*/ 65 w 95"/>
                <a:gd name="T17" fmla="*/ 126 h 184"/>
                <a:gd name="T18" fmla="*/ 48 w 95"/>
                <a:gd name="T19" fmla="*/ 96 h 184"/>
                <a:gd name="T20" fmla="*/ 31 w 95"/>
                <a:gd name="T21" fmla="*/ 56 h 184"/>
                <a:gd name="T22" fmla="*/ 5 w 95"/>
                <a:gd name="T23" fmla="*/ 1 h 184"/>
                <a:gd name="T24" fmla="*/ 1 w 95"/>
                <a:gd name="T25" fmla="*/ 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84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2" y="19"/>
                    <a:pt x="19" y="38"/>
                    <a:pt x="26" y="58"/>
                  </a:cubicBezTo>
                  <a:cubicBezTo>
                    <a:pt x="31" y="72"/>
                    <a:pt x="36" y="86"/>
                    <a:pt x="43" y="98"/>
                  </a:cubicBezTo>
                  <a:cubicBezTo>
                    <a:pt x="49" y="109"/>
                    <a:pt x="55" y="119"/>
                    <a:pt x="61" y="129"/>
                  </a:cubicBezTo>
                  <a:cubicBezTo>
                    <a:pt x="71" y="146"/>
                    <a:pt x="82" y="164"/>
                    <a:pt x="90" y="182"/>
                  </a:cubicBezTo>
                  <a:cubicBezTo>
                    <a:pt x="90" y="183"/>
                    <a:pt x="92" y="184"/>
                    <a:pt x="93" y="183"/>
                  </a:cubicBezTo>
                  <a:cubicBezTo>
                    <a:pt x="94" y="183"/>
                    <a:pt x="95" y="181"/>
                    <a:pt x="94" y="180"/>
                  </a:cubicBezTo>
                  <a:cubicBezTo>
                    <a:pt x="87" y="161"/>
                    <a:pt x="76" y="143"/>
                    <a:pt x="65" y="126"/>
                  </a:cubicBezTo>
                  <a:cubicBezTo>
                    <a:pt x="59" y="116"/>
                    <a:pt x="53" y="106"/>
                    <a:pt x="48" y="96"/>
                  </a:cubicBezTo>
                  <a:cubicBezTo>
                    <a:pt x="41" y="84"/>
                    <a:pt x="36" y="70"/>
                    <a:pt x="31" y="56"/>
                  </a:cubicBezTo>
                  <a:cubicBezTo>
                    <a:pt x="24" y="36"/>
                    <a:pt x="16" y="16"/>
                    <a:pt x="5" y="1"/>
                  </a:cubicBezTo>
                  <a:cubicBezTo>
                    <a:pt x="4" y="0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出自【趣你的PPT】(微信:qunideppt)：最优质的PPT资源库"/>
            <p:cNvSpPr/>
            <p:nvPr/>
          </p:nvSpPr>
          <p:spPr bwMode="auto">
            <a:xfrm>
              <a:off x="4656" y="2818"/>
              <a:ext cx="99" cy="98"/>
            </a:xfrm>
            <a:custGeom>
              <a:avLst/>
              <a:gdLst>
                <a:gd name="T0" fmla="*/ 1 w 109"/>
                <a:gd name="T1" fmla="*/ 1 h 107"/>
                <a:gd name="T2" fmla="*/ 0 w 109"/>
                <a:gd name="T3" fmla="*/ 4 h 107"/>
                <a:gd name="T4" fmla="*/ 105 w 109"/>
                <a:gd name="T5" fmla="*/ 106 h 107"/>
                <a:gd name="T6" fmla="*/ 109 w 109"/>
                <a:gd name="T7" fmla="*/ 105 h 107"/>
                <a:gd name="T8" fmla="*/ 108 w 109"/>
                <a:gd name="T9" fmla="*/ 101 h 107"/>
                <a:gd name="T10" fmla="*/ 5 w 109"/>
                <a:gd name="T11" fmla="*/ 1 h 107"/>
                <a:gd name="T12" fmla="*/ 1 w 109"/>
                <a:gd name="T13" fmla="*/ 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07">
                  <a:moveTo>
                    <a:pt x="1" y="1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21" y="35"/>
                    <a:pt x="66" y="87"/>
                    <a:pt x="105" y="106"/>
                  </a:cubicBezTo>
                  <a:cubicBezTo>
                    <a:pt x="107" y="107"/>
                    <a:pt x="108" y="106"/>
                    <a:pt x="109" y="105"/>
                  </a:cubicBezTo>
                  <a:cubicBezTo>
                    <a:pt x="109" y="103"/>
                    <a:pt x="109" y="102"/>
                    <a:pt x="108" y="101"/>
                  </a:cubicBezTo>
                  <a:cubicBezTo>
                    <a:pt x="69" y="83"/>
                    <a:pt x="25" y="3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出自【趣你的PPT】(微信:qunideppt)：最优质的PPT资源库"/>
            <p:cNvSpPr/>
            <p:nvPr/>
          </p:nvSpPr>
          <p:spPr bwMode="auto">
            <a:xfrm>
              <a:off x="4647" y="2837"/>
              <a:ext cx="63" cy="105"/>
            </a:xfrm>
            <a:custGeom>
              <a:avLst/>
              <a:gdLst>
                <a:gd name="T0" fmla="*/ 4 w 69"/>
                <a:gd name="T1" fmla="*/ 2 h 115"/>
                <a:gd name="T2" fmla="*/ 64 w 69"/>
                <a:gd name="T3" fmla="*/ 114 h 115"/>
                <a:gd name="T4" fmla="*/ 68 w 69"/>
                <a:gd name="T5" fmla="*/ 114 h 115"/>
                <a:gd name="T6" fmla="*/ 68 w 69"/>
                <a:gd name="T7" fmla="*/ 110 h 115"/>
                <a:gd name="T8" fmla="*/ 9 w 69"/>
                <a:gd name="T9" fmla="*/ 3 h 115"/>
                <a:gd name="T10" fmla="*/ 7 w 69"/>
                <a:gd name="T11" fmla="*/ 0 h 115"/>
                <a:gd name="T12" fmla="*/ 4 w 69"/>
                <a:gd name="T13" fmla="*/ 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15">
                  <a:moveTo>
                    <a:pt x="4" y="2"/>
                  </a:moveTo>
                  <a:cubicBezTo>
                    <a:pt x="0" y="28"/>
                    <a:pt x="46" y="97"/>
                    <a:pt x="64" y="114"/>
                  </a:cubicBezTo>
                  <a:cubicBezTo>
                    <a:pt x="65" y="115"/>
                    <a:pt x="67" y="115"/>
                    <a:pt x="68" y="114"/>
                  </a:cubicBezTo>
                  <a:cubicBezTo>
                    <a:pt x="69" y="113"/>
                    <a:pt x="69" y="111"/>
                    <a:pt x="68" y="110"/>
                  </a:cubicBezTo>
                  <a:cubicBezTo>
                    <a:pt x="51" y="95"/>
                    <a:pt x="5" y="26"/>
                    <a:pt x="9" y="3"/>
                  </a:cubicBezTo>
                  <a:cubicBezTo>
                    <a:pt x="9" y="2"/>
                    <a:pt x="8" y="0"/>
                    <a:pt x="7" y="0"/>
                  </a:cubicBezTo>
                  <a:cubicBezTo>
                    <a:pt x="6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出自【趣你的PPT】(微信:qunideppt)：最优质的PPT资源库"/>
            <p:cNvSpPr/>
            <p:nvPr/>
          </p:nvSpPr>
          <p:spPr bwMode="auto">
            <a:xfrm>
              <a:off x="4629" y="2888"/>
              <a:ext cx="70" cy="54"/>
            </a:xfrm>
            <a:custGeom>
              <a:avLst/>
              <a:gdLst>
                <a:gd name="T0" fmla="*/ 2 w 77"/>
                <a:gd name="T1" fmla="*/ 1 h 59"/>
                <a:gd name="T2" fmla="*/ 1 w 77"/>
                <a:gd name="T3" fmla="*/ 4 h 59"/>
                <a:gd name="T4" fmla="*/ 55 w 77"/>
                <a:gd name="T5" fmla="*/ 49 h 59"/>
                <a:gd name="T6" fmla="*/ 73 w 77"/>
                <a:gd name="T7" fmla="*/ 58 h 59"/>
                <a:gd name="T8" fmla="*/ 76 w 77"/>
                <a:gd name="T9" fmla="*/ 58 h 59"/>
                <a:gd name="T10" fmla="*/ 75 w 77"/>
                <a:gd name="T11" fmla="*/ 54 h 59"/>
                <a:gd name="T12" fmla="*/ 57 w 77"/>
                <a:gd name="T13" fmla="*/ 44 h 59"/>
                <a:gd name="T14" fmla="*/ 5 w 77"/>
                <a:gd name="T15" fmla="*/ 2 h 59"/>
                <a:gd name="T16" fmla="*/ 2 w 77"/>
                <a:gd name="T17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59">
                  <a:moveTo>
                    <a:pt x="2" y="1"/>
                  </a:moveTo>
                  <a:cubicBezTo>
                    <a:pt x="1" y="1"/>
                    <a:pt x="0" y="2"/>
                    <a:pt x="1" y="4"/>
                  </a:cubicBezTo>
                  <a:cubicBezTo>
                    <a:pt x="8" y="25"/>
                    <a:pt x="34" y="39"/>
                    <a:pt x="55" y="49"/>
                  </a:cubicBezTo>
                  <a:cubicBezTo>
                    <a:pt x="62" y="52"/>
                    <a:pt x="68" y="55"/>
                    <a:pt x="73" y="58"/>
                  </a:cubicBezTo>
                  <a:cubicBezTo>
                    <a:pt x="74" y="59"/>
                    <a:pt x="76" y="59"/>
                    <a:pt x="76" y="58"/>
                  </a:cubicBezTo>
                  <a:cubicBezTo>
                    <a:pt x="77" y="56"/>
                    <a:pt x="77" y="55"/>
                    <a:pt x="75" y="54"/>
                  </a:cubicBezTo>
                  <a:cubicBezTo>
                    <a:pt x="70" y="51"/>
                    <a:pt x="64" y="48"/>
                    <a:pt x="57" y="44"/>
                  </a:cubicBezTo>
                  <a:cubicBezTo>
                    <a:pt x="37" y="34"/>
                    <a:pt x="12" y="22"/>
                    <a:pt x="5" y="2"/>
                  </a:cubicBezTo>
                  <a:cubicBezTo>
                    <a:pt x="5" y="1"/>
                    <a:pt x="3" y="0"/>
                    <a:pt x="2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出自【趣你的PPT】(微信:qunideppt)：最优质的PPT资源库"/>
            <p:cNvSpPr/>
            <p:nvPr/>
          </p:nvSpPr>
          <p:spPr bwMode="auto">
            <a:xfrm>
              <a:off x="5177" y="4290"/>
              <a:ext cx="285" cy="288"/>
            </a:xfrm>
            <a:custGeom>
              <a:avLst/>
              <a:gdLst>
                <a:gd name="T0" fmla="*/ 0 w 314"/>
                <a:gd name="T1" fmla="*/ 312 h 317"/>
                <a:gd name="T2" fmla="*/ 136 w 314"/>
                <a:gd name="T3" fmla="*/ 52 h 317"/>
                <a:gd name="T4" fmla="*/ 304 w 314"/>
                <a:gd name="T5" fmla="*/ 23 h 317"/>
                <a:gd name="T6" fmla="*/ 227 w 314"/>
                <a:gd name="T7" fmla="*/ 198 h 317"/>
                <a:gd name="T8" fmla="*/ 0 w 314"/>
                <a:gd name="T9" fmla="*/ 31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317">
                  <a:moveTo>
                    <a:pt x="0" y="312"/>
                  </a:moveTo>
                  <a:cubicBezTo>
                    <a:pt x="0" y="312"/>
                    <a:pt x="57" y="104"/>
                    <a:pt x="136" y="52"/>
                  </a:cubicBezTo>
                  <a:cubicBezTo>
                    <a:pt x="215" y="0"/>
                    <a:pt x="304" y="23"/>
                    <a:pt x="304" y="23"/>
                  </a:cubicBezTo>
                  <a:cubicBezTo>
                    <a:pt x="304" y="23"/>
                    <a:pt x="314" y="126"/>
                    <a:pt x="227" y="198"/>
                  </a:cubicBezTo>
                  <a:cubicBezTo>
                    <a:pt x="141" y="270"/>
                    <a:pt x="12" y="317"/>
                    <a:pt x="0" y="312"/>
                  </a:cubicBezTo>
                  <a:close/>
                </a:path>
              </a:pathLst>
            </a:custGeom>
            <a:solidFill>
              <a:srgbClr val="EB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出自【趣你的PPT】(微信:qunideppt)：最优质的PPT资源库"/>
            <p:cNvSpPr/>
            <p:nvPr/>
          </p:nvSpPr>
          <p:spPr bwMode="auto">
            <a:xfrm>
              <a:off x="5284" y="4308"/>
              <a:ext cx="135" cy="158"/>
            </a:xfrm>
            <a:custGeom>
              <a:avLst/>
              <a:gdLst>
                <a:gd name="T0" fmla="*/ 122 w 149"/>
                <a:gd name="T1" fmla="*/ 2 h 174"/>
                <a:gd name="T2" fmla="*/ 121 w 149"/>
                <a:gd name="T3" fmla="*/ 15 h 174"/>
                <a:gd name="T4" fmla="*/ 141 w 149"/>
                <a:gd name="T5" fmla="*/ 127 h 174"/>
                <a:gd name="T6" fmla="*/ 27 w 149"/>
                <a:gd name="T7" fmla="*/ 31 h 174"/>
                <a:gd name="T8" fmla="*/ 24 w 149"/>
                <a:gd name="T9" fmla="*/ 30 h 174"/>
                <a:gd name="T10" fmla="*/ 23 w 149"/>
                <a:gd name="T11" fmla="*/ 32 h 174"/>
                <a:gd name="T12" fmla="*/ 23 w 149"/>
                <a:gd name="T13" fmla="*/ 34 h 174"/>
                <a:gd name="T14" fmla="*/ 92 w 149"/>
                <a:gd name="T15" fmla="*/ 145 h 174"/>
                <a:gd name="T16" fmla="*/ 5 w 149"/>
                <a:gd name="T17" fmla="*/ 56 h 174"/>
                <a:gd name="T18" fmla="*/ 2 w 149"/>
                <a:gd name="T19" fmla="*/ 55 h 174"/>
                <a:gd name="T20" fmla="*/ 0 w 149"/>
                <a:gd name="T21" fmla="*/ 57 h 174"/>
                <a:gd name="T22" fmla="*/ 1 w 149"/>
                <a:gd name="T23" fmla="*/ 58 h 174"/>
                <a:gd name="T24" fmla="*/ 110 w 149"/>
                <a:gd name="T25" fmla="*/ 168 h 174"/>
                <a:gd name="T26" fmla="*/ 115 w 149"/>
                <a:gd name="T27" fmla="*/ 172 h 174"/>
                <a:gd name="T28" fmla="*/ 115 w 149"/>
                <a:gd name="T29" fmla="*/ 173 h 174"/>
                <a:gd name="T30" fmla="*/ 115 w 149"/>
                <a:gd name="T31" fmla="*/ 173 h 174"/>
                <a:gd name="T32" fmla="*/ 116 w 149"/>
                <a:gd name="T33" fmla="*/ 173 h 174"/>
                <a:gd name="T34" fmla="*/ 119 w 149"/>
                <a:gd name="T35" fmla="*/ 172 h 174"/>
                <a:gd name="T36" fmla="*/ 119 w 149"/>
                <a:gd name="T37" fmla="*/ 171 h 174"/>
                <a:gd name="T38" fmla="*/ 118 w 149"/>
                <a:gd name="T39" fmla="*/ 169 h 174"/>
                <a:gd name="T40" fmla="*/ 112 w 149"/>
                <a:gd name="T41" fmla="*/ 163 h 174"/>
                <a:gd name="T42" fmla="*/ 40 w 149"/>
                <a:gd name="T43" fmla="*/ 53 h 174"/>
                <a:gd name="T44" fmla="*/ 145 w 149"/>
                <a:gd name="T45" fmla="*/ 136 h 174"/>
                <a:gd name="T46" fmla="*/ 148 w 149"/>
                <a:gd name="T47" fmla="*/ 136 h 174"/>
                <a:gd name="T48" fmla="*/ 149 w 149"/>
                <a:gd name="T49" fmla="*/ 133 h 174"/>
                <a:gd name="T50" fmla="*/ 127 w 149"/>
                <a:gd name="T51" fmla="*/ 3 h 174"/>
                <a:gd name="T52" fmla="*/ 124 w 149"/>
                <a:gd name="T53" fmla="*/ 0 h 174"/>
                <a:gd name="T54" fmla="*/ 122 w 149"/>
                <a:gd name="T55" fmla="*/ 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9" h="174">
                  <a:moveTo>
                    <a:pt x="122" y="2"/>
                  </a:moveTo>
                  <a:cubicBezTo>
                    <a:pt x="122" y="3"/>
                    <a:pt x="121" y="7"/>
                    <a:pt x="121" y="15"/>
                  </a:cubicBezTo>
                  <a:cubicBezTo>
                    <a:pt x="121" y="37"/>
                    <a:pt x="124" y="83"/>
                    <a:pt x="141" y="127"/>
                  </a:cubicBezTo>
                  <a:cubicBezTo>
                    <a:pt x="117" y="109"/>
                    <a:pt x="40" y="51"/>
                    <a:pt x="27" y="31"/>
                  </a:cubicBezTo>
                  <a:cubicBezTo>
                    <a:pt x="27" y="30"/>
                    <a:pt x="25" y="29"/>
                    <a:pt x="24" y="30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3"/>
                    <a:pt x="23" y="33"/>
                    <a:pt x="23" y="34"/>
                  </a:cubicBezTo>
                  <a:cubicBezTo>
                    <a:pt x="32" y="49"/>
                    <a:pt x="68" y="108"/>
                    <a:pt x="92" y="145"/>
                  </a:cubicBezTo>
                  <a:cubicBezTo>
                    <a:pt x="62" y="115"/>
                    <a:pt x="13" y="69"/>
                    <a:pt x="5" y="56"/>
                  </a:cubicBezTo>
                  <a:cubicBezTo>
                    <a:pt x="4" y="54"/>
                    <a:pt x="3" y="54"/>
                    <a:pt x="2" y="55"/>
                  </a:cubicBezTo>
                  <a:cubicBezTo>
                    <a:pt x="1" y="55"/>
                    <a:pt x="0" y="56"/>
                    <a:pt x="0" y="57"/>
                  </a:cubicBezTo>
                  <a:cubicBezTo>
                    <a:pt x="0" y="57"/>
                    <a:pt x="0" y="58"/>
                    <a:pt x="1" y="58"/>
                  </a:cubicBezTo>
                  <a:cubicBezTo>
                    <a:pt x="12" y="76"/>
                    <a:pt x="90" y="149"/>
                    <a:pt x="110" y="168"/>
                  </a:cubicBezTo>
                  <a:cubicBezTo>
                    <a:pt x="112" y="170"/>
                    <a:pt x="113" y="172"/>
                    <a:pt x="115" y="172"/>
                  </a:cubicBezTo>
                  <a:cubicBezTo>
                    <a:pt x="115" y="172"/>
                    <a:pt x="115" y="173"/>
                    <a:pt x="115" y="173"/>
                  </a:cubicBezTo>
                  <a:cubicBezTo>
                    <a:pt x="115" y="173"/>
                    <a:pt x="115" y="173"/>
                    <a:pt x="115" y="173"/>
                  </a:cubicBezTo>
                  <a:cubicBezTo>
                    <a:pt x="115" y="173"/>
                    <a:pt x="116" y="173"/>
                    <a:pt x="116" y="173"/>
                  </a:cubicBezTo>
                  <a:cubicBezTo>
                    <a:pt x="117" y="174"/>
                    <a:pt x="118" y="173"/>
                    <a:pt x="119" y="172"/>
                  </a:cubicBezTo>
                  <a:cubicBezTo>
                    <a:pt x="119" y="172"/>
                    <a:pt x="119" y="171"/>
                    <a:pt x="119" y="171"/>
                  </a:cubicBezTo>
                  <a:cubicBezTo>
                    <a:pt x="119" y="170"/>
                    <a:pt x="119" y="169"/>
                    <a:pt x="118" y="169"/>
                  </a:cubicBezTo>
                  <a:cubicBezTo>
                    <a:pt x="118" y="169"/>
                    <a:pt x="116" y="167"/>
                    <a:pt x="112" y="163"/>
                  </a:cubicBezTo>
                  <a:cubicBezTo>
                    <a:pt x="98" y="146"/>
                    <a:pt x="66" y="95"/>
                    <a:pt x="40" y="53"/>
                  </a:cubicBezTo>
                  <a:cubicBezTo>
                    <a:pt x="74" y="85"/>
                    <a:pt x="141" y="133"/>
                    <a:pt x="145" y="136"/>
                  </a:cubicBezTo>
                  <a:cubicBezTo>
                    <a:pt x="146" y="136"/>
                    <a:pt x="147" y="136"/>
                    <a:pt x="148" y="136"/>
                  </a:cubicBezTo>
                  <a:cubicBezTo>
                    <a:pt x="149" y="135"/>
                    <a:pt x="149" y="134"/>
                    <a:pt x="149" y="133"/>
                  </a:cubicBezTo>
                  <a:cubicBezTo>
                    <a:pt x="122" y="72"/>
                    <a:pt x="127" y="3"/>
                    <a:pt x="127" y="3"/>
                  </a:cubicBezTo>
                  <a:cubicBezTo>
                    <a:pt x="127" y="1"/>
                    <a:pt x="126" y="0"/>
                    <a:pt x="124" y="0"/>
                  </a:cubicBezTo>
                  <a:cubicBezTo>
                    <a:pt x="123" y="0"/>
                    <a:pt x="122" y="1"/>
                    <a:pt x="122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出自【趣你的PPT】(微信:qunideppt)：最优质的PPT资源库"/>
            <p:cNvSpPr/>
            <p:nvPr/>
          </p:nvSpPr>
          <p:spPr bwMode="auto">
            <a:xfrm>
              <a:off x="5260" y="4366"/>
              <a:ext cx="72" cy="140"/>
            </a:xfrm>
            <a:custGeom>
              <a:avLst/>
              <a:gdLst>
                <a:gd name="T0" fmla="*/ 1 w 80"/>
                <a:gd name="T1" fmla="*/ 1 h 154"/>
                <a:gd name="T2" fmla="*/ 1 w 80"/>
                <a:gd name="T3" fmla="*/ 4 h 154"/>
                <a:gd name="T4" fmla="*/ 22 w 80"/>
                <a:gd name="T5" fmla="*/ 49 h 154"/>
                <a:gd name="T6" fmla="*/ 36 w 80"/>
                <a:gd name="T7" fmla="*/ 83 h 154"/>
                <a:gd name="T8" fmla="*/ 51 w 80"/>
                <a:gd name="T9" fmla="*/ 108 h 154"/>
                <a:gd name="T10" fmla="*/ 75 w 80"/>
                <a:gd name="T11" fmla="*/ 152 h 154"/>
                <a:gd name="T12" fmla="*/ 78 w 80"/>
                <a:gd name="T13" fmla="*/ 154 h 154"/>
                <a:gd name="T14" fmla="*/ 79 w 80"/>
                <a:gd name="T15" fmla="*/ 150 h 154"/>
                <a:gd name="T16" fmla="*/ 55 w 80"/>
                <a:gd name="T17" fmla="*/ 106 h 154"/>
                <a:gd name="T18" fmla="*/ 40 w 80"/>
                <a:gd name="T19" fmla="*/ 80 h 154"/>
                <a:gd name="T20" fmla="*/ 26 w 80"/>
                <a:gd name="T21" fmla="*/ 47 h 154"/>
                <a:gd name="T22" fmla="*/ 5 w 80"/>
                <a:gd name="T23" fmla="*/ 1 h 154"/>
                <a:gd name="T24" fmla="*/ 1 w 80"/>
                <a:gd name="T25" fmla="*/ 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54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0" y="16"/>
                    <a:pt x="16" y="33"/>
                    <a:pt x="22" y="49"/>
                  </a:cubicBezTo>
                  <a:cubicBezTo>
                    <a:pt x="26" y="60"/>
                    <a:pt x="30" y="72"/>
                    <a:pt x="36" y="83"/>
                  </a:cubicBezTo>
                  <a:cubicBezTo>
                    <a:pt x="40" y="91"/>
                    <a:pt x="46" y="100"/>
                    <a:pt x="51" y="108"/>
                  </a:cubicBezTo>
                  <a:cubicBezTo>
                    <a:pt x="59" y="122"/>
                    <a:pt x="68" y="137"/>
                    <a:pt x="75" y="152"/>
                  </a:cubicBezTo>
                  <a:cubicBezTo>
                    <a:pt x="75" y="154"/>
                    <a:pt x="77" y="154"/>
                    <a:pt x="78" y="154"/>
                  </a:cubicBezTo>
                  <a:cubicBezTo>
                    <a:pt x="79" y="153"/>
                    <a:pt x="80" y="152"/>
                    <a:pt x="79" y="150"/>
                  </a:cubicBezTo>
                  <a:cubicBezTo>
                    <a:pt x="73" y="135"/>
                    <a:pt x="64" y="120"/>
                    <a:pt x="55" y="106"/>
                  </a:cubicBezTo>
                  <a:cubicBezTo>
                    <a:pt x="50" y="97"/>
                    <a:pt x="45" y="89"/>
                    <a:pt x="40" y="80"/>
                  </a:cubicBezTo>
                  <a:cubicBezTo>
                    <a:pt x="35" y="70"/>
                    <a:pt x="30" y="59"/>
                    <a:pt x="26" y="47"/>
                  </a:cubicBezTo>
                  <a:cubicBezTo>
                    <a:pt x="20" y="31"/>
                    <a:pt x="14" y="14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出自【趣你的PPT】(微信:qunideppt)：最优质的PPT资源库"/>
            <p:cNvSpPr/>
            <p:nvPr/>
          </p:nvSpPr>
          <p:spPr bwMode="auto">
            <a:xfrm>
              <a:off x="5222" y="4440"/>
              <a:ext cx="83" cy="82"/>
            </a:xfrm>
            <a:custGeom>
              <a:avLst/>
              <a:gdLst>
                <a:gd name="T0" fmla="*/ 1 w 92"/>
                <a:gd name="T1" fmla="*/ 0 h 90"/>
                <a:gd name="T2" fmla="*/ 0 w 92"/>
                <a:gd name="T3" fmla="*/ 4 h 90"/>
                <a:gd name="T4" fmla="*/ 88 w 92"/>
                <a:gd name="T5" fmla="*/ 89 h 90"/>
                <a:gd name="T6" fmla="*/ 91 w 92"/>
                <a:gd name="T7" fmla="*/ 88 h 90"/>
                <a:gd name="T8" fmla="*/ 90 w 92"/>
                <a:gd name="T9" fmla="*/ 84 h 90"/>
                <a:gd name="T10" fmla="*/ 5 w 92"/>
                <a:gd name="T11" fmla="*/ 1 h 90"/>
                <a:gd name="T12" fmla="*/ 1 w 92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0">
                  <a:moveTo>
                    <a:pt x="1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18" y="29"/>
                    <a:pt x="55" y="73"/>
                    <a:pt x="88" y="89"/>
                  </a:cubicBezTo>
                  <a:cubicBezTo>
                    <a:pt x="89" y="90"/>
                    <a:pt x="91" y="89"/>
                    <a:pt x="91" y="88"/>
                  </a:cubicBezTo>
                  <a:cubicBezTo>
                    <a:pt x="92" y="87"/>
                    <a:pt x="92" y="85"/>
                    <a:pt x="90" y="84"/>
                  </a:cubicBezTo>
                  <a:cubicBezTo>
                    <a:pt x="61" y="71"/>
                    <a:pt x="25" y="32"/>
                    <a:pt x="5" y="1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出自【趣你的PPT】(微信:qunideppt)：最优质的PPT资源库"/>
            <p:cNvSpPr/>
            <p:nvPr/>
          </p:nvSpPr>
          <p:spPr bwMode="auto">
            <a:xfrm>
              <a:off x="5213" y="4456"/>
              <a:ext cx="54" cy="88"/>
            </a:xfrm>
            <a:custGeom>
              <a:avLst/>
              <a:gdLst>
                <a:gd name="T0" fmla="*/ 4 w 59"/>
                <a:gd name="T1" fmla="*/ 2 h 97"/>
                <a:gd name="T2" fmla="*/ 54 w 59"/>
                <a:gd name="T3" fmla="*/ 96 h 97"/>
                <a:gd name="T4" fmla="*/ 58 w 59"/>
                <a:gd name="T5" fmla="*/ 96 h 97"/>
                <a:gd name="T6" fmla="*/ 58 w 59"/>
                <a:gd name="T7" fmla="*/ 93 h 97"/>
                <a:gd name="T8" fmla="*/ 9 w 59"/>
                <a:gd name="T9" fmla="*/ 3 h 97"/>
                <a:gd name="T10" fmla="*/ 7 w 59"/>
                <a:gd name="T11" fmla="*/ 0 h 97"/>
                <a:gd name="T12" fmla="*/ 4 w 59"/>
                <a:gd name="T13" fmla="*/ 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97">
                  <a:moveTo>
                    <a:pt x="4" y="2"/>
                  </a:moveTo>
                  <a:cubicBezTo>
                    <a:pt x="0" y="24"/>
                    <a:pt x="39" y="82"/>
                    <a:pt x="54" y="96"/>
                  </a:cubicBezTo>
                  <a:cubicBezTo>
                    <a:pt x="55" y="97"/>
                    <a:pt x="57" y="97"/>
                    <a:pt x="58" y="96"/>
                  </a:cubicBezTo>
                  <a:cubicBezTo>
                    <a:pt x="59" y="95"/>
                    <a:pt x="59" y="94"/>
                    <a:pt x="58" y="93"/>
                  </a:cubicBezTo>
                  <a:cubicBezTo>
                    <a:pt x="44" y="80"/>
                    <a:pt x="6" y="23"/>
                    <a:pt x="9" y="3"/>
                  </a:cubicBezTo>
                  <a:cubicBezTo>
                    <a:pt x="9" y="2"/>
                    <a:pt x="8" y="1"/>
                    <a:pt x="7" y="0"/>
                  </a:cubicBezTo>
                  <a:cubicBezTo>
                    <a:pt x="6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出自【趣你的PPT】(微信:qunideppt)：最优质的PPT资源库"/>
            <p:cNvSpPr/>
            <p:nvPr/>
          </p:nvSpPr>
          <p:spPr bwMode="auto">
            <a:xfrm>
              <a:off x="5199" y="4499"/>
              <a:ext cx="59" cy="45"/>
            </a:xfrm>
            <a:custGeom>
              <a:avLst/>
              <a:gdLst>
                <a:gd name="T0" fmla="*/ 2 w 65"/>
                <a:gd name="T1" fmla="*/ 1 h 50"/>
                <a:gd name="T2" fmla="*/ 0 w 65"/>
                <a:gd name="T3" fmla="*/ 4 h 50"/>
                <a:gd name="T4" fmla="*/ 46 w 65"/>
                <a:gd name="T5" fmla="*/ 42 h 50"/>
                <a:gd name="T6" fmla="*/ 61 w 65"/>
                <a:gd name="T7" fmla="*/ 50 h 50"/>
                <a:gd name="T8" fmla="*/ 64 w 65"/>
                <a:gd name="T9" fmla="*/ 49 h 50"/>
                <a:gd name="T10" fmla="*/ 64 w 65"/>
                <a:gd name="T11" fmla="*/ 45 h 50"/>
                <a:gd name="T12" fmla="*/ 48 w 65"/>
                <a:gd name="T13" fmla="*/ 37 h 50"/>
                <a:gd name="T14" fmla="*/ 5 w 65"/>
                <a:gd name="T15" fmla="*/ 2 h 50"/>
                <a:gd name="T16" fmla="*/ 2 w 65"/>
                <a:gd name="T17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0">
                  <a:moveTo>
                    <a:pt x="2" y="1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7" y="22"/>
                    <a:pt x="29" y="33"/>
                    <a:pt x="46" y="42"/>
                  </a:cubicBezTo>
                  <a:cubicBezTo>
                    <a:pt x="52" y="44"/>
                    <a:pt x="57" y="47"/>
                    <a:pt x="61" y="50"/>
                  </a:cubicBezTo>
                  <a:cubicBezTo>
                    <a:pt x="62" y="50"/>
                    <a:pt x="64" y="50"/>
                    <a:pt x="64" y="49"/>
                  </a:cubicBezTo>
                  <a:cubicBezTo>
                    <a:pt x="65" y="48"/>
                    <a:pt x="65" y="46"/>
                    <a:pt x="64" y="45"/>
                  </a:cubicBezTo>
                  <a:cubicBezTo>
                    <a:pt x="59" y="43"/>
                    <a:pt x="54" y="40"/>
                    <a:pt x="48" y="37"/>
                  </a:cubicBezTo>
                  <a:cubicBezTo>
                    <a:pt x="32" y="29"/>
                    <a:pt x="11" y="18"/>
                    <a:pt x="5" y="2"/>
                  </a:cubicBezTo>
                  <a:cubicBezTo>
                    <a:pt x="5" y="1"/>
                    <a:pt x="3" y="0"/>
                    <a:pt x="2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出自【趣你的PPT】(微信:qunideppt)：最优质的PPT资源库"/>
            <p:cNvSpPr/>
            <p:nvPr/>
          </p:nvSpPr>
          <p:spPr bwMode="auto">
            <a:xfrm>
              <a:off x="4586" y="4294"/>
              <a:ext cx="266" cy="227"/>
            </a:xfrm>
            <a:custGeom>
              <a:avLst/>
              <a:gdLst>
                <a:gd name="T0" fmla="*/ 293 w 293"/>
                <a:gd name="T1" fmla="*/ 250 h 250"/>
                <a:gd name="T2" fmla="*/ 38 w 293"/>
                <a:gd name="T3" fmla="*/ 42 h 250"/>
                <a:gd name="T4" fmla="*/ 107 w 293"/>
                <a:gd name="T5" fmla="*/ 20 h 250"/>
                <a:gd name="T6" fmla="*/ 293 w 293"/>
                <a:gd name="T7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3" h="250">
                  <a:moveTo>
                    <a:pt x="293" y="250"/>
                  </a:moveTo>
                  <a:cubicBezTo>
                    <a:pt x="293" y="250"/>
                    <a:pt x="0" y="173"/>
                    <a:pt x="38" y="42"/>
                  </a:cubicBezTo>
                  <a:cubicBezTo>
                    <a:pt x="38" y="42"/>
                    <a:pt x="41" y="0"/>
                    <a:pt x="107" y="20"/>
                  </a:cubicBezTo>
                  <a:cubicBezTo>
                    <a:pt x="172" y="41"/>
                    <a:pt x="293" y="229"/>
                    <a:pt x="293" y="250"/>
                  </a:cubicBezTo>
                  <a:close/>
                </a:path>
              </a:pathLst>
            </a:custGeom>
            <a:solidFill>
              <a:srgbClr val="53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出自【趣你的PPT】(微信:qunideppt)：最优质的PPT资源库"/>
            <p:cNvSpPr/>
            <p:nvPr/>
          </p:nvSpPr>
          <p:spPr bwMode="auto">
            <a:xfrm>
              <a:off x="4603" y="4291"/>
              <a:ext cx="115" cy="129"/>
            </a:xfrm>
            <a:custGeom>
              <a:avLst/>
              <a:gdLst>
                <a:gd name="T0" fmla="*/ 91 w 127"/>
                <a:gd name="T1" fmla="*/ 1 h 142"/>
                <a:gd name="T2" fmla="*/ 58 w 127"/>
                <a:gd name="T3" fmla="*/ 28 h 142"/>
                <a:gd name="T4" fmla="*/ 1 w 127"/>
                <a:gd name="T5" fmla="*/ 74 h 142"/>
                <a:gd name="T6" fmla="*/ 0 w 127"/>
                <a:gd name="T7" fmla="*/ 78 h 142"/>
                <a:gd name="T8" fmla="*/ 4 w 127"/>
                <a:gd name="T9" fmla="*/ 78 h 142"/>
                <a:gd name="T10" fmla="*/ 62 w 127"/>
                <a:gd name="T11" fmla="*/ 32 h 142"/>
                <a:gd name="T12" fmla="*/ 89 w 127"/>
                <a:gd name="T13" fmla="*/ 9 h 142"/>
                <a:gd name="T14" fmla="*/ 14 w 127"/>
                <a:gd name="T15" fmla="*/ 137 h 142"/>
                <a:gd name="T16" fmla="*/ 14 w 127"/>
                <a:gd name="T17" fmla="*/ 139 h 142"/>
                <a:gd name="T18" fmla="*/ 14 w 127"/>
                <a:gd name="T19" fmla="*/ 141 h 142"/>
                <a:gd name="T20" fmla="*/ 18 w 127"/>
                <a:gd name="T21" fmla="*/ 141 h 142"/>
                <a:gd name="T22" fmla="*/ 126 w 127"/>
                <a:gd name="T23" fmla="*/ 37 h 142"/>
                <a:gd name="T24" fmla="*/ 125 w 127"/>
                <a:gd name="T25" fmla="*/ 34 h 142"/>
                <a:gd name="T26" fmla="*/ 122 w 127"/>
                <a:gd name="T27" fmla="*/ 34 h 142"/>
                <a:gd name="T28" fmla="*/ 34 w 127"/>
                <a:gd name="T29" fmla="*/ 121 h 142"/>
                <a:gd name="T30" fmla="*/ 95 w 127"/>
                <a:gd name="T31" fmla="*/ 3 h 142"/>
                <a:gd name="T32" fmla="*/ 95 w 127"/>
                <a:gd name="T33" fmla="*/ 3 h 142"/>
                <a:gd name="T34" fmla="*/ 94 w 127"/>
                <a:gd name="T35" fmla="*/ 0 h 142"/>
                <a:gd name="T36" fmla="*/ 91 w 127"/>
                <a:gd name="T37" fmla="*/ 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42">
                  <a:moveTo>
                    <a:pt x="91" y="1"/>
                  </a:moveTo>
                  <a:cubicBezTo>
                    <a:pt x="80" y="9"/>
                    <a:pt x="69" y="19"/>
                    <a:pt x="58" y="28"/>
                  </a:cubicBezTo>
                  <a:cubicBezTo>
                    <a:pt x="40" y="44"/>
                    <a:pt x="21" y="61"/>
                    <a:pt x="1" y="74"/>
                  </a:cubicBezTo>
                  <a:cubicBezTo>
                    <a:pt x="0" y="75"/>
                    <a:pt x="0" y="76"/>
                    <a:pt x="0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24" y="65"/>
                    <a:pt x="43" y="48"/>
                    <a:pt x="62" y="32"/>
                  </a:cubicBezTo>
                  <a:cubicBezTo>
                    <a:pt x="71" y="24"/>
                    <a:pt x="80" y="17"/>
                    <a:pt x="89" y="9"/>
                  </a:cubicBezTo>
                  <a:cubicBezTo>
                    <a:pt x="78" y="53"/>
                    <a:pt x="39" y="109"/>
                    <a:pt x="14" y="137"/>
                  </a:cubicBezTo>
                  <a:cubicBezTo>
                    <a:pt x="14" y="138"/>
                    <a:pt x="14" y="138"/>
                    <a:pt x="14" y="139"/>
                  </a:cubicBezTo>
                  <a:cubicBezTo>
                    <a:pt x="14" y="139"/>
                    <a:pt x="14" y="140"/>
                    <a:pt x="14" y="141"/>
                  </a:cubicBezTo>
                  <a:cubicBezTo>
                    <a:pt x="15" y="142"/>
                    <a:pt x="17" y="142"/>
                    <a:pt x="18" y="141"/>
                  </a:cubicBezTo>
                  <a:cubicBezTo>
                    <a:pt x="58" y="109"/>
                    <a:pt x="92" y="79"/>
                    <a:pt x="126" y="37"/>
                  </a:cubicBezTo>
                  <a:cubicBezTo>
                    <a:pt x="127" y="36"/>
                    <a:pt x="126" y="35"/>
                    <a:pt x="125" y="34"/>
                  </a:cubicBezTo>
                  <a:cubicBezTo>
                    <a:pt x="124" y="33"/>
                    <a:pt x="123" y="33"/>
                    <a:pt x="122" y="34"/>
                  </a:cubicBezTo>
                  <a:cubicBezTo>
                    <a:pt x="94" y="69"/>
                    <a:pt x="66" y="95"/>
                    <a:pt x="34" y="121"/>
                  </a:cubicBezTo>
                  <a:cubicBezTo>
                    <a:pt x="59" y="89"/>
                    <a:pt x="89" y="41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2"/>
                    <a:pt x="95" y="1"/>
                    <a:pt x="94" y="0"/>
                  </a:cubicBezTo>
                  <a:cubicBezTo>
                    <a:pt x="93" y="0"/>
                    <a:pt x="92" y="0"/>
                    <a:pt x="91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出自【趣你的PPT】(微信:qunideppt)：最优质的PPT资源库"/>
            <p:cNvSpPr/>
            <p:nvPr/>
          </p:nvSpPr>
          <p:spPr bwMode="auto">
            <a:xfrm>
              <a:off x="4636" y="4330"/>
              <a:ext cx="118" cy="98"/>
            </a:xfrm>
            <a:custGeom>
              <a:avLst/>
              <a:gdLst>
                <a:gd name="T0" fmla="*/ 125 w 130"/>
                <a:gd name="T1" fmla="*/ 1 h 107"/>
                <a:gd name="T2" fmla="*/ 124 w 130"/>
                <a:gd name="T3" fmla="*/ 3 h 107"/>
                <a:gd name="T4" fmla="*/ 2 w 130"/>
                <a:gd name="T5" fmla="*/ 101 h 107"/>
                <a:gd name="T6" fmla="*/ 0 w 130"/>
                <a:gd name="T7" fmla="*/ 104 h 107"/>
                <a:gd name="T8" fmla="*/ 3 w 130"/>
                <a:gd name="T9" fmla="*/ 106 h 107"/>
                <a:gd name="T10" fmla="*/ 128 w 130"/>
                <a:gd name="T11" fmla="*/ 6 h 107"/>
                <a:gd name="T12" fmla="*/ 129 w 130"/>
                <a:gd name="T13" fmla="*/ 4 h 107"/>
                <a:gd name="T14" fmla="*/ 129 w 130"/>
                <a:gd name="T15" fmla="*/ 1 h 107"/>
                <a:gd name="T16" fmla="*/ 125 w 130"/>
                <a:gd name="T17" fmla="*/ 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07">
                  <a:moveTo>
                    <a:pt x="125" y="1"/>
                  </a:moveTo>
                  <a:cubicBezTo>
                    <a:pt x="124" y="3"/>
                    <a:pt x="124" y="3"/>
                    <a:pt x="124" y="3"/>
                  </a:cubicBezTo>
                  <a:cubicBezTo>
                    <a:pt x="95" y="40"/>
                    <a:pt x="51" y="97"/>
                    <a:pt x="2" y="101"/>
                  </a:cubicBezTo>
                  <a:cubicBezTo>
                    <a:pt x="1" y="102"/>
                    <a:pt x="0" y="103"/>
                    <a:pt x="0" y="104"/>
                  </a:cubicBezTo>
                  <a:cubicBezTo>
                    <a:pt x="0" y="106"/>
                    <a:pt x="1" y="107"/>
                    <a:pt x="3" y="106"/>
                  </a:cubicBezTo>
                  <a:cubicBezTo>
                    <a:pt x="54" y="102"/>
                    <a:pt x="98" y="44"/>
                    <a:pt x="128" y="6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30" y="3"/>
                    <a:pt x="130" y="2"/>
                    <a:pt x="129" y="1"/>
                  </a:cubicBezTo>
                  <a:cubicBezTo>
                    <a:pt x="128" y="0"/>
                    <a:pt x="126" y="0"/>
                    <a:pt x="125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出自【趣你的PPT】(微信:qunideppt)：最优质的PPT资源库"/>
            <p:cNvSpPr/>
            <p:nvPr/>
          </p:nvSpPr>
          <p:spPr bwMode="auto">
            <a:xfrm>
              <a:off x="4688" y="4384"/>
              <a:ext cx="103" cy="123"/>
            </a:xfrm>
            <a:custGeom>
              <a:avLst/>
              <a:gdLst>
                <a:gd name="T0" fmla="*/ 109 w 113"/>
                <a:gd name="T1" fmla="*/ 1 h 135"/>
                <a:gd name="T2" fmla="*/ 102 w 113"/>
                <a:gd name="T3" fmla="*/ 9 h 135"/>
                <a:gd name="T4" fmla="*/ 2 w 113"/>
                <a:gd name="T5" fmla="*/ 97 h 135"/>
                <a:gd name="T6" fmla="*/ 0 w 113"/>
                <a:gd name="T7" fmla="*/ 100 h 135"/>
                <a:gd name="T8" fmla="*/ 4 w 113"/>
                <a:gd name="T9" fmla="*/ 101 h 135"/>
                <a:gd name="T10" fmla="*/ 106 w 113"/>
                <a:gd name="T11" fmla="*/ 13 h 135"/>
                <a:gd name="T12" fmla="*/ 44 w 113"/>
                <a:gd name="T13" fmla="*/ 131 h 135"/>
                <a:gd name="T14" fmla="*/ 44 w 113"/>
                <a:gd name="T15" fmla="*/ 133 h 135"/>
                <a:gd name="T16" fmla="*/ 45 w 113"/>
                <a:gd name="T17" fmla="*/ 135 h 135"/>
                <a:gd name="T18" fmla="*/ 49 w 113"/>
                <a:gd name="T19" fmla="*/ 134 h 135"/>
                <a:gd name="T20" fmla="*/ 113 w 113"/>
                <a:gd name="T21" fmla="*/ 3 h 135"/>
                <a:gd name="T22" fmla="*/ 112 w 113"/>
                <a:gd name="T23" fmla="*/ 0 h 135"/>
                <a:gd name="T24" fmla="*/ 109 w 113"/>
                <a:gd name="T2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35">
                  <a:moveTo>
                    <a:pt x="109" y="1"/>
                  </a:moveTo>
                  <a:cubicBezTo>
                    <a:pt x="102" y="9"/>
                    <a:pt x="102" y="9"/>
                    <a:pt x="102" y="9"/>
                  </a:cubicBezTo>
                  <a:cubicBezTo>
                    <a:pt x="73" y="46"/>
                    <a:pt x="48" y="78"/>
                    <a:pt x="2" y="97"/>
                  </a:cubicBezTo>
                  <a:cubicBezTo>
                    <a:pt x="0" y="97"/>
                    <a:pt x="0" y="99"/>
                    <a:pt x="0" y="100"/>
                  </a:cubicBezTo>
                  <a:cubicBezTo>
                    <a:pt x="1" y="101"/>
                    <a:pt x="2" y="102"/>
                    <a:pt x="4" y="101"/>
                  </a:cubicBezTo>
                  <a:cubicBezTo>
                    <a:pt x="51" y="82"/>
                    <a:pt x="77" y="50"/>
                    <a:pt x="106" y="13"/>
                  </a:cubicBezTo>
                  <a:cubicBezTo>
                    <a:pt x="96" y="52"/>
                    <a:pt x="70" y="94"/>
                    <a:pt x="44" y="131"/>
                  </a:cubicBezTo>
                  <a:cubicBezTo>
                    <a:pt x="44" y="132"/>
                    <a:pt x="44" y="132"/>
                    <a:pt x="44" y="133"/>
                  </a:cubicBezTo>
                  <a:cubicBezTo>
                    <a:pt x="44" y="133"/>
                    <a:pt x="44" y="134"/>
                    <a:pt x="45" y="135"/>
                  </a:cubicBezTo>
                  <a:cubicBezTo>
                    <a:pt x="46" y="135"/>
                    <a:pt x="48" y="135"/>
                    <a:pt x="49" y="134"/>
                  </a:cubicBezTo>
                  <a:cubicBezTo>
                    <a:pt x="76" y="94"/>
                    <a:pt x="106" y="46"/>
                    <a:pt x="113" y="3"/>
                  </a:cubicBezTo>
                  <a:cubicBezTo>
                    <a:pt x="113" y="2"/>
                    <a:pt x="113" y="1"/>
                    <a:pt x="112" y="0"/>
                  </a:cubicBezTo>
                  <a:cubicBezTo>
                    <a:pt x="111" y="0"/>
                    <a:pt x="109" y="0"/>
                    <a:pt x="109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出自【趣你的PPT】(微信:qunideppt)：最优质的PPT资源库"/>
            <p:cNvSpPr/>
            <p:nvPr/>
          </p:nvSpPr>
          <p:spPr bwMode="auto">
            <a:xfrm>
              <a:off x="4666" y="4352"/>
              <a:ext cx="88" cy="118"/>
            </a:xfrm>
            <a:custGeom>
              <a:avLst/>
              <a:gdLst>
                <a:gd name="T0" fmla="*/ 92 w 97"/>
                <a:gd name="T1" fmla="*/ 1 h 130"/>
                <a:gd name="T2" fmla="*/ 81 w 97"/>
                <a:gd name="T3" fmla="*/ 23 h 130"/>
                <a:gd name="T4" fmla="*/ 2 w 97"/>
                <a:gd name="T5" fmla="*/ 125 h 130"/>
                <a:gd name="T6" fmla="*/ 1 w 97"/>
                <a:gd name="T7" fmla="*/ 128 h 130"/>
                <a:gd name="T8" fmla="*/ 4 w 97"/>
                <a:gd name="T9" fmla="*/ 129 h 130"/>
                <a:gd name="T10" fmla="*/ 85 w 97"/>
                <a:gd name="T11" fmla="*/ 25 h 130"/>
                <a:gd name="T12" fmla="*/ 96 w 97"/>
                <a:gd name="T13" fmla="*/ 4 h 130"/>
                <a:gd name="T14" fmla="*/ 95 w 97"/>
                <a:gd name="T15" fmla="*/ 0 h 130"/>
                <a:gd name="T16" fmla="*/ 92 w 97"/>
                <a:gd name="T17" fmla="*/ 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30">
                  <a:moveTo>
                    <a:pt x="92" y="1"/>
                  </a:moveTo>
                  <a:cubicBezTo>
                    <a:pt x="81" y="23"/>
                    <a:pt x="81" y="23"/>
                    <a:pt x="81" y="23"/>
                  </a:cubicBezTo>
                  <a:cubicBezTo>
                    <a:pt x="61" y="61"/>
                    <a:pt x="41" y="101"/>
                    <a:pt x="2" y="125"/>
                  </a:cubicBezTo>
                  <a:cubicBezTo>
                    <a:pt x="1" y="126"/>
                    <a:pt x="0" y="127"/>
                    <a:pt x="1" y="128"/>
                  </a:cubicBezTo>
                  <a:cubicBezTo>
                    <a:pt x="2" y="130"/>
                    <a:pt x="3" y="130"/>
                    <a:pt x="4" y="129"/>
                  </a:cubicBezTo>
                  <a:cubicBezTo>
                    <a:pt x="45" y="104"/>
                    <a:pt x="65" y="64"/>
                    <a:pt x="85" y="25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7" y="2"/>
                    <a:pt x="97" y="1"/>
                    <a:pt x="95" y="0"/>
                  </a:cubicBezTo>
                  <a:cubicBezTo>
                    <a:pt x="94" y="0"/>
                    <a:pt x="93" y="0"/>
                    <a:pt x="92" y="1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出自【趣你的PPT】(微信:qunideppt)：最优质的PPT资源库"/>
            <p:cNvSpPr/>
            <p:nvPr/>
          </p:nvSpPr>
          <p:spPr bwMode="auto">
            <a:xfrm>
              <a:off x="4771" y="4438"/>
              <a:ext cx="63" cy="69"/>
            </a:xfrm>
            <a:custGeom>
              <a:avLst/>
              <a:gdLst>
                <a:gd name="T0" fmla="*/ 64 w 70"/>
                <a:gd name="T1" fmla="*/ 2 h 76"/>
                <a:gd name="T2" fmla="*/ 14 w 70"/>
                <a:gd name="T3" fmla="*/ 62 h 76"/>
                <a:gd name="T4" fmla="*/ 1 w 70"/>
                <a:gd name="T5" fmla="*/ 72 h 76"/>
                <a:gd name="T6" fmla="*/ 1 w 70"/>
                <a:gd name="T7" fmla="*/ 75 h 76"/>
                <a:gd name="T8" fmla="*/ 4 w 70"/>
                <a:gd name="T9" fmla="*/ 76 h 76"/>
                <a:gd name="T10" fmla="*/ 17 w 70"/>
                <a:gd name="T11" fmla="*/ 66 h 76"/>
                <a:gd name="T12" fmla="*/ 69 w 70"/>
                <a:gd name="T13" fmla="*/ 3 h 76"/>
                <a:gd name="T14" fmla="*/ 67 w 70"/>
                <a:gd name="T15" fmla="*/ 0 h 76"/>
                <a:gd name="T16" fmla="*/ 64 w 70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76">
                  <a:moveTo>
                    <a:pt x="64" y="2"/>
                  </a:moveTo>
                  <a:cubicBezTo>
                    <a:pt x="57" y="30"/>
                    <a:pt x="36" y="45"/>
                    <a:pt x="14" y="6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2" y="76"/>
                    <a:pt x="3" y="76"/>
                    <a:pt x="4" y="7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40" y="49"/>
                    <a:pt x="62" y="33"/>
                    <a:pt x="69" y="3"/>
                  </a:cubicBezTo>
                  <a:cubicBezTo>
                    <a:pt x="70" y="2"/>
                    <a:pt x="69" y="1"/>
                    <a:pt x="67" y="0"/>
                  </a:cubicBezTo>
                  <a:cubicBezTo>
                    <a:pt x="66" y="0"/>
                    <a:pt x="65" y="1"/>
                    <a:pt x="64" y="2"/>
                  </a:cubicBezTo>
                  <a:close/>
                </a:path>
              </a:pathLst>
            </a:custGeom>
            <a:solidFill>
              <a:srgbClr val="FFF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5006" y="2996"/>
              <a:ext cx="342" cy="344"/>
            </a:xfrm>
            <a:prstGeom prst="ellipse">
              <a:avLst/>
            </a:prstGeom>
            <a:solidFill>
              <a:srgbClr val="BD9A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5035" y="3024"/>
              <a:ext cx="284" cy="285"/>
            </a:xfrm>
            <a:prstGeom prst="ellipse">
              <a:avLst/>
            </a:pr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5054" y="3044"/>
              <a:ext cx="246" cy="245"/>
            </a:xfrm>
            <a:prstGeom prst="ellipse">
              <a:avLst/>
            </a:prstGeom>
            <a:solidFill>
              <a:srgbClr val="AFD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5095" y="3084"/>
              <a:ext cx="164" cy="164"/>
            </a:xfrm>
            <a:prstGeom prst="ellipse">
              <a:avLst/>
            </a:prstGeom>
            <a:solidFill>
              <a:srgbClr val="FCFF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5123" y="3112"/>
              <a:ext cx="108" cy="108"/>
            </a:xfrm>
            <a:prstGeom prst="ellipse">
              <a:avLst/>
            </a:pr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5147" y="3137"/>
              <a:ext cx="58" cy="58"/>
            </a:xfrm>
            <a:prstGeom prst="ellipse">
              <a:avLst/>
            </a:prstGeom>
            <a:solidFill>
              <a:srgbClr val="532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5088" y="2962"/>
              <a:ext cx="36" cy="36"/>
            </a:xfrm>
            <a:prstGeom prst="ellipse">
              <a:avLst/>
            </a:pr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出自【趣你的PPT】(微信:qunideppt)：最优质的PPT资源库"/>
            <p:cNvSpPr/>
            <p:nvPr/>
          </p:nvSpPr>
          <p:spPr bwMode="auto">
            <a:xfrm>
              <a:off x="5164" y="2946"/>
              <a:ext cx="42" cy="43"/>
            </a:xfrm>
            <a:custGeom>
              <a:avLst/>
              <a:gdLst>
                <a:gd name="T0" fmla="*/ 41 w 46"/>
                <a:gd name="T1" fmla="*/ 32 h 47"/>
                <a:gd name="T2" fmla="*/ 14 w 46"/>
                <a:gd name="T3" fmla="*/ 42 h 47"/>
                <a:gd name="T4" fmla="*/ 5 w 46"/>
                <a:gd name="T5" fmla="*/ 15 h 47"/>
                <a:gd name="T6" fmla="*/ 32 w 46"/>
                <a:gd name="T7" fmla="*/ 5 h 47"/>
                <a:gd name="T8" fmla="*/ 41 w 46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41" y="32"/>
                  </a:moveTo>
                  <a:cubicBezTo>
                    <a:pt x="36" y="42"/>
                    <a:pt x="24" y="47"/>
                    <a:pt x="14" y="42"/>
                  </a:cubicBezTo>
                  <a:cubicBezTo>
                    <a:pt x="4" y="37"/>
                    <a:pt x="0" y="25"/>
                    <a:pt x="5" y="15"/>
                  </a:cubicBezTo>
                  <a:cubicBezTo>
                    <a:pt x="10" y="5"/>
                    <a:pt x="22" y="0"/>
                    <a:pt x="32" y="5"/>
                  </a:cubicBezTo>
                  <a:cubicBezTo>
                    <a:pt x="42" y="10"/>
                    <a:pt x="46" y="22"/>
                    <a:pt x="41" y="32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出自【趣你的PPT】(微信:qunideppt)：最优质的PPT资源库"/>
            <p:cNvSpPr/>
            <p:nvPr/>
          </p:nvSpPr>
          <p:spPr bwMode="auto">
            <a:xfrm>
              <a:off x="5250" y="2973"/>
              <a:ext cx="41" cy="41"/>
            </a:xfrm>
            <a:custGeom>
              <a:avLst/>
              <a:gdLst>
                <a:gd name="T0" fmla="*/ 35 w 46"/>
                <a:gd name="T1" fmla="*/ 39 h 45"/>
                <a:gd name="T2" fmla="*/ 7 w 46"/>
                <a:gd name="T3" fmla="*/ 35 h 45"/>
                <a:gd name="T4" fmla="*/ 11 w 46"/>
                <a:gd name="T5" fmla="*/ 6 h 45"/>
                <a:gd name="T6" fmla="*/ 39 w 46"/>
                <a:gd name="T7" fmla="*/ 10 h 45"/>
                <a:gd name="T8" fmla="*/ 35 w 46"/>
                <a:gd name="T9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5">
                  <a:moveTo>
                    <a:pt x="35" y="39"/>
                  </a:moveTo>
                  <a:cubicBezTo>
                    <a:pt x="27" y="45"/>
                    <a:pt x="14" y="44"/>
                    <a:pt x="7" y="35"/>
                  </a:cubicBezTo>
                  <a:cubicBezTo>
                    <a:pt x="0" y="26"/>
                    <a:pt x="2" y="13"/>
                    <a:pt x="11" y="6"/>
                  </a:cubicBezTo>
                  <a:cubicBezTo>
                    <a:pt x="20" y="0"/>
                    <a:pt x="32" y="1"/>
                    <a:pt x="39" y="10"/>
                  </a:cubicBezTo>
                  <a:cubicBezTo>
                    <a:pt x="46" y="19"/>
                    <a:pt x="44" y="32"/>
                    <a:pt x="35" y="39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出自【趣你的PPT】(微信:qunideppt)：最优质的PPT资源库"/>
            <p:cNvSpPr/>
            <p:nvPr/>
          </p:nvSpPr>
          <p:spPr bwMode="auto">
            <a:xfrm>
              <a:off x="5322" y="3037"/>
              <a:ext cx="40" cy="40"/>
            </a:xfrm>
            <a:custGeom>
              <a:avLst/>
              <a:gdLst>
                <a:gd name="T0" fmla="*/ 26 w 44"/>
                <a:gd name="T1" fmla="*/ 42 h 44"/>
                <a:gd name="T2" fmla="*/ 2 w 44"/>
                <a:gd name="T3" fmla="*/ 26 h 44"/>
                <a:gd name="T4" fmla="*/ 18 w 44"/>
                <a:gd name="T5" fmla="*/ 2 h 44"/>
                <a:gd name="T6" fmla="*/ 42 w 44"/>
                <a:gd name="T7" fmla="*/ 18 h 44"/>
                <a:gd name="T8" fmla="*/ 26 w 44"/>
                <a:gd name="T9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6" y="42"/>
                  </a:moveTo>
                  <a:cubicBezTo>
                    <a:pt x="15" y="44"/>
                    <a:pt x="4" y="37"/>
                    <a:pt x="2" y="26"/>
                  </a:cubicBezTo>
                  <a:cubicBezTo>
                    <a:pt x="0" y="15"/>
                    <a:pt x="7" y="4"/>
                    <a:pt x="18" y="2"/>
                  </a:cubicBezTo>
                  <a:cubicBezTo>
                    <a:pt x="29" y="0"/>
                    <a:pt x="40" y="7"/>
                    <a:pt x="42" y="18"/>
                  </a:cubicBezTo>
                  <a:cubicBezTo>
                    <a:pt x="44" y="29"/>
                    <a:pt x="37" y="40"/>
                    <a:pt x="26" y="42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出自【趣你的PPT】(微信:qunideppt)：最优质的PPT资源库"/>
            <p:cNvSpPr/>
            <p:nvPr/>
          </p:nvSpPr>
          <p:spPr bwMode="auto">
            <a:xfrm>
              <a:off x="5350" y="3121"/>
              <a:ext cx="41" cy="40"/>
            </a:xfrm>
            <a:custGeom>
              <a:avLst/>
              <a:gdLst>
                <a:gd name="T0" fmla="*/ 17 w 45"/>
                <a:gd name="T1" fmla="*/ 41 h 44"/>
                <a:gd name="T2" fmla="*/ 3 w 45"/>
                <a:gd name="T3" fmla="*/ 17 h 44"/>
                <a:gd name="T4" fmla="*/ 28 w 45"/>
                <a:gd name="T5" fmla="*/ 3 h 44"/>
                <a:gd name="T6" fmla="*/ 42 w 45"/>
                <a:gd name="T7" fmla="*/ 27 h 44"/>
                <a:gd name="T8" fmla="*/ 17 w 45"/>
                <a:gd name="T9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4">
                  <a:moveTo>
                    <a:pt x="17" y="41"/>
                  </a:moveTo>
                  <a:cubicBezTo>
                    <a:pt x="6" y="39"/>
                    <a:pt x="0" y="27"/>
                    <a:pt x="3" y="17"/>
                  </a:cubicBezTo>
                  <a:cubicBezTo>
                    <a:pt x="6" y="6"/>
                    <a:pt x="17" y="0"/>
                    <a:pt x="28" y="3"/>
                  </a:cubicBezTo>
                  <a:cubicBezTo>
                    <a:pt x="39" y="5"/>
                    <a:pt x="45" y="17"/>
                    <a:pt x="42" y="27"/>
                  </a:cubicBezTo>
                  <a:cubicBezTo>
                    <a:pt x="39" y="38"/>
                    <a:pt x="28" y="44"/>
                    <a:pt x="17" y="41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出自【趣你的PPT】(微信:qunideppt)：最优质的PPT资源库"/>
            <p:cNvSpPr/>
            <p:nvPr/>
          </p:nvSpPr>
          <p:spPr bwMode="auto">
            <a:xfrm>
              <a:off x="5341" y="3219"/>
              <a:ext cx="41" cy="41"/>
            </a:xfrm>
            <a:custGeom>
              <a:avLst/>
              <a:gdLst>
                <a:gd name="T0" fmla="*/ 9 w 45"/>
                <a:gd name="T1" fmla="*/ 37 h 45"/>
                <a:gd name="T2" fmla="*/ 8 w 45"/>
                <a:gd name="T3" fmla="*/ 9 h 45"/>
                <a:gd name="T4" fmla="*/ 36 w 45"/>
                <a:gd name="T5" fmla="*/ 7 h 45"/>
                <a:gd name="T6" fmla="*/ 38 w 45"/>
                <a:gd name="T7" fmla="*/ 36 h 45"/>
                <a:gd name="T8" fmla="*/ 9 w 45"/>
                <a:gd name="T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9" y="37"/>
                  </a:moveTo>
                  <a:cubicBezTo>
                    <a:pt x="1" y="30"/>
                    <a:pt x="0" y="17"/>
                    <a:pt x="8" y="9"/>
                  </a:cubicBezTo>
                  <a:cubicBezTo>
                    <a:pt x="15" y="0"/>
                    <a:pt x="28" y="0"/>
                    <a:pt x="36" y="7"/>
                  </a:cubicBezTo>
                  <a:cubicBezTo>
                    <a:pt x="45" y="14"/>
                    <a:pt x="45" y="27"/>
                    <a:pt x="38" y="36"/>
                  </a:cubicBezTo>
                  <a:cubicBezTo>
                    <a:pt x="30" y="44"/>
                    <a:pt x="18" y="45"/>
                    <a:pt x="9" y="37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出自【趣你的PPT】(微信:qunideppt)：最优质的PPT资源库"/>
            <p:cNvSpPr/>
            <p:nvPr/>
          </p:nvSpPr>
          <p:spPr bwMode="auto">
            <a:xfrm>
              <a:off x="5291" y="3291"/>
              <a:ext cx="41" cy="42"/>
            </a:xfrm>
            <a:custGeom>
              <a:avLst/>
              <a:gdLst>
                <a:gd name="T0" fmla="*/ 4 w 46"/>
                <a:gd name="T1" fmla="*/ 31 h 46"/>
                <a:gd name="T2" fmla="*/ 16 w 46"/>
                <a:gd name="T3" fmla="*/ 4 h 46"/>
                <a:gd name="T4" fmla="*/ 42 w 46"/>
                <a:gd name="T5" fmla="*/ 16 h 46"/>
                <a:gd name="T6" fmla="*/ 31 w 46"/>
                <a:gd name="T7" fmla="*/ 42 h 46"/>
                <a:gd name="T8" fmla="*/ 4 w 46"/>
                <a:gd name="T9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" y="31"/>
                  </a:moveTo>
                  <a:cubicBezTo>
                    <a:pt x="0" y="20"/>
                    <a:pt x="5" y="9"/>
                    <a:pt x="16" y="4"/>
                  </a:cubicBezTo>
                  <a:cubicBezTo>
                    <a:pt x="26" y="0"/>
                    <a:pt x="38" y="5"/>
                    <a:pt x="42" y="16"/>
                  </a:cubicBezTo>
                  <a:cubicBezTo>
                    <a:pt x="46" y="26"/>
                    <a:pt x="41" y="38"/>
                    <a:pt x="31" y="42"/>
                  </a:cubicBezTo>
                  <a:cubicBezTo>
                    <a:pt x="20" y="46"/>
                    <a:pt x="9" y="41"/>
                    <a:pt x="4" y="31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出自【趣你的PPT】(微信:qunideppt)：最优质的PPT资源库"/>
            <p:cNvSpPr/>
            <p:nvPr/>
          </p:nvSpPr>
          <p:spPr bwMode="auto">
            <a:xfrm>
              <a:off x="5216" y="3340"/>
              <a:ext cx="38" cy="38"/>
            </a:xfrm>
            <a:custGeom>
              <a:avLst/>
              <a:gdLst>
                <a:gd name="T0" fmla="*/ 1 w 42"/>
                <a:gd name="T1" fmla="*/ 19 h 42"/>
                <a:gd name="T2" fmla="*/ 23 w 42"/>
                <a:gd name="T3" fmla="*/ 1 h 42"/>
                <a:gd name="T4" fmla="*/ 42 w 42"/>
                <a:gd name="T5" fmla="*/ 22 h 42"/>
                <a:gd name="T6" fmla="*/ 20 w 42"/>
                <a:gd name="T7" fmla="*/ 41 h 42"/>
                <a:gd name="T8" fmla="*/ 1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" y="19"/>
                  </a:moveTo>
                  <a:cubicBezTo>
                    <a:pt x="2" y="8"/>
                    <a:pt x="12" y="0"/>
                    <a:pt x="23" y="1"/>
                  </a:cubicBezTo>
                  <a:cubicBezTo>
                    <a:pt x="34" y="2"/>
                    <a:pt x="42" y="11"/>
                    <a:pt x="42" y="22"/>
                  </a:cubicBezTo>
                  <a:cubicBezTo>
                    <a:pt x="41" y="34"/>
                    <a:pt x="31" y="42"/>
                    <a:pt x="20" y="41"/>
                  </a:cubicBezTo>
                  <a:cubicBezTo>
                    <a:pt x="9" y="40"/>
                    <a:pt x="0" y="30"/>
                    <a:pt x="1" y="19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出自【趣你的PPT】(微信:qunideppt)：最优质的PPT资源库"/>
            <p:cNvSpPr/>
            <p:nvPr/>
          </p:nvSpPr>
          <p:spPr bwMode="auto">
            <a:xfrm>
              <a:off x="5125" y="3346"/>
              <a:ext cx="43" cy="42"/>
            </a:xfrm>
            <a:custGeom>
              <a:avLst/>
              <a:gdLst>
                <a:gd name="T0" fmla="*/ 6 w 47"/>
                <a:gd name="T1" fmla="*/ 13 h 46"/>
                <a:gd name="T2" fmla="*/ 34 w 47"/>
                <a:gd name="T3" fmla="*/ 6 h 46"/>
                <a:gd name="T4" fmla="*/ 41 w 47"/>
                <a:gd name="T5" fmla="*/ 33 h 46"/>
                <a:gd name="T6" fmla="*/ 13 w 47"/>
                <a:gd name="T7" fmla="*/ 40 h 46"/>
                <a:gd name="T8" fmla="*/ 6 w 47"/>
                <a:gd name="T9" fmla="*/ 1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6">
                  <a:moveTo>
                    <a:pt x="6" y="13"/>
                  </a:moveTo>
                  <a:cubicBezTo>
                    <a:pt x="12" y="3"/>
                    <a:pt x="24" y="0"/>
                    <a:pt x="34" y="6"/>
                  </a:cubicBezTo>
                  <a:cubicBezTo>
                    <a:pt x="43" y="11"/>
                    <a:pt x="47" y="24"/>
                    <a:pt x="41" y="33"/>
                  </a:cubicBezTo>
                  <a:cubicBezTo>
                    <a:pt x="35" y="43"/>
                    <a:pt x="23" y="46"/>
                    <a:pt x="13" y="40"/>
                  </a:cubicBezTo>
                  <a:cubicBezTo>
                    <a:pt x="3" y="35"/>
                    <a:pt x="0" y="22"/>
                    <a:pt x="6" y="13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出自【趣你的PPT】(微信:qunideppt)：最优质的PPT资源库"/>
            <p:cNvSpPr/>
            <p:nvPr/>
          </p:nvSpPr>
          <p:spPr bwMode="auto">
            <a:xfrm>
              <a:off x="5036" y="3315"/>
              <a:ext cx="42" cy="41"/>
            </a:xfrm>
            <a:custGeom>
              <a:avLst/>
              <a:gdLst>
                <a:gd name="T0" fmla="*/ 12 w 46"/>
                <a:gd name="T1" fmla="*/ 6 h 46"/>
                <a:gd name="T2" fmla="*/ 40 w 46"/>
                <a:gd name="T3" fmla="*/ 12 h 46"/>
                <a:gd name="T4" fmla="*/ 34 w 46"/>
                <a:gd name="T5" fmla="*/ 40 h 46"/>
                <a:gd name="T6" fmla="*/ 6 w 46"/>
                <a:gd name="T7" fmla="*/ 34 h 46"/>
                <a:gd name="T8" fmla="*/ 12 w 46"/>
                <a:gd name="T9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12" y="6"/>
                  </a:moveTo>
                  <a:cubicBezTo>
                    <a:pt x="21" y="0"/>
                    <a:pt x="34" y="2"/>
                    <a:pt x="40" y="12"/>
                  </a:cubicBezTo>
                  <a:cubicBezTo>
                    <a:pt x="46" y="21"/>
                    <a:pt x="43" y="34"/>
                    <a:pt x="34" y="40"/>
                  </a:cubicBezTo>
                  <a:cubicBezTo>
                    <a:pt x="24" y="46"/>
                    <a:pt x="12" y="43"/>
                    <a:pt x="6" y="34"/>
                  </a:cubicBezTo>
                  <a:cubicBezTo>
                    <a:pt x="0" y="24"/>
                    <a:pt x="3" y="12"/>
                    <a:pt x="12" y="6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出自【趣你的PPT】(微信:qunideppt)：最优质的PPT资源库"/>
            <p:cNvSpPr/>
            <p:nvPr/>
          </p:nvSpPr>
          <p:spPr bwMode="auto">
            <a:xfrm>
              <a:off x="4977" y="3256"/>
              <a:ext cx="39" cy="39"/>
            </a:xfrm>
            <a:custGeom>
              <a:avLst/>
              <a:gdLst>
                <a:gd name="T0" fmla="*/ 19 w 43"/>
                <a:gd name="T1" fmla="*/ 1 h 42"/>
                <a:gd name="T2" fmla="*/ 41 w 43"/>
                <a:gd name="T3" fmla="*/ 19 h 42"/>
                <a:gd name="T4" fmla="*/ 24 w 43"/>
                <a:gd name="T5" fmla="*/ 41 h 42"/>
                <a:gd name="T6" fmla="*/ 1 w 43"/>
                <a:gd name="T7" fmla="*/ 23 h 42"/>
                <a:gd name="T8" fmla="*/ 19 w 43"/>
                <a:gd name="T9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19" y="1"/>
                  </a:moveTo>
                  <a:cubicBezTo>
                    <a:pt x="30" y="0"/>
                    <a:pt x="40" y="7"/>
                    <a:pt x="41" y="19"/>
                  </a:cubicBezTo>
                  <a:cubicBezTo>
                    <a:pt x="43" y="30"/>
                    <a:pt x="35" y="40"/>
                    <a:pt x="24" y="41"/>
                  </a:cubicBezTo>
                  <a:cubicBezTo>
                    <a:pt x="12" y="42"/>
                    <a:pt x="2" y="34"/>
                    <a:pt x="1" y="23"/>
                  </a:cubicBezTo>
                  <a:cubicBezTo>
                    <a:pt x="0" y="12"/>
                    <a:pt x="8" y="2"/>
                    <a:pt x="19" y="1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出自【趣你的PPT】(微信:qunideppt)：最优质的PPT资源库"/>
            <p:cNvSpPr/>
            <p:nvPr/>
          </p:nvSpPr>
          <p:spPr bwMode="auto">
            <a:xfrm>
              <a:off x="4957" y="3169"/>
              <a:ext cx="41" cy="41"/>
            </a:xfrm>
            <a:custGeom>
              <a:avLst/>
              <a:gdLst>
                <a:gd name="T0" fmla="*/ 29 w 45"/>
                <a:gd name="T1" fmla="*/ 3 h 45"/>
                <a:gd name="T2" fmla="*/ 41 w 45"/>
                <a:gd name="T3" fmla="*/ 29 h 45"/>
                <a:gd name="T4" fmla="*/ 16 w 45"/>
                <a:gd name="T5" fmla="*/ 41 h 45"/>
                <a:gd name="T6" fmla="*/ 3 w 45"/>
                <a:gd name="T7" fmla="*/ 15 h 45"/>
                <a:gd name="T8" fmla="*/ 29 w 45"/>
                <a:gd name="T9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9" y="3"/>
                  </a:moveTo>
                  <a:cubicBezTo>
                    <a:pt x="40" y="7"/>
                    <a:pt x="45" y="19"/>
                    <a:pt x="41" y="29"/>
                  </a:cubicBezTo>
                  <a:cubicBezTo>
                    <a:pt x="38" y="40"/>
                    <a:pt x="26" y="45"/>
                    <a:pt x="16" y="41"/>
                  </a:cubicBezTo>
                  <a:cubicBezTo>
                    <a:pt x="5" y="38"/>
                    <a:pt x="0" y="26"/>
                    <a:pt x="3" y="15"/>
                  </a:cubicBezTo>
                  <a:cubicBezTo>
                    <a:pt x="7" y="5"/>
                    <a:pt x="19" y="0"/>
                    <a:pt x="29" y="3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出自【趣你的PPT】(微信:qunideppt)：最优质的PPT资源库"/>
            <p:cNvSpPr/>
            <p:nvPr/>
          </p:nvSpPr>
          <p:spPr bwMode="auto">
            <a:xfrm>
              <a:off x="4970" y="3084"/>
              <a:ext cx="41" cy="41"/>
            </a:xfrm>
            <a:custGeom>
              <a:avLst/>
              <a:gdLst>
                <a:gd name="T0" fmla="*/ 37 w 45"/>
                <a:gd name="T1" fmla="*/ 9 h 45"/>
                <a:gd name="T2" fmla="*/ 36 w 45"/>
                <a:gd name="T3" fmla="*/ 37 h 45"/>
                <a:gd name="T4" fmla="*/ 8 w 45"/>
                <a:gd name="T5" fmla="*/ 37 h 45"/>
                <a:gd name="T6" fmla="*/ 8 w 45"/>
                <a:gd name="T7" fmla="*/ 8 h 45"/>
                <a:gd name="T8" fmla="*/ 37 w 45"/>
                <a:gd name="T9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37" y="9"/>
                  </a:moveTo>
                  <a:cubicBezTo>
                    <a:pt x="45" y="17"/>
                    <a:pt x="44" y="30"/>
                    <a:pt x="36" y="37"/>
                  </a:cubicBezTo>
                  <a:cubicBezTo>
                    <a:pt x="28" y="45"/>
                    <a:pt x="16" y="45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6" y="0"/>
                    <a:pt x="29" y="1"/>
                    <a:pt x="37" y="9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出自【趣你的PPT】(微信:qunideppt)：最优质的PPT资源库"/>
            <p:cNvSpPr/>
            <p:nvPr/>
          </p:nvSpPr>
          <p:spPr bwMode="auto">
            <a:xfrm>
              <a:off x="5014" y="3012"/>
              <a:ext cx="41" cy="41"/>
            </a:xfrm>
            <a:custGeom>
              <a:avLst/>
              <a:gdLst>
                <a:gd name="T0" fmla="*/ 42 w 45"/>
                <a:gd name="T1" fmla="*/ 17 h 45"/>
                <a:gd name="T2" fmla="*/ 29 w 45"/>
                <a:gd name="T3" fmla="*/ 42 h 45"/>
                <a:gd name="T4" fmla="*/ 4 w 45"/>
                <a:gd name="T5" fmla="*/ 29 h 45"/>
                <a:gd name="T6" fmla="*/ 17 w 45"/>
                <a:gd name="T7" fmla="*/ 3 h 45"/>
                <a:gd name="T8" fmla="*/ 42 w 45"/>
                <a:gd name="T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2" y="17"/>
                  </a:moveTo>
                  <a:cubicBezTo>
                    <a:pt x="45" y="27"/>
                    <a:pt x="39" y="39"/>
                    <a:pt x="29" y="42"/>
                  </a:cubicBezTo>
                  <a:cubicBezTo>
                    <a:pt x="18" y="45"/>
                    <a:pt x="7" y="39"/>
                    <a:pt x="4" y="29"/>
                  </a:cubicBezTo>
                  <a:cubicBezTo>
                    <a:pt x="0" y="18"/>
                    <a:pt x="6" y="7"/>
                    <a:pt x="17" y="3"/>
                  </a:cubicBezTo>
                  <a:cubicBezTo>
                    <a:pt x="27" y="0"/>
                    <a:pt x="39" y="6"/>
                    <a:pt x="42" y="17"/>
                  </a:cubicBezTo>
                  <a:close/>
                </a:path>
              </a:pathLst>
            </a:custGeom>
            <a:solidFill>
              <a:srgbClr val="F79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191" name="出自【趣你的PPT】(微信:qunideppt)：最优质的PPT资源库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318733" y="3672226"/>
            <a:ext cx="668373" cy="556978"/>
          </a:xfrm>
          <a:prstGeom prst="rect">
            <a:avLst/>
          </a:prstGeom>
        </p:spPr>
      </p:pic>
      <p:pic>
        <p:nvPicPr>
          <p:cNvPr id="192" name="出自【趣你的PPT】(微信:qunideppt)：最优质的PPT资源库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0665" y="517551"/>
            <a:ext cx="548688" cy="640135"/>
          </a:xfrm>
          <a:prstGeom prst="rect">
            <a:avLst/>
          </a:prstGeom>
        </p:spPr>
      </p:pic>
      <p:sp>
        <p:nvSpPr>
          <p:cNvPr id="193" name="出自【趣你的PPT】(微信:qunideppt)：最优质的PPT资源库"/>
          <p:cNvSpPr/>
          <p:nvPr/>
        </p:nvSpPr>
        <p:spPr>
          <a:xfrm>
            <a:off x="5450527" y="2277132"/>
            <a:ext cx="2209742" cy="4211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4" name="出自【趣你的PPT】(微信:qunideppt)：最优质的PPT资源库"/>
          <p:cNvSpPr/>
          <p:nvPr/>
        </p:nvSpPr>
        <p:spPr>
          <a:xfrm>
            <a:off x="4997330" y="2326369"/>
            <a:ext cx="2600631" cy="456639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5" name="出自【趣你的PPT】(微信:qunideppt)：最优质的PPT资源库"/>
          <p:cNvSpPr txBox="1"/>
          <p:nvPr/>
        </p:nvSpPr>
        <p:spPr>
          <a:xfrm>
            <a:off x="5088634" y="2378218"/>
            <a:ext cx="2295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96" name="出自【趣你的PPT】(微信:qunideppt)：最优质的PPT资源库"/>
          <p:cNvSpPr txBox="1"/>
          <p:nvPr/>
        </p:nvSpPr>
        <p:spPr>
          <a:xfrm>
            <a:off x="4337727" y="2262300"/>
            <a:ext cx="601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>
                <a:solidFill>
                  <a:prstClr val="black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3200" b="1" dirty="0">
              <a:solidFill>
                <a:prstClr val="black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7" name="出自【趣你的PPT】(微信:qunideppt)：最优质的PPT资源库"/>
          <p:cNvSpPr/>
          <p:nvPr/>
        </p:nvSpPr>
        <p:spPr>
          <a:xfrm>
            <a:off x="5450527" y="2970063"/>
            <a:ext cx="2209742" cy="4211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8" name="出自【趣你的PPT】(微信:qunideppt)：最优质的PPT资源库"/>
          <p:cNvSpPr/>
          <p:nvPr/>
        </p:nvSpPr>
        <p:spPr>
          <a:xfrm>
            <a:off x="4997330" y="3019300"/>
            <a:ext cx="2600631" cy="456639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9" name="出自【趣你的PPT】(微信:qunideppt)：最优质的PPT资源库"/>
          <p:cNvSpPr txBox="1"/>
          <p:nvPr/>
        </p:nvSpPr>
        <p:spPr>
          <a:xfrm>
            <a:off x="5088634" y="3071149"/>
            <a:ext cx="2295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00" name="出自【趣你的PPT】(微信:qunideppt)：最优质的PPT资源库"/>
          <p:cNvSpPr txBox="1"/>
          <p:nvPr/>
        </p:nvSpPr>
        <p:spPr>
          <a:xfrm>
            <a:off x="4337727" y="2955231"/>
            <a:ext cx="601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>
                <a:solidFill>
                  <a:prstClr val="black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3200" b="1" dirty="0">
              <a:solidFill>
                <a:prstClr val="black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1" name="出自【趣你的PPT】(微信:qunideppt)：最优质的PPT资源库"/>
          <p:cNvSpPr/>
          <p:nvPr/>
        </p:nvSpPr>
        <p:spPr>
          <a:xfrm>
            <a:off x="5450527" y="3662994"/>
            <a:ext cx="2209742" cy="4211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2" name="出自【趣你的PPT】(微信:qunideppt)：最优质的PPT资源库"/>
          <p:cNvSpPr/>
          <p:nvPr/>
        </p:nvSpPr>
        <p:spPr>
          <a:xfrm>
            <a:off x="4997330" y="3712231"/>
            <a:ext cx="2600631" cy="456639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3" name="出自【趣你的PPT】(微信:qunideppt)：最优质的PPT资源库"/>
          <p:cNvSpPr txBox="1"/>
          <p:nvPr/>
        </p:nvSpPr>
        <p:spPr>
          <a:xfrm>
            <a:off x="5088634" y="3764080"/>
            <a:ext cx="2295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04" name="出自【趣你的PPT】(微信:qunideppt)：最优质的PPT资源库"/>
          <p:cNvSpPr txBox="1"/>
          <p:nvPr/>
        </p:nvSpPr>
        <p:spPr>
          <a:xfrm>
            <a:off x="4337727" y="3648162"/>
            <a:ext cx="601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>
                <a:solidFill>
                  <a:prstClr val="black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3200" b="1" dirty="0">
              <a:solidFill>
                <a:prstClr val="black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5" name="出自【趣你的PPT】(微信:qunideppt)：最优质的PPT资源库"/>
          <p:cNvSpPr/>
          <p:nvPr/>
        </p:nvSpPr>
        <p:spPr>
          <a:xfrm>
            <a:off x="5450527" y="4355925"/>
            <a:ext cx="2209742" cy="4211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6" name="出自【趣你的PPT】(微信:qunideppt)：最优质的PPT资源库"/>
          <p:cNvSpPr/>
          <p:nvPr/>
        </p:nvSpPr>
        <p:spPr>
          <a:xfrm>
            <a:off x="4997330" y="4405162"/>
            <a:ext cx="2600631" cy="456639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7" name="出自【趣你的PPT】(微信:qunideppt)：最优质的PPT资源库"/>
          <p:cNvSpPr txBox="1"/>
          <p:nvPr/>
        </p:nvSpPr>
        <p:spPr>
          <a:xfrm>
            <a:off x="5088634" y="4457011"/>
            <a:ext cx="2295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08" name="出自【趣你的PPT】(微信:qunideppt)：最优质的PPT资源库"/>
          <p:cNvSpPr txBox="1"/>
          <p:nvPr/>
        </p:nvSpPr>
        <p:spPr>
          <a:xfrm>
            <a:off x="4337727" y="4341093"/>
            <a:ext cx="601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>
                <a:solidFill>
                  <a:prstClr val="black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3200" b="1" dirty="0">
              <a:solidFill>
                <a:prstClr val="black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9" name="出自【趣你的PPT】(微信:qunideppt)：最优质的PPT资源库"/>
          <p:cNvSpPr/>
          <p:nvPr/>
        </p:nvSpPr>
        <p:spPr>
          <a:xfrm>
            <a:off x="1341665" y="4880193"/>
            <a:ext cx="760752" cy="863473"/>
          </a:xfrm>
          <a:prstGeom prst="rtTriangle">
            <a:avLst/>
          </a:prstGeom>
          <a:solidFill>
            <a:srgbClr val="BB9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" name="Freeform 1"/>
          <p:cNvSpPr>
            <a:spLocks noChangeArrowheads="1"/>
          </p:cNvSpPr>
          <p:nvPr/>
        </p:nvSpPr>
        <p:spPr bwMode="auto">
          <a:xfrm>
            <a:off x="1139153" y="2029271"/>
            <a:ext cx="2841250" cy="1134475"/>
          </a:xfrm>
          <a:custGeom>
            <a:avLst/>
            <a:gdLst>
              <a:gd name="T0" fmla="*/ 5639 w 7144"/>
              <a:gd name="T1" fmla="*/ 0 h 3558"/>
              <a:gd name="T2" fmla="*/ 0 w 7144"/>
              <a:gd name="T3" fmla="*/ 0 h 3558"/>
              <a:gd name="T4" fmla="*/ 1475 w 7144"/>
              <a:gd name="T5" fmla="*/ 1792 h 3558"/>
              <a:gd name="T6" fmla="*/ 0 w 7144"/>
              <a:gd name="T7" fmla="*/ 3557 h 3558"/>
              <a:gd name="T8" fmla="*/ 5669 w 7144"/>
              <a:gd name="T9" fmla="*/ 3557 h 3558"/>
              <a:gd name="T10" fmla="*/ 7143 w 7144"/>
              <a:gd name="T11" fmla="*/ 1792 h 3558"/>
              <a:gd name="T12" fmla="*/ 5639 w 7144"/>
              <a:gd name="T13" fmla="*/ 0 h 3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44" h="3558">
                <a:moveTo>
                  <a:pt x="5639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9" y="3557"/>
                </a:lnTo>
                <a:lnTo>
                  <a:pt x="7143" y="1792"/>
                </a:lnTo>
                <a:lnTo>
                  <a:pt x="5639" y="0"/>
                </a:lnTo>
              </a:path>
            </a:pathLst>
          </a:custGeom>
          <a:solidFill>
            <a:srgbClr val="A2CAE7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>
              <a:defRPr/>
            </a:pPr>
            <a:endParaRPr lang="en-US" sz="2150" kern="0" smtClean="0">
              <a:solidFill>
                <a:srgbClr val="E2E3E9"/>
              </a:solidFill>
            </a:endParaRPr>
          </a:p>
        </p:txBody>
      </p:sp>
      <p:sp>
        <p:nvSpPr>
          <p:cNvPr id="6" name="Freeform 2"/>
          <p:cNvSpPr>
            <a:spLocks noChangeArrowheads="1"/>
          </p:cNvSpPr>
          <p:nvPr/>
        </p:nvSpPr>
        <p:spPr bwMode="auto">
          <a:xfrm>
            <a:off x="3501737" y="2029271"/>
            <a:ext cx="2841250" cy="1134475"/>
          </a:xfrm>
          <a:custGeom>
            <a:avLst/>
            <a:gdLst>
              <a:gd name="T0" fmla="*/ 5668 w 7144"/>
              <a:gd name="T1" fmla="*/ 0 h 3558"/>
              <a:gd name="T2" fmla="*/ 0 w 7144"/>
              <a:gd name="T3" fmla="*/ 0 h 3558"/>
              <a:gd name="T4" fmla="*/ 1475 w 7144"/>
              <a:gd name="T5" fmla="*/ 1792 h 3558"/>
              <a:gd name="T6" fmla="*/ 0 w 7144"/>
              <a:gd name="T7" fmla="*/ 3557 h 3558"/>
              <a:gd name="T8" fmla="*/ 5668 w 7144"/>
              <a:gd name="T9" fmla="*/ 3557 h 3558"/>
              <a:gd name="T10" fmla="*/ 7143 w 7144"/>
              <a:gd name="T11" fmla="*/ 1792 h 3558"/>
              <a:gd name="T12" fmla="*/ 5668 w 7144"/>
              <a:gd name="T13" fmla="*/ 0 h 3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44" h="3558">
                <a:moveTo>
                  <a:pt x="5668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8" y="3557"/>
                </a:lnTo>
                <a:lnTo>
                  <a:pt x="7143" y="1792"/>
                </a:lnTo>
                <a:lnTo>
                  <a:pt x="5668" y="0"/>
                </a:lnTo>
              </a:path>
            </a:pathLst>
          </a:custGeom>
          <a:solidFill>
            <a:srgbClr val="CC9CBF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>
              <a:defRPr/>
            </a:pPr>
            <a:endParaRPr lang="en-US" sz="2150" kern="0" smtClean="0">
              <a:solidFill>
                <a:srgbClr val="E2E3E9"/>
              </a:solidFill>
            </a:endParaRPr>
          </a:p>
        </p:txBody>
      </p:sp>
      <p:sp>
        <p:nvSpPr>
          <p:cNvPr id="8" name="Freeform 1"/>
          <p:cNvSpPr>
            <a:spLocks noChangeArrowheads="1"/>
          </p:cNvSpPr>
          <p:nvPr/>
        </p:nvSpPr>
        <p:spPr bwMode="auto">
          <a:xfrm>
            <a:off x="5862690" y="2035705"/>
            <a:ext cx="2841250" cy="1134475"/>
          </a:xfrm>
          <a:custGeom>
            <a:avLst/>
            <a:gdLst>
              <a:gd name="T0" fmla="*/ 5639 w 7144"/>
              <a:gd name="T1" fmla="*/ 0 h 3558"/>
              <a:gd name="T2" fmla="*/ 0 w 7144"/>
              <a:gd name="T3" fmla="*/ 0 h 3558"/>
              <a:gd name="T4" fmla="*/ 1475 w 7144"/>
              <a:gd name="T5" fmla="*/ 1792 h 3558"/>
              <a:gd name="T6" fmla="*/ 0 w 7144"/>
              <a:gd name="T7" fmla="*/ 3557 h 3558"/>
              <a:gd name="T8" fmla="*/ 5669 w 7144"/>
              <a:gd name="T9" fmla="*/ 3557 h 3558"/>
              <a:gd name="T10" fmla="*/ 7143 w 7144"/>
              <a:gd name="T11" fmla="*/ 1792 h 3558"/>
              <a:gd name="T12" fmla="*/ 5639 w 7144"/>
              <a:gd name="T13" fmla="*/ 0 h 3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44" h="3558">
                <a:moveTo>
                  <a:pt x="5639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9" y="3557"/>
                </a:lnTo>
                <a:lnTo>
                  <a:pt x="7143" y="1792"/>
                </a:lnTo>
                <a:lnTo>
                  <a:pt x="5639" y="0"/>
                </a:lnTo>
              </a:path>
            </a:pathLst>
          </a:custGeom>
          <a:solidFill>
            <a:srgbClr val="A2CAE7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>
              <a:defRPr/>
            </a:pPr>
            <a:endParaRPr lang="en-US" sz="2150" kern="0" smtClean="0">
              <a:solidFill>
                <a:srgbClr val="E2E3E9"/>
              </a:solidFill>
            </a:endParaRPr>
          </a:p>
        </p:txBody>
      </p:sp>
      <p:sp>
        <p:nvSpPr>
          <p:cNvPr id="9" name="Freeform 2"/>
          <p:cNvSpPr>
            <a:spLocks noChangeArrowheads="1"/>
          </p:cNvSpPr>
          <p:nvPr/>
        </p:nvSpPr>
        <p:spPr bwMode="auto">
          <a:xfrm>
            <a:off x="8226994" y="2029271"/>
            <a:ext cx="2841250" cy="1134475"/>
          </a:xfrm>
          <a:custGeom>
            <a:avLst/>
            <a:gdLst>
              <a:gd name="T0" fmla="*/ 5668 w 7144"/>
              <a:gd name="T1" fmla="*/ 0 h 3558"/>
              <a:gd name="T2" fmla="*/ 0 w 7144"/>
              <a:gd name="T3" fmla="*/ 0 h 3558"/>
              <a:gd name="T4" fmla="*/ 1475 w 7144"/>
              <a:gd name="T5" fmla="*/ 1792 h 3558"/>
              <a:gd name="T6" fmla="*/ 0 w 7144"/>
              <a:gd name="T7" fmla="*/ 3557 h 3558"/>
              <a:gd name="T8" fmla="*/ 5668 w 7144"/>
              <a:gd name="T9" fmla="*/ 3557 h 3558"/>
              <a:gd name="T10" fmla="*/ 7143 w 7144"/>
              <a:gd name="T11" fmla="*/ 1792 h 3558"/>
              <a:gd name="T12" fmla="*/ 5668 w 7144"/>
              <a:gd name="T13" fmla="*/ 0 h 3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44" h="3558">
                <a:moveTo>
                  <a:pt x="5668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8" y="3557"/>
                </a:lnTo>
                <a:lnTo>
                  <a:pt x="7143" y="1792"/>
                </a:lnTo>
                <a:lnTo>
                  <a:pt x="5668" y="0"/>
                </a:lnTo>
              </a:path>
            </a:pathLst>
          </a:custGeom>
          <a:solidFill>
            <a:srgbClr val="CC9CBF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>
              <a:defRPr/>
            </a:pPr>
            <a:endParaRPr lang="en-US" sz="2150" kern="0" smtClean="0">
              <a:solidFill>
                <a:srgbClr val="E2E3E9"/>
              </a:solidFill>
            </a:endParaRPr>
          </a:p>
        </p:txBody>
      </p:sp>
      <p:sp>
        <p:nvSpPr>
          <p:cNvPr id="10" name="Freeform 74"/>
          <p:cNvSpPr>
            <a:spLocks noChangeArrowheads="1"/>
          </p:cNvSpPr>
          <p:nvPr/>
        </p:nvSpPr>
        <p:spPr bwMode="auto">
          <a:xfrm>
            <a:off x="2307245" y="2283435"/>
            <a:ext cx="612312" cy="542333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endParaRPr lang="en-US" sz="2150" kern="0" dirty="0" smtClean="0">
              <a:solidFill>
                <a:srgbClr val="E2E3E9"/>
              </a:solidFill>
            </a:endParaRPr>
          </a:p>
        </p:txBody>
      </p:sp>
      <p:sp>
        <p:nvSpPr>
          <p:cNvPr id="11" name="Freeform 68"/>
          <p:cNvSpPr>
            <a:spLocks noChangeArrowheads="1"/>
          </p:cNvSpPr>
          <p:nvPr/>
        </p:nvSpPr>
        <p:spPr bwMode="auto">
          <a:xfrm>
            <a:off x="4772722" y="2315807"/>
            <a:ext cx="514232" cy="556647"/>
          </a:xfrm>
          <a:custGeom>
            <a:avLst/>
            <a:gdLst>
              <a:gd name="T0" fmla="*/ 327 w 426"/>
              <a:gd name="T1" fmla="*/ 186 h 462"/>
              <a:gd name="T2" fmla="*/ 327 w 426"/>
              <a:gd name="T3" fmla="*/ 186 h 462"/>
              <a:gd name="T4" fmla="*/ 150 w 426"/>
              <a:gd name="T5" fmla="*/ 18 h 462"/>
              <a:gd name="T6" fmla="*/ 97 w 426"/>
              <a:gd name="T7" fmla="*/ 10 h 462"/>
              <a:gd name="T8" fmla="*/ 70 w 426"/>
              <a:gd name="T9" fmla="*/ 54 h 462"/>
              <a:gd name="T10" fmla="*/ 35 w 426"/>
              <a:gd name="T11" fmla="*/ 293 h 462"/>
              <a:gd name="T12" fmla="*/ 26 w 426"/>
              <a:gd name="T13" fmla="*/ 408 h 462"/>
              <a:gd name="T14" fmla="*/ 248 w 426"/>
              <a:gd name="T15" fmla="*/ 417 h 462"/>
              <a:gd name="T16" fmla="*/ 407 w 426"/>
              <a:gd name="T17" fmla="*/ 266 h 462"/>
              <a:gd name="T18" fmla="*/ 327 w 426"/>
              <a:gd name="T19" fmla="*/ 186 h 462"/>
              <a:gd name="T20" fmla="*/ 238 w 426"/>
              <a:gd name="T21" fmla="*/ 391 h 462"/>
              <a:gd name="T22" fmla="*/ 238 w 426"/>
              <a:gd name="T23" fmla="*/ 391 h 462"/>
              <a:gd name="T24" fmla="*/ 53 w 426"/>
              <a:gd name="T25" fmla="*/ 391 h 462"/>
              <a:gd name="T26" fmla="*/ 194 w 426"/>
              <a:gd name="T27" fmla="*/ 284 h 462"/>
              <a:gd name="T28" fmla="*/ 372 w 426"/>
              <a:gd name="T29" fmla="*/ 275 h 462"/>
              <a:gd name="T30" fmla="*/ 238 w 426"/>
              <a:gd name="T31" fmla="*/ 391 h 462"/>
              <a:gd name="T32" fmla="*/ 203 w 426"/>
              <a:gd name="T33" fmla="*/ 301 h 462"/>
              <a:gd name="T34" fmla="*/ 203 w 426"/>
              <a:gd name="T35" fmla="*/ 301 h 462"/>
              <a:gd name="T36" fmla="*/ 97 w 426"/>
              <a:gd name="T37" fmla="*/ 363 h 462"/>
              <a:gd name="T38" fmla="*/ 167 w 426"/>
              <a:gd name="T39" fmla="*/ 363 h 462"/>
              <a:gd name="T40" fmla="*/ 221 w 426"/>
              <a:gd name="T41" fmla="*/ 293 h 462"/>
              <a:gd name="T42" fmla="*/ 221 w 426"/>
              <a:gd name="T43" fmla="*/ 293 h 462"/>
              <a:gd name="T44" fmla="*/ 203 w 426"/>
              <a:gd name="T45" fmla="*/ 30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lnTo>
                  <a:pt x="221" y="293"/>
                </a:ln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endParaRPr lang="en-US" sz="2150" kern="0" dirty="0" smtClean="0">
              <a:solidFill>
                <a:srgbClr val="E2E3E9"/>
              </a:solidFill>
            </a:endParaRPr>
          </a:p>
        </p:txBody>
      </p:sp>
      <p:sp>
        <p:nvSpPr>
          <p:cNvPr id="12" name="Freeform 145"/>
          <p:cNvSpPr>
            <a:spLocks noChangeArrowheads="1"/>
          </p:cNvSpPr>
          <p:nvPr/>
        </p:nvSpPr>
        <p:spPr bwMode="auto">
          <a:xfrm>
            <a:off x="7011318" y="2337015"/>
            <a:ext cx="535443" cy="535439"/>
          </a:xfrm>
          <a:custGeom>
            <a:avLst/>
            <a:gdLst>
              <a:gd name="T0" fmla="*/ 70 w 444"/>
              <a:gd name="T1" fmla="*/ 400 h 445"/>
              <a:gd name="T2" fmla="*/ 70 w 444"/>
              <a:gd name="T3" fmla="*/ 400 h 445"/>
              <a:gd name="T4" fmla="*/ 124 w 444"/>
              <a:gd name="T5" fmla="*/ 444 h 445"/>
              <a:gd name="T6" fmla="*/ 168 w 444"/>
              <a:gd name="T7" fmla="*/ 400 h 445"/>
              <a:gd name="T8" fmla="*/ 124 w 444"/>
              <a:gd name="T9" fmla="*/ 346 h 445"/>
              <a:gd name="T10" fmla="*/ 70 w 444"/>
              <a:gd name="T11" fmla="*/ 400 h 445"/>
              <a:gd name="T12" fmla="*/ 319 w 444"/>
              <a:gd name="T13" fmla="*/ 400 h 445"/>
              <a:gd name="T14" fmla="*/ 319 w 444"/>
              <a:gd name="T15" fmla="*/ 400 h 445"/>
              <a:gd name="T16" fmla="*/ 372 w 444"/>
              <a:gd name="T17" fmla="*/ 444 h 445"/>
              <a:gd name="T18" fmla="*/ 417 w 444"/>
              <a:gd name="T19" fmla="*/ 400 h 445"/>
              <a:gd name="T20" fmla="*/ 372 w 444"/>
              <a:gd name="T21" fmla="*/ 346 h 445"/>
              <a:gd name="T22" fmla="*/ 319 w 444"/>
              <a:gd name="T23" fmla="*/ 400 h 445"/>
              <a:gd name="T24" fmla="*/ 159 w 444"/>
              <a:gd name="T25" fmla="*/ 284 h 445"/>
              <a:gd name="T26" fmla="*/ 159 w 444"/>
              <a:gd name="T27" fmla="*/ 284 h 445"/>
              <a:gd name="T28" fmla="*/ 434 w 444"/>
              <a:gd name="T29" fmla="*/ 204 h 445"/>
              <a:gd name="T30" fmla="*/ 443 w 444"/>
              <a:gd name="T31" fmla="*/ 187 h 445"/>
              <a:gd name="T32" fmla="*/ 443 w 444"/>
              <a:gd name="T33" fmla="*/ 54 h 445"/>
              <a:gd name="T34" fmla="*/ 98 w 444"/>
              <a:gd name="T35" fmla="*/ 54 h 445"/>
              <a:gd name="T36" fmla="*/ 98 w 444"/>
              <a:gd name="T37" fmla="*/ 10 h 445"/>
              <a:gd name="T38" fmla="*/ 89 w 444"/>
              <a:gd name="T39" fmla="*/ 0 h 445"/>
              <a:gd name="T40" fmla="*/ 9 w 444"/>
              <a:gd name="T41" fmla="*/ 0 h 445"/>
              <a:gd name="T42" fmla="*/ 0 w 444"/>
              <a:gd name="T43" fmla="*/ 10 h 445"/>
              <a:gd name="T44" fmla="*/ 0 w 444"/>
              <a:gd name="T45" fmla="*/ 54 h 445"/>
              <a:gd name="T46" fmla="*/ 45 w 444"/>
              <a:gd name="T47" fmla="*/ 54 h 445"/>
              <a:gd name="T48" fmla="*/ 98 w 444"/>
              <a:gd name="T49" fmla="*/ 275 h 445"/>
              <a:gd name="T50" fmla="*/ 98 w 444"/>
              <a:gd name="T51" fmla="*/ 302 h 445"/>
              <a:gd name="T52" fmla="*/ 98 w 444"/>
              <a:gd name="T53" fmla="*/ 338 h 445"/>
              <a:gd name="T54" fmla="*/ 106 w 444"/>
              <a:gd name="T55" fmla="*/ 346 h 445"/>
              <a:gd name="T56" fmla="*/ 124 w 444"/>
              <a:gd name="T57" fmla="*/ 346 h 445"/>
              <a:gd name="T58" fmla="*/ 372 w 444"/>
              <a:gd name="T59" fmla="*/ 346 h 445"/>
              <a:gd name="T60" fmla="*/ 434 w 444"/>
              <a:gd name="T61" fmla="*/ 346 h 445"/>
              <a:gd name="T62" fmla="*/ 443 w 444"/>
              <a:gd name="T63" fmla="*/ 338 h 445"/>
              <a:gd name="T64" fmla="*/ 443 w 444"/>
              <a:gd name="T65" fmla="*/ 302 h 445"/>
              <a:gd name="T66" fmla="*/ 168 w 444"/>
              <a:gd name="T67" fmla="*/ 302 h 445"/>
              <a:gd name="T68" fmla="*/ 159 w 444"/>
              <a:gd name="T69" fmla="*/ 284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44" h="445">
                <a:moveTo>
                  <a:pt x="70" y="400"/>
                </a:moveTo>
                <a:lnTo>
                  <a:pt x="70" y="400"/>
                </a:lnTo>
                <a:cubicBezTo>
                  <a:pt x="70" y="426"/>
                  <a:pt x="98" y="444"/>
                  <a:pt x="124" y="444"/>
                </a:cubicBezTo>
                <a:cubicBezTo>
                  <a:pt x="151" y="444"/>
                  <a:pt x="168" y="426"/>
                  <a:pt x="168" y="400"/>
                </a:cubicBezTo>
                <a:cubicBezTo>
                  <a:pt x="168" y="373"/>
                  <a:pt x="151" y="346"/>
                  <a:pt x="124" y="346"/>
                </a:cubicBezTo>
                <a:cubicBezTo>
                  <a:pt x="98" y="346"/>
                  <a:pt x="70" y="373"/>
                  <a:pt x="70" y="400"/>
                </a:cubicBezTo>
                <a:close/>
                <a:moveTo>
                  <a:pt x="319" y="400"/>
                </a:moveTo>
                <a:lnTo>
                  <a:pt x="319" y="400"/>
                </a:lnTo>
                <a:cubicBezTo>
                  <a:pt x="319" y="426"/>
                  <a:pt x="345" y="444"/>
                  <a:pt x="372" y="444"/>
                </a:cubicBezTo>
                <a:cubicBezTo>
                  <a:pt x="399" y="444"/>
                  <a:pt x="417" y="426"/>
                  <a:pt x="417" y="400"/>
                </a:cubicBezTo>
                <a:cubicBezTo>
                  <a:pt x="417" y="373"/>
                  <a:pt x="399" y="346"/>
                  <a:pt x="372" y="346"/>
                </a:cubicBezTo>
                <a:cubicBezTo>
                  <a:pt x="345" y="346"/>
                  <a:pt x="319" y="373"/>
                  <a:pt x="319" y="400"/>
                </a:cubicBezTo>
                <a:close/>
                <a:moveTo>
                  <a:pt x="159" y="284"/>
                </a:moveTo>
                <a:lnTo>
                  <a:pt x="159" y="284"/>
                </a:lnTo>
                <a:cubicBezTo>
                  <a:pt x="434" y="204"/>
                  <a:pt x="434" y="204"/>
                  <a:pt x="434" y="204"/>
                </a:cubicBezTo>
                <a:cubicBezTo>
                  <a:pt x="443" y="204"/>
                  <a:pt x="443" y="195"/>
                  <a:pt x="443" y="187"/>
                </a:cubicBezTo>
                <a:cubicBezTo>
                  <a:pt x="443" y="54"/>
                  <a:pt x="443" y="54"/>
                  <a:pt x="443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10"/>
                  <a:pt x="98" y="10"/>
                  <a:pt x="98" y="10"/>
                </a:cubicBezTo>
                <a:lnTo>
                  <a:pt x="89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10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98" y="302"/>
                  <a:pt x="98" y="302"/>
                  <a:pt x="98" y="302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46"/>
                  <a:pt x="106" y="346"/>
                  <a:pt x="106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434" y="346"/>
                  <a:pt x="434" y="346"/>
                  <a:pt x="434" y="346"/>
                </a:cubicBezTo>
                <a:cubicBezTo>
                  <a:pt x="443" y="346"/>
                  <a:pt x="443" y="346"/>
                  <a:pt x="443" y="338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168" y="302"/>
                  <a:pt x="168" y="302"/>
                  <a:pt x="168" y="302"/>
                </a:cubicBezTo>
                <a:cubicBezTo>
                  <a:pt x="133" y="302"/>
                  <a:pt x="133" y="284"/>
                  <a:pt x="159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endParaRPr lang="en-US" sz="2150" kern="0" dirty="0" smtClean="0">
              <a:solidFill>
                <a:srgbClr val="E2E3E9"/>
              </a:solidFill>
            </a:endParaRPr>
          </a:p>
        </p:txBody>
      </p:sp>
      <p:sp>
        <p:nvSpPr>
          <p:cNvPr id="13" name="Freeform 101"/>
          <p:cNvSpPr>
            <a:spLocks noChangeArrowheads="1"/>
          </p:cNvSpPr>
          <p:nvPr/>
        </p:nvSpPr>
        <p:spPr bwMode="auto">
          <a:xfrm>
            <a:off x="9340069" y="2392370"/>
            <a:ext cx="544595" cy="419289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endParaRPr lang="en-US" sz="2150" kern="0" dirty="0" smtClean="0">
              <a:solidFill>
                <a:srgbClr val="E2E3E9"/>
              </a:solidFill>
            </a:endParaRPr>
          </a:p>
        </p:txBody>
      </p:sp>
      <p:sp>
        <p:nvSpPr>
          <p:cNvPr id="14" name="TextBox 35"/>
          <p:cNvSpPr txBox="1"/>
          <p:nvPr/>
        </p:nvSpPr>
        <p:spPr>
          <a:xfrm>
            <a:off x="1368137" y="4343447"/>
            <a:ext cx="19467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极致无岸，向天而歌。向天歌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35"/>
          <p:cNvSpPr txBox="1"/>
          <p:nvPr/>
        </p:nvSpPr>
        <p:spPr>
          <a:xfrm>
            <a:off x="1481868" y="3912857"/>
            <a:ext cx="1946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0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35"/>
          <p:cNvSpPr txBox="1"/>
          <p:nvPr/>
        </p:nvSpPr>
        <p:spPr>
          <a:xfrm>
            <a:off x="3729090" y="4343447"/>
            <a:ext cx="19467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极致无岸，向天而歌。向天歌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35"/>
          <p:cNvSpPr txBox="1"/>
          <p:nvPr/>
        </p:nvSpPr>
        <p:spPr>
          <a:xfrm>
            <a:off x="3842821" y="3912857"/>
            <a:ext cx="1946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0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35"/>
          <p:cNvSpPr txBox="1"/>
          <p:nvPr/>
        </p:nvSpPr>
        <p:spPr>
          <a:xfrm>
            <a:off x="6090043" y="4343447"/>
            <a:ext cx="19467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极致无岸，向天而歌。向天歌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35"/>
          <p:cNvSpPr txBox="1"/>
          <p:nvPr/>
        </p:nvSpPr>
        <p:spPr>
          <a:xfrm>
            <a:off x="6203774" y="3912857"/>
            <a:ext cx="1946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0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35"/>
          <p:cNvSpPr txBox="1"/>
          <p:nvPr/>
        </p:nvSpPr>
        <p:spPr>
          <a:xfrm>
            <a:off x="8450996" y="4343447"/>
            <a:ext cx="19467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极致无岸，向天而歌。向天歌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35"/>
          <p:cNvSpPr txBox="1"/>
          <p:nvPr/>
        </p:nvSpPr>
        <p:spPr>
          <a:xfrm>
            <a:off x="8564727" y="3912857"/>
            <a:ext cx="1946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0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988" y="519617"/>
            <a:ext cx="6867560" cy="5522368"/>
          </a:xfrm>
          <a:prstGeom prst="rect">
            <a:avLst/>
          </a:prstGeom>
        </p:spPr>
      </p:pic>
      <p:sp>
        <p:nvSpPr>
          <p:cNvPr id="437" name="出自【趣你的PPT】(微信:qunideppt)：最优质的PPT资源库"/>
          <p:cNvSpPr txBox="1"/>
          <p:nvPr/>
        </p:nvSpPr>
        <p:spPr>
          <a:xfrm>
            <a:off x="5048250" y="2170151"/>
            <a:ext cx="21717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04</a:t>
            </a:r>
            <a:endParaRPr lang="zh-CN" altLang="en-US" sz="13800" dirty="0">
              <a:solidFill>
                <a:schemeClr val="tx1">
                  <a:lumMod val="65000"/>
                  <a:lumOff val="35000"/>
                </a:schemeClr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438" name="出自【趣你的PPT】(微信:qunideppt)：最优质的PPT资源库"/>
          <p:cNvSpPr txBox="1">
            <a:spLocks noChangeArrowheads="1"/>
          </p:cNvSpPr>
          <p:nvPr/>
        </p:nvSpPr>
        <p:spPr bwMode="auto">
          <a:xfrm>
            <a:off x="3931844" y="4582711"/>
            <a:ext cx="49423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3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2603380" y="5145697"/>
            <a:ext cx="67373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draw the text box size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template.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446" y="1891548"/>
            <a:ext cx="3122669" cy="20159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41126" y="1914469"/>
            <a:ext cx="3145536" cy="1993392"/>
          </a:xfrm>
          <a:prstGeom prst="rect">
            <a:avLst/>
          </a:prstGeom>
          <a:solidFill>
            <a:srgbClr val="BB9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/>
          </a:p>
        </p:txBody>
      </p:sp>
      <p:sp>
        <p:nvSpPr>
          <p:cNvPr id="8" name="Rectangle 6"/>
          <p:cNvSpPr/>
          <p:nvPr/>
        </p:nvSpPr>
        <p:spPr>
          <a:xfrm>
            <a:off x="7823238" y="1914469"/>
            <a:ext cx="3145536" cy="1993392"/>
          </a:xfrm>
          <a:prstGeom prst="rect">
            <a:avLst/>
          </a:prstGeom>
          <a:solidFill>
            <a:srgbClr val="A2C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447800" y="4319034"/>
            <a:ext cx="2471580" cy="462161"/>
          </a:xfrm>
          <a:prstGeom prst="roundRect">
            <a:avLst/>
          </a:prstGeom>
          <a:solidFill>
            <a:srgbClr val="BB9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284603" y="4365448"/>
            <a:ext cx="2797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8214786" y="254508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8419299" y="2899531"/>
            <a:ext cx="2044975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4980658" y="254508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5171" y="2899531"/>
            <a:ext cx="2044975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47800" y="5005367"/>
            <a:ext cx="9725036" cy="20281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59014" y="5280002"/>
            <a:ext cx="9725036" cy="20281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459014" y="5554637"/>
            <a:ext cx="9725036" cy="20281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" name="Freeform 127"/>
          <p:cNvSpPr/>
          <p:nvPr/>
        </p:nvSpPr>
        <p:spPr bwMode="auto">
          <a:xfrm>
            <a:off x="5597971" y="2156532"/>
            <a:ext cx="2004949" cy="2005467"/>
          </a:xfrm>
          <a:custGeom>
            <a:avLst/>
            <a:gdLst>
              <a:gd name="T0" fmla="*/ 0 w 2528"/>
              <a:gd name="T1" fmla="*/ 1263 h 2527"/>
              <a:gd name="T2" fmla="*/ 0 w 2528"/>
              <a:gd name="T3" fmla="*/ 1263 h 2527"/>
              <a:gd name="T4" fmla="*/ 1264 w 2528"/>
              <a:gd name="T5" fmla="*/ 2527 h 2527"/>
              <a:gd name="T6" fmla="*/ 2528 w 2528"/>
              <a:gd name="T7" fmla="*/ 1263 h 2527"/>
              <a:gd name="T8" fmla="*/ 1264 w 2528"/>
              <a:gd name="T9" fmla="*/ 0 h 2527"/>
              <a:gd name="T10" fmla="*/ 0 w 2528"/>
              <a:gd name="T11" fmla="*/ 1263 h 2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28" h="2527">
                <a:moveTo>
                  <a:pt x="0" y="1263"/>
                </a:moveTo>
                <a:lnTo>
                  <a:pt x="0" y="1263"/>
                </a:lnTo>
                <a:cubicBezTo>
                  <a:pt x="0" y="1961"/>
                  <a:pt x="566" y="2527"/>
                  <a:pt x="1264" y="2527"/>
                </a:cubicBezTo>
                <a:cubicBezTo>
                  <a:pt x="1962" y="2527"/>
                  <a:pt x="2528" y="1961"/>
                  <a:pt x="2528" y="1263"/>
                </a:cubicBezTo>
                <a:cubicBezTo>
                  <a:pt x="2528" y="565"/>
                  <a:pt x="1962" y="0"/>
                  <a:pt x="1264" y="0"/>
                </a:cubicBezTo>
                <a:cubicBezTo>
                  <a:pt x="566" y="0"/>
                  <a:pt x="0" y="565"/>
                  <a:pt x="0" y="1263"/>
                </a:cubicBezTo>
                <a:close/>
              </a:path>
            </a:pathLst>
          </a:custGeom>
          <a:solidFill>
            <a:srgbClr val="BB99C1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6" name="Freeform 127"/>
          <p:cNvSpPr/>
          <p:nvPr/>
        </p:nvSpPr>
        <p:spPr bwMode="auto">
          <a:xfrm flipH="1">
            <a:off x="7550850" y="2691996"/>
            <a:ext cx="1847781" cy="1848258"/>
          </a:xfrm>
          <a:custGeom>
            <a:avLst/>
            <a:gdLst>
              <a:gd name="T0" fmla="*/ 0 w 2528"/>
              <a:gd name="T1" fmla="*/ 1263 h 2527"/>
              <a:gd name="T2" fmla="*/ 0 w 2528"/>
              <a:gd name="T3" fmla="*/ 1263 h 2527"/>
              <a:gd name="T4" fmla="*/ 1264 w 2528"/>
              <a:gd name="T5" fmla="*/ 2527 h 2527"/>
              <a:gd name="T6" fmla="*/ 2528 w 2528"/>
              <a:gd name="T7" fmla="*/ 1263 h 2527"/>
              <a:gd name="T8" fmla="*/ 1264 w 2528"/>
              <a:gd name="T9" fmla="*/ 0 h 2527"/>
              <a:gd name="T10" fmla="*/ 0 w 2528"/>
              <a:gd name="T11" fmla="*/ 1263 h 2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28" h="2527">
                <a:moveTo>
                  <a:pt x="0" y="1263"/>
                </a:moveTo>
                <a:lnTo>
                  <a:pt x="0" y="1263"/>
                </a:lnTo>
                <a:cubicBezTo>
                  <a:pt x="0" y="1961"/>
                  <a:pt x="566" y="2527"/>
                  <a:pt x="1264" y="2527"/>
                </a:cubicBezTo>
                <a:cubicBezTo>
                  <a:pt x="1962" y="2527"/>
                  <a:pt x="2528" y="1961"/>
                  <a:pt x="2528" y="1263"/>
                </a:cubicBezTo>
                <a:cubicBezTo>
                  <a:pt x="2528" y="565"/>
                  <a:pt x="1962" y="0"/>
                  <a:pt x="1264" y="0"/>
                </a:cubicBezTo>
                <a:cubicBezTo>
                  <a:pt x="566" y="0"/>
                  <a:pt x="0" y="565"/>
                  <a:pt x="0" y="1263"/>
                </a:cubicBezTo>
                <a:close/>
              </a:path>
            </a:pathLst>
          </a:custGeom>
          <a:solidFill>
            <a:srgbClr val="A2CAE7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8" name="Freeform 128"/>
          <p:cNvSpPr/>
          <p:nvPr/>
        </p:nvSpPr>
        <p:spPr bwMode="auto">
          <a:xfrm>
            <a:off x="6492397" y="3463938"/>
            <a:ext cx="174698" cy="1734527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9" name="Freeform 129"/>
          <p:cNvSpPr/>
          <p:nvPr/>
        </p:nvSpPr>
        <p:spPr bwMode="auto">
          <a:xfrm rot="2925807">
            <a:off x="6695205" y="3818142"/>
            <a:ext cx="69541" cy="407628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10" name="Freeform 130"/>
          <p:cNvSpPr/>
          <p:nvPr/>
        </p:nvSpPr>
        <p:spPr bwMode="auto">
          <a:xfrm rot="18703107">
            <a:off x="6341432" y="3595790"/>
            <a:ext cx="60585" cy="554119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11" name="Freeform 128"/>
          <p:cNvSpPr/>
          <p:nvPr/>
        </p:nvSpPr>
        <p:spPr bwMode="auto">
          <a:xfrm flipH="1">
            <a:off x="8420794" y="3850669"/>
            <a:ext cx="141398" cy="1347797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12" name="Freeform 129"/>
          <p:cNvSpPr/>
          <p:nvPr/>
        </p:nvSpPr>
        <p:spPr bwMode="auto">
          <a:xfrm rot="18674193" flipH="1">
            <a:off x="8272586" y="4040338"/>
            <a:ext cx="37864" cy="499523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13" name="Freeform 130"/>
          <p:cNvSpPr/>
          <p:nvPr/>
        </p:nvSpPr>
        <p:spPr bwMode="auto">
          <a:xfrm rot="2896893" flipH="1">
            <a:off x="8633252" y="3903014"/>
            <a:ext cx="53012" cy="448495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14" name="Freeform 127"/>
          <p:cNvSpPr/>
          <p:nvPr/>
        </p:nvSpPr>
        <p:spPr bwMode="auto">
          <a:xfrm flipH="1">
            <a:off x="9390129" y="2232579"/>
            <a:ext cx="2235814" cy="2236392"/>
          </a:xfrm>
          <a:custGeom>
            <a:avLst/>
            <a:gdLst>
              <a:gd name="T0" fmla="*/ 0 w 2528"/>
              <a:gd name="T1" fmla="*/ 1263 h 2527"/>
              <a:gd name="T2" fmla="*/ 0 w 2528"/>
              <a:gd name="T3" fmla="*/ 1263 h 2527"/>
              <a:gd name="T4" fmla="*/ 1264 w 2528"/>
              <a:gd name="T5" fmla="*/ 2527 h 2527"/>
              <a:gd name="T6" fmla="*/ 2528 w 2528"/>
              <a:gd name="T7" fmla="*/ 1263 h 2527"/>
              <a:gd name="T8" fmla="*/ 1264 w 2528"/>
              <a:gd name="T9" fmla="*/ 0 h 2527"/>
              <a:gd name="T10" fmla="*/ 0 w 2528"/>
              <a:gd name="T11" fmla="*/ 1263 h 2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28" h="2527">
                <a:moveTo>
                  <a:pt x="0" y="1263"/>
                </a:moveTo>
                <a:lnTo>
                  <a:pt x="0" y="1263"/>
                </a:lnTo>
                <a:cubicBezTo>
                  <a:pt x="0" y="1961"/>
                  <a:pt x="566" y="2527"/>
                  <a:pt x="1264" y="2527"/>
                </a:cubicBezTo>
                <a:cubicBezTo>
                  <a:pt x="1962" y="2527"/>
                  <a:pt x="2528" y="1961"/>
                  <a:pt x="2528" y="1263"/>
                </a:cubicBezTo>
                <a:cubicBezTo>
                  <a:pt x="2528" y="565"/>
                  <a:pt x="1962" y="0"/>
                  <a:pt x="1264" y="0"/>
                </a:cubicBezTo>
                <a:cubicBezTo>
                  <a:pt x="566" y="0"/>
                  <a:pt x="0" y="565"/>
                  <a:pt x="0" y="1263"/>
                </a:cubicBezTo>
                <a:close/>
              </a:path>
            </a:pathLst>
          </a:custGeom>
          <a:solidFill>
            <a:srgbClr val="BB99C1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15" name="Freeform 128"/>
          <p:cNvSpPr/>
          <p:nvPr/>
        </p:nvSpPr>
        <p:spPr bwMode="auto">
          <a:xfrm flipH="1">
            <a:off x="10454089" y="3850669"/>
            <a:ext cx="141398" cy="1347797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16" name="Freeform 129"/>
          <p:cNvSpPr/>
          <p:nvPr/>
        </p:nvSpPr>
        <p:spPr bwMode="auto">
          <a:xfrm rot="18674193" flipH="1">
            <a:off x="10305880" y="4040338"/>
            <a:ext cx="37864" cy="499523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17" name="Freeform 130"/>
          <p:cNvSpPr/>
          <p:nvPr/>
        </p:nvSpPr>
        <p:spPr bwMode="auto">
          <a:xfrm rot="2896893" flipH="1">
            <a:off x="10666546" y="3903014"/>
            <a:ext cx="53012" cy="448495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18" name="Freeform 127"/>
          <p:cNvSpPr/>
          <p:nvPr/>
        </p:nvSpPr>
        <p:spPr bwMode="auto">
          <a:xfrm flipH="1">
            <a:off x="2401543" y="2393152"/>
            <a:ext cx="1653940" cy="1654366"/>
          </a:xfrm>
          <a:custGeom>
            <a:avLst/>
            <a:gdLst>
              <a:gd name="T0" fmla="*/ 0 w 2528"/>
              <a:gd name="T1" fmla="*/ 1263 h 2527"/>
              <a:gd name="T2" fmla="*/ 0 w 2528"/>
              <a:gd name="T3" fmla="*/ 1263 h 2527"/>
              <a:gd name="T4" fmla="*/ 1264 w 2528"/>
              <a:gd name="T5" fmla="*/ 2527 h 2527"/>
              <a:gd name="T6" fmla="*/ 2528 w 2528"/>
              <a:gd name="T7" fmla="*/ 1263 h 2527"/>
              <a:gd name="T8" fmla="*/ 1264 w 2528"/>
              <a:gd name="T9" fmla="*/ 0 h 2527"/>
              <a:gd name="T10" fmla="*/ 0 w 2528"/>
              <a:gd name="T11" fmla="*/ 1263 h 2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28" h="2527">
                <a:moveTo>
                  <a:pt x="0" y="1263"/>
                </a:moveTo>
                <a:lnTo>
                  <a:pt x="0" y="1263"/>
                </a:lnTo>
                <a:cubicBezTo>
                  <a:pt x="0" y="1961"/>
                  <a:pt x="566" y="2527"/>
                  <a:pt x="1264" y="2527"/>
                </a:cubicBezTo>
                <a:cubicBezTo>
                  <a:pt x="1962" y="2527"/>
                  <a:pt x="2528" y="1961"/>
                  <a:pt x="2528" y="1263"/>
                </a:cubicBezTo>
                <a:cubicBezTo>
                  <a:pt x="2528" y="565"/>
                  <a:pt x="1962" y="0"/>
                  <a:pt x="1264" y="0"/>
                </a:cubicBezTo>
                <a:cubicBezTo>
                  <a:pt x="566" y="0"/>
                  <a:pt x="0" y="565"/>
                  <a:pt x="0" y="1263"/>
                </a:cubicBezTo>
                <a:close/>
              </a:path>
            </a:pathLst>
          </a:custGeom>
          <a:solidFill>
            <a:srgbClr val="BB99C1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19" name="Freeform 127"/>
          <p:cNvSpPr/>
          <p:nvPr/>
        </p:nvSpPr>
        <p:spPr bwMode="auto">
          <a:xfrm>
            <a:off x="3994805" y="2818175"/>
            <a:ext cx="1685427" cy="1685852"/>
          </a:xfrm>
          <a:custGeom>
            <a:avLst/>
            <a:gdLst>
              <a:gd name="T0" fmla="*/ 0 w 2528"/>
              <a:gd name="T1" fmla="*/ 1263 h 2527"/>
              <a:gd name="T2" fmla="*/ 0 w 2528"/>
              <a:gd name="T3" fmla="*/ 1263 h 2527"/>
              <a:gd name="T4" fmla="*/ 1264 w 2528"/>
              <a:gd name="T5" fmla="*/ 2527 h 2527"/>
              <a:gd name="T6" fmla="*/ 2528 w 2528"/>
              <a:gd name="T7" fmla="*/ 1263 h 2527"/>
              <a:gd name="T8" fmla="*/ 1264 w 2528"/>
              <a:gd name="T9" fmla="*/ 0 h 2527"/>
              <a:gd name="T10" fmla="*/ 0 w 2528"/>
              <a:gd name="T11" fmla="*/ 1263 h 2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28" h="2527">
                <a:moveTo>
                  <a:pt x="0" y="1263"/>
                </a:moveTo>
                <a:lnTo>
                  <a:pt x="0" y="1263"/>
                </a:lnTo>
                <a:cubicBezTo>
                  <a:pt x="0" y="1961"/>
                  <a:pt x="566" y="2527"/>
                  <a:pt x="1264" y="2527"/>
                </a:cubicBezTo>
                <a:cubicBezTo>
                  <a:pt x="1962" y="2527"/>
                  <a:pt x="2528" y="1961"/>
                  <a:pt x="2528" y="1263"/>
                </a:cubicBezTo>
                <a:cubicBezTo>
                  <a:pt x="2528" y="565"/>
                  <a:pt x="1962" y="0"/>
                  <a:pt x="1264" y="0"/>
                </a:cubicBezTo>
                <a:cubicBezTo>
                  <a:pt x="566" y="0"/>
                  <a:pt x="0" y="565"/>
                  <a:pt x="0" y="1263"/>
                </a:cubicBezTo>
                <a:close/>
              </a:path>
            </a:pathLst>
          </a:custGeom>
          <a:solidFill>
            <a:srgbClr val="A2CAE7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20" name="Freeform 127"/>
          <p:cNvSpPr/>
          <p:nvPr/>
        </p:nvSpPr>
        <p:spPr bwMode="auto">
          <a:xfrm flipH="1">
            <a:off x="635454" y="2691996"/>
            <a:ext cx="1847781" cy="1848258"/>
          </a:xfrm>
          <a:custGeom>
            <a:avLst/>
            <a:gdLst>
              <a:gd name="T0" fmla="*/ 0 w 2528"/>
              <a:gd name="T1" fmla="*/ 1263 h 2527"/>
              <a:gd name="T2" fmla="*/ 0 w 2528"/>
              <a:gd name="T3" fmla="*/ 1263 h 2527"/>
              <a:gd name="T4" fmla="*/ 1264 w 2528"/>
              <a:gd name="T5" fmla="*/ 2527 h 2527"/>
              <a:gd name="T6" fmla="*/ 2528 w 2528"/>
              <a:gd name="T7" fmla="*/ 1263 h 2527"/>
              <a:gd name="T8" fmla="*/ 1264 w 2528"/>
              <a:gd name="T9" fmla="*/ 0 h 2527"/>
              <a:gd name="T10" fmla="*/ 0 w 2528"/>
              <a:gd name="T11" fmla="*/ 1263 h 2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28" h="2527">
                <a:moveTo>
                  <a:pt x="0" y="1263"/>
                </a:moveTo>
                <a:lnTo>
                  <a:pt x="0" y="1263"/>
                </a:lnTo>
                <a:cubicBezTo>
                  <a:pt x="0" y="1961"/>
                  <a:pt x="566" y="2527"/>
                  <a:pt x="1264" y="2527"/>
                </a:cubicBezTo>
                <a:cubicBezTo>
                  <a:pt x="1962" y="2527"/>
                  <a:pt x="2528" y="1961"/>
                  <a:pt x="2528" y="1263"/>
                </a:cubicBezTo>
                <a:cubicBezTo>
                  <a:pt x="2528" y="565"/>
                  <a:pt x="1962" y="0"/>
                  <a:pt x="1264" y="0"/>
                </a:cubicBezTo>
                <a:cubicBezTo>
                  <a:pt x="566" y="0"/>
                  <a:pt x="0" y="565"/>
                  <a:pt x="0" y="1263"/>
                </a:cubicBezTo>
                <a:close/>
              </a:path>
            </a:pathLst>
          </a:custGeom>
          <a:solidFill>
            <a:srgbClr val="A2CAE7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21" name="Freeform 128"/>
          <p:cNvSpPr/>
          <p:nvPr/>
        </p:nvSpPr>
        <p:spPr bwMode="auto">
          <a:xfrm flipH="1">
            <a:off x="3170750" y="3408009"/>
            <a:ext cx="162446" cy="1790456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22" name="Freeform 129"/>
          <p:cNvSpPr/>
          <p:nvPr/>
        </p:nvSpPr>
        <p:spPr bwMode="auto">
          <a:xfrm rot="18674193" flipH="1">
            <a:off x="3075376" y="3657863"/>
            <a:ext cx="64664" cy="379038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23" name="Freeform 130"/>
          <p:cNvSpPr/>
          <p:nvPr/>
        </p:nvSpPr>
        <p:spPr bwMode="auto">
          <a:xfrm rot="2896893" flipH="1">
            <a:off x="3418688" y="3457389"/>
            <a:ext cx="37866" cy="515254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24" name="Freeform 128"/>
          <p:cNvSpPr/>
          <p:nvPr/>
        </p:nvSpPr>
        <p:spPr bwMode="auto">
          <a:xfrm>
            <a:off x="4735239" y="3996654"/>
            <a:ext cx="165371" cy="1201812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25" name="Freeform 129"/>
          <p:cNvSpPr/>
          <p:nvPr/>
        </p:nvSpPr>
        <p:spPr bwMode="auto">
          <a:xfrm rot="2925807">
            <a:off x="4933784" y="4134078"/>
            <a:ext cx="65828" cy="385864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26" name="Freeform 130"/>
          <p:cNvSpPr/>
          <p:nvPr/>
        </p:nvSpPr>
        <p:spPr bwMode="auto">
          <a:xfrm rot="18703107">
            <a:off x="4580264" y="3945236"/>
            <a:ext cx="73849" cy="524534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27" name="Freeform 128"/>
          <p:cNvSpPr/>
          <p:nvPr/>
        </p:nvSpPr>
        <p:spPr bwMode="auto">
          <a:xfrm flipH="1">
            <a:off x="1505398" y="3850669"/>
            <a:ext cx="141398" cy="1347797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28" name="Freeform 129"/>
          <p:cNvSpPr/>
          <p:nvPr/>
        </p:nvSpPr>
        <p:spPr bwMode="auto">
          <a:xfrm rot="18674193" flipH="1">
            <a:off x="1357190" y="4040338"/>
            <a:ext cx="37864" cy="499523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29" name="Freeform 130"/>
          <p:cNvSpPr/>
          <p:nvPr/>
        </p:nvSpPr>
        <p:spPr bwMode="auto">
          <a:xfrm rot="2896893" flipH="1">
            <a:off x="1717855" y="3903014"/>
            <a:ext cx="53012" cy="448495"/>
          </a:xfrm>
          <a:prstGeom prst="triangle">
            <a:avLst/>
          </a:prstGeom>
          <a:solidFill>
            <a:srgbClr val="445469"/>
          </a:solidFill>
          <a:ln w="0">
            <a:noFill/>
            <a:prstDash val="solid"/>
            <a:round/>
          </a:ln>
        </p:spPr>
        <p:txBody>
          <a:bodyPr vert="horz" wrap="square" lIns="182843" tIns="91422" rIns="182843" bIns="91422" numCol="1" anchor="t" anchorCtr="0" compatLnSpc="1"/>
          <a:lstStyle/>
          <a:p>
            <a:pPr marL="0" marR="0" lvl="0" indent="0" defTabSz="1828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30742" y="3144036"/>
            <a:ext cx="1193445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617317" y="2768839"/>
            <a:ext cx="1193445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275291" y="3235508"/>
            <a:ext cx="1193445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957065" y="2691505"/>
            <a:ext cx="1193445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864112" y="3187611"/>
            <a:ext cx="1193445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928065" y="2970218"/>
            <a:ext cx="1193445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" name="Oval 21"/>
          <p:cNvSpPr/>
          <p:nvPr/>
        </p:nvSpPr>
        <p:spPr>
          <a:xfrm>
            <a:off x="1266895" y="1579611"/>
            <a:ext cx="861430" cy="861430"/>
          </a:xfrm>
          <a:prstGeom prst="ellipse">
            <a:avLst/>
          </a:prstGeom>
          <a:solidFill>
            <a:srgbClr val="A2C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Oval 22"/>
          <p:cNvSpPr/>
          <p:nvPr/>
        </p:nvSpPr>
        <p:spPr>
          <a:xfrm>
            <a:off x="4127928" y="1579611"/>
            <a:ext cx="861430" cy="861430"/>
          </a:xfrm>
          <a:prstGeom prst="ellipse">
            <a:avLst/>
          </a:prstGeom>
          <a:solidFill>
            <a:srgbClr val="BB9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23"/>
          <p:cNvSpPr/>
          <p:nvPr/>
        </p:nvSpPr>
        <p:spPr>
          <a:xfrm>
            <a:off x="6988964" y="1579611"/>
            <a:ext cx="861430" cy="861430"/>
          </a:xfrm>
          <a:prstGeom prst="ellipse">
            <a:avLst/>
          </a:prstGeom>
          <a:solidFill>
            <a:srgbClr val="A2C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36"/>
          <p:cNvSpPr/>
          <p:nvPr/>
        </p:nvSpPr>
        <p:spPr>
          <a:xfrm>
            <a:off x="9840307" y="1579611"/>
            <a:ext cx="861430" cy="861430"/>
          </a:xfrm>
          <a:prstGeom prst="ellipse">
            <a:avLst/>
          </a:prstGeom>
          <a:solidFill>
            <a:srgbClr val="BB9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39"/>
          <p:cNvSpPr/>
          <p:nvPr/>
        </p:nvSpPr>
        <p:spPr>
          <a:xfrm>
            <a:off x="1266895" y="3941595"/>
            <a:ext cx="861430" cy="861430"/>
          </a:xfrm>
          <a:prstGeom prst="ellipse">
            <a:avLst/>
          </a:prstGeom>
          <a:solidFill>
            <a:srgbClr val="BB9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40"/>
          <p:cNvSpPr/>
          <p:nvPr/>
        </p:nvSpPr>
        <p:spPr>
          <a:xfrm>
            <a:off x="4127928" y="3941595"/>
            <a:ext cx="861430" cy="861430"/>
          </a:xfrm>
          <a:prstGeom prst="ellipse">
            <a:avLst/>
          </a:prstGeom>
          <a:solidFill>
            <a:srgbClr val="A2C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ru-RU" sz="28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41"/>
          <p:cNvSpPr/>
          <p:nvPr/>
        </p:nvSpPr>
        <p:spPr>
          <a:xfrm>
            <a:off x="6988964" y="3941595"/>
            <a:ext cx="861430" cy="861430"/>
          </a:xfrm>
          <a:prstGeom prst="ellipse">
            <a:avLst/>
          </a:prstGeom>
          <a:solidFill>
            <a:srgbClr val="BB9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Oval 48"/>
          <p:cNvSpPr/>
          <p:nvPr/>
        </p:nvSpPr>
        <p:spPr>
          <a:xfrm>
            <a:off x="9840307" y="3941595"/>
            <a:ext cx="861430" cy="861430"/>
          </a:xfrm>
          <a:prstGeom prst="ellipse">
            <a:avLst/>
          </a:prstGeom>
          <a:solidFill>
            <a:srgbClr val="A2C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17"/>
          <p:cNvSpPr>
            <a:spLocks noChangeArrowheads="1"/>
          </p:cNvSpPr>
          <p:nvPr/>
        </p:nvSpPr>
        <p:spPr bwMode="auto">
          <a:xfrm>
            <a:off x="1473375" y="4191477"/>
            <a:ext cx="384355" cy="355070"/>
          </a:xfrm>
          <a:custGeom>
            <a:avLst/>
            <a:gdLst>
              <a:gd name="T0" fmla="*/ 266 w 462"/>
              <a:gd name="T1" fmla="*/ 0 h 427"/>
              <a:gd name="T2" fmla="*/ 266 w 462"/>
              <a:gd name="T3" fmla="*/ 0 h 427"/>
              <a:gd name="T4" fmla="*/ 266 w 462"/>
              <a:gd name="T5" fmla="*/ 0 h 427"/>
              <a:gd name="T6" fmla="*/ 71 w 462"/>
              <a:gd name="T7" fmla="*/ 80 h 427"/>
              <a:gd name="T8" fmla="*/ 80 w 462"/>
              <a:gd name="T9" fmla="*/ 143 h 427"/>
              <a:gd name="T10" fmla="*/ 0 w 462"/>
              <a:gd name="T11" fmla="*/ 240 h 427"/>
              <a:gd name="T12" fmla="*/ 115 w 462"/>
              <a:gd name="T13" fmla="*/ 319 h 427"/>
              <a:gd name="T14" fmla="*/ 231 w 462"/>
              <a:gd name="T15" fmla="*/ 266 h 427"/>
              <a:gd name="T16" fmla="*/ 231 w 462"/>
              <a:gd name="T17" fmla="*/ 249 h 427"/>
              <a:gd name="T18" fmla="*/ 266 w 462"/>
              <a:gd name="T19" fmla="*/ 213 h 427"/>
              <a:gd name="T20" fmla="*/ 302 w 462"/>
              <a:gd name="T21" fmla="*/ 249 h 427"/>
              <a:gd name="T22" fmla="*/ 266 w 462"/>
              <a:gd name="T23" fmla="*/ 284 h 427"/>
              <a:gd name="T24" fmla="*/ 115 w 462"/>
              <a:gd name="T25" fmla="*/ 355 h 427"/>
              <a:gd name="T26" fmla="*/ 115 w 462"/>
              <a:gd name="T27" fmla="*/ 372 h 427"/>
              <a:gd name="T28" fmla="*/ 266 w 462"/>
              <a:gd name="T29" fmla="*/ 426 h 427"/>
              <a:gd name="T30" fmla="*/ 266 w 462"/>
              <a:gd name="T31" fmla="*/ 426 h 427"/>
              <a:gd name="T32" fmla="*/ 408 w 462"/>
              <a:gd name="T33" fmla="*/ 372 h 427"/>
              <a:gd name="T34" fmla="*/ 453 w 462"/>
              <a:gd name="T35" fmla="*/ 80 h 427"/>
              <a:gd name="T36" fmla="*/ 266 w 462"/>
              <a:gd name="T37" fmla="*/ 0 h 427"/>
              <a:gd name="T38" fmla="*/ 36 w 462"/>
              <a:gd name="T39" fmla="*/ 231 h 427"/>
              <a:gd name="T40" fmla="*/ 36 w 462"/>
              <a:gd name="T41" fmla="*/ 231 h 427"/>
              <a:gd name="T42" fmla="*/ 89 w 462"/>
              <a:gd name="T43" fmla="*/ 178 h 427"/>
              <a:gd name="T44" fmla="*/ 106 w 462"/>
              <a:gd name="T45" fmla="*/ 284 h 427"/>
              <a:gd name="T46" fmla="*/ 36 w 462"/>
              <a:gd name="T47" fmla="*/ 231 h 427"/>
              <a:gd name="T48" fmla="*/ 266 w 462"/>
              <a:gd name="T49" fmla="*/ 133 h 427"/>
              <a:gd name="T50" fmla="*/ 266 w 462"/>
              <a:gd name="T51" fmla="*/ 133 h 427"/>
              <a:gd name="T52" fmla="*/ 106 w 462"/>
              <a:gd name="T53" fmla="*/ 80 h 427"/>
              <a:gd name="T54" fmla="*/ 266 w 462"/>
              <a:gd name="T55" fmla="*/ 36 h 427"/>
              <a:gd name="T56" fmla="*/ 416 w 462"/>
              <a:gd name="T57" fmla="*/ 80 h 427"/>
              <a:gd name="T58" fmla="*/ 266 w 462"/>
              <a:gd name="T59" fmla="*/ 133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lnTo>
                  <a:pt x="266" y="426"/>
                </a:ln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18"/>
          <p:cNvSpPr>
            <a:spLocks noChangeArrowheads="1"/>
          </p:cNvSpPr>
          <p:nvPr/>
        </p:nvSpPr>
        <p:spPr bwMode="auto">
          <a:xfrm>
            <a:off x="1527392" y="1825797"/>
            <a:ext cx="340431" cy="362392"/>
          </a:xfrm>
          <a:custGeom>
            <a:avLst/>
            <a:gdLst>
              <a:gd name="T0" fmla="*/ 257 w 409"/>
              <a:gd name="T1" fmla="*/ 408 h 436"/>
              <a:gd name="T2" fmla="*/ 257 w 409"/>
              <a:gd name="T3" fmla="*/ 408 h 436"/>
              <a:gd name="T4" fmla="*/ 275 w 409"/>
              <a:gd name="T5" fmla="*/ 426 h 436"/>
              <a:gd name="T6" fmla="*/ 372 w 409"/>
              <a:gd name="T7" fmla="*/ 435 h 436"/>
              <a:gd name="T8" fmla="*/ 391 w 409"/>
              <a:gd name="T9" fmla="*/ 417 h 436"/>
              <a:gd name="T10" fmla="*/ 391 w 409"/>
              <a:gd name="T11" fmla="*/ 337 h 436"/>
              <a:gd name="T12" fmla="*/ 266 w 409"/>
              <a:gd name="T13" fmla="*/ 328 h 436"/>
              <a:gd name="T14" fmla="*/ 257 w 409"/>
              <a:gd name="T15" fmla="*/ 408 h 436"/>
              <a:gd name="T16" fmla="*/ 18 w 409"/>
              <a:gd name="T17" fmla="*/ 337 h 436"/>
              <a:gd name="T18" fmla="*/ 18 w 409"/>
              <a:gd name="T19" fmla="*/ 337 h 436"/>
              <a:gd name="T20" fmla="*/ 18 w 409"/>
              <a:gd name="T21" fmla="*/ 417 h 436"/>
              <a:gd name="T22" fmla="*/ 35 w 409"/>
              <a:gd name="T23" fmla="*/ 435 h 436"/>
              <a:gd name="T24" fmla="*/ 133 w 409"/>
              <a:gd name="T25" fmla="*/ 426 h 436"/>
              <a:gd name="T26" fmla="*/ 151 w 409"/>
              <a:gd name="T27" fmla="*/ 408 h 436"/>
              <a:gd name="T28" fmla="*/ 142 w 409"/>
              <a:gd name="T29" fmla="*/ 328 h 436"/>
              <a:gd name="T30" fmla="*/ 18 w 409"/>
              <a:gd name="T31" fmla="*/ 337 h 436"/>
              <a:gd name="T32" fmla="*/ 0 w 409"/>
              <a:gd name="T33" fmla="*/ 205 h 436"/>
              <a:gd name="T34" fmla="*/ 0 w 409"/>
              <a:gd name="T35" fmla="*/ 205 h 436"/>
              <a:gd name="T36" fmla="*/ 9 w 409"/>
              <a:gd name="T37" fmla="*/ 293 h 436"/>
              <a:gd name="T38" fmla="*/ 133 w 409"/>
              <a:gd name="T39" fmla="*/ 275 h 436"/>
              <a:gd name="T40" fmla="*/ 133 w 409"/>
              <a:gd name="T41" fmla="*/ 196 h 436"/>
              <a:gd name="T42" fmla="*/ 133 w 409"/>
              <a:gd name="T43" fmla="*/ 187 h 436"/>
              <a:gd name="T44" fmla="*/ 204 w 409"/>
              <a:gd name="T45" fmla="*/ 116 h 436"/>
              <a:gd name="T46" fmla="*/ 275 w 409"/>
              <a:gd name="T47" fmla="*/ 187 h 436"/>
              <a:gd name="T48" fmla="*/ 275 w 409"/>
              <a:gd name="T49" fmla="*/ 196 h 436"/>
              <a:gd name="T50" fmla="*/ 266 w 409"/>
              <a:gd name="T51" fmla="*/ 275 h 436"/>
              <a:gd name="T52" fmla="*/ 399 w 409"/>
              <a:gd name="T53" fmla="*/ 293 h 436"/>
              <a:gd name="T54" fmla="*/ 408 w 409"/>
              <a:gd name="T55" fmla="*/ 205 h 436"/>
              <a:gd name="T56" fmla="*/ 408 w 409"/>
              <a:gd name="T57" fmla="*/ 187 h 436"/>
              <a:gd name="T58" fmla="*/ 204 w 409"/>
              <a:gd name="T59" fmla="*/ 0 h 436"/>
              <a:gd name="T60" fmla="*/ 0 w 409"/>
              <a:gd name="T61" fmla="*/ 187 h 436"/>
              <a:gd name="T62" fmla="*/ 0 w 409"/>
              <a:gd name="T63" fmla="*/ 205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19"/>
          <p:cNvSpPr>
            <a:spLocks noChangeArrowheads="1"/>
          </p:cNvSpPr>
          <p:nvPr/>
        </p:nvSpPr>
        <p:spPr bwMode="auto">
          <a:xfrm>
            <a:off x="10064204" y="4175450"/>
            <a:ext cx="413639" cy="369713"/>
          </a:xfrm>
          <a:custGeom>
            <a:avLst/>
            <a:gdLst>
              <a:gd name="T0" fmla="*/ 443 w 497"/>
              <a:gd name="T1" fmla="*/ 70 h 444"/>
              <a:gd name="T2" fmla="*/ 443 w 497"/>
              <a:gd name="T3" fmla="*/ 70 h 444"/>
              <a:gd name="T4" fmla="*/ 426 w 497"/>
              <a:gd name="T5" fmla="*/ 70 h 444"/>
              <a:gd name="T6" fmla="*/ 426 w 497"/>
              <a:gd name="T7" fmla="*/ 443 h 444"/>
              <a:gd name="T8" fmla="*/ 443 w 497"/>
              <a:gd name="T9" fmla="*/ 443 h 444"/>
              <a:gd name="T10" fmla="*/ 496 w 497"/>
              <a:gd name="T11" fmla="*/ 398 h 444"/>
              <a:gd name="T12" fmla="*/ 496 w 497"/>
              <a:gd name="T13" fmla="*/ 124 h 444"/>
              <a:gd name="T14" fmla="*/ 443 w 497"/>
              <a:gd name="T15" fmla="*/ 70 h 444"/>
              <a:gd name="T16" fmla="*/ 0 w 497"/>
              <a:gd name="T17" fmla="*/ 124 h 444"/>
              <a:gd name="T18" fmla="*/ 0 w 497"/>
              <a:gd name="T19" fmla="*/ 124 h 444"/>
              <a:gd name="T20" fmla="*/ 0 w 497"/>
              <a:gd name="T21" fmla="*/ 398 h 444"/>
              <a:gd name="T22" fmla="*/ 53 w 497"/>
              <a:gd name="T23" fmla="*/ 443 h 444"/>
              <a:gd name="T24" fmla="*/ 71 w 497"/>
              <a:gd name="T25" fmla="*/ 443 h 444"/>
              <a:gd name="T26" fmla="*/ 71 w 497"/>
              <a:gd name="T27" fmla="*/ 70 h 444"/>
              <a:gd name="T28" fmla="*/ 53 w 497"/>
              <a:gd name="T29" fmla="*/ 70 h 444"/>
              <a:gd name="T30" fmla="*/ 0 w 497"/>
              <a:gd name="T31" fmla="*/ 124 h 444"/>
              <a:gd name="T32" fmla="*/ 337 w 497"/>
              <a:gd name="T33" fmla="*/ 26 h 444"/>
              <a:gd name="T34" fmla="*/ 337 w 497"/>
              <a:gd name="T35" fmla="*/ 26 h 444"/>
              <a:gd name="T36" fmla="*/ 248 w 497"/>
              <a:gd name="T37" fmla="*/ 0 h 444"/>
              <a:gd name="T38" fmla="*/ 160 w 497"/>
              <a:gd name="T39" fmla="*/ 26 h 444"/>
              <a:gd name="T40" fmla="*/ 160 w 497"/>
              <a:gd name="T41" fmla="*/ 70 h 444"/>
              <a:gd name="T42" fmla="*/ 107 w 497"/>
              <a:gd name="T43" fmla="*/ 70 h 444"/>
              <a:gd name="T44" fmla="*/ 107 w 497"/>
              <a:gd name="T45" fmla="*/ 443 h 444"/>
              <a:gd name="T46" fmla="*/ 390 w 497"/>
              <a:gd name="T47" fmla="*/ 443 h 444"/>
              <a:gd name="T48" fmla="*/ 390 w 497"/>
              <a:gd name="T49" fmla="*/ 70 h 444"/>
              <a:gd name="T50" fmla="*/ 337 w 497"/>
              <a:gd name="T51" fmla="*/ 70 h 444"/>
              <a:gd name="T52" fmla="*/ 337 w 497"/>
              <a:gd name="T53" fmla="*/ 26 h 444"/>
              <a:gd name="T54" fmla="*/ 301 w 497"/>
              <a:gd name="T55" fmla="*/ 70 h 444"/>
              <a:gd name="T56" fmla="*/ 301 w 497"/>
              <a:gd name="T57" fmla="*/ 70 h 444"/>
              <a:gd name="T58" fmla="*/ 195 w 497"/>
              <a:gd name="T59" fmla="*/ 70 h 444"/>
              <a:gd name="T60" fmla="*/ 195 w 497"/>
              <a:gd name="T61" fmla="*/ 44 h 444"/>
              <a:gd name="T62" fmla="*/ 248 w 497"/>
              <a:gd name="T63" fmla="*/ 26 h 444"/>
              <a:gd name="T64" fmla="*/ 301 w 497"/>
              <a:gd name="T65" fmla="*/ 44 h 444"/>
              <a:gd name="T66" fmla="*/ 301 w 497"/>
              <a:gd name="T67" fmla="*/ 7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22"/>
          <p:cNvSpPr>
            <a:spLocks noChangeArrowheads="1"/>
          </p:cNvSpPr>
          <p:nvPr/>
        </p:nvSpPr>
        <p:spPr bwMode="auto">
          <a:xfrm>
            <a:off x="4373786" y="4234019"/>
            <a:ext cx="369713" cy="311144"/>
          </a:xfrm>
          <a:custGeom>
            <a:avLst/>
            <a:gdLst>
              <a:gd name="T0" fmla="*/ 434 w 444"/>
              <a:gd name="T1" fmla="*/ 213 h 373"/>
              <a:gd name="T2" fmla="*/ 434 w 444"/>
              <a:gd name="T3" fmla="*/ 213 h 373"/>
              <a:gd name="T4" fmla="*/ 354 w 444"/>
              <a:gd name="T5" fmla="*/ 27 h 373"/>
              <a:gd name="T6" fmla="*/ 319 w 444"/>
              <a:gd name="T7" fmla="*/ 0 h 373"/>
              <a:gd name="T8" fmla="*/ 124 w 444"/>
              <a:gd name="T9" fmla="*/ 0 h 373"/>
              <a:gd name="T10" fmla="*/ 80 w 444"/>
              <a:gd name="T11" fmla="*/ 27 h 373"/>
              <a:gd name="T12" fmla="*/ 9 w 444"/>
              <a:gd name="T13" fmla="*/ 213 h 373"/>
              <a:gd name="T14" fmla="*/ 0 w 444"/>
              <a:gd name="T15" fmla="*/ 257 h 373"/>
              <a:gd name="T16" fmla="*/ 18 w 444"/>
              <a:gd name="T17" fmla="*/ 345 h 373"/>
              <a:gd name="T18" fmla="*/ 45 w 444"/>
              <a:gd name="T19" fmla="*/ 372 h 373"/>
              <a:gd name="T20" fmla="*/ 399 w 444"/>
              <a:gd name="T21" fmla="*/ 372 h 373"/>
              <a:gd name="T22" fmla="*/ 425 w 444"/>
              <a:gd name="T23" fmla="*/ 345 h 373"/>
              <a:gd name="T24" fmla="*/ 443 w 444"/>
              <a:gd name="T25" fmla="*/ 257 h 373"/>
              <a:gd name="T26" fmla="*/ 434 w 444"/>
              <a:gd name="T27" fmla="*/ 213 h 373"/>
              <a:gd name="T28" fmla="*/ 399 w 444"/>
              <a:gd name="T29" fmla="*/ 275 h 373"/>
              <a:gd name="T30" fmla="*/ 399 w 444"/>
              <a:gd name="T31" fmla="*/ 275 h 373"/>
              <a:gd name="T32" fmla="*/ 399 w 444"/>
              <a:gd name="T33" fmla="*/ 310 h 373"/>
              <a:gd name="T34" fmla="*/ 372 w 444"/>
              <a:gd name="T35" fmla="*/ 337 h 373"/>
              <a:gd name="T36" fmla="*/ 71 w 444"/>
              <a:gd name="T37" fmla="*/ 337 h 373"/>
              <a:gd name="T38" fmla="*/ 45 w 444"/>
              <a:gd name="T39" fmla="*/ 310 h 373"/>
              <a:gd name="T40" fmla="*/ 35 w 444"/>
              <a:gd name="T41" fmla="*/ 275 h 373"/>
              <a:gd name="T42" fmla="*/ 62 w 444"/>
              <a:gd name="T43" fmla="*/ 248 h 373"/>
              <a:gd name="T44" fmla="*/ 381 w 444"/>
              <a:gd name="T45" fmla="*/ 248 h 373"/>
              <a:gd name="T46" fmla="*/ 399 w 444"/>
              <a:gd name="T47" fmla="*/ 275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23"/>
          <p:cNvSpPr>
            <a:spLocks noChangeArrowheads="1"/>
          </p:cNvSpPr>
          <p:nvPr/>
        </p:nvSpPr>
        <p:spPr bwMode="auto">
          <a:xfrm>
            <a:off x="7205537" y="4215269"/>
            <a:ext cx="377035" cy="384355"/>
          </a:xfrm>
          <a:custGeom>
            <a:avLst/>
            <a:gdLst>
              <a:gd name="T0" fmla="*/ 275 w 452"/>
              <a:gd name="T1" fmla="*/ 301 h 462"/>
              <a:gd name="T2" fmla="*/ 275 w 452"/>
              <a:gd name="T3" fmla="*/ 301 h 462"/>
              <a:gd name="T4" fmla="*/ 434 w 452"/>
              <a:gd name="T5" fmla="*/ 26 h 462"/>
              <a:gd name="T6" fmla="*/ 434 w 452"/>
              <a:gd name="T7" fmla="*/ 18 h 462"/>
              <a:gd name="T8" fmla="*/ 425 w 452"/>
              <a:gd name="T9" fmla="*/ 18 h 462"/>
              <a:gd name="T10" fmla="*/ 159 w 452"/>
              <a:gd name="T11" fmla="*/ 178 h 462"/>
              <a:gd name="T12" fmla="*/ 9 w 452"/>
              <a:gd name="T13" fmla="*/ 301 h 462"/>
              <a:gd name="T14" fmla="*/ 35 w 452"/>
              <a:gd name="T15" fmla="*/ 328 h 462"/>
              <a:gd name="T16" fmla="*/ 88 w 452"/>
              <a:gd name="T17" fmla="*/ 310 h 462"/>
              <a:gd name="T18" fmla="*/ 151 w 452"/>
              <a:gd name="T19" fmla="*/ 372 h 462"/>
              <a:gd name="T20" fmla="*/ 133 w 452"/>
              <a:gd name="T21" fmla="*/ 425 h 462"/>
              <a:gd name="T22" fmla="*/ 151 w 452"/>
              <a:gd name="T23" fmla="*/ 452 h 462"/>
              <a:gd name="T24" fmla="*/ 275 w 452"/>
              <a:gd name="T25" fmla="*/ 301 h 462"/>
              <a:gd name="T26" fmla="*/ 301 w 452"/>
              <a:gd name="T27" fmla="*/ 150 h 462"/>
              <a:gd name="T28" fmla="*/ 301 w 452"/>
              <a:gd name="T29" fmla="*/ 150 h 462"/>
              <a:gd name="T30" fmla="*/ 301 w 452"/>
              <a:gd name="T31" fmla="*/ 97 h 462"/>
              <a:gd name="T32" fmla="*/ 354 w 452"/>
              <a:gd name="T33" fmla="*/ 97 h 462"/>
              <a:gd name="T34" fmla="*/ 354 w 452"/>
              <a:gd name="T35" fmla="*/ 150 h 462"/>
              <a:gd name="T36" fmla="*/ 301 w 452"/>
              <a:gd name="T37" fmla="*/ 15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24"/>
          <p:cNvSpPr>
            <a:spLocks noChangeArrowheads="1"/>
          </p:cNvSpPr>
          <p:nvPr/>
        </p:nvSpPr>
        <p:spPr bwMode="auto">
          <a:xfrm>
            <a:off x="7205537" y="1798328"/>
            <a:ext cx="428283" cy="413639"/>
          </a:xfrm>
          <a:custGeom>
            <a:avLst/>
            <a:gdLst>
              <a:gd name="T0" fmla="*/ 79 w 515"/>
              <a:gd name="T1" fmla="*/ 337 h 498"/>
              <a:gd name="T2" fmla="*/ 79 w 515"/>
              <a:gd name="T3" fmla="*/ 337 h 498"/>
              <a:gd name="T4" fmla="*/ 18 w 515"/>
              <a:gd name="T5" fmla="*/ 470 h 498"/>
              <a:gd name="T6" fmla="*/ 169 w 515"/>
              <a:gd name="T7" fmla="*/ 434 h 498"/>
              <a:gd name="T8" fmla="*/ 160 w 515"/>
              <a:gd name="T9" fmla="*/ 346 h 498"/>
              <a:gd name="T10" fmla="*/ 79 w 515"/>
              <a:gd name="T11" fmla="*/ 337 h 498"/>
              <a:gd name="T12" fmla="*/ 496 w 515"/>
              <a:gd name="T13" fmla="*/ 18 h 498"/>
              <a:gd name="T14" fmla="*/ 496 w 515"/>
              <a:gd name="T15" fmla="*/ 18 h 498"/>
              <a:gd name="T16" fmla="*/ 195 w 515"/>
              <a:gd name="T17" fmla="*/ 231 h 498"/>
              <a:gd name="T18" fmla="*/ 141 w 515"/>
              <a:gd name="T19" fmla="*/ 293 h 498"/>
              <a:gd name="T20" fmla="*/ 150 w 515"/>
              <a:gd name="T21" fmla="*/ 301 h 498"/>
              <a:gd name="T22" fmla="*/ 186 w 515"/>
              <a:gd name="T23" fmla="*/ 328 h 498"/>
              <a:gd name="T24" fmla="*/ 204 w 515"/>
              <a:gd name="T25" fmla="*/ 354 h 498"/>
              <a:gd name="T26" fmla="*/ 213 w 515"/>
              <a:gd name="T27" fmla="*/ 363 h 498"/>
              <a:gd name="T28" fmla="*/ 275 w 515"/>
              <a:gd name="T29" fmla="*/ 310 h 498"/>
              <a:gd name="T30" fmla="*/ 496 w 515"/>
              <a:gd name="T31" fmla="*/ 1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26"/>
          <p:cNvSpPr>
            <a:spLocks noChangeArrowheads="1"/>
          </p:cNvSpPr>
          <p:nvPr/>
        </p:nvSpPr>
        <p:spPr bwMode="auto">
          <a:xfrm>
            <a:off x="10064201" y="1834932"/>
            <a:ext cx="413642" cy="377035"/>
          </a:xfrm>
          <a:custGeom>
            <a:avLst/>
            <a:gdLst>
              <a:gd name="T0" fmla="*/ 247 w 497"/>
              <a:gd name="T1" fmla="*/ 274 h 452"/>
              <a:gd name="T2" fmla="*/ 247 w 497"/>
              <a:gd name="T3" fmla="*/ 274 h 452"/>
              <a:gd name="T4" fmla="*/ 363 w 497"/>
              <a:gd name="T5" fmla="*/ 230 h 452"/>
              <a:gd name="T6" fmla="*/ 337 w 497"/>
              <a:gd name="T7" fmla="*/ 151 h 452"/>
              <a:gd name="T8" fmla="*/ 247 w 497"/>
              <a:gd name="T9" fmla="*/ 186 h 452"/>
              <a:gd name="T10" fmla="*/ 168 w 497"/>
              <a:gd name="T11" fmla="*/ 151 h 452"/>
              <a:gd name="T12" fmla="*/ 133 w 497"/>
              <a:gd name="T13" fmla="*/ 230 h 452"/>
              <a:gd name="T14" fmla="*/ 247 w 497"/>
              <a:gd name="T15" fmla="*/ 274 h 452"/>
              <a:gd name="T16" fmla="*/ 247 w 497"/>
              <a:gd name="T17" fmla="*/ 106 h 452"/>
              <a:gd name="T18" fmla="*/ 247 w 497"/>
              <a:gd name="T19" fmla="*/ 106 h 452"/>
              <a:gd name="T20" fmla="*/ 309 w 497"/>
              <a:gd name="T21" fmla="*/ 88 h 452"/>
              <a:gd name="T22" fmla="*/ 284 w 497"/>
              <a:gd name="T23" fmla="*/ 17 h 452"/>
              <a:gd name="T24" fmla="*/ 247 w 497"/>
              <a:gd name="T25" fmla="*/ 0 h 452"/>
              <a:gd name="T26" fmla="*/ 212 w 497"/>
              <a:gd name="T27" fmla="*/ 17 h 452"/>
              <a:gd name="T28" fmla="*/ 186 w 497"/>
              <a:gd name="T29" fmla="*/ 88 h 452"/>
              <a:gd name="T30" fmla="*/ 247 w 497"/>
              <a:gd name="T31" fmla="*/ 106 h 452"/>
              <a:gd name="T32" fmla="*/ 469 w 497"/>
              <a:gd name="T33" fmla="*/ 301 h 452"/>
              <a:gd name="T34" fmla="*/ 469 w 497"/>
              <a:gd name="T35" fmla="*/ 301 h 452"/>
              <a:gd name="T36" fmla="*/ 372 w 497"/>
              <a:gd name="T37" fmla="*/ 266 h 452"/>
              <a:gd name="T38" fmla="*/ 381 w 497"/>
              <a:gd name="T39" fmla="*/ 292 h 452"/>
              <a:gd name="T40" fmla="*/ 247 w 497"/>
              <a:gd name="T41" fmla="*/ 345 h 452"/>
              <a:gd name="T42" fmla="*/ 115 w 497"/>
              <a:gd name="T43" fmla="*/ 292 h 452"/>
              <a:gd name="T44" fmla="*/ 124 w 497"/>
              <a:gd name="T45" fmla="*/ 266 h 452"/>
              <a:gd name="T46" fmla="*/ 26 w 497"/>
              <a:gd name="T47" fmla="*/ 301 h 452"/>
              <a:gd name="T48" fmla="*/ 26 w 497"/>
              <a:gd name="T49" fmla="*/ 345 h 452"/>
              <a:gd name="T50" fmla="*/ 203 w 497"/>
              <a:gd name="T51" fmla="*/ 434 h 452"/>
              <a:gd name="T52" fmla="*/ 292 w 497"/>
              <a:gd name="T53" fmla="*/ 434 h 452"/>
              <a:gd name="T54" fmla="*/ 469 w 497"/>
              <a:gd name="T55" fmla="*/ 345 h 452"/>
              <a:gd name="T56" fmla="*/ 469 w 497"/>
              <a:gd name="T57" fmla="*/ 30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129"/>
          <p:cNvSpPr>
            <a:spLocks noChangeArrowheads="1"/>
          </p:cNvSpPr>
          <p:nvPr/>
        </p:nvSpPr>
        <p:spPr bwMode="auto">
          <a:xfrm>
            <a:off x="4409848" y="1834932"/>
            <a:ext cx="278200" cy="340429"/>
          </a:xfrm>
          <a:custGeom>
            <a:avLst/>
            <a:gdLst>
              <a:gd name="T0" fmla="*/ 168 w 337"/>
              <a:gd name="T1" fmla="*/ 0 h 409"/>
              <a:gd name="T2" fmla="*/ 168 w 337"/>
              <a:gd name="T3" fmla="*/ 0 h 409"/>
              <a:gd name="T4" fmla="*/ 0 w 337"/>
              <a:gd name="T5" fmla="*/ 62 h 409"/>
              <a:gd name="T6" fmla="*/ 35 w 337"/>
              <a:gd name="T7" fmla="*/ 363 h 409"/>
              <a:gd name="T8" fmla="*/ 168 w 337"/>
              <a:gd name="T9" fmla="*/ 408 h 409"/>
              <a:gd name="T10" fmla="*/ 301 w 337"/>
              <a:gd name="T11" fmla="*/ 363 h 409"/>
              <a:gd name="T12" fmla="*/ 336 w 337"/>
              <a:gd name="T13" fmla="*/ 62 h 409"/>
              <a:gd name="T14" fmla="*/ 168 w 337"/>
              <a:gd name="T15" fmla="*/ 0 h 409"/>
              <a:gd name="T16" fmla="*/ 168 w 337"/>
              <a:gd name="T17" fmla="*/ 107 h 409"/>
              <a:gd name="T18" fmla="*/ 168 w 337"/>
              <a:gd name="T19" fmla="*/ 107 h 409"/>
              <a:gd name="T20" fmla="*/ 35 w 337"/>
              <a:gd name="T21" fmla="*/ 71 h 409"/>
              <a:gd name="T22" fmla="*/ 168 w 337"/>
              <a:gd name="T23" fmla="*/ 36 h 409"/>
              <a:gd name="T24" fmla="*/ 301 w 337"/>
              <a:gd name="T25" fmla="*/ 71 h 409"/>
              <a:gd name="T26" fmla="*/ 168 w 337"/>
              <a:gd name="T27" fmla="*/ 107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528568" y="265975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1078749" y="3009163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3389602" y="265975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3939783" y="3009163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258493" y="265975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808674" y="3009163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097821" y="265975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9648002" y="3009163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528568" y="503688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1078749" y="5386285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3389602" y="503688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3939783" y="5386285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6258493" y="503688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6808674" y="5386285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9097821" y="503688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9648002" y="5386285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" name="Oval 3"/>
          <p:cNvSpPr/>
          <p:nvPr/>
        </p:nvSpPr>
        <p:spPr>
          <a:xfrm>
            <a:off x="975754" y="1941525"/>
            <a:ext cx="1935959" cy="1935705"/>
          </a:xfrm>
          <a:prstGeom prst="ellipse">
            <a:avLst/>
          </a:prstGeom>
          <a:solidFill>
            <a:srgbClr val="BB99C1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4195"/>
            <a:endParaRPr lang="en-US" sz="2150">
              <a:solidFill>
                <a:prstClr val="white"/>
              </a:solidFill>
            </a:endParaRPr>
          </a:p>
        </p:txBody>
      </p:sp>
      <p:sp>
        <p:nvSpPr>
          <p:cNvPr id="6" name="Oval 14"/>
          <p:cNvSpPr/>
          <p:nvPr/>
        </p:nvSpPr>
        <p:spPr>
          <a:xfrm>
            <a:off x="3640112" y="1948432"/>
            <a:ext cx="1935959" cy="1935705"/>
          </a:xfrm>
          <a:prstGeom prst="ellipse">
            <a:avLst/>
          </a:prstGeom>
          <a:solidFill>
            <a:srgbClr val="BB99C1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4195"/>
            <a:endParaRPr lang="en-US" sz="2150">
              <a:solidFill>
                <a:prstClr val="white"/>
              </a:solidFill>
            </a:endParaRPr>
          </a:p>
        </p:txBody>
      </p:sp>
      <p:sp>
        <p:nvSpPr>
          <p:cNvPr id="8" name="Oval 17"/>
          <p:cNvSpPr/>
          <p:nvPr/>
        </p:nvSpPr>
        <p:spPr>
          <a:xfrm>
            <a:off x="6308210" y="1948432"/>
            <a:ext cx="1935959" cy="1935705"/>
          </a:xfrm>
          <a:prstGeom prst="ellipse">
            <a:avLst/>
          </a:prstGeom>
          <a:solidFill>
            <a:srgbClr val="BB99C1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4195"/>
            <a:endParaRPr lang="en-US" sz="2150">
              <a:solidFill>
                <a:prstClr val="white"/>
              </a:solidFill>
            </a:endParaRPr>
          </a:p>
        </p:txBody>
      </p:sp>
      <p:sp>
        <p:nvSpPr>
          <p:cNvPr id="9" name="Oval 20"/>
          <p:cNvSpPr/>
          <p:nvPr/>
        </p:nvSpPr>
        <p:spPr>
          <a:xfrm>
            <a:off x="8972833" y="1948432"/>
            <a:ext cx="1935959" cy="1935705"/>
          </a:xfrm>
          <a:prstGeom prst="ellipse">
            <a:avLst/>
          </a:prstGeom>
          <a:solidFill>
            <a:srgbClr val="A2CAE7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4195"/>
            <a:endParaRPr lang="en-US" sz="2150">
              <a:solidFill>
                <a:prstClr val="white"/>
              </a:solidFill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2755685" y="2260748"/>
            <a:ext cx="1045125" cy="1159590"/>
          </a:xfrm>
          <a:prstGeom prst="rect">
            <a:avLst/>
          </a:prstGeom>
          <a:noFill/>
        </p:spPr>
        <p:txBody>
          <a:bodyPr wrap="square" lIns="121884" tIns="60941" rIns="121884" bIns="60941" rtlCol="0">
            <a:spAutoFit/>
          </a:bodyPr>
          <a:lstStyle/>
          <a:p>
            <a:pPr algn="ctr" defTabSz="544195"/>
            <a:r>
              <a:rPr lang="en-US" sz="7200" b="1" dirty="0">
                <a:solidFill>
                  <a:sysClr val="windowText" lastClr="000000"/>
                </a:solidFill>
                <a:latin typeface="Arial" panose="020B0604020202020204"/>
                <a:cs typeface="Arial" panose="020B0604020202020204"/>
              </a:rPr>
              <a:t>+</a:t>
            </a:r>
            <a:endParaRPr lang="ru-RU" sz="7200" b="1" dirty="0">
              <a:solidFill>
                <a:sysClr val="windowText" lastClr="00000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TextBox 24"/>
          <p:cNvSpPr txBox="1"/>
          <p:nvPr/>
        </p:nvSpPr>
        <p:spPr>
          <a:xfrm>
            <a:off x="5422045" y="2260748"/>
            <a:ext cx="1045125" cy="1159590"/>
          </a:xfrm>
          <a:prstGeom prst="rect">
            <a:avLst/>
          </a:prstGeom>
          <a:noFill/>
        </p:spPr>
        <p:txBody>
          <a:bodyPr wrap="square" lIns="121884" tIns="60941" rIns="121884" bIns="60941" rtlCol="0">
            <a:spAutoFit/>
          </a:bodyPr>
          <a:lstStyle/>
          <a:p>
            <a:pPr algn="ctr" defTabSz="544195"/>
            <a:r>
              <a:rPr lang="en-US" sz="7200" b="1" dirty="0">
                <a:solidFill>
                  <a:sysClr val="windowText" lastClr="000000"/>
                </a:solidFill>
                <a:latin typeface="Arial" panose="020B0604020202020204"/>
                <a:cs typeface="Arial" panose="020B0604020202020204"/>
              </a:rPr>
              <a:t>+</a:t>
            </a:r>
            <a:endParaRPr lang="ru-RU" sz="7200" b="1" dirty="0">
              <a:solidFill>
                <a:sysClr val="windowText" lastClr="00000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2" name="TextBox 25"/>
          <p:cNvSpPr txBox="1"/>
          <p:nvPr/>
        </p:nvSpPr>
        <p:spPr>
          <a:xfrm>
            <a:off x="8073594" y="2273557"/>
            <a:ext cx="1045125" cy="1159590"/>
          </a:xfrm>
          <a:prstGeom prst="rect">
            <a:avLst/>
          </a:prstGeom>
          <a:noFill/>
        </p:spPr>
        <p:txBody>
          <a:bodyPr wrap="square" lIns="121884" tIns="60941" rIns="121884" bIns="60941" rtlCol="0">
            <a:spAutoFit/>
          </a:bodyPr>
          <a:lstStyle/>
          <a:p>
            <a:pPr algn="ctr" defTabSz="544195"/>
            <a:r>
              <a:rPr lang="en-US" sz="7200" b="1" dirty="0">
                <a:solidFill>
                  <a:sysClr val="windowText" lastClr="000000"/>
                </a:solidFill>
                <a:latin typeface="Arial" panose="020B0604020202020204"/>
                <a:cs typeface="Arial" panose="020B0604020202020204"/>
              </a:rPr>
              <a:t>=</a:t>
            </a:r>
            <a:endParaRPr lang="ru-RU" sz="7200" b="1" dirty="0">
              <a:solidFill>
                <a:sysClr val="windowText" lastClr="00000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Freeform 124"/>
          <p:cNvSpPr>
            <a:spLocks noChangeArrowheads="1"/>
          </p:cNvSpPr>
          <p:nvPr/>
        </p:nvSpPr>
        <p:spPr bwMode="auto">
          <a:xfrm>
            <a:off x="1458475" y="2459695"/>
            <a:ext cx="824623" cy="796427"/>
          </a:xfrm>
          <a:custGeom>
            <a:avLst/>
            <a:gdLst>
              <a:gd name="T0" fmla="*/ 79 w 515"/>
              <a:gd name="T1" fmla="*/ 337 h 498"/>
              <a:gd name="T2" fmla="*/ 79 w 515"/>
              <a:gd name="T3" fmla="*/ 337 h 498"/>
              <a:gd name="T4" fmla="*/ 18 w 515"/>
              <a:gd name="T5" fmla="*/ 470 h 498"/>
              <a:gd name="T6" fmla="*/ 169 w 515"/>
              <a:gd name="T7" fmla="*/ 434 h 498"/>
              <a:gd name="T8" fmla="*/ 160 w 515"/>
              <a:gd name="T9" fmla="*/ 346 h 498"/>
              <a:gd name="T10" fmla="*/ 79 w 515"/>
              <a:gd name="T11" fmla="*/ 337 h 498"/>
              <a:gd name="T12" fmla="*/ 496 w 515"/>
              <a:gd name="T13" fmla="*/ 18 h 498"/>
              <a:gd name="T14" fmla="*/ 496 w 515"/>
              <a:gd name="T15" fmla="*/ 18 h 498"/>
              <a:gd name="T16" fmla="*/ 195 w 515"/>
              <a:gd name="T17" fmla="*/ 231 h 498"/>
              <a:gd name="T18" fmla="*/ 141 w 515"/>
              <a:gd name="T19" fmla="*/ 293 h 498"/>
              <a:gd name="T20" fmla="*/ 150 w 515"/>
              <a:gd name="T21" fmla="*/ 301 h 498"/>
              <a:gd name="T22" fmla="*/ 186 w 515"/>
              <a:gd name="T23" fmla="*/ 328 h 498"/>
              <a:gd name="T24" fmla="*/ 204 w 515"/>
              <a:gd name="T25" fmla="*/ 354 h 498"/>
              <a:gd name="T26" fmla="*/ 213 w 515"/>
              <a:gd name="T27" fmla="*/ 363 h 498"/>
              <a:gd name="T28" fmla="*/ 275 w 515"/>
              <a:gd name="T29" fmla="*/ 310 h 498"/>
              <a:gd name="T30" fmla="*/ 496 w 515"/>
              <a:gd name="T31" fmla="*/ 1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4195"/>
            <a:endParaRPr lang="en-US" sz="2150" dirty="0">
              <a:solidFill>
                <a:srgbClr val="E2E3E9"/>
              </a:solidFill>
            </a:endParaRPr>
          </a:p>
        </p:txBody>
      </p:sp>
      <p:sp>
        <p:nvSpPr>
          <p:cNvPr id="14" name="Freeform 35"/>
          <p:cNvSpPr>
            <a:spLocks noChangeArrowheads="1"/>
          </p:cNvSpPr>
          <p:nvPr/>
        </p:nvSpPr>
        <p:spPr bwMode="auto">
          <a:xfrm>
            <a:off x="6995590" y="2546682"/>
            <a:ext cx="570893" cy="669567"/>
          </a:xfrm>
          <a:custGeom>
            <a:avLst/>
            <a:gdLst>
              <a:gd name="T0" fmla="*/ 319 w 355"/>
              <a:gd name="T1" fmla="*/ 141 h 417"/>
              <a:gd name="T2" fmla="*/ 319 w 355"/>
              <a:gd name="T3" fmla="*/ 141 h 417"/>
              <a:gd name="T4" fmla="*/ 274 w 355"/>
              <a:gd name="T5" fmla="*/ 141 h 417"/>
              <a:gd name="T6" fmla="*/ 274 w 355"/>
              <a:gd name="T7" fmla="*/ 106 h 417"/>
              <a:gd name="T8" fmla="*/ 176 w 355"/>
              <a:gd name="T9" fmla="*/ 0 h 417"/>
              <a:gd name="T10" fmla="*/ 79 w 355"/>
              <a:gd name="T11" fmla="*/ 106 h 417"/>
              <a:gd name="T12" fmla="*/ 79 w 355"/>
              <a:gd name="T13" fmla="*/ 141 h 417"/>
              <a:gd name="T14" fmla="*/ 25 w 355"/>
              <a:gd name="T15" fmla="*/ 141 h 417"/>
              <a:gd name="T16" fmla="*/ 0 w 355"/>
              <a:gd name="T17" fmla="*/ 177 h 417"/>
              <a:gd name="T18" fmla="*/ 0 w 355"/>
              <a:gd name="T19" fmla="*/ 372 h 417"/>
              <a:gd name="T20" fmla="*/ 25 w 355"/>
              <a:gd name="T21" fmla="*/ 398 h 417"/>
              <a:gd name="T22" fmla="*/ 53 w 355"/>
              <a:gd name="T23" fmla="*/ 407 h 417"/>
              <a:gd name="T24" fmla="*/ 106 w 355"/>
              <a:gd name="T25" fmla="*/ 416 h 417"/>
              <a:gd name="T26" fmla="*/ 247 w 355"/>
              <a:gd name="T27" fmla="*/ 416 h 417"/>
              <a:gd name="T28" fmla="*/ 300 w 355"/>
              <a:gd name="T29" fmla="*/ 407 h 417"/>
              <a:gd name="T30" fmla="*/ 327 w 355"/>
              <a:gd name="T31" fmla="*/ 398 h 417"/>
              <a:gd name="T32" fmla="*/ 354 w 355"/>
              <a:gd name="T33" fmla="*/ 372 h 417"/>
              <a:gd name="T34" fmla="*/ 354 w 355"/>
              <a:gd name="T35" fmla="*/ 177 h 417"/>
              <a:gd name="T36" fmla="*/ 319 w 355"/>
              <a:gd name="T37" fmla="*/ 141 h 417"/>
              <a:gd name="T38" fmla="*/ 123 w 355"/>
              <a:gd name="T39" fmla="*/ 97 h 417"/>
              <a:gd name="T40" fmla="*/ 123 w 355"/>
              <a:gd name="T41" fmla="*/ 97 h 417"/>
              <a:gd name="T42" fmla="*/ 176 w 355"/>
              <a:gd name="T43" fmla="*/ 44 h 417"/>
              <a:gd name="T44" fmla="*/ 229 w 355"/>
              <a:gd name="T45" fmla="*/ 97 h 417"/>
              <a:gd name="T46" fmla="*/ 229 w 355"/>
              <a:gd name="T47" fmla="*/ 141 h 417"/>
              <a:gd name="T48" fmla="*/ 123 w 355"/>
              <a:gd name="T49" fmla="*/ 141 h 417"/>
              <a:gd name="T50" fmla="*/ 123 w 355"/>
              <a:gd name="T51" fmla="*/ 9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55" h="417">
                <a:moveTo>
                  <a:pt x="319" y="141"/>
                </a:moveTo>
                <a:lnTo>
                  <a:pt x="319" y="141"/>
                </a:lnTo>
                <a:cubicBezTo>
                  <a:pt x="274" y="141"/>
                  <a:pt x="274" y="141"/>
                  <a:pt x="274" y="141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74" y="35"/>
                  <a:pt x="238" y="0"/>
                  <a:pt x="176" y="0"/>
                </a:cubicBezTo>
                <a:cubicBezTo>
                  <a:pt x="106" y="0"/>
                  <a:pt x="79" y="35"/>
                  <a:pt x="79" y="106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25" y="141"/>
                  <a:pt x="25" y="141"/>
                  <a:pt x="25" y="141"/>
                </a:cubicBezTo>
                <a:cubicBezTo>
                  <a:pt x="17" y="141"/>
                  <a:pt x="0" y="159"/>
                  <a:pt x="0" y="17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1"/>
                  <a:pt x="17" y="398"/>
                  <a:pt x="25" y="398"/>
                </a:cubicBezTo>
                <a:cubicBezTo>
                  <a:pt x="53" y="407"/>
                  <a:pt x="53" y="407"/>
                  <a:pt x="53" y="407"/>
                </a:cubicBezTo>
                <a:cubicBezTo>
                  <a:pt x="70" y="416"/>
                  <a:pt x="88" y="416"/>
                  <a:pt x="106" y="416"/>
                </a:cubicBezTo>
                <a:cubicBezTo>
                  <a:pt x="247" y="416"/>
                  <a:pt x="247" y="416"/>
                  <a:pt x="247" y="416"/>
                </a:cubicBezTo>
                <a:cubicBezTo>
                  <a:pt x="265" y="416"/>
                  <a:pt x="283" y="416"/>
                  <a:pt x="300" y="407"/>
                </a:cubicBezTo>
                <a:cubicBezTo>
                  <a:pt x="327" y="398"/>
                  <a:pt x="327" y="398"/>
                  <a:pt x="327" y="398"/>
                </a:cubicBezTo>
                <a:cubicBezTo>
                  <a:pt x="336" y="398"/>
                  <a:pt x="354" y="381"/>
                  <a:pt x="354" y="372"/>
                </a:cubicBezTo>
                <a:cubicBezTo>
                  <a:pt x="354" y="177"/>
                  <a:pt x="354" y="177"/>
                  <a:pt x="354" y="177"/>
                </a:cubicBezTo>
                <a:cubicBezTo>
                  <a:pt x="354" y="159"/>
                  <a:pt x="336" y="141"/>
                  <a:pt x="319" y="141"/>
                </a:cubicBezTo>
                <a:close/>
                <a:moveTo>
                  <a:pt x="123" y="97"/>
                </a:moveTo>
                <a:lnTo>
                  <a:pt x="123" y="97"/>
                </a:lnTo>
                <a:cubicBezTo>
                  <a:pt x="123" y="62"/>
                  <a:pt x="150" y="44"/>
                  <a:pt x="176" y="44"/>
                </a:cubicBezTo>
                <a:cubicBezTo>
                  <a:pt x="203" y="44"/>
                  <a:pt x="229" y="62"/>
                  <a:pt x="229" y="97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123" y="141"/>
                  <a:pt x="123" y="141"/>
                  <a:pt x="123" y="141"/>
                </a:cubicBezTo>
                <a:lnTo>
                  <a:pt x="123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4195"/>
            <a:endParaRPr lang="en-US" sz="2150" dirty="0">
              <a:solidFill>
                <a:srgbClr val="E2E3E9"/>
              </a:solidFill>
            </a:endParaRPr>
          </a:p>
        </p:txBody>
      </p:sp>
      <p:sp>
        <p:nvSpPr>
          <p:cNvPr id="15" name="Freeform 28"/>
          <p:cNvSpPr>
            <a:spLocks noChangeArrowheads="1"/>
          </p:cNvSpPr>
          <p:nvPr/>
        </p:nvSpPr>
        <p:spPr bwMode="auto">
          <a:xfrm>
            <a:off x="4219620" y="2529818"/>
            <a:ext cx="796427" cy="669561"/>
          </a:xfrm>
          <a:custGeom>
            <a:avLst/>
            <a:gdLst>
              <a:gd name="T0" fmla="*/ 124 w 498"/>
              <a:gd name="T1" fmla="*/ 81 h 418"/>
              <a:gd name="T2" fmla="*/ 124 w 498"/>
              <a:gd name="T3" fmla="*/ 81 h 418"/>
              <a:gd name="T4" fmla="*/ 36 w 498"/>
              <a:gd name="T5" fmla="*/ 258 h 418"/>
              <a:gd name="T6" fmla="*/ 346 w 498"/>
              <a:gd name="T7" fmla="*/ 116 h 418"/>
              <a:gd name="T8" fmla="*/ 9 w 498"/>
              <a:gd name="T9" fmla="*/ 382 h 418"/>
              <a:gd name="T10" fmla="*/ 44 w 498"/>
              <a:gd name="T11" fmla="*/ 400 h 418"/>
              <a:gd name="T12" fmla="*/ 97 w 498"/>
              <a:gd name="T13" fmla="*/ 311 h 418"/>
              <a:gd name="T14" fmla="*/ 293 w 498"/>
              <a:gd name="T15" fmla="*/ 311 h 418"/>
              <a:gd name="T16" fmla="*/ 469 w 498"/>
              <a:gd name="T17" fmla="*/ 72 h 418"/>
              <a:gd name="T18" fmla="*/ 124 w 498"/>
              <a:gd name="T19" fmla="*/ 81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4195"/>
            <a:endParaRPr lang="en-US" sz="2150" dirty="0">
              <a:solidFill>
                <a:srgbClr val="E2E3E9"/>
              </a:solidFill>
            </a:endParaRPr>
          </a:p>
        </p:txBody>
      </p:sp>
      <p:sp>
        <p:nvSpPr>
          <p:cNvPr id="16" name="Freeform 67"/>
          <p:cNvSpPr>
            <a:spLocks noChangeArrowheads="1"/>
          </p:cNvSpPr>
          <p:nvPr/>
        </p:nvSpPr>
        <p:spPr bwMode="auto">
          <a:xfrm>
            <a:off x="9645333" y="2480839"/>
            <a:ext cx="659956" cy="775284"/>
          </a:xfrm>
          <a:custGeom>
            <a:avLst/>
            <a:gdLst>
              <a:gd name="T0" fmla="*/ 434 w 453"/>
              <a:gd name="T1" fmla="*/ 186 h 533"/>
              <a:gd name="T2" fmla="*/ 434 w 453"/>
              <a:gd name="T3" fmla="*/ 186 h 533"/>
              <a:gd name="T4" fmla="*/ 44 w 453"/>
              <a:gd name="T5" fmla="*/ 160 h 533"/>
              <a:gd name="T6" fmla="*/ 0 w 453"/>
              <a:gd name="T7" fmla="*/ 178 h 533"/>
              <a:gd name="T8" fmla="*/ 88 w 453"/>
              <a:gd name="T9" fmla="*/ 532 h 533"/>
              <a:gd name="T10" fmla="*/ 141 w 453"/>
              <a:gd name="T11" fmla="*/ 532 h 533"/>
              <a:gd name="T12" fmla="*/ 97 w 453"/>
              <a:gd name="T13" fmla="*/ 355 h 533"/>
              <a:gd name="T14" fmla="*/ 443 w 453"/>
              <a:gd name="T15" fmla="*/ 195 h 533"/>
              <a:gd name="T16" fmla="*/ 434 w 453"/>
              <a:gd name="T17" fmla="*/ 186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533">
                <a:moveTo>
                  <a:pt x="434" y="186"/>
                </a:moveTo>
                <a:lnTo>
                  <a:pt x="434" y="186"/>
                </a:lnTo>
                <a:cubicBezTo>
                  <a:pt x="151" y="301"/>
                  <a:pt x="266" y="0"/>
                  <a:pt x="44" y="160"/>
                </a:cubicBezTo>
                <a:cubicBezTo>
                  <a:pt x="0" y="178"/>
                  <a:pt x="0" y="178"/>
                  <a:pt x="0" y="178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141" y="532"/>
                  <a:pt x="141" y="532"/>
                  <a:pt x="141" y="532"/>
                </a:cubicBezTo>
                <a:cubicBezTo>
                  <a:pt x="97" y="355"/>
                  <a:pt x="97" y="355"/>
                  <a:pt x="97" y="355"/>
                </a:cubicBezTo>
                <a:cubicBezTo>
                  <a:pt x="293" y="195"/>
                  <a:pt x="213" y="532"/>
                  <a:pt x="443" y="195"/>
                </a:cubicBezTo>
                <a:cubicBezTo>
                  <a:pt x="452" y="195"/>
                  <a:pt x="443" y="186"/>
                  <a:pt x="434" y="18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4195"/>
            <a:endParaRPr lang="en-US" sz="2150" dirty="0">
              <a:solidFill>
                <a:srgbClr val="E2E3E9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03611" y="4381804"/>
            <a:ext cx="9327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极致无岸，向天而歌。向天歌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。向天歌由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多位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。因为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专业、愈逐极致，我们力求为客户提供兼顾商业价值体现与视觉艺术并重的作品。更多关于向天歌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www.topppt.cn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2746" t="731" r="2865"/>
          <a:stretch>
            <a:fillRect/>
          </a:stretch>
        </p:blipFill>
        <p:spPr>
          <a:xfrm>
            <a:off x="-20320" y="-40640"/>
            <a:ext cx="12222480" cy="68986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735" y="818913"/>
            <a:ext cx="5116369" cy="5179534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168794" y="3493724"/>
            <a:ext cx="3847153" cy="1105774"/>
            <a:chOff x="4371782" y="3172934"/>
            <a:chExt cx="3483451" cy="1001236"/>
          </a:xfrm>
        </p:grpSpPr>
        <p:sp>
          <p:nvSpPr>
            <p:cNvPr id="10" name="文本框 9"/>
            <p:cNvSpPr txBox="1"/>
            <p:nvPr/>
          </p:nvSpPr>
          <p:spPr>
            <a:xfrm>
              <a:off x="4371782" y="3172934"/>
              <a:ext cx="3483451" cy="222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THANK YOU FOR YOUR WATCHING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4507196" y="3502558"/>
              <a:ext cx="324648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5140631" y="3896460"/>
              <a:ext cx="1979612" cy="277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青课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6732" y="2341785"/>
            <a:ext cx="4968671" cy="14570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988" y="519617"/>
            <a:ext cx="6867560" cy="5522368"/>
          </a:xfrm>
          <a:prstGeom prst="rect">
            <a:avLst/>
          </a:prstGeom>
        </p:spPr>
      </p:pic>
      <p:sp>
        <p:nvSpPr>
          <p:cNvPr id="437" name="出自【趣你的PPT】(微信:qunideppt)：最优质的PPT资源库"/>
          <p:cNvSpPr txBox="1"/>
          <p:nvPr/>
        </p:nvSpPr>
        <p:spPr>
          <a:xfrm>
            <a:off x="5048250" y="2170151"/>
            <a:ext cx="21717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tx1">
                    <a:lumMod val="65000"/>
                    <a:lumOff val="35000"/>
                  </a:schemeClr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01</a:t>
            </a:r>
            <a:endParaRPr lang="zh-CN" altLang="en-US" sz="13800" dirty="0">
              <a:solidFill>
                <a:schemeClr val="tx1">
                  <a:lumMod val="65000"/>
                  <a:lumOff val="35000"/>
                </a:schemeClr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438" name="出自【趣你的PPT】(微信:qunideppt)：最优质的PPT资源库"/>
          <p:cNvSpPr txBox="1">
            <a:spLocks noChangeArrowheads="1"/>
          </p:cNvSpPr>
          <p:nvPr/>
        </p:nvSpPr>
        <p:spPr bwMode="auto">
          <a:xfrm>
            <a:off x="3931844" y="4582711"/>
            <a:ext cx="49423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3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2603380" y="5145697"/>
            <a:ext cx="67373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draw the text box size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template.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876620" y="2029447"/>
            <a:ext cx="4590731" cy="1475753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09995" y="2357034"/>
            <a:ext cx="3923980" cy="959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876619" y="4239290"/>
            <a:ext cx="4590731" cy="1475753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09994" y="4566877"/>
            <a:ext cx="3923980" cy="959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532226" y="1795364"/>
            <a:ext cx="3279515" cy="462161"/>
          </a:xfrm>
          <a:prstGeom prst="roundRect">
            <a:avLst/>
          </a:prstGeom>
          <a:solidFill>
            <a:srgbClr val="BB9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763472" y="1845162"/>
            <a:ext cx="2797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532226" y="4046514"/>
            <a:ext cx="3279515" cy="462161"/>
          </a:xfrm>
          <a:prstGeom prst="roundRect">
            <a:avLst/>
          </a:prstGeom>
          <a:solidFill>
            <a:srgbClr val="BB9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744422" y="4098792"/>
            <a:ext cx="2797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633" y="1665317"/>
            <a:ext cx="3261995" cy="41638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4" name="Group 13"/>
          <p:cNvGrpSpPr/>
          <p:nvPr/>
        </p:nvGrpSpPr>
        <p:grpSpPr>
          <a:xfrm>
            <a:off x="4223902" y="1897231"/>
            <a:ext cx="3706092" cy="4172239"/>
            <a:chOff x="4038598" y="1897231"/>
            <a:chExt cx="4076701" cy="4589463"/>
          </a:xfrm>
        </p:grpSpPr>
        <p:sp>
          <p:nvSpPr>
            <p:cNvPr id="6" name="MH_Other_1"/>
            <p:cNvSpPr/>
            <p:nvPr/>
          </p:nvSpPr>
          <p:spPr>
            <a:xfrm>
              <a:off x="4168773" y="2282993"/>
              <a:ext cx="3816350" cy="3816350"/>
            </a:xfrm>
            <a:prstGeom prst="ellipse">
              <a:avLst/>
            </a:prstGeom>
            <a:noFill/>
            <a:ln w="47625" cap="flat" cmpd="sng" algn="ctr">
              <a:solidFill>
                <a:srgbClr val="FFFFFF">
                  <a:lumMod val="8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8" name="MH_Other_2"/>
            <p:cNvSpPr/>
            <p:nvPr/>
          </p:nvSpPr>
          <p:spPr>
            <a:xfrm>
              <a:off x="5130799" y="3245019"/>
              <a:ext cx="1893887" cy="1893887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143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9" name="MH_Other_3"/>
            <p:cNvSpPr/>
            <p:nvPr/>
          </p:nvSpPr>
          <p:spPr>
            <a:xfrm>
              <a:off x="4038598" y="2851318"/>
              <a:ext cx="773112" cy="773112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A2CAE7"/>
            </a:solidFill>
            <a:ln w="50800" cap="flat" cmpd="thinThick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0" name="MH_Other_4"/>
            <p:cNvSpPr/>
            <p:nvPr/>
          </p:nvSpPr>
          <p:spPr>
            <a:xfrm>
              <a:off x="5691186" y="1897231"/>
              <a:ext cx="771525" cy="773113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A2CAE7"/>
            </a:solidFill>
            <a:ln w="50800" cap="flat" cmpd="thinThick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1" name="MH_Other_5"/>
            <p:cNvSpPr/>
            <p:nvPr/>
          </p:nvSpPr>
          <p:spPr>
            <a:xfrm>
              <a:off x="7343774" y="2851318"/>
              <a:ext cx="771525" cy="773112"/>
            </a:xfrm>
            <a:custGeom>
              <a:avLst/>
              <a:gdLst>
                <a:gd name="connsiteX0" fmla="*/ 413081 w 772416"/>
                <a:gd name="connsiteY0" fmla="*/ 962 h 772417"/>
                <a:gd name="connsiteX1" fmla="*/ 720618 w 772416"/>
                <a:gd name="connsiteY1" fmla="*/ 193137 h 772417"/>
                <a:gd name="connsiteX2" fmla="*/ 579280 w 772416"/>
                <a:gd name="connsiteY2" fmla="*/ 720619 h 772417"/>
                <a:gd name="connsiteX3" fmla="*/ 51797 w 772416"/>
                <a:gd name="connsiteY3" fmla="*/ 579281 h 772417"/>
                <a:gd name="connsiteX4" fmla="*/ 193136 w 772416"/>
                <a:gd name="connsiteY4" fmla="*/ 51798 h 772417"/>
                <a:gd name="connsiteX5" fmla="*/ 413081 w 772416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7">
                  <a:moveTo>
                    <a:pt x="413081" y="962"/>
                  </a:moveTo>
                  <a:cubicBezTo>
                    <a:pt x="536732" y="9701"/>
                    <a:pt x="653974" y="77706"/>
                    <a:pt x="720618" y="193137"/>
                  </a:cubicBezTo>
                  <a:cubicBezTo>
                    <a:pt x="827249" y="377826"/>
                    <a:pt x="763969" y="613989"/>
                    <a:pt x="579280" y="720619"/>
                  </a:cubicBezTo>
                  <a:cubicBezTo>
                    <a:pt x="394590" y="827250"/>
                    <a:pt x="158428" y="763970"/>
                    <a:pt x="51797" y="579281"/>
                  </a:cubicBezTo>
                  <a:cubicBezTo>
                    <a:pt x="-54833" y="394591"/>
                    <a:pt x="8446" y="158429"/>
                    <a:pt x="193136" y="51798"/>
                  </a:cubicBezTo>
                  <a:cubicBezTo>
                    <a:pt x="262394" y="11812"/>
                    <a:pt x="338891" y="-4281"/>
                    <a:pt x="413081" y="962"/>
                  </a:cubicBezTo>
                  <a:close/>
                </a:path>
              </a:pathLst>
            </a:custGeom>
            <a:solidFill>
              <a:srgbClr val="A2CAE7"/>
            </a:solidFill>
            <a:ln w="50800" cap="flat" cmpd="thinThick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2" name="MH_Other_6"/>
            <p:cNvSpPr/>
            <p:nvPr/>
          </p:nvSpPr>
          <p:spPr>
            <a:xfrm>
              <a:off x="7343774" y="4759493"/>
              <a:ext cx="771525" cy="773112"/>
            </a:xfrm>
            <a:custGeom>
              <a:avLst/>
              <a:gdLst>
                <a:gd name="connsiteX0" fmla="*/ 413081 w 772416"/>
                <a:gd name="connsiteY0" fmla="*/ 961 h 772416"/>
                <a:gd name="connsiteX1" fmla="*/ 720618 w 772416"/>
                <a:gd name="connsiteY1" fmla="*/ 193136 h 772416"/>
                <a:gd name="connsiteX2" fmla="*/ 579280 w 772416"/>
                <a:gd name="connsiteY2" fmla="*/ 720618 h 772416"/>
                <a:gd name="connsiteX3" fmla="*/ 51797 w 772416"/>
                <a:gd name="connsiteY3" fmla="*/ 579280 h 772416"/>
                <a:gd name="connsiteX4" fmla="*/ 193136 w 772416"/>
                <a:gd name="connsiteY4" fmla="*/ 51797 h 772416"/>
                <a:gd name="connsiteX5" fmla="*/ 413081 w 772416"/>
                <a:gd name="connsiteY5" fmla="*/ 961 h 77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6">
                  <a:moveTo>
                    <a:pt x="413081" y="961"/>
                  </a:moveTo>
                  <a:cubicBezTo>
                    <a:pt x="536732" y="9700"/>
                    <a:pt x="653974" y="77705"/>
                    <a:pt x="720618" y="193136"/>
                  </a:cubicBezTo>
                  <a:cubicBezTo>
                    <a:pt x="827249" y="377825"/>
                    <a:pt x="763969" y="613988"/>
                    <a:pt x="579280" y="720618"/>
                  </a:cubicBezTo>
                  <a:cubicBezTo>
                    <a:pt x="394590" y="827249"/>
                    <a:pt x="158428" y="763969"/>
                    <a:pt x="51797" y="579280"/>
                  </a:cubicBezTo>
                  <a:cubicBezTo>
                    <a:pt x="-54833" y="394590"/>
                    <a:pt x="8446" y="158428"/>
                    <a:pt x="193136" y="51797"/>
                  </a:cubicBezTo>
                  <a:cubicBezTo>
                    <a:pt x="262394" y="11811"/>
                    <a:pt x="338891" y="-4282"/>
                    <a:pt x="413081" y="961"/>
                  </a:cubicBezTo>
                  <a:close/>
                </a:path>
              </a:pathLst>
            </a:custGeom>
            <a:solidFill>
              <a:srgbClr val="A2CAE7"/>
            </a:solidFill>
            <a:ln w="50800" cap="flat" cmpd="thinThick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3" name="MH_Other_7"/>
            <p:cNvSpPr/>
            <p:nvPr/>
          </p:nvSpPr>
          <p:spPr>
            <a:xfrm>
              <a:off x="5691186" y="5713581"/>
              <a:ext cx="771525" cy="773113"/>
            </a:xfrm>
            <a:custGeom>
              <a:avLst/>
              <a:gdLst>
                <a:gd name="connsiteX0" fmla="*/ 413082 w 772416"/>
                <a:gd name="connsiteY0" fmla="*/ 961 h 772415"/>
                <a:gd name="connsiteX1" fmla="*/ 720619 w 772416"/>
                <a:gd name="connsiteY1" fmla="*/ 193135 h 772415"/>
                <a:gd name="connsiteX2" fmla="*/ 579280 w 772416"/>
                <a:gd name="connsiteY2" fmla="*/ 720618 h 772415"/>
                <a:gd name="connsiteX3" fmla="*/ 51797 w 772416"/>
                <a:gd name="connsiteY3" fmla="*/ 579279 h 772415"/>
                <a:gd name="connsiteX4" fmla="*/ 193136 w 772416"/>
                <a:gd name="connsiteY4" fmla="*/ 51797 h 772415"/>
                <a:gd name="connsiteX5" fmla="*/ 413082 w 772416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5">
                  <a:moveTo>
                    <a:pt x="413082" y="961"/>
                  </a:moveTo>
                  <a:cubicBezTo>
                    <a:pt x="536732" y="9699"/>
                    <a:pt x="653975" y="77704"/>
                    <a:pt x="720619" y="193135"/>
                  </a:cubicBezTo>
                  <a:cubicBezTo>
                    <a:pt x="827249" y="377825"/>
                    <a:pt x="763970" y="613987"/>
                    <a:pt x="579280" y="720618"/>
                  </a:cubicBezTo>
                  <a:cubicBezTo>
                    <a:pt x="394591" y="827248"/>
                    <a:pt x="158428" y="763969"/>
                    <a:pt x="51797" y="579279"/>
                  </a:cubicBezTo>
                  <a:cubicBezTo>
                    <a:pt x="-54833" y="394590"/>
                    <a:pt x="8446" y="158427"/>
                    <a:pt x="193136" y="51797"/>
                  </a:cubicBezTo>
                  <a:cubicBezTo>
                    <a:pt x="262395" y="11810"/>
                    <a:pt x="338892" y="-4283"/>
                    <a:pt x="413082" y="961"/>
                  </a:cubicBezTo>
                  <a:close/>
                </a:path>
              </a:pathLst>
            </a:custGeom>
            <a:solidFill>
              <a:srgbClr val="A2CAE7"/>
            </a:solidFill>
            <a:ln w="50800" cap="flat" cmpd="thinThick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4" name="MH_Other_8"/>
            <p:cNvSpPr/>
            <p:nvPr/>
          </p:nvSpPr>
          <p:spPr>
            <a:xfrm>
              <a:off x="4038598" y="4759493"/>
              <a:ext cx="773112" cy="773112"/>
            </a:xfrm>
            <a:custGeom>
              <a:avLst/>
              <a:gdLst>
                <a:gd name="connsiteX0" fmla="*/ 413083 w 772417"/>
                <a:gd name="connsiteY0" fmla="*/ 961 h 772415"/>
                <a:gd name="connsiteX1" fmla="*/ 720620 w 772417"/>
                <a:gd name="connsiteY1" fmla="*/ 193136 h 772415"/>
                <a:gd name="connsiteX2" fmla="*/ 579281 w 772417"/>
                <a:gd name="connsiteY2" fmla="*/ 720618 h 772415"/>
                <a:gd name="connsiteX3" fmla="*/ 51799 w 772417"/>
                <a:gd name="connsiteY3" fmla="*/ 579279 h 772415"/>
                <a:gd name="connsiteX4" fmla="*/ 193137 w 772417"/>
                <a:gd name="connsiteY4" fmla="*/ 51797 h 772415"/>
                <a:gd name="connsiteX5" fmla="*/ 413083 w 772417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5">
                  <a:moveTo>
                    <a:pt x="413083" y="961"/>
                  </a:moveTo>
                  <a:cubicBezTo>
                    <a:pt x="536733" y="9700"/>
                    <a:pt x="653976" y="77705"/>
                    <a:pt x="720620" y="193136"/>
                  </a:cubicBezTo>
                  <a:cubicBezTo>
                    <a:pt x="827250" y="377825"/>
                    <a:pt x="763971" y="613987"/>
                    <a:pt x="579281" y="720618"/>
                  </a:cubicBezTo>
                  <a:cubicBezTo>
                    <a:pt x="394592" y="827248"/>
                    <a:pt x="158429" y="763969"/>
                    <a:pt x="51799" y="579279"/>
                  </a:cubicBezTo>
                  <a:cubicBezTo>
                    <a:pt x="-54832" y="394590"/>
                    <a:pt x="8448" y="158428"/>
                    <a:pt x="193137" y="51797"/>
                  </a:cubicBezTo>
                  <a:cubicBezTo>
                    <a:pt x="262396" y="11811"/>
                    <a:pt x="338893" y="-4282"/>
                    <a:pt x="413083" y="961"/>
                  </a:cubicBezTo>
                  <a:close/>
                </a:path>
              </a:pathLst>
            </a:custGeom>
            <a:solidFill>
              <a:srgbClr val="A2CAE7"/>
            </a:solidFill>
            <a:ln w="50800" cap="flat" cmpd="thinThick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5" name="MH_Other_9"/>
            <p:cNvSpPr/>
            <p:nvPr/>
          </p:nvSpPr>
          <p:spPr bwMode="auto">
            <a:xfrm>
              <a:off x="5942011" y="2113131"/>
              <a:ext cx="269875" cy="341313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6" name="MH_Other_10"/>
            <p:cNvSpPr/>
            <p:nvPr/>
          </p:nvSpPr>
          <p:spPr bwMode="auto">
            <a:xfrm>
              <a:off x="7639048" y="4975393"/>
              <a:ext cx="182562" cy="341312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7" name="MH_Other_11"/>
            <p:cNvSpPr/>
            <p:nvPr/>
          </p:nvSpPr>
          <p:spPr bwMode="auto">
            <a:xfrm>
              <a:off x="4210048" y="5019843"/>
              <a:ext cx="430212" cy="252412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8" name="MH_Other_12"/>
            <p:cNvSpPr/>
            <p:nvPr/>
          </p:nvSpPr>
          <p:spPr>
            <a:xfrm>
              <a:off x="5905498" y="5929481"/>
              <a:ext cx="342900" cy="341313"/>
            </a:xfrm>
            <a:custGeom>
              <a:avLst/>
              <a:gdLst>
                <a:gd name="connsiteX0" fmla="*/ 320662 w 792088"/>
                <a:gd name="connsiteY0" fmla="*/ 99114 h 792088"/>
                <a:gd name="connsiteX1" fmla="*/ 320662 w 792088"/>
                <a:gd name="connsiteY1" fmla="*/ 475062 h 792088"/>
                <a:gd name="connsiteX2" fmla="*/ 696610 w 792088"/>
                <a:gd name="connsiteY2" fmla="*/ 475062 h 792088"/>
                <a:gd name="connsiteX3" fmla="*/ 696610 w 792088"/>
                <a:gd name="connsiteY3" fmla="*/ 434076 h 792088"/>
                <a:gd name="connsiteX4" fmla="*/ 361648 w 792088"/>
                <a:gd name="connsiteY4" fmla="*/ 434076 h 792088"/>
                <a:gd name="connsiteX5" fmla="*/ 361648 w 792088"/>
                <a:gd name="connsiteY5" fmla="*/ 99114 h 792088"/>
                <a:gd name="connsiteX6" fmla="*/ 396044 w 792088"/>
                <a:gd name="connsiteY6" fmla="*/ 0 h 792088"/>
                <a:gd name="connsiteX7" fmla="*/ 792088 w 792088"/>
                <a:gd name="connsiteY7" fmla="*/ 396044 h 792088"/>
                <a:gd name="connsiteX8" fmla="*/ 396044 w 792088"/>
                <a:gd name="connsiteY8" fmla="*/ 792088 h 792088"/>
                <a:gd name="connsiteX9" fmla="*/ 0 w 792088"/>
                <a:gd name="connsiteY9" fmla="*/ 396044 h 792088"/>
                <a:gd name="connsiteX10" fmla="*/ 396044 w 792088"/>
                <a:gd name="connsiteY10" fmla="*/ 0 h 792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2088" h="792088">
                  <a:moveTo>
                    <a:pt x="320662" y="99114"/>
                  </a:moveTo>
                  <a:lnTo>
                    <a:pt x="320662" y="475062"/>
                  </a:lnTo>
                  <a:lnTo>
                    <a:pt x="696610" y="475062"/>
                  </a:lnTo>
                  <a:lnTo>
                    <a:pt x="696610" y="434076"/>
                  </a:lnTo>
                  <a:lnTo>
                    <a:pt x="361648" y="434076"/>
                  </a:lnTo>
                  <a:lnTo>
                    <a:pt x="361648" y="99114"/>
                  </a:lnTo>
                  <a:close/>
                  <a:moveTo>
                    <a:pt x="396044" y="0"/>
                  </a:moveTo>
                  <a:cubicBezTo>
                    <a:pt x="614773" y="0"/>
                    <a:pt x="792088" y="177315"/>
                    <a:pt x="792088" y="396044"/>
                  </a:cubicBezTo>
                  <a:cubicBezTo>
                    <a:pt x="792088" y="614773"/>
                    <a:pt x="614773" y="792088"/>
                    <a:pt x="396044" y="792088"/>
                  </a:cubicBezTo>
                  <a:cubicBezTo>
                    <a:pt x="177315" y="792088"/>
                    <a:pt x="0" y="614773"/>
                    <a:pt x="0" y="396044"/>
                  </a:cubicBezTo>
                  <a:cubicBezTo>
                    <a:pt x="0" y="177315"/>
                    <a:pt x="177315" y="0"/>
                    <a:pt x="396044" y="0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9" name="MH_Other_13"/>
            <p:cNvSpPr/>
            <p:nvPr/>
          </p:nvSpPr>
          <p:spPr>
            <a:xfrm>
              <a:off x="4256085" y="3067218"/>
              <a:ext cx="336550" cy="341312"/>
            </a:xfrm>
            <a:custGeom>
              <a:avLst/>
              <a:gdLst>
                <a:gd name="connsiteX0" fmla="*/ 150612 w 405200"/>
                <a:gd name="connsiteY0" fmla="*/ 52389 h 413075"/>
                <a:gd name="connsiteX1" fmla="*/ 52389 w 405200"/>
                <a:gd name="connsiteY1" fmla="*/ 150612 h 413075"/>
                <a:gd name="connsiteX2" fmla="*/ 150612 w 405200"/>
                <a:gd name="connsiteY2" fmla="*/ 248836 h 413075"/>
                <a:gd name="connsiteX3" fmla="*/ 248836 w 405200"/>
                <a:gd name="connsiteY3" fmla="*/ 150612 h 413075"/>
                <a:gd name="connsiteX4" fmla="*/ 150612 w 405200"/>
                <a:gd name="connsiteY4" fmla="*/ 52389 h 413075"/>
                <a:gd name="connsiteX5" fmla="*/ 150612 w 405200"/>
                <a:gd name="connsiteY5" fmla="*/ 0 h 413075"/>
                <a:gd name="connsiteX6" fmla="*/ 301225 w 405200"/>
                <a:gd name="connsiteY6" fmla="*/ 150612 h 413075"/>
                <a:gd name="connsiteX7" fmla="*/ 276789 w 405200"/>
                <a:gd name="connsiteY7" fmla="*/ 232452 h 413075"/>
                <a:gd name="connsiteX8" fmla="*/ 279486 w 405200"/>
                <a:gd name="connsiteY8" fmla="*/ 234307 h 413075"/>
                <a:gd name="connsiteX9" fmla="*/ 395404 w 405200"/>
                <a:gd name="connsiteY9" fmla="*/ 354065 h 413075"/>
                <a:gd name="connsiteX10" fmla="*/ 394603 w 405200"/>
                <a:gd name="connsiteY10" fmla="*/ 403280 h 413075"/>
                <a:gd name="connsiteX11" fmla="*/ 345389 w 405200"/>
                <a:gd name="connsiteY11" fmla="*/ 402478 h 413075"/>
                <a:gd name="connsiteX12" fmla="*/ 229470 w 405200"/>
                <a:gd name="connsiteY12" fmla="*/ 282720 h 413075"/>
                <a:gd name="connsiteX13" fmla="*/ 227420 w 405200"/>
                <a:gd name="connsiteY13" fmla="*/ 279520 h 413075"/>
                <a:gd name="connsiteX14" fmla="*/ 150612 w 405200"/>
                <a:gd name="connsiteY14" fmla="*/ 301225 h 413075"/>
                <a:gd name="connsiteX15" fmla="*/ 0 w 405200"/>
                <a:gd name="connsiteY15" fmla="*/ 150612 h 413075"/>
                <a:gd name="connsiteX16" fmla="*/ 150612 w 405200"/>
                <a:gd name="connsiteY16" fmla="*/ 0 h 41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5200" h="413075">
                  <a:moveTo>
                    <a:pt x="150612" y="52389"/>
                  </a:moveTo>
                  <a:cubicBezTo>
                    <a:pt x="96365" y="52389"/>
                    <a:pt x="52389" y="96365"/>
                    <a:pt x="52389" y="150612"/>
                  </a:cubicBezTo>
                  <a:cubicBezTo>
                    <a:pt x="52389" y="204860"/>
                    <a:pt x="96365" y="248836"/>
                    <a:pt x="150612" y="248836"/>
                  </a:cubicBezTo>
                  <a:cubicBezTo>
                    <a:pt x="204860" y="248836"/>
                    <a:pt x="248836" y="204860"/>
                    <a:pt x="248836" y="150612"/>
                  </a:cubicBezTo>
                  <a:cubicBezTo>
                    <a:pt x="248836" y="96365"/>
                    <a:pt x="204860" y="52389"/>
                    <a:pt x="150612" y="52389"/>
                  </a:cubicBezTo>
                  <a:close/>
                  <a:moveTo>
                    <a:pt x="150612" y="0"/>
                  </a:moveTo>
                  <a:cubicBezTo>
                    <a:pt x="233793" y="0"/>
                    <a:pt x="301225" y="67431"/>
                    <a:pt x="301225" y="150612"/>
                  </a:cubicBezTo>
                  <a:cubicBezTo>
                    <a:pt x="301225" y="180842"/>
                    <a:pt x="292319" y="208992"/>
                    <a:pt x="276789" y="232452"/>
                  </a:cubicBezTo>
                  <a:cubicBezTo>
                    <a:pt x="277931" y="232774"/>
                    <a:pt x="278722" y="233519"/>
                    <a:pt x="279486" y="234307"/>
                  </a:cubicBezTo>
                  <a:lnTo>
                    <a:pt x="395404" y="354065"/>
                  </a:lnTo>
                  <a:cubicBezTo>
                    <a:pt x="408773" y="367877"/>
                    <a:pt x="408414" y="389911"/>
                    <a:pt x="394603" y="403280"/>
                  </a:cubicBezTo>
                  <a:cubicBezTo>
                    <a:pt x="380791" y="416648"/>
                    <a:pt x="358757" y="416289"/>
                    <a:pt x="345389" y="402478"/>
                  </a:cubicBezTo>
                  <a:lnTo>
                    <a:pt x="229470" y="282720"/>
                  </a:lnTo>
                  <a:lnTo>
                    <a:pt x="227420" y="279520"/>
                  </a:lnTo>
                  <a:cubicBezTo>
                    <a:pt x="205163" y="293486"/>
                    <a:pt x="178791" y="301225"/>
                    <a:pt x="150612" y="301225"/>
                  </a:cubicBezTo>
                  <a:cubicBezTo>
                    <a:pt x="67431" y="301225"/>
                    <a:pt x="0" y="233793"/>
                    <a:pt x="0" y="150612"/>
                  </a:cubicBezTo>
                  <a:cubicBezTo>
                    <a:pt x="0" y="67431"/>
                    <a:pt x="67431" y="0"/>
                    <a:pt x="15061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20" name="MH_Other_14"/>
            <p:cNvSpPr/>
            <p:nvPr/>
          </p:nvSpPr>
          <p:spPr bwMode="auto">
            <a:xfrm>
              <a:off x="7597773" y="3054518"/>
              <a:ext cx="342900" cy="311150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grpSp>
          <p:nvGrpSpPr>
            <p:cNvPr id="21" name="Group 25"/>
            <p:cNvGrpSpPr/>
            <p:nvPr/>
          </p:nvGrpSpPr>
          <p:grpSpPr>
            <a:xfrm>
              <a:off x="5518398" y="3911893"/>
              <a:ext cx="1117100" cy="558549"/>
              <a:chOff x="5593366" y="3727133"/>
              <a:chExt cx="1117100" cy="558549"/>
            </a:xfrm>
            <a:solidFill>
              <a:srgbClr val="1C1C1C">
                <a:lumMod val="75000"/>
                <a:lumOff val="25000"/>
              </a:srgbClr>
            </a:solidFill>
          </p:grpSpPr>
          <p:sp>
            <p:nvSpPr>
              <p:cNvPr id="22" name="Freeform 226"/>
              <p:cNvSpPr/>
              <p:nvPr/>
            </p:nvSpPr>
            <p:spPr bwMode="auto">
              <a:xfrm>
                <a:off x="5593366" y="3727133"/>
                <a:ext cx="294914" cy="558549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Lato Light"/>
                </a:endParaRPr>
              </a:p>
            </p:txBody>
          </p:sp>
          <p:sp>
            <p:nvSpPr>
              <p:cNvPr id="23" name="Freeform 227"/>
              <p:cNvSpPr/>
              <p:nvPr/>
            </p:nvSpPr>
            <p:spPr bwMode="auto">
              <a:xfrm>
                <a:off x="5948604" y="3727133"/>
                <a:ext cx="281509" cy="558549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Lato Light"/>
                </a:endParaRPr>
              </a:p>
            </p:txBody>
          </p:sp>
          <p:sp>
            <p:nvSpPr>
              <p:cNvPr id="24" name="Freeform 228"/>
              <p:cNvSpPr>
                <a:spLocks noEditPoints="1"/>
              </p:cNvSpPr>
              <p:nvPr/>
            </p:nvSpPr>
            <p:spPr bwMode="auto">
              <a:xfrm>
                <a:off x="6283734" y="3727133"/>
                <a:ext cx="426732" cy="558549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Lato Light"/>
                </a:endParaRPr>
              </a:p>
            </p:txBody>
          </p:sp>
        </p:grpSp>
      </p:grpSp>
      <p:grpSp>
        <p:nvGrpSpPr>
          <p:cNvPr id="25" name="Group 29"/>
          <p:cNvGrpSpPr/>
          <p:nvPr/>
        </p:nvGrpSpPr>
        <p:grpSpPr>
          <a:xfrm flipH="1">
            <a:off x="1051158" y="2298997"/>
            <a:ext cx="277647" cy="276819"/>
            <a:chOff x="2138511" y="2464802"/>
            <a:chExt cx="354012" cy="352956"/>
          </a:xfrm>
          <a:solidFill>
            <a:srgbClr val="BB99C1"/>
          </a:solidFill>
        </p:grpSpPr>
        <p:sp>
          <p:nvSpPr>
            <p:cNvPr id="26" name="Oval 30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27" name="Freeform 31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grpSp>
        <p:nvGrpSpPr>
          <p:cNvPr id="28" name="Group 35"/>
          <p:cNvGrpSpPr/>
          <p:nvPr/>
        </p:nvGrpSpPr>
        <p:grpSpPr>
          <a:xfrm flipH="1">
            <a:off x="1049682" y="3742858"/>
            <a:ext cx="277647" cy="276819"/>
            <a:chOff x="2138511" y="2464802"/>
            <a:chExt cx="354012" cy="352956"/>
          </a:xfrm>
          <a:solidFill>
            <a:srgbClr val="BB99C1"/>
          </a:solidFill>
        </p:grpSpPr>
        <p:sp>
          <p:nvSpPr>
            <p:cNvPr id="29" name="Oval 3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grpSp>
        <p:nvGrpSpPr>
          <p:cNvPr id="31" name="Group 41"/>
          <p:cNvGrpSpPr/>
          <p:nvPr/>
        </p:nvGrpSpPr>
        <p:grpSpPr>
          <a:xfrm flipH="1">
            <a:off x="1049682" y="5186719"/>
            <a:ext cx="277647" cy="276819"/>
            <a:chOff x="2138511" y="2464802"/>
            <a:chExt cx="354012" cy="352956"/>
          </a:xfrm>
          <a:solidFill>
            <a:srgbClr val="BB99C1"/>
          </a:solidFill>
        </p:grpSpPr>
        <p:sp>
          <p:nvSpPr>
            <p:cNvPr id="32" name="Oval 4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33" name="Freeform 4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grpSp>
        <p:nvGrpSpPr>
          <p:cNvPr id="34" name="Group 47"/>
          <p:cNvGrpSpPr/>
          <p:nvPr/>
        </p:nvGrpSpPr>
        <p:grpSpPr>
          <a:xfrm flipH="1">
            <a:off x="8710164" y="2298997"/>
            <a:ext cx="277647" cy="276819"/>
            <a:chOff x="2138511" y="2464802"/>
            <a:chExt cx="354012" cy="352956"/>
          </a:xfrm>
          <a:solidFill>
            <a:srgbClr val="BB99C1"/>
          </a:solidFill>
        </p:grpSpPr>
        <p:sp>
          <p:nvSpPr>
            <p:cNvPr id="35" name="Oval 48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36" name="Freeform 49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grpSp>
        <p:nvGrpSpPr>
          <p:cNvPr id="37" name="Group 53"/>
          <p:cNvGrpSpPr/>
          <p:nvPr/>
        </p:nvGrpSpPr>
        <p:grpSpPr>
          <a:xfrm flipH="1">
            <a:off x="8708688" y="3742858"/>
            <a:ext cx="277647" cy="276819"/>
            <a:chOff x="2138511" y="2464802"/>
            <a:chExt cx="354012" cy="352956"/>
          </a:xfrm>
          <a:solidFill>
            <a:srgbClr val="BB99C1"/>
          </a:solidFill>
        </p:grpSpPr>
        <p:sp>
          <p:nvSpPr>
            <p:cNvPr id="38" name="Oval 5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39" name="Freeform 5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grpSp>
        <p:nvGrpSpPr>
          <p:cNvPr id="40" name="Group 59"/>
          <p:cNvGrpSpPr/>
          <p:nvPr/>
        </p:nvGrpSpPr>
        <p:grpSpPr>
          <a:xfrm flipH="1">
            <a:off x="8708688" y="5186719"/>
            <a:ext cx="277647" cy="276819"/>
            <a:chOff x="2138511" y="2464802"/>
            <a:chExt cx="354012" cy="352956"/>
          </a:xfrm>
          <a:solidFill>
            <a:srgbClr val="BB99C1"/>
          </a:solidFill>
        </p:grpSpPr>
        <p:sp>
          <p:nvSpPr>
            <p:cNvPr id="41" name="Oval 60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42" name="Freeform 61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088005" y="2162610"/>
            <a:ext cx="2072544" cy="521017"/>
            <a:chOff x="3298833" y="2038779"/>
            <a:chExt cx="2072544" cy="521017"/>
          </a:xfrm>
        </p:grpSpPr>
        <p:sp>
          <p:nvSpPr>
            <p:cNvPr id="44" name="矩形 43"/>
            <p:cNvSpPr/>
            <p:nvPr/>
          </p:nvSpPr>
          <p:spPr>
            <a:xfrm>
              <a:off x="3399891" y="2301264"/>
              <a:ext cx="1971486" cy="2585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展示时采用微软雅黑字体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298833" y="2038779"/>
              <a:ext cx="1523116" cy="2585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单击此处添加标题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088005" y="3620758"/>
            <a:ext cx="2072544" cy="521017"/>
            <a:chOff x="3298833" y="2038779"/>
            <a:chExt cx="2072544" cy="521017"/>
          </a:xfrm>
        </p:grpSpPr>
        <p:sp>
          <p:nvSpPr>
            <p:cNvPr id="47" name="矩形 46"/>
            <p:cNvSpPr/>
            <p:nvPr/>
          </p:nvSpPr>
          <p:spPr>
            <a:xfrm>
              <a:off x="3399891" y="2301264"/>
              <a:ext cx="1971486" cy="2585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展示时采用微软雅黑字体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3298833" y="2038779"/>
              <a:ext cx="1523116" cy="2585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单击此处添加标题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088005" y="5064619"/>
            <a:ext cx="2072544" cy="521017"/>
            <a:chOff x="3298833" y="2038779"/>
            <a:chExt cx="2072544" cy="521017"/>
          </a:xfrm>
        </p:grpSpPr>
        <p:sp>
          <p:nvSpPr>
            <p:cNvPr id="50" name="矩形 49"/>
            <p:cNvSpPr/>
            <p:nvPr/>
          </p:nvSpPr>
          <p:spPr>
            <a:xfrm>
              <a:off x="3399891" y="2301264"/>
              <a:ext cx="1971486" cy="2585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展示时采用微软雅黑字体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298833" y="2038779"/>
              <a:ext cx="1523116" cy="2585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单击此处添加标题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382169" y="2162610"/>
            <a:ext cx="2072544" cy="521017"/>
            <a:chOff x="3298833" y="2038779"/>
            <a:chExt cx="2072544" cy="521017"/>
          </a:xfrm>
        </p:grpSpPr>
        <p:sp>
          <p:nvSpPr>
            <p:cNvPr id="53" name="矩形 52"/>
            <p:cNvSpPr/>
            <p:nvPr/>
          </p:nvSpPr>
          <p:spPr>
            <a:xfrm>
              <a:off x="3399891" y="2301264"/>
              <a:ext cx="1971486" cy="2585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展示时采用微软雅黑字体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3298833" y="2038779"/>
              <a:ext cx="1523116" cy="2585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单击此处添加标题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382169" y="3620758"/>
            <a:ext cx="2072544" cy="521017"/>
            <a:chOff x="3298833" y="2038779"/>
            <a:chExt cx="2072544" cy="521017"/>
          </a:xfrm>
        </p:grpSpPr>
        <p:sp>
          <p:nvSpPr>
            <p:cNvPr id="56" name="矩形 55"/>
            <p:cNvSpPr/>
            <p:nvPr/>
          </p:nvSpPr>
          <p:spPr>
            <a:xfrm>
              <a:off x="3399891" y="2301264"/>
              <a:ext cx="1971486" cy="2585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展示时采用微软雅黑字体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3298833" y="2038779"/>
              <a:ext cx="1523116" cy="2585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单击此处添加标题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382169" y="5064619"/>
            <a:ext cx="2072544" cy="521017"/>
            <a:chOff x="3298833" y="2038779"/>
            <a:chExt cx="2072544" cy="521017"/>
          </a:xfrm>
        </p:grpSpPr>
        <p:sp>
          <p:nvSpPr>
            <p:cNvPr id="59" name="矩形 58"/>
            <p:cNvSpPr/>
            <p:nvPr/>
          </p:nvSpPr>
          <p:spPr>
            <a:xfrm>
              <a:off x="3399891" y="2301264"/>
              <a:ext cx="1971486" cy="2585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展示时采用微软雅黑字体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3298833" y="2038779"/>
              <a:ext cx="1523116" cy="2585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单击此处添加标题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4" name="Group 33"/>
          <p:cNvGrpSpPr/>
          <p:nvPr/>
        </p:nvGrpSpPr>
        <p:grpSpPr>
          <a:xfrm>
            <a:off x="4232459" y="1912204"/>
            <a:ext cx="3703270" cy="4755311"/>
            <a:chOff x="3105150" y="1431925"/>
            <a:chExt cx="2782888" cy="3573463"/>
          </a:xfrm>
          <a:solidFill>
            <a:srgbClr val="ADBACA"/>
          </a:solidFill>
        </p:grpSpPr>
        <p:sp>
          <p:nvSpPr>
            <p:cNvPr id="6" name="Freeform 6@|5FFC:0|FBC:0|LFC:16777215|LBC:16777215"/>
            <p:cNvSpPr/>
            <p:nvPr/>
          </p:nvSpPr>
          <p:spPr bwMode="auto">
            <a:xfrm>
              <a:off x="4495800" y="1431925"/>
              <a:ext cx="1392238" cy="3573463"/>
            </a:xfrm>
            <a:custGeom>
              <a:avLst/>
              <a:gdLst/>
              <a:ahLst/>
              <a:cxnLst>
                <a:cxn ang="0">
                  <a:pos x="102" y="1607"/>
                </a:cxn>
                <a:cxn ang="0">
                  <a:pos x="869" y="1140"/>
                </a:cxn>
                <a:cxn ang="0">
                  <a:pos x="89" y="1479"/>
                </a:cxn>
                <a:cxn ang="0">
                  <a:pos x="70" y="1134"/>
                </a:cxn>
                <a:cxn ang="0">
                  <a:pos x="877" y="511"/>
                </a:cxn>
                <a:cxn ang="0">
                  <a:pos x="70" y="1003"/>
                </a:cxn>
                <a:cxn ang="0">
                  <a:pos x="58" y="657"/>
                </a:cxn>
                <a:cxn ang="0">
                  <a:pos x="463" y="109"/>
                </a:cxn>
                <a:cxn ang="0">
                  <a:pos x="58" y="581"/>
                </a:cxn>
                <a:cxn ang="0">
                  <a:pos x="0" y="0"/>
                </a:cxn>
                <a:cxn ang="0">
                  <a:pos x="0" y="2251"/>
                </a:cxn>
                <a:cxn ang="0">
                  <a:pos x="152" y="2251"/>
                </a:cxn>
                <a:cxn ang="0">
                  <a:pos x="102" y="1607"/>
                </a:cxn>
                <a:cxn ang="0">
                  <a:pos x="102" y="1607"/>
                </a:cxn>
                <a:cxn ang="0">
                  <a:pos x="102" y="1607"/>
                </a:cxn>
              </a:cxnLst>
              <a:rect l="0" t="0" r="r" b="b"/>
              <a:pathLst>
                <a:path w="877" h="2251">
                  <a:moveTo>
                    <a:pt x="102" y="1607"/>
                  </a:moveTo>
                  <a:lnTo>
                    <a:pt x="869" y="1140"/>
                  </a:lnTo>
                  <a:lnTo>
                    <a:pt x="89" y="1479"/>
                  </a:lnTo>
                  <a:lnTo>
                    <a:pt x="70" y="1134"/>
                  </a:lnTo>
                  <a:lnTo>
                    <a:pt x="877" y="511"/>
                  </a:lnTo>
                  <a:lnTo>
                    <a:pt x="70" y="1003"/>
                  </a:lnTo>
                  <a:lnTo>
                    <a:pt x="58" y="657"/>
                  </a:lnTo>
                  <a:lnTo>
                    <a:pt x="463" y="109"/>
                  </a:lnTo>
                  <a:lnTo>
                    <a:pt x="58" y="581"/>
                  </a:lnTo>
                  <a:lnTo>
                    <a:pt x="0" y="0"/>
                  </a:lnTo>
                  <a:lnTo>
                    <a:pt x="0" y="2251"/>
                  </a:lnTo>
                  <a:lnTo>
                    <a:pt x="152" y="2251"/>
                  </a:lnTo>
                  <a:lnTo>
                    <a:pt x="102" y="1607"/>
                  </a:lnTo>
                  <a:lnTo>
                    <a:pt x="102" y="1607"/>
                  </a:lnTo>
                  <a:lnTo>
                    <a:pt x="102" y="16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6@|5FFC:0|FBC:0|LFC:16777215|LBC:16777215"/>
            <p:cNvSpPr/>
            <p:nvPr/>
          </p:nvSpPr>
          <p:spPr bwMode="auto">
            <a:xfrm flipH="1">
              <a:off x="3105150" y="1431925"/>
              <a:ext cx="1392238" cy="3573463"/>
            </a:xfrm>
            <a:custGeom>
              <a:avLst/>
              <a:gdLst/>
              <a:ahLst/>
              <a:cxnLst>
                <a:cxn ang="0">
                  <a:pos x="102" y="1607"/>
                </a:cxn>
                <a:cxn ang="0">
                  <a:pos x="869" y="1140"/>
                </a:cxn>
                <a:cxn ang="0">
                  <a:pos x="89" y="1479"/>
                </a:cxn>
                <a:cxn ang="0">
                  <a:pos x="70" y="1134"/>
                </a:cxn>
                <a:cxn ang="0">
                  <a:pos x="877" y="511"/>
                </a:cxn>
                <a:cxn ang="0">
                  <a:pos x="70" y="1003"/>
                </a:cxn>
                <a:cxn ang="0">
                  <a:pos x="58" y="657"/>
                </a:cxn>
                <a:cxn ang="0">
                  <a:pos x="463" y="109"/>
                </a:cxn>
                <a:cxn ang="0">
                  <a:pos x="58" y="581"/>
                </a:cxn>
                <a:cxn ang="0">
                  <a:pos x="0" y="0"/>
                </a:cxn>
                <a:cxn ang="0">
                  <a:pos x="0" y="2251"/>
                </a:cxn>
                <a:cxn ang="0">
                  <a:pos x="152" y="2251"/>
                </a:cxn>
                <a:cxn ang="0">
                  <a:pos x="102" y="1607"/>
                </a:cxn>
                <a:cxn ang="0">
                  <a:pos x="102" y="1607"/>
                </a:cxn>
                <a:cxn ang="0">
                  <a:pos x="102" y="1607"/>
                </a:cxn>
              </a:cxnLst>
              <a:rect l="0" t="0" r="r" b="b"/>
              <a:pathLst>
                <a:path w="877" h="2251">
                  <a:moveTo>
                    <a:pt x="102" y="1607"/>
                  </a:moveTo>
                  <a:lnTo>
                    <a:pt x="869" y="1140"/>
                  </a:lnTo>
                  <a:lnTo>
                    <a:pt x="89" y="1479"/>
                  </a:lnTo>
                  <a:lnTo>
                    <a:pt x="70" y="1134"/>
                  </a:lnTo>
                  <a:lnTo>
                    <a:pt x="877" y="511"/>
                  </a:lnTo>
                  <a:lnTo>
                    <a:pt x="70" y="1003"/>
                  </a:lnTo>
                  <a:lnTo>
                    <a:pt x="58" y="657"/>
                  </a:lnTo>
                  <a:lnTo>
                    <a:pt x="463" y="109"/>
                  </a:lnTo>
                  <a:lnTo>
                    <a:pt x="58" y="581"/>
                  </a:lnTo>
                  <a:lnTo>
                    <a:pt x="0" y="0"/>
                  </a:lnTo>
                  <a:lnTo>
                    <a:pt x="0" y="2251"/>
                  </a:lnTo>
                  <a:lnTo>
                    <a:pt x="152" y="2251"/>
                  </a:lnTo>
                  <a:lnTo>
                    <a:pt x="102" y="1607"/>
                  </a:lnTo>
                  <a:lnTo>
                    <a:pt x="102" y="1607"/>
                  </a:lnTo>
                  <a:lnTo>
                    <a:pt x="102" y="16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Freeform 11"/>
          <p:cNvSpPr/>
          <p:nvPr/>
        </p:nvSpPr>
        <p:spPr bwMode="auto">
          <a:xfrm>
            <a:off x="3346252" y="6204209"/>
            <a:ext cx="5475684" cy="628929"/>
          </a:xfrm>
          <a:custGeom>
            <a:avLst/>
            <a:gdLst/>
            <a:ahLst/>
            <a:cxnLst>
              <a:cxn ang="0">
                <a:pos x="1229" y="237"/>
              </a:cxn>
              <a:cxn ang="0">
                <a:pos x="0" y="272"/>
              </a:cxn>
              <a:cxn ang="0">
                <a:pos x="1229" y="237"/>
              </a:cxn>
            </a:cxnLst>
            <a:rect l="0" t="0" r="r" b="b"/>
            <a:pathLst>
              <a:path w="1229" h="272">
                <a:moveTo>
                  <a:pt x="1229" y="237"/>
                </a:moveTo>
                <a:cubicBezTo>
                  <a:pt x="1229" y="237"/>
                  <a:pt x="463" y="138"/>
                  <a:pt x="0" y="272"/>
                </a:cubicBezTo>
                <a:cubicBezTo>
                  <a:pt x="0" y="272"/>
                  <a:pt x="516" y="0"/>
                  <a:pt x="1229" y="237"/>
                </a:cubicBezTo>
                <a:close/>
              </a:path>
            </a:pathLst>
          </a:custGeom>
          <a:solidFill>
            <a:srgbClr val="ADBACA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13"/>
          <p:cNvSpPr/>
          <p:nvPr/>
        </p:nvSpPr>
        <p:spPr>
          <a:xfrm flipV="1">
            <a:off x="5749440" y="1330432"/>
            <a:ext cx="669310" cy="66930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A2CAE7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243364" tIns="210266" rIns="210266" bIns="121682" numCol="1" spcCol="1270" anchor="ctr" anchorCtr="0">
            <a:noAutofit/>
          </a:bodyPr>
          <a:lstStyle/>
          <a:p>
            <a:pPr marL="0" marR="0" lvl="0" indent="0" algn="ctr" defTabSz="1183005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426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5900540" y="1486900"/>
            <a:ext cx="367109" cy="356373"/>
          </a:xfrm>
          <a:custGeom>
            <a:avLst/>
            <a:gdLst/>
            <a:ahLst/>
            <a:cxnLst>
              <a:cxn ang="0">
                <a:pos x="671" y="73"/>
              </a:cxn>
              <a:cxn ang="0">
                <a:pos x="569" y="25"/>
              </a:cxn>
              <a:cxn ang="0">
                <a:pos x="576" y="4"/>
              </a:cxn>
              <a:cxn ang="0">
                <a:pos x="567" y="0"/>
              </a:cxn>
              <a:cxn ang="0">
                <a:pos x="111" y="1"/>
              </a:cxn>
              <a:cxn ang="0">
                <a:pos x="107" y="18"/>
              </a:cxn>
              <a:cxn ang="0">
                <a:pos x="103" y="73"/>
              </a:cxn>
              <a:cxn ang="0">
                <a:pos x="4" y="77"/>
              </a:cxn>
              <a:cxn ang="0">
                <a:pos x="67" y="254"/>
              </a:cxn>
              <a:cxn ang="0">
                <a:pos x="241" y="392"/>
              </a:cxn>
              <a:cxn ang="0">
                <a:pos x="271" y="444"/>
              </a:cxn>
              <a:cxn ang="0">
                <a:pos x="292" y="590"/>
              </a:cxn>
              <a:cxn ang="0">
                <a:pos x="254" y="594"/>
              </a:cxn>
              <a:cxn ang="0">
                <a:pos x="204" y="629"/>
              </a:cxn>
              <a:cxn ang="0">
                <a:pos x="213" y="662"/>
              </a:cxn>
              <a:cxn ang="0">
                <a:pos x="479" y="654"/>
              </a:cxn>
              <a:cxn ang="0">
                <a:pos x="472" y="617"/>
              </a:cxn>
              <a:cxn ang="0">
                <a:pos x="414" y="590"/>
              </a:cxn>
              <a:cxn ang="0">
                <a:pos x="416" y="455"/>
              </a:cxn>
              <a:cxn ang="0">
                <a:pos x="406" y="437"/>
              </a:cxn>
              <a:cxn ang="0">
                <a:pos x="431" y="397"/>
              </a:cxn>
              <a:cxn ang="0">
                <a:pos x="455" y="357"/>
              </a:cxn>
              <a:cxn ang="0">
                <a:pos x="683" y="85"/>
              </a:cxn>
              <a:cxn ang="0">
                <a:pos x="146" y="288"/>
              </a:cxn>
              <a:cxn ang="0">
                <a:pos x="95" y="244"/>
              </a:cxn>
              <a:cxn ang="0">
                <a:pos x="81" y="229"/>
              </a:cxn>
              <a:cxn ang="0">
                <a:pos x="78" y="224"/>
              </a:cxn>
              <a:cxn ang="0">
                <a:pos x="43" y="166"/>
              </a:cxn>
              <a:cxn ang="0">
                <a:pos x="41" y="161"/>
              </a:cxn>
              <a:cxn ang="0">
                <a:pos x="30" y="130"/>
              </a:cxn>
              <a:cxn ang="0">
                <a:pos x="23" y="97"/>
              </a:cxn>
              <a:cxn ang="0">
                <a:pos x="180" y="307"/>
              </a:cxn>
              <a:cxn ang="0">
                <a:pos x="453" y="141"/>
              </a:cxn>
              <a:cxn ang="0">
                <a:pos x="413" y="266"/>
              </a:cxn>
              <a:cxn ang="0">
                <a:pos x="342" y="222"/>
              </a:cxn>
              <a:cxn ang="0">
                <a:pos x="271" y="266"/>
              </a:cxn>
              <a:cxn ang="0">
                <a:pos x="230" y="141"/>
              </a:cxn>
              <a:cxn ang="0">
                <a:pos x="314" y="135"/>
              </a:cxn>
              <a:cxn ang="0">
                <a:pos x="345" y="57"/>
              </a:cxn>
              <a:cxn ang="0">
                <a:pos x="452" y="135"/>
              </a:cxn>
              <a:cxn ang="0">
                <a:pos x="653" y="103"/>
              </a:cxn>
              <a:cxn ang="0">
                <a:pos x="638" y="156"/>
              </a:cxn>
              <a:cxn ang="0">
                <a:pos x="635" y="163"/>
              </a:cxn>
              <a:cxn ang="0">
                <a:pos x="627" y="179"/>
              </a:cxn>
              <a:cxn ang="0">
                <a:pos x="598" y="226"/>
              </a:cxn>
              <a:cxn ang="0">
                <a:pos x="591" y="234"/>
              </a:cxn>
              <a:cxn ang="0">
                <a:pos x="563" y="263"/>
              </a:cxn>
              <a:cxn ang="0">
                <a:pos x="497" y="307"/>
              </a:cxn>
              <a:cxn ang="0">
                <a:pos x="654" y="97"/>
              </a:cxn>
              <a:cxn ang="0">
                <a:pos x="653" y="103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9"/>
          <p:cNvSpPr/>
          <p:nvPr/>
        </p:nvSpPr>
        <p:spPr>
          <a:xfrm flipV="1">
            <a:off x="7618790" y="4035872"/>
            <a:ext cx="669310" cy="66930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BB99C1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243364" tIns="210266" rIns="210266" bIns="121682" numCol="1" spcCol="1270" anchor="ctr" anchorCtr="0">
            <a:noAutofit/>
          </a:bodyPr>
          <a:lstStyle/>
          <a:p>
            <a:pPr marL="0" marR="0" lvl="0" indent="0" algn="ctr" defTabSz="1183005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426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77"/>
          <p:cNvSpPr>
            <a:spLocks noEditPoints="1"/>
          </p:cNvSpPr>
          <p:nvPr/>
        </p:nvSpPr>
        <p:spPr bwMode="auto">
          <a:xfrm>
            <a:off x="7763847" y="4171230"/>
            <a:ext cx="379195" cy="398595"/>
          </a:xfrm>
          <a:custGeom>
            <a:avLst/>
            <a:gdLst/>
            <a:ahLst/>
            <a:cxnLst>
              <a:cxn ang="0">
                <a:pos x="350" y="180"/>
              </a:cxn>
              <a:cxn ang="0">
                <a:pos x="10" y="180"/>
              </a:cxn>
              <a:cxn ang="0">
                <a:pos x="5" y="171"/>
              </a:cxn>
              <a:cxn ang="0">
                <a:pos x="170" y="8"/>
              </a:cxn>
              <a:cxn ang="0">
                <a:pos x="189" y="9"/>
              </a:cxn>
              <a:cxn ang="0">
                <a:pos x="250" y="69"/>
              </a:cxn>
              <a:cxn ang="0">
                <a:pos x="250" y="45"/>
              </a:cxn>
              <a:cxn ang="0">
                <a:pos x="281" y="45"/>
              </a:cxn>
              <a:cxn ang="0">
                <a:pos x="281" y="100"/>
              </a:cxn>
              <a:cxn ang="0">
                <a:pos x="353" y="171"/>
              </a:cxn>
              <a:cxn ang="0">
                <a:pos x="350" y="180"/>
              </a:cxn>
              <a:cxn ang="0">
                <a:pos x="314" y="367"/>
              </a:cxn>
              <a:cxn ang="0">
                <a:pos x="300" y="380"/>
              </a:cxn>
              <a:cxn ang="0">
                <a:pos x="194" y="380"/>
              </a:cxn>
              <a:cxn ang="0">
                <a:pos x="194" y="302"/>
              </a:cxn>
              <a:cxn ang="0">
                <a:pos x="146" y="302"/>
              </a:cxn>
              <a:cxn ang="0">
                <a:pos x="146" y="380"/>
              </a:cxn>
              <a:cxn ang="0">
                <a:pos x="58" y="380"/>
              </a:cxn>
              <a:cxn ang="0">
                <a:pos x="44" y="366"/>
              </a:cxn>
              <a:cxn ang="0">
                <a:pos x="44" y="188"/>
              </a:cxn>
              <a:cxn ang="0">
                <a:pos x="314" y="188"/>
              </a:cxn>
              <a:cxn ang="0">
                <a:pos x="314" y="367"/>
              </a:cxn>
              <a:cxn ang="0">
                <a:pos x="273" y="242"/>
              </a:cxn>
              <a:cxn ang="0">
                <a:pos x="225" y="242"/>
              </a:cxn>
              <a:cxn ang="0">
                <a:pos x="225" y="282"/>
              </a:cxn>
              <a:cxn ang="0">
                <a:pos x="273" y="282"/>
              </a:cxn>
              <a:cxn ang="0">
                <a:pos x="273" y="242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22"/>
          <p:cNvSpPr/>
          <p:nvPr/>
        </p:nvSpPr>
        <p:spPr>
          <a:xfrm flipV="1">
            <a:off x="3866932" y="4035872"/>
            <a:ext cx="669310" cy="66930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BB99C1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243364" tIns="210266" rIns="210266" bIns="121682" numCol="1" spcCol="1270" anchor="ctr" anchorCtr="0">
            <a:noAutofit/>
          </a:bodyPr>
          <a:lstStyle/>
          <a:p>
            <a:pPr marL="0" marR="0" lvl="0" indent="0" algn="ctr" defTabSz="1183005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426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23"/>
          <p:cNvSpPr>
            <a:spLocks noEditPoints="1"/>
          </p:cNvSpPr>
          <p:nvPr/>
        </p:nvSpPr>
        <p:spPr bwMode="auto">
          <a:xfrm>
            <a:off x="4064661" y="4170487"/>
            <a:ext cx="273851" cy="400080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0"/>
          <p:cNvSpPr/>
          <p:nvPr/>
        </p:nvSpPr>
        <p:spPr>
          <a:xfrm flipV="1">
            <a:off x="6756621" y="1702971"/>
            <a:ext cx="669310" cy="66930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BB99C1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243364" tIns="210266" rIns="210266" bIns="121682" numCol="1" spcCol="1270" anchor="ctr" anchorCtr="0">
            <a:noAutofit/>
          </a:bodyPr>
          <a:lstStyle/>
          <a:p>
            <a:pPr marL="0" marR="0" lvl="0" indent="0" algn="ctr" defTabSz="1183005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426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70"/>
          <p:cNvSpPr>
            <a:spLocks noEditPoints="1"/>
          </p:cNvSpPr>
          <p:nvPr/>
        </p:nvSpPr>
        <p:spPr bwMode="auto">
          <a:xfrm>
            <a:off x="6911351" y="1885547"/>
            <a:ext cx="359851" cy="304159"/>
          </a:xfrm>
          <a:custGeom>
            <a:avLst/>
            <a:gdLst/>
            <a:ahLst/>
            <a:cxnLst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64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216" y="180"/>
              </a:cxn>
              <a:cxn ang="0">
                <a:pos x="192" y="180"/>
              </a:cxn>
              <a:cxn ang="0">
                <a:pos x="180" y="168"/>
              </a:cxn>
              <a:cxn ang="0">
                <a:pos x="180" y="84"/>
              </a:cxn>
              <a:cxn ang="0">
                <a:pos x="192" y="72"/>
              </a:cxn>
              <a:cxn ang="0">
                <a:pos x="216" y="72"/>
              </a:cxn>
              <a:cxn ang="0">
                <a:pos x="228" y="84"/>
              </a:cxn>
              <a:cxn ang="0">
                <a:pos x="228" y="168"/>
              </a:cxn>
              <a:cxn ang="0">
                <a:pos x="216" y="180"/>
              </a:cxn>
              <a:cxn ang="0">
                <a:pos x="148" y="180"/>
              </a:cxn>
              <a:cxn ang="0">
                <a:pos x="124" y="180"/>
              </a:cxn>
              <a:cxn ang="0">
                <a:pos x="112" y="168"/>
              </a:cxn>
              <a:cxn ang="0">
                <a:pos x="112" y="36"/>
              </a:cxn>
              <a:cxn ang="0">
                <a:pos x="124" y="24"/>
              </a:cxn>
              <a:cxn ang="0">
                <a:pos x="148" y="24"/>
              </a:cxn>
              <a:cxn ang="0">
                <a:pos x="160" y="36"/>
              </a:cxn>
              <a:cxn ang="0">
                <a:pos x="160" y="168"/>
              </a:cxn>
              <a:cxn ang="0">
                <a:pos x="148" y="180"/>
              </a:cxn>
              <a:cxn ang="0">
                <a:pos x="80" y="180"/>
              </a:cxn>
              <a:cxn ang="0">
                <a:pos x="56" y="180"/>
              </a:cxn>
              <a:cxn ang="0">
                <a:pos x="44" y="168"/>
              </a:cxn>
              <a:cxn ang="0">
                <a:pos x="44" y="144"/>
              </a:cxn>
              <a:cxn ang="0">
                <a:pos x="56" y="132"/>
              </a:cxn>
              <a:cxn ang="0">
                <a:pos x="80" y="132"/>
              </a:cxn>
              <a:cxn ang="0">
                <a:pos x="92" y="144"/>
              </a:cxn>
              <a:cxn ang="0">
                <a:pos x="92" y="168"/>
              </a:cxn>
              <a:cxn ang="0">
                <a:pos x="80" y="180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25"/>
          <p:cNvSpPr/>
          <p:nvPr/>
        </p:nvSpPr>
        <p:spPr>
          <a:xfrm flipV="1">
            <a:off x="4742262" y="1702971"/>
            <a:ext cx="669310" cy="66930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BB99C1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243364" tIns="210266" rIns="210266" bIns="121682" numCol="1" spcCol="1270" anchor="ctr" anchorCtr="0">
            <a:noAutofit/>
          </a:bodyPr>
          <a:lstStyle/>
          <a:p>
            <a:pPr marL="0" marR="0" lvl="0" indent="0" algn="ctr" defTabSz="1183005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426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20"/>
          <p:cNvSpPr>
            <a:spLocks noEditPoints="1"/>
          </p:cNvSpPr>
          <p:nvPr/>
        </p:nvSpPr>
        <p:spPr bwMode="auto">
          <a:xfrm>
            <a:off x="4901965" y="1886742"/>
            <a:ext cx="349902" cy="301767"/>
          </a:xfrm>
          <a:custGeom>
            <a:avLst/>
            <a:gdLst/>
            <a:ahLst/>
            <a:cxnLst>
              <a:cxn ang="0">
                <a:pos x="95" y="7"/>
              </a:cxn>
              <a:cxn ang="0">
                <a:pos x="95" y="14"/>
              </a:cxn>
              <a:cxn ang="0">
                <a:pos x="15" y="36"/>
              </a:cxn>
              <a:cxn ang="0">
                <a:pos x="0" y="28"/>
              </a:cxn>
              <a:cxn ang="0">
                <a:pos x="0" y="72"/>
              </a:cxn>
              <a:cxn ang="0">
                <a:pos x="15" y="65"/>
              </a:cxn>
              <a:cxn ang="0">
                <a:pos x="24" y="67"/>
              </a:cxn>
              <a:cxn ang="0">
                <a:pos x="21" y="76"/>
              </a:cxn>
              <a:cxn ang="0">
                <a:pos x="29" y="89"/>
              </a:cxn>
              <a:cxn ang="0">
                <a:pos x="50" y="95"/>
              </a:cxn>
              <a:cxn ang="0">
                <a:pos x="53" y="95"/>
              </a:cxn>
              <a:cxn ang="0">
                <a:pos x="64" y="87"/>
              </a:cxn>
              <a:cxn ang="0">
                <a:pos x="66" y="78"/>
              </a:cxn>
              <a:cxn ang="0">
                <a:pos x="95" y="86"/>
              </a:cxn>
              <a:cxn ang="0">
                <a:pos x="95" y="94"/>
              </a:cxn>
              <a:cxn ang="0">
                <a:pos x="117" y="101"/>
              </a:cxn>
              <a:cxn ang="0">
                <a:pos x="117" y="0"/>
              </a:cxn>
              <a:cxn ang="0">
                <a:pos x="95" y="7"/>
              </a:cxn>
              <a:cxn ang="0">
                <a:pos x="57" y="85"/>
              </a:cxn>
              <a:cxn ang="0">
                <a:pos x="52" y="88"/>
              </a:cxn>
              <a:cxn ang="0">
                <a:pos x="31" y="82"/>
              </a:cxn>
              <a:cxn ang="0">
                <a:pos x="28" y="78"/>
              </a:cxn>
              <a:cxn ang="0">
                <a:pos x="31" y="69"/>
              </a:cxn>
              <a:cxn ang="0">
                <a:pos x="59" y="77"/>
              </a:cxn>
              <a:cxn ang="0">
                <a:pos x="57" y="85"/>
              </a:cxn>
              <a:cxn ang="0">
                <a:pos x="95" y="50"/>
              </a:cxn>
              <a:cxn ang="0">
                <a:pos x="15" y="50"/>
              </a:cxn>
              <a:cxn ang="0">
                <a:pos x="15" y="43"/>
              </a:cxn>
              <a:cxn ang="0">
                <a:pos x="95" y="21"/>
              </a:cxn>
              <a:cxn ang="0">
                <a:pos x="95" y="50"/>
              </a:cxn>
              <a:cxn ang="0">
                <a:pos x="109" y="50"/>
              </a:cxn>
              <a:cxn ang="0">
                <a:pos x="102" y="50"/>
              </a:cxn>
              <a:cxn ang="0">
                <a:pos x="102" y="14"/>
              </a:cxn>
              <a:cxn ang="0">
                <a:pos x="109" y="14"/>
              </a:cxn>
              <a:cxn ang="0">
                <a:pos x="109" y="50"/>
              </a:cxn>
            </a:cxnLst>
            <a:rect l="0" t="0" r="r" b="b"/>
            <a:pathLst>
              <a:path w="117" h="101">
                <a:moveTo>
                  <a:pt x="95" y="7"/>
                </a:moveTo>
                <a:cubicBezTo>
                  <a:pt x="95" y="14"/>
                  <a:pt x="95" y="14"/>
                  <a:pt x="95" y="14"/>
                </a:cubicBezTo>
                <a:cubicBezTo>
                  <a:pt x="15" y="36"/>
                  <a:pt x="15" y="36"/>
                  <a:pt x="15" y="3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2"/>
                  <a:pt x="0" y="72"/>
                  <a:pt x="0" y="72"/>
                </a:cubicBezTo>
                <a:cubicBezTo>
                  <a:pt x="15" y="65"/>
                  <a:pt x="15" y="65"/>
                  <a:pt x="15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21" y="76"/>
                  <a:pt x="21" y="76"/>
                  <a:pt x="21" y="76"/>
                </a:cubicBezTo>
                <a:cubicBezTo>
                  <a:pt x="20" y="82"/>
                  <a:pt x="23" y="88"/>
                  <a:pt x="29" y="89"/>
                </a:cubicBezTo>
                <a:cubicBezTo>
                  <a:pt x="50" y="95"/>
                  <a:pt x="50" y="95"/>
                  <a:pt x="50" y="95"/>
                </a:cubicBezTo>
                <a:cubicBezTo>
                  <a:pt x="51" y="95"/>
                  <a:pt x="52" y="95"/>
                  <a:pt x="53" y="95"/>
                </a:cubicBezTo>
                <a:cubicBezTo>
                  <a:pt x="58" y="95"/>
                  <a:pt x="62" y="92"/>
                  <a:pt x="64" y="87"/>
                </a:cubicBezTo>
                <a:cubicBezTo>
                  <a:pt x="66" y="78"/>
                  <a:pt x="66" y="78"/>
                  <a:pt x="66" y="78"/>
                </a:cubicBezTo>
                <a:cubicBezTo>
                  <a:pt x="95" y="86"/>
                  <a:pt x="95" y="86"/>
                  <a:pt x="95" y="86"/>
                </a:cubicBezTo>
                <a:cubicBezTo>
                  <a:pt x="95" y="94"/>
                  <a:pt x="95" y="94"/>
                  <a:pt x="95" y="94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7" y="0"/>
                  <a:pt x="117" y="0"/>
                  <a:pt x="117" y="0"/>
                </a:cubicBezTo>
                <a:lnTo>
                  <a:pt x="95" y="7"/>
                </a:lnTo>
                <a:close/>
                <a:moveTo>
                  <a:pt x="57" y="85"/>
                </a:moveTo>
                <a:cubicBezTo>
                  <a:pt x="56" y="87"/>
                  <a:pt x="54" y="88"/>
                  <a:pt x="52" y="88"/>
                </a:cubicBezTo>
                <a:cubicBezTo>
                  <a:pt x="31" y="82"/>
                  <a:pt x="31" y="82"/>
                  <a:pt x="31" y="82"/>
                </a:cubicBezTo>
                <a:cubicBezTo>
                  <a:pt x="29" y="82"/>
                  <a:pt x="28" y="80"/>
                  <a:pt x="28" y="78"/>
                </a:cubicBezTo>
                <a:cubicBezTo>
                  <a:pt x="31" y="69"/>
                  <a:pt x="31" y="69"/>
                  <a:pt x="31" y="69"/>
                </a:cubicBezTo>
                <a:cubicBezTo>
                  <a:pt x="59" y="77"/>
                  <a:pt x="59" y="77"/>
                  <a:pt x="59" y="77"/>
                </a:cubicBezTo>
                <a:lnTo>
                  <a:pt x="57" y="85"/>
                </a:lnTo>
                <a:close/>
                <a:moveTo>
                  <a:pt x="95" y="50"/>
                </a:moveTo>
                <a:cubicBezTo>
                  <a:pt x="15" y="50"/>
                  <a:pt x="15" y="50"/>
                  <a:pt x="15" y="50"/>
                </a:cubicBezTo>
                <a:cubicBezTo>
                  <a:pt x="15" y="43"/>
                  <a:pt x="15" y="43"/>
                  <a:pt x="15" y="43"/>
                </a:cubicBezTo>
                <a:cubicBezTo>
                  <a:pt x="95" y="21"/>
                  <a:pt x="95" y="21"/>
                  <a:pt x="95" y="21"/>
                </a:cubicBezTo>
                <a:lnTo>
                  <a:pt x="95" y="50"/>
                </a:lnTo>
                <a:close/>
                <a:moveTo>
                  <a:pt x="109" y="50"/>
                </a:moveTo>
                <a:cubicBezTo>
                  <a:pt x="102" y="50"/>
                  <a:pt x="102" y="50"/>
                  <a:pt x="102" y="50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9" y="14"/>
                  <a:pt x="109" y="14"/>
                  <a:pt x="109" y="14"/>
                </a:cubicBezTo>
                <a:lnTo>
                  <a:pt x="109" y="5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"/>
          <p:cNvSpPr/>
          <p:nvPr/>
        </p:nvSpPr>
        <p:spPr>
          <a:xfrm flipV="1">
            <a:off x="3899974" y="2802953"/>
            <a:ext cx="669310" cy="66930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A2CAE7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243364" tIns="210266" rIns="210266" bIns="121682" numCol="1" spcCol="1270" anchor="ctr" anchorCtr="0">
            <a:noAutofit/>
          </a:bodyPr>
          <a:lstStyle/>
          <a:p>
            <a:pPr marL="0" marR="0" lvl="0" indent="0" algn="ctr" defTabSz="1183005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426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45"/>
          <p:cNvSpPr>
            <a:spLocks noEditPoints="1"/>
          </p:cNvSpPr>
          <p:nvPr/>
        </p:nvSpPr>
        <p:spPr bwMode="auto">
          <a:xfrm>
            <a:off x="4042194" y="2929055"/>
            <a:ext cx="384870" cy="417105"/>
          </a:xfrm>
          <a:custGeom>
            <a:avLst/>
            <a:gdLst/>
            <a:ahLst/>
            <a:cxnLst>
              <a:cxn ang="0">
                <a:pos x="783" y="812"/>
              </a:cxn>
              <a:cxn ang="0">
                <a:pos x="684" y="703"/>
              </a:cxn>
              <a:cxn ang="0">
                <a:pos x="698" y="592"/>
              </a:cxn>
              <a:cxn ang="0">
                <a:pos x="674" y="483"/>
              </a:cxn>
              <a:cxn ang="0">
                <a:pos x="617" y="387"/>
              </a:cxn>
              <a:cxn ang="0">
                <a:pos x="532" y="315"/>
              </a:cxn>
              <a:cxn ang="0">
                <a:pos x="428" y="275"/>
              </a:cxn>
              <a:cxn ang="0">
                <a:pos x="316" y="270"/>
              </a:cxn>
              <a:cxn ang="0">
                <a:pos x="209" y="303"/>
              </a:cxn>
              <a:cxn ang="0">
                <a:pos x="119" y="367"/>
              </a:cxn>
              <a:cxn ang="0">
                <a:pos x="54" y="458"/>
              </a:cxn>
              <a:cxn ang="0">
                <a:pos x="22" y="565"/>
              </a:cxn>
              <a:cxn ang="0">
                <a:pos x="27" y="677"/>
              </a:cxn>
              <a:cxn ang="0">
                <a:pos x="68" y="781"/>
              </a:cxn>
              <a:cxn ang="0">
                <a:pos x="140" y="866"/>
              </a:cxn>
              <a:cxn ang="0">
                <a:pos x="236" y="923"/>
              </a:cxn>
              <a:cxn ang="0">
                <a:pos x="345" y="945"/>
              </a:cxn>
              <a:cxn ang="0">
                <a:pos x="456" y="931"/>
              </a:cxn>
              <a:cxn ang="0">
                <a:pos x="556" y="882"/>
              </a:cxn>
              <a:cxn ang="0">
                <a:pos x="605" y="817"/>
              </a:cxn>
              <a:cxn ang="0">
                <a:pos x="769" y="943"/>
              </a:cxn>
              <a:cxn ang="0">
                <a:pos x="843" y="818"/>
              </a:cxn>
              <a:cxn ang="0">
                <a:pos x="456" y="618"/>
              </a:cxn>
              <a:cxn ang="0">
                <a:pos x="317" y="545"/>
              </a:cxn>
              <a:cxn ang="0">
                <a:pos x="381" y="630"/>
              </a:cxn>
              <a:cxn ang="0">
                <a:pos x="276" y="614"/>
              </a:cxn>
              <a:cxn ang="0">
                <a:pos x="407" y="700"/>
              </a:cxn>
              <a:cxn ang="0">
                <a:pos x="408" y="804"/>
              </a:cxn>
              <a:cxn ang="0">
                <a:pos x="307" y="409"/>
              </a:cxn>
              <a:cxn ang="0">
                <a:pos x="550" y="674"/>
              </a:cxn>
              <a:cxn ang="0">
                <a:pos x="576" y="689"/>
              </a:cxn>
              <a:cxn ang="0">
                <a:pos x="299" y="379"/>
              </a:cxn>
              <a:cxn ang="0">
                <a:pos x="415" y="833"/>
              </a:cxn>
              <a:cxn ang="0">
                <a:pos x="544" y="781"/>
              </a:cxn>
              <a:cxn ang="0">
                <a:pos x="109" y="670"/>
              </a:cxn>
              <a:cxn ang="0">
                <a:pos x="605" y="543"/>
              </a:cxn>
              <a:cxn ang="0">
                <a:pos x="839" y="900"/>
              </a:cxn>
              <a:cxn ang="0">
                <a:pos x="773" y="900"/>
              </a:cxn>
              <a:cxn ang="0">
                <a:pos x="807" y="842"/>
              </a:cxn>
              <a:cxn ang="0">
                <a:pos x="839" y="900"/>
              </a:cxn>
              <a:cxn ang="0">
                <a:pos x="543" y="226"/>
              </a:cxn>
              <a:cxn ang="0">
                <a:pos x="570" y="293"/>
              </a:cxn>
              <a:cxn ang="0">
                <a:pos x="620" y="312"/>
              </a:cxn>
              <a:cxn ang="0">
                <a:pos x="687" y="340"/>
              </a:cxn>
              <a:cxn ang="0">
                <a:pos x="736" y="318"/>
              </a:cxn>
              <a:cxn ang="0">
                <a:pos x="802" y="290"/>
              </a:cxn>
              <a:cxn ang="0">
                <a:pos x="821" y="240"/>
              </a:cxn>
              <a:cxn ang="0">
                <a:pos x="849" y="173"/>
              </a:cxn>
              <a:cxn ang="0">
                <a:pos x="827" y="124"/>
              </a:cxn>
              <a:cxn ang="0">
                <a:pos x="800" y="58"/>
              </a:cxn>
              <a:cxn ang="0">
                <a:pos x="749" y="39"/>
              </a:cxn>
              <a:cxn ang="0">
                <a:pos x="683" y="11"/>
              </a:cxn>
              <a:cxn ang="0">
                <a:pos x="634" y="33"/>
              </a:cxn>
              <a:cxn ang="0">
                <a:pos x="567" y="60"/>
              </a:cxn>
              <a:cxn ang="0">
                <a:pos x="548" y="111"/>
              </a:cxn>
              <a:cxn ang="0">
                <a:pos x="521" y="177"/>
              </a:cxn>
              <a:cxn ang="0">
                <a:pos x="685" y="93"/>
              </a:cxn>
              <a:cxn ang="0">
                <a:pos x="685" y="258"/>
              </a:cxn>
              <a:cxn ang="0">
                <a:pos x="685" y="93"/>
              </a:cxn>
              <a:cxn ang="0">
                <a:pos x="685" y="93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7"/>
          <p:cNvSpPr/>
          <p:nvPr/>
        </p:nvSpPr>
        <p:spPr>
          <a:xfrm flipV="1">
            <a:off x="7591446" y="2802953"/>
            <a:ext cx="669310" cy="66930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A2CAE7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243364" tIns="210266" rIns="210266" bIns="121682" numCol="1" spcCol="1270" anchor="ctr" anchorCtr="0">
            <a:noAutofit/>
          </a:bodyPr>
          <a:lstStyle/>
          <a:p>
            <a:pPr marL="0" marR="0" lvl="0" indent="0" algn="ctr" defTabSz="1183005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426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06"/>
          <p:cNvSpPr>
            <a:spLocks noEditPoints="1"/>
          </p:cNvSpPr>
          <p:nvPr/>
        </p:nvSpPr>
        <p:spPr bwMode="auto">
          <a:xfrm>
            <a:off x="7742268" y="2953775"/>
            <a:ext cx="367665" cy="367666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1395096" y="283682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1399177" y="312272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1351743" y="404994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1355824" y="4335849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2220074" y="168068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2224155" y="196658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 flipH="1">
            <a:off x="8416424" y="283682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 flipH="1">
            <a:off x="8416424" y="312272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 flipH="1">
            <a:off x="8459777" y="404994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 flipH="1">
            <a:off x="8459777" y="4335849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 flipH="1">
            <a:off x="7591446" y="168068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 flipH="1">
            <a:off x="7591446" y="196658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r="8512"/>
          <a:stretch>
            <a:fillRect/>
          </a:stretch>
        </p:blipFill>
        <p:spPr>
          <a:xfrm>
            <a:off x="3713969" y="2239600"/>
            <a:ext cx="2412511" cy="173673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r="8512"/>
          <a:stretch>
            <a:fillRect/>
          </a:stretch>
        </p:blipFill>
        <p:spPr>
          <a:xfrm>
            <a:off x="8602471" y="2258832"/>
            <a:ext cx="2412511" cy="173673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431" y="2239600"/>
            <a:ext cx="2402993" cy="176673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025" y="2250336"/>
            <a:ext cx="2402993" cy="1766739"/>
          </a:xfrm>
          <a:prstGeom prst="rect">
            <a:avLst/>
          </a:prstGeom>
        </p:spPr>
      </p:pic>
      <p:sp>
        <p:nvSpPr>
          <p:cNvPr id="10" name="TextBox 13"/>
          <p:cNvSpPr txBox="1"/>
          <p:nvPr/>
        </p:nvSpPr>
        <p:spPr>
          <a:xfrm>
            <a:off x="1339938" y="458358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1382119" y="4898062"/>
            <a:ext cx="2091275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3883113" y="458358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925294" y="4898062"/>
            <a:ext cx="2091275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2643" y="458358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394824" y="4898062"/>
            <a:ext cx="2091275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8895818" y="458358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8937999" y="4898062"/>
            <a:ext cx="2091275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93537"/>
            <a:ext cx="196770" cy="636610"/>
          </a:xfrm>
          <a:prstGeom prst="rect">
            <a:avLst/>
          </a:prstGeom>
          <a:solidFill>
            <a:srgbClr val="9C5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770" y="527176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369345" y="1577068"/>
            <a:ext cx="7079455" cy="2806246"/>
            <a:chOff x="3112295" y="1659222"/>
            <a:chExt cx="5844381" cy="2316671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3112295" y="1659222"/>
              <a:ext cx="2314339" cy="2316671"/>
            </a:xfrm>
            <a:custGeom>
              <a:avLst/>
              <a:gdLst>
                <a:gd name="T0" fmla="*/ 275 w 278"/>
                <a:gd name="T1" fmla="*/ 170 h 278"/>
                <a:gd name="T2" fmla="*/ 278 w 278"/>
                <a:gd name="T3" fmla="*/ 141 h 278"/>
                <a:gd name="T4" fmla="*/ 256 w 278"/>
                <a:gd name="T5" fmla="*/ 136 h 278"/>
                <a:gd name="T6" fmla="*/ 250 w 278"/>
                <a:gd name="T7" fmla="*/ 103 h 278"/>
                <a:gd name="T8" fmla="*/ 269 w 278"/>
                <a:gd name="T9" fmla="*/ 91 h 278"/>
                <a:gd name="T10" fmla="*/ 256 w 278"/>
                <a:gd name="T11" fmla="*/ 65 h 278"/>
                <a:gd name="T12" fmla="*/ 235 w 278"/>
                <a:gd name="T13" fmla="*/ 73 h 278"/>
                <a:gd name="T14" fmla="*/ 224 w 278"/>
                <a:gd name="T15" fmla="*/ 60 h 278"/>
                <a:gd name="T16" fmla="*/ 212 w 278"/>
                <a:gd name="T17" fmla="*/ 48 h 278"/>
                <a:gd name="T18" fmla="*/ 221 w 278"/>
                <a:gd name="T19" fmla="*/ 28 h 278"/>
                <a:gd name="T20" fmla="*/ 196 w 278"/>
                <a:gd name="T21" fmla="*/ 13 h 278"/>
                <a:gd name="T22" fmla="*/ 183 w 278"/>
                <a:gd name="T23" fmla="*/ 31 h 278"/>
                <a:gd name="T24" fmla="*/ 150 w 278"/>
                <a:gd name="T25" fmla="*/ 23 h 278"/>
                <a:gd name="T26" fmla="*/ 147 w 278"/>
                <a:gd name="T27" fmla="*/ 1 h 278"/>
                <a:gd name="T28" fmla="*/ 118 w 278"/>
                <a:gd name="T29" fmla="*/ 2 h 278"/>
                <a:gd name="T30" fmla="*/ 117 w 278"/>
                <a:gd name="T31" fmla="*/ 24 h 278"/>
                <a:gd name="T32" fmla="*/ 85 w 278"/>
                <a:gd name="T33" fmla="*/ 35 h 278"/>
                <a:gd name="T34" fmla="*/ 70 w 278"/>
                <a:gd name="T35" fmla="*/ 18 h 278"/>
                <a:gd name="T36" fmla="*/ 47 w 278"/>
                <a:gd name="T37" fmla="*/ 35 h 278"/>
                <a:gd name="T38" fmla="*/ 57 w 278"/>
                <a:gd name="T39" fmla="*/ 54 h 278"/>
                <a:gd name="T40" fmla="*/ 57 w 278"/>
                <a:gd name="T41" fmla="*/ 54 h 278"/>
                <a:gd name="T42" fmla="*/ 36 w 278"/>
                <a:gd name="T43" fmla="*/ 80 h 278"/>
                <a:gd name="T44" fmla="*/ 15 w 278"/>
                <a:gd name="T45" fmla="*/ 74 h 278"/>
                <a:gd name="T46" fmla="*/ 5 w 278"/>
                <a:gd name="T47" fmla="*/ 102 h 278"/>
                <a:gd name="T48" fmla="*/ 23 w 278"/>
                <a:gd name="T49" fmla="*/ 111 h 278"/>
                <a:gd name="T50" fmla="*/ 19 w 278"/>
                <a:gd name="T51" fmla="*/ 145 h 278"/>
                <a:gd name="T52" fmla="*/ 0 w 278"/>
                <a:gd name="T53" fmla="*/ 151 h 278"/>
                <a:gd name="T54" fmla="*/ 5 w 278"/>
                <a:gd name="T55" fmla="*/ 180 h 278"/>
                <a:gd name="T56" fmla="*/ 25 w 278"/>
                <a:gd name="T57" fmla="*/ 178 h 278"/>
                <a:gd name="T58" fmla="*/ 41 w 278"/>
                <a:gd name="T59" fmla="*/ 209 h 278"/>
                <a:gd name="T60" fmla="*/ 27 w 278"/>
                <a:gd name="T61" fmla="*/ 224 h 278"/>
                <a:gd name="T62" fmla="*/ 37 w 278"/>
                <a:gd name="T63" fmla="*/ 235 h 278"/>
                <a:gd name="T64" fmla="*/ 47 w 278"/>
                <a:gd name="T65" fmla="*/ 246 h 278"/>
                <a:gd name="T66" fmla="*/ 63 w 278"/>
                <a:gd name="T67" fmla="*/ 233 h 278"/>
                <a:gd name="T68" fmla="*/ 93 w 278"/>
                <a:gd name="T69" fmla="*/ 251 h 278"/>
                <a:gd name="T70" fmla="*/ 90 w 278"/>
                <a:gd name="T71" fmla="*/ 271 h 278"/>
                <a:gd name="T72" fmla="*/ 118 w 278"/>
                <a:gd name="T73" fmla="*/ 278 h 278"/>
                <a:gd name="T74" fmla="*/ 126 w 278"/>
                <a:gd name="T75" fmla="*/ 259 h 278"/>
                <a:gd name="T76" fmla="*/ 160 w 278"/>
                <a:gd name="T77" fmla="*/ 258 h 278"/>
                <a:gd name="T78" fmla="*/ 168 w 278"/>
                <a:gd name="T79" fmla="*/ 276 h 278"/>
                <a:gd name="T80" fmla="*/ 196 w 278"/>
                <a:gd name="T81" fmla="*/ 267 h 278"/>
                <a:gd name="T82" fmla="*/ 191 w 278"/>
                <a:gd name="T83" fmla="*/ 247 h 278"/>
                <a:gd name="T84" fmla="*/ 219 w 278"/>
                <a:gd name="T85" fmla="*/ 228 h 278"/>
                <a:gd name="T86" fmla="*/ 219 w 278"/>
                <a:gd name="T87" fmla="*/ 227 h 278"/>
                <a:gd name="T88" fmla="*/ 237 w 278"/>
                <a:gd name="T89" fmla="*/ 239 h 278"/>
                <a:gd name="T90" fmla="*/ 256 w 278"/>
                <a:gd name="T91" fmla="*/ 216 h 278"/>
                <a:gd name="T92" fmla="*/ 240 w 278"/>
                <a:gd name="T93" fmla="*/ 201 h 278"/>
                <a:gd name="T94" fmla="*/ 253 w 278"/>
                <a:gd name="T95" fmla="*/ 170 h 278"/>
                <a:gd name="T96" fmla="*/ 275 w 278"/>
                <a:gd name="T97" fmla="*/ 170 h 278"/>
                <a:gd name="T98" fmla="*/ 142 w 278"/>
                <a:gd name="T99" fmla="*/ 204 h 278"/>
                <a:gd name="T100" fmla="*/ 74 w 278"/>
                <a:gd name="T101" fmla="*/ 142 h 278"/>
                <a:gd name="T102" fmla="*/ 136 w 278"/>
                <a:gd name="T103" fmla="*/ 75 h 278"/>
                <a:gd name="T104" fmla="*/ 203 w 278"/>
                <a:gd name="T105" fmla="*/ 136 h 278"/>
                <a:gd name="T106" fmla="*/ 142 w 278"/>
                <a:gd name="T107" fmla="*/ 204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8" h="278">
                  <a:moveTo>
                    <a:pt x="275" y="170"/>
                  </a:moveTo>
                  <a:cubicBezTo>
                    <a:pt x="277" y="160"/>
                    <a:pt x="278" y="150"/>
                    <a:pt x="278" y="141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25"/>
                    <a:pt x="254" y="114"/>
                    <a:pt x="250" y="103"/>
                  </a:cubicBezTo>
                  <a:cubicBezTo>
                    <a:pt x="269" y="91"/>
                    <a:pt x="269" y="91"/>
                    <a:pt x="269" y="91"/>
                  </a:cubicBezTo>
                  <a:cubicBezTo>
                    <a:pt x="266" y="82"/>
                    <a:pt x="261" y="73"/>
                    <a:pt x="256" y="65"/>
                  </a:cubicBezTo>
                  <a:cubicBezTo>
                    <a:pt x="235" y="73"/>
                    <a:pt x="235" y="73"/>
                    <a:pt x="235" y="73"/>
                  </a:cubicBezTo>
                  <a:cubicBezTo>
                    <a:pt x="232" y="68"/>
                    <a:pt x="228" y="64"/>
                    <a:pt x="224" y="60"/>
                  </a:cubicBezTo>
                  <a:cubicBezTo>
                    <a:pt x="221" y="56"/>
                    <a:pt x="216" y="52"/>
                    <a:pt x="212" y="48"/>
                  </a:cubicBezTo>
                  <a:cubicBezTo>
                    <a:pt x="221" y="28"/>
                    <a:pt x="221" y="28"/>
                    <a:pt x="221" y="28"/>
                  </a:cubicBezTo>
                  <a:cubicBezTo>
                    <a:pt x="214" y="22"/>
                    <a:pt x="205" y="17"/>
                    <a:pt x="196" y="13"/>
                  </a:cubicBezTo>
                  <a:cubicBezTo>
                    <a:pt x="183" y="31"/>
                    <a:pt x="183" y="31"/>
                    <a:pt x="183" y="31"/>
                  </a:cubicBezTo>
                  <a:cubicBezTo>
                    <a:pt x="173" y="27"/>
                    <a:pt x="162" y="24"/>
                    <a:pt x="150" y="23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38" y="0"/>
                    <a:pt x="128" y="1"/>
                    <a:pt x="118" y="2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06" y="26"/>
                    <a:pt x="95" y="30"/>
                    <a:pt x="85" y="35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62" y="23"/>
                    <a:pt x="54" y="29"/>
                    <a:pt x="47" y="35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48" y="62"/>
                    <a:pt x="41" y="71"/>
                    <a:pt x="36" y="80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1" y="83"/>
                    <a:pt x="7" y="92"/>
                    <a:pt x="5" y="102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20" y="123"/>
                    <a:pt x="19" y="134"/>
                    <a:pt x="19" y="14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61"/>
                    <a:pt x="2" y="171"/>
                    <a:pt x="5" y="180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29" y="189"/>
                    <a:pt x="34" y="199"/>
                    <a:pt x="41" y="209"/>
                  </a:cubicBezTo>
                  <a:cubicBezTo>
                    <a:pt x="27" y="224"/>
                    <a:pt x="27" y="224"/>
                    <a:pt x="27" y="224"/>
                  </a:cubicBezTo>
                  <a:cubicBezTo>
                    <a:pt x="30" y="228"/>
                    <a:pt x="33" y="232"/>
                    <a:pt x="37" y="235"/>
                  </a:cubicBezTo>
                  <a:cubicBezTo>
                    <a:pt x="40" y="239"/>
                    <a:pt x="44" y="242"/>
                    <a:pt x="47" y="246"/>
                  </a:cubicBezTo>
                  <a:cubicBezTo>
                    <a:pt x="63" y="233"/>
                    <a:pt x="63" y="233"/>
                    <a:pt x="63" y="233"/>
                  </a:cubicBezTo>
                  <a:cubicBezTo>
                    <a:pt x="73" y="241"/>
                    <a:pt x="83" y="247"/>
                    <a:pt x="93" y="25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9" y="274"/>
                    <a:pt x="109" y="277"/>
                    <a:pt x="118" y="278"/>
                  </a:cubicBezTo>
                  <a:cubicBezTo>
                    <a:pt x="126" y="259"/>
                    <a:pt x="126" y="259"/>
                    <a:pt x="126" y="259"/>
                  </a:cubicBezTo>
                  <a:cubicBezTo>
                    <a:pt x="137" y="260"/>
                    <a:pt x="148" y="260"/>
                    <a:pt x="160" y="258"/>
                  </a:cubicBezTo>
                  <a:cubicBezTo>
                    <a:pt x="168" y="276"/>
                    <a:pt x="168" y="276"/>
                    <a:pt x="168" y="276"/>
                  </a:cubicBezTo>
                  <a:cubicBezTo>
                    <a:pt x="178" y="274"/>
                    <a:pt x="187" y="271"/>
                    <a:pt x="196" y="267"/>
                  </a:cubicBezTo>
                  <a:cubicBezTo>
                    <a:pt x="191" y="247"/>
                    <a:pt x="191" y="247"/>
                    <a:pt x="191" y="247"/>
                  </a:cubicBezTo>
                  <a:cubicBezTo>
                    <a:pt x="201" y="242"/>
                    <a:pt x="211" y="235"/>
                    <a:pt x="219" y="228"/>
                  </a:cubicBezTo>
                  <a:cubicBezTo>
                    <a:pt x="219" y="227"/>
                    <a:pt x="219" y="227"/>
                    <a:pt x="219" y="227"/>
                  </a:cubicBezTo>
                  <a:cubicBezTo>
                    <a:pt x="237" y="239"/>
                    <a:pt x="237" y="239"/>
                    <a:pt x="237" y="239"/>
                  </a:cubicBezTo>
                  <a:cubicBezTo>
                    <a:pt x="244" y="232"/>
                    <a:pt x="250" y="224"/>
                    <a:pt x="256" y="216"/>
                  </a:cubicBezTo>
                  <a:cubicBezTo>
                    <a:pt x="240" y="201"/>
                    <a:pt x="240" y="201"/>
                    <a:pt x="240" y="201"/>
                  </a:cubicBezTo>
                  <a:cubicBezTo>
                    <a:pt x="246" y="191"/>
                    <a:pt x="250" y="180"/>
                    <a:pt x="253" y="170"/>
                  </a:cubicBezTo>
                  <a:lnTo>
                    <a:pt x="275" y="170"/>
                  </a:lnTo>
                  <a:close/>
                  <a:moveTo>
                    <a:pt x="142" y="204"/>
                  </a:moveTo>
                  <a:cubicBezTo>
                    <a:pt x="106" y="205"/>
                    <a:pt x="76" y="178"/>
                    <a:pt x="74" y="142"/>
                  </a:cubicBezTo>
                  <a:cubicBezTo>
                    <a:pt x="72" y="106"/>
                    <a:pt x="100" y="76"/>
                    <a:pt x="136" y="75"/>
                  </a:cubicBezTo>
                  <a:cubicBezTo>
                    <a:pt x="171" y="73"/>
                    <a:pt x="202" y="100"/>
                    <a:pt x="203" y="136"/>
                  </a:cubicBezTo>
                  <a:cubicBezTo>
                    <a:pt x="205" y="172"/>
                    <a:pt x="177" y="202"/>
                    <a:pt x="142" y="204"/>
                  </a:cubicBezTo>
                  <a:close/>
                </a:path>
              </a:pathLst>
            </a:custGeom>
            <a:solidFill>
              <a:srgbClr val="A2CA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5395737" y="2067292"/>
              <a:ext cx="1906269" cy="1908601"/>
            </a:xfrm>
            <a:custGeom>
              <a:avLst/>
              <a:gdLst>
                <a:gd name="T0" fmla="*/ 228 w 229"/>
                <a:gd name="T1" fmla="*/ 135 h 229"/>
                <a:gd name="T2" fmla="*/ 229 w 229"/>
                <a:gd name="T3" fmla="*/ 111 h 229"/>
                <a:gd name="T4" fmla="*/ 211 w 229"/>
                <a:gd name="T5" fmla="*/ 108 h 229"/>
                <a:gd name="T6" fmla="*/ 205 w 229"/>
                <a:gd name="T7" fmla="*/ 81 h 229"/>
                <a:gd name="T8" fmla="*/ 220 w 229"/>
                <a:gd name="T9" fmla="*/ 71 h 229"/>
                <a:gd name="T10" fmla="*/ 209 w 229"/>
                <a:gd name="T11" fmla="*/ 50 h 229"/>
                <a:gd name="T12" fmla="*/ 192 w 229"/>
                <a:gd name="T13" fmla="*/ 57 h 229"/>
                <a:gd name="T14" fmla="*/ 183 w 229"/>
                <a:gd name="T15" fmla="*/ 46 h 229"/>
                <a:gd name="T16" fmla="*/ 172 w 229"/>
                <a:gd name="T17" fmla="*/ 37 h 229"/>
                <a:gd name="T18" fmla="*/ 179 w 229"/>
                <a:gd name="T19" fmla="*/ 20 h 229"/>
                <a:gd name="T20" fmla="*/ 158 w 229"/>
                <a:gd name="T21" fmla="*/ 9 h 229"/>
                <a:gd name="T22" fmla="*/ 148 w 229"/>
                <a:gd name="T23" fmla="*/ 24 h 229"/>
                <a:gd name="T24" fmla="*/ 121 w 229"/>
                <a:gd name="T25" fmla="*/ 18 h 229"/>
                <a:gd name="T26" fmla="*/ 117 w 229"/>
                <a:gd name="T27" fmla="*/ 0 h 229"/>
                <a:gd name="T28" fmla="*/ 94 w 229"/>
                <a:gd name="T29" fmla="*/ 2 h 229"/>
                <a:gd name="T30" fmla="*/ 93 w 229"/>
                <a:gd name="T31" fmla="*/ 20 h 229"/>
                <a:gd name="T32" fmla="*/ 67 w 229"/>
                <a:gd name="T33" fmla="*/ 30 h 229"/>
                <a:gd name="T34" fmla="*/ 55 w 229"/>
                <a:gd name="T35" fmla="*/ 17 h 229"/>
                <a:gd name="T36" fmla="*/ 36 w 229"/>
                <a:gd name="T37" fmla="*/ 31 h 229"/>
                <a:gd name="T38" fmla="*/ 45 w 229"/>
                <a:gd name="T39" fmla="*/ 47 h 229"/>
                <a:gd name="T40" fmla="*/ 44 w 229"/>
                <a:gd name="T41" fmla="*/ 47 h 229"/>
                <a:gd name="T42" fmla="*/ 28 w 229"/>
                <a:gd name="T43" fmla="*/ 69 h 229"/>
                <a:gd name="T44" fmla="*/ 11 w 229"/>
                <a:gd name="T45" fmla="*/ 65 h 229"/>
                <a:gd name="T46" fmla="*/ 3 w 229"/>
                <a:gd name="T47" fmla="*/ 87 h 229"/>
                <a:gd name="T48" fmla="*/ 18 w 229"/>
                <a:gd name="T49" fmla="*/ 95 h 229"/>
                <a:gd name="T50" fmla="*/ 16 w 229"/>
                <a:gd name="T51" fmla="*/ 123 h 229"/>
                <a:gd name="T52" fmla="*/ 0 w 229"/>
                <a:gd name="T53" fmla="*/ 128 h 229"/>
                <a:gd name="T54" fmla="*/ 6 w 229"/>
                <a:gd name="T55" fmla="*/ 152 h 229"/>
                <a:gd name="T56" fmla="*/ 22 w 229"/>
                <a:gd name="T57" fmla="*/ 150 h 229"/>
                <a:gd name="T58" fmla="*/ 36 w 229"/>
                <a:gd name="T59" fmla="*/ 175 h 229"/>
                <a:gd name="T60" fmla="*/ 25 w 229"/>
                <a:gd name="T61" fmla="*/ 188 h 229"/>
                <a:gd name="T62" fmla="*/ 34 w 229"/>
                <a:gd name="T63" fmla="*/ 197 h 229"/>
                <a:gd name="T64" fmla="*/ 43 w 229"/>
                <a:gd name="T65" fmla="*/ 205 h 229"/>
                <a:gd name="T66" fmla="*/ 55 w 229"/>
                <a:gd name="T67" fmla="*/ 194 h 229"/>
                <a:gd name="T68" fmla="*/ 80 w 229"/>
                <a:gd name="T69" fmla="*/ 207 h 229"/>
                <a:gd name="T70" fmla="*/ 78 w 229"/>
                <a:gd name="T71" fmla="*/ 224 h 229"/>
                <a:gd name="T72" fmla="*/ 102 w 229"/>
                <a:gd name="T73" fmla="*/ 229 h 229"/>
                <a:gd name="T74" fmla="*/ 107 w 229"/>
                <a:gd name="T75" fmla="*/ 213 h 229"/>
                <a:gd name="T76" fmla="*/ 135 w 229"/>
                <a:gd name="T77" fmla="*/ 211 h 229"/>
                <a:gd name="T78" fmla="*/ 143 w 229"/>
                <a:gd name="T79" fmla="*/ 226 h 229"/>
                <a:gd name="T80" fmla="*/ 165 w 229"/>
                <a:gd name="T81" fmla="*/ 218 h 229"/>
                <a:gd name="T82" fmla="*/ 161 w 229"/>
                <a:gd name="T83" fmla="*/ 201 h 229"/>
                <a:gd name="T84" fmla="*/ 183 w 229"/>
                <a:gd name="T85" fmla="*/ 185 h 229"/>
                <a:gd name="T86" fmla="*/ 183 w 229"/>
                <a:gd name="T87" fmla="*/ 184 h 229"/>
                <a:gd name="T88" fmla="*/ 199 w 229"/>
                <a:gd name="T89" fmla="*/ 193 h 229"/>
                <a:gd name="T90" fmla="*/ 213 w 229"/>
                <a:gd name="T91" fmla="*/ 174 h 229"/>
                <a:gd name="T92" fmla="*/ 200 w 229"/>
                <a:gd name="T93" fmla="*/ 162 h 229"/>
                <a:gd name="T94" fmla="*/ 209 w 229"/>
                <a:gd name="T95" fmla="*/ 136 h 229"/>
                <a:gd name="T96" fmla="*/ 228 w 229"/>
                <a:gd name="T97" fmla="*/ 135 h 229"/>
                <a:gd name="T98" fmla="*/ 119 w 229"/>
                <a:gd name="T99" fmla="*/ 167 h 229"/>
                <a:gd name="T100" fmla="*/ 61 w 229"/>
                <a:gd name="T101" fmla="*/ 119 h 229"/>
                <a:gd name="T102" fmla="*/ 110 w 229"/>
                <a:gd name="T103" fmla="*/ 61 h 229"/>
                <a:gd name="T104" fmla="*/ 167 w 229"/>
                <a:gd name="T105" fmla="*/ 110 h 229"/>
                <a:gd name="T106" fmla="*/ 119 w 229"/>
                <a:gd name="T107" fmla="*/ 16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9" h="229">
                  <a:moveTo>
                    <a:pt x="228" y="135"/>
                  </a:moveTo>
                  <a:cubicBezTo>
                    <a:pt x="229" y="127"/>
                    <a:pt x="229" y="119"/>
                    <a:pt x="229" y="111"/>
                  </a:cubicBezTo>
                  <a:cubicBezTo>
                    <a:pt x="211" y="108"/>
                    <a:pt x="211" y="108"/>
                    <a:pt x="211" y="108"/>
                  </a:cubicBezTo>
                  <a:cubicBezTo>
                    <a:pt x="211" y="99"/>
                    <a:pt x="208" y="90"/>
                    <a:pt x="205" y="81"/>
                  </a:cubicBezTo>
                  <a:cubicBezTo>
                    <a:pt x="220" y="71"/>
                    <a:pt x="220" y="71"/>
                    <a:pt x="220" y="71"/>
                  </a:cubicBezTo>
                  <a:cubicBezTo>
                    <a:pt x="217" y="63"/>
                    <a:pt x="213" y="56"/>
                    <a:pt x="209" y="50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89" y="53"/>
                    <a:pt x="186" y="50"/>
                    <a:pt x="183" y="46"/>
                  </a:cubicBezTo>
                  <a:cubicBezTo>
                    <a:pt x="179" y="43"/>
                    <a:pt x="176" y="40"/>
                    <a:pt x="172" y="37"/>
                  </a:cubicBezTo>
                  <a:cubicBezTo>
                    <a:pt x="179" y="20"/>
                    <a:pt x="179" y="20"/>
                    <a:pt x="179" y="20"/>
                  </a:cubicBezTo>
                  <a:cubicBezTo>
                    <a:pt x="173" y="16"/>
                    <a:pt x="165" y="12"/>
                    <a:pt x="158" y="9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39" y="21"/>
                    <a:pt x="130" y="19"/>
                    <a:pt x="121" y="18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09" y="0"/>
                    <a:pt x="101" y="1"/>
                    <a:pt x="94" y="2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84" y="22"/>
                    <a:pt x="75" y="25"/>
                    <a:pt x="67" y="30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48" y="21"/>
                    <a:pt x="42" y="26"/>
                    <a:pt x="36" y="31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7"/>
                    <a:pt x="45" y="47"/>
                    <a:pt x="44" y="47"/>
                  </a:cubicBezTo>
                  <a:cubicBezTo>
                    <a:pt x="38" y="54"/>
                    <a:pt x="32" y="61"/>
                    <a:pt x="28" y="69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8" y="72"/>
                    <a:pt x="5" y="80"/>
                    <a:pt x="3" y="87"/>
                  </a:cubicBezTo>
                  <a:cubicBezTo>
                    <a:pt x="18" y="95"/>
                    <a:pt x="18" y="95"/>
                    <a:pt x="18" y="95"/>
                  </a:cubicBezTo>
                  <a:cubicBezTo>
                    <a:pt x="16" y="104"/>
                    <a:pt x="16" y="114"/>
                    <a:pt x="16" y="12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" y="136"/>
                    <a:pt x="3" y="144"/>
                    <a:pt x="6" y="152"/>
                  </a:cubicBezTo>
                  <a:cubicBezTo>
                    <a:pt x="22" y="150"/>
                    <a:pt x="22" y="150"/>
                    <a:pt x="22" y="150"/>
                  </a:cubicBezTo>
                  <a:cubicBezTo>
                    <a:pt x="25" y="159"/>
                    <a:pt x="30" y="167"/>
                    <a:pt x="36" y="175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8" y="191"/>
                    <a:pt x="31" y="194"/>
                    <a:pt x="34" y="197"/>
                  </a:cubicBezTo>
                  <a:cubicBezTo>
                    <a:pt x="36" y="199"/>
                    <a:pt x="39" y="202"/>
                    <a:pt x="43" y="205"/>
                  </a:cubicBezTo>
                  <a:cubicBezTo>
                    <a:pt x="55" y="194"/>
                    <a:pt x="55" y="194"/>
                    <a:pt x="55" y="194"/>
                  </a:cubicBezTo>
                  <a:cubicBezTo>
                    <a:pt x="63" y="200"/>
                    <a:pt x="72" y="204"/>
                    <a:pt x="80" y="207"/>
                  </a:cubicBezTo>
                  <a:cubicBezTo>
                    <a:pt x="78" y="224"/>
                    <a:pt x="78" y="224"/>
                    <a:pt x="78" y="224"/>
                  </a:cubicBezTo>
                  <a:cubicBezTo>
                    <a:pt x="86" y="227"/>
                    <a:pt x="94" y="228"/>
                    <a:pt x="102" y="229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17" y="214"/>
                    <a:pt x="126" y="213"/>
                    <a:pt x="135" y="211"/>
                  </a:cubicBezTo>
                  <a:cubicBezTo>
                    <a:pt x="143" y="226"/>
                    <a:pt x="143" y="226"/>
                    <a:pt x="143" y="226"/>
                  </a:cubicBezTo>
                  <a:cubicBezTo>
                    <a:pt x="151" y="224"/>
                    <a:pt x="158" y="222"/>
                    <a:pt x="165" y="218"/>
                  </a:cubicBezTo>
                  <a:cubicBezTo>
                    <a:pt x="161" y="201"/>
                    <a:pt x="161" y="201"/>
                    <a:pt x="161" y="201"/>
                  </a:cubicBezTo>
                  <a:cubicBezTo>
                    <a:pt x="169" y="197"/>
                    <a:pt x="176" y="191"/>
                    <a:pt x="183" y="185"/>
                  </a:cubicBezTo>
                  <a:cubicBezTo>
                    <a:pt x="183" y="184"/>
                    <a:pt x="183" y="184"/>
                    <a:pt x="183" y="184"/>
                  </a:cubicBezTo>
                  <a:cubicBezTo>
                    <a:pt x="199" y="193"/>
                    <a:pt x="199" y="193"/>
                    <a:pt x="199" y="193"/>
                  </a:cubicBezTo>
                  <a:cubicBezTo>
                    <a:pt x="204" y="187"/>
                    <a:pt x="209" y="181"/>
                    <a:pt x="213" y="174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4" y="154"/>
                    <a:pt x="208" y="145"/>
                    <a:pt x="209" y="136"/>
                  </a:cubicBezTo>
                  <a:lnTo>
                    <a:pt x="228" y="135"/>
                  </a:lnTo>
                  <a:close/>
                  <a:moveTo>
                    <a:pt x="119" y="167"/>
                  </a:moveTo>
                  <a:cubicBezTo>
                    <a:pt x="89" y="170"/>
                    <a:pt x="64" y="148"/>
                    <a:pt x="61" y="119"/>
                  </a:cubicBezTo>
                  <a:cubicBezTo>
                    <a:pt x="59" y="89"/>
                    <a:pt x="81" y="64"/>
                    <a:pt x="110" y="61"/>
                  </a:cubicBezTo>
                  <a:cubicBezTo>
                    <a:pt x="139" y="59"/>
                    <a:pt x="165" y="81"/>
                    <a:pt x="167" y="110"/>
                  </a:cubicBezTo>
                  <a:cubicBezTo>
                    <a:pt x="170" y="139"/>
                    <a:pt x="148" y="165"/>
                    <a:pt x="119" y="167"/>
                  </a:cubicBezTo>
                  <a:close/>
                </a:path>
              </a:pathLst>
            </a:custGeom>
            <a:solidFill>
              <a:srgbClr val="BB9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7175160" y="1790955"/>
              <a:ext cx="1781516" cy="1775687"/>
            </a:xfrm>
            <a:custGeom>
              <a:avLst/>
              <a:gdLst>
                <a:gd name="T0" fmla="*/ 211 w 214"/>
                <a:gd name="T1" fmla="*/ 131 h 213"/>
                <a:gd name="T2" fmla="*/ 214 w 214"/>
                <a:gd name="T3" fmla="*/ 109 h 213"/>
                <a:gd name="T4" fmla="*/ 197 w 214"/>
                <a:gd name="T5" fmla="*/ 105 h 213"/>
                <a:gd name="T6" fmla="*/ 193 w 214"/>
                <a:gd name="T7" fmla="*/ 80 h 213"/>
                <a:gd name="T8" fmla="*/ 207 w 214"/>
                <a:gd name="T9" fmla="*/ 71 h 213"/>
                <a:gd name="T10" fmla="*/ 198 w 214"/>
                <a:gd name="T11" fmla="*/ 51 h 213"/>
                <a:gd name="T12" fmla="*/ 181 w 214"/>
                <a:gd name="T13" fmla="*/ 57 h 213"/>
                <a:gd name="T14" fmla="*/ 173 w 214"/>
                <a:gd name="T15" fmla="*/ 47 h 213"/>
                <a:gd name="T16" fmla="*/ 164 w 214"/>
                <a:gd name="T17" fmla="*/ 38 h 213"/>
                <a:gd name="T18" fmla="*/ 171 w 214"/>
                <a:gd name="T19" fmla="*/ 22 h 213"/>
                <a:gd name="T20" fmla="*/ 152 w 214"/>
                <a:gd name="T21" fmla="*/ 11 h 213"/>
                <a:gd name="T22" fmla="*/ 142 w 214"/>
                <a:gd name="T23" fmla="*/ 24 h 213"/>
                <a:gd name="T24" fmla="*/ 117 w 214"/>
                <a:gd name="T25" fmla="*/ 18 h 213"/>
                <a:gd name="T26" fmla="*/ 115 w 214"/>
                <a:gd name="T27" fmla="*/ 1 h 213"/>
                <a:gd name="T28" fmla="*/ 93 w 214"/>
                <a:gd name="T29" fmla="*/ 2 h 213"/>
                <a:gd name="T30" fmla="*/ 91 w 214"/>
                <a:gd name="T31" fmla="*/ 18 h 213"/>
                <a:gd name="T32" fmla="*/ 67 w 214"/>
                <a:gd name="T33" fmla="*/ 26 h 213"/>
                <a:gd name="T34" fmla="*/ 56 w 214"/>
                <a:gd name="T35" fmla="*/ 14 h 213"/>
                <a:gd name="T36" fmla="*/ 37 w 214"/>
                <a:gd name="T37" fmla="*/ 26 h 213"/>
                <a:gd name="T38" fmla="*/ 45 w 214"/>
                <a:gd name="T39" fmla="*/ 41 h 213"/>
                <a:gd name="T40" fmla="*/ 45 w 214"/>
                <a:gd name="T41" fmla="*/ 41 h 213"/>
                <a:gd name="T42" fmla="*/ 29 w 214"/>
                <a:gd name="T43" fmla="*/ 61 h 213"/>
                <a:gd name="T44" fmla="*/ 13 w 214"/>
                <a:gd name="T45" fmla="*/ 56 h 213"/>
                <a:gd name="T46" fmla="*/ 5 w 214"/>
                <a:gd name="T47" fmla="*/ 77 h 213"/>
                <a:gd name="T48" fmla="*/ 19 w 214"/>
                <a:gd name="T49" fmla="*/ 84 h 213"/>
                <a:gd name="T50" fmla="*/ 15 w 214"/>
                <a:gd name="T51" fmla="*/ 110 h 213"/>
                <a:gd name="T52" fmla="*/ 0 w 214"/>
                <a:gd name="T53" fmla="*/ 115 h 213"/>
                <a:gd name="T54" fmla="*/ 4 w 214"/>
                <a:gd name="T55" fmla="*/ 137 h 213"/>
                <a:gd name="T56" fmla="*/ 20 w 214"/>
                <a:gd name="T57" fmla="*/ 136 h 213"/>
                <a:gd name="T58" fmla="*/ 31 w 214"/>
                <a:gd name="T59" fmla="*/ 159 h 213"/>
                <a:gd name="T60" fmla="*/ 21 w 214"/>
                <a:gd name="T61" fmla="*/ 171 h 213"/>
                <a:gd name="T62" fmla="*/ 28 w 214"/>
                <a:gd name="T63" fmla="*/ 180 h 213"/>
                <a:gd name="T64" fmla="*/ 36 w 214"/>
                <a:gd name="T65" fmla="*/ 187 h 213"/>
                <a:gd name="T66" fmla="*/ 49 w 214"/>
                <a:gd name="T67" fmla="*/ 178 h 213"/>
                <a:gd name="T68" fmla="*/ 71 w 214"/>
                <a:gd name="T69" fmla="*/ 192 h 213"/>
                <a:gd name="T70" fmla="*/ 69 w 214"/>
                <a:gd name="T71" fmla="*/ 207 h 213"/>
                <a:gd name="T72" fmla="*/ 90 w 214"/>
                <a:gd name="T73" fmla="*/ 213 h 213"/>
                <a:gd name="T74" fmla="*/ 96 w 214"/>
                <a:gd name="T75" fmla="*/ 198 h 213"/>
                <a:gd name="T76" fmla="*/ 122 w 214"/>
                <a:gd name="T77" fmla="*/ 197 h 213"/>
                <a:gd name="T78" fmla="*/ 129 w 214"/>
                <a:gd name="T79" fmla="*/ 212 h 213"/>
                <a:gd name="T80" fmla="*/ 150 w 214"/>
                <a:gd name="T81" fmla="*/ 205 h 213"/>
                <a:gd name="T82" fmla="*/ 147 w 214"/>
                <a:gd name="T83" fmla="*/ 190 h 213"/>
                <a:gd name="T84" fmla="*/ 168 w 214"/>
                <a:gd name="T85" fmla="*/ 175 h 213"/>
                <a:gd name="T86" fmla="*/ 168 w 214"/>
                <a:gd name="T87" fmla="*/ 175 h 213"/>
                <a:gd name="T88" fmla="*/ 182 w 214"/>
                <a:gd name="T89" fmla="*/ 184 h 213"/>
                <a:gd name="T90" fmla="*/ 196 w 214"/>
                <a:gd name="T91" fmla="*/ 167 h 213"/>
                <a:gd name="T92" fmla="*/ 184 w 214"/>
                <a:gd name="T93" fmla="*/ 155 h 213"/>
                <a:gd name="T94" fmla="*/ 194 w 214"/>
                <a:gd name="T95" fmla="*/ 131 h 213"/>
                <a:gd name="T96" fmla="*/ 211 w 214"/>
                <a:gd name="T97" fmla="*/ 131 h 213"/>
                <a:gd name="T98" fmla="*/ 109 w 214"/>
                <a:gd name="T99" fmla="*/ 156 h 213"/>
                <a:gd name="T100" fmla="*/ 57 w 214"/>
                <a:gd name="T101" fmla="*/ 108 h 213"/>
                <a:gd name="T102" fmla="*/ 105 w 214"/>
                <a:gd name="T103" fmla="*/ 57 h 213"/>
                <a:gd name="T104" fmla="*/ 156 w 214"/>
                <a:gd name="T105" fmla="*/ 105 h 213"/>
                <a:gd name="T106" fmla="*/ 109 w 214"/>
                <a:gd name="T107" fmla="*/ 15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213">
                  <a:moveTo>
                    <a:pt x="211" y="131"/>
                  </a:moveTo>
                  <a:cubicBezTo>
                    <a:pt x="213" y="124"/>
                    <a:pt x="214" y="116"/>
                    <a:pt x="214" y="109"/>
                  </a:cubicBezTo>
                  <a:cubicBezTo>
                    <a:pt x="197" y="105"/>
                    <a:pt x="197" y="105"/>
                    <a:pt x="197" y="105"/>
                  </a:cubicBezTo>
                  <a:cubicBezTo>
                    <a:pt x="197" y="97"/>
                    <a:pt x="195" y="88"/>
                    <a:pt x="193" y="80"/>
                  </a:cubicBezTo>
                  <a:cubicBezTo>
                    <a:pt x="207" y="71"/>
                    <a:pt x="207" y="71"/>
                    <a:pt x="207" y="71"/>
                  </a:cubicBezTo>
                  <a:cubicBezTo>
                    <a:pt x="205" y="64"/>
                    <a:pt x="202" y="57"/>
                    <a:pt x="198" y="51"/>
                  </a:cubicBezTo>
                  <a:cubicBezTo>
                    <a:pt x="181" y="57"/>
                    <a:pt x="181" y="57"/>
                    <a:pt x="181" y="57"/>
                  </a:cubicBezTo>
                  <a:cubicBezTo>
                    <a:pt x="179" y="53"/>
                    <a:pt x="176" y="50"/>
                    <a:pt x="173" y="47"/>
                  </a:cubicBezTo>
                  <a:cubicBezTo>
                    <a:pt x="170" y="43"/>
                    <a:pt x="167" y="40"/>
                    <a:pt x="164" y="38"/>
                  </a:cubicBezTo>
                  <a:cubicBezTo>
                    <a:pt x="171" y="22"/>
                    <a:pt x="171" y="22"/>
                    <a:pt x="171" y="22"/>
                  </a:cubicBezTo>
                  <a:cubicBezTo>
                    <a:pt x="165" y="18"/>
                    <a:pt x="159" y="14"/>
                    <a:pt x="152" y="11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34" y="21"/>
                    <a:pt x="126" y="19"/>
                    <a:pt x="117" y="18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07" y="0"/>
                    <a:pt x="100" y="1"/>
                    <a:pt x="93" y="2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83" y="20"/>
                    <a:pt x="74" y="22"/>
                    <a:pt x="67" y="26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49" y="17"/>
                    <a:pt x="43" y="21"/>
                    <a:pt x="37" y="26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38" y="47"/>
                    <a:pt x="33" y="54"/>
                    <a:pt x="29" y="6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0" y="63"/>
                    <a:pt x="7" y="70"/>
                    <a:pt x="5" y="77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6" y="93"/>
                    <a:pt x="15" y="102"/>
                    <a:pt x="15" y="11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22"/>
                    <a:pt x="2" y="130"/>
                    <a:pt x="4" y="137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22" y="144"/>
                    <a:pt x="26" y="152"/>
                    <a:pt x="31" y="159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3" y="174"/>
                    <a:pt x="26" y="177"/>
                    <a:pt x="28" y="180"/>
                  </a:cubicBezTo>
                  <a:cubicBezTo>
                    <a:pt x="31" y="182"/>
                    <a:pt x="33" y="185"/>
                    <a:pt x="36" y="187"/>
                  </a:cubicBezTo>
                  <a:cubicBezTo>
                    <a:pt x="49" y="178"/>
                    <a:pt x="49" y="178"/>
                    <a:pt x="49" y="178"/>
                  </a:cubicBezTo>
                  <a:cubicBezTo>
                    <a:pt x="56" y="184"/>
                    <a:pt x="63" y="188"/>
                    <a:pt x="71" y="192"/>
                  </a:cubicBezTo>
                  <a:cubicBezTo>
                    <a:pt x="69" y="207"/>
                    <a:pt x="69" y="207"/>
                    <a:pt x="69" y="207"/>
                  </a:cubicBezTo>
                  <a:cubicBezTo>
                    <a:pt x="76" y="210"/>
                    <a:pt x="83" y="212"/>
                    <a:pt x="90" y="213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05" y="199"/>
                    <a:pt x="113" y="199"/>
                    <a:pt x="122" y="197"/>
                  </a:cubicBezTo>
                  <a:cubicBezTo>
                    <a:pt x="129" y="212"/>
                    <a:pt x="129" y="212"/>
                    <a:pt x="129" y="212"/>
                  </a:cubicBezTo>
                  <a:cubicBezTo>
                    <a:pt x="136" y="211"/>
                    <a:pt x="143" y="208"/>
                    <a:pt x="150" y="205"/>
                  </a:cubicBezTo>
                  <a:cubicBezTo>
                    <a:pt x="147" y="190"/>
                    <a:pt x="147" y="190"/>
                    <a:pt x="147" y="190"/>
                  </a:cubicBezTo>
                  <a:cubicBezTo>
                    <a:pt x="154" y="186"/>
                    <a:pt x="161" y="181"/>
                    <a:pt x="168" y="17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82" y="184"/>
                    <a:pt x="182" y="184"/>
                    <a:pt x="182" y="184"/>
                  </a:cubicBezTo>
                  <a:cubicBezTo>
                    <a:pt x="187" y="178"/>
                    <a:pt x="192" y="173"/>
                    <a:pt x="196" y="167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9" y="147"/>
                    <a:pt x="192" y="139"/>
                    <a:pt x="194" y="131"/>
                  </a:cubicBezTo>
                  <a:lnTo>
                    <a:pt x="211" y="131"/>
                  </a:lnTo>
                  <a:close/>
                  <a:moveTo>
                    <a:pt x="109" y="156"/>
                  </a:moveTo>
                  <a:cubicBezTo>
                    <a:pt x="81" y="157"/>
                    <a:pt x="58" y="136"/>
                    <a:pt x="57" y="108"/>
                  </a:cubicBezTo>
                  <a:cubicBezTo>
                    <a:pt x="56" y="81"/>
                    <a:pt x="78" y="58"/>
                    <a:pt x="105" y="57"/>
                  </a:cubicBezTo>
                  <a:cubicBezTo>
                    <a:pt x="133" y="56"/>
                    <a:pt x="155" y="78"/>
                    <a:pt x="156" y="105"/>
                  </a:cubicBezTo>
                  <a:cubicBezTo>
                    <a:pt x="157" y="132"/>
                    <a:pt x="136" y="155"/>
                    <a:pt x="109" y="156"/>
                  </a:cubicBezTo>
                  <a:close/>
                </a:path>
              </a:pathLst>
            </a:custGeom>
            <a:solidFill>
              <a:srgbClr val="A2CA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019884" y="4548366"/>
            <a:ext cx="1428750" cy="371475"/>
            <a:chOff x="3571875" y="4067175"/>
            <a:chExt cx="1428750" cy="371475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4286250" y="4067175"/>
              <a:ext cx="0" cy="37147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3571875" y="4438650"/>
              <a:ext cx="142875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5376356" y="4548365"/>
            <a:ext cx="1428750" cy="371475"/>
            <a:chOff x="3571875" y="4067175"/>
            <a:chExt cx="1428750" cy="371475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4286250" y="4067175"/>
              <a:ext cx="0" cy="37147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571875" y="4438650"/>
              <a:ext cx="142875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7868109" y="4548364"/>
            <a:ext cx="1428750" cy="371475"/>
            <a:chOff x="3571875" y="4067175"/>
            <a:chExt cx="1428750" cy="371475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286250" y="4067175"/>
              <a:ext cx="0" cy="37147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3571875" y="4438650"/>
              <a:ext cx="142875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3232859" y="5044100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项目名称</a:t>
            </a:r>
            <a:endParaRPr lang="zh-CN" altLang="en-US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93280" y="5339736"/>
            <a:ext cx="22382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678151" y="5044100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项目名称</a:t>
            </a:r>
            <a:endParaRPr lang="zh-CN" altLang="en-US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138572" y="5339736"/>
            <a:ext cx="22382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098467" y="5044100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项目名称</a:t>
            </a:r>
            <a:endParaRPr lang="zh-CN" altLang="en-US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558888" y="5339736"/>
            <a:ext cx="22382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988" y="519617"/>
            <a:ext cx="6867560" cy="5522368"/>
          </a:xfrm>
          <a:prstGeom prst="rect">
            <a:avLst/>
          </a:prstGeom>
        </p:spPr>
      </p:pic>
      <p:sp>
        <p:nvSpPr>
          <p:cNvPr id="437" name="出自【趣你的PPT】(微信:qunideppt)：最优质的PPT资源库"/>
          <p:cNvSpPr txBox="1"/>
          <p:nvPr/>
        </p:nvSpPr>
        <p:spPr>
          <a:xfrm>
            <a:off x="5048250" y="2170151"/>
            <a:ext cx="21717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02</a:t>
            </a:r>
            <a:endParaRPr lang="zh-CN" altLang="en-US" sz="13800" dirty="0">
              <a:solidFill>
                <a:schemeClr val="tx1">
                  <a:lumMod val="65000"/>
                  <a:lumOff val="35000"/>
                </a:schemeClr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438" name="出自【趣你的PPT】(微信:qunideppt)：最优质的PPT资源库"/>
          <p:cNvSpPr txBox="1">
            <a:spLocks noChangeArrowheads="1"/>
          </p:cNvSpPr>
          <p:nvPr/>
        </p:nvSpPr>
        <p:spPr bwMode="auto">
          <a:xfrm>
            <a:off x="3931844" y="4582711"/>
            <a:ext cx="49423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aiandra GD" panose="020E0502030308020204" pitchFamily="34" charset="0"/>
                <a:ea typeface="幼圆" panose="02010509060101010101" pitchFamily="49" charset="-122"/>
              </a:rPr>
              <a:t>ADD YOUR 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aiandra GD" panose="020E0502030308020204" pitchFamily="34" charset="0"/>
              <a:ea typeface="幼圆" panose="02010509060101010101" pitchFamily="49" charset="-122"/>
            </a:endParaRPr>
          </a:p>
        </p:txBody>
      </p:sp>
      <p:sp>
        <p:nvSpPr>
          <p:cNvPr id="43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2603380" y="5145697"/>
            <a:ext cx="67373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draw the text box size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template.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2185</Words>
  <Application>Microsoft Office PowerPoint</Application>
  <PresentationFormat>宽屏</PresentationFormat>
  <Paragraphs>203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DFKai-SB</vt:lpstr>
      <vt:lpstr>Lato Light</vt:lpstr>
      <vt:lpstr>Roboto Black</vt:lpstr>
      <vt:lpstr>Roboto Light</vt:lpstr>
      <vt:lpstr>华文行楷</vt:lpstr>
      <vt:lpstr>华文中宋</vt:lpstr>
      <vt:lpstr>宋体</vt:lpstr>
      <vt:lpstr>微软雅黑</vt:lpstr>
      <vt:lpstr>幼圆</vt:lpstr>
      <vt:lpstr>Agency FB</vt:lpstr>
      <vt:lpstr>Arial</vt:lpstr>
      <vt:lpstr>Calibri</vt:lpstr>
      <vt:lpstr>Calibri Light</vt:lpstr>
      <vt:lpstr>Maiandra GD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apple</dc:creator>
  <cp:lastModifiedBy>上海维湾2号机</cp:lastModifiedBy>
  <cp:revision>38</cp:revision>
  <dcterms:created xsi:type="dcterms:W3CDTF">2016-10-05T06:46:00Z</dcterms:created>
  <dcterms:modified xsi:type="dcterms:W3CDTF">2019-09-14T03:56:28Z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