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2"/>
  </p:notesMasterIdLst>
  <p:sldIdLst>
    <p:sldId id="295" r:id="rId2"/>
    <p:sldId id="296" r:id="rId3"/>
    <p:sldId id="291" r:id="rId4"/>
    <p:sldId id="262" r:id="rId5"/>
    <p:sldId id="282" r:id="rId6"/>
    <p:sldId id="283" r:id="rId7"/>
    <p:sldId id="297" r:id="rId8"/>
    <p:sldId id="284" r:id="rId9"/>
    <p:sldId id="263" r:id="rId10"/>
    <p:sldId id="264" r:id="rId11"/>
    <p:sldId id="301" r:id="rId12"/>
    <p:sldId id="265" r:id="rId13"/>
    <p:sldId id="266" r:id="rId14"/>
    <p:sldId id="267" r:id="rId15"/>
    <p:sldId id="302" r:id="rId16"/>
    <p:sldId id="270" r:id="rId17"/>
    <p:sldId id="271" r:id="rId18"/>
    <p:sldId id="273" r:id="rId19"/>
    <p:sldId id="274" r:id="rId20"/>
    <p:sldId id="300" r:id="rId21"/>
  </p:sldIdLst>
  <p:sldSz cx="12192000" cy="6858000"/>
  <p:notesSz cx="6858000" cy="9144000"/>
  <p:embeddedFontLst>
    <p:embeddedFont>
      <p:font typeface="等线" panose="02010600030101010101" pitchFamily="2" charset="-122"/>
      <p:regular r:id="rId23"/>
      <p:bold r:id="rId24"/>
    </p:embeddedFont>
    <p:embeddedFont>
      <p:font typeface="思源黑体 CN Heavy" panose="02010600030101010101" charset="-122"/>
      <p:bold r:id="rId25"/>
    </p:embeddedFont>
  </p:embeddedFontLst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3D63"/>
    <a:srgbClr val="1D8AC3"/>
    <a:srgbClr val="1385C0"/>
    <a:srgbClr val="104D7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8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B7CC-3CF5-4CEE-A6A3-2F4536DD2ED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44C1C-1B69-4243-AEFC-D9078E4B47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00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702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097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448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031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444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686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4692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6213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144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8003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717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5730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359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189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581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365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971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191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5971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4C1C-1B69-4243-AEFC-D9078E4B471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607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379CCA3-1530-48BD-B14B-3E49E9D4AE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32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D87A204-62D3-4EFC-B608-B8BF2FE0E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6E8DF93-CDB7-48EC-8073-0F1A1CA854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CFDC200-9F5C-469A-92A5-6EDBD27AE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D6E4-B177-437A-8781-1E184AC01AFB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D24527F-354D-404A-B7FF-443A6E1EE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9DC5D01-EAD5-467A-86D7-F11DB6E1D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7C554-0DF0-4087-9E80-B90186D60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63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9AD89AE9-7B72-4D17-BA31-E060E7C14D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096E5009-9647-4497-BFD0-5A58C8517D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DEFC109-4C73-4860-9F53-3F7CB1A09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D6E4-B177-437A-8781-1E184AC01AFB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C870790-FF7D-4EA0-A5F1-A900AE1BD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9583C3E-8852-47D4-BE28-A5B2469EF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7C554-0DF0-4087-9E80-B90186D60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13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10B6279-8513-4F89-BB4D-EEA93D51417D}"/>
              </a:ext>
            </a:extLst>
          </p:cNvPr>
          <p:cNvSpPr/>
          <p:nvPr userDrawn="1"/>
        </p:nvSpPr>
        <p:spPr>
          <a:xfrm>
            <a:off x="0" y="1"/>
            <a:ext cx="12192000" cy="355600"/>
          </a:xfrm>
          <a:prstGeom prst="rect">
            <a:avLst/>
          </a:prstGeom>
          <a:solidFill>
            <a:srgbClr val="033D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734D058E-EA37-40CB-87F0-AB1FE74037A1}"/>
              </a:ext>
            </a:extLst>
          </p:cNvPr>
          <p:cNvGrpSpPr/>
          <p:nvPr userDrawn="1"/>
        </p:nvGrpSpPr>
        <p:grpSpPr>
          <a:xfrm>
            <a:off x="0" y="6212114"/>
            <a:ext cx="12206518" cy="660398"/>
            <a:chOff x="0" y="6037943"/>
            <a:chExt cx="12206518" cy="834569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382BE90-E27D-4ED7-AF43-6C53305A84C2}"/>
                </a:ext>
              </a:extLst>
            </p:cNvPr>
            <p:cNvGrpSpPr/>
            <p:nvPr/>
          </p:nvGrpSpPr>
          <p:grpSpPr>
            <a:xfrm flipH="1">
              <a:off x="7904840" y="6037943"/>
              <a:ext cx="4287159" cy="468088"/>
              <a:chOff x="-5" y="4539980"/>
              <a:chExt cx="8356604" cy="1866292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AFB68B28-9AB9-4788-AB6B-BFE5E9ED0C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5" y="4539980"/>
                <a:ext cx="7641769" cy="1698171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EE83F6E0-4958-4DD4-9BB9-6FB2323E5E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7628" y="6299834"/>
                <a:ext cx="478971" cy="106438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直角三角形 18">
              <a:extLst>
                <a:ext uri="{FF2B5EF4-FFF2-40B4-BE49-F238E27FC236}">
                  <a16:creationId xmlns="" xmlns:a16="http://schemas.microsoft.com/office/drawing/2014/main" id="{46C24E81-19D2-4F26-8DE5-47F03D80DBB3}"/>
                </a:ext>
              </a:extLst>
            </p:cNvPr>
            <p:cNvSpPr/>
            <p:nvPr/>
          </p:nvSpPr>
          <p:spPr>
            <a:xfrm flipH="1">
              <a:off x="5109028" y="6183086"/>
              <a:ext cx="7097490" cy="674914"/>
            </a:xfrm>
            <a:prstGeom prst="rtTriangle">
              <a:avLst/>
            </a:prstGeom>
            <a:solidFill>
              <a:srgbClr val="1385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="" xmlns:a16="http://schemas.microsoft.com/office/drawing/2014/main" id="{B4200749-3B25-4503-B790-1F4D4ADD6CFA}"/>
                </a:ext>
              </a:extLst>
            </p:cNvPr>
            <p:cNvSpPr/>
            <p:nvPr/>
          </p:nvSpPr>
          <p:spPr>
            <a:xfrm flipV="1">
              <a:off x="0" y="6197599"/>
              <a:ext cx="12192000" cy="674913"/>
            </a:xfrm>
            <a:custGeom>
              <a:avLst/>
              <a:gdLst>
                <a:gd name="connsiteX0" fmla="*/ 0 w 12192000"/>
                <a:gd name="connsiteY0" fmla="*/ 0 h 2318022"/>
                <a:gd name="connsiteX1" fmla="*/ 12192000 w 12192000"/>
                <a:gd name="connsiteY1" fmla="*/ 0 h 2318022"/>
                <a:gd name="connsiteX2" fmla="*/ 12192000 w 12192000"/>
                <a:gd name="connsiteY2" fmla="*/ 453934 h 2318022"/>
                <a:gd name="connsiteX3" fmla="*/ 0 w 12192000"/>
                <a:gd name="connsiteY3" fmla="*/ 2318022 h 23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2318022">
                  <a:moveTo>
                    <a:pt x="0" y="0"/>
                  </a:moveTo>
                  <a:lnTo>
                    <a:pt x="12192000" y="0"/>
                  </a:lnTo>
                  <a:lnTo>
                    <a:pt x="12192000" y="453934"/>
                  </a:lnTo>
                  <a:lnTo>
                    <a:pt x="0" y="2318022"/>
                  </a:lnTo>
                  <a:close/>
                </a:path>
              </a:pathLst>
            </a:custGeom>
            <a:solidFill>
              <a:srgbClr val="104D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323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4BE4E00-16C3-4335-AC83-D990AEC4D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FF33939-E416-46C3-B2C0-38211D424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56DDBA9-63E2-4A7E-B350-F3697ED9E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D6E4-B177-437A-8781-1E184AC01AFB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A41B9F7-4931-4C95-8F86-C7007FE03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B3608BC-8DF7-4DD7-9A46-8803EDDE5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7C554-0DF0-4087-9E80-B90186D60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6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2B134D9-0E2A-4BFC-A221-8E4E307F2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9D287C1-6EF6-405B-A121-38817821A6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8314F34-4706-4A38-A364-16AB893D92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AC2250E-47DC-434B-8987-64117EDB3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D6E4-B177-437A-8781-1E184AC01AFB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8BB45D3-F5F9-4EE7-9852-0B1AC0F4D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F784D61-D610-4725-A45C-04D7BF59B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7C554-0DF0-4087-9E80-B90186D60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86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FCCE573-16C8-4676-94D4-A498ADD05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9A6E4A8-C201-4CE7-8F01-DAD2D472F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F24E734-F0FD-4DBF-AFA0-324D915130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F2CA3D18-AFDF-4054-B1B6-85EB5085C8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8C273C11-C557-4994-B26B-DCC55486EE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E6FAC97E-E6DD-4320-9FD8-AAF61D576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D6E4-B177-437A-8781-1E184AC01AFB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6BBD614-7CDA-46BB-A5E6-D24EFFBBF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71EEDA5-CF81-445D-9CD8-4152FFAB2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7C554-0DF0-4087-9E80-B90186D60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82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0B9AF09-24DE-4D8A-8541-B6AC155A7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4810F63-4706-4678-B527-30E9CC4BD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D6E4-B177-437A-8781-1E184AC01AFB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130E0D8-3257-4E0C-89B2-DCAB9A33F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CC09536-99E9-4866-B938-34FD9DECC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7C554-0DF0-4087-9E80-B90186D60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01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61A97334-E170-45AF-AD90-034185F72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D6E4-B177-437A-8781-1E184AC01AFB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5711A9DC-0DC3-48E6-AEF6-69CC4B598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8ABB1F9-F6ED-472A-A476-3833BB026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7C554-0DF0-4087-9E80-B90186D60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48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7BE9B72-ADD6-41F1-A37A-8FD9F0629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3140B61-8CB1-4DB7-8651-4D21AE5C9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DD5E057-3730-48D9-B080-DFB07B324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61385E2-F6B8-43B1-9EDF-7E2A0B054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D6E4-B177-437A-8781-1E184AC01AFB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A58C697-42D4-4362-8094-E40F466CF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55CF954-AED3-4504-AC84-CE9ADC5D3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7C554-0DF0-4087-9E80-B90186D60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4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784B226-ED32-40C6-AD6F-55C0E6EE9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62623EEB-E19E-422B-A255-EFDB4BC26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0C8F6CC-7329-4519-AA0E-CC5463C6E5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4BEBA86-96BA-4CF9-B248-0084DA051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D6E4-B177-437A-8781-1E184AC01AFB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9ACFC01-6E58-4203-A9B7-ECBA2B918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0923ED5-E9DB-4D10-8A3F-4C19C02E1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7C554-0DF0-4087-9E80-B90186D60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94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F3D558C8-5405-41D1-BFDC-A969E57B1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6616D8C-DB21-40C9-B21D-080FC0A6C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4119942-796A-4240-83E7-0A0FD949FB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BD6E4-B177-437A-8781-1E184AC01AFB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E80C2B5-9809-45F0-8980-D410698A4B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CF80036-4354-41A9-8B25-2E291BA8C2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7C554-0DF0-4087-9E80-B90186D60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45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19" y="9279"/>
            <a:ext cx="12255709" cy="816847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1E7007D-2FBD-4E45-92D7-5854502F77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1271" y="365850"/>
            <a:ext cx="2743548" cy="6858000"/>
          </a:xfrm>
          <a:prstGeom prst="rect">
            <a:avLst/>
          </a:prstGeom>
        </p:spPr>
      </p:pic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107B007E-C485-4F25-BAAF-DDC6FB3E04BA}"/>
              </a:ext>
            </a:extLst>
          </p:cNvPr>
          <p:cNvGrpSpPr/>
          <p:nvPr/>
        </p:nvGrpSpPr>
        <p:grpSpPr>
          <a:xfrm>
            <a:off x="-14519" y="-1"/>
            <a:ext cx="12206519" cy="6872515"/>
            <a:chOff x="-14519" y="-1"/>
            <a:chExt cx="12206519" cy="6872515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63FB8DF4-8457-41FC-ADEF-A880B9A3C75D}"/>
                </a:ext>
              </a:extLst>
            </p:cNvPr>
            <p:cNvGrpSpPr/>
            <p:nvPr/>
          </p:nvGrpSpPr>
          <p:grpSpPr>
            <a:xfrm>
              <a:off x="0" y="-1"/>
              <a:ext cx="12192000" cy="2318023"/>
              <a:chOff x="0" y="-1"/>
              <a:chExt cx="12192000" cy="2318023"/>
            </a:xfrm>
          </p:grpSpPr>
          <p:sp>
            <p:nvSpPr>
              <p:cNvPr id="23" name="任意多边形: 形状 22">
                <a:extLst>
                  <a:ext uri="{FF2B5EF4-FFF2-40B4-BE49-F238E27FC236}">
                    <a16:creationId xmlns="" xmlns:a16="http://schemas.microsoft.com/office/drawing/2014/main" id="{0BA93748-574E-41BA-B8D2-644224019B0F}"/>
                  </a:ext>
                </a:extLst>
              </p:cNvPr>
              <p:cNvSpPr/>
              <p:nvPr/>
            </p:nvSpPr>
            <p:spPr>
              <a:xfrm>
                <a:off x="0" y="-1"/>
                <a:ext cx="12192000" cy="2318022"/>
              </a:xfrm>
              <a:custGeom>
                <a:avLst/>
                <a:gdLst>
                  <a:gd name="connsiteX0" fmla="*/ 0 w 12192000"/>
                  <a:gd name="connsiteY0" fmla="*/ 0 h 2318022"/>
                  <a:gd name="connsiteX1" fmla="*/ 12192000 w 12192000"/>
                  <a:gd name="connsiteY1" fmla="*/ 0 h 2318022"/>
                  <a:gd name="connsiteX2" fmla="*/ 12192000 w 12192000"/>
                  <a:gd name="connsiteY2" fmla="*/ 453934 h 2318022"/>
                  <a:gd name="connsiteX3" fmla="*/ 0 w 12192000"/>
                  <a:gd name="connsiteY3" fmla="*/ 2318022 h 2318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0" h="2318022">
                    <a:moveTo>
                      <a:pt x="0" y="0"/>
                    </a:moveTo>
                    <a:lnTo>
                      <a:pt x="12192000" y="0"/>
                    </a:lnTo>
                    <a:lnTo>
                      <a:pt x="12192000" y="453934"/>
                    </a:lnTo>
                    <a:lnTo>
                      <a:pt x="0" y="2318022"/>
                    </a:lnTo>
                    <a:close/>
                  </a:path>
                </a:pathLst>
              </a:custGeom>
              <a:solidFill>
                <a:srgbClr val="104D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任意多边形: 形状 20">
                <a:extLst>
                  <a:ext uri="{FF2B5EF4-FFF2-40B4-BE49-F238E27FC236}">
                    <a16:creationId xmlns="" xmlns:a16="http://schemas.microsoft.com/office/drawing/2014/main" id="{B2E1EF11-B831-4070-9535-BAAF8F35168E}"/>
                  </a:ext>
                </a:extLst>
              </p:cNvPr>
              <p:cNvSpPr/>
              <p:nvPr/>
            </p:nvSpPr>
            <p:spPr>
              <a:xfrm>
                <a:off x="7043" y="1"/>
                <a:ext cx="5983379" cy="2318021"/>
              </a:xfrm>
              <a:custGeom>
                <a:avLst/>
                <a:gdLst>
                  <a:gd name="connsiteX0" fmla="*/ 0 w 5983379"/>
                  <a:gd name="connsiteY0" fmla="*/ 0 h 2318021"/>
                  <a:gd name="connsiteX1" fmla="*/ 5983379 w 5983379"/>
                  <a:gd name="connsiteY1" fmla="*/ 0 h 2318021"/>
                  <a:gd name="connsiteX2" fmla="*/ 4569501 w 5983379"/>
                  <a:gd name="connsiteY2" fmla="*/ 1619371 h 2318021"/>
                  <a:gd name="connsiteX3" fmla="*/ 0 w 5983379"/>
                  <a:gd name="connsiteY3" fmla="*/ 2318021 h 2318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83379" h="2318021">
                    <a:moveTo>
                      <a:pt x="0" y="0"/>
                    </a:moveTo>
                    <a:lnTo>
                      <a:pt x="5983379" y="0"/>
                    </a:lnTo>
                    <a:lnTo>
                      <a:pt x="4569501" y="1619371"/>
                    </a:lnTo>
                    <a:lnTo>
                      <a:pt x="0" y="2318021"/>
                    </a:lnTo>
                    <a:close/>
                  </a:path>
                </a:pathLst>
              </a:custGeom>
              <a:solidFill>
                <a:srgbClr val="033D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EB97BB79-9DCD-4553-99EB-75F25E626446}"/>
                </a:ext>
              </a:extLst>
            </p:cNvPr>
            <p:cNvGrpSpPr/>
            <p:nvPr/>
          </p:nvGrpSpPr>
          <p:grpSpPr>
            <a:xfrm>
              <a:off x="-14519" y="3933372"/>
              <a:ext cx="12206515" cy="2939142"/>
              <a:chOff x="-14519" y="3933372"/>
              <a:chExt cx="12206515" cy="2939142"/>
            </a:xfrm>
          </p:grpSpPr>
          <p:sp>
            <p:nvSpPr>
              <p:cNvPr id="27" name="直角三角形 26">
                <a:extLst>
                  <a:ext uri="{FF2B5EF4-FFF2-40B4-BE49-F238E27FC236}">
                    <a16:creationId xmlns="" xmlns:a16="http://schemas.microsoft.com/office/drawing/2014/main" id="{543F4D64-F086-4173-8B27-070C86CC8232}"/>
                  </a:ext>
                </a:extLst>
              </p:cNvPr>
              <p:cNvSpPr/>
              <p:nvPr/>
            </p:nvSpPr>
            <p:spPr>
              <a:xfrm flipH="1">
                <a:off x="7416798" y="3933372"/>
                <a:ext cx="4775197" cy="2939142"/>
              </a:xfrm>
              <a:prstGeom prst="rtTriangle">
                <a:avLst/>
              </a:prstGeom>
              <a:solidFill>
                <a:srgbClr val="033D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直角三角形 24">
                <a:extLst>
                  <a:ext uri="{FF2B5EF4-FFF2-40B4-BE49-F238E27FC236}">
                    <a16:creationId xmlns="" xmlns:a16="http://schemas.microsoft.com/office/drawing/2014/main" id="{5D9B55A1-E1FF-488E-82F8-0FB27D36E867}"/>
                  </a:ext>
                </a:extLst>
              </p:cNvPr>
              <p:cNvSpPr/>
              <p:nvPr/>
            </p:nvSpPr>
            <p:spPr>
              <a:xfrm>
                <a:off x="-1" y="4339771"/>
                <a:ext cx="11234057" cy="2532742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直角三角形 25">
                <a:extLst>
                  <a:ext uri="{FF2B5EF4-FFF2-40B4-BE49-F238E27FC236}">
                    <a16:creationId xmlns="" xmlns:a16="http://schemas.microsoft.com/office/drawing/2014/main" id="{048F4070-4B6E-408A-A879-A8326CC8B1CE}"/>
                  </a:ext>
                </a:extLst>
              </p:cNvPr>
              <p:cNvSpPr/>
              <p:nvPr/>
            </p:nvSpPr>
            <p:spPr>
              <a:xfrm flipH="1">
                <a:off x="10900227" y="5592838"/>
                <a:ext cx="1291769" cy="1279676"/>
              </a:xfrm>
              <a:prstGeom prst="rtTriangle">
                <a:avLst/>
              </a:prstGeom>
              <a:solidFill>
                <a:srgbClr val="1385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7" name="组合 36">
                <a:extLst>
                  <a:ext uri="{FF2B5EF4-FFF2-40B4-BE49-F238E27FC236}">
                    <a16:creationId xmlns="" xmlns:a16="http://schemas.microsoft.com/office/drawing/2014/main" id="{14F38D6C-51D9-4DAF-8193-F87FC9FC40B2}"/>
                  </a:ext>
                </a:extLst>
              </p:cNvPr>
              <p:cNvGrpSpPr/>
              <p:nvPr/>
            </p:nvGrpSpPr>
            <p:grpSpPr>
              <a:xfrm>
                <a:off x="-14519" y="4496438"/>
                <a:ext cx="8356604" cy="1866292"/>
                <a:chOff x="-5" y="4539980"/>
                <a:chExt cx="8356604" cy="1866292"/>
              </a:xfrm>
            </p:grpSpPr>
            <p:cxnSp>
              <p:nvCxnSpPr>
                <p:cNvPr id="33" name="直接连接符 32">
                  <a:extLst>
                    <a:ext uri="{FF2B5EF4-FFF2-40B4-BE49-F238E27FC236}">
                      <a16:creationId xmlns="" xmlns:a16="http://schemas.microsoft.com/office/drawing/2014/main" id="{D92348C4-DA17-4EFD-95EF-B6D158F3F5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-5" y="4539980"/>
                  <a:ext cx="7641769" cy="1698171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接连接符 34">
                  <a:extLst>
                    <a:ext uri="{FF2B5EF4-FFF2-40B4-BE49-F238E27FC236}">
                      <a16:creationId xmlns="" xmlns:a16="http://schemas.microsoft.com/office/drawing/2014/main" id="{6CA71126-F538-45F4-B39E-338EC09B19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77628" y="6299834"/>
                  <a:ext cx="478971" cy="106438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03772125-8A10-499B-92DC-49807EF002C5}"/>
              </a:ext>
            </a:extLst>
          </p:cNvPr>
          <p:cNvSpPr txBox="1"/>
          <p:nvPr/>
        </p:nvSpPr>
        <p:spPr>
          <a:xfrm>
            <a:off x="78282" y="5803938"/>
            <a:ext cx="5840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1385C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郑州轻工业</a:t>
            </a:r>
            <a:r>
              <a:rPr lang="zh-CN" altLang="en-US" sz="3600" dirty="0" smtClean="0">
                <a:solidFill>
                  <a:srgbClr val="1385C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大学</a:t>
            </a:r>
            <a:r>
              <a:rPr lang="zh-CN" altLang="en-US" sz="3600" dirty="0" smtClean="0">
                <a:solidFill>
                  <a:srgbClr val="1385C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通用模板</a:t>
            </a:r>
            <a:endParaRPr lang="zh-CN" altLang="en-US" sz="3600" dirty="0">
              <a:solidFill>
                <a:srgbClr val="1385C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27365" y="6330303"/>
            <a:ext cx="1970202" cy="379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1D8AC3"/>
                </a:solidFill>
              </a:rPr>
              <a:t>汇报人：青课</a:t>
            </a:r>
            <a:endParaRPr lang="zh-CN" altLang="en-US" dirty="0">
              <a:solidFill>
                <a:srgbClr val="1D8AC3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0" y="138675"/>
            <a:ext cx="1587630" cy="158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7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6DE57E9-66A6-4AFC-B484-C4E1FDECEBDE}"/>
              </a:ext>
            </a:extLst>
          </p:cNvPr>
          <p:cNvGrpSpPr/>
          <p:nvPr/>
        </p:nvGrpSpPr>
        <p:grpSpPr>
          <a:xfrm>
            <a:off x="660400" y="1324964"/>
            <a:ext cx="3282950" cy="4614472"/>
            <a:chOff x="660400" y="1324964"/>
            <a:chExt cx="3282950" cy="4614472"/>
          </a:xfrm>
        </p:grpSpPr>
        <p:sp>
          <p:nvSpPr>
            <p:cNvPr id="6" name="îṣľîďe">
              <a:extLst>
                <a:ext uri="{FF2B5EF4-FFF2-40B4-BE49-F238E27FC236}">
                  <a16:creationId xmlns="" xmlns:a16="http://schemas.microsoft.com/office/drawing/2014/main" id="{EA8AB4F9-9021-4D38-A88B-2EA07A05367E}"/>
                </a:ext>
              </a:extLst>
            </p:cNvPr>
            <p:cNvSpPr txBox="1"/>
            <p:nvPr/>
          </p:nvSpPr>
          <p:spPr>
            <a:xfrm>
              <a:off x="1074060" y="1324964"/>
              <a:ext cx="2452907" cy="44767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2000" b="1" dirty="0">
                  <a:cs typeface="+mn-ea"/>
                  <a:sym typeface="+mn-lt"/>
                </a:rPr>
                <a:t>01.</a:t>
              </a:r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</a:p>
          </p:txBody>
        </p:sp>
        <p:grpSp>
          <p:nvGrpSpPr>
            <p:cNvPr id="7" name="ïš1íďé">
              <a:extLst>
                <a:ext uri="{FF2B5EF4-FFF2-40B4-BE49-F238E27FC236}">
                  <a16:creationId xmlns="" xmlns:a16="http://schemas.microsoft.com/office/drawing/2014/main" id="{66D25E2A-9DB1-47FB-BAF2-0DE3E1B52A76}"/>
                </a:ext>
              </a:extLst>
            </p:cNvPr>
            <p:cNvGrpSpPr/>
            <p:nvPr/>
          </p:nvGrpSpPr>
          <p:grpSpPr>
            <a:xfrm>
              <a:off x="660400" y="1992889"/>
              <a:ext cx="3282950" cy="1715544"/>
              <a:chOff x="660400" y="2390591"/>
              <a:chExt cx="3282950" cy="1715544"/>
            </a:xfrm>
          </p:grpSpPr>
          <p:sp>
            <p:nvSpPr>
              <p:cNvPr id="14" name="îşļïḑé">
                <a:extLst>
                  <a:ext uri="{FF2B5EF4-FFF2-40B4-BE49-F238E27FC236}">
                    <a16:creationId xmlns="" xmlns:a16="http://schemas.microsoft.com/office/drawing/2014/main" id="{565710A9-457E-4F3F-A5E7-64A8B866112E}"/>
                  </a:ext>
                </a:extLst>
              </p:cNvPr>
              <p:cNvSpPr/>
              <p:nvPr/>
            </p:nvSpPr>
            <p:spPr>
              <a:xfrm>
                <a:off x="1737638" y="2390591"/>
                <a:ext cx="1128474" cy="3623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8" extrusionOk="0">
                    <a:moveTo>
                      <a:pt x="0" y="19886"/>
                    </a:moveTo>
                    <a:cubicBezTo>
                      <a:pt x="2048" y="7826"/>
                      <a:pt x="6072" y="195"/>
                      <a:pt x="10484" y="4"/>
                    </a:cubicBezTo>
                    <a:cubicBezTo>
                      <a:pt x="15228" y="-202"/>
                      <a:pt x="19574" y="8162"/>
                      <a:pt x="21600" y="21398"/>
                    </a:cubicBezTo>
                  </a:path>
                </a:pathLst>
              </a:custGeom>
              <a:ln w="3175">
                <a:solidFill>
                  <a:schemeClr val="accent1"/>
                </a:solidFill>
                <a:prstDash val="dash"/>
                <a:miter lim="400000"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10000"/>
                  </a:lnSpc>
                  <a:defRPr sz="3600"/>
                </a:pPr>
                <a:endParaRPr sz="1800">
                  <a:cs typeface="+mn-ea"/>
                  <a:sym typeface="+mn-lt"/>
                </a:endParaRPr>
              </a:p>
            </p:txBody>
          </p:sp>
          <p:sp>
            <p:nvSpPr>
              <p:cNvPr id="15" name="í$ḻîďê">
                <a:extLst>
                  <a:ext uri="{FF2B5EF4-FFF2-40B4-BE49-F238E27FC236}">
                    <a16:creationId xmlns="" xmlns:a16="http://schemas.microsoft.com/office/drawing/2014/main" id="{6340C395-39D9-434C-9862-B58A2D8D2CD2}"/>
                  </a:ext>
                </a:extLst>
              </p:cNvPr>
              <p:cNvSpPr/>
              <p:nvPr/>
            </p:nvSpPr>
            <p:spPr bwMode="auto">
              <a:xfrm>
                <a:off x="660400" y="2541771"/>
                <a:ext cx="1564363" cy="1564364"/>
              </a:xfrm>
              <a:custGeom>
                <a:avLst/>
                <a:gdLst>
                  <a:gd name="T0" fmla="*/ 8205 w 19555"/>
                  <a:gd name="T1" fmla="*/ 868 h 19555"/>
                  <a:gd name="T2" fmla="*/ 11350 w 19555"/>
                  <a:gd name="T3" fmla="*/ 868 h 19555"/>
                  <a:gd name="T4" fmla="*/ 18687 w 19555"/>
                  <a:gd name="T5" fmla="*/ 8205 h 19555"/>
                  <a:gd name="T6" fmla="*/ 18687 w 19555"/>
                  <a:gd name="T7" fmla="*/ 11350 h 19555"/>
                  <a:gd name="T8" fmla="*/ 11350 w 19555"/>
                  <a:gd name="T9" fmla="*/ 18687 h 19555"/>
                  <a:gd name="T10" fmla="*/ 8205 w 19555"/>
                  <a:gd name="T11" fmla="*/ 18687 h 19555"/>
                  <a:gd name="T12" fmla="*/ 868 w 19555"/>
                  <a:gd name="T13" fmla="*/ 11350 h 19555"/>
                  <a:gd name="T14" fmla="*/ 868 w 19555"/>
                  <a:gd name="T15" fmla="*/ 8205 h 19555"/>
                  <a:gd name="T16" fmla="*/ 8205 w 19555"/>
                  <a:gd name="T17" fmla="*/ 868 h 19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555" h="19555">
                    <a:moveTo>
                      <a:pt x="8205" y="868"/>
                    </a:moveTo>
                    <a:cubicBezTo>
                      <a:pt x="9074" y="0"/>
                      <a:pt x="10482" y="0"/>
                      <a:pt x="11350" y="868"/>
                    </a:cubicBezTo>
                    <a:lnTo>
                      <a:pt x="18687" y="8205"/>
                    </a:lnTo>
                    <a:cubicBezTo>
                      <a:pt x="19555" y="9074"/>
                      <a:pt x="19555" y="10481"/>
                      <a:pt x="18687" y="11350"/>
                    </a:cubicBezTo>
                    <a:lnTo>
                      <a:pt x="11350" y="18687"/>
                    </a:lnTo>
                    <a:cubicBezTo>
                      <a:pt x="10482" y="19555"/>
                      <a:pt x="9074" y="19555"/>
                      <a:pt x="8205" y="18687"/>
                    </a:cubicBezTo>
                    <a:lnTo>
                      <a:pt x="868" y="11350"/>
                    </a:lnTo>
                    <a:cubicBezTo>
                      <a:pt x="0" y="10481"/>
                      <a:pt x="0" y="9074"/>
                      <a:pt x="868" y="8205"/>
                    </a:cubicBezTo>
                    <a:lnTo>
                      <a:pt x="8205" y="86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blurRad="63500" dist="38100" dir="8100000" algn="tr" rotWithShape="0">
                  <a:prstClr val="black">
                    <a:alpha val="1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îṥļîḍê">
                <a:extLst>
                  <a:ext uri="{FF2B5EF4-FFF2-40B4-BE49-F238E27FC236}">
                    <a16:creationId xmlns="" xmlns:a16="http://schemas.microsoft.com/office/drawing/2014/main" id="{7D776615-5F09-43EF-817A-B00AEA6C9986}"/>
                  </a:ext>
                </a:extLst>
              </p:cNvPr>
              <p:cNvSpPr/>
              <p:nvPr/>
            </p:nvSpPr>
            <p:spPr bwMode="auto">
              <a:xfrm>
                <a:off x="2378987" y="2541771"/>
                <a:ext cx="1564363" cy="1564364"/>
              </a:xfrm>
              <a:custGeom>
                <a:avLst/>
                <a:gdLst>
                  <a:gd name="T0" fmla="*/ 8205 w 19555"/>
                  <a:gd name="T1" fmla="*/ 868 h 19555"/>
                  <a:gd name="T2" fmla="*/ 11350 w 19555"/>
                  <a:gd name="T3" fmla="*/ 868 h 19555"/>
                  <a:gd name="T4" fmla="*/ 18687 w 19555"/>
                  <a:gd name="T5" fmla="*/ 8205 h 19555"/>
                  <a:gd name="T6" fmla="*/ 18687 w 19555"/>
                  <a:gd name="T7" fmla="*/ 11350 h 19555"/>
                  <a:gd name="T8" fmla="*/ 11350 w 19555"/>
                  <a:gd name="T9" fmla="*/ 18687 h 19555"/>
                  <a:gd name="T10" fmla="*/ 8205 w 19555"/>
                  <a:gd name="T11" fmla="*/ 18687 h 19555"/>
                  <a:gd name="T12" fmla="*/ 868 w 19555"/>
                  <a:gd name="T13" fmla="*/ 11350 h 19555"/>
                  <a:gd name="T14" fmla="*/ 868 w 19555"/>
                  <a:gd name="T15" fmla="*/ 8205 h 19555"/>
                  <a:gd name="T16" fmla="*/ 8205 w 19555"/>
                  <a:gd name="T17" fmla="*/ 868 h 19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555" h="19555">
                    <a:moveTo>
                      <a:pt x="8205" y="868"/>
                    </a:moveTo>
                    <a:cubicBezTo>
                      <a:pt x="9074" y="0"/>
                      <a:pt x="10482" y="0"/>
                      <a:pt x="11350" y="868"/>
                    </a:cubicBezTo>
                    <a:lnTo>
                      <a:pt x="18687" y="8205"/>
                    </a:lnTo>
                    <a:cubicBezTo>
                      <a:pt x="19555" y="9074"/>
                      <a:pt x="19555" y="10481"/>
                      <a:pt x="18687" y="11350"/>
                    </a:cubicBezTo>
                    <a:lnTo>
                      <a:pt x="11350" y="18687"/>
                    </a:lnTo>
                    <a:cubicBezTo>
                      <a:pt x="10482" y="19555"/>
                      <a:pt x="9074" y="19555"/>
                      <a:pt x="8205" y="18687"/>
                    </a:cubicBezTo>
                    <a:lnTo>
                      <a:pt x="868" y="11350"/>
                    </a:lnTo>
                    <a:cubicBezTo>
                      <a:pt x="0" y="10481"/>
                      <a:pt x="0" y="9074"/>
                      <a:pt x="868" y="8205"/>
                    </a:cubicBezTo>
                    <a:lnTo>
                      <a:pt x="8205" y="86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blurRad="63500" dist="381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iS1îďé">
                <a:extLst>
                  <a:ext uri="{FF2B5EF4-FFF2-40B4-BE49-F238E27FC236}">
                    <a16:creationId xmlns="" xmlns:a16="http://schemas.microsoft.com/office/drawing/2014/main" id="{58E6CF41-D281-49F4-B8F6-AF4ABD3A9250}"/>
                  </a:ext>
                </a:extLst>
              </p:cNvPr>
              <p:cNvSpPr/>
              <p:nvPr/>
            </p:nvSpPr>
            <p:spPr>
              <a:xfrm>
                <a:off x="1247319" y="3178567"/>
                <a:ext cx="390525" cy="290773"/>
              </a:xfrm>
              <a:custGeom>
                <a:avLst/>
                <a:gdLst>
                  <a:gd name="connsiteX0" fmla="*/ 467768 w 604181"/>
                  <a:gd name="connsiteY0" fmla="*/ 117209 h 449855"/>
                  <a:gd name="connsiteX1" fmla="*/ 533019 w 604181"/>
                  <a:gd name="connsiteY1" fmla="*/ 145391 h 449855"/>
                  <a:gd name="connsiteX2" fmla="*/ 547131 w 604181"/>
                  <a:gd name="connsiteY2" fmla="*/ 212354 h 449855"/>
                  <a:gd name="connsiteX3" fmla="*/ 499248 w 604181"/>
                  <a:gd name="connsiteY3" fmla="*/ 299791 h 449855"/>
                  <a:gd name="connsiteX4" fmla="*/ 499971 w 604181"/>
                  <a:gd name="connsiteY4" fmla="*/ 306174 h 449855"/>
                  <a:gd name="connsiteX5" fmla="*/ 510706 w 604181"/>
                  <a:gd name="connsiteY5" fmla="*/ 307619 h 449855"/>
                  <a:gd name="connsiteX6" fmla="*/ 590431 w 604181"/>
                  <a:gd name="connsiteY6" fmla="*/ 345677 h 449855"/>
                  <a:gd name="connsiteX7" fmla="*/ 604060 w 604181"/>
                  <a:gd name="connsiteY7" fmla="*/ 430585 h 449855"/>
                  <a:gd name="connsiteX8" fmla="*/ 604181 w 604181"/>
                  <a:gd name="connsiteY8" fmla="*/ 436607 h 449855"/>
                  <a:gd name="connsiteX9" fmla="*/ 600442 w 604181"/>
                  <a:gd name="connsiteY9" fmla="*/ 446001 h 449855"/>
                  <a:gd name="connsiteX10" fmla="*/ 591034 w 604181"/>
                  <a:gd name="connsiteY10" fmla="*/ 449855 h 449855"/>
                  <a:gd name="connsiteX11" fmla="*/ 344381 w 604181"/>
                  <a:gd name="connsiteY11" fmla="*/ 449855 h 449855"/>
                  <a:gd name="connsiteX12" fmla="*/ 335094 w 604181"/>
                  <a:gd name="connsiteY12" fmla="*/ 446001 h 449855"/>
                  <a:gd name="connsiteX13" fmla="*/ 331355 w 604181"/>
                  <a:gd name="connsiteY13" fmla="*/ 436607 h 449855"/>
                  <a:gd name="connsiteX14" fmla="*/ 331475 w 604181"/>
                  <a:gd name="connsiteY14" fmla="*/ 430585 h 449855"/>
                  <a:gd name="connsiteX15" fmla="*/ 345104 w 604181"/>
                  <a:gd name="connsiteY15" fmla="*/ 345677 h 449855"/>
                  <a:gd name="connsiteX16" fmla="*/ 424830 w 604181"/>
                  <a:gd name="connsiteY16" fmla="*/ 307619 h 449855"/>
                  <a:gd name="connsiteX17" fmla="*/ 435564 w 604181"/>
                  <a:gd name="connsiteY17" fmla="*/ 306174 h 449855"/>
                  <a:gd name="connsiteX18" fmla="*/ 436167 w 604181"/>
                  <a:gd name="connsiteY18" fmla="*/ 299791 h 449855"/>
                  <a:gd name="connsiteX19" fmla="*/ 388405 w 604181"/>
                  <a:gd name="connsiteY19" fmla="*/ 212354 h 449855"/>
                  <a:gd name="connsiteX20" fmla="*/ 402516 w 604181"/>
                  <a:gd name="connsiteY20" fmla="*/ 145391 h 449855"/>
                  <a:gd name="connsiteX21" fmla="*/ 467768 w 604181"/>
                  <a:gd name="connsiteY21" fmla="*/ 117209 h 449855"/>
                  <a:gd name="connsiteX22" fmla="*/ 39926 w 604181"/>
                  <a:gd name="connsiteY22" fmla="*/ 0 h 449855"/>
                  <a:gd name="connsiteX23" fmla="*/ 427852 w 604181"/>
                  <a:gd name="connsiteY23" fmla="*/ 0 h 449855"/>
                  <a:gd name="connsiteX24" fmla="*/ 467778 w 604181"/>
                  <a:gd name="connsiteY24" fmla="*/ 39865 h 449855"/>
                  <a:gd name="connsiteX25" fmla="*/ 467778 w 604181"/>
                  <a:gd name="connsiteY25" fmla="*/ 94905 h 449855"/>
                  <a:gd name="connsiteX26" fmla="*/ 421459 w 604181"/>
                  <a:gd name="connsiteY26" fmla="*/ 103336 h 449855"/>
                  <a:gd name="connsiteX27" fmla="*/ 421459 w 604181"/>
                  <a:gd name="connsiteY27" fmla="*/ 46128 h 449855"/>
                  <a:gd name="connsiteX28" fmla="*/ 46319 w 604181"/>
                  <a:gd name="connsiteY28" fmla="*/ 46128 h 449855"/>
                  <a:gd name="connsiteX29" fmla="*/ 46319 w 604181"/>
                  <a:gd name="connsiteY29" fmla="*/ 272550 h 449855"/>
                  <a:gd name="connsiteX30" fmla="*/ 372727 w 604181"/>
                  <a:gd name="connsiteY30" fmla="*/ 272550 h 449855"/>
                  <a:gd name="connsiteX31" fmla="*/ 384668 w 604181"/>
                  <a:gd name="connsiteY31" fmla="*/ 293747 h 449855"/>
                  <a:gd name="connsiteX32" fmla="*/ 336781 w 604181"/>
                  <a:gd name="connsiteY32" fmla="*/ 318799 h 449855"/>
                  <a:gd name="connsiteX33" fmla="*/ 272247 w 604181"/>
                  <a:gd name="connsiteY33" fmla="*/ 318799 h 449855"/>
                  <a:gd name="connsiteX34" fmla="*/ 272247 w 604181"/>
                  <a:gd name="connsiteY34" fmla="*/ 354809 h 449855"/>
                  <a:gd name="connsiteX35" fmla="*/ 303730 w 604181"/>
                  <a:gd name="connsiteY35" fmla="*/ 354809 h 449855"/>
                  <a:gd name="connsiteX36" fmla="*/ 312536 w 604181"/>
                  <a:gd name="connsiteY36" fmla="*/ 356375 h 449855"/>
                  <a:gd name="connsiteX37" fmla="*/ 305057 w 604181"/>
                  <a:gd name="connsiteY37" fmla="*/ 408525 h 449855"/>
                  <a:gd name="connsiteX38" fmla="*/ 303730 w 604181"/>
                  <a:gd name="connsiteY38" fmla="*/ 408645 h 449855"/>
                  <a:gd name="connsiteX39" fmla="*/ 164048 w 604181"/>
                  <a:gd name="connsiteY39" fmla="*/ 408645 h 449855"/>
                  <a:gd name="connsiteX40" fmla="*/ 137149 w 604181"/>
                  <a:gd name="connsiteY40" fmla="*/ 381667 h 449855"/>
                  <a:gd name="connsiteX41" fmla="*/ 164048 w 604181"/>
                  <a:gd name="connsiteY41" fmla="*/ 354809 h 449855"/>
                  <a:gd name="connsiteX42" fmla="*/ 195531 w 604181"/>
                  <a:gd name="connsiteY42" fmla="*/ 354809 h 449855"/>
                  <a:gd name="connsiteX43" fmla="*/ 195531 w 604181"/>
                  <a:gd name="connsiteY43" fmla="*/ 318799 h 449855"/>
                  <a:gd name="connsiteX44" fmla="*/ 39926 w 604181"/>
                  <a:gd name="connsiteY44" fmla="*/ 318799 h 449855"/>
                  <a:gd name="connsiteX45" fmla="*/ 0 w 604181"/>
                  <a:gd name="connsiteY45" fmla="*/ 278934 h 449855"/>
                  <a:gd name="connsiteX46" fmla="*/ 0 w 604181"/>
                  <a:gd name="connsiteY46" fmla="*/ 39865 h 449855"/>
                  <a:gd name="connsiteX47" fmla="*/ 39926 w 604181"/>
                  <a:gd name="connsiteY47" fmla="*/ 0 h 449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4181" h="449855">
                    <a:moveTo>
                      <a:pt x="467768" y="117209"/>
                    </a:moveTo>
                    <a:cubicBezTo>
                      <a:pt x="494061" y="117209"/>
                      <a:pt x="520837" y="126844"/>
                      <a:pt x="533019" y="145391"/>
                    </a:cubicBezTo>
                    <a:cubicBezTo>
                      <a:pt x="542789" y="160446"/>
                      <a:pt x="547131" y="181040"/>
                      <a:pt x="547131" y="212354"/>
                    </a:cubicBezTo>
                    <a:cubicBezTo>
                      <a:pt x="547131" y="250171"/>
                      <a:pt x="527954" y="284977"/>
                      <a:pt x="499248" y="299791"/>
                    </a:cubicBezTo>
                    <a:cubicBezTo>
                      <a:pt x="496353" y="301236"/>
                      <a:pt x="497559" y="306054"/>
                      <a:pt x="499971" y="306174"/>
                    </a:cubicBezTo>
                    <a:cubicBezTo>
                      <a:pt x="506605" y="306897"/>
                      <a:pt x="510224" y="307499"/>
                      <a:pt x="510706" y="307619"/>
                    </a:cubicBezTo>
                    <a:cubicBezTo>
                      <a:pt x="549423" y="314605"/>
                      <a:pt x="576319" y="323397"/>
                      <a:pt x="590431" y="345677"/>
                    </a:cubicBezTo>
                    <a:cubicBezTo>
                      <a:pt x="602734" y="365068"/>
                      <a:pt x="603216" y="391082"/>
                      <a:pt x="604060" y="430585"/>
                    </a:cubicBezTo>
                    <a:lnTo>
                      <a:pt x="604181" y="436607"/>
                    </a:lnTo>
                    <a:cubicBezTo>
                      <a:pt x="604181" y="440100"/>
                      <a:pt x="602854" y="443472"/>
                      <a:pt x="600442" y="446001"/>
                    </a:cubicBezTo>
                    <a:cubicBezTo>
                      <a:pt x="597909" y="448410"/>
                      <a:pt x="594653" y="449855"/>
                      <a:pt x="591034" y="449855"/>
                    </a:cubicBezTo>
                    <a:lnTo>
                      <a:pt x="344381" y="449855"/>
                    </a:lnTo>
                    <a:cubicBezTo>
                      <a:pt x="340883" y="449855"/>
                      <a:pt x="337506" y="448410"/>
                      <a:pt x="335094" y="446001"/>
                    </a:cubicBezTo>
                    <a:cubicBezTo>
                      <a:pt x="332681" y="443472"/>
                      <a:pt x="331234" y="440100"/>
                      <a:pt x="331355" y="436607"/>
                    </a:cubicBezTo>
                    <a:lnTo>
                      <a:pt x="331475" y="430585"/>
                    </a:lnTo>
                    <a:cubicBezTo>
                      <a:pt x="332199" y="391082"/>
                      <a:pt x="332681" y="365068"/>
                      <a:pt x="345104" y="345677"/>
                    </a:cubicBezTo>
                    <a:cubicBezTo>
                      <a:pt x="359216" y="323397"/>
                      <a:pt x="385992" y="314605"/>
                      <a:pt x="424830" y="307619"/>
                    </a:cubicBezTo>
                    <a:cubicBezTo>
                      <a:pt x="425312" y="307499"/>
                      <a:pt x="428930" y="306897"/>
                      <a:pt x="435564" y="306174"/>
                    </a:cubicBezTo>
                    <a:cubicBezTo>
                      <a:pt x="437976" y="306054"/>
                      <a:pt x="439183" y="301236"/>
                      <a:pt x="436167" y="299791"/>
                    </a:cubicBezTo>
                    <a:cubicBezTo>
                      <a:pt x="407461" y="284977"/>
                      <a:pt x="388405" y="250171"/>
                      <a:pt x="388405" y="212354"/>
                    </a:cubicBezTo>
                    <a:cubicBezTo>
                      <a:pt x="388405" y="181040"/>
                      <a:pt x="392747" y="160446"/>
                      <a:pt x="402516" y="145391"/>
                    </a:cubicBezTo>
                    <a:cubicBezTo>
                      <a:pt x="414698" y="126844"/>
                      <a:pt x="441474" y="117209"/>
                      <a:pt x="467768" y="117209"/>
                    </a:cubicBezTo>
                    <a:close/>
                    <a:moveTo>
                      <a:pt x="39926" y="0"/>
                    </a:moveTo>
                    <a:lnTo>
                      <a:pt x="427852" y="0"/>
                    </a:lnTo>
                    <a:cubicBezTo>
                      <a:pt x="449926" y="0"/>
                      <a:pt x="467778" y="17825"/>
                      <a:pt x="467778" y="39865"/>
                    </a:cubicBezTo>
                    <a:lnTo>
                      <a:pt x="467778" y="94905"/>
                    </a:lnTo>
                    <a:cubicBezTo>
                      <a:pt x="451132" y="94905"/>
                      <a:pt x="435330" y="97916"/>
                      <a:pt x="421459" y="103336"/>
                    </a:cubicBezTo>
                    <a:lnTo>
                      <a:pt x="421459" y="46128"/>
                    </a:lnTo>
                    <a:lnTo>
                      <a:pt x="46319" y="46128"/>
                    </a:lnTo>
                    <a:lnTo>
                      <a:pt x="46319" y="272550"/>
                    </a:lnTo>
                    <a:lnTo>
                      <a:pt x="372727" y="272550"/>
                    </a:lnTo>
                    <a:cubicBezTo>
                      <a:pt x="376104" y="280018"/>
                      <a:pt x="380085" y="287244"/>
                      <a:pt x="384668" y="293747"/>
                    </a:cubicBezTo>
                    <a:cubicBezTo>
                      <a:pt x="367057" y="298926"/>
                      <a:pt x="350291" y="306514"/>
                      <a:pt x="336781" y="318799"/>
                    </a:cubicBezTo>
                    <a:lnTo>
                      <a:pt x="272247" y="318799"/>
                    </a:lnTo>
                    <a:lnTo>
                      <a:pt x="272247" y="354809"/>
                    </a:lnTo>
                    <a:lnTo>
                      <a:pt x="303730" y="354809"/>
                    </a:lnTo>
                    <a:cubicBezTo>
                      <a:pt x="306746" y="354809"/>
                      <a:pt x="309761" y="355412"/>
                      <a:pt x="312536" y="356375"/>
                    </a:cubicBezTo>
                    <a:cubicBezTo>
                      <a:pt x="307590" y="371550"/>
                      <a:pt x="305781" y="388652"/>
                      <a:pt x="305057" y="408525"/>
                    </a:cubicBezTo>
                    <a:cubicBezTo>
                      <a:pt x="304574" y="408525"/>
                      <a:pt x="304092" y="408645"/>
                      <a:pt x="303730" y="408645"/>
                    </a:cubicBezTo>
                    <a:lnTo>
                      <a:pt x="164048" y="408645"/>
                    </a:lnTo>
                    <a:cubicBezTo>
                      <a:pt x="149211" y="408645"/>
                      <a:pt x="137149" y="396601"/>
                      <a:pt x="137149" y="381667"/>
                    </a:cubicBezTo>
                    <a:cubicBezTo>
                      <a:pt x="137149" y="366853"/>
                      <a:pt x="149211" y="354809"/>
                      <a:pt x="164048" y="354809"/>
                    </a:cubicBezTo>
                    <a:lnTo>
                      <a:pt x="195531" y="354809"/>
                    </a:lnTo>
                    <a:lnTo>
                      <a:pt x="195531" y="318799"/>
                    </a:lnTo>
                    <a:lnTo>
                      <a:pt x="39926" y="318799"/>
                    </a:lnTo>
                    <a:cubicBezTo>
                      <a:pt x="17852" y="318799"/>
                      <a:pt x="0" y="300974"/>
                      <a:pt x="0" y="278934"/>
                    </a:cubicBezTo>
                    <a:lnTo>
                      <a:pt x="0" y="39865"/>
                    </a:lnTo>
                    <a:cubicBezTo>
                      <a:pt x="0" y="17825"/>
                      <a:pt x="17852" y="0"/>
                      <a:pt x="399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>
                  <a:lnSpc>
                    <a:spcPct val="120000"/>
                  </a:lnSpc>
                </a:pPr>
                <a:endParaRPr lang="zh-CN" altLang="en-US" sz="2000" b="1" i="1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íṩ1îḋe">
                <a:extLst>
                  <a:ext uri="{FF2B5EF4-FFF2-40B4-BE49-F238E27FC236}">
                    <a16:creationId xmlns="" xmlns:a16="http://schemas.microsoft.com/office/drawing/2014/main" id="{6B8ACCE9-8D42-4765-9220-4E35B0C9420D}"/>
                  </a:ext>
                </a:extLst>
              </p:cNvPr>
              <p:cNvSpPr/>
              <p:nvPr/>
            </p:nvSpPr>
            <p:spPr>
              <a:xfrm>
                <a:off x="2965906" y="3191250"/>
                <a:ext cx="390525" cy="265407"/>
              </a:xfrm>
              <a:custGeom>
                <a:avLst/>
                <a:gdLst>
                  <a:gd name="connsiteX0" fmla="*/ 437011 w 604816"/>
                  <a:gd name="connsiteY0" fmla="*/ 83550 h 411044"/>
                  <a:gd name="connsiteX1" fmla="*/ 604816 w 604816"/>
                  <a:gd name="connsiteY1" fmla="*/ 214450 h 411044"/>
                  <a:gd name="connsiteX2" fmla="*/ 539177 w 604816"/>
                  <a:gd name="connsiteY2" fmla="*/ 317799 h 411044"/>
                  <a:gd name="connsiteX3" fmla="*/ 523523 w 604816"/>
                  <a:gd name="connsiteY3" fmla="*/ 340690 h 411044"/>
                  <a:gd name="connsiteX4" fmla="*/ 528878 w 604816"/>
                  <a:gd name="connsiteY4" fmla="*/ 400177 h 411044"/>
                  <a:gd name="connsiteX5" fmla="*/ 462004 w 604816"/>
                  <a:gd name="connsiteY5" fmla="*/ 353300 h 411044"/>
                  <a:gd name="connsiteX6" fmla="*/ 440033 w 604816"/>
                  <a:gd name="connsiteY6" fmla="*/ 345213 h 411044"/>
                  <a:gd name="connsiteX7" fmla="*/ 437011 w 604816"/>
                  <a:gd name="connsiteY7" fmla="*/ 345350 h 411044"/>
                  <a:gd name="connsiteX8" fmla="*/ 338279 w 604816"/>
                  <a:gd name="connsiteY8" fmla="*/ 319992 h 411044"/>
                  <a:gd name="connsiteX9" fmla="*/ 269207 w 604816"/>
                  <a:gd name="connsiteY9" fmla="*/ 214450 h 411044"/>
                  <a:gd name="connsiteX10" fmla="*/ 272091 w 604816"/>
                  <a:gd name="connsiteY10" fmla="*/ 190189 h 411044"/>
                  <a:gd name="connsiteX11" fmla="*/ 280467 w 604816"/>
                  <a:gd name="connsiteY11" fmla="*/ 167299 h 411044"/>
                  <a:gd name="connsiteX12" fmla="*/ 342948 w 604816"/>
                  <a:gd name="connsiteY12" fmla="*/ 106166 h 411044"/>
                  <a:gd name="connsiteX13" fmla="*/ 355581 w 604816"/>
                  <a:gd name="connsiteY13" fmla="*/ 100135 h 411044"/>
                  <a:gd name="connsiteX14" fmla="*/ 358602 w 604816"/>
                  <a:gd name="connsiteY14" fmla="*/ 98765 h 411044"/>
                  <a:gd name="connsiteX15" fmla="*/ 417375 w 604816"/>
                  <a:gd name="connsiteY15" fmla="*/ 84509 h 411044"/>
                  <a:gd name="connsiteX16" fmla="*/ 437011 w 604816"/>
                  <a:gd name="connsiteY16" fmla="*/ 83550 h 411044"/>
                  <a:gd name="connsiteX17" fmla="*/ 213353 w 604816"/>
                  <a:gd name="connsiteY17" fmla="*/ 0 h 411044"/>
                  <a:gd name="connsiteX18" fmla="*/ 340760 w 604816"/>
                  <a:gd name="connsiteY18" fmla="*/ 33580 h 411044"/>
                  <a:gd name="connsiteX19" fmla="*/ 331973 w 604816"/>
                  <a:gd name="connsiteY19" fmla="*/ 37143 h 411044"/>
                  <a:gd name="connsiteX20" fmla="*/ 327031 w 604816"/>
                  <a:gd name="connsiteY20" fmla="*/ 39336 h 411044"/>
                  <a:gd name="connsiteX21" fmla="*/ 310418 w 604816"/>
                  <a:gd name="connsiteY21" fmla="*/ 47423 h 411044"/>
                  <a:gd name="connsiteX22" fmla="*/ 306849 w 604816"/>
                  <a:gd name="connsiteY22" fmla="*/ 49479 h 411044"/>
                  <a:gd name="connsiteX23" fmla="*/ 294630 w 604816"/>
                  <a:gd name="connsiteY23" fmla="*/ 56743 h 411044"/>
                  <a:gd name="connsiteX24" fmla="*/ 289413 w 604816"/>
                  <a:gd name="connsiteY24" fmla="*/ 60307 h 411044"/>
                  <a:gd name="connsiteX25" fmla="*/ 279528 w 604816"/>
                  <a:gd name="connsiteY25" fmla="*/ 67297 h 411044"/>
                  <a:gd name="connsiteX26" fmla="*/ 274585 w 604816"/>
                  <a:gd name="connsiteY26" fmla="*/ 71134 h 411044"/>
                  <a:gd name="connsiteX27" fmla="*/ 264425 w 604816"/>
                  <a:gd name="connsiteY27" fmla="*/ 79906 h 411044"/>
                  <a:gd name="connsiteX28" fmla="*/ 261130 w 604816"/>
                  <a:gd name="connsiteY28" fmla="*/ 82784 h 411044"/>
                  <a:gd name="connsiteX29" fmla="*/ 249186 w 604816"/>
                  <a:gd name="connsiteY29" fmla="*/ 95120 h 411044"/>
                  <a:gd name="connsiteX30" fmla="*/ 246165 w 604816"/>
                  <a:gd name="connsiteY30" fmla="*/ 98683 h 411044"/>
                  <a:gd name="connsiteX31" fmla="*/ 238203 w 604816"/>
                  <a:gd name="connsiteY31" fmla="*/ 108552 h 411044"/>
                  <a:gd name="connsiteX32" fmla="*/ 234770 w 604816"/>
                  <a:gd name="connsiteY32" fmla="*/ 113349 h 411044"/>
                  <a:gd name="connsiteX33" fmla="*/ 228317 w 604816"/>
                  <a:gd name="connsiteY33" fmla="*/ 123080 h 411044"/>
                  <a:gd name="connsiteX34" fmla="*/ 225434 w 604816"/>
                  <a:gd name="connsiteY34" fmla="*/ 127877 h 411044"/>
                  <a:gd name="connsiteX35" fmla="*/ 218844 w 604816"/>
                  <a:gd name="connsiteY35" fmla="*/ 140487 h 411044"/>
                  <a:gd name="connsiteX36" fmla="*/ 217609 w 604816"/>
                  <a:gd name="connsiteY36" fmla="*/ 142954 h 411044"/>
                  <a:gd name="connsiteX37" fmla="*/ 211430 w 604816"/>
                  <a:gd name="connsiteY37" fmla="*/ 158442 h 411044"/>
                  <a:gd name="connsiteX38" fmla="*/ 209920 w 604816"/>
                  <a:gd name="connsiteY38" fmla="*/ 163102 h 411044"/>
                  <a:gd name="connsiteX39" fmla="*/ 206763 w 604816"/>
                  <a:gd name="connsiteY39" fmla="*/ 174752 h 411044"/>
                  <a:gd name="connsiteX40" fmla="*/ 205527 w 604816"/>
                  <a:gd name="connsiteY40" fmla="*/ 180371 h 411044"/>
                  <a:gd name="connsiteX41" fmla="*/ 203467 w 604816"/>
                  <a:gd name="connsiteY41" fmla="*/ 192159 h 411044"/>
                  <a:gd name="connsiteX42" fmla="*/ 202781 w 604816"/>
                  <a:gd name="connsiteY42" fmla="*/ 197367 h 411044"/>
                  <a:gd name="connsiteX43" fmla="*/ 201820 w 604816"/>
                  <a:gd name="connsiteY43" fmla="*/ 214499 h 411044"/>
                  <a:gd name="connsiteX44" fmla="*/ 203467 w 604816"/>
                  <a:gd name="connsiteY44" fmla="*/ 236155 h 411044"/>
                  <a:gd name="connsiteX45" fmla="*/ 204154 w 604816"/>
                  <a:gd name="connsiteY45" fmla="*/ 241637 h 411044"/>
                  <a:gd name="connsiteX46" fmla="*/ 208822 w 604816"/>
                  <a:gd name="connsiteY46" fmla="*/ 262608 h 411044"/>
                  <a:gd name="connsiteX47" fmla="*/ 208959 w 604816"/>
                  <a:gd name="connsiteY47" fmla="*/ 263019 h 411044"/>
                  <a:gd name="connsiteX48" fmla="*/ 216373 w 604816"/>
                  <a:gd name="connsiteY48" fmla="*/ 282893 h 411044"/>
                  <a:gd name="connsiteX49" fmla="*/ 218707 w 604816"/>
                  <a:gd name="connsiteY49" fmla="*/ 287827 h 411044"/>
                  <a:gd name="connsiteX50" fmla="*/ 229004 w 604816"/>
                  <a:gd name="connsiteY50" fmla="*/ 307152 h 411044"/>
                  <a:gd name="connsiteX51" fmla="*/ 229416 w 604816"/>
                  <a:gd name="connsiteY51" fmla="*/ 307700 h 411044"/>
                  <a:gd name="connsiteX52" fmla="*/ 242321 w 604816"/>
                  <a:gd name="connsiteY52" fmla="*/ 325381 h 411044"/>
                  <a:gd name="connsiteX53" fmla="*/ 245616 w 604816"/>
                  <a:gd name="connsiteY53" fmla="*/ 329630 h 411044"/>
                  <a:gd name="connsiteX54" fmla="*/ 249186 w 604816"/>
                  <a:gd name="connsiteY54" fmla="*/ 333742 h 411044"/>
                  <a:gd name="connsiteX55" fmla="*/ 213490 w 604816"/>
                  <a:gd name="connsiteY55" fmla="*/ 336209 h 411044"/>
                  <a:gd name="connsiteX56" fmla="*/ 213353 w 604816"/>
                  <a:gd name="connsiteY56" fmla="*/ 336209 h 411044"/>
                  <a:gd name="connsiteX57" fmla="*/ 187679 w 604816"/>
                  <a:gd name="connsiteY57" fmla="*/ 344159 h 411044"/>
                  <a:gd name="connsiteX58" fmla="*/ 87318 w 604816"/>
                  <a:gd name="connsiteY58" fmla="*/ 411044 h 411044"/>
                  <a:gd name="connsiteX59" fmla="*/ 99674 w 604816"/>
                  <a:gd name="connsiteY59" fmla="*/ 324148 h 411044"/>
                  <a:gd name="connsiteX60" fmla="*/ 84023 w 604816"/>
                  <a:gd name="connsiteY60" fmla="*/ 301259 h 411044"/>
                  <a:gd name="connsiteX61" fmla="*/ 0 w 604816"/>
                  <a:gd name="connsiteY61" fmla="*/ 168036 h 411044"/>
                  <a:gd name="connsiteX62" fmla="*/ 213353 w 604816"/>
                  <a:gd name="connsiteY62" fmla="*/ 0 h 41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604816" h="411044">
                    <a:moveTo>
                      <a:pt x="437011" y="83550"/>
                    </a:moveTo>
                    <a:cubicBezTo>
                      <a:pt x="529565" y="83550"/>
                      <a:pt x="604816" y="142215"/>
                      <a:pt x="604816" y="214450"/>
                    </a:cubicBezTo>
                    <a:cubicBezTo>
                      <a:pt x="604816" y="254885"/>
                      <a:pt x="580922" y="292579"/>
                      <a:pt x="539177" y="317799"/>
                    </a:cubicBezTo>
                    <a:cubicBezTo>
                      <a:pt x="530938" y="322871"/>
                      <a:pt x="525308" y="331095"/>
                      <a:pt x="523523" y="340690"/>
                    </a:cubicBezTo>
                    <a:cubicBezTo>
                      <a:pt x="519953" y="360564"/>
                      <a:pt x="522974" y="381125"/>
                      <a:pt x="528878" y="400177"/>
                    </a:cubicBezTo>
                    <a:cubicBezTo>
                      <a:pt x="505122" y="387156"/>
                      <a:pt x="481366" y="370022"/>
                      <a:pt x="462004" y="353300"/>
                    </a:cubicBezTo>
                    <a:cubicBezTo>
                      <a:pt x="455824" y="348091"/>
                      <a:pt x="448134" y="345213"/>
                      <a:pt x="440033" y="345213"/>
                    </a:cubicBezTo>
                    <a:cubicBezTo>
                      <a:pt x="438934" y="345213"/>
                      <a:pt x="437835" y="345350"/>
                      <a:pt x="437011" y="345350"/>
                    </a:cubicBezTo>
                    <a:cubicBezTo>
                      <a:pt x="401308" y="345350"/>
                      <a:pt x="367253" y="336577"/>
                      <a:pt x="338279" y="319992"/>
                    </a:cubicBezTo>
                    <a:cubicBezTo>
                      <a:pt x="295023" y="295183"/>
                      <a:pt x="269207" y="255844"/>
                      <a:pt x="269207" y="214450"/>
                    </a:cubicBezTo>
                    <a:cubicBezTo>
                      <a:pt x="269207" y="206089"/>
                      <a:pt x="270168" y="198002"/>
                      <a:pt x="272091" y="190189"/>
                    </a:cubicBezTo>
                    <a:cubicBezTo>
                      <a:pt x="274013" y="182239"/>
                      <a:pt x="276760" y="174563"/>
                      <a:pt x="280467" y="167299"/>
                    </a:cubicBezTo>
                    <a:cubicBezTo>
                      <a:pt x="292826" y="142352"/>
                      <a:pt x="314797" y="121107"/>
                      <a:pt x="342948" y="106166"/>
                    </a:cubicBezTo>
                    <a:cubicBezTo>
                      <a:pt x="347067" y="103973"/>
                      <a:pt x="351187" y="102054"/>
                      <a:pt x="355581" y="100135"/>
                    </a:cubicBezTo>
                    <a:cubicBezTo>
                      <a:pt x="356542" y="99724"/>
                      <a:pt x="357503" y="99176"/>
                      <a:pt x="358602" y="98765"/>
                    </a:cubicBezTo>
                    <a:cubicBezTo>
                      <a:pt x="376454" y="91363"/>
                      <a:pt x="396228" y="86428"/>
                      <a:pt x="417375" y="84509"/>
                    </a:cubicBezTo>
                    <a:cubicBezTo>
                      <a:pt x="423829" y="83824"/>
                      <a:pt x="430283" y="83550"/>
                      <a:pt x="437011" y="83550"/>
                    </a:cubicBezTo>
                    <a:close/>
                    <a:moveTo>
                      <a:pt x="213353" y="0"/>
                    </a:moveTo>
                    <a:cubicBezTo>
                      <a:pt x="259757" y="0"/>
                      <a:pt x="304377" y="12061"/>
                      <a:pt x="340760" y="33580"/>
                    </a:cubicBezTo>
                    <a:cubicBezTo>
                      <a:pt x="337740" y="34676"/>
                      <a:pt x="334856" y="36047"/>
                      <a:pt x="331973" y="37143"/>
                    </a:cubicBezTo>
                    <a:cubicBezTo>
                      <a:pt x="330326" y="37966"/>
                      <a:pt x="328678" y="38514"/>
                      <a:pt x="327031" y="39336"/>
                    </a:cubicBezTo>
                    <a:cubicBezTo>
                      <a:pt x="321264" y="41803"/>
                      <a:pt x="315773" y="44545"/>
                      <a:pt x="310418" y="47423"/>
                    </a:cubicBezTo>
                    <a:cubicBezTo>
                      <a:pt x="309183" y="48108"/>
                      <a:pt x="308084" y="48793"/>
                      <a:pt x="306849" y="49479"/>
                    </a:cubicBezTo>
                    <a:cubicBezTo>
                      <a:pt x="302730" y="51809"/>
                      <a:pt x="298611" y="54139"/>
                      <a:pt x="294630" y="56743"/>
                    </a:cubicBezTo>
                    <a:cubicBezTo>
                      <a:pt x="292845" y="57839"/>
                      <a:pt x="291060" y="59073"/>
                      <a:pt x="289413" y="60307"/>
                    </a:cubicBezTo>
                    <a:cubicBezTo>
                      <a:pt x="285980" y="62500"/>
                      <a:pt x="282685" y="64830"/>
                      <a:pt x="279528" y="67297"/>
                    </a:cubicBezTo>
                    <a:cubicBezTo>
                      <a:pt x="277880" y="68530"/>
                      <a:pt x="276233" y="69901"/>
                      <a:pt x="274585" y="71134"/>
                    </a:cubicBezTo>
                    <a:cubicBezTo>
                      <a:pt x="271015" y="74013"/>
                      <a:pt x="267720" y="76891"/>
                      <a:pt x="264425" y="79906"/>
                    </a:cubicBezTo>
                    <a:cubicBezTo>
                      <a:pt x="263327" y="80866"/>
                      <a:pt x="262229" y="81825"/>
                      <a:pt x="261130" y="82784"/>
                    </a:cubicBezTo>
                    <a:cubicBezTo>
                      <a:pt x="257012" y="86759"/>
                      <a:pt x="253030" y="90871"/>
                      <a:pt x="249186" y="95120"/>
                    </a:cubicBezTo>
                    <a:cubicBezTo>
                      <a:pt x="248088" y="96216"/>
                      <a:pt x="247264" y="97450"/>
                      <a:pt x="246165" y="98683"/>
                    </a:cubicBezTo>
                    <a:cubicBezTo>
                      <a:pt x="243420" y="101836"/>
                      <a:pt x="240811" y="105125"/>
                      <a:pt x="238203" y="108552"/>
                    </a:cubicBezTo>
                    <a:cubicBezTo>
                      <a:pt x="237104" y="110197"/>
                      <a:pt x="235869" y="111704"/>
                      <a:pt x="234770" y="113349"/>
                    </a:cubicBezTo>
                    <a:cubicBezTo>
                      <a:pt x="232573" y="116501"/>
                      <a:pt x="230377" y="119791"/>
                      <a:pt x="228317" y="123080"/>
                    </a:cubicBezTo>
                    <a:cubicBezTo>
                      <a:pt x="227356" y="124725"/>
                      <a:pt x="226395" y="126233"/>
                      <a:pt x="225434" y="127877"/>
                    </a:cubicBezTo>
                    <a:cubicBezTo>
                      <a:pt x="223100" y="132126"/>
                      <a:pt x="220904" y="136238"/>
                      <a:pt x="218844" y="140487"/>
                    </a:cubicBezTo>
                    <a:cubicBezTo>
                      <a:pt x="218432" y="141309"/>
                      <a:pt x="218021" y="142132"/>
                      <a:pt x="217609" y="142954"/>
                    </a:cubicBezTo>
                    <a:cubicBezTo>
                      <a:pt x="215275" y="148025"/>
                      <a:pt x="213215" y="153233"/>
                      <a:pt x="211430" y="158442"/>
                    </a:cubicBezTo>
                    <a:cubicBezTo>
                      <a:pt x="210881" y="159949"/>
                      <a:pt x="210469" y="161457"/>
                      <a:pt x="209920" y="163102"/>
                    </a:cubicBezTo>
                    <a:cubicBezTo>
                      <a:pt x="208685" y="166940"/>
                      <a:pt x="207724" y="170777"/>
                      <a:pt x="206763" y="174752"/>
                    </a:cubicBezTo>
                    <a:cubicBezTo>
                      <a:pt x="206213" y="176671"/>
                      <a:pt x="205801" y="178453"/>
                      <a:pt x="205527" y="180371"/>
                    </a:cubicBezTo>
                    <a:cubicBezTo>
                      <a:pt x="204703" y="184209"/>
                      <a:pt x="204017" y="188184"/>
                      <a:pt x="203467" y="192159"/>
                    </a:cubicBezTo>
                    <a:cubicBezTo>
                      <a:pt x="203193" y="193940"/>
                      <a:pt x="202918" y="195585"/>
                      <a:pt x="202781" y="197367"/>
                    </a:cubicBezTo>
                    <a:cubicBezTo>
                      <a:pt x="202232" y="203123"/>
                      <a:pt x="201820" y="208743"/>
                      <a:pt x="201820" y="214499"/>
                    </a:cubicBezTo>
                    <a:cubicBezTo>
                      <a:pt x="201820" y="221901"/>
                      <a:pt x="202506" y="229028"/>
                      <a:pt x="203467" y="236155"/>
                    </a:cubicBezTo>
                    <a:cubicBezTo>
                      <a:pt x="203605" y="238074"/>
                      <a:pt x="203879" y="239719"/>
                      <a:pt x="204154" y="241637"/>
                    </a:cubicBezTo>
                    <a:cubicBezTo>
                      <a:pt x="205390" y="248627"/>
                      <a:pt x="206763" y="255755"/>
                      <a:pt x="208822" y="262608"/>
                    </a:cubicBezTo>
                    <a:cubicBezTo>
                      <a:pt x="208822" y="262745"/>
                      <a:pt x="208959" y="262882"/>
                      <a:pt x="208959" y="263019"/>
                    </a:cubicBezTo>
                    <a:cubicBezTo>
                      <a:pt x="211019" y="269735"/>
                      <a:pt x="213627" y="276451"/>
                      <a:pt x="216373" y="282893"/>
                    </a:cubicBezTo>
                    <a:cubicBezTo>
                      <a:pt x="217197" y="284537"/>
                      <a:pt x="217883" y="286182"/>
                      <a:pt x="218707" y="287827"/>
                    </a:cubicBezTo>
                    <a:cubicBezTo>
                      <a:pt x="221727" y="294406"/>
                      <a:pt x="225160" y="300847"/>
                      <a:pt x="229004" y="307152"/>
                    </a:cubicBezTo>
                    <a:cubicBezTo>
                      <a:pt x="229141" y="307289"/>
                      <a:pt x="229278" y="307563"/>
                      <a:pt x="229416" y="307700"/>
                    </a:cubicBezTo>
                    <a:cubicBezTo>
                      <a:pt x="233260" y="313731"/>
                      <a:pt x="237653" y="319625"/>
                      <a:pt x="242321" y="325381"/>
                    </a:cubicBezTo>
                    <a:cubicBezTo>
                      <a:pt x="243420" y="326752"/>
                      <a:pt x="244518" y="328122"/>
                      <a:pt x="245616" y="329630"/>
                    </a:cubicBezTo>
                    <a:cubicBezTo>
                      <a:pt x="246852" y="331001"/>
                      <a:pt x="247950" y="332371"/>
                      <a:pt x="249186" y="333742"/>
                    </a:cubicBezTo>
                    <a:cubicBezTo>
                      <a:pt x="237379" y="335387"/>
                      <a:pt x="225572" y="336209"/>
                      <a:pt x="213490" y="336209"/>
                    </a:cubicBezTo>
                    <a:lnTo>
                      <a:pt x="213353" y="336209"/>
                    </a:lnTo>
                    <a:cubicBezTo>
                      <a:pt x="204154" y="335661"/>
                      <a:pt x="194681" y="337991"/>
                      <a:pt x="187679" y="344159"/>
                    </a:cubicBezTo>
                    <a:cubicBezTo>
                      <a:pt x="158847" y="368692"/>
                      <a:pt x="122602" y="394323"/>
                      <a:pt x="87318" y="411044"/>
                    </a:cubicBezTo>
                    <a:cubicBezTo>
                      <a:pt x="97890" y="384317"/>
                      <a:pt x="105029" y="353479"/>
                      <a:pt x="99674" y="324148"/>
                    </a:cubicBezTo>
                    <a:cubicBezTo>
                      <a:pt x="98027" y="314691"/>
                      <a:pt x="92261" y="306330"/>
                      <a:pt x="84023" y="301259"/>
                    </a:cubicBezTo>
                    <a:cubicBezTo>
                      <a:pt x="30616" y="268912"/>
                      <a:pt x="0" y="220393"/>
                      <a:pt x="0" y="168036"/>
                    </a:cubicBezTo>
                    <a:cubicBezTo>
                      <a:pt x="0" y="75383"/>
                      <a:pt x="95693" y="0"/>
                      <a:pt x="2133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5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>
                  <a:lnSpc>
                    <a:spcPct val="120000"/>
                  </a:lnSpc>
                </a:pPr>
                <a:endParaRPr lang="zh-CN" altLang="en-US" sz="2000" b="1" i="1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íṡľïďe">
              <a:extLst>
                <a:ext uri="{FF2B5EF4-FFF2-40B4-BE49-F238E27FC236}">
                  <a16:creationId xmlns="" xmlns:a16="http://schemas.microsoft.com/office/drawing/2014/main" id="{034E0A23-301E-4D68-B9FE-BF0080DE4D5A}"/>
                </a:ext>
              </a:extLst>
            </p:cNvPr>
            <p:cNvGrpSpPr/>
            <p:nvPr/>
          </p:nvGrpSpPr>
          <p:grpSpPr>
            <a:xfrm>
              <a:off x="710464" y="4062651"/>
              <a:ext cx="3182822" cy="1876785"/>
              <a:chOff x="710464" y="4257315"/>
              <a:chExt cx="3182822" cy="1876785"/>
            </a:xfrm>
          </p:grpSpPr>
          <p:sp>
            <p:nvSpPr>
              <p:cNvPr id="12" name="i$ļïḍè">
                <a:extLst>
                  <a:ext uri="{FF2B5EF4-FFF2-40B4-BE49-F238E27FC236}">
                    <a16:creationId xmlns="" xmlns:a16="http://schemas.microsoft.com/office/drawing/2014/main" id="{5C93F0B9-4446-4DB5-BA8E-D7E3673A2F4C}"/>
                  </a:ext>
                </a:extLst>
              </p:cNvPr>
              <p:cNvSpPr/>
              <p:nvPr/>
            </p:nvSpPr>
            <p:spPr bwMode="auto">
              <a:xfrm>
                <a:off x="710464" y="4257315"/>
                <a:ext cx="1464235" cy="1876785"/>
              </a:xfrm>
              <a:prstGeom prst="rect">
                <a:avLst/>
              </a:prstGeom>
              <a:noFill/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</p:txBody>
          </p:sp>
          <p:sp>
            <p:nvSpPr>
              <p:cNvPr id="13" name="îṧḻïdé">
                <a:extLst>
                  <a:ext uri="{FF2B5EF4-FFF2-40B4-BE49-F238E27FC236}">
                    <a16:creationId xmlns="" xmlns:a16="http://schemas.microsoft.com/office/drawing/2014/main" id="{8B0D09D7-E894-4305-A7E9-9593DBEE696A}"/>
                  </a:ext>
                </a:extLst>
              </p:cNvPr>
              <p:cNvSpPr/>
              <p:nvPr/>
            </p:nvSpPr>
            <p:spPr bwMode="auto">
              <a:xfrm>
                <a:off x="2429051" y="4257315"/>
                <a:ext cx="1464235" cy="1876785"/>
              </a:xfrm>
              <a:prstGeom prst="rect">
                <a:avLst/>
              </a:prstGeom>
              <a:noFill/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2B29A92F-6A66-498B-A374-AC7CA8B6C06C}"/>
              </a:ext>
            </a:extLst>
          </p:cNvPr>
          <p:cNvGrpSpPr/>
          <p:nvPr/>
        </p:nvGrpSpPr>
        <p:grpSpPr>
          <a:xfrm>
            <a:off x="4195762" y="1324964"/>
            <a:ext cx="3535363" cy="4614472"/>
            <a:chOff x="4195762" y="1324964"/>
            <a:chExt cx="3535363" cy="4614472"/>
          </a:xfrm>
        </p:grpSpPr>
        <p:sp>
          <p:nvSpPr>
            <p:cNvPr id="20" name="iśḻïḋé">
              <a:extLst>
                <a:ext uri="{FF2B5EF4-FFF2-40B4-BE49-F238E27FC236}">
                  <a16:creationId xmlns="" xmlns:a16="http://schemas.microsoft.com/office/drawing/2014/main" id="{8D25391F-2FDC-4AA2-BB04-0FA6B87AD88D}"/>
                </a:ext>
              </a:extLst>
            </p:cNvPr>
            <p:cNvSpPr txBox="1"/>
            <p:nvPr/>
          </p:nvSpPr>
          <p:spPr>
            <a:xfrm>
              <a:off x="4861835" y="1324964"/>
              <a:ext cx="2452907" cy="44767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2000" b="1" dirty="0">
                  <a:cs typeface="+mn-ea"/>
                  <a:sym typeface="+mn-lt"/>
                </a:rPr>
                <a:t>02.</a:t>
              </a:r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</a:p>
          </p:txBody>
        </p:sp>
        <p:grpSp>
          <p:nvGrpSpPr>
            <p:cNvPr id="21" name="îṡľîďe">
              <a:extLst>
                <a:ext uri="{FF2B5EF4-FFF2-40B4-BE49-F238E27FC236}">
                  <a16:creationId xmlns="" xmlns:a16="http://schemas.microsoft.com/office/drawing/2014/main" id="{CDC854FE-D178-44C9-8282-A77236F3DBE2}"/>
                </a:ext>
              </a:extLst>
            </p:cNvPr>
            <p:cNvGrpSpPr/>
            <p:nvPr/>
          </p:nvGrpSpPr>
          <p:grpSpPr>
            <a:xfrm>
              <a:off x="4448175" y="1992889"/>
              <a:ext cx="3282950" cy="1715544"/>
              <a:chOff x="4448175" y="2390591"/>
              <a:chExt cx="3282950" cy="1715544"/>
            </a:xfrm>
          </p:grpSpPr>
          <p:sp>
            <p:nvSpPr>
              <p:cNvPr id="26" name="iṥ1ïḋe">
                <a:extLst>
                  <a:ext uri="{FF2B5EF4-FFF2-40B4-BE49-F238E27FC236}">
                    <a16:creationId xmlns="" xmlns:a16="http://schemas.microsoft.com/office/drawing/2014/main" id="{0B13E40C-9E0D-4A5A-8FAA-8D297B5BA4A1}"/>
                  </a:ext>
                </a:extLst>
              </p:cNvPr>
              <p:cNvSpPr/>
              <p:nvPr/>
            </p:nvSpPr>
            <p:spPr>
              <a:xfrm>
                <a:off x="5525413" y="2390591"/>
                <a:ext cx="1128474" cy="3623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8" extrusionOk="0">
                    <a:moveTo>
                      <a:pt x="0" y="19886"/>
                    </a:moveTo>
                    <a:cubicBezTo>
                      <a:pt x="2048" y="7826"/>
                      <a:pt x="6072" y="195"/>
                      <a:pt x="10484" y="4"/>
                    </a:cubicBezTo>
                    <a:cubicBezTo>
                      <a:pt x="15228" y="-202"/>
                      <a:pt x="19574" y="8162"/>
                      <a:pt x="21600" y="21398"/>
                    </a:cubicBezTo>
                  </a:path>
                </a:pathLst>
              </a:custGeom>
              <a:ln w="3175">
                <a:solidFill>
                  <a:schemeClr val="accent2"/>
                </a:solidFill>
                <a:prstDash val="dash"/>
                <a:miter lim="400000"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10000"/>
                  </a:lnSpc>
                  <a:defRPr sz="3600"/>
                </a:pPr>
                <a:endParaRPr sz="1800">
                  <a:cs typeface="+mn-ea"/>
                  <a:sym typeface="+mn-lt"/>
                </a:endParaRPr>
              </a:p>
            </p:txBody>
          </p:sp>
          <p:sp>
            <p:nvSpPr>
              <p:cNvPr id="27" name="íş1ïḋé">
                <a:extLst>
                  <a:ext uri="{FF2B5EF4-FFF2-40B4-BE49-F238E27FC236}">
                    <a16:creationId xmlns="" xmlns:a16="http://schemas.microsoft.com/office/drawing/2014/main" id="{7F50629F-4A0C-44BF-B9BA-6825301C73B7}"/>
                  </a:ext>
                </a:extLst>
              </p:cNvPr>
              <p:cNvSpPr/>
              <p:nvPr/>
            </p:nvSpPr>
            <p:spPr bwMode="auto">
              <a:xfrm>
                <a:off x="4448175" y="2541771"/>
                <a:ext cx="1564363" cy="1564364"/>
              </a:xfrm>
              <a:custGeom>
                <a:avLst/>
                <a:gdLst>
                  <a:gd name="T0" fmla="*/ 8205 w 19555"/>
                  <a:gd name="T1" fmla="*/ 868 h 19555"/>
                  <a:gd name="T2" fmla="*/ 11350 w 19555"/>
                  <a:gd name="T3" fmla="*/ 868 h 19555"/>
                  <a:gd name="T4" fmla="*/ 18687 w 19555"/>
                  <a:gd name="T5" fmla="*/ 8205 h 19555"/>
                  <a:gd name="T6" fmla="*/ 18687 w 19555"/>
                  <a:gd name="T7" fmla="*/ 11350 h 19555"/>
                  <a:gd name="T8" fmla="*/ 11350 w 19555"/>
                  <a:gd name="T9" fmla="*/ 18687 h 19555"/>
                  <a:gd name="T10" fmla="*/ 8205 w 19555"/>
                  <a:gd name="T11" fmla="*/ 18687 h 19555"/>
                  <a:gd name="T12" fmla="*/ 868 w 19555"/>
                  <a:gd name="T13" fmla="*/ 11350 h 19555"/>
                  <a:gd name="T14" fmla="*/ 868 w 19555"/>
                  <a:gd name="T15" fmla="*/ 8205 h 19555"/>
                  <a:gd name="T16" fmla="*/ 8205 w 19555"/>
                  <a:gd name="T17" fmla="*/ 868 h 19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555" h="19555">
                    <a:moveTo>
                      <a:pt x="8205" y="868"/>
                    </a:moveTo>
                    <a:cubicBezTo>
                      <a:pt x="9074" y="0"/>
                      <a:pt x="10482" y="0"/>
                      <a:pt x="11350" y="868"/>
                    </a:cubicBezTo>
                    <a:lnTo>
                      <a:pt x="18687" y="8205"/>
                    </a:lnTo>
                    <a:cubicBezTo>
                      <a:pt x="19555" y="9074"/>
                      <a:pt x="19555" y="10481"/>
                      <a:pt x="18687" y="11350"/>
                    </a:cubicBezTo>
                    <a:lnTo>
                      <a:pt x="11350" y="18687"/>
                    </a:lnTo>
                    <a:cubicBezTo>
                      <a:pt x="10482" y="19555"/>
                      <a:pt x="9074" y="19555"/>
                      <a:pt x="8205" y="18687"/>
                    </a:cubicBezTo>
                    <a:lnTo>
                      <a:pt x="868" y="11350"/>
                    </a:lnTo>
                    <a:cubicBezTo>
                      <a:pt x="0" y="10481"/>
                      <a:pt x="0" y="9074"/>
                      <a:pt x="868" y="8205"/>
                    </a:cubicBezTo>
                    <a:lnTo>
                      <a:pt x="8205" y="86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blurRad="63500" dist="38100" dir="8100000" algn="tr" rotWithShape="0">
                  <a:prstClr val="black">
                    <a:alpha val="1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íṥlïḋê">
                <a:extLst>
                  <a:ext uri="{FF2B5EF4-FFF2-40B4-BE49-F238E27FC236}">
                    <a16:creationId xmlns="" xmlns:a16="http://schemas.microsoft.com/office/drawing/2014/main" id="{021EEDB0-CE86-44B3-B623-CA79A186E7B7}"/>
                  </a:ext>
                </a:extLst>
              </p:cNvPr>
              <p:cNvSpPr/>
              <p:nvPr/>
            </p:nvSpPr>
            <p:spPr bwMode="auto">
              <a:xfrm>
                <a:off x="6166762" y="2541771"/>
                <a:ext cx="1564363" cy="1564364"/>
              </a:xfrm>
              <a:custGeom>
                <a:avLst/>
                <a:gdLst>
                  <a:gd name="T0" fmla="*/ 8205 w 19555"/>
                  <a:gd name="T1" fmla="*/ 868 h 19555"/>
                  <a:gd name="T2" fmla="*/ 11350 w 19555"/>
                  <a:gd name="T3" fmla="*/ 868 h 19555"/>
                  <a:gd name="T4" fmla="*/ 18687 w 19555"/>
                  <a:gd name="T5" fmla="*/ 8205 h 19555"/>
                  <a:gd name="T6" fmla="*/ 18687 w 19555"/>
                  <a:gd name="T7" fmla="*/ 11350 h 19555"/>
                  <a:gd name="T8" fmla="*/ 11350 w 19555"/>
                  <a:gd name="T9" fmla="*/ 18687 h 19555"/>
                  <a:gd name="T10" fmla="*/ 8205 w 19555"/>
                  <a:gd name="T11" fmla="*/ 18687 h 19555"/>
                  <a:gd name="T12" fmla="*/ 868 w 19555"/>
                  <a:gd name="T13" fmla="*/ 11350 h 19555"/>
                  <a:gd name="T14" fmla="*/ 868 w 19555"/>
                  <a:gd name="T15" fmla="*/ 8205 h 19555"/>
                  <a:gd name="T16" fmla="*/ 8205 w 19555"/>
                  <a:gd name="T17" fmla="*/ 868 h 19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555" h="19555">
                    <a:moveTo>
                      <a:pt x="8205" y="868"/>
                    </a:moveTo>
                    <a:cubicBezTo>
                      <a:pt x="9074" y="0"/>
                      <a:pt x="10482" y="0"/>
                      <a:pt x="11350" y="868"/>
                    </a:cubicBezTo>
                    <a:lnTo>
                      <a:pt x="18687" y="8205"/>
                    </a:lnTo>
                    <a:cubicBezTo>
                      <a:pt x="19555" y="9074"/>
                      <a:pt x="19555" y="10481"/>
                      <a:pt x="18687" y="11350"/>
                    </a:cubicBezTo>
                    <a:lnTo>
                      <a:pt x="11350" y="18687"/>
                    </a:lnTo>
                    <a:cubicBezTo>
                      <a:pt x="10482" y="19555"/>
                      <a:pt x="9074" y="19555"/>
                      <a:pt x="8205" y="18687"/>
                    </a:cubicBezTo>
                    <a:lnTo>
                      <a:pt x="868" y="11350"/>
                    </a:lnTo>
                    <a:cubicBezTo>
                      <a:pt x="0" y="10481"/>
                      <a:pt x="0" y="9074"/>
                      <a:pt x="868" y="8205"/>
                    </a:cubicBezTo>
                    <a:lnTo>
                      <a:pt x="8205" y="86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blurRad="63500" dist="381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ïŝ1ïḋé">
                <a:extLst>
                  <a:ext uri="{FF2B5EF4-FFF2-40B4-BE49-F238E27FC236}">
                    <a16:creationId xmlns="" xmlns:a16="http://schemas.microsoft.com/office/drawing/2014/main" id="{9387071D-C08F-488D-AB9F-9B8BC78048AB}"/>
                  </a:ext>
                </a:extLst>
              </p:cNvPr>
              <p:cNvSpPr/>
              <p:nvPr/>
            </p:nvSpPr>
            <p:spPr>
              <a:xfrm>
                <a:off x="5035094" y="3172747"/>
                <a:ext cx="390525" cy="302413"/>
              </a:xfrm>
              <a:custGeom>
                <a:avLst/>
                <a:gdLst>
                  <a:gd name="T0" fmla="*/ 4312 w 5733"/>
                  <a:gd name="T1" fmla="*/ 1076 h 4446"/>
                  <a:gd name="T2" fmla="*/ 4149 w 5733"/>
                  <a:gd name="T3" fmla="*/ 1085 h 4446"/>
                  <a:gd name="T4" fmla="*/ 3733 w 5733"/>
                  <a:gd name="T5" fmla="*/ 378 h 4446"/>
                  <a:gd name="T6" fmla="*/ 2768 w 5733"/>
                  <a:gd name="T7" fmla="*/ 0 h 4446"/>
                  <a:gd name="T8" fmla="*/ 1389 w 5733"/>
                  <a:gd name="T9" fmla="*/ 1076 h 4446"/>
                  <a:gd name="T10" fmla="*/ 0 w 5733"/>
                  <a:gd name="T11" fmla="*/ 2497 h 4446"/>
                  <a:gd name="T12" fmla="*/ 1421 w 5733"/>
                  <a:gd name="T13" fmla="*/ 3918 h 4446"/>
                  <a:gd name="T14" fmla="*/ 2255 w 5733"/>
                  <a:gd name="T15" fmla="*/ 3918 h 4446"/>
                  <a:gd name="T16" fmla="*/ 2484 w 5733"/>
                  <a:gd name="T17" fmla="*/ 4246 h 4446"/>
                  <a:gd name="T18" fmla="*/ 2867 w 5733"/>
                  <a:gd name="T19" fmla="*/ 4446 h 4446"/>
                  <a:gd name="T20" fmla="*/ 3249 w 5733"/>
                  <a:gd name="T21" fmla="*/ 4246 h 4446"/>
                  <a:gd name="T22" fmla="*/ 3478 w 5733"/>
                  <a:gd name="T23" fmla="*/ 3918 h 4446"/>
                  <a:gd name="T24" fmla="*/ 4312 w 5733"/>
                  <a:gd name="T25" fmla="*/ 3918 h 4446"/>
                  <a:gd name="T26" fmla="*/ 5733 w 5733"/>
                  <a:gd name="T27" fmla="*/ 2497 h 4446"/>
                  <a:gd name="T28" fmla="*/ 4312 w 5733"/>
                  <a:gd name="T29" fmla="*/ 1076 h 4446"/>
                  <a:gd name="T30" fmla="*/ 3698 w 5733"/>
                  <a:gd name="T31" fmla="*/ 3159 h 4446"/>
                  <a:gd name="T32" fmla="*/ 3031 w 5733"/>
                  <a:gd name="T33" fmla="*/ 4116 h 4446"/>
                  <a:gd name="T34" fmla="*/ 2867 w 5733"/>
                  <a:gd name="T35" fmla="*/ 4201 h 4446"/>
                  <a:gd name="T36" fmla="*/ 2703 w 5733"/>
                  <a:gd name="T37" fmla="*/ 4116 h 4446"/>
                  <a:gd name="T38" fmla="*/ 2035 w 5733"/>
                  <a:gd name="T39" fmla="*/ 3159 h 4446"/>
                  <a:gd name="T40" fmla="*/ 2022 w 5733"/>
                  <a:gd name="T41" fmla="*/ 2952 h 4446"/>
                  <a:gd name="T42" fmla="*/ 2200 w 5733"/>
                  <a:gd name="T43" fmla="*/ 2845 h 4446"/>
                  <a:gd name="T44" fmla="*/ 2480 w 5733"/>
                  <a:gd name="T45" fmla="*/ 2845 h 4446"/>
                  <a:gd name="T46" fmla="*/ 2480 w 5733"/>
                  <a:gd name="T47" fmla="*/ 2016 h 4446"/>
                  <a:gd name="T48" fmla="*/ 2680 w 5733"/>
                  <a:gd name="T49" fmla="*/ 1816 h 4446"/>
                  <a:gd name="T50" fmla="*/ 3053 w 5733"/>
                  <a:gd name="T51" fmla="*/ 1816 h 4446"/>
                  <a:gd name="T52" fmla="*/ 3253 w 5733"/>
                  <a:gd name="T53" fmla="*/ 2016 h 4446"/>
                  <a:gd name="T54" fmla="*/ 3253 w 5733"/>
                  <a:gd name="T55" fmla="*/ 2845 h 4446"/>
                  <a:gd name="T56" fmla="*/ 3534 w 5733"/>
                  <a:gd name="T57" fmla="*/ 2845 h 4446"/>
                  <a:gd name="T58" fmla="*/ 3711 w 5733"/>
                  <a:gd name="T59" fmla="*/ 2952 h 4446"/>
                  <a:gd name="T60" fmla="*/ 3698 w 5733"/>
                  <a:gd name="T61" fmla="*/ 3159 h 4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733" h="4446">
                    <a:moveTo>
                      <a:pt x="4312" y="1076"/>
                    </a:moveTo>
                    <a:cubicBezTo>
                      <a:pt x="4257" y="1076"/>
                      <a:pt x="4203" y="1079"/>
                      <a:pt x="4149" y="1085"/>
                    </a:cubicBezTo>
                    <a:cubicBezTo>
                      <a:pt x="4083" y="815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0"/>
                      <a:pt x="637" y="3918"/>
                      <a:pt x="1421" y="3918"/>
                    </a:cubicBezTo>
                    <a:lnTo>
                      <a:pt x="2255" y="3918"/>
                    </a:lnTo>
                    <a:lnTo>
                      <a:pt x="2484" y="4246"/>
                    </a:lnTo>
                    <a:cubicBezTo>
                      <a:pt x="2571" y="4371"/>
                      <a:pt x="2714" y="4446"/>
                      <a:pt x="2867" y="4446"/>
                    </a:cubicBezTo>
                    <a:cubicBezTo>
                      <a:pt x="3019" y="4446"/>
                      <a:pt x="3162" y="4371"/>
                      <a:pt x="3249" y="4246"/>
                    </a:cubicBezTo>
                    <a:lnTo>
                      <a:pt x="3478" y="3918"/>
                    </a:lnTo>
                    <a:lnTo>
                      <a:pt x="4312" y="3918"/>
                    </a:lnTo>
                    <a:cubicBezTo>
                      <a:pt x="5096" y="3918"/>
                      <a:pt x="5733" y="3280"/>
                      <a:pt x="5733" y="2497"/>
                    </a:cubicBezTo>
                    <a:cubicBezTo>
                      <a:pt x="5733" y="1713"/>
                      <a:pt x="5096" y="1076"/>
                      <a:pt x="4312" y="1076"/>
                    </a:cubicBezTo>
                    <a:close/>
                    <a:moveTo>
                      <a:pt x="3698" y="3159"/>
                    </a:moveTo>
                    <a:lnTo>
                      <a:pt x="3031" y="4116"/>
                    </a:lnTo>
                    <a:cubicBezTo>
                      <a:pt x="2993" y="4169"/>
                      <a:pt x="2932" y="4201"/>
                      <a:pt x="2867" y="4201"/>
                    </a:cubicBezTo>
                    <a:cubicBezTo>
                      <a:pt x="2801" y="4201"/>
                      <a:pt x="2740" y="4169"/>
                      <a:pt x="2703" y="4116"/>
                    </a:cubicBezTo>
                    <a:lnTo>
                      <a:pt x="2035" y="3159"/>
                    </a:lnTo>
                    <a:cubicBezTo>
                      <a:pt x="1993" y="3098"/>
                      <a:pt x="1988" y="3018"/>
                      <a:pt x="2022" y="2952"/>
                    </a:cubicBezTo>
                    <a:cubicBezTo>
                      <a:pt x="2057" y="2886"/>
                      <a:pt x="2125" y="2845"/>
                      <a:pt x="2200" y="2845"/>
                    </a:cubicBezTo>
                    <a:lnTo>
                      <a:pt x="2480" y="2845"/>
                    </a:lnTo>
                    <a:lnTo>
                      <a:pt x="2480" y="2016"/>
                    </a:lnTo>
                    <a:cubicBezTo>
                      <a:pt x="2480" y="1906"/>
                      <a:pt x="2570" y="1816"/>
                      <a:pt x="2680" y="1816"/>
                    </a:cubicBezTo>
                    <a:lnTo>
                      <a:pt x="3053" y="1816"/>
                    </a:lnTo>
                    <a:cubicBezTo>
                      <a:pt x="3164" y="1816"/>
                      <a:pt x="3253" y="1906"/>
                      <a:pt x="3253" y="2016"/>
                    </a:cubicBezTo>
                    <a:lnTo>
                      <a:pt x="3253" y="2845"/>
                    </a:lnTo>
                    <a:lnTo>
                      <a:pt x="3534" y="2845"/>
                    </a:lnTo>
                    <a:cubicBezTo>
                      <a:pt x="3608" y="2845"/>
                      <a:pt x="3677" y="2886"/>
                      <a:pt x="3711" y="2952"/>
                    </a:cubicBezTo>
                    <a:cubicBezTo>
                      <a:pt x="3746" y="3018"/>
                      <a:pt x="3740" y="3098"/>
                      <a:pt x="3698" y="31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>
                  <a:lnSpc>
                    <a:spcPct val="120000"/>
                  </a:lnSpc>
                </a:pPr>
                <a:endParaRPr lang="zh-CN" altLang="en-US" sz="2000" b="1" i="1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íS1iḋe">
                <a:extLst>
                  <a:ext uri="{FF2B5EF4-FFF2-40B4-BE49-F238E27FC236}">
                    <a16:creationId xmlns="" xmlns:a16="http://schemas.microsoft.com/office/drawing/2014/main" id="{7DE02398-AC61-485C-9204-0887554383F0}"/>
                  </a:ext>
                </a:extLst>
              </p:cNvPr>
              <p:cNvSpPr/>
              <p:nvPr/>
            </p:nvSpPr>
            <p:spPr>
              <a:xfrm>
                <a:off x="6753681" y="3165712"/>
                <a:ext cx="390525" cy="316483"/>
              </a:xfrm>
              <a:custGeom>
                <a:avLst/>
                <a:gdLst>
                  <a:gd name="connsiteX0" fmla="*/ 318968 w 605874"/>
                  <a:gd name="connsiteY0" fmla="*/ 175471 h 491003"/>
                  <a:gd name="connsiteX1" fmla="*/ 253970 w 605874"/>
                  <a:gd name="connsiteY1" fmla="*/ 202307 h 491003"/>
                  <a:gd name="connsiteX2" fmla="*/ 253970 w 605874"/>
                  <a:gd name="connsiteY2" fmla="*/ 332086 h 491003"/>
                  <a:gd name="connsiteX3" fmla="*/ 383965 w 605874"/>
                  <a:gd name="connsiteY3" fmla="*/ 332086 h 491003"/>
                  <a:gd name="connsiteX4" fmla="*/ 383965 w 605874"/>
                  <a:gd name="connsiteY4" fmla="*/ 202307 h 491003"/>
                  <a:gd name="connsiteX5" fmla="*/ 318968 w 605874"/>
                  <a:gd name="connsiteY5" fmla="*/ 175471 h 491003"/>
                  <a:gd name="connsiteX6" fmla="*/ 319026 w 605874"/>
                  <a:gd name="connsiteY6" fmla="*/ 139402 h 491003"/>
                  <a:gd name="connsiteX7" fmla="*/ 409549 w 605874"/>
                  <a:gd name="connsiteY7" fmla="*/ 176765 h 491003"/>
                  <a:gd name="connsiteX8" fmla="*/ 430178 w 605874"/>
                  <a:gd name="connsiteY8" fmla="*/ 330361 h 491003"/>
                  <a:gd name="connsiteX9" fmla="*/ 533320 w 605874"/>
                  <a:gd name="connsiteY9" fmla="*/ 433218 h 491003"/>
                  <a:gd name="connsiteX10" fmla="*/ 533320 w 605874"/>
                  <a:gd name="connsiteY10" fmla="*/ 481080 h 491003"/>
                  <a:gd name="connsiteX11" fmla="*/ 485379 w 605874"/>
                  <a:gd name="connsiteY11" fmla="*/ 481080 h 491003"/>
                  <a:gd name="connsiteX12" fmla="*/ 382352 w 605874"/>
                  <a:gd name="connsiteY12" fmla="*/ 378223 h 491003"/>
                  <a:gd name="connsiteX13" fmla="*/ 228502 w 605874"/>
                  <a:gd name="connsiteY13" fmla="*/ 357513 h 491003"/>
                  <a:gd name="connsiteX14" fmla="*/ 228502 w 605874"/>
                  <a:gd name="connsiteY14" fmla="*/ 176765 h 491003"/>
                  <a:gd name="connsiteX15" fmla="*/ 319026 w 605874"/>
                  <a:gd name="connsiteY15" fmla="*/ 139402 h 491003"/>
                  <a:gd name="connsiteX16" fmla="*/ 185980 w 605874"/>
                  <a:gd name="connsiteY16" fmla="*/ 0 h 491003"/>
                  <a:gd name="connsiteX17" fmla="*/ 302937 w 605874"/>
                  <a:gd name="connsiteY17" fmla="*/ 15763 h 491003"/>
                  <a:gd name="connsiteX18" fmla="*/ 419779 w 605874"/>
                  <a:gd name="connsiteY18" fmla="*/ 0 h 491003"/>
                  <a:gd name="connsiteX19" fmla="*/ 546301 w 605874"/>
                  <a:gd name="connsiteY19" fmla="*/ 18409 h 491003"/>
                  <a:gd name="connsiteX20" fmla="*/ 568655 w 605874"/>
                  <a:gd name="connsiteY20" fmla="*/ 43607 h 491003"/>
                  <a:gd name="connsiteX21" fmla="*/ 573495 w 605874"/>
                  <a:gd name="connsiteY21" fmla="*/ 43607 h 491003"/>
                  <a:gd name="connsiteX22" fmla="*/ 605874 w 605874"/>
                  <a:gd name="connsiteY22" fmla="*/ 73522 h 491003"/>
                  <a:gd name="connsiteX23" fmla="*/ 605874 w 605874"/>
                  <a:gd name="connsiteY23" fmla="*/ 397641 h 491003"/>
                  <a:gd name="connsiteX24" fmla="*/ 573495 w 605874"/>
                  <a:gd name="connsiteY24" fmla="*/ 427556 h 491003"/>
                  <a:gd name="connsiteX25" fmla="*/ 545840 w 605874"/>
                  <a:gd name="connsiteY25" fmla="*/ 427556 h 491003"/>
                  <a:gd name="connsiteX26" fmla="*/ 539272 w 605874"/>
                  <a:gd name="connsiteY26" fmla="*/ 419502 h 491003"/>
                  <a:gd name="connsiteX27" fmla="*/ 479007 w 605874"/>
                  <a:gd name="connsiteY27" fmla="*/ 359442 h 491003"/>
                  <a:gd name="connsiteX28" fmla="*/ 529593 w 605874"/>
                  <a:gd name="connsiteY28" fmla="*/ 365770 h 491003"/>
                  <a:gd name="connsiteX29" fmla="*/ 529593 w 605874"/>
                  <a:gd name="connsiteY29" fmla="*/ 156134 h 491003"/>
                  <a:gd name="connsiteX30" fmla="*/ 529593 w 605874"/>
                  <a:gd name="connsiteY30" fmla="*/ 74097 h 491003"/>
                  <a:gd name="connsiteX31" fmla="*/ 434414 w 605874"/>
                  <a:gd name="connsiteY31" fmla="*/ 64317 h 491003"/>
                  <a:gd name="connsiteX32" fmla="*/ 339234 w 605874"/>
                  <a:gd name="connsiteY32" fmla="*/ 74097 h 491003"/>
                  <a:gd name="connsiteX33" fmla="*/ 339234 w 605874"/>
                  <a:gd name="connsiteY33" fmla="*/ 122652 h 491003"/>
                  <a:gd name="connsiteX34" fmla="*/ 311234 w 605874"/>
                  <a:gd name="connsiteY34" fmla="*/ 120006 h 491003"/>
                  <a:gd name="connsiteX35" fmla="*/ 266640 w 605874"/>
                  <a:gd name="connsiteY35" fmla="*/ 126794 h 491003"/>
                  <a:gd name="connsiteX36" fmla="*/ 266640 w 605874"/>
                  <a:gd name="connsiteY36" fmla="*/ 74097 h 491003"/>
                  <a:gd name="connsiteX37" fmla="*/ 171461 w 605874"/>
                  <a:gd name="connsiteY37" fmla="*/ 64317 h 491003"/>
                  <a:gd name="connsiteX38" fmla="*/ 76282 w 605874"/>
                  <a:gd name="connsiteY38" fmla="*/ 74097 h 491003"/>
                  <a:gd name="connsiteX39" fmla="*/ 76282 w 605874"/>
                  <a:gd name="connsiteY39" fmla="*/ 156134 h 491003"/>
                  <a:gd name="connsiteX40" fmla="*/ 76282 w 605874"/>
                  <a:gd name="connsiteY40" fmla="*/ 365770 h 491003"/>
                  <a:gd name="connsiteX41" fmla="*/ 171461 w 605874"/>
                  <a:gd name="connsiteY41" fmla="*/ 357601 h 491003"/>
                  <a:gd name="connsiteX42" fmla="*/ 195313 w 605874"/>
                  <a:gd name="connsiteY42" fmla="*/ 358061 h 491003"/>
                  <a:gd name="connsiteX43" fmla="*/ 206951 w 605874"/>
                  <a:gd name="connsiteY43" fmla="*/ 371178 h 491003"/>
                  <a:gd name="connsiteX44" fmla="*/ 311234 w 605874"/>
                  <a:gd name="connsiteY44" fmla="*/ 414209 h 491003"/>
                  <a:gd name="connsiteX45" fmla="*/ 370692 w 605874"/>
                  <a:gd name="connsiteY45" fmla="*/ 401783 h 491003"/>
                  <a:gd name="connsiteX46" fmla="*/ 396388 w 605874"/>
                  <a:gd name="connsiteY46" fmla="*/ 427556 h 491003"/>
                  <a:gd name="connsiteX47" fmla="*/ 32264 w 605874"/>
                  <a:gd name="connsiteY47" fmla="*/ 427556 h 491003"/>
                  <a:gd name="connsiteX48" fmla="*/ 0 w 605874"/>
                  <a:gd name="connsiteY48" fmla="*/ 397641 h 491003"/>
                  <a:gd name="connsiteX49" fmla="*/ 0 w 605874"/>
                  <a:gd name="connsiteY49" fmla="*/ 73522 h 491003"/>
                  <a:gd name="connsiteX50" fmla="*/ 32264 w 605874"/>
                  <a:gd name="connsiteY50" fmla="*/ 43607 h 491003"/>
                  <a:gd name="connsiteX51" fmla="*/ 37104 w 605874"/>
                  <a:gd name="connsiteY51" fmla="*/ 43607 h 491003"/>
                  <a:gd name="connsiteX52" fmla="*/ 59458 w 605874"/>
                  <a:gd name="connsiteY52" fmla="*/ 18409 h 491003"/>
                  <a:gd name="connsiteX53" fmla="*/ 185980 w 605874"/>
                  <a:gd name="connsiteY53" fmla="*/ 0 h 491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05874" h="491003">
                    <a:moveTo>
                      <a:pt x="318968" y="175471"/>
                    </a:moveTo>
                    <a:cubicBezTo>
                      <a:pt x="295429" y="175471"/>
                      <a:pt x="271891" y="184416"/>
                      <a:pt x="253970" y="202307"/>
                    </a:cubicBezTo>
                    <a:cubicBezTo>
                      <a:pt x="218130" y="238088"/>
                      <a:pt x="218130" y="296305"/>
                      <a:pt x="253970" y="332086"/>
                    </a:cubicBezTo>
                    <a:cubicBezTo>
                      <a:pt x="289811" y="367868"/>
                      <a:pt x="348124" y="367868"/>
                      <a:pt x="383965" y="332086"/>
                    </a:cubicBezTo>
                    <a:cubicBezTo>
                      <a:pt x="419806" y="296305"/>
                      <a:pt x="419806" y="238088"/>
                      <a:pt x="383965" y="202307"/>
                    </a:cubicBezTo>
                    <a:cubicBezTo>
                      <a:pt x="366045" y="184416"/>
                      <a:pt x="342506" y="175471"/>
                      <a:pt x="318968" y="175471"/>
                    </a:cubicBezTo>
                    <a:close/>
                    <a:moveTo>
                      <a:pt x="319026" y="139402"/>
                    </a:moveTo>
                    <a:cubicBezTo>
                      <a:pt x="351812" y="139402"/>
                      <a:pt x="384599" y="151856"/>
                      <a:pt x="409549" y="176765"/>
                    </a:cubicBezTo>
                    <a:cubicBezTo>
                      <a:pt x="451152" y="218299"/>
                      <a:pt x="457951" y="281578"/>
                      <a:pt x="430178" y="330361"/>
                    </a:cubicBezTo>
                    <a:lnTo>
                      <a:pt x="533320" y="433218"/>
                    </a:lnTo>
                    <a:cubicBezTo>
                      <a:pt x="546458" y="446449"/>
                      <a:pt x="546458" y="467964"/>
                      <a:pt x="533320" y="481080"/>
                    </a:cubicBezTo>
                    <a:cubicBezTo>
                      <a:pt x="520067" y="494311"/>
                      <a:pt x="498632" y="494311"/>
                      <a:pt x="485379" y="481080"/>
                    </a:cubicBezTo>
                    <a:lnTo>
                      <a:pt x="382352" y="378223"/>
                    </a:lnTo>
                    <a:cubicBezTo>
                      <a:pt x="333488" y="405950"/>
                      <a:pt x="270105" y="399047"/>
                      <a:pt x="228502" y="357513"/>
                    </a:cubicBezTo>
                    <a:cubicBezTo>
                      <a:pt x="178601" y="307695"/>
                      <a:pt x="178601" y="226583"/>
                      <a:pt x="228502" y="176765"/>
                    </a:cubicBezTo>
                    <a:cubicBezTo>
                      <a:pt x="253452" y="151856"/>
                      <a:pt x="286239" y="139402"/>
                      <a:pt x="319026" y="139402"/>
                    </a:cubicBezTo>
                    <a:close/>
                    <a:moveTo>
                      <a:pt x="185980" y="0"/>
                    </a:moveTo>
                    <a:cubicBezTo>
                      <a:pt x="224927" y="0"/>
                      <a:pt x="264220" y="5293"/>
                      <a:pt x="302937" y="15763"/>
                    </a:cubicBezTo>
                    <a:cubicBezTo>
                      <a:pt x="341654" y="5293"/>
                      <a:pt x="380832" y="0"/>
                      <a:pt x="419779" y="0"/>
                    </a:cubicBezTo>
                    <a:cubicBezTo>
                      <a:pt x="461838" y="0"/>
                      <a:pt x="504473" y="6213"/>
                      <a:pt x="546301" y="18409"/>
                    </a:cubicBezTo>
                    <a:cubicBezTo>
                      <a:pt x="558630" y="21976"/>
                      <a:pt x="567273" y="31986"/>
                      <a:pt x="568655" y="43607"/>
                    </a:cubicBezTo>
                    <a:lnTo>
                      <a:pt x="573495" y="43607"/>
                    </a:lnTo>
                    <a:cubicBezTo>
                      <a:pt x="591355" y="43607"/>
                      <a:pt x="605874" y="56954"/>
                      <a:pt x="605874" y="73522"/>
                    </a:cubicBezTo>
                    <a:lnTo>
                      <a:pt x="605874" y="397641"/>
                    </a:lnTo>
                    <a:cubicBezTo>
                      <a:pt x="605874" y="414094"/>
                      <a:pt x="591355" y="427556"/>
                      <a:pt x="573495" y="427556"/>
                    </a:cubicBezTo>
                    <a:lnTo>
                      <a:pt x="545840" y="427556"/>
                    </a:lnTo>
                    <a:cubicBezTo>
                      <a:pt x="543881" y="424680"/>
                      <a:pt x="541692" y="422033"/>
                      <a:pt x="539272" y="419502"/>
                    </a:cubicBezTo>
                    <a:lnTo>
                      <a:pt x="479007" y="359442"/>
                    </a:lnTo>
                    <a:cubicBezTo>
                      <a:pt x="495946" y="360822"/>
                      <a:pt x="512769" y="362893"/>
                      <a:pt x="529593" y="365770"/>
                    </a:cubicBezTo>
                    <a:lnTo>
                      <a:pt x="529593" y="156134"/>
                    </a:lnTo>
                    <a:lnTo>
                      <a:pt x="529593" y="74097"/>
                    </a:lnTo>
                    <a:cubicBezTo>
                      <a:pt x="497905" y="67654"/>
                      <a:pt x="465986" y="64317"/>
                      <a:pt x="434414" y="64317"/>
                    </a:cubicBezTo>
                    <a:cubicBezTo>
                      <a:pt x="402841" y="64317"/>
                      <a:pt x="370922" y="67654"/>
                      <a:pt x="339234" y="74097"/>
                    </a:cubicBezTo>
                    <a:lnTo>
                      <a:pt x="339234" y="122652"/>
                    </a:lnTo>
                    <a:cubicBezTo>
                      <a:pt x="330131" y="120926"/>
                      <a:pt x="320682" y="120006"/>
                      <a:pt x="311234" y="120006"/>
                    </a:cubicBezTo>
                    <a:cubicBezTo>
                      <a:pt x="295793" y="120006"/>
                      <a:pt x="280813" y="122307"/>
                      <a:pt x="266640" y="126794"/>
                    </a:cubicBezTo>
                    <a:lnTo>
                      <a:pt x="266640" y="74097"/>
                    </a:lnTo>
                    <a:cubicBezTo>
                      <a:pt x="234837" y="67654"/>
                      <a:pt x="202918" y="64317"/>
                      <a:pt x="171461" y="64317"/>
                    </a:cubicBezTo>
                    <a:cubicBezTo>
                      <a:pt x="139888" y="64317"/>
                      <a:pt x="107970" y="67654"/>
                      <a:pt x="76282" y="74097"/>
                    </a:cubicBezTo>
                    <a:lnTo>
                      <a:pt x="76282" y="156134"/>
                    </a:lnTo>
                    <a:lnTo>
                      <a:pt x="76282" y="365770"/>
                    </a:lnTo>
                    <a:cubicBezTo>
                      <a:pt x="107970" y="360362"/>
                      <a:pt x="139773" y="357601"/>
                      <a:pt x="171461" y="357601"/>
                    </a:cubicBezTo>
                    <a:cubicBezTo>
                      <a:pt x="179412" y="357601"/>
                      <a:pt x="187363" y="357716"/>
                      <a:pt x="195313" y="358061"/>
                    </a:cubicBezTo>
                    <a:cubicBezTo>
                      <a:pt x="198885" y="362663"/>
                      <a:pt x="202803" y="367035"/>
                      <a:pt x="206951" y="371178"/>
                    </a:cubicBezTo>
                    <a:cubicBezTo>
                      <a:pt x="234722" y="399022"/>
                      <a:pt x="271825" y="414209"/>
                      <a:pt x="311234" y="414209"/>
                    </a:cubicBezTo>
                    <a:cubicBezTo>
                      <a:pt x="331744" y="414209"/>
                      <a:pt x="352025" y="409952"/>
                      <a:pt x="370692" y="401783"/>
                    </a:cubicBezTo>
                    <a:lnTo>
                      <a:pt x="396388" y="427556"/>
                    </a:lnTo>
                    <a:lnTo>
                      <a:pt x="32264" y="427556"/>
                    </a:lnTo>
                    <a:cubicBezTo>
                      <a:pt x="14404" y="427556"/>
                      <a:pt x="0" y="414094"/>
                      <a:pt x="0" y="397641"/>
                    </a:cubicBezTo>
                    <a:lnTo>
                      <a:pt x="0" y="73522"/>
                    </a:lnTo>
                    <a:cubicBezTo>
                      <a:pt x="0" y="56954"/>
                      <a:pt x="14404" y="43607"/>
                      <a:pt x="32264" y="43607"/>
                    </a:cubicBezTo>
                    <a:lnTo>
                      <a:pt x="37104" y="43607"/>
                    </a:lnTo>
                    <a:cubicBezTo>
                      <a:pt x="38602" y="31986"/>
                      <a:pt x="47244" y="21976"/>
                      <a:pt x="59458" y="18409"/>
                    </a:cubicBezTo>
                    <a:cubicBezTo>
                      <a:pt x="101287" y="6213"/>
                      <a:pt x="143921" y="0"/>
                      <a:pt x="18598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>
                  <a:lnSpc>
                    <a:spcPct val="120000"/>
                  </a:lnSpc>
                </a:pPr>
                <a:endParaRPr lang="zh-CN" altLang="en-US" sz="2000" b="1" i="1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íslíḑé">
              <a:extLst>
                <a:ext uri="{FF2B5EF4-FFF2-40B4-BE49-F238E27FC236}">
                  <a16:creationId xmlns="" xmlns:a16="http://schemas.microsoft.com/office/drawing/2014/main" id="{BD0E9F25-0D96-4FC9-8C51-EB8882ADED6A}"/>
                </a:ext>
              </a:extLst>
            </p:cNvPr>
            <p:cNvGrpSpPr/>
            <p:nvPr/>
          </p:nvGrpSpPr>
          <p:grpSpPr>
            <a:xfrm>
              <a:off x="4498238" y="4062651"/>
              <a:ext cx="3182822" cy="1876785"/>
              <a:chOff x="4498239" y="4257315"/>
              <a:chExt cx="3182822" cy="1876785"/>
            </a:xfrm>
          </p:grpSpPr>
          <p:sp>
            <p:nvSpPr>
              <p:cNvPr id="24" name="íṩľîdê">
                <a:extLst>
                  <a:ext uri="{FF2B5EF4-FFF2-40B4-BE49-F238E27FC236}">
                    <a16:creationId xmlns="" xmlns:a16="http://schemas.microsoft.com/office/drawing/2014/main" id="{33296D83-EE95-4604-908A-D5E99BB5F1C7}"/>
                  </a:ext>
                </a:extLst>
              </p:cNvPr>
              <p:cNvSpPr/>
              <p:nvPr/>
            </p:nvSpPr>
            <p:spPr bwMode="auto">
              <a:xfrm>
                <a:off x="4498239" y="4257315"/>
                <a:ext cx="1464235" cy="1876785"/>
              </a:xfrm>
              <a:prstGeom prst="rect">
                <a:avLst/>
              </a:prstGeom>
              <a:noFill/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</p:txBody>
          </p:sp>
          <p:sp>
            <p:nvSpPr>
              <p:cNvPr id="25" name="ïšḷîďê">
                <a:extLst>
                  <a:ext uri="{FF2B5EF4-FFF2-40B4-BE49-F238E27FC236}">
                    <a16:creationId xmlns="" xmlns:a16="http://schemas.microsoft.com/office/drawing/2014/main" id="{94209340-6517-4AF1-9744-86D24D7248D4}"/>
                  </a:ext>
                </a:extLst>
              </p:cNvPr>
              <p:cNvSpPr/>
              <p:nvPr/>
            </p:nvSpPr>
            <p:spPr bwMode="auto">
              <a:xfrm>
                <a:off x="6216826" y="4257315"/>
                <a:ext cx="1464235" cy="1876785"/>
              </a:xfrm>
              <a:prstGeom prst="rect">
                <a:avLst/>
              </a:prstGeom>
              <a:noFill/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</p:txBody>
          </p:sp>
        </p:grp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9CAA6006-0EDF-4A2F-B15C-169C0234DD5C}"/>
                </a:ext>
              </a:extLst>
            </p:cNvPr>
            <p:cNvCxnSpPr/>
            <p:nvPr/>
          </p:nvCxnSpPr>
          <p:spPr>
            <a:xfrm>
              <a:off x="4195762" y="1358527"/>
              <a:ext cx="0" cy="4547347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1689063-43C5-40CE-B4C3-62A2957DA581}"/>
              </a:ext>
            </a:extLst>
          </p:cNvPr>
          <p:cNvGrpSpPr/>
          <p:nvPr/>
        </p:nvGrpSpPr>
        <p:grpSpPr>
          <a:xfrm>
            <a:off x="7983536" y="1324964"/>
            <a:ext cx="3535364" cy="4614472"/>
            <a:chOff x="7983536" y="1324964"/>
            <a:chExt cx="3535364" cy="4614472"/>
          </a:xfrm>
        </p:grpSpPr>
        <p:sp>
          <p:nvSpPr>
            <p:cNvPr id="32" name="iṩļíḓé">
              <a:extLst>
                <a:ext uri="{FF2B5EF4-FFF2-40B4-BE49-F238E27FC236}">
                  <a16:creationId xmlns="" xmlns:a16="http://schemas.microsoft.com/office/drawing/2014/main" id="{B851B4B1-158A-4F6E-832E-B46463A0F2CB}"/>
                </a:ext>
              </a:extLst>
            </p:cNvPr>
            <p:cNvSpPr txBox="1"/>
            <p:nvPr/>
          </p:nvSpPr>
          <p:spPr>
            <a:xfrm>
              <a:off x="8649610" y="1324964"/>
              <a:ext cx="2452907" cy="44767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2000" b="1" dirty="0">
                  <a:cs typeface="+mn-ea"/>
                  <a:sym typeface="+mn-lt"/>
                </a:rPr>
                <a:t>03.</a:t>
              </a:r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</a:p>
          </p:txBody>
        </p:sp>
        <p:grpSp>
          <p:nvGrpSpPr>
            <p:cNvPr id="33" name="iṡ1íḑé">
              <a:extLst>
                <a:ext uri="{FF2B5EF4-FFF2-40B4-BE49-F238E27FC236}">
                  <a16:creationId xmlns="" xmlns:a16="http://schemas.microsoft.com/office/drawing/2014/main" id="{C01CA7E8-3DBC-4C42-A147-63296C6FA5A6}"/>
                </a:ext>
              </a:extLst>
            </p:cNvPr>
            <p:cNvGrpSpPr/>
            <p:nvPr/>
          </p:nvGrpSpPr>
          <p:grpSpPr>
            <a:xfrm>
              <a:off x="8235950" y="1992889"/>
              <a:ext cx="3282950" cy="1715544"/>
              <a:chOff x="8235950" y="2390591"/>
              <a:chExt cx="3282950" cy="1715544"/>
            </a:xfrm>
          </p:grpSpPr>
          <p:sp>
            <p:nvSpPr>
              <p:cNvPr id="38" name="íŝ1îḓè">
                <a:extLst>
                  <a:ext uri="{FF2B5EF4-FFF2-40B4-BE49-F238E27FC236}">
                    <a16:creationId xmlns="" xmlns:a16="http://schemas.microsoft.com/office/drawing/2014/main" id="{E0ADF707-A772-4685-A569-C99746342165}"/>
                  </a:ext>
                </a:extLst>
              </p:cNvPr>
              <p:cNvSpPr/>
              <p:nvPr/>
            </p:nvSpPr>
            <p:spPr>
              <a:xfrm>
                <a:off x="9313188" y="2390591"/>
                <a:ext cx="1128474" cy="3623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8" extrusionOk="0">
                    <a:moveTo>
                      <a:pt x="0" y="19886"/>
                    </a:moveTo>
                    <a:cubicBezTo>
                      <a:pt x="2048" y="7826"/>
                      <a:pt x="6072" y="195"/>
                      <a:pt x="10484" y="4"/>
                    </a:cubicBezTo>
                    <a:cubicBezTo>
                      <a:pt x="15228" y="-202"/>
                      <a:pt x="19574" y="8162"/>
                      <a:pt x="21600" y="21398"/>
                    </a:cubicBezTo>
                  </a:path>
                </a:pathLst>
              </a:custGeom>
              <a:ln w="3175">
                <a:solidFill>
                  <a:schemeClr val="accent3"/>
                </a:solidFill>
                <a:prstDash val="dash"/>
                <a:miter lim="400000"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10000"/>
                  </a:lnSpc>
                  <a:defRPr sz="3600"/>
                </a:pPr>
                <a:endParaRPr sz="1800">
                  <a:cs typeface="+mn-ea"/>
                  <a:sym typeface="+mn-lt"/>
                </a:endParaRPr>
              </a:p>
            </p:txBody>
          </p:sp>
          <p:sp>
            <p:nvSpPr>
              <p:cNvPr id="39" name="ïŝlíḋè">
                <a:extLst>
                  <a:ext uri="{FF2B5EF4-FFF2-40B4-BE49-F238E27FC236}">
                    <a16:creationId xmlns="" xmlns:a16="http://schemas.microsoft.com/office/drawing/2014/main" id="{E095007A-340F-4F98-BF3B-35667876EECC}"/>
                  </a:ext>
                </a:extLst>
              </p:cNvPr>
              <p:cNvSpPr/>
              <p:nvPr/>
            </p:nvSpPr>
            <p:spPr bwMode="auto">
              <a:xfrm>
                <a:off x="8235950" y="2541771"/>
                <a:ext cx="1564363" cy="1564364"/>
              </a:xfrm>
              <a:custGeom>
                <a:avLst/>
                <a:gdLst>
                  <a:gd name="T0" fmla="*/ 8205 w 19555"/>
                  <a:gd name="T1" fmla="*/ 868 h 19555"/>
                  <a:gd name="T2" fmla="*/ 11350 w 19555"/>
                  <a:gd name="T3" fmla="*/ 868 h 19555"/>
                  <a:gd name="T4" fmla="*/ 18687 w 19555"/>
                  <a:gd name="T5" fmla="*/ 8205 h 19555"/>
                  <a:gd name="T6" fmla="*/ 18687 w 19555"/>
                  <a:gd name="T7" fmla="*/ 11350 h 19555"/>
                  <a:gd name="T8" fmla="*/ 11350 w 19555"/>
                  <a:gd name="T9" fmla="*/ 18687 h 19555"/>
                  <a:gd name="T10" fmla="*/ 8205 w 19555"/>
                  <a:gd name="T11" fmla="*/ 18687 h 19555"/>
                  <a:gd name="T12" fmla="*/ 868 w 19555"/>
                  <a:gd name="T13" fmla="*/ 11350 h 19555"/>
                  <a:gd name="T14" fmla="*/ 868 w 19555"/>
                  <a:gd name="T15" fmla="*/ 8205 h 19555"/>
                  <a:gd name="T16" fmla="*/ 8205 w 19555"/>
                  <a:gd name="T17" fmla="*/ 868 h 19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555" h="19555">
                    <a:moveTo>
                      <a:pt x="8205" y="868"/>
                    </a:moveTo>
                    <a:cubicBezTo>
                      <a:pt x="9074" y="0"/>
                      <a:pt x="10482" y="0"/>
                      <a:pt x="11350" y="868"/>
                    </a:cubicBezTo>
                    <a:lnTo>
                      <a:pt x="18687" y="8205"/>
                    </a:lnTo>
                    <a:cubicBezTo>
                      <a:pt x="19555" y="9074"/>
                      <a:pt x="19555" y="10481"/>
                      <a:pt x="18687" y="11350"/>
                    </a:cubicBezTo>
                    <a:lnTo>
                      <a:pt x="11350" y="18687"/>
                    </a:lnTo>
                    <a:cubicBezTo>
                      <a:pt x="10482" y="19555"/>
                      <a:pt x="9074" y="19555"/>
                      <a:pt x="8205" y="18687"/>
                    </a:cubicBezTo>
                    <a:lnTo>
                      <a:pt x="868" y="11350"/>
                    </a:lnTo>
                    <a:cubicBezTo>
                      <a:pt x="0" y="10481"/>
                      <a:pt x="0" y="9074"/>
                      <a:pt x="868" y="8205"/>
                    </a:cubicBezTo>
                    <a:lnTo>
                      <a:pt x="8205" y="86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blurRad="63500" dist="38100" dir="8100000" algn="tr" rotWithShape="0">
                  <a:prstClr val="black">
                    <a:alpha val="1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ïṡḷíḋè">
                <a:extLst>
                  <a:ext uri="{FF2B5EF4-FFF2-40B4-BE49-F238E27FC236}">
                    <a16:creationId xmlns="" xmlns:a16="http://schemas.microsoft.com/office/drawing/2014/main" id="{2B893327-ED3A-44FB-B399-4E98FC4DC98D}"/>
                  </a:ext>
                </a:extLst>
              </p:cNvPr>
              <p:cNvSpPr/>
              <p:nvPr/>
            </p:nvSpPr>
            <p:spPr bwMode="auto">
              <a:xfrm>
                <a:off x="9954537" y="2541771"/>
                <a:ext cx="1564363" cy="1564364"/>
              </a:xfrm>
              <a:custGeom>
                <a:avLst/>
                <a:gdLst>
                  <a:gd name="T0" fmla="*/ 8205 w 19555"/>
                  <a:gd name="T1" fmla="*/ 868 h 19555"/>
                  <a:gd name="T2" fmla="*/ 11350 w 19555"/>
                  <a:gd name="T3" fmla="*/ 868 h 19555"/>
                  <a:gd name="T4" fmla="*/ 18687 w 19555"/>
                  <a:gd name="T5" fmla="*/ 8205 h 19555"/>
                  <a:gd name="T6" fmla="*/ 18687 w 19555"/>
                  <a:gd name="T7" fmla="*/ 11350 h 19555"/>
                  <a:gd name="T8" fmla="*/ 11350 w 19555"/>
                  <a:gd name="T9" fmla="*/ 18687 h 19555"/>
                  <a:gd name="T10" fmla="*/ 8205 w 19555"/>
                  <a:gd name="T11" fmla="*/ 18687 h 19555"/>
                  <a:gd name="T12" fmla="*/ 868 w 19555"/>
                  <a:gd name="T13" fmla="*/ 11350 h 19555"/>
                  <a:gd name="T14" fmla="*/ 868 w 19555"/>
                  <a:gd name="T15" fmla="*/ 8205 h 19555"/>
                  <a:gd name="T16" fmla="*/ 8205 w 19555"/>
                  <a:gd name="T17" fmla="*/ 868 h 19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555" h="19555">
                    <a:moveTo>
                      <a:pt x="8205" y="868"/>
                    </a:moveTo>
                    <a:cubicBezTo>
                      <a:pt x="9074" y="0"/>
                      <a:pt x="10482" y="0"/>
                      <a:pt x="11350" y="868"/>
                    </a:cubicBezTo>
                    <a:lnTo>
                      <a:pt x="18687" y="8205"/>
                    </a:lnTo>
                    <a:cubicBezTo>
                      <a:pt x="19555" y="9074"/>
                      <a:pt x="19555" y="10481"/>
                      <a:pt x="18687" y="11350"/>
                    </a:cubicBezTo>
                    <a:lnTo>
                      <a:pt x="11350" y="18687"/>
                    </a:lnTo>
                    <a:cubicBezTo>
                      <a:pt x="10482" y="19555"/>
                      <a:pt x="9074" y="19555"/>
                      <a:pt x="8205" y="18687"/>
                    </a:cubicBezTo>
                    <a:lnTo>
                      <a:pt x="868" y="11350"/>
                    </a:lnTo>
                    <a:cubicBezTo>
                      <a:pt x="0" y="10481"/>
                      <a:pt x="0" y="9074"/>
                      <a:pt x="868" y="8205"/>
                    </a:cubicBezTo>
                    <a:lnTo>
                      <a:pt x="8205" y="86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blurRad="63500" dist="381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iṥ1íḑè">
                <a:extLst>
                  <a:ext uri="{FF2B5EF4-FFF2-40B4-BE49-F238E27FC236}">
                    <a16:creationId xmlns="" xmlns:a16="http://schemas.microsoft.com/office/drawing/2014/main" id="{0FEBB0CB-E1AE-4443-B902-A3B2C7002F74}"/>
                  </a:ext>
                </a:extLst>
              </p:cNvPr>
              <p:cNvSpPr/>
              <p:nvPr/>
            </p:nvSpPr>
            <p:spPr>
              <a:xfrm>
                <a:off x="8822869" y="3192050"/>
                <a:ext cx="390525" cy="263806"/>
              </a:xfrm>
              <a:custGeom>
                <a:avLst/>
                <a:gdLst>
                  <a:gd name="connsiteX0" fmla="*/ 298271 w 603682"/>
                  <a:gd name="connsiteY0" fmla="*/ 288048 h 407798"/>
                  <a:gd name="connsiteX1" fmla="*/ 385598 w 603682"/>
                  <a:gd name="connsiteY1" fmla="*/ 317756 h 407798"/>
                  <a:gd name="connsiteX2" fmla="*/ 392974 w 603682"/>
                  <a:gd name="connsiteY2" fmla="*/ 323671 h 407798"/>
                  <a:gd name="connsiteX3" fmla="*/ 298798 w 603682"/>
                  <a:gd name="connsiteY3" fmla="*/ 407798 h 407798"/>
                  <a:gd name="connsiteX4" fmla="*/ 207387 w 603682"/>
                  <a:gd name="connsiteY4" fmla="*/ 322356 h 407798"/>
                  <a:gd name="connsiteX5" fmla="*/ 215158 w 603682"/>
                  <a:gd name="connsiteY5" fmla="*/ 316573 h 407798"/>
                  <a:gd name="connsiteX6" fmla="*/ 298271 w 603682"/>
                  <a:gd name="connsiteY6" fmla="*/ 288048 h 407798"/>
                  <a:gd name="connsiteX7" fmla="*/ 299470 w 603682"/>
                  <a:gd name="connsiteY7" fmla="*/ 138661 h 407798"/>
                  <a:gd name="connsiteX8" fmla="*/ 498320 w 603682"/>
                  <a:gd name="connsiteY8" fmla="*/ 219660 h 407798"/>
                  <a:gd name="connsiteX9" fmla="*/ 500427 w 603682"/>
                  <a:gd name="connsiteY9" fmla="*/ 221370 h 407798"/>
                  <a:gd name="connsiteX10" fmla="*/ 500427 w 603682"/>
                  <a:gd name="connsiteY10" fmla="*/ 241883 h 407798"/>
                  <a:gd name="connsiteX11" fmla="*/ 444328 w 603682"/>
                  <a:gd name="connsiteY11" fmla="*/ 297768 h 407798"/>
                  <a:gd name="connsiteX12" fmla="*/ 434056 w 603682"/>
                  <a:gd name="connsiteY12" fmla="*/ 301975 h 407798"/>
                  <a:gd name="connsiteX13" fmla="*/ 423916 w 603682"/>
                  <a:gd name="connsiteY13" fmla="*/ 297768 h 407798"/>
                  <a:gd name="connsiteX14" fmla="*/ 299602 w 603682"/>
                  <a:gd name="connsiteY14" fmla="*/ 246485 h 407798"/>
                  <a:gd name="connsiteX15" fmla="*/ 175288 w 603682"/>
                  <a:gd name="connsiteY15" fmla="*/ 297768 h 407798"/>
                  <a:gd name="connsiteX16" fmla="*/ 154744 w 603682"/>
                  <a:gd name="connsiteY16" fmla="*/ 297768 h 407798"/>
                  <a:gd name="connsiteX17" fmla="*/ 98908 w 603682"/>
                  <a:gd name="connsiteY17" fmla="*/ 242014 h 407798"/>
                  <a:gd name="connsiteX18" fmla="*/ 94694 w 603682"/>
                  <a:gd name="connsiteY18" fmla="*/ 231758 h 407798"/>
                  <a:gd name="connsiteX19" fmla="*/ 98908 w 603682"/>
                  <a:gd name="connsiteY19" fmla="*/ 221501 h 407798"/>
                  <a:gd name="connsiteX20" fmla="*/ 299470 w 603682"/>
                  <a:gd name="connsiteY20" fmla="*/ 138661 h 407798"/>
                  <a:gd name="connsiteX21" fmla="*/ 301726 w 603682"/>
                  <a:gd name="connsiteY21" fmla="*/ 0 h 407798"/>
                  <a:gd name="connsiteX22" fmla="*/ 597229 w 603682"/>
                  <a:gd name="connsiteY22" fmla="*/ 120807 h 407798"/>
                  <a:gd name="connsiteX23" fmla="*/ 599468 w 603682"/>
                  <a:gd name="connsiteY23" fmla="*/ 122516 h 407798"/>
                  <a:gd name="connsiteX24" fmla="*/ 603682 w 603682"/>
                  <a:gd name="connsiteY24" fmla="*/ 132770 h 407798"/>
                  <a:gd name="connsiteX25" fmla="*/ 599336 w 603682"/>
                  <a:gd name="connsiteY25" fmla="*/ 143023 h 407798"/>
                  <a:gd name="connsiteX26" fmla="*/ 541658 w 603682"/>
                  <a:gd name="connsiteY26" fmla="*/ 200601 h 407798"/>
                  <a:gd name="connsiteX27" fmla="*/ 531386 w 603682"/>
                  <a:gd name="connsiteY27" fmla="*/ 204807 h 407798"/>
                  <a:gd name="connsiteX28" fmla="*/ 521246 w 603682"/>
                  <a:gd name="connsiteY28" fmla="*/ 200601 h 407798"/>
                  <a:gd name="connsiteX29" fmla="*/ 301726 w 603682"/>
                  <a:gd name="connsiteY29" fmla="*/ 110028 h 407798"/>
                  <a:gd name="connsiteX30" fmla="*/ 82205 w 603682"/>
                  <a:gd name="connsiteY30" fmla="*/ 200601 h 407798"/>
                  <a:gd name="connsiteX31" fmla="*/ 61662 w 603682"/>
                  <a:gd name="connsiteY31" fmla="*/ 200601 h 407798"/>
                  <a:gd name="connsiteX32" fmla="*/ 4247 w 603682"/>
                  <a:gd name="connsiteY32" fmla="*/ 143286 h 407798"/>
                  <a:gd name="connsiteX33" fmla="*/ 4247 w 603682"/>
                  <a:gd name="connsiteY33" fmla="*/ 122779 h 407798"/>
                  <a:gd name="connsiteX34" fmla="*/ 301726 w 603682"/>
                  <a:gd name="connsiteY34" fmla="*/ 0 h 40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03682" h="407798">
                    <a:moveTo>
                      <a:pt x="298271" y="288048"/>
                    </a:moveTo>
                    <a:cubicBezTo>
                      <a:pt x="348454" y="288048"/>
                      <a:pt x="384149" y="316573"/>
                      <a:pt x="385598" y="317756"/>
                    </a:cubicBezTo>
                    <a:lnTo>
                      <a:pt x="392974" y="323671"/>
                    </a:lnTo>
                    <a:lnTo>
                      <a:pt x="298798" y="407798"/>
                    </a:lnTo>
                    <a:lnTo>
                      <a:pt x="207387" y="322356"/>
                    </a:lnTo>
                    <a:lnTo>
                      <a:pt x="215158" y="316573"/>
                    </a:lnTo>
                    <a:cubicBezTo>
                      <a:pt x="241106" y="297644"/>
                      <a:pt x="269162" y="288048"/>
                      <a:pt x="298271" y="288048"/>
                    </a:cubicBezTo>
                    <a:close/>
                    <a:moveTo>
                      <a:pt x="299470" y="138661"/>
                    </a:moveTo>
                    <a:cubicBezTo>
                      <a:pt x="374401" y="138661"/>
                      <a:pt x="444986" y="167458"/>
                      <a:pt x="498320" y="219660"/>
                    </a:cubicBezTo>
                    <a:lnTo>
                      <a:pt x="500427" y="221370"/>
                    </a:lnTo>
                    <a:cubicBezTo>
                      <a:pt x="506090" y="227024"/>
                      <a:pt x="506090" y="236228"/>
                      <a:pt x="500427" y="241883"/>
                    </a:cubicBezTo>
                    <a:lnTo>
                      <a:pt x="444328" y="297768"/>
                    </a:lnTo>
                    <a:cubicBezTo>
                      <a:pt x="441694" y="300529"/>
                      <a:pt x="438007" y="301975"/>
                      <a:pt x="434056" y="301975"/>
                    </a:cubicBezTo>
                    <a:cubicBezTo>
                      <a:pt x="430237" y="301975"/>
                      <a:pt x="426550" y="300529"/>
                      <a:pt x="423916" y="297768"/>
                    </a:cubicBezTo>
                    <a:cubicBezTo>
                      <a:pt x="390731" y="264631"/>
                      <a:pt x="346615" y="246485"/>
                      <a:pt x="299602" y="246485"/>
                    </a:cubicBezTo>
                    <a:cubicBezTo>
                      <a:pt x="252589" y="246485"/>
                      <a:pt x="208341" y="264631"/>
                      <a:pt x="175288" y="297768"/>
                    </a:cubicBezTo>
                    <a:cubicBezTo>
                      <a:pt x="169757" y="303290"/>
                      <a:pt x="160275" y="303290"/>
                      <a:pt x="154744" y="297768"/>
                    </a:cubicBezTo>
                    <a:lnTo>
                      <a:pt x="98908" y="242014"/>
                    </a:lnTo>
                    <a:cubicBezTo>
                      <a:pt x="96143" y="239384"/>
                      <a:pt x="94694" y="235702"/>
                      <a:pt x="94694" y="231758"/>
                    </a:cubicBezTo>
                    <a:cubicBezTo>
                      <a:pt x="94694" y="227944"/>
                      <a:pt x="96143" y="224263"/>
                      <a:pt x="98908" y="221501"/>
                    </a:cubicBezTo>
                    <a:cubicBezTo>
                      <a:pt x="152374" y="168115"/>
                      <a:pt x="223617" y="138661"/>
                      <a:pt x="299470" y="138661"/>
                    </a:cubicBezTo>
                    <a:close/>
                    <a:moveTo>
                      <a:pt x="301726" y="0"/>
                    </a:moveTo>
                    <a:cubicBezTo>
                      <a:pt x="413264" y="0"/>
                      <a:pt x="518086" y="42854"/>
                      <a:pt x="597229" y="120807"/>
                    </a:cubicBezTo>
                    <a:lnTo>
                      <a:pt x="599468" y="122516"/>
                    </a:lnTo>
                    <a:cubicBezTo>
                      <a:pt x="602102" y="125277"/>
                      <a:pt x="603682" y="128826"/>
                      <a:pt x="603682" y="132770"/>
                    </a:cubicBezTo>
                    <a:cubicBezTo>
                      <a:pt x="603682" y="136582"/>
                      <a:pt x="602102" y="140263"/>
                      <a:pt x="599336" y="143023"/>
                    </a:cubicBezTo>
                    <a:lnTo>
                      <a:pt x="541658" y="200601"/>
                    </a:lnTo>
                    <a:cubicBezTo>
                      <a:pt x="539024" y="203361"/>
                      <a:pt x="535337" y="204807"/>
                      <a:pt x="531386" y="204807"/>
                    </a:cubicBezTo>
                    <a:cubicBezTo>
                      <a:pt x="527567" y="204807"/>
                      <a:pt x="523880" y="203361"/>
                      <a:pt x="521246" y="200601"/>
                    </a:cubicBezTo>
                    <a:cubicBezTo>
                      <a:pt x="462646" y="142234"/>
                      <a:pt x="384688" y="110028"/>
                      <a:pt x="301726" y="110028"/>
                    </a:cubicBezTo>
                    <a:cubicBezTo>
                      <a:pt x="218632" y="110028"/>
                      <a:pt x="140805" y="142103"/>
                      <a:pt x="82205" y="200601"/>
                    </a:cubicBezTo>
                    <a:cubicBezTo>
                      <a:pt x="76806" y="206122"/>
                      <a:pt x="67193" y="206122"/>
                      <a:pt x="61662" y="200601"/>
                    </a:cubicBezTo>
                    <a:lnTo>
                      <a:pt x="4247" y="143286"/>
                    </a:lnTo>
                    <a:cubicBezTo>
                      <a:pt x="-1416" y="137634"/>
                      <a:pt x="-1416" y="128432"/>
                      <a:pt x="4247" y="122779"/>
                    </a:cubicBezTo>
                    <a:cubicBezTo>
                      <a:pt x="83522" y="43511"/>
                      <a:pt x="189266" y="0"/>
                      <a:pt x="3017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5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>
                  <a:lnSpc>
                    <a:spcPct val="120000"/>
                  </a:lnSpc>
                </a:pPr>
                <a:endParaRPr lang="zh-CN" altLang="en-US" sz="2000" b="1" i="1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i$líḍe">
                <a:extLst>
                  <a:ext uri="{FF2B5EF4-FFF2-40B4-BE49-F238E27FC236}">
                    <a16:creationId xmlns="" xmlns:a16="http://schemas.microsoft.com/office/drawing/2014/main" id="{DE02D30D-599F-4544-9E63-E8C9F4690965}"/>
                  </a:ext>
                </a:extLst>
              </p:cNvPr>
              <p:cNvSpPr/>
              <p:nvPr/>
            </p:nvSpPr>
            <p:spPr>
              <a:xfrm>
                <a:off x="10541456" y="3165767"/>
                <a:ext cx="390525" cy="316372"/>
              </a:xfrm>
              <a:custGeom>
                <a:avLst/>
                <a:gdLst>
                  <a:gd name="connsiteX0" fmla="*/ 16411 w 608731"/>
                  <a:gd name="connsiteY0" fmla="*/ 453912 h 493146"/>
                  <a:gd name="connsiteX1" fmla="*/ 586924 w 608731"/>
                  <a:gd name="connsiteY1" fmla="*/ 453912 h 493146"/>
                  <a:gd name="connsiteX2" fmla="*/ 603335 w 608731"/>
                  <a:gd name="connsiteY2" fmla="*/ 470291 h 493146"/>
                  <a:gd name="connsiteX3" fmla="*/ 603335 w 608731"/>
                  <a:gd name="connsiteY3" fmla="*/ 476842 h 493146"/>
                  <a:gd name="connsiteX4" fmla="*/ 586924 w 608731"/>
                  <a:gd name="connsiteY4" fmla="*/ 493146 h 493146"/>
                  <a:gd name="connsiteX5" fmla="*/ 16411 w 608731"/>
                  <a:gd name="connsiteY5" fmla="*/ 493146 h 493146"/>
                  <a:gd name="connsiteX6" fmla="*/ 0 w 608731"/>
                  <a:gd name="connsiteY6" fmla="*/ 476842 h 493146"/>
                  <a:gd name="connsiteX7" fmla="*/ 0 w 608731"/>
                  <a:gd name="connsiteY7" fmla="*/ 470291 h 493146"/>
                  <a:gd name="connsiteX8" fmla="*/ 16411 w 608731"/>
                  <a:gd name="connsiteY8" fmla="*/ 453912 h 493146"/>
                  <a:gd name="connsiteX9" fmla="*/ 327127 w 608731"/>
                  <a:gd name="connsiteY9" fmla="*/ 87 h 493146"/>
                  <a:gd name="connsiteX10" fmla="*/ 338514 w 608731"/>
                  <a:gd name="connsiteY10" fmla="*/ 10608 h 493146"/>
                  <a:gd name="connsiteX11" fmla="*/ 375068 w 608731"/>
                  <a:gd name="connsiteY11" fmla="*/ 199358 h 493146"/>
                  <a:gd name="connsiteX12" fmla="*/ 451312 w 608731"/>
                  <a:gd name="connsiteY12" fmla="*/ 149080 h 493146"/>
                  <a:gd name="connsiteX13" fmla="*/ 471678 w 608731"/>
                  <a:gd name="connsiteY13" fmla="*/ 160029 h 493146"/>
                  <a:gd name="connsiteX14" fmla="*/ 471678 w 608731"/>
                  <a:gd name="connsiteY14" fmla="*/ 266918 h 493146"/>
                  <a:gd name="connsiteX15" fmla="*/ 594622 w 608731"/>
                  <a:gd name="connsiteY15" fmla="*/ 257905 h 493146"/>
                  <a:gd name="connsiteX16" fmla="*/ 604768 w 608731"/>
                  <a:gd name="connsiteY16" fmla="*/ 280326 h 493146"/>
                  <a:gd name="connsiteX17" fmla="*/ 496819 w 608731"/>
                  <a:gd name="connsiteY17" fmla="*/ 386544 h 493146"/>
                  <a:gd name="connsiteX18" fmla="*/ 564483 w 608731"/>
                  <a:gd name="connsiteY18" fmla="*/ 429002 h 493146"/>
                  <a:gd name="connsiteX19" fmla="*/ 437809 w 608731"/>
                  <a:gd name="connsiteY19" fmla="*/ 429002 h 493146"/>
                  <a:gd name="connsiteX20" fmla="*/ 401851 w 608731"/>
                  <a:gd name="connsiteY20" fmla="*/ 406432 h 493146"/>
                  <a:gd name="connsiteX21" fmla="*/ 472946 w 608731"/>
                  <a:gd name="connsiteY21" fmla="*/ 336415 h 493146"/>
                  <a:gd name="connsiteX22" fmla="*/ 388422 w 608731"/>
                  <a:gd name="connsiteY22" fmla="*/ 342597 h 493146"/>
                  <a:gd name="connsiteX23" fmla="*/ 388422 w 608731"/>
                  <a:gd name="connsiteY23" fmla="*/ 272579 h 493146"/>
                  <a:gd name="connsiteX24" fmla="*/ 336872 w 608731"/>
                  <a:gd name="connsiteY24" fmla="*/ 306545 h 493146"/>
                  <a:gd name="connsiteX25" fmla="*/ 313149 w 608731"/>
                  <a:gd name="connsiteY25" fmla="*/ 184088 h 493146"/>
                  <a:gd name="connsiteX26" fmla="*/ 263688 w 608731"/>
                  <a:gd name="connsiteY26" fmla="*/ 295223 h 493146"/>
                  <a:gd name="connsiteX27" fmla="*/ 185356 w 608731"/>
                  <a:gd name="connsiteY27" fmla="*/ 240699 h 493146"/>
                  <a:gd name="connsiteX28" fmla="*/ 209079 w 608731"/>
                  <a:gd name="connsiteY28" fmla="*/ 345651 h 493146"/>
                  <a:gd name="connsiteX29" fmla="*/ 142087 w 608731"/>
                  <a:gd name="connsiteY29" fmla="*/ 360101 h 493146"/>
                  <a:gd name="connsiteX30" fmla="*/ 190503 w 608731"/>
                  <a:gd name="connsiteY30" fmla="*/ 402261 h 493146"/>
                  <a:gd name="connsiteX31" fmla="*/ 156560 w 608731"/>
                  <a:gd name="connsiteY31" fmla="*/ 429002 h 493146"/>
                  <a:gd name="connsiteX32" fmla="*/ 36824 w 608731"/>
                  <a:gd name="connsiteY32" fmla="*/ 429002 h 493146"/>
                  <a:gd name="connsiteX33" fmla="*/ 100608 w 608731"/>
                  <a:gd name="connsiteY33" fmla="*/ 378798 h 493146"/>
                  <a:gd name="connsiteX34" fmla="*/ 29513 w 608731"/>
                  <a:gd name="connsiteY34" fmla="*/ 316899 h 493146"/>
                  <a:gd name="connsiteX35" fmla="*/ 35332 w 608731"/>
                  <a:gd name="connsiteY35" fmla="*/ 294180 h 493146"/>
                  <a:gd name="connsiteX36" fmla="*/ 135373 w 608731"/>
                  <a:gd name="connsiteY36" fmla="*/ 272654 h 493146"/>
                  <a:gd name="connsiteX37" fmla="*/ 98370 w 608731"/>
                  <a:gd name="connsiteY37" fmla="*/ 108782 h 493146"/>
                  <a:gd name="connsiteX38" fmla="*/ 118662 w 608731"/>
                  <a:gd name="connsiteY38" fmla="*/ 95151 h 493146"/>
                  <a:gd name="connsiteX39" fmla="*/ 237801 w 608731"/>
                  <a:gd name="connsiteY39" fmla="*/ 178129 h 493146"/>
                  <a:gd name="connsiteX40" fmla="*/ 313671 w 608731"/>
                  <a:gd name="connsiteY40" fmla="*/ 7777 h 493146"/>
                  <a:gd name="connsiteX41" fmla="*/ 327127 w 608731"/>
                  <a:gd name="connsiteY41" fmla="*/ 87 h 4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08731" h="493146">
                    <a:moveTo>
                      <a:pt x="16411" y="453912"/>
                    </a:moveTo>
                    <a:lnTo>
                      <a:pt x="586924" y="453912"/>
                    </a:lnTo>
                    <a:cubicBezTo>
                      <a:pt x="596025" y="453912"/>
                      <a:pt x="603335" y="461208"/>
                      <a:pt x="603335" y="470291"/>
                    </a:cubicBezTo>
                    <a:lnTo>
                      <a:pt x="603335" y="476842"/>
                    </a:lnTo>
                    <a:cubicBezTo>
                      <a:pt x="603335" y="485850"/>
                      <a:pt x="596025" y="493146"/>
                      <a:pt x="586924" y="493146"/>
                    </a:cubicBezTo>
                    <a:lnTo>
                      <a:pt x="16411" y="493146"/>
                    </a:lnTo>
                    <a:cubicBezTo>
                      <a:pt x="7310" y="493146"/>
                      <a:pt x="0" y="485850"/>
                      <a:pt x="0" y="476842"/>
                    </a:cubicBezTo>
                    <a:lnTo>
                      <a:pt x="0" y="470291"/>
                    </a:lnTo>
                    <a:cubicBezTo>
                      <a:pt x="0" y="461208"/>
                      <a:pt x="7310" y="453912"/>
                      <a:pt x="16411" y="453912"/>
                    </a:cubicBezTo>
                    <a:close/>
                    <a:moveTo>
                      <a:pt x="327127" y="87"/>
                    </a:moveTo>
                    <a:cubicBezTo>
                      <a:pt x="332378" y="683"/>
                      <a:pt x="337283" y="4314"/>
                      <a:pt x="338514" y="10608"/>
                    </a:cubicBezTo>
                    <a:lnTo>
                      <a:pt x="375068" y="199358"/>
                    </a:lnTo>
                    <a:lnTo>
                      <a:pt x="451312" y="149080"/>
                    </a:lnTo>
                    <a:cubicBezTo>
                      <a:pt x="460040" y="143344"/>
                      <a:pt x="471678" y="149601"/>
                      <a:pt x="471678" y="160029"/>
                    </a:cubicBezTo>
                    <a:lnTo>
                      <a:pt x="471678" y="266918"/>
                    </a:lnTo>
                    <a:lnTo>
                      <a:pt x="594622" y="257905"/>
                    </a:lnTo>
                    <a:cubicBezTo>
                      <a:pt x="606782" y="257011"/>
                      <a:pt x="613496" y="271760"/>
                      <a:pt x="604768" y="280326"/>
                    </a:cubicBezTo>
                    <a:lnTo>
                      <a:pt x="496819" y="386544"/>
                    </a:lnTo>
                    <a:lnTo>
                      <a:pt x="564483" y="429002"/>
                    </a:lnTo>
                    <a:lnTo>
                      <a:pt x="437809" y="429002"/>
                    </a:lnTo>
                    <a:lnTo>
                      <a:pt x="401851" y="406432"/>
                    </a:lnTo>
                    <a:lnTo>
                      <a:pt x="472946" y="336415"/>
                    </a:lnTo>
                    <a:lnTo>
                      <a:pt x="388422" y="342597"/>
                    </a:lnTo>
                    <a:lnTo>
                      <a:pt x="388422" y="272579"/>
                    </a:lnTo>
                    <a:lnTo>
                      <a:pt x="336872" y="306545"/>
                    </a:lnTo>
                    <a:lnTo>
                      <a:pt x="313149" y="184088"/>
                    </a:lnTo>
                    <a:lnTo>
                      <a:pt x="263688" y="295223"/>
                    </a:lnTo>
                    <a:lnTo>
                      <a:pt x="185356" y="240699"/>
                    </a:lnTo>
                    <a:lnTo>
                      <a:pt x="209079" y="345651"/>
                    </a:lnTo>
                    <a:lnTo>
                      <a:pt x="142087" y="360101"/>
                    </a:lnTo>
                    <a:lnTo>
                      <a:pt x="190503" y="402261"/>
                    </a:lnTo>
                    <a:lnTo>
                      <a:pt x="156560" y="429002"/>
                    </a:lnTo>
                    <a:lnTo>
                      <a:pt x="36824" y="429002"/>
                    </a:lnTo>
                    <a:lnTo>
                      <a:pt x="100608" y="378798"/>
                    </a:lnTo>
                    <a:lnTo>
                      <a:pt x="29513" y="316899"/>
                    </a:lnTo>
                    <a:cubicBezTo>
                      <a:pt x="21381" y="309748"/>
                      <a:pt x="24813" y="296489"/>
                      <a:pt x="35332" y="294180"/>
                    </a:cubicBezTo>
                    <a:lnTo>
                      <a:pt x="135373" y="272654"/>
                    </a:lnTo>
                    <a:lnTo>
                      <a:pt x="98370" y="108782"/>
                    </a:lnTo>
                    <a:cubicBezTo>
                      <a:pt x="95759" y="97088"/>
                      <a:pt x="108889" y="88298"/>
                      <a:pt x="118662" y="95151"/>
                    </a:cubicBezTo>
                    <a:lnTo>
                      <a:pt x="237801" y="178129"/>
                    </a:lnTo>
                    <a:lnTo>
                      <a:pt x="313671" y="7777"/>
                    </a:lnTo>
                    <a:cubicBezTo>
                      <a:pt x="316282" y="1930"/>
                      <a:pt x="321877" y="-509"/>
                      <a:pt x="327127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>
                  <a:lnSpc>
                    <a:spcPct val="120000"/>
                  </a:lnSpc>
                </a:pPr>
                <a:endParaRPr lang="zh-CN" altLang="en-US" sz="2000" b="1" i="1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íṡ1íďe">
              <a:extLst>
                <a:ext uri="{FF2B5EF4-FFF2-40B4-BE49-F238E27FC236}">
                  <a16:creationId xmlns="" xmlns:a16="http://schemas.microsoft.com/office/drawing/2014/main" id="{C7D20654-D2F2-49F6-B99D-4F368BA262AA}"/>
                </a:ext>
              </a:extLst>
            </p:cNvPr>
            <p:cNvGrpSpPr/>
            <p:nvPr/>
          </p:nvGrpSpPr>
          <p:grpSpPr>
            <a:xfrm>
              <a:off x="8286014" y="4062651"/>
              <a:ext cx="3182822" cy="1876785"/>
              <a:chOff x="8286014" y="4257315"/>
              <a:chExt cx="3182822" cy="1876785"/>
            </a:xfrm>
          </p:grpSpPr>
          <p:sp>
            <p:nvSpPr>
              <p:cNvPr id="36" name="ïs1îḑè">
                <a:extLst>
                  <a:ext uri="{FF2B5EF4-FFF2-40B4-BE49-F238E27FC236}">
                    <a16:creationId xmlns="" xmlns:a16="http://schemas.microsoft.com/office/drawing/2014/main" id="{28E77764-7D27-42BD-9494-C75155871656}"/>
                  </a:ext>
                </a:extLst>
              </p:cNvPr>
              <p:cNvSpPr/>
              <p:nvPr/>
            </p:nvSpPr>
            <p:spPr bwMode="auto">
              <a:xfrm>
                <a:off x="8286014" y="4257315"/>
                <a:ext cx="1464235" cy="1876785"/>
              </a:xfrm>
              <a:prstGeom prst="rect">
                <a:avLst/>
              </a:prstGeom>
              <a:noFill/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</p:txBody>
          </p:sp>
          <p:sp>
            <p:nvSpPr>
              <p:cNvPr id="37" name="iṩliḍe">
                <a:extLst>
                  <a:ext uri="{FF2B5EF4-FFF2-40B4-BE49-F238E27FC236}">
                    <a16:creationId xmlns="" xmlns:a16="http://schemas.microsoft.com/office/drawing/2014/main" id="{6D32E325-5C65-4A94-8916-079B5825EDB0}"/>
                  </a:ext>
                </a:extLst>
              </p:cNvPr>
              <p:cNvSpPr/>
              <p:nvPr/>
            </p:nvSpPr>
            <p:spPr bwMode="auto">
              <a:xfrm>
                <a:off x="10004601" y="4257315"/>
                <a:ext cx="1464235" cy="1876785"/>
              </a:xfrm>
              <a:prstGeom prst="rect">
                <a:avLst/>
              </a:prstGeom>
              <a:noFill/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dk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endParaRPr lang="en-US" altLang="zh-CN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zh-CN" sz="1600" dirty="0">
                    <a:solidFill>
                      <a:schemeClr val="tx1"/>
                    </a:solidFill>
                    <a:cs typeface="+mn-ea"/>
                    <a:sym typeface="+mn-lt"/>
                  </a:rPr>
                  <a:t>……</a:t>
                </a:r>
              </a:p>
            </p:txBody>
          </p:sp>
        </p:grpSp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2D74A69E-AFA5-46D7-9157-5C59DA5B843F}"/>
                </a:ext>
              </a:extLst>
            </p:cNvPr>
            <p:cNvCxnSpPr/>
            <p:nvPr/>
          </p:nvCxnSpPr>
          <p:spPr>
            <a:xfrm>
              <a:off x="7983536" y="1358527"/>
              <a:ext cx="0" cy="4547347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254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BB4FE42-49DA-49E1-9D3D-0B0A9E574069}"/>
              </a:ext>
            </a:extLst>
          </p:cNvPr>
          <p:cNvGrpSpPr/>
          <p:nvPr/>
        </p:nvGrpSpPr>
        <p:grpSpPr>
          <a:xfrm>
            <a:off x="0" y="-1"/>
            <a:ext cx="12192000" cy="1585043"/>
            <a:chOff x="0" y="-1"/>
            <a:chExt cx="12192000" cy="2318023"/>
          </a:xfrm>
        </p:grpSpPr>
        <p:sp>
          <p:nvSpPr>
            <p:cNvPr id="38" name="任意多边形: 形状 37">
              <a:extLst>
                <a:ext uri="{FF2B5EF4-FFF2-40B4-BE49-F238E27FC236}">
                  <a16:creationId xmlns="" xmlns:a16="http://schemas.microsoft.com/office/drawing/2014/main" id="{DD4F6164-944B-42A4-AEB3-25E0DB58E921}"/>
                </a:ext>
              </a:extLst>
            </p:cNvPr>
            <p:cNvSpPr/>
            <p:nvPr/>
          </p:nvSpPr>
          <p:spPr>
            <a:xfrm>
              <a:off x="0" y="-1"/>
              <a:ext cx="12192000" cy="2318022"/>
            </a:xfrm>
            <a:custGeom>
              <a:avLst/>
              <a:gdLst>
                <a:gd name="connsiteX0" fmla="*/ 0 w 12192000"/>
                <a:gd name="connsiteY0" fmla="*/ 0 h 2318022"/>
                <a:gd name="connsiteX1" fmla="*/ 12192000 w 12192000"/>
                <a:gd name="connsiteY1" fmla="*/ 0 h 2318022"/>
                <a:gd name="connsiteX2" fmla="*/ 12192000 w 12192000"/>
                <a:gd name="connsiteY2" fmla="*/ 453934 h 2318022"/>
                <a:gd name="connsiteX3" fmla="*/ 0 w 12192000"/>
                <a:gd name="connsiteY3" fmla="*/ 2318022 h 23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2318022">
                  <a:moveTo>
                    <a:pt x="0" y="0"/>
                  </a:moveTo>
                  <a:lnTo>
                    <a:pt x="12192000" y="0"/>
                  </a:lnTo>
                  <a:lnTo>
                    <a:pt x="12192000" y="453934"/>
                  </a:lnTo>
                  <a:lnTo>
                    <a:pt x="0" y="2318022"/>
                  </a:lnTo>
                  <a:close/>
                </a:path>
              </a:pathLst>
            </a:custGeom>
            <a:solidFill>
              <a:srgbClr val="104D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="" xmlns:a16="http://schemas.microsoft.com/office/drawing/2014/main" id="{64418003-62E1-4697-B556-DC111FB35723}"/>
                </a:ext>
              </a:extLst>
            </p:cNvPr>
            <p:cNvSpPr/>
            <p:nvPr/>
          </p:nvSpPr>
          <p:spPr>
            <a:xfrm>
              <a:off x="7043" y="1"/>
              <a:ext cx="5983379" cy="2318021"/>
            </a:xfrm>
            <a:custGeom>
              <a:avLst/>
              <a:gdLst>
                <a:gd name="connsiteX0" fmla="*/ 0 w 5983379"/>
                <a:gd name="connsiteY0" fmla="*/ 0 h 2318021"/>
                <a:gd name="connsiteX1" fmla="*/ 5983379 w 5983379"/>
                <a:gd name="connsiteY1" fmla="*/ 0 h 2318021"/>
                <a:gd name="connsiteX2" fmla="*/ 4569501 w 5983379"/>
                <a:gd name="connsiteY2" fmla="*/ 1619371 h 2318021"/>
                <a:gd name="connsiteX3" fmla="*/ 0 w 5983379"/>
                <a:gd name="connsiteY3" fmla="*/ 2318021 h 231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83379" h="2318021">
                  <a:moveTo>
                    <a:pt x="0" y="0"/>
                  </a:moveTo>
                  <a:lnTo>
                    <a:pt x="5983379" y="0"/>
                  </a:lnTo>
                  <a:lnTo>
                    <a:pt x="4569501" y="1619371"/>
                  </a:lnTo>
                  <a:lnTo>
                    <a:pt x="0" y="2318021"/>
                  </a:lnTo>
                  <a:close/>
                </a:path>
              </a:pathLst>
            </a:custGeom>
            <a:solidFill>
              <a:srgbClr val="033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421D7B92-95E5-4EBB-85C0-7CD064108B9A}"/>
              </a:ext>
            </a:extLst>
          </p:cNvPr>
          <p:cNvCxnSpPr>
            <a:cxnSpLocks/>
          </p:cNvCxnSpPr>
          <p:nvPr/>
        </p:nvCxnSpPr>
        <p:spPr>
          <a:xfrm>
            <a:off x="493486" y="5156200"/>
            <a:ext cx="665454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2CFA43BE-9F56-453D-A506-5D5608C1B143}"/>
              </a:ext>
            </a:extLst>
          </p:cNvPr>
          <p:cNvGrpSpPr/>
          <p:nvPr/>
        </p:nvGrpSpPr>
        <p:grpSpPr>
          <a:xfrm>
            <a:off x="1130300" y="2197100"/>
            <a:ext cx="6338332" cy="3293209"/>
            <a:chOff x="736600" y="0"/>
            <a:chExt cx="6338332" cy="3293209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D4386B11-90DC-4EB0-956A-DD95BE8F1D58}"/>
                </a:ext>
              </a:extLst>
            </p:cNvPr>
            <p:cNvSpPr txBox="1"/>
            <p:nvPr/>
          </p:nvSpPr>
          <p:spPr>
            <a:xfrm>
              <a:off x="736600" y="1374051"/>
              <a:ext cx="2605200" cy="1585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700" b="1" dirty="0">
                  <a:solidFill>
                    <a:schemeClr val="bg2">
                      <a:lumMod val="90000"/>
                    </a:schemeClr>
                  </a:solidFill>
                  <a:cs typeface="+mn-ea"/>
                  <a:sym typeface="+mn-lt"/>
                </a:rPr>
                <a:t>Part</a:t>
              </a:r>
              <a:endParaRPr lang="zh-CN" altLang="en-US" sz="9700" b="1" dirty="0">
                <a:solidFill>
                  <a:schemeClr val="bg2">
                    <a:lumMod val="9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7A5C2D50-E889-4FE8-8607-C2F17B72E0FB}"/>
                </a:ext>
              </a:extLst>
            </p:cNvPr>
            <p:cNvSpPr txBox="1"/>
            <p:nvPr/>
          </p:nvSpPr>
          <p:spPr>
            <a:xfrm>
              <a:off x="3184123" y="0"/>
              <a:ext cx="3890809" cy="3293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800" b="1" dirty="0">
                  <a:solidFill>
                    <a:schemeClr val="bg2">
                      <a:lumMod val="90000"/>
                    </a:schemeClr>
                  </a:solidFill>
                  <a:cs typeface="+mn-ea"/>
                  <a:sym typeface="+mn-lt"/>
                </a:rPr>
                <a:t>03.</a:t>
              </a:r>
              <a:endParaRPr lang="zh-CN" altLang="en-US" sz="20800" b="1" dirty="0">
                <a:solidFill>
                  <a:schemeClr val="bg2">
                    <a:lumMod val="9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ACC6EA2-0676-4231-8A52-B9FE581BE82F}"/>
              </a:ext>
            </a:extLst>
          </p:cNvPr>
          <p:cNvSpPr txBox="1"/>
          <p:nvPr/>
        </p:nvSpPr>
        <p:spPr>
          <a:xfrm>
            <a:off x="3423934" y="4146704"/>
            <a:ext cx="37240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r"/>
            <a:r>
              <a:rPr lang="en-US" altLang="zh-CN" sz="6000" b="1" dirty="0">
                <a:solidFill>
                  <a:schemeClr val="accent2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	</a:t>
            </a:r>
            <a:r>
              <a:rPr lang="zh-CN" altLang="en-US" sz="6000" b="1" dirty="0">
                <a:solidFill>
                  <a:schemeClr val="accent2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自我评估</a:t>
            </a:r>
          </a:p>
        </p:txBody>
      </p:sp>
    </p:spTree>
    <p:extLst>
      <p:ext uri="{BB962C8B-B14F-4D97-AF65-F5344CB8AC3E}">
        <p14:creationId xmlns:p14="http://schemas.microsoft.com/office/powerpoint/2010/main" val="334761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71C7C80-EE72-45E4-AC77-BF54EC84EE1E}"/>
              </a:ext>
            </a:extLst>
          </p:cNvPr>
          <p:cNvGrpSpPr/>
          <p:nvPr/>
        </p:nvGrpSpPr>
        <p:grpSpPr>
          <a:xfrm>
            <a:off x="558802" y="1449615"/>
            <a:ext cx="10960098" cy="708250"/>
            <a:chOff x="558802" y="1449615"/>
            <a:chExt cx="10960098" cy="708250"/>
          </a:xfrm>
        </p:grpSpPr>
        <p:sp>
          <p:nvSpPr>
            <p:cNvPr id="6" name="îşlîḍe">
              <a:extLst>
                <a:ext uri="{FF2B5EF4-FFF2-40B4-BE49-F238E27FC236}">
                  <a16:creationId xmlns="" xmlns:a16="http://schemas.microsoft.com/office/drawing/2014/main" id="{750E8C1C-55A5-4E50-B9E0-2A5A8C5C2F8D}"/>
                </a:ext>
              </a:extLst>
            </p:cNvPr>
            <p:cNvSpPr/>
            <p:nvPr/>
          </p:nvSpPr>
          <p:spPr>
            <a:xfrm>
              <a:off x="660400" y="1992752"/>
              <a:ext cx="10858500" cy="5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" name="íšļiḋè">
              <a:extLst>
                <a:ext uri="{FF2B5EF4-FFF2-40B4-BE49-F238E27FC236}">
                  <a16:creationId xmlns="" xmlns:a16="http://schemas.microsoft.com/office/drawing/2014/main" id="{CF775AD1-C8D2-4CEF-8D07-C994337205BB}"/>
                </a:ext>
              </a:extLst>
            </p:cNvPr>
            <p:cNvSpPr/>
            <p:nvPr/>
          </p:nvSpPr>
          <p:spPr>
            <a:xfrm>
              <a:off x="849312" y="1881639"/>
              <a:ext cx="276226" cy="27622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" name="îṧ1îḑé">
              <a:extLst>
                <a:ext uri="{FF2B5EF4-FFF2-40B4-BE49-F238E27FC236}">
                  <a16:creationId xmlns="" xmlns:a16="http://schemas.microsoft.com/office/drawing/2014/main" id="{DFA864A5-C4F6-4604-91C8-FE035DE51079}"/>
                </a:ext>
              </a:extLst>
            </p:cNvPr>
            <p:cNvSpPr txBox="1"/>
            <p:nvPr/>
          </p:nvSpPr>
          <p:spPr bwMode="auto">
            <a:xfrm>
              <a:off x="558802" y="1449615"/>
              <a:ext cx="884692" cy="43202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2000" b="1" dirty="0"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2" name="íṧḻïde">
              <a:extLst>
                <a:ext uri="{FF2B5EF4-FFF2-40B4-BE49-F238E27FC236}">
                  <a16:creationId xmlns="" xmlns:a16="http://schemas.microsoft.com/office/drawing/2014/main" id="{0936C376-7312-4F3A-AC19-5E1F77281FC4}"/>
                </a:ext>
              </a:extLst>
            </p:cNvPr>
            <p:cNvSpPr/>
            <p:nvPr/>
          </p:nvSpPr>
          <p:spPr>
            <a:xfrm>
              <a:off x="4718049" y="1881639"/>
              <a:ext cx="276226" cy="27622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iṧḷíḓé">
              <a:extLst>
                <a:ext uri="{FF2B5EF4-FFF2-40B4-BE49-F238E27FC236}">
                  <a16:creationId xmlns="" xmlns:a16="http://schemas.microsoft.com/office/drawing/2014/main" id="{14EC7CD5-C7C0-4517-92E2-73E273D6233B}"/>
                </a:ext>
              </a:extLst>
            </p:cNvPr>
            <p:cNvSpPr txBox="1"/>
            <p:nvPr/>
          </p:nvSpPr>
          <p:spPr bwMode="auto">
            <a:xfrm>
              <a:off x="4427539" y="1449615"/>
              <a:ext cx="884692" cy="43202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2000" b="1" dirty="0"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4" name="íš1ïḑe">
              <a:extLst>
                <a:ext uri="{FF2B5EF4-FFF2-40B4-BE49-F238E27FC236}">
                  <a16:creationId xmlns="" xmlns:a16="http://schemas.microsoft.com/office/drawing/2014/main" id="{D8A94247-B2C3-436B-92AD-23AB82554015}"/>
                </a:ext>
              </a:extLst>
            </p:cNvPr>
            <p:cNvSpPr/>
            <p:nvPr/>
          </p:nvSpPr>
          <p:spPr>
            <a:xfrm>
              <a:off x="8586786" y="1881639"/>
              <a:ext cx="276226" cy="276226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" name="ïşļiḓè">
              <a:extLst>
                <a:ext uri="{FF2B5EF4-FFF2-40B4-BE49-F238E27FC236}">
                  <a16:creationId xmlns="" xmlns:a16="http://schemas.microsoft.com/office/drawing/2014/main" id="{5FEB1D77-4309-4C59-9F95-4E746FAE5D8E}"/>
                </a:ext>
              </a:extLst>
            </p:cNvPr>
            <p:cNvSpPr txBox="1"/>
            <p:nvPr/>
          </p:nvSpPr>
          <p:spPr bwMode="auto">
            <a:xfrm>
              <a:off x="8296276" y="1449615"/>
              <a:ext cx="884692" cy="43202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2000" b="1" dirty="0"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FA9EF2AA-C1DC-4B2F-AD61-6DDF2EAE65E7}"/>
              </a:ext>
            </a:extLst>
          </p:cNvPr>
          <p:cNvGrpSpPr/>
          <p:nvPr/>
        </p:nvGrpSpPr>
        <p:grpSpPr>
          <a:xfrm>
            <a:off x="987425" y="2157865"/>
            <a:ext cx="2794001" cy="1246424"/>
            <a:chOff x="987425" y="2157865"/>
            <a:chExt cx="2794001" cy="1246424"/>
          </a:xfrm>
        </p:grpSpPr>
        <p:cxnSp>
          <p:nvCxnSpPr>
            <p:cNvPr id="17" name="肘形连接符 10">
              <a:extLst>
                <a:ext uri="{FF2B5EF4-FFF2-40B4-BE49-F238E27FC236}">
                  <a16:creationId xmlns="" xmlns:a16="http://schemas.microsoft.com/office/drawing/2014/main" id="{BDC413E7-9584-43C5-8F14-3681D82B0035}"/>
                </a:ext>
              </a:extLst>
            </p:cNvPr>
            <p:cNvCxnSpPr>
              <a:stCxn id="7" idx="4"/>
              <a:endCxn id="19" idx="1"/>
            </p:cNvCxnSpPr>
            <p:nvPr/>
          </p:nvCxnSpPr>
          <p:spPr>
            <a:xfrm rot="16200000" flipH="1">
              <a:off x="649017" y="2496273"/>
              <a:ext cx="814930" cy="138114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iṩľîdé">
              <a:extLst>
                <a:ext uri="{FF2B5EF4-FFF2-40B4-BE49-F238E27FC236}">
                  <a16:creationId xmlns="" xmlns:a16="http://schemas.microsoft.com/office/drawing/2014/main" id="{76BD85A4-96A2-4124-9DAC-69B8DB8024F3}"/>
                </a:ext>
              </a:extLst>
            </p:cNvPr>
            <p:cNvGrpSpPr/>
            <p:nvPr/>
          </p:nvGrpSpPr>
          <p:grpSpPr>
            <a:xfrm>
              <a:off x="1125538" y="2185314"/>
              <a:ext cx="2655888" cy="1218975"/>
              <a:chOff x="1125538" y="1838550"/>
              <a:chExt cx="2655888" cy="1218975"/>
            </a:xfrm>
          </p:grpSpPr>
          <p:sp>
            <p:nvSpPr>
              <p:cNvPr id="19" name="íślîḋé">
                <a:extLst>
                  <a:ext uri="{FF2B5EF4-FFF2-40B4-BE49-F238E27FC236}">
                    <a16:creationId xmlns="" xmlns:a16="http://schemas.microsoft.com/office/drawing/2014/main" id="{813110D7-6168-486D-9E63-BCADB63AE10A}"/>
                  </a:ext>
                </a:extLst>
              </p:cNvPr>
              <p:cNvSpPr/>
              <p:nvPr/>
            </p:nvSpPr>
            <p:spPr bwMode="auto">
              <a:xfrm>
                <a:off x="1125539" y="2194536"/>
                <a:ext cx="2655887" cy="8629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dirty="0">
                    <a:cs typeface="+mn-ea"/>
                    <a:sym typeface="+mn-lt"/>
                  </a:rPr>
                  <a:t>通过复制您的文本后，在此框中选择粘贴。</a:t>
                </a:r>
                <a:r>
                  <a:rPr lang="en-US" altLang="zh-CN" sz="1600" dirty="0">
                    <a:cs typeface="+mn-ea"/>
                    <a:sym typeface="+mn-lt"/>
                  </a:rPr>
                  <a:t/>
                </a:r>
                <a:br>
                  <a:rPr lang="en-US" altLang="zh-CN" sz="1600" dirty="0">
                    <a:cs typeface="+mn-ea"/>
                    <a:sym typeface="+mn-lt"/>
                  </a:rPr>
                </a:br>
                <a:r>
                  <a:rPr lang="en-US" altLang="zh-CN" sz="1600" dirty="0">
                    <a:cs typeface="+mn-ea"/>
                    <a:sym typeface="+mn-lt"/>
                  </a:rPr>
                  <a:t>……</a:t>
                </a:r>
              </a:p>
            </p:txBody>
          </p:sp>
          <p:sp>
            <p:nvSpPr>
              <p:cNvPr id="20" name="î$ḻidè">
                <a:extLst>
                  <a:ext uri="{FF2B5EF4-FFF2-40B4-BE49-F238E27FC236}">
                    <a16:creationId xmlns="" xmlns:a16="http://schemas.microsoft.com/office/drawing/2014/main" id="{F5CDF4E7-1FD7-4322-B808-5543A97A22F5}"/>
                  </a:ext>
                </a:extLst>
              </p:cNvPr>
              <p:cNvSpPr txBox="1"/>
              <p:nvPr/>
            </p:nvSpPr>
            <p:spPr bwMode="auto">
              <a:xfrm>
                <a:off x="1125538" y="1838550"/>
                <a:ext cx="2655887" cy="35598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17C3AD19-FAA4-47AF-800C-DBF4B223EDE1}"/>
              </a:ext>
            </a:extLst>
          </p:cNvPr>
          <p:cNvGrpSpPr/>
          <p:nvPr/>
        </p:nvGrpSpPr>
        <p:grpSpPr>
          <a:xfrm>
            <a:off x="4856163" y="2157864"/>
            <a:ext cx="2794000" cy="2770988"/>
            <a:chOff x="4856163" y="2157864"/>
            <a:chExt cx="2794000" cy="2770988"/>
          </a:xfrm>
        </p:grpSpPr>
        <p:cxnSp>
          <p:nvCxnSpPr>
            <p:cNvPr id="22" name="肘形连接符 143">
              <a:extLst>
                <a:ext uri="{FF2B5EF4-FFF2-40B4-BE49-F238E27FC236}">
                  <a16:creationId xmlns="" xmlns:a16="http://schemas.microsoft.com/office/drawing/2014/main" id="{E8874FD4-08AE-45D2-A791-990EC1D822FA}"/>
                </a:ext>
              </a:extLst>
            </p:cNvPr>
            <p:cNvCxnSpPr>
              <a:stCxn id="12" idx="4"/>
              <a:endCxn id="25" idx="1"/>
            </p:cNvCxnSpPr>
            <p:nvPr/>
          </p:nvCxnSpPr>
          <p:spPr>
            <a:xfrm rot="16200000" flipH="1">
              <a:off x="3755473" y="3258554"/>
              <a:ext cx="2339493" cy="138114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îṩļíḑe">
              <a:extLst>
                <a:ext uri="{FF2B5EF4-FFF2-40B4-BE49-F238E27FC236}">
                  <a16:creationId xmlns="" xmlns:a16="http://schemas.microsoft.com/office/drawing/2014/main" id="{A6E23C34-F130-45A7-97A1-E4EF2C2F4311}"/>
                </a:ext>
              </a:extLst>
            </p:cNvPr>
            <p:cNvGrpSpPr/>
            <p:nvPr/>
          </p:nvGrpSpPr>
          <p:grpSpPr>
            <a:xfrm>
              <a:off x="4994275" y="2185314"/>
              <a:ext cx="2655888" cy="1218975"/>
              <a:chOff x="1125538" y="1838550"/>
              <a:chExt cx="2655888" cy="1218975"/>
            </a:xfrm>
          </p:grpSpPr>
          <p:sp>
            <p:nvSpPr>
              <p:cNvPr id="27" name="iṧḷiḓé">
                <a:extLst>
                  <a:ext uri="{FF2B5EF4-FFF2-40B4-BE49-F238E27FC236}">
                    <a16:creationId xmlns="" xmlns:a16="http://schemas.microsoft.com/office/drawing/2014/main" id="{BBE625EA-2153-4A75-838C-E5F453035543}"/>
                  </a:ext>
                </a:extLst>
              </p:cNvPr>
              <p:cNvSpPr/>
              <p:nvPr/>
            </p:nvSpPr>
            <p:spPr bwMode="auto">
              <a:xfrm>
                <a:off x="1125539" y="2194536"/>
                <a:ext cx="2655887" cy="8629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>
                    <a:cs typeface="+mn-ea"/>
                    <a:sym typeface="+mn-lt"/>
                  </a:rPr>
                  <a:t>通过复制您的文本后，在此框中选择粘贴。</a:t>
                </a:r>
                <a:r>
                  <a:rPr lang="en-US" altLang="zh-CN" sz="1600" dirty="0">
                    <a:cs typeface="+mn-ea"/>
                    <a:sym typeface="+mn-lt"/>
                  </a:rPr>
                  <a:t/>
                </a:r>
                <a:br>
                  <a:rPr lang="en-US" altLang="zh-CN" sz="1600" dirty="0">
                    <a:cs typeface="+mn-ea"/>
                    <a:sym typeface="+mn-lt"/>
                  </a:rPr>
                </a:br>
                <a:r>
                  <a:rPr lang="en-US" altLang="zh-CN" sz="1600" dirty="0">
                    <a:cs typeface="+mn-ea"/>
                    <a:sym typeface="+mn-lt"/>
                  </a:rPr>
                  <a:t>……</a:t>
                </a:r>
              </a:p>
            </p:txBody>
          </p:sp>
          <p:sp>
            <p:nvSpPr>
              <p:cNvPr id="28" name="íS1ïḓè">
                <a:extLst>
                  <a:ext uri="{FF2B5EF4-FFF2-40B4-BE49-F238E27FC236}">
                    <a16:creationId xmlns="" xmlns:a16="http://schemas.microsoft.com/office/drawing/2014/main" id="{6FC86546-44A7-4660-9DAF-1337219BE7A8}"/>
                  </a:ext>
                </a:extLst>
              </p:cNvPr>
              <p:cNvSpPr txBox="1"/>
              <p:nvPr/>
            </p:nvSpPr>
            <p:spPr bwMode="auto">
              <a:xfrm>
                <a:off x="1125538" y="1838550"/>
                <a:ext cx="2655887" cy="35598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išḻîḍê">
              <a:extLst>
                <a:ext uri="{FF2B5EF4-FFF2-40B4-BE49-F238E27FC236}">
                  <a16:creationId xmlns="" xmlns:a16="http://schemas.microsoft.com/office/drawing/2014/main" id="{1D828F2F-D381-4C9D-A717-CDB1DA311136}"/>
                </a:ext>
              </a:extLst>
            </p:cNvPr>
            <p:cNvGrpSpPr/>
            <p:nvPr/>
          </p:nvGrpSpPr>
          <p:grpSpPr>
            <a:xfrm>
              <a:off x="4994275" y="3709877"/>
              <a:ext cx="2655888" cy="1218975"/>
              <a:chOff x="1125538" y="1838550"/>
              <a:chExt cx="2655888" cy="1218975"/>
            </a:xfrm>
          </p:grpSpPr>
          <p:sp>
            <p:nvSpPr>
              <p:cNvPr id="25" name="ïṡľïḓé">
                <a:extLst>
                  <a:ext uri="{FF2B5EF4-FFF2-40B4-BE49-F238E27FC236}">
                    <a16:creationId xmlns="" xmlns:a16="http://schemas.microsoft.com/office/drawing/2014/main" id="{29C382E7-BDDB-4DBE-808F-FBD21C929447}"/>
                  </a:ext>
                </a:extLst>
              </p:cNvPr>
              <p:cNvSpPr/>
              <p:nvPr/>
            </p:nvSpPr>
            <p:spPr bwMode="auto">
              <a:xfrm>
                <a:off x="1125539" y="2194536"/>
                <a:ext cx="2655887" cy="8629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>
                    <a:cs typeface="+mn-ea"/>
                    <a:sym typeface="+mn-lt"/>
                  </a:rPr>
                  <a:t>通过复制您的文本后，在此框中选择粘贴。</a:t>
                </a:r>
                <a:r>
                  <a:rPr lang="en-US" altLang="zh-CN" sz="1600" dirty="0">
                    <a:cs typeface="+mn-ea"/>
                    <a:sym typeface="+mn-lt"/>
                  </a:rPr>
                  <a:t/>
                </a:r>
                <a:br>
                  <a:rPr lang="en-US" altLang="zh-CN" sz="1600" dirty="0">
                    <a:cs typeface="+mn-ea"/>
                    <a:sym typeface="+mn-lt"/>
                  </a:rPr>
                </a:br>
                <a:r>
                  <a:rPr lang="en-US" altLang="zh-CN" sz="1600" dirty="0">
                    <a:cs typeface="+mn-ea"/>
                    <a:sym typeface="+mn-lt"/>
                  </a:rPr>
                  <a:t>……</a:t>
                </a:r>
              </a:p>
            </p:txBody>
          </p:sp>
          <p:sp>
            <p:nvSpPr>
              <p:cNvPr id="26" name="ï$ḷïďê">
                <a:extLst>
                  <a:ext uri="{FF2B5EF4-FFF2-40B4-BE49-F238E27FC236}">
                    <a16:creationId xmlns="" xmlns:a16="http://schemas.microsoft.com/office/drawing/2014/main" id="{1A6DCC4C-FA64-49FC-B3E3-EF4E8503AFB4}"/>
                  </a:ext>
                </a:extLst>
              </p:cNvPr>
              <p:cNvSpPr txBox="1"/>
              <p:nvPr/>
            </p:nvSpPr>
            <p:spPr bwMode="auto">
              <a:xfrm>
                <a:off x="1125538" y="1838550"/>
                <a:ext cx="2655887" cy="35598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E8F17E51-5870-4AFC-99EA-0459DFF25B27}"/>
              </a:ext>
            </a:extLst>
          </p:cNvPr>
          <p:cNvGrpSpPr/>
          <p:nvPr/>
        </p:nvGrpSpPr>
        <p:grpSpPr>
          <a:xfrm>
            <a:off x="8724899" y="2157865"/>
            <a:ext cx="2794001" cy="4295550"/>
            <a:chOff x="8724899" y="2157865"/>
            <a:chExt cx="2794001" cy="4295550"/>
          </a:xfrm>
        </p:grpSpPr>
        <p:grpSp>
          <p:nvGrpSpPr>
            <p:cNvPr id="30" name="íšľídê">
              <a:extLst>
                <a:ext uri="{FF2B5EF4-FFF2-40B4-BE49-F238E27FC236}">
                  <a16:creationId xmlns="" xmlns:a16="http://schemas.microsoft.com/office/drawing/2014/main" id="{57895336-A320-4B6F-AC62-2147C9B22187}"/>
                </a:ext>
              </a:extLst>
            </p:cNvPr>
            <p:cNvGrpSpPr/>
            <p:nvPr/>
          </p:nvGrpSpPr>
          <p:grpSpPr>
            <a:xfrm>
              <a:off x="8863012" y="2185314"/>
              <a:ext cx="2655888" cy="1218975"/>
              <a:chOff x="1125538" y="1838550"/>
              <a:chExt cx="2655888" cy="1218975"/>
            </a:xfrm>
          </p:grpSpPr>
          <p:sp>
            <p:nvSpPr>
              <p:cNvPr id="38" name="íṥ1ïďé">
                <a:extLst>
                  <a:ext uri="{FF2B5EF4-FFF2-40B4-BE49-F238E27FC236}">
                    <a16:creationId xmlns="" xmlns:a16="http://schemas.microsoft.com/office/drawing/2014/main" id="{93F1B9C6-33BB-48B6-8E3D-EAA0AFDB1AA8}"/>
                  </a:ext>
                </a:extLst>
              </p:cNvPr>
              <p:cNvSpPr/>
              <p:nvPr/>
            </p:nvSpPr>
            <p:spPr bwMode="auto">
              <a:xfrm>
                <a:off x="1125539" y="2194536"/>
                <a:ext cx="2655887" cy="8629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>
                    <a:cs typeface="+mn-ea"/>
                    <a:sym typeface="+mn-lt"/>
                  </a:rPr>
                  <a:t>通过复制您的文本后，在此框中选择粘贴。</a:t>
                </a:r>
                <a:r>
                  <a:rPr lang="en-US" altLang="zh-CN" sz="1600" dirty="0">
                    <a:cs typeface="+mn-ea"/>
                    <a:sym typeface="+mn-lt"/>
                  </a:rPr>
                  <a:t/>
                </a:r>
                <a:br>
                  <a:rPr lang="en-US" altLang="zh-CN" sz="1600" dirty="0">
                    <a:cs typeface="+mn-ea"/>
                    <a:sym typeface="+mn-lt"/>
                  </a:rPr>
                </a:br>
                <a:r>
                  <a:rPr lang="en-US" altLang="zh-CN" sz="1600" dirty="0">
                    <a:cs typeface="+mn-ea"/>
                    <a:sym typeface="+mn-lt"/>
                  </a:rPr>
                  <a:t>……</a:t>
                </a:r>
              </a:p>
            </p:txBody>
          </p:sp>
          <p:sp>
            <p:nvSpPr>
              <p:cNvPr id="39" name="ïsḻíḑê">
                <a:extLst>
                  <a:ext uri="{FF2B5EF4-FFF2-40B4-BE49-F238E27FC236}">
                    <a16:creationId xmlns="" xmlns:a16="http://schemas.microsoft.com/office/drawing/2014/main" id="{E1549A5D-B10C-45FF-BD34-F014F24376D7}"/>
                  </a:ext>
                </a:extLst>
              </p:cNvPr>
              <p:cNvSpPr txBox="1"/>
              <p:nvPr/>
            </p:nvSpPr>
            <p:spPr bwMode="auto">
              <a:xfrm>
                <a:off x="1125538" y="1838550"/>
                <a:ext cx="2655887" cy="35598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31" name="肘形连接符 150">
              <a:extLst>
                <a:ext uri="{FF2B5EF4-FFF2-40B4-BE49-F238E27FC236}">
                  <a16:creationId xmlns="" xmlns:a16="http://schemas.microsoft.com/office/drawing/2014/main" id="{4FCC65E2-9F59-4741-95C1-5A4D924E3EEB}"/>
                </a:ext>
              </a:extLst>
            </p:cNvPr>
            <p:cNvCxnSpPr>
              <a:stCxn id="14" idx="4"/>
              <a:endCxn id="34" idx="1"/>
            </p:cNvCxnSpPr>
            <p:nvPr/>
          </p:nvCxnSpPr>
          <p:spPr>
            <a:xfrm rot="16200000" flipH="1">
              <a:off x="6861928" y="4020836"/>
              <a:ext cx="3864056" cy="138114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íṡḻïḑè">
              <a:extLst>
                <a:ext uri="{FF2B5EF4-FFF2-40B4-BE49-F238E27FC236}">
                  <a16:creationId xmlns="" xmlns:a16="http://schemas.microsoft.com/office/drawing/2014/main" id="{E6814C5B-3E52-4C53-A0BD-1E62107180D8}"/>
                </a:ext>
              </a:extLst>
            </p:cNvPr>
            <p:cNvGrpSpPr/>
            <p:nvPr/>
          </p:nvGrpSpPr>
          <p:grpSpPr>
            <a:xfrm>
              <a:off x="8863012" y="3709877"/>
              <a:ext cx="2655888" cy="1218975"/>
              <a:chOff x="1125538" y="1838550"/>
              <a:chExt cx="2655888" cy="1218975"/>
            </a:xfrm>
          </p:grpSpPr>
          <p:sp>
            <p:nvSpPr>
              <p:cNvPr id="36" name="íŝlïḓé">
                <a:extLst>
                  <a:ext uri="{FF2B5EF4-FFF2-40B4-BE49-F238E27FC236}">
                    <a16:creationId xmlns="" xmlns:a16="http://schemas.microsoft.com/office/drawing/2014/main" id="{9453B6E3-CA08-47E3-B28F-13D1FF25C87A}"/>
                  </a:ext>
                </a:extLst>
              </p:cNvPr>
              <p:cNvSpPr/>
              <p:nvPr/>
            </p:nvSpPr>
            <p:spPr bwMode="auto">
              <a:xfrm>
                <a:off x="1125539" y="2194536"/>
                <a:ext cx="2655887" cy="8629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>
                    <a:cs typeface="+mn-ea"/>
                    <a:sym typeface="+mn-lt"/>
                  </a:rPr>
                  <a:t>通过复制您的文本后，在此框中选择粘贴。</a:t>
                </a:r>
                <a:r>
                  <a:rPr lang="en-US" altLang="zh-CN" sz="1600" dirty="0">
                    <a:cs typeface="+mn-ea"/>
                    <a:sym typeface="+mn-lt"/>
                  </a:rPr>
                  <a:t/>
                </a:r>
                <a:br>
                  <a:rPr lang="en-US" altLang="zh-CN" sz="1600" dirty="0">
                    <a:cs typeface="+mn-ea"/>
                    <a:sym typeface="+mn-lt"/>
                  </a:rPr>
                </a:br>
                <a:r>
                  <a:rPr lang="en-US" altLang="zh-CN" sz="1600" dirty="0">
                    <a:cs typeface="+mn-ea"/>
                    <a:sym typeface="+mn-lt"/>
                  </a:rPr>
                  <a:t>……</a:t>
                </a:r>
              </a:p>
            </p:txBody>
          </p:sp>
          <p:sp>
            <p:nvSpPr>
              <p:cNvPr id="37" name="íṣļïḍé">
                <a:extLst>
                  <a:ext uri="{FF2B5EF4-FFF2-40B4-BE49-F238E27FC236}">
                    <a16:creationId xmlns="" xmlns:a16="http://schemas.microsoft.com/office/drawing/2014/main" id="{5DE82A13-FE16-4D19-BE2D-F35CD0C9E03D}"/>
                  </a:ext>
                </a:extLst>
              </p:cNvPr>
              <p:cNvSpPr txBox="1"/>
              <p:nvPr/>
            </p:nvSpPr>
            <p:spPr bwMode="auto">
              <a:xfrm>
                <a:off x="1125538" y="1838550"/>
                <a:ext cx="2655887" cy="35598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îṡľïḓè">
              <a:extLst>
                <a:ext uri="{FF2B5EF4-FFF2-40B4-BE49-F238E27FC236}">
                  <a16:creationId xmlns="" xmlns:a16="http://schemas.microsoft.com/office/drawing/2014/main" id="{DD9AFED8-15BF-49AF-B2D2-CE3A098765F1}"/>
                </a:ext>
              </a:extLst>
            </p:cNvPr>
            <p:cNvGrpSpPr/>
            <p:nvPr/>
          </p:nvGrpSpPr>
          <p:grpSpPr>
            <a:xfrm>
              <a:off x="8863012" y="5234440"/>
              <a:ext cx="2655888" cy="1218975"/>
              <a:chOff x="1125538" y="1838550"/>
              <a:chExt cx="2655888" cy="1218975"/>
            </a:xfrm>
          </p:grpSpPr>
          <p:sp>
            <p:nvSpPr>
              <p:cNvPr id="34" name="îṧlíḋê">
                <a:extLst>
                  <a:ext uri="{FF2B5EF4-FFF2-40B4-BE49-F238E27FC236}">
                    <a16:creationId xmlns="" xmlns:a16="http://schemas.microsoft.com/office/drawing/2014/main" id="{7250FFB8-B207-46DE-A05A-1188211DE488}"/>
                  </a:ext>
                </a:extLst>
              </p:cNvPr>
              <p:cNvSpPr/>
              <p:nvPr/>
            </p:nvSpPr>
            <p:spPr bwMode="auto">
              <a:xfrm>
                <a:off x="1125539" y="2194536"/>
                <a:ext cx="2655887" cy="8629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>
                    <a:cs typeface="+mn-ea"/>
                    <a:sym typeface="+mn-lt"/>
                  </a:rPr>
                  <a:t>通过复制您的文本后，在此框中选择粘贴。</a:t>
                </a:r>
                <a:r>
                  <a:rPr lang="en-US" altLang="zh-CN" sz="1600" dirty="0">
                    <a:cs typeface="+mn-ea"/>
                    <a:sym typeface="+mn-lt"/>
                  </a:rPr>
                  <a:t/>
                </a:r>
                <a:br>
                  <a:rPr lang="en-US" altLang="zh-CN" sz="1600" dirty="0">
                    <a:cs typeface="+mn-ea"/>
                    <a:sym typeface="+mn-lt"/>
                  </a:rPr>
                </a:br>
                <a:r>
                  <a:rPr lang="en-US" altLang="zh-CN" sz="1600" dirty="0">
                    <a:cs typeface="+mn-ea"/>
                    <a:sym typeface="+mn-lt"/>
                  </a:rPr>
                  <a:t>……</a:t>
                </a:r>
              </a:p>
            </p:txBody>
          </p:sp>
          <p:sp>
            <p:nvSpPr>
              <p:cNvPr id="35" name="íṣliḋè">
                <a:extLst>
                  <a:ext uri="{FF2B5EF4-FFF2-40B4-BE49-F238E27FC236}">
                    <a16:creationId xmlns="" xmlns:a16="http://schemas.microsoft.com/office/drawing/2014/main" id="{F035FB6C-3931-49CB-935B-048FC29C3783}"/>
                  </a:ext>
                </a:extLst>
              </p:cNvPr>
              <p:cNvSpPr txBox="1"/>
              <p:nvPr/>
            </p:nvSpPr>
            <p:spPr bwMode="auto">
              <a:xfrm>
                <a:off x="1125538" y="1838550"/>
                <a:ext cx="2655887" cy="35598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16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îśliḓê">
            <a:extLst>
              <a:ext uri="{FF2B5EF4-FFF2-40B4-BE49-F238E27FC236}">
                <a16:creationId xmlns="" xmlns:a16="http://schemas.microsoft.com/office/drawing/2014/main" id="{EA6E057A-8448-4AA1-AE2A-26091C3B464A}"/>
              </a:ext>
            </a:extLst>
          </p:cNvPr>
          <p:cNvSpPr/>
          <p:nvPr/>
        </p:nvSpPr>
        <p:spPr>
          <a:xfrm>
            <a:off x="4912659" y="5621761"/>
            <a:ext cx="6606241" cy="51233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FDA9191-6F65-47CE-97FD-55881C219FE4}"/>
              </a:ext>
            </a:extLst>
          </p:cNvPr>
          <p:cNvGrpSpPr/>
          <p:nvPr/>
        </p:nvGrpSpPr>
        <p:grpSpPr>
          <a:xfrm>
            <a:off x="4744234" y="2771581"/>
            <a:ext cx="2503272" cy="3362519"/>
            <a:chOff x="4744234" y="2771581"/>
            <a:chExt cx="2503272" cy="3362519"/>
          </a:xfrm>
        </p:grpSpPr>
        <p:sp>
          <p:nvSpPr>
            <p:cNvPr id="7" name="ïṡ1iḑè">
              <a:extLst>
                <a:ext uri="{FF2B5EF4-FFF2-40B4-BE49-F238E27FC236}">
                  <a16:creationId xmlns="" xmlns:a16="http://schemas.microsoft.com/office/drawing/2014/main" id="{C8AE3B69-26FF-49DC-A9CB-DD552864F871}"/>
                </a:ext>
              </a:extLst>
            </p:cNvPr>
            <p:cNvSpPr/>
            <p:nvPr/>
          </p:nvSpPr>
          <p:spPr>
            <a:xfrm>
              <a:off x="4912658" y="3089829"/>
              <a:ext cx="2160000" cy="2456328"/>
            </a:xfrm>
            <a:prstGeom prst="rect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" name="íSļíḍé">
              <a:extLst>
                <a:ext uri="{FF2B5EF4-FFF2-40B4-BE49-F238E27FC236}">
                  <a16:creationId xmlns="" xmlns:a16="http://schemas.microsoft.com/office/drawing/2014/main" id="{4F61E344-DA18-4210-A502-89101D18D6E9}"/>
                </a:ext>
              </a:extLst>
            </p:cNvPr>
            <p:cNvSpPr/>
            <p:nvPr/>
          </p:nvSpPr>
          <p:spPr>
            <a:xfrm>
              <a:off x="5674411" y="2771581"/>
              <a:ext cx="636495" cy="63649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" name="ïṡḷidè">
              <a:extLst>
                <a:ext uri="{FF2B5EF4-FFF2-40B4-BE49-F238E27FC236}">
                  <a16:creationId xmlns="" xmlns:a16="http://schemas.microsoft.com/office/drawing/2014/main" id="{69F772CE-D39A-4C83-90FF-861FF2B5AAD5}"/>
                </a:ext>
              </a:extLst>
            </p:cNvPr>
            <p:cNvSpPr/>
            <p:nvPr/>
          </p:nvSpPr>
          <p:spPr>
            <a:xfrm>
              <a:off x="5840256" y="2973252"/>
              <a:ext cx="304804" cy="233152"/>
            </a:xfrm>
            <a:custGeom>
              <a:avLst/>
              <a:gdLst>
                <a:gd name="connsiteX0" fmla="*/ 361794 w 551492"/>
                <a:gd name="connsiteY0" fmla="*/ 308363 h 421851"/>
                <a:gd name="connsiteX1" fmla="*/ 530845 w 551492"/>
                <a:gd name="connsiteY1" fmla="*/ 308363 h 421851"/>
                <a:gd name="connsiteX2" fmla="*/ 551492 w 551492"/>
                <a:gd name="connsiteY2" fmla="*/ 329044 h 421851"/>
                <a:gd name="connsiteX3" fmla="*/ 551492 w 551492"/>
                <a:gd name="connsiteY3" fmla="*/ 362650 h 421851"/>
                <a:gd name="connsiteX4" fmla="*/ 530845 w 551492"/>
                <a:gd name="connsiteY4" fmla="*/ 383331 h 421851"/>
                <a:gd name="connsiteX5" fmla="*/ 378570 w 551492"/>
                <a:gd name="connsiteY5" fmla="*/ 383331 h 421851"/>
                <a:gd name="connsiteX6" fmla="*/ 378570 w 551492"/>
                <a:gd name="connsiteY6" fmla="*/ 369113 h 421851"/>
                <a:gd name="connsiteX7" fmla="*/ 361794 w 551492"/>
                <a:gd name="connsiteY7" fmla="*/ 308363 h 421851"/>
                <a:gd name="connsiteX8" fmla="*/ 313904 w 551492"/>
                <a:gd name="connsiteY8" fmla="*/ 172924 h 421851"/>
                <a:gd name="connsiteX9" fmla="*/ 530832 w 551492"/>
                <a:gd name="connsiteY9" fmla="*/ 172924 h 421851"/>
                <a:gd name="connsiteX10" fmla="*/ 551492 w 551492"/>
                <a:gd name="connsiteY10" fmla="*/ 193548 h 421851"/>
                <a:gd name="connsiteX11" fmla="*/ 551492 w 551492"/>
                <a:gd name="connsiteY11" fmla="*/ 225772 h 421851"/>
                <a:gd name="connsiteX12" fmla="*/ 530832 w 551492"/>
                <a:gd name="connsiteY12" fmla="*/ 247685 h 421851"/>
                <a:gd name="connsiteX13" fmla="*/ 271293 w 551492"/>
                <a:gd name="connsiteY13" fmla="*/ 247685 h 421851"/>
                <a:gd name="connsiteX14" fmla="*/ 271293 w 551492"/>
                <a:gd name="connsiteY14" fmla="*/ 227061 h 421851"/>
                <a:gd name="connsiteX15" fmla="*/ 272584 w 551492"/>
                <a:gd name="connsiteY15" fmla="*/ 224483 h 421851"/>
                <a:gd name="connsiteX16" fmla="*/ 313904 w 551492"/>
                <a:gd name="connsiteY16" fmla="*/ 172924 h 421851"/>
                <a:gd name="connsiteX17" fmla="*/ 281648 w 551492"/>
                <a:gd name="connsiteY17" fmla="*/ 36241 h 421851"/>
                <a:gd name="connsiteX18" fmla="*/ 530834 w 551492"/>
                <a:gd name="connsiteY18" fmla="*/ 36241 h 421851"/>
                <a:gd name="connsiteX19" fmla="*/ 551492 w 551492"/>
                <a:gd name="connsiteY19" fmla="*/ 58154 h 421851"/>
                <a:gd name="connsiteX20" fmla="*/ 551492 w 551492"/>
                <a:gd name="connsiteY20" fmla="*/ 90378 h 421851"/>
                <a:gd name="connsiteX21" fmla="*/ 530834 w 551492"/>
                <a:gd name="connsiteY21" fmla="*/ 111002 h 421851"/>
                <a:gd name="connsiteX22" fmla="*/ 308761 w 551492"/>
                <a:gd name="connsiteY22" fmla="*/ 111002 h 421851"/>
                <a:gd name="connsiteX23" fmla="*/ 295850 w 551492"/>
                <a:gd name="connsiteY23" fmla="*/ 96823 h 421851"/>
                <a:gd name="connsiteX24" fmla="*/ 281648 w 551492"/>
                <a:gd name="connsiteY24" fmla="*/ 36241 h 421851"/>
                <a:gd name="connsiteX25" fmla="*/ 176987 w 551492"/>
                <a:gd name="connsiteY25" fmla="*/ 0 h 421851"/>
                <a:gd name="connsiteX26" fmla="*/ 271294 w 551492"/>
                <a:gd name="connsiteY26" fmla="*/ 117396 h 421851"/>
                <a:gd name="connsiteX27" fmla="*/ 276461 w 551492"/>
                <a:gd name="connsiteY27" fmla="*/ 117396 h 421851"/>
                <a:gd name="connsiteX28" fmla="*/ 290672 w 551492"/>
                <a:gd name="connsiteY28" fmla="*/ 152228 h 421851"/>
                <a:gd name="connsiteX29" fmla="*/ 262251 w 551492"/>
                <a:gd name="connsiteY29" fmla="*/ 199960 h 421851"/>
                <a:gd name="connsiteX30" fmla="*/ 257083 w 551492"/>
                <a:gd name="connsiteY30" fmla="*/ 197380 h 421851"/>
                <a:gd name="connsiteX31" fmla="*/ 224786 w 551492"/>
                <a:gd name="connsiteY31" fmla="*/ 247692 h 421851"/>
                <a:gd name="connsiteX32" fmla="*/ 219619 w 551492"/>
                <a:gd name="connsiteY32" fmla="*/ 259303 h 421851"/>
                <a:gd name="connsiteX33" fmla="*/ 241581 w 551492"/>
                <a:gd name="connsiteY33" fmla="*/ 279944 h 421851"/>
                <a:gd name="connsiteX34" fmla="*/ 263543 w 551492"/>
                <a:gd name="connsiteY34" fmla="*/ 279944 h 421851"/>
                <a:gd name="connsiteX35" fmla="*/ 352682 w 551492"/>
                <a:gd name="connsiteY35" fmla="*/ 368958 h 421851"/>
                <a:gd name="connsiteX36" fmla="*/ 352682 w 551492"/>
                <a:gd name="connsiteY36" fmla="*/ 393470 h 421851"/>
                <a:gd name="connsiteX37" fmla="*/ 325553 w 551492"/>
                <a:gd name="connsiteY37" fmla="*/ 421851 h 421851"/>
                <a:gd name="connsiteX38" fmla="*/ 28421 w 551492"/>
                <a:gd name="connsiteY38" fmla="*/ 421851 h 421851"/>
                <a:gd name="connsiteX39" fmla="*/ 0 w 551492"/>
                <a:gd name="connsiteY39" fmla="*/ 393470 h 421851"/>
                <a:gd name="connsiteX40" fmla="*/ 0 w 551492"/>
                <a:gd name="connsiteY40" fmla="*/ 368958 h 421851"/>
                <a:gd name="connsiteX41" fmla="*/ 89139 w 551492"/>
                <a:gd name="connsiteY41" fmla="*/ 279944 h 421851"/>
                <a:gd name="connsiteX42" fmla="*/ 112393 w 551492"/>
                <a:gd name="connsiteY42" fmla="*/ 279944 h 421851"/>
                <a:gd name="connsiteX43" fmla="*/ 133063 w 551492"/>
                <a:gd name="connsiteY43" fmla="*/ 259303 h 421851"/>
                <a:gd name="connsiteX44" fmla="*/ 127896 w 551492"/>
                <a:gd name="connsiteY44" fmla="*/ 247692 h 421851"/>
                <a:gd name="connsiteX45" fmla="*/ 95599 w 551492"/>
                <a:gd name="connsiteY45" fmla="*/ 198670 h 421851"/>
                <a:gd name="connsiteX46" fmla="*/ 91723 w 551492"/>
                <a:gd name="connsiteY46" fmla="*/ 199960 h 421851"/>
                <a:gd name="connsiteX47" fmla="*/ 63302 w 551492"/>
                <a:gd name="connsiteY47" fmla="*/ 152228 h 421851"/>
                <a:gd name="connsiteX48" fmla="*/ 78804 w 551492"/>
                <a:gd name="connsiteY48" fmla="*/ 117396 h 421851"/>
                <a:gd name="connsiteX49" fmla="*/ 81388 w 551492"/>
                <a:gd name="connsiteY49" fmla="*/ 117396 h 421851"/>
                <a:gd name="connsiteX50" fmla="*/ 176987 w 551492"/>
                <a:gd name="connsiteY50" fmla="*/ 0 h 421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51492" h="421851">
                  <a:moveTo>
                    <a:pt x="361794" y="308363"/>
                  </a:moveTo>
                  <a:lnTo>
                    <a:pt x="530845" y="308363"/>
                  </a:lnTo>
                  <a:cubicBezTo>
                    <a:pt x="541168" y="308363"/>
                    <a:pt x="551492" y="317411"/>
                    <a:pt x="551492" y="329044"/>
                  </a:cubicBezTo>
                  <a:lnTo>
                    <a:pt x="551492" y="362650"/>
                  </a:lnTo>
                  <a:cubicBezTo>
                    <a:pt x="551492" y="374283"/>
                    <a:pt x="541168" y="383331"/>
                    <a:pt x="530845" y="383331"/>
                  </a:cubicBezTo>
                  <a:lnTo>
                    <a:pt x="378570" y="383331"/>
                  </a:lnTo>
                  <a:lnTo>
                    <a:pt x="378570" y="369113"/>
                  </a:lnTo>
                  <a:cubicBezTo>
                    <a:pt x="378570" y="347140"/>
                    <a:pt x="372118" y="326459"/>
                    <a:pt x="361794" y="308363"/>
                  </a:cubicBezTo>
                  <a:close/>
                  <a:moveTo>
                    <a:pt x="313904" y="172924"/>
                  </a:moveTo>
                  <a:lnTo>
                    <a:pt x="530832" y="172924"/>
                  </a:lnTo>
                  <a:cubicBezTo>
                    <a:pt x="541162" y="172924"/>
                    <a:pt x="551492" y="181947"/>
                    <a:pt x="551492" y="193548"/>
                  </a:cubicBezTo>
                  <a:lnTo>
                    <a:pt x="551492" y="225772"/>
                  </a:lnTo>
                  <a:cubicBezTo>
                    <a:pt x="551492" y="237373"/>
                    <a:pt x="541162" y="247685"/>
                    <a:pt x="530832" y="247685"/>
                  </a:cubicBezTo>
                  <a:lnTo>
                    <a:pt x="271293" y="247685"/>
                  </a:lnTo>
                  <a:lnTo>
                    <a:pt x="271293" y="227061"/>
                  </a:lnTo>
                  <a:cubicBezTo>
                    <a:pt x="271293" y="225772"/>
                    <a:pt x="272584" y="225772"/>
                    <a:pt x="272584" y="224483"/>
                  </a:cubicBezTo>
                  <a:cubicBezTo>
                    <a:pt x="293244" y="218038"/>
                    <a:pt x="307448" y="194837"/>
                    <a:pt x="313904" y="172924"/>
                  </a:cubicBezTo>
                  <a:close/>
                  <a:moveTo>
                    <a:pt x="281648" y="36241"/>
                  </a:moveTo>
                  <a:lnTo>
                    <a:pt x="530834" y="36241"/>
                  </a:lnTo>
                  <a:cubicBezTo>
                    <a:pt x="541163" y="36241"/>
                    <a:pt x="551492" y="46553"/>
                    <a:pt x="551492" y="58154"/>
                  </a:cubicBezTo>
                  <a:lnTo>
                    <a:pt x="551492" y="90378"/>
                  </a:lnTo>
                  <a:cubicBezTo>
                    <a:pt x="551492" y="101979"/>
                    <a:pt x="541163" y="111002"/>
                    <a:pt x="530834" y="111002"/>
                  </a:cubicBezTo>
                  <a:lnTo>
                    <a:pt x="308761" y="111002"/>
                  </a:lnTo>
                  <a:cubicBezTo>
                    <a:pt x="304888" y="104557"/>
                    <a:pt x="301015" y="99401"/>
                    <a:pt x="295850" y="96823"/>
                  </a:cubicBezTo>
                  <a:cubicBezTo>
                    <a:pt x="293268" y="72333"/>
                    <a:pt x="288104" y="52998"/>
                    <a:pt x="281648" y="36241"/>
                  </a:cubicBezTo>
                  <a:close/>
                  <a:moveTo>
                    <a:pt x="176987" y="0"/>
                  </a:moveTo>
                  <a:cubicBezTo>
                    <a:pt x="257083" y="0"/>
                    <a:pt x="270002" y="64503"/>
                    <a:pt x="271294" y="117396"/>
                  </a:cubicBezTo>
                  <a:cubicBezTo>
                    <a:pt x="272586" y="117396"/>
                    <a:pt x="273878" y="117396"/>
                    <a:pt x="276461" y="117396"/>
                  </a:cubicBezTo>
                  <a:cubicBezTo>
                    <a:pt x="289380" y="117396"/>
                    <a:pt x="290672" y="132877"/>
                    <a:pt x="290672" y="152228"/>
                  </a:cubicBezTo>
                  <a:cubicBezTo>
                    <a:pt x="290672" y="171579"/>
                    <a:pt x="275169" y="199960"/>
                    <a:pt x="262251" y="199960"/>
                  </a:cubicBezTo>
                  <a:cubicBezTo>
                    <a:pt x="260959" y="199960"/>
                    <a:pt x="258375" y="198670"/>
                    <a:pt x="257083" y="197380"/>
                  </a:cubicBezTo>
                  <a:cubicBezTo>
                    <a:pt x="249332" y="216731"/>
                    <a:pt x="237705" y="233502"/>
                    <a:pt x="224786" y="247692"/>
                  </a:cubicBezTo>
                  <a:cubicBezTo>
                    <a:pt x="220911" y="250272"/>
                    <a:pt x="219619" y="254143"/>
                    <a:pt x="219619" y="259303"/>
                  </a:cubicBezTo>
                  <a:cubicBezTo>
                    <a:pt x="219619" y="270913"/>
                    <a:pt x="228662" y="279944"/>
                    <a:pt x="241581" y="279944"/>
                  </a:cubicBezTo>
                  <a:lnTo>
                    <a:pt x="263543" y="279944"/>
                  </a:lnTo>
                  <a:cubicBezTo>
                    <a:pt x="312634" y="279944"/>
                    <a:pt x="352682" y="319936"/>
                    <a:pt x="352682" y="368958"/>
                  </a:cubicBezTo>
                  <a:lnTo>
                    <a:pt x="352682" y="393470"/>
                  </a:lnTo>
                  <a:cubicBezTo>
                    <a:pt x="352682" y="408950"/>
                    <a:pt x="341055" y="421851"/>
                    <a:pt x="325553" y="421851"/>
                  </a:cubicBezTo>
                  <a:lnTo>
                    <a:pt x="28421" y="421851"/>
                  </a:lnTo>
                  <a:cubicBezTo>
                    <a:pt x="12919" y="421851"/>
                    <a:pt x="0" y="408950"/>
                    <a:pt x="0" y="393470"/>
                  </a:cubicBezTo>
                  <a:lnTo>
                    <a:pt x="0" y="368958"/>
                  </a:lnTo>
                  <a:cubicBezTo>
                    <a:pt x="0" y="319936"/>
                    <a:pt x="40048" y="279944"/>
                    <a:pt x="89139" y="279944"/>
                  </a:cubicBezTo>
                  <a:lnTo>
                    <a:pt x="112393" y="279944"/>
                  </a:lnTo>
                  <a:cubicBezTo>
                    <a:pt x="124020" y="279944"/>
                    <a:pt x="133063" y="270913"/>
                    <a:pt x="133063" y="259303"/>
                  </a:cubicBezTo>
                  <a:cubicBezTo>
                    <a:pt x="133063" y="254143"/>
                    <a:pt x="131771" y="250272"/>
                    <a:pt x="127896" y="247692"/>
                  </a:cubicBezTo>
                  <a:cubicBezTo>
                    <a:pt x="114977" y="234792"/>
                    <a:pt x="104642" y="216731"/>
                    <a:pt x="95599" y="198670"/>
                  </a:cubicBezTo>
                  <a:cubicBezTo>
                    <a:pt x="94307" y="199960"/>
                    <a:pt x="93015" y="199960"/>
                    <a:pt x="91723" y="199960"/>
                  </a:cubicBezTo>
                  <a:cubicBezTo>
                    <a:pt x="78804" y="199960"/>
                    <a:pt x="63302" y="171579"/>
                    <a:pt x="63302" y="152228"/>
                  </a:cubicBezTo>
                  <a:cubicBezTo>
                    <a:pt x="63302" y="132877"/>
                    <a:pt x="65886" y="117396"/>
                    <a:pt x="78804" y="117396"/>
                  </a:cubicBezTo>
                  <a:cubicBezTo>
                    <a:pt x="80096" y="117396"/>
                    <a:pt x="80096" y="117396"/>
                    <a:pt x="81388" y="117396"/>
                  </a:cubicBezTo>
                  <a:cubicBezTo>
                    <a:pt x="82680" y="64503"/>
                    <a:pt x="93015" y="0"/>
                    <a:pt x="176987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íŝ1îḍé">
              <a:extLst>
                <a:ext uri="{FF2B5EF4-FFF2-40B4-BE49-F238E27FC236}">
                  <a16:creationId xmlns="" xmlns:a16="http://schemas.microsoft.com/office/drawing/2014/main" id="{0D2617D0-211C-4867-AC78-A95BB2D297D9}"/>
                </a:ext>
              </a:extLst>
            </p:cNvPr>
            <p:cNvSpPr/>
            <p:nvPr/>
          </p:nvSpPr>
          <p:spPr>
            <a:xfrm>
              <a:off x="5781740" y="5335239"/>
              <a:ext cx="421836" cy="4218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 defTabSz="914354">
                <a:lnSpc>
                  <a:spcPct val="110000"/>
                </a:lnSpc>
              </a:pPr>
              <a:r>
                <a:rPr lang="en-US" altLang="zh-CN" sz="1600" dirty="0">
                  <a:solidFill>
                    <a:schemeClr val="tx1"/>
                  </a:solidFill>
                  <a:cs typeface="+mn-ea"/>
                  <a:sym typeface="+mn-lt"/>
                </a:rPr>
                <a:t>1</a:t>
              </a:r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" name="ïś1iḍê">
              <a:extLst>
                <a:ext uri="{FF2B5EF4-FFF2-40B4-BE49-F238E27FC236}">
                  <a16:creationId xmlns="" xmlns:a16="http://schemas.microsoft.com/office/drawing/2014/main" id="{1E5F970D-B81B-456A-A009-F25B5BCE9D1E}"/>
                </a:ext>
              </a:extLst>
            </p:cNvPr>
            <p:cNvSpPr/>
            <p:nvPr/>
          </p:nvSpPr>
          <p:spPr bwMode="auto">
            <a:xfrm>
              <a:off x="4990976" y="3534197"/>
              <a:ext cx="2003365" cy="1661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15" name="îŝļíďé">
              <a:extLst>
                <a:ext uri="{FF2B5EF4-FFF2-40B4-BE49-F238E27FC236}">
                  <a16:creationId xmlns="" xmlns:a16="http://schemas.microsoft.com/office/drawing/2014/main" id="{9249E34E-B92E-4C6B-A785-BC0F43BCE613}"/>
                </a:ext>
              </a:extLst>
            </p:cNvPr>
            <p:cNvSpPr txBox="1"/>
            <p:nvPr/>
          </p:nvSpPr>
          <p:spPr>
            <a:xfrm>
              <a:off x="4744234" y="5687404"/>
              <a:ext cx="2503272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  <a:endParaRPr lang="id-ID" sz="2000" b="1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5CA6953F-6BB3-454B-BA2B-166F9031EF84}"/>
              </a:ext>
            </a:extLst>
          </p:cNvPr>
          <p:cNvGrpSpPr/>
          <p:nvPr/>
        </p:nvGrpSpPr>
        <p:grpSpPr>
          <a:xfrm>
            <a:off x="9205397" y="1702540"/>
            <a:ext cx="2503272" cy="4431560"/>
            <a:chOff x="9205397" y="1702540"/>
            <a:chExt cx="2503272" cy="4431560"/>
          </a:xfrm>
        </p:grpSpPr>
        <p:sp>
          <p:nvSpPr>
            <p:cNvPr id="17" name="îślïďê">
              <a:extLst>
                <a:ext uri="{FF2B5EF4-FFF2-40B4-BE49-F238E27FC236}">
                  <a16:creationId xmlns="" xmlns:a16="http://schemas.microsoft.com/office/drawing/2014/main" id="{B0CBE41A-C059-4935-A785-0BBB5E4E2CB2}"/>
                </a:ext>
              </a:extLst>
            </p:cNvPr>
            <p:cNvSpPr/>
            <p:nvPr/>
          </p:nvSpPr>
          <p:spPr>
            <a:xfrm>
              <a:off x="9358900" y="2020788"/>
              <a:ext cx="2160000" cy="35253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8" name="ïśḻîḍè">
              <a:extLst>
                <a:ext uri="{FF2B5EF4-FFF2-40B4-BE49-F238E27FC236}">
                  <a16:creationId xmlns="" xmlns:a16="http://schemas.microsoft.com/office/drawing/2014/main" id="{5623D964-0BEA-4E10-B159-DC70F3E57538}"/>
                </a:ext>
              </a:extLst>
            </p:cNvPr>
            <p:cNvSpPr/>
            <p:nvPr/>
          </p:nvSpPr>
          <p:spPr>
            <a:xfrm>
              <a:off x="10120653" y="1702540"/>
              <a:ext cx="636495" cy="63649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9" name="iSļïďé">
              <a:extLst>
                <a:ext uri="{FF2B5EF4-FFF2-40B4-BE49-F238E27FC236}">
                  <a16:creationId xmlns="" xmlns:a16="http://schemas.microsoft.com/office/drawing/2014/main" id="{7D81E241-DDA6-41EC-9225-600710C1CF16}"/>
                </a:ext>
              </a:extLst>
            </p:cNvPr>
            <p:cNvSpPr/>
            <p:nvPr/>
          </p:nvSpPr>
          <p:spPr>
            <a:xfrm>
              <a:off x="10286498" y="1868615"/>
              <a:ext cx="304804" cy="304344"/>
            </a:xfrm>
            <a:custGeom>
              <a:avLst/>
              <a:gdLst>
                <a:gd name="connsiteX0" fmla="*/ 106370 w 607639"/>
                <a:gd name="connsiteY0" fmla="*/ 436610 h 606722"/>
                <a:gd name="connsiteX1" fmla="*/ 61329 w 607639"/>
                <a:gd name="connsiteY1" fmla="*/ 480515 h 606722"/>
                <a:gd name="connsiteX2" fmla="*/ 126397 w 607639"/>
                <a:gd name="connsiteY2" fmla="*/ 545485 h 606722"/>
                <a:gd name="connsiteX3" fmla="*/ 170369 w 607639"/>
                <a:gd name="connsiteY3" fmla="*/ 500513 h 606722"/>
                <a:gd name="connsiteX4" fmla="*/ 455714 w 607639"/>
                <a:gd name="connsiteY4" fmla="*/ 404481 h 606722"/>
                <a:gd name="connsiteX5" fmla="*/ 531614 w 607639"/>
                <a:gd name="connsiteY5" fmla="*/ 404481 h 606722"/>
                <a:gd name="connsiteX6" fmla="*/ 531703 w 607639"/>
                <a:gd name="connsiteY6" fmla="*/ 404481 h 606722"/>
                <a:gd name="connsiteX7" fmla="*/ 531792 w 607639"/>
                <a:gd name="connsiteY7" fmla="*/ 404481 h 606722"/>
                <a:gd name="connsiteX8" fmla="*/ 548075 w 607639"/>
                <a:gd name="connsiteY8" fmla="*/ 410525 h 606722"/>
                <a:gd name="connsiteX9" fmla="*/ 551456 w 607639"/>
                <a:gd name="connsiteY9" fmla="*/ 413991 h 606722"/>
                <a:gd name="connsiteX10" fmla="*/ 556973 w 607639"/>
                <a:gd name="connsiteY10" fmla="*/ 429012 h 606722"/>
                <a:gd name="connsiteX11" fmla="*/ 556973 w 607639"/>
                <a:gd name="connsiteY11" fmla="*/ 429811 h 606722"/>
                <a:gd name="connsiteX12" fmla="*/ 556973 w 607639"/>
                <a:gd name="connsiteY12" fmla="*/ 505625 h 606722"/>
                <a:gd name="connsiteX13" fmla="*/ 531614 w 607639"/>
                <a:gd name="connsiteY13" fmla="*/ 530867 h 606722"/>
                <a:gd name="connsiteX14" fmla="*/ 506343 w 607639"/>
                <a:gd name="connsiteY14" fmla="*/ 505625 h 606722"/>
                <a:gd name="connsiteX15" fmla="*/ 476001 w 607639"/>
                <a:gd name="connsiteY15" fmla="*/ 546065 h 606722"/>
                <a:gd name="connsiteX16" fmla="*/ 455714 w 607639"/>
                <a:gd name="connsiteY16" fmla="*/ 556197 h 606722"/>
                <a:gd name="connsiteX17" fmla="*/ 440498 w 607639"/>
                <a:gd name="connsiteY17" fmla="*/ 551131 h 606722"/>
                <a:gd name="connsiteX18" fmla="*/ 435515 w 607639"/>
                <a:gd name="connsiteY18" fmla="*/ 515757 h 606722"/>
                <a:gd name="connsiteX19" fmla="*/ 481073 w 607639"/>
                <a:gd name="connsiteY19" fmla="*/ 455053 h 606722"/>
                <a:gd name="connsiteX20" fmla="*/ 455714 w 607639"/>
                <a:gd name="connsiteY20" fmla="*/ 455053 h 606722"/>
                <a:gd name="connsiteX21" fmla="*/ 430443 w 607639"/>
                <a:gd name="connsiteY21" fmla="*/ 429811 h 606722"/>
                <a:gd name="connsiteX22" fmla="*/ 455714 w 607639"/>
                <a:gd name="connsiteY22" fmla="*/ 404481 h 606722"/>
                <a:gd name="connsiteX23" fmla="*/ 157786 w 607639"/>
                <a:gd name="connsiteY23" fmla="*/ 282117 h 606722"/>
                <a:gd name="connsiteX24" fmla="*/ 175710 w 607639"/>
                <a:gd name="connsiteY24" fmla="*/ 289516 h 606722"/>
                <a:gd name="connsiteX25" fmla="*/ 317685 w 607639"/>
                <a:gd name="connsiteY25" fmla="*/ 431277 h 606722"/>
                <a:gd name="connsiteX26" fmla="*/ 317685 w 607639"/>
                <a:gd name="connsiteY26" fmla="*/ 467006 h 606722"/>
                <a:gd name="connsiteX27" fmla="*/ 245229 w 607639"/>
                <a:gd name="connsiteY27" fmla="*/ 539441 h 606722"/>
                <a:gd name="connsiteX28" fmla="*/ 227248 w 607639"/>
                <a:gd name="connsiteY28" fmla="*/ 546818 h 606722"/>
                <a:gd name="connsiteX29" fmla="*/ 209357 w 607639"/>
                <a:gd name="connsiteY29" fmla="*/ 539441 h 606722"/>
                <a:gd name="connsiteX30" fmla="*/ 206241 w 607639"/>
                <a:gd name="connsiteY30" fmla="*/ 536242 h 606722"/>
                <a:gd name="connsiteX31" fmla="*/ 144734 w 607639"/>
                <a:gd name="connsiteY31" fmla="*/ 599079 h 606722"/>
                <a:gd name="connsiteX32" fmla="*/ 126753 w 607639"/>
                <a:gd name="connsiteY32" fmla="*/ 606722 h 606722"/>
                <a:gd name="connsiteX33" fmla="*/ 126575 w 607639"/>
                <a:gd name="connsiteY33" fmla="*/ 606722 h 606722"/>
                <a:gd name="connsiteX34" fmla="*/ 108684 w 607639"/>
                <a:gd name="connsiteY34" fmla="*/ 599256 h 606722"/>
                <a:gd name="connsiteX35" fmla="*/ 7388 w 607639"/>
                <a:gd name="connsiteY35" fmla="*/ 498113 h 606722"/>
                <a:gd name="connsiteX36" fmla="*/ 0 w 607639"/>
                <a:gd name="connsiteY36" fmla="*/ 480160 h 606722"/>
                <a:gd name="connsiteX37" fmla="*/ 7655 w 607639"/>
                <a:gd name="connsiteY37" fmla="*/ 462206 h 606722"/>
                <a:gd name="connsiteX38" fmla="*/ 70587 w 607639"/>
                <a:gd name="connsiteY38" fmla="*/ 400792 h 606722"/>
                <a:gd name="connsiteX39" fmla="*/ 67382 w 607639"/>
                <a:gd name="connsiteY39" fmla="*/ 397681 h 606722"/>
                <a:gd name="connsiteX40" fmla="*/ 59994 w 607639"/>
                <a:gd name="connsiteY40" fmla="*/ 379728 h 606722"/>
                <a:gd name="connsiteX41" fmla="*/ 67382 w 607639"/>
                <a:gd name="connsiteY41" fmla="*/ 361863 h 606722"/>
                <a:gd name="connsiteX42" fmla="*/ 139927 w 607639"/>
                <a:gd name="connsiteY42" fmla="*/ 289516 h 606722"/>
                <a:gd name="connsiteX43" fmla="*/ 157786 w 607639"/>
                <a:gd name="connsiteY43" fmla="*/ 282117 h 606722"/>
                <a:gd name="connsiteX44" fmla="*/ 363724 w 607639"/>
                <a:gd name="connsiteY44" fmla="*/ 101159 h 606722"/>
                <a:gd name="connsiteX45" fmla="*/ 353254 w 607639"/>
                <a:gd name="connsiteY45" fmla="*/ 105492 h 606722"/>
                <a:gd name="connsiteX46" fmla="*/ 320945 w 607639"/>
                <a:gd name="connsiteY46" fmla="*/ 137752 h 606722"/>
                <a:gd name="connsiteX47" fmla="*/ 323793 w 607639"/>
                <a:gd name="connsiteY47" fmla="*/ 139974 h 606722"/>
                <a:gd name="connsiteX48" fmla="*/ 335898 w 607639"/>
                <a:gd name="connsiteY48" fmla="*/ 148417 h 606722"/>
                <a:gd name="connsiteX49" fmla="*/ 341149 w 607639"/>
                <a:gd name="connsiteY49" fmla="*/ 151794 h 606722"/>
                <a:gd name="connsiteX50" fmla="*/ 359930 w 607639"/>
                <a:gd name="connsiteY50" fmla="*/ 162459 h 606722"/>
                <a:gd name="connsiteX51" fmla="*/ 408439 w 607639"/>
                <a:gd name="connsiteY51" fmla="*/ 198897 h 606722"/>
                <a:gd name="connsiteX52" fmla="*/ 444933 w 607639"/>
                <a:gd name="connsiteY52" fmla="*/ 247243 h 606722"/>
                <a:gd name="connsiteX53" fmla="*/ 455614 w 607639"/>
                <a:gd name="connsiteY53" fmla="*/ 266084 h 606722"/>
                <a:gd name="connsiteX54" fmla="*/ 458907 w 607639"/>
                <a:gd name="connsiteY54" fmla="*/ 271239 h 606722"/>
                <a:gd name="connsiteX55" fmla="*/ 467452 w 607639"/>
                <a:gd name="connsiteY55" fmla="*/ 283326 h 606722"/>
                <a:gd name="connsiteX56" fmla="*/ 469677 w 607639"/>
                <a:gd name="connsiteY56" fmla="*/ 286258 h 606722"/>
                <a:gd name="connsiteX57" fmla="*/ 501987 w 607639"/>
                <a:gd name="connsiteY57" fmla="*/ 253998 h 606722"/>
                <a:gd name="connsiteX58" fmla="*/ 501987 w 607639"/>
                <a:gd name="connsiteY58" fmla="*/ 233024 h 606722"/>
                <a:gd name="connsiteX59" fmla="*/ 374260 w 607639"/>
                <a:gd name="connsiteY59" fmla="*/ 105492 h 606722"/>
                <a:gd name="connsiteX60" fmla="*/ 363724 w 607639"/>
                <a:gd name="connsiteY60" fmla="*/ 101159 h 606722"/>
                <a:gd name="connsiteX61" fmla="*/ 177209 w 607639"/>
                <a:gd name="connsiteY61" fmla="*/ 50521 h 606722"/>
                <a:gd name="connsiteX62" fmla="*/ 195096 w 607639"/>
                <a:gd name="connsiteY62" fmla="*/ 57919 h 606722"/>
                <a:gd name="connsiteX63" fmla="*/ 195096 w 607639"/>
                <a:gd name="connsiteY63" fmla="*/ 93644 h 606722"/>
                <a:gd name="connsiteX64" fmla="*/ 137075 w 607639"/>
                <a:gd name="connsiteY64" fmla="*/ 151675 h 606722"/>
                <a:gd name="connsiteX65" fmla="*/ 151936 w 607639"/>
                <a:gd name="connsiteY65" fmla="*/ 151675 h 606722"/>
                <a:gd name="connsiteX66" fmla="*/ 177209 w 607639"/>
                <a:gd name="connsiteY66" fmla="*/ 176914 h 606722"/>
                <a:gd name="connsiteX67" fmla="*/ 151936 w 607639"/>
                <a:gd name="connsiteY67" fmla="*/ 202241 h 606722"/>
                <a:gd name="connsiteX68" fmla="*/ 75939 w 607639"/>
                <a:gd name="connsiteY68" fmla="*/ 202241 h 606722"/>
                <a:gd name="connsiteX69" fmla="*/ 59387 w 607639"/>
                <a:gd name="connsiteY69" fmla="*/ 196020 h 606722"/>
                <a:gd name="connsiteX70" fmla="*/ 55916 w 607639"/>
                <a:gd name="connsiteY70" fmla="*/ 192288 h 606722"/>
                <a:gd name="connsiteX71" fmla="*/ 50755 w 607639"/>
                <a:gd name="connsiteY71" fmla="*/ 178691 h 606722"/>
                <a:gd name="connsiteX72" fmla="*/ 50666 w 607639"/>
                <a:gd name="connsiteY72" fmla="*/ 176736 h 606722"/>
                <a:gd name="connsiteX73" fmla="*/ 50666 w 607639"/>
                <a:gd name="connsiteY73" fmla="*/ 101109 h 606722"/>
                <a:gd name="connsiteX74" fmla="*/ 75939 w 607639"/>
                <a:gd name="connsiteY74" fmla="*/ 75782 h 606722"/>
                <a:gd name="connsiteX75" fmla="*/ 101301 w 607639"/>
                <a:gd name="connsiteY75" fmla="*/ 101109 h 606722"/>
                <a:gd name="connsiteX76" fmla="*/ 101301 w 607639"/>
                <a:gd name="connsiteY76" fmla="*/ 115861 h 606722"/>
                <a:gd name="connsiteX77" fmla="*/ 159322 w 607639"/>
                <a:gd name="connsiteY77" fmla="*/ 57919 h 606722"/>
                <a:gd name="connsiteX78" fmla="*/ 177209 w 607639"/>
                <a:gd name="connsiteY78" fmla="*/ 50521 h 606722"/>
                <a:gd name="connsiteX79" fmla="*/ 480892 w 607639"/>
                <a:gd name="connsiteY79" fmla="*/ 0 h 606722"/>
                <a:gd name="connsiteX80" fmla="*/ 498960 w 607639"/>
                <a:gd name="connsiteY80" fmla="*/ 7376 h 606722"/>
                <a:gd name="connsiteX81" fmla="*/ 600162 w 607639"/>
                <a:gd name="connsiteY81" fmla="*/ 108513 h 606722"/>
                <a:gd name="connsiteX82" fmla="*/ 607639 w 607639"/>
                <a:gd name="connsiteY82" fmla="*/ 126554 h 606722"/>
                <a:gd name="connsiteX83" fmla="*/ 599984 w 607639"/>
                <a:gd name="connsiteY83" fmla="*/ 144507 h 606722"/>
                <a:gd name="connsiteX84" fmla="*/ 541417 w 607639"/>
                <a:gd name="connsiteY84" fmla="*/ 201741 h 606722"/>
                <a:gd name="connsiteX85" fmla="*/ 537768 w 607639"/>
                <a:gd name="connsiteY85" fmla="*/ 289724 h 606722"/>
                <a:gd name="connsiteX86" fmla="*/ 486499 w 607639"/>
                <a:gd name="connsiteY86" fmla="*/ 340915 h 606722"/>
                <a:gd name="connsiteX87" fmla="*/ 484719 w 607639"/>
                <a:gd name="connsiteY87" fmla="*/ 342159 h 606722"/>
                <a:gd name="connsiteX88" fmla="*/ 480002 w 607639"/>
                <a:gd name="connsiteY88" fmla="*/ 345270 h 606722"/>
                <a:gd name="connsiteX89" fmla="*/ 476530 w 607639"/>
                <a:gd name="connsiteY89" fmla="*/ 346869 h 606722"/>
                <a:gd name="connsiteX90" fmla="*/ 471190 w 607639"/>
                <a:gd name="connsiteY90" fmla="*/ 347847 h 606722"/>
                <a:gd name="connsiteX91" fmla="*/ 468609 w 607639"/>
                <a:gd name="connsiteY91" fmla="*/ 348380 h 606722"/>
                <a:gd name="connsiteX92" fmla="*/ 467452 w 607639"/>
                <a:gd name="connsiteY92" fmla="*/ 348114 h 606722"/>
                <a:gd name="connsiteX93" fmla="*/ 462111 w 607639"/>
                <a:gd name="connsiteY93" fmla="*/ 347047 h 606722"/>
                <a:gd name="connsiteX94" fmla="*/ 458373 w 607639"/>
                <a:gd name="connsiteY94" fmla="*/ 345981 h 606722"/>
                <a:gd name="connsiteX95" fmla="*/ 457305 w 607639"/>
                <a:gd name="connsiteY95" fmla="*/ 345714 h 606722"/>
                <a:gd name="connsiteX96" fmla="*/ 428911 w 607639"/>
                <a:gd name="connsiteY96" fmla="*/ 331494 h 606722"/>
                <a:gd name="connsiteX97" fmla="*/ 407282 w 607639"/>
                <a:gd name="connsiteY97" fmla="*/ 335049 h 606722"/>
                <a:gd name="connsiteX98" fmla="*/ 376308 w 607639"/>
                <a:gd name="connsiteY98" fmla="*/ 365888 h 606722"/>
                <a:gd name="connsiteX99" fmla="*/ 344265 w 607639"/>
                <a:gd name="connsiteY99" fmla="*/ 379219 h 606722"/>
                <a:gd name="connsiteX100" fmla="*/ 312133 w 607639"/>
                <a:gd name="connsiteY100" fmla="*/ 365888 h 606722"/>
                <a:gd name="connsiteX101" fmla="*/ 241194 w 607639"/>
                <a:gd name="connsiteY101" fmla="*/ 295057 h 606722"/>
                <a:gd name="connsiteX102" fmla="*/ 241194 w 607639"/>
                <a:gd name="connsiteY102" fmla="*/ 230891 h 606722"/>
                <a:gd name="connsiteX103" fmla="*/ 272079 w 607639"/>
                <a:gd name="connsiteY103" fmla="*/ 200052 h 606722"/>
                <a:gd name="connsiteX104" fmla="*/ 275551 w 607639"/>
                <a:gd name="connsiteY104" fmla="*/ 178456 h 606722"/>
                <a:gd name="connsiteX105" fmla="*/ 261398 w 607639"/>
                <a:gd name="connsiteY105" fmla="*/ 150106 h 606722"/>
                <a:gd name="connsiteX106" fmla="*/ 261131 w 607639"/>
                <a:gd name="connsiteY106" fmla="*/ 149039 h 606722"/>
                <a:gd name="connsiteX107" fmla="*/ 260063 w 607639"/>
                <a:gd name="connsiteY107" fmla="*/ 145307 h 606722"/>
                <a:gd name="connsiteX108" fmla="*/ 258995 w 607639"/>
                <a:gd name="connsiteY108" fmla="*/ 139974 h 606722"/>
                <a:gd name="connsiteX109" fmla="*/ 259262 w 607639"/>
                <a:gd name="connsiteY109" fmla="*/ 136242 h 606722"/>
                <a:gd name="connsiteX110" fmla="*/ 260241 w 607639"/>
                <a:gd name="connsiteY110" fmla="*/ 130909 h 606722"/>
                <a:gd name="connsiteX111" fmla="*/ 261754 w 607639"/>
                <a:gd name="connsiteY111" fmla="*/ 127443 h 606722"/>
                <a:gd name="connsiteX112" fmla="*/ 264959 w 607639"/>
                <a:gd name="connsiteY112" fmla="*/ 122733 h 606722"/>
                <a:gd name="connsiteX113" fmla="*/ 266116 w 607639"/>
                <a:gd name="connsiteY113" fmla="*/ 120955 h 606722"/>
                <a:gd name="connsiteX114" fmla="*/ 317384 w 607639"/>
                <a:gd name="connsiteY114" fmla="*/ 69676 h 606722"/>
                <a:gd name="connsiteX115" fmla="*/ 405591 w 607639"/>
                <a:gd name="connsiteY115" fmla="*/ 66121 h 606722"/>
                <a:gd name="connsiteX116" fmla="*/ 462912 w 607639"/>
                <a:gd name="connsiteY116" fmla="*/ 7554 h 606722"/>
                <a:gd name="connsiteX117" fmla="*/ 480892 w 607639"/>
                <a:gd name="connsiteY11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639" h="606722">
                  <a:moveTo>
                    <a:pt x="106370" y="436610"/>
                  </a:moveTo>
                  <a:lnTo>
                    <a:pt x="61329" y="480515"/>
                  </a:lnTo>
                  <a:lnTo>
                    <a:pt x="126397" y="545485"/>
                  </a:lnTo>
                  <a:lnTo>
                    <a:pt x="170369" y="500513"/>
                  </a:lnTo>
                  <a:close/>
                  <a:moveTo>
                    <a:pt x="455714" y="404481"/>
                  </a:moveTo>
                  <a:lnTo>
                    <a:pt x="531614" y="404481"/>
                  </a:lnTo>
                  <a:lnTo>
                    <a:pt x="531703" y="404481"/>
                  </a:lnTo>
                  <a:lnTo>
                    <a:pt x="531792" y="404481"/>
                  </a:lnTo>
                  <a:cubicBezTo>
                    <a:pt x="538020" y="404481"/>
                    <a:pt x="543715" y="406792"/>
                    <a:pt x="548075" y="410525"/>
                  </a:cubicBezTo>
                  <a:cubicBezTo>
                    <a:pt x="549321" y="411591"/>
                    <a:pt x="550388" y="412747"/>
                    <a:pt x="551456" y="413991"/>
                  </a:cubicBezTo>
                  <a:cubicBezTo>
                    <a:pt x="554748" y="418079"/>
                    <a:pt x="556795" y="423323"/>
                    <a:pt x="556973" y="429012"/>
                  </a:cubicBezTo>
                  <a:cubicBezTo>
                    <a:pt x="556973" y="429278"/>
                    <a:pt x="556973" y="429545"/>
                    <a:pt x="556973" y="429811"/>
                  </a:cubicBezTo>
                  <a:lnTo>
                    <a:pt x="556973" y="505625"/>
                  </a:lnTo>
                  <a:cubicBezTo>
                    <a:pt x="556973" y="519579"/>
                    <a:pt x="545673" y="530867"/>
                    <a:pt x="531614" y="530867"/>
                  </a:cubicBezTo>
                  <a:cubicBezTo>
                    <a:pt x="517644" y="530867"/>
                    <a:pt x="506343" y="519579"/>
                    <a:pt x="506343" y="505625"/>
                  </a:cubicBezTo>
                  <a:lnTo>
                    <a:pt x="476001" y="546065"/>
                  </a:lnTo>
                  <a:cubicBezTo>
                    <a:pt x="471018" y="552731"/>
                    <a:pt x="463366" y="556197"/>
                    <a:pt x="455714" y="556197"/>
                  </a:cubicBezTo>
                  <a:cubicBezTo>
                    <a:pt x="450375" y="556197"/>
                    <a:pt x="445125" y="554508"/>
                    <a:pt x="440498" y="551131"/>
                  </a:cubicBezTo>
                  <a:cubicBezTo>
                    <a:pt x="429375" y="542776"/>
                    <a:pt x="427062" y="526867"/>
                    <a:pt x="435515" y="515757"/>
                  </a:cubicBezTo>
                  <a:lnTo>
                    <a:pt x="481073" y="455053"/>
                  </a:lnTo>
                  <a:lnTo>
                    <a:pt x="455714" y="455053"/>
                  </a:lnTo>
                  <a:cubicBezTo>
                    <a:pt x="441744" y="455053"/>
                    <a:pt x="430443" y="443765"/>
                    <a:pt x="430443" y="429811"/>
                  </a:cubicBezTo>
                  <a:cubicBezTo>
                    <a:pt x="430443" y="415857"/>
                    <a:pt x="441744" y="404481"/>
                    <a:pt x="455714" y="404481"/>
                  </a:cubicBezTo>
                  <a:close/>
                  <a:moveTo>
                    <a:pt x="157786" y="282117"/>
                  </a:moveTo>
                  <a:cubicBezTo>
                    <a:pt x="164272" y="282117"/>
                    <a:pt x="170770" y="284584"/>
                    <a:pt x="175710" y="289516"/>
                  </a:cubicBezTo>
                  <a:lnTo>
                    <a:pt x="317685" y="431277"/>
                  </a:lnTo>
                  <a:cubicBezTo>
                    <a:pt x="327565" y="441142"/>
                    <a:pt x="327565" y="457140"/>
                    <a:pt x="317685" y="467006"/>
                  </a:cubicBezTo>
                  <a:lnTo>
                    <a:pt x="245229" y="539441"/>
                  </a:lnTo>
                  <a:cubicBezTo>
                    <a:pt x="240422" y="544152"/>
                    <a:pt x="234013" y="546818"/>
                    <a:pt x="227248" y="546818"/>
                  </a:cubicBezTo>
                  <a:cubicBezTo>
                    <a:pt x="220572" y="546818"/>
                    <a:pt x="214163" y="544152"/>
                    <a:pt x="209357" y="539441"/>
                  </a:cubicBezTo>
                  <a:lnTo>
                    <a:pt x="206241" y="536242"/>
                  </a:lnTo>
                  <a:lnTo>
                    <a:pt x="144734" y="599079"/>
                  </a:lnTo>
                  <a:cubicBezTo>
                    <a:pt x="140016" y="603967"/>
                    <a:pt x="133518" y="606633"/>
                    <a:pt x="126753" y="606722"/>
                  </a:cubicBezTo>
                  <a:lnTo>
                    <a:pt x="126575" y="606722"/>
                  </a:lnTo>
                  <a:cubicBezTo>
                    <a:pt x="119899" y="606722"/>
                    <a:pt x="113491" y="604056"/>
                    <a:pt x="108684" y="599256"/>
                  </a:cubicBezTo>
                  <a:lnTo>
                    <a:pt x="7388" y="498113"/>
                  </a:lnTo>
                  <a:cubicBezTo>
                    <a:pt x="2670" y="493403"/>
                    <a:pt x="0" y="486914"/>
                    <a:pt x="0" y="480160"/>
                  </a:cubicBezTo>
                  <a:cubicBezTo>
                    <a:pt x="89" y="473405"/>
                    <a:pt x="2759" y="466917"/>
                    <a:pt x="7655" y="462206"/>
                  </a:cubicBezTo>
                  <a:lnTo>
                    <a:pt x="70587" y="400792"/>
                  </a:lnTo>
                  <a:lnTo>
                    <a:pt x="67382" y="397681"/>
                  </a:lnTo>
                  <a:cubicBezTo>
                    <a:pt x="62665" y="392882"/>
                    <a:pt x="59994" y="386482"/>
                    <a:pt x="59994" y="379728"/>
                  </a:cubicBezTo>
                  <a:cubicBezTo>
                    <a:pt x="59994" y="373062"/>
                    <a:pt x="62665" y="366663"/>
                    <a:pt x="67382" y="361863"/>
                  </a:cubicBezTo>
                  <a:lnTo>
                    <a:pt x="139927" y="289516"/>
                  </a:lnTo>
                  <a:cubicBezTo>
                    <a:pt x="144823" y="284584"/>
                    <a:pt x="151299" y="282117"/>
                    <a:pt x="157786" y="282117"/>
                  </a:cubicBezTo>
                  <a:close/>
                  <a:moveTo>
                    <a:pt x="363724" y="101159"/>
                  </a:moveTo>
                  <a:cubicBezTo>
                    <a:pt x="359930" y="101159"/>
                    <a:pt x="356147" y="102604"/>
                    <a:pt x="353254" y="105492"/>
                  </a:cubicBezTo>
                  <a:lnTo>
                    <a:pt x="320945" y="137752"/>
                  </a:lnTo>
                  <a:cubicBezTo>
                    <a:pt x="321835" y="138463"/>
                    <a:pt x="322814" y="139174"/>
                    <a:pt x="323793" y="139974"/>
                  </a:cubicBezTo>
                  <a:cubicBezTo>
                    <a:pt x="327709" y="142818"/>
                    <a:pt x="331715" y="145662"/>
                    <a:pt x="335898" y="148417"/>
                  </a:cubicBezTo>
                  <a:cubicBezTo>
                    <a:pt x="337678" y="149572"/>
                    <a:pt x="339369" y="150728"/>
                    <a:pt x="341149" y="151794"/>
                  </a:cubicBezTo>
                  <a:cubicBezTo>
                    <a:pt x="347113" y="155527"/>
                    <a:pt x="353254" y="159082"/>
                    <a:pt x="359930" y="162459"/>
                  </a:cubicBezTo>
                  <a:cubicBezTo>
                    <a:pt x="376040" y="170724"/>
                    <a:pt x="392863" y="183344"/>
                    <a:pt x="408439" y="198897"/>
                  </a:cubicBezTo>
                  <a:cubicBezTo>
                    <a:pt x="424016" y="214449"/>
                    <a:pt x="436655" y="231246"/>
                    <a:pt x="444933" y="247243"/>
                  </a:cubicBezTo>
                  <a:cubicBezTo>
                    <a:pt x="448315" y="253998"/>
                    <a:pt x="451875" y="260130"/>
                    <a:pt x="455614" y="266084"/>
                  </a:cubicBezTo>
                  <a:cubicBezTo>
                    <a:pt x="456682" y="267862"/>
                    <a:pt x="457839" y="269550"/>
                    <a:pt x="458907" y="271239"/>
                  </a:cubicBezTo>
                  <a:cubicBezTo>
                    <a:pt x="461666" y="275416"/>
                    <a:pt x="464514" y="279504"/>
                    <a:pt x="467452" y="283326"/>
                  </a:cubicBezTo>
                  <a:cubicBezTo>
                    <a:pt x="468164" y="284303"/>
                    <a:pt x="468876" y="285281"/>
                    <a:pt x="469677" y="286258"/>
                  </a:cubicBezTo>
                  <a:lnTo>
                    <a:pt x="501987" y="253998"/>
                  </a:lnTo>
                  <a:cubicBezTo>
                    <a:pt x="507772" y="248221"/>
                    <a:pt x="507772" y="238800"/>
                    <a:pt x="501987" y="233024"/>
                  </a:cubicBezTo>
                  <a:lnTo>
                    <a:pt x="374260" y="105492"/>
                  </a:lnTo>
                  <a:cubicBezTo>
                    <a:pt x="371323" y="102604"/>
                    <a:pt x="367518" y="101159"/>
                    <a:pt x="363724" y="101159"/>
                  </a:cubicBezTo>
                  <a:close/>
                  <a:moveTo>
                    <a:pt x="177209" y="50521"/>
                  </a:moveTo>
                  <a:cubicBezTo>
                    <a:pt x="183683" y="50521"/>
                    <a:pt x="190157" y="52987"/>
                    <a:pt x="195096" y="57919"/>
                  </a:cubicBezTo>
                  <a:cubicBezTo>
                    <a:pt x="205063" y="67784"/>
                    <a:pt x="205063" y="83869"/>
                    <a:pt x="195096" y="93644"/>
                  </a:cubicBezTo>
                  <a:lnTo>
                    <a:pt x="137075" y="151675"/>
                  </a:lnTo>
                  <a:lnTo>
                    <a:pt x="151936" y="151675"/>
                  </a:lnTo>
                  <a:cubicBezTo>
                    <a:pt x="165908" y="151675"/>
                    <a:pt x="177209" y="162961"/>
                    <a:pt x="177209" y="176914"/>
                  </a:cubicBezTo>
                  <a:cubicBezTo>
                    <a:pt x="177209" y="190866"/>
                    <a:pt x="165908" y="202241"/>
                    <a:pt x="151936" y="202241"/>
                  </a:cubicBezTo>
                  <a:lnTo>
                    <a:pt x="75939" y="202241"/>
                  </a:lnTo>
                  <a:cubicBezTo>
                    <a:pt x="69621" y="202241"/>
                    <a:pt x="63836" y="199842"/>
                    <a:pt x="59387" y="196020"/>
                  </a:cubicBezTo>
                  <a:cubicBezTo>
                    <a:pt x="58141" y="194954"/>
                    <a:pt x="56984" y="193710"/>
                    <a:pt x="55916" y="192288"/>
                  </a:cubicBezTo>
                  <a:cubicBezTo>
                    <a:pt x="52980" y="188466"/>
                    <a:pt x="51111" y="183845"/>
                    <a:pt x="50755" y="178691"/>
                  </a:cubicBezTo>
                  <a:cubicBezTo>
                    <a:pt x="50666" y="178069"/>
                    <a:pt x="50666" y="177447"/>
                    <a:pt x="50666" y="176736"/>
                  </a:cubicBezTo>
                  <a:lnTo>
                    <a:pt x="50666" y="101109"/>
                  </a:lnTo>
                  <a:cubicBezTo>
                    <a:pt x="50666" y="87157"/>
                    <a:pt x="61968" y="75782"/>
                    <a:pt x="75939" y="75782"/>
                  </a:cubicBezTo>
                  <a:cubicBezTo>
                    <a:pt x="89910" y="75782"/>
                    <a:pt x="101301" y="87157"/>
                    <a:pt x="101301" y="101109"/>
                  </a:cubicBezTo>
                  <a:lnTo>
                    <a:pt x="101301" y="115861"/>
                  </a:lnTo>
                  <a:lnTo>
                    <a:pt x="159322" y="57919"/>
                  </a:lnTo>
                  <a:cubicBezTo>
                    <a:pt x="164261" y="52987"/>
                    <a:pt x="170735" y="50521"/>
                    <a:pt x="177209" y="50521"/>
                  </a:cubicBezTo>
                  <a:close/>
                  <a:moveTo>
                    <a:pt x="480892" y="0"/>
                  </a:moveTo>
                  <a:cubicBezTo>
                    <a:pt x="487122" y="0"/>
                    <a:pt x="494154" y="2666"/>
                    <a:pt x="498960" y="7376"/>
                  </a:cubicBezTo>
                  <a:lnTo>
                    <a:pt x="600162" y="108513"/>
                  </a:lnTo>
                  <a:cubicBezTo>
                    <a:pt x="604969" y="113312"/>
                    <a:pt x="607639" y="119800"/>
                    <a:pt x="607639" y="126554"/>
                  </a:cubicBezTo>
                  <a:cubicBezTo>
                    <a:pt x="607550" y="133309"/>
                    <a:pt x="604880" y="139708"/>
                    <a:pt x="599984" y="144507"/>
                  </a:cubicBezTo>
                  <a:lnTo>
                    <a:pt x="541417" y="201741"/>
                  </a:lnTo>
                  <a:cubicBezTo>
                    <a:pt x="562957" y="227425"/>
                    <a:pt x="561978" y="265640"/>
                    <a:pt x="537768" y="289724"/>
                  </a:cubicBezTo>
                  <a:lnTo>
                    <a:pt x="486499" y="340915"/>
                  </a:lnTo>
                  <a:cubicBezTo>
                    <a:pt x="485965" y="341537"/>
                    <a:pt x="485342" y="341715"/>
                    <a:pt x="484719" y="342159"/>
                  </a:cubicBezTo>
                  <a:cubicBezTo>
                    <a:pt x="483206" y="343403"/>
                    <a:pt x="481693" y="344470"/>
                    <a:pt x="480002" y="345270"/>
                  </a:cubicBezTo>
                  <a:cubicBezTo>
                    <a:pt x="478845" y="345892"/>
                    <a:pt x="477688" y="346425"/>
                    <a:pt x="476530" y="346869"/>
                  </a:cubicBezTo>
                  <a:cubicBezTo>
                    <a:pt x="474750" y="347403"/>
                    <a:pt x="472970" y="347669"/>
                    <a:pt x="471190" y="347847"/>
                  </a:cubicBezTo>
                  <a:cubicBezTo>
                    <a:pt x="470300" y="347936"/>
                    <a:pt x="469499" y="348380"/>
                    <a:pt x="468609" y="348380"/>
                  </a:cubicBezTo>
                  <a:cubicBezTo>
                    <a:pt x="468253" y="348380"/>
                    <a:pt x="467808" y="348114"/>
                    <a:pt x="467452" y="348114"/>
                  </a:cubicBezTo>
                  <a:cubicBezTo>
                    <a:pt x="465582" y="348025"/>
                    <a:pt x="463891" y="347580"/>
                    <a:pt x="462111" y="347047"/>
                  </a:cubicBezTo>
                  <a:cubicBezTo>
                    <a:pt x="460776" y="346692"/>
                    <a:pt x="459530" y="346514"/>
                    <a:pt x="458373" y="345981"/>
                  </a:cubicBezTo>
                  <a:cubicBezTo>
                    <a:pt x="458017" y="345892"/>
                    <a:pt x="457661" y="345892"/>
                    <a:pt x="457305" y="345714"/>
                  </a:cubicBezTo>
                  <a:lnTo>
                    <a:pt x="428911" y="331494"/>
                  </a:lnTo>
                  <a:cubicBezTo>
                    <a:pt x="421702" y="327940"/>
                    <a:pt x="412979" y="329273"/>
                    <a:pt x="407282" y="335049"/>
                  </a:cubicBezTo>
                  <a:lnTo>
                    <a:pt x="376308" y="365888"/>
                  </a:lnTo>
                  <a:cubicBezTo>
                    <a:pt x="367763" y="374509"/>
                    <a:pt x="356370" y="379219"/>
                    <a:pt x="344265" y="379219"/>
                  </a:cubicBezTo>
                  <a:cubicBezTo>
                    <a:pt x="332160" y="379219"/>
                    <a:pt x="320678" y="374509"/>
                    <a:pt x="312133" y="365888"/>
                  </a:cubicBezTo>
                  <a:lnTo>
                    <a:pt x="241194" y="295057"/>
                  </a:lnTo>
                  <a:cubicBezTo>
                    <a:pt x="223481" y="277371"/>
                    <a:pt x="223481" y="248576"/>
                    <a:pt x="241194" y="230891"/>
                  </a:cubicBezTo>
                  <a:lnTo>
                    <a:pt x="272079" y="200052"/>
                  </a:lnTo>
                  <a:cubicBezTo>
                    <a:pt x="277776" y="194364"/>
                    <a:pt x="279200" y="185655"/>
                    <a:pt x="275551" y="178456"/>
                  </a:cubicBezTo>
                  <a:lnTo>
                    <a:pt x="261398" y="150106"/>
                  </a:lnTo>
                  <a:cubicBezTo>
                    <a:pt x="261220" y="149750"/>
                    <a:pt x="261220" y="149395"/>
                    <a:pt x="261131" y="149039"/>
                  </a:cubicBezTo>
                  <a:cubicBezTo>
                    <a:pt x="260508" y="147884"/>
                    <a:pt x="260330" y="146640"/>
                    <a:pt x="260063" y="145307"/>
                  </a:cubicBezTo>
                  <a:cubicBezTo>
                    <a:pt x="259529" y="143529"/>
                    <a:pt x="259084" y="141841"/>
                    <a:pt x="258995" y="139974"/>
                  </a:cubicBezTo>
                  <a:cubicBezTo>
                    <a:pt x="258906" y="138730"/>
                    <a:pt x="259084" y="137486"/>
                    <a:pt x="259262" y="136242"/>
                  </a:cubicBezTo>
                  <a:cubicBezTo>
                    <a:pt x="259440" y="134375"/>
                    <a:pt x="259707" y="132687"/>
                    <a:pt x="260241" y="130909"/>
                  </a:cubicBezTo>
                  <a:cubicBezTo>
                    <a:pt x="260686" y="129754"/>
                    <a:pt x="261220" y="128599"/>
                    <a:pt x="261754" y="127443"/>
                  </a:cubicBezTo>
                  <a:cubicBezTo>
                    <a:pt x="262644" y="125755"/>
                    <a:pt x="263713" y="124155"/>
                    <a:pt x="264959" y="122733"/>
                  </a:cubicBezTo>
                  <a:cubicBezTo>
                    <a:pt x="265404" y="122111"/>
                    <a:pt x="265582" y="121400"/>
                    <a:pt x="266116" y="120955"/>
                  </a:cubicBezTo>
                  <a:lnTo>
                    <a:pt x="317384" y="69676"/>
                  </a:lnTo>
                  <a:cubicBezTo>
                    <a:pt x="341505" y="45592"/>
                    <a:pt x="379868" y="44525"/>
                    <a:pt x="405591" y="66121"/>
                  </a:cubicBezTo>
                  <a:lnTo>
                    <a:pt x="462912" y="7554"/>
                  </a:lnTo>
                  <a:cubicBezTo>
                    <a:pt x="467719" y="2755"/>
                    <a:pt x="474127" y="89"/>
                    <a:pt x="480892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0" name="ïṩḻíďe">
              <a:extLst>
                <a:ext uri="{FF2B5EF4-FFF2-40B4-BE49-F238E27FC236}">
                  <a16:creationId xmlns="" xmlns:a16="http://schemas.microsoft.com/office/drawing/2014/main" id="{9BF6E8F5-9BE1-4824-BCBA-F3D91A37C98E}"/>
                </a:ext>
              </a:extLst>
            </p:cNvPr>
            <p:cNvSpPr/>
            <p:nvPr/>
          </p:nvSpPr>
          <p:spPr>
            <a:xfrm>
              <a:off x="10227982" y="5335239"/>
              <a:ext cx="421836" cy="4218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 defTabSz="914354">
                <a:lnSpc>
                  <a:spcPct val="110000"/>
                </a:lnSpc>
              </a:pPr>
              <a:r>
                <a:rPr lang="en-US" altLang="zh-CN" sz="1600" dirty="0">
                  <a:solidFill>
                    <a:schemeClr val="tx1"/>
                  </a:solidFill>
                  <a:cs typeface="+mn-ea"/>
                  <a:sym typeface="+mn-lt"/>
                </a:rPr>
                <a:t>3</a:t>
              </a:r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íŝḻïḑe">
              <a:extLst>
                <a:ext uri="{FF2B5EF4-FFF2-40B4-BE49-F238E27FC236}">
                  <a16:creationId xmlns="" xmlns:a16="http://schemas.microsoft.com/office/drawing/2014/main" id="{67DDB605-275B-4B42-8F57-8286A1228527}"/>
                </a:ext>
              </a:extLst>
            </p:cNvPr>
            <p:cNvSpPr/>
            <p:nvPr/>
          </p:nvSpPr>
          <p:spPr bwMode="auto">
            <a:xfrm>
              <a:off x="9437218" y="2465156"/>
              <a:ext cx="2003365" cy="1661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zh-CN" altLang="en-US" sz="1600">
                  <a:solidFill>
                    <a:schemeClr val="bg1"/>
                  </a:solidFill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22" name="íśļíde">
              <a:extLst>
                <a:ext uri="{FF2B5EF4-FFF2-40B4-BE49-F238E27FC236}">
                  <a16:creationId xmlns="" xmlns:a16="http://schemas.microsoft.com/office/drawing/2014/main" id="{EEF99365-F296-47FA-81C1-7145399E0A18}"/>
                </a:ext>
              </a:extLst>
            </p:cNvPr>
            <p:cNvSpPr txBox="1"/>
            <p:nvPr/>
          </p:nvSpPr>
          <p:spPr>
            <a:xfrm>
              <a:off x="9205397" y="5687404"/>
              <a:ext cx="2503272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  <a:endParaRPr lang="id-ID" sz="2000" b="1" dirty="0"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F67DADD4-CD55-4FCD-9CC5-40A2F59B1955}"/>
              </a:ext>
            </a:extLst>
          </p:cNvPr>
          <p:cNvGrpSpPr/>
          <p:nvPr/>
        </p:nvGrpSpPr>
        <p:grpSpPr>
          <a:xfrm>
            <a:off x="6982072" y="2173189"/>
            <a:ext cx="2503272" cy="3960911"/>
            <a:chOff x="6982072" y="2173189"/>
            <a:chExt cx="2503272" cy="3960911"/>
          </a:xfrm>
        </p:grpSpPr>
        <p:sp>
          <p:nvSpPr>
            <p:cNvPr id="24" name="ïśľiḍé">
              <a:extLst>
                <a:ext uri="{FF2B5EF4-FFF2-40B4-BE49-F238E27FC236}">
                  <a16:creationId xmlns="" xmlns:a16="http://schemas.microsoft.com/office/drawing/2014/main" id="{EA700DB8-5F47-4FED-8AFF-1D953A9DD422}"/>
                </a:ext>
              </a:extLst>
            </p:cNvPr>
            <p:cNvSpPr/>
            <p:nvPr/>
          </p:nvSpPr>
          <p:spPr>
            <a:xfrm>
              <a:off x="7135779" y="2491437"/>
              <a:ext cx="2160000" cy="30547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5" name="íšḷíḍè">
              <a:extLst>
                <a:ext uri="{FF2B5EF4-FFF2-40B4-BE49-F238E27FC236}">
                  <a16:creationId xmlns="" xmlns:a16="http://schemas.microsoft.com/office/drawing/2014/main" id="{0423AF57-4835-4B5B-9974-3CFFC4DB7143}"/>
                </a:ext>
              </a:extLst>
            </p:cNvPr>
            <p:cNvSpPr/>
            <p:nvPr/>
          </p:nvSpPr>
          <p:spPr>
            <a:xfrm>
              <a:off x="7897532" y="2173189"/>
              <a:ext cx="636495" cy="63649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6" name="íşḷiḓe">
              <a:extLst>
                <a:ext uri="{FF2B5EF4-FFF2-40B4-BE49-F238E27FC236}">
                  <a16:creationId xmlns="" xmlns:a16="http://schemas.microsoft.com/office/drawing/2014/main" id="{30F46BC1-ACA3-4876-9F09-4E132B37B8B1}"/>
                </a:ext>
              </a:extLst>
            </p:cNvPr>
            <p:cNvSpPr/>
            <p:nvPr/>
          </p:nvSpPr>
          <p:spPr>
            <a:xfrm>
              <a:off x="8063377" y="2357284"/>
              <a:ext cx="304804" cy="268303"/>
            </a:xfrm>
            <a:custGeom>
              <a:avLst/>
              <a:gdLst>
                <a:gd name="connsiteX0" fmla="*/ 18335 w 604256"/>
                <a:gd name="connsiteY0" fmla="*/ 334272 h 531895"/>
                <a:gd name="connsiteX1" fmla="*/ 37988 w 604256"/>
                <a:gd name="connsiteY1" fmla="*/ 336249 h 531895"/>
                <a:gd name="connsiteX2" fmla="*/ 302130 w 604256"/>
                <a:gd name="connsiteY2" fmla="*/ 476833 h 531895"/>
                <a:gd name="connsiteX3" fmla="*/ 566126 w 604256"/>
                <a:gd name="connsiteY3" fmla="*/ 336249 h 531895"/>
                <a:gd name="connsiteX4" fmla="*/ 601178 w 604256"/>
                <a:gd name="connsiteY4" fmla="*/ 346793 h 531895"/>
                <a:gd name="connsiteX5" fmla="*/ 590619 w 604256"/>
                <a:gd name="connsiteY5" fmla="*/ 381793 h 531895"/>
                <a:gd name="connsiteX6" fmla="*/ 314303 w 604256"/>
                <a:gd name="connsiteY6" fmla="*/ 528820 h 531895"/>
                <a:gd name="connsiteX7" fmla="*/ 302130 w 604256"/>
                <a:gd name="connsiteY7" fmla="*/ 531895 h 531895"/>
                <a:gd name="connsiteX8" fmla="*/ 289957 w 604256"/>
                <a:gd name="connsiteY8" fmla="*/ 528820 h 531895"/>
                <a:gd name="connsiteX9" fmla="*/ 13641 w 604256"/>
                <a:gd name="connsiteY9" fmla="*/ 381793 h 531895"/>
                <a:gd name="connsiteX10" fmla="*/ 3082 w 604256"/>
                <a:gd name="connsiteY10" fmla="*/ 346793 h 531895"/>
                <a:gd name="connsiteX11" fmla="*/ 18335 w 604256"/>
                <a:gd name="connsiteY11" fmla="*/ 334272 h 531895"/>
                <a:gd name="connsiteX12" fmla="*/ 18335 w 604256"/>
                <a:gd name="connsiteY12" fmla="*/ 233364 h 531895"/>
                <a:gd name="connsiteX13" fmla="*/ 37988 w 604256"/>
                <a:gd name="connsiteY13" fmla="*/ 235341 h 531895"/>
                <a:gd name="connsiteX14" fmla="*/ 302130 w 604256"/>
                <a:gd name="connsiteY14" fmla="*/ 375925 h 531895"/>
                <a:gd name="connsiteX15" fmla="*/ 566126 w 604256"/>
                <a:gd name="connsiteY15" fmla="*/ 235341 h 531895"/>
                <a:gd name="connsiteX16" fmla="*/ 601178 w 604256"/>
                <a:gd name="connsiteY16" fmla="*/ 245885 h 531895"/>
                <a:gd name="connsiteX17" fmla="*/ 590619 w 604256"/>
                <a:gd name="connsiteY17" fmla="*/ 280885 h 531895"/>
                <a:gd name="connsiteX18" fmla="*/ 314303 w 604256"/>
                <a:gd name="connsiteY18" fmla="*/ 428058 h 531895"/>
                <a:gd name="connsiteX19" fmla="*/ 302130 w 604256"/>
                <a:gd name="connsiteY19" fmla="*/ 430987 h 531895"/>
                <a:gd name="connsiteX20" fmla="*/ 289957 w 604256"/>
                <a:gd name="connsiteY20" fmla="*/ 428058 h 531895"/>
                <a:gd name="connsiteX21" fmla="*/ 13641 w 604256"/>
                <a:gd name="connsiteY21" fmla="*/ 280885 h 531895"/>
                <a:gd name="connsiteX22" fmla="*/ 3082 w 604256"/>
                <a:gd name="connsiteY22" fmla="*/ 245885 h 531895"/>
                <a:gd name="connsiteX23" fmla="*/ 18335 w 604256"/>
                <a:gd name="connsiteY23" fmla="*/ 233364 h 531895"/>
                <a:gd name="connsiteX24" fmla="*/ 291571 w 604256"/>
                <a:gd name="connsiteY24" fmla="*/ 2196 h 531895"/>
                <a:gd name="connsiteX25" fmla="*/ 312689 w 604256"/>
                <a:gd name="connsiteY25" fmla="*/ 2196 h 531895"/>
                <a:gd name="connsiteX26" fmla="*/ 588846 w 604256"/>
                <a:gd name="connsiteY26" fmla="*/ 125214 h 531895"/>
                <a:gd name="connsiteX27" fmla="*/ 604245 w 604256"/>
                <a:gd name="connsiteY27" fmla="*/ 147914 h 531895"/>
                <a:gd name="connsiteX28" fmla="*/ 590605 w 604256"/>
                <a:gd name="connsiteY28" fmla="*/ 171639 h 531895"/>
                <a:gd name="connsiteX29" fmla="*/ 314303 w 604256"/>
                <a:gd name="connsiteY29" fmla="*/ 318676 h 531895"/>
                <a:gd name="connsiteX30" fmla="*/ 302130 w 604256"/>
                <a:gd name="connsiteY30" fmla="*/ 321751 h 531895"/>
                <a:gd name="connsiteX31" fmla="*/ 289957 w 604256"/>
                <a:gd name="connsiteY31" fmla="*/ 318676 h 531895"/>
                <a:gd name="connsiteX32" fmla="*/ 13654 w 604256"/>
                <a:gd name="connsiteY32" fmla="*/ 171639 h 531895"/>
                <a:gd name="connsiteX33" fmla="*/ 15 w 604256"/>
                <a:gd name="connsiteY33" fmla="*/ 147914 h 531895"/>
                <a:gd name="connsiteX34" fmla="*/ 15414 w 604256"/>
                <a:gd name="connsiteY34" fmla="*/ 125214 h 53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4256" h="531895">
                  <a:moveTo>
                    <a:pt x="18335" y="334272"/>
                  </a:moveTo>
                  <a:cubicBezTo>
                    <a:pt x="24642" y="332369"/>
                    <a:pt x="31682" y="332881"/>
                    <a:pt x="37988" y="336249"/>
                  </a:cubicBezTo>
                  <a:lnTo>
                    <a:pt x="302130" y="476833"/>
                  </a:lnTo>
                  <a:lnTo>
                    <a:pt x="566126" y="336249"/>
                  </a:lnTo>
                  <a:cubicBezTo>
                    <a:pt x="578739" y="329513"/>
                    <a:pt x="594432" y="334199"/>
                    <a:pt x="601178" y="346793"/>
                  </a:cubicBezTo>
                  <a:cubicBezTo>
                    <a:pt x="607925" y="359387"/>
                    <a:pt x="603085" y="375056"/>
                    <a:pt x="590619" y="381793"/>
                  </a:cubicBezTo>
                  <a:lnTo>
                    <a:pt x="314303" y="528820"/>
                  </a:lnTo>
                  <a:cubicBezTo>
                    <a:pt x="310490" y="530870"/>
                    <a:pt x="306383" y="531895"/>
                    <a:pt x="302130" y="531895"/>
                  </a:cubicBezTo>
                  <a:cubicBezTo>
                    <a:pt x="297877" y="531895"/>
                    <a:pt x="293770" y="530870"/>
                    <a:pt x="289957" y="528820"/>
                  </a:cubicBezTo>
                  <a:lnTo>
                    <a:pt x="13641" y="381793"/>
                  </a:lnTo>
                  <a:cubicBezTo>
                    <a:pt x="1028" y="375056"/>
                    <a:pt x="-3665" y="359387"/>
                    <a:pt x="3082" y="346793"/>
                  </a:cubicBezTo>
                  <a:cubicBezTo>
                    <a:pt x="6455" y="340496"/>
                    <a:pt x="12028" y="336176"/>
                    <a:pt x="18335" y="334272"/>
                  </a:cubicBezTo>
                  <a:close/>
                  <a:moveTo>
                    <a:pt x="18335" y="233364"/>
                  </a:moveTo>
                  <a:cubicBezTo>
                    <a:pt x="24642" y="231461"/>
                    <a:pt x="31682" y="231973"/>
                    <a:pt x="37988" y="235341"/>
                  </a:cubicBezTo>
                  <a:lnTo>
                    <a:pt x="302130" y="375925"/>
                  </a:lnTo>
                  <a:lnTo>
                    <a:pt x="566126" y="235341"/>
                  </a:lnTo>
                  <a:cubicBezTo>
                    <a:pt x="578739" y="228605"/>
                    <a:pt x="594432" y="233291"/>
                    <a:pt x="601178" y="245885"/>
                  </a:cubicBezTo>
                  <a:cubicBezTo>
                    <a:pt x="607925" y="258479"/>
                    <a:pt x="603085" y="274148"/>
                    <a:pt x="590619" y="280885"/>
                  </a:cubicBezTo>
                  <a:lnTo>
                    <a:pt x="314303" y="428058"/>
                  </a:lnTo>
                  <a:cubicBezTo>
                    <a:pt x="310490" y="430108"/>
                    <a:pt x="306383" y="430987"/>
                    <a:pt x="302130" y="430987"/>
                  </a:cubicBezTo>
                  <a:cubicBezTo>
                    <a:pt x="297877" y="430987"/>
                    <a:pt x="293770" y="430108"/>
                    <a:pt x="289957" y="428058"/>
                  </a:cubicBezTo>
                  <a:lnTo>
                    <a:pt x="13641" y="280885"/>
                  </a:lnTo>
                  <a:cubicBezTo>
                    <a:pt x="1028" y="274148"/>
                    <a:pt x="-3665" y="258479"/>
                    <a:pt x="3082" y="245885"/>
                  </a:cubicBezTo>
                  <a:cubicBezTo>
                    <a:pt x="6455" y="239588"/>
                    <a:pt x="12028" y="235268"/>
                    <a:pt x="18335" y="233364"/>
                  </a:cubicBezTo>
                  <a:close/>
                  <a:moveTo>
                    <a:pt x="291571" y="2196"/>
                  </a:moveTo>
                  <a:cubicBezTo>
                    <a:pt x="298317" y="-733"/>
                    <a:pt x="305943" y="-733"/>
                    <a:pt x="312689" y="2196"/>
                  </a:cubicBezTo>
                  <a:lnTo>
                    <a:pt x="588846" y="125214"/>
                  </a:lnTo>
                  <a:cubicBezTo>
                    <a:pt x="597938" y="129315"/>
                    <a:pt x="603805" y="138102"/>
                    <a:pt x="604245" y="147914"/>
                  </a:cubicBezTo>
                  <a:cubicBezTo>
                    <a:pt x="604538" y="157726"/>
                    <a:pt x="599258" y="166953"/>
                    <a:pt x="590605" y="171639"/>
                  </a:cubicBezTo>
                  <a:lnTo>
                    <a:pt x="314303" y="318676"/>
                  </a:lnTo>
                  <a:cubicBezTo>
                    <a:pt x="310489" y="320726"/>
                    <a:pt x="306383" y="321751"/>
                    <a:pt x="302130" y="321751"/>
                  </a:cubicBezTo>
                  <a:cubicBezTo>
                    <a:pt x="297877" y="321751"/>
                    <a:pt x="293771" y="320726"/>
                    <a:pt x="289957" y="318676"/>
                  </a:cubicBezTo>
                  <a:lnTo>
                    <a:pt x="13654" y="171639"/>
                  </a:lnTo>
                  <a:cubicBezTo>
                    <a:pt x="5002" y="166953"/>
                    <a:pt x="-278" y="157726"/>
                    <a:pt x="15" y="147914"/>
                  </a:cubicBezTo>
                  <a:cubicBezTo>
                    <a:pt x="309" y="138102"/>
                    <a:pt x="6322" y="129315"/>
                    <a:pt x="15414" y="12521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7" name="íṣḻïḑè">
              <a:extLst>
                <a:ext uri="{FF2B5EF4-FFF2-40B4-BE49-F238E27FC236}">
                  <a16:creationId xmlns="" xmlns:a16="http://schemas.microsoft.com/office/drawing/2014/main" id="{4D816347-45EF-42CE-A959-EA1A3991E73B}"/>
                </a:ext>
              </a:extLst>
            </p:cNvPr>
            <p:cNvSpPr/>
            <p:nvPr/>
          </p:nvSpPr>
          <p:spPr>
            <a:xfrm>
              <a:off x="8004861" y="5335239"/>
              <a:ext cx="421836" cy="4218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 defTabSz="914354">
                <a:lnSpc>
                  <a:spcPct val="110000"/>
                </a:lnSpc>
              </a:pPr>
              <a:r>
                <a:rPr lang="en-US" altLang="zh-CN" sz="1600" dirty="0">
                  <a:solidFill>
                    <a:schemeClr val="tx1"/>
                  </a:solidFill>
                  <a:cs typeface="+mn-ea"/>
                  <a:sym typeface="+mn-lt"/>
                </a:rPr>
                <a:t>2</a:t>
              </a:r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8" name="îšḷiḓe">
              <a:extLst>
                <a:ext uri="{FF2B5EF4-FFF2-40B4-BE49-F238E27FC236}">
                  <a16:creationId xmlns="" xmlns:a16="http://schemas.microsoft.com/office/drawing/2014/main" id="{20D7B6FE-07DE-4EC5-8222-EA31B44099DF}"/>
                </a:ext>
              </a:extLst>
            </p:cNvPr>
            <p:cNvSpPr/>
            <p:nvPr/>
          </p:nvSpPr>
          <p:spPr bwMode="auto">
            <a:xfrm>
              <a:off x="7214097" y="2935805"/>
              <a:ext cx="2003365" cy="1661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29" name="îśľidé">
              <a:extLst>
                <a:ext uri="{FF2B5EF4-FFF2-40B4-BE49-F238E27FC236}">
                  <a16:creationId xmlns="" xmlns:a16="http://schemas.microsoft.com/office/drawing/2014/main" id="{4D814054-ADF2-44F4-AA92-359C2C182FB8}"/>
                </a:ext>
              </a:extLst>
            </p:cNvPr>
            <p:cNvSpPr txBox="1"/>
            <p:nvPr/>
          </p:nvSpPr>
          <p:spPr>
            <a:xfrm>
              <a:off x="6982072" y="5687404"/>
              <a:ext cx="2503272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  <a:endParaRPr lang="id-ID" sz="2000" b="1" dirty="0">
                <a:cs typeface="+mn-ea"/>
                <a:sym typeface="+mn-lt"/>
              </a:endParaRPr>
            </a:p>
          </p:txBody>
        </p:sp>
      </p:grpSp>
      <p:grpSp>
        <p:nvGrpSpPr>
          <p:cNvPr id="30" name="íṩḷídê">
            <a:extLst>
              <a:ext uri="{FF2B5EF4-FFF2-40B4-BE49-F238E27FC236}">
                <a16:creationId xmlns="" xmlns:a16="http://schemas.microsoft.com/office/drawing/2014/main" id="{8FB3278D-65F6-4ADD-A952-842599B11402}"/>
              </a:ext>
            </a:extLst>
          </p:cNvPr>
          <p:cNvGrpSpPr/>
          <p:nvPr/>
        </p:nvGrpSpPr>
        <p:grpSpPr>
          <a:xfrm>
            <a:off x="660400" y="1519547"/>
            <a:ext cx="3628740" cy="4225306"/>
            <a:chOff x="660400" y="1519547"/>
            <a:chExt cx="3628740" cy="4225306"/>
          </a:xfrm>
        </p:grpSpPr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D2CEB95A-F808-4936-988A-8A921C40A427}"/>
                </a:ext>
              </a:extLst>
            </p:cNvPr>
            <p:cNvCxnSpPr/>
            <p:nvPr/>
          </p:nvCxnSpPr>
          <p:spPr>
            <a:xfrm>
              <a:off x="660400" y="3632200"/>
              <a:ext cx="358887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îṧľïḍé">
              <a:extLst>
                <a:ext uri="{FF2B5EF4-FFF2-40B4-BE49-F238E27FC236}">
                  <a16:creationId xmlns="" xmlns:a16="http://schemas.microsoft.com/office/drawing/2014/main" id="{80A9D7CA-F6B2-49AD-AF60-50E774BE6A38}"/>
                </a:ext>
              </a:extLst>
            </p:cNvPr>
            <p:cNvGrpSpPr/>
            <p:nvPr/>
          </p:nvGrpSpPr>
          <p:grpSpPr>
            <a:xfrm>
              <a:off x="660400" y="1519547"/>
              <a:ext cx="3628740" cy="617725"/>
              <a:chOff x="698674" y="1396455"/>
              <a:chExt cx="3628740" cy="617725"/>
            </a:xfrm>
          </p:grpSpPr>
          <p:sp>
            <p:nvSpPr>
              <p:cNvPr id="48" name="ïŝḻiďè">
                <a:extLst>
                  <a:ext uri="{FF2B5EF4-FFF2-40B4-BE49-F238E27FC236}">
                    <a16:creationId xmlns="" xmlns:a16="http://schemas.microsoft.com/office/drawing/2014/main" id="{0EEC440A-21C2-481E-A250-FA53710670B4}"/>
                  </a:ext>
                </a:extLst>
              </p:cNvPr>
              <p:cNvSpPr/>
              <p:nvPr/>
            </p:nvSpPr>
            <p:spPr>
              <a:xfrm>
                <a:off x="698674" y="1584007"/>
                <a:ext cx="242620" cy="24262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9" name="îSľíḓe">
                <a:extLst>
                  <a:ext uri="{FF2B5EF4-FFF2-40B4-BE49-F238E27FC236}">
                    <a16:creationId xmlns="" xmlns:a16="http://schemas.microsoft.com/office/drawing/2014/main" id="{80FAC55D-E11E-4003-97E0-07D61E5EAE92}"/>
                  </a:ext>
                </a:extLst>
              </p:cNvPr>
              <p:cNvSpPr txBox="1"/>
              <p:nvPr/>
            </p:nvSpPr>
            <p:spPr>
              <a:xfrm flipH="1">
                <a:off x="1022026" y="1396455"/>
                <a:ext cx="3305388" cy="6177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ïṩḷidè">
              <a:extLst>
                <a:ext uri="{FF2B5EF4-FFF2-40B4-BE49-F238E27FC236}">
                  <a16:creationId xmlns="" xmlns:a16="http://schemas.microsoft.com/office/drawing/2014/main" id="{655F1250-C5F4-41F6-AF4C-C11F9F3BEE6C}"/>
                </a:ext>
              </a:extLst>
            </p:cNvPr>
            <p:cNvGrpSpPr/>
            <p:nvPr/>
          </p:nvGrpSpPr>
          <p:grpSpPr>
            <a:xfrm>
              <a:off x="660400" y="2143879"/>
              <a:ext cx="3628740" cy="617725"/>
              <a:chOff x="698674" y="1396455"/>
              <a:chExt cx="3628740" cy="617725"/>
            </a:xfrm>
          </p:grpSpPr>
          <p:sp>
            <p:nvSpPr>
              <p:cNvPr id="46" name="îsḻîḓe">
                <a:extLst>
                  <a:ext uri="{FF2B5EF4-FFF2-40B4-BE49-F238E27FC236}">
                    <a16:creationId xmlns="" xmlns:a16="http://schemas.microsoft.com/office/drawing/2014/main" id="{4C7B9D71-59CA-484F-B04C-4290EC1D9AFC}"/>
                  </a:ext>
                </a:extLst>
              </p:cNvPr>
              <p:cNvSpPr/>
              <p:nvPr/>
            </p:nvSpPr>
            <p:spPr>
              <a:xfrm>
                <a:off x="698674" y="1584007"/>
                <a:ext cx="242620" cy="24262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7" name="îṩlíḓe">
                <a:extLst>
                  <a:ext uri="{FF2B5EF4-FFF2-40B4-BE49-F238E27FC236}">
                    <a16:creationId xmlns="" xmlns:a16="http://schemas.microsoft.com/office/drawing/2014/main" id="{6FA71A82-8509-4611-BDB9-168321AAA54E}"/>
                  </a:ext>
                </a:extLst>
              </p:cNvPr>
              <p:cNvSpPr txBox="1"/>
              <p:nvPr/>
            </p:nvSpPr>
            <p:spPr>
              <a:xfrm flipH="1">
                <a:off x="1022026" y="1396455"/>
                <a:ext cx="3305388" cy="6177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ïṥḷïḑé">
              <a:extLst>
                <a:ext uri="{FF2B5EF4-FFF2-40B4-BE49-F238E27FC236}">
                  <a16:creationId xmlns="" xmlns:a16="http://schemas.microsoft.com/office/drawing/2014/main" id="{33C9B3B1-FEBF-42EC-A78A-4E2F7234AA1A}"/>
                </a:ext>
              </a:extLst>
            </p:cNvPr>
            <p:cNvGrpSpPr/>
            <p:nvPr/>
          </p:nvGrpSpPr>
          <p:grpSpPr>
            <a:xfrm>
              <a:off x="660400" y="2768211"/>
              <a:ext cx="3628740" cy="617725"/>
              <a:chOff x="698674" y="1396455"/>
              <a:chExt cx="3628740" cy="617725"/>
            </a:xfrm>
          </p:grpSpPr>
          <p:sp>
            <p:nvSpPr>
              <p:cNvPr id="44" name="i$ḻîḍè">
                <a:extLst>
                  <a:ext uri="{FF2B5EF4-FFF2-40B4-BE49-F238E27FC236}">
                    <a16:creationId xmlns="" xmlns:a16="http://schemas.microsoft.com/office/drawing/2014/main" id="{56192FD2-3ECB-4F78-B945-A8BEF93C6A0C}"/>
                  </a:ext>
                </a:extLst>
              </p:cNvPr>
              <p:cNvSpPr/>
              <p:nvPr/>
            </p:nvSpPr>
            <p:spPr>
              <a:xfrm>
                <a:off x="698674" y="1584007"/>
                <a:ext cx="242620" cy="24262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5" name="î$ḷíďê">
                <a:extLst>
                  <a:ext uri="{FF2B5EF4-FFF2-40B4-BE49-F238E27FC236}">
                    <a16:creationId xmlns="" xmlns:a16="http://schemas.microsoft.com/office/drawing/2014/main" id="{F8AF4C71-CBA6-4713-95BD-0099106C4E1C}"/>
                  </a:ext>
                </a:extLst>
              </p:cNvPr>
              <p:cNvSpPr txBox="1"/>
              <p:nvPr/>
            </p:nvSpPr>
            <p:spPr>
              <a:xfrm flipH="1">
                <a:off x="1022026" y="1396455"/>
                <a:ext cx="3305388" cy="6177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íṡ1iďé">
              <a:extLst>
                <a:ext uri="{FF2B5EF4-FFF2-40B4-BE49-F238E27FC236}">
                  <a16:creationId xmlns="" xmlns:a16="http://schemas.microsoft.com/office/drawing/2014/main" id="{EB17872C-EBE9-4AB0-AA3C-40B27BA8F540}"/>
                </a:ext>
              </a:extLst>
            </p:cNvPr>
            <p:cNvGrpSpPr/>
            <p:nvPr/>
          </p:nvGrpSpPr>
          <p:grpSpPr>
            <a:xfrm>
              <a:off x="660400" y="3878464"/>
              <a:ext cx="3628740" cy="617725"/>
              <a:chOff x="660400" y="3878464"/>
              <a:chExt cx="3628740" cy="617725"/>
            </a:xfrm>
          </p:grpSpPr>
          <p:sp>
            <p:nvSpPr>
              <p:cNvPr id="42" name="íṥḷiḓê">
                <a:extLst>
                  <a:ext uri="{FF2B5EF4-FFF2-40B4-BE49-F238E27FC236}">
                    <a16:creationId xmlns="" xmlns:a16="http://schemas.microsoft.com/office/drawing/2014/main" id="{F80B45F5-803D-4F21-9CDD-F74E195E5A21}"/>
                  </a:ext>
                </a:extLst>
              </p:cNvPr>
              <p:cNvSpPr/>
              <p:nvPr/>
            </p:nvSpPr>
            <p:spPr>
              <a:xfrm>
                <a:off x="660400" y="4066016"/>
                <a:ext cx="242620" cy="24262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3" name="íşļíḓê">
                <a:extLst>
                  <a:ext uri="{FF2B5EF4-FFF2-40B4-BE49-F238E27FC236}">
                    <a16:creationId xmlns="" xmlns:a16="http://schemas.microsoft.com/office/drawing/2014/main" id="{5F0F689F-3AFF-4F8E-8BDF-FAD09B49A043}"/>
                  </a:ext>
                </a:extLst>
              </p:cNvPr>
              <p:cNvSpPr txBox="1"/>
              <p:nvPr/>
            </p:nvSpPr>
            <p:spPr>
              <a:xfrm flipH="1">
                <a:off x="983752" y="3878464"/>
                <a:ext cx="3305388" cy="6177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î$ļíďe">
              <a:extLst>
                <a:ext uri="{FF2B5EF4-FFF2-40B4-BE49-F238E27FC236}">
                  <a16:creationId xmlns="" xmlns:a16="http://schemas.microsoft.com/office/drawing/2014/main" id="{3ACFFDB2-A1F7-469B-B59C-811E95CC3230}"/>
                </a:ext>
              </a:extLst>
            </p:cNvPr>
            <p:cNvGrpSpPr/>
            <p:nvPr/>
          </p:nvGrpSpPr>
          <p:grpSpPr>
            <a:xfrm>
              <a:off x="660400" y="4502796"/>
              <a:ext cx="3628740" cy="617725"/>
              <a:chOff x="660400" y="4502796"/>
              <a:chExt cx="3628740" cy="617725"/>
            </a:xfrm>
          </p:grpSpPr>
          <p:sp>
            <p:nvSpPr>
              <p:cNvPr id="40" name="işļiḑé">
                <a:extLst>
                  <a:ext uri="{FF2B5EF4-FFF2-40B4-BE49-F238E27FC236}">
                    <a16:creationId xmlns="" xmlns:a16="http://schemas.microsoft.com/office/drawing/2014/main" id="{496B40BE-9AAE-426C-9BA9-EDA9AD31C822}"/>
                  </a:ext>
                </a:extLst>
              </p:cNvPr>
              <p:cNvSpPr/>
              <p:nvPr/>
            </p:nvSpPr>
            <p:spPr>
              <a:xfrm>
                <a:off x="660400" y="4690348"/>
                <a:ext cx="242620" cy="24262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1" name="íṥ1ïḓê">
                <a:extLst>
                  <a:ext uri="{FF2B5EF4-FFF2-40B4-BE49-F238E27FC236}">
                    <a16:creationId xmlns="" xmlns:a16="http://schemas.microsoft.com/office/drawing/2014/main" id="{AEB6D044-D432-42FC-A611-8B963B5F7D9B}"/>
                  </a:ext>
                </a:extLst>
              </p:cNvPr>
              <p:cNvSpPr txBox="1"/>
              <p:nvPr/>
            </p:nvSpPr>
            <p:spPr>
              <a:xfrm flipH="1">
                <a:off x="983752" y="4502796"/>
                <a:ext cx="3305388" cy="6177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ïşľíḋe">
              <a:extLst>
                <a:ext uri="{FF2B5EF4-FFF2-40B4-BE49-F238E27FC236}">
                  <a16:creationId xmlns="" xmlns:a16="http://schemas.microsoft.com/office/drawing/2014/main" id="{306236FF-64D0-4265-A086-C7A97F98EC89}"/>
                </a:ext>
              </a:extLst>
            </p:cNvPr>
            <p:cNvGrpSpPr/>
            <p:nvPr/>
          </p:nvGrpSpPr>
          <p:grpSpPr>
            <a:xfrm>
              <a:off x="660400" y="5127128"/>
              <a:ext cx="3628740" cy="617725"/>
              <a:chOff x="660400" y="5127128"/>
              <a:chExt cx="3628740" cy="617725"/>
            </a:xfrm>
          </p:grpSpPr>
          <p:sp>
            <p:nvSpPr>
              <p:cNvPr id="38" name="îsļïḓè">
                <a:extLst>
                  <a:ext uri="{FF2B5EF4-FFF2-40B4-BE49-F238E27FC236}">
                    <a16:creationId xmlns="" xmlns:a16="http://schemas.microsoft.com/office/drawing/2014/main" id="{784CF7BB-E315-4C09-BB17-93E6EA21F482}"/>
                  </a:ext>
                </a:extLst>
              </p:cNvPr>
              <p:cNvSpPr/>
              <p:nvPr/>
            </p:nvSpPr>
            <p:spPr>
              <a:xfrm>
                <a:off x="660400" y="5314680"/>
                <a:ext cx="242620" cy="24262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39" name="îśliḍe">
                <a:extLst>
                  <a:ext uri="{FF2B5EF4-FFF2-40B4-BE49-F238E27FC236}">
                    <a16:creationId xmlns="" xmlns:a16="http://schemas.microsoft.com/office/drawing/2014/main" id="{CD80AE60-60F7-49A9-8A91-45A154DBD86C}"/>
                  </a:ext>
                </a:extLst>
              </p:cNvPr>
              <p:cNvSpPr txBox="1"/>
              <p:nvPr/>
            </p:nvSpPr>
            <p:spPr>
              <a:xfrm flipH="1">
                <a:off x="983752" y="5127128"/>
                <a:ext cx="3305388" cy="6177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440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190F8C9D-C78E-4342-A410-B7E0B148F572}"/>
              </a:ext>
            </a:extLst>
          </p:cNvPr>
          <p:cNvGrpSpPr/>
          <p:nvPr/>
        </p:nvGrpSpPr>
        <p:grpSpPr>
          <a:xfrm>
            <a:off x="1595169" y="4316823"/>
            <a:ext cx="2896697" cy="1718198"/>
            <a:chOff x="1595169" y="4316823"/>
            <a:chExt cx="2896697" cy="1718198"/>
          </a:xfrm>
        </p:grpSpPr>
        <p:cxnSp>
          <p:nvCxnSpPr>
            <p:cNvPr id="6" name="直接箭头连接符 5">
              <a:extLst>
                <a:ext uri="{FF2B5EF4-FFF2-40B4-BE49-F238E27FC236}">
                  <a16:creationId xmlns="" xmlns:a16="http://schemas.microsoft.com/office/drawing/2014/main" id="{34F4276D-19FD-46B6-8025-BC65C2D7DFBD}"/>
                </a:ext>
              </a:extLst>
            </p:cNvPr>
            <p:cNvCxnSpPr/>
            <p:nvPr/>
          </p:nvCxnSpPr>
          <p:spPr>
            <a:xfrm>
              <a:off x="3043517" y="4316823"/>
              <a:ext cx="0" cy="582707"/>
            </a:xfrm>
            <a:prstGeom prst="straightConnector1">
              <a:avLst/>
            </a:prstGeom>
            <a:ln w="3175" cap="rnd">
              <a:solidFill>
                <a:schemeClr val="bg1">
                  <a:lumMod val="65000"/>
                </a:schemeClr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ísḻídê">
              <a:extLst>
                <a:ext uri="{FF2B5EF4-FFF2-40B4-BE49-F238E27FC236}">
                  <a16:creationId xmlns="" xmlns:a16="http://schemas.microsoft.com/office/drawing/2014/main" id="{D94F22B0-9EB9-439B-82DA-0B99AD1203AD}"/>
                </a:ext>
              </a:extLst>
            </p:cNvPr>
            <p:cNvGrpSpPr/>
            <p:nvPr/>
          </p:nvGrpSpPr>
          <p:grpSpPr>
            <a:xfrm>
              <a:off x="1595169" y="4899530"/>
              <a:ext cx="2896697" cy="1135491"/>
              <a:chOff x="1848339" y="4261262"/>
              <a:chExt cx="2745727" cy="1135491"/>
            </a:xfrm>
          </p:grpSpPr>
          <p:sp>
            <p:nvSpPr>
              <p:cNvPr id="9" name="íṥḷidè">
                <a:extLst>
                  <a:ext uri="{FF2B5EF4-FFF2-40B4-BE49-F238E27FC236}">
                    <a16:creationId xmlns="" xmlns:a16="http://schemas.microsoft.com/office/drawing/2014/main" id="{632B2573-D5E5-4466-91EF-938D64D4219E}"/>
                  </a:ext>
                </a:extLst>
              </p:cNvPr>
              <p:cNvSpPr txBox="1"/>
              <p:nvPr/>
            </p:nvSpPr>
            <p:spPr>
              <a:xfrm>
                <a:off x="1848339" y="4708025"/>
                <a:ext cx="2745727" cy="6887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dirty="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12" name="ïṩlïḋê">
                <a:extLst>
                  <a:ext uri="{FF2B5EF4-FFF2-40B4-BE49-F238E27FC236}">
                    <a16:creationId xmlns="" xmlns:a16="http://schemas.microsoft.com/office/drawing/2014/main" id="{9CF41DE7-480C-40AF-AAAA-F0A586B25B0E}"/>
                  </a:ext>
                </a:extLst>
              </p:cNvPr>
              <p:cNvSpPr/>
              <p:nvPr/>
            </p:nvSpPr>
            <p:spPr>
              <a:xfrm>
                <a:off x="1848339" y="4261262"/>
                <a:ext cx="2745727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</a:p>
            </p:txBody>
          </p:sp>
        </p:grp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1DA92F56-B3AE-49BF-B8E4-76361509656C}"/>
              </a:ext>
            </a:extLst>
          </p:cNvPr>
          <p:cNvGrpSpPr/>
          <p:nvPr/>
        </p:nvGrpSpPr>
        <p:grpSpPr>
          <a:xfrm>
            <a:off x="5665145" y="4316823"/>
            <a:ext cx="2896697" cy="1718198"/>
            <a:chOff x="5665145" y="4316823"/>
            <a:chExt cx="2896697" cy="1718198"/>
          </a:xfrm>
        </p:grpSpPr>
        <p:cxnSp>
          <p:nvCxnSpPr>
            <p:cNvPr id="14" name="直接箭头连接符 13">
              <a:extLst>
                <a:ext uri="{FF2B5EF4-FFF2-40B4-BE49-F238E27FC236}">
                  <a16:creationId xmlns="" xmlns:a16="http://schemas.microsoft.com/office/drawing/2014/main" id="{E72210A1-C95C-4246-8087-EA7ACDE7FA89}"/>
                </a:ext>
              </a:extLst>
            </p:cNvPr>
            <p:cNvCxnSpPr/>
            <p:nvPr/>
          </p:nvCxnSpPr>
          <p:spPr>
            <a:xfrm>
              <a:off x="7113493" y="4316823"/>
              <a:ext cx="0" cy="582707"/>
            </a:xfrm>
            <a:prstGeom prst="straightConnector1">
              <a:avLst/>
            </a:prstGeom>
            <a:ln w="3175" cap="rnd">
              <a:solidFill>
                <a:schemeClr val="bg1">
                  <a:lumMod val="65000"/>
                </a:schemeClr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îSlíḋê">
              <a:extLst>
                <a:ext uri="{FF2B5EF4-FFF2-40B4-BE49-F238E27FC236}">
                  <a16:creationId xmlns="" xmlns:a16="http://schemas.microsoft.com/office/drawing/2014/main" id="{8C71579C-A644-4D8A-A0D5-0DAA7F9C8784}"/>
                </a:ext>
              </a:extLst>
            </p:cNvPr>
            <p:cNvGrpSpPr/>
            <p:nvPr/>
          </p:nvGrpSpPr>
          <p:grpSpPr>
            <a:xfrm>
              <a:off x="5665145" y="4899530"/>
              <a:ext cx="2896697" cy="1135491"/>
              <a:chOff x="1848339" y="4261262"/>
              <a:chExt cx="2745727" cy="1135491"/>
            </a:xfrm>
          </p:grpSpPr>
          <p:sp>
            <p:nvSpPr>
              <p:cNvPr id="16" name="ïṥļîḋe">
                <a:extLst>
                  <a:ext uri="{FF2B5EF4-FFF2-40B4-BE49-F238E27FC236}">
                    <a16:creationId xmlns="" xmlns:a16="http://schemas.microsoft.com/office/drawing/2014/main" id="{3608EBEC-ADB7-4666-A4DE-BA8A92B586C2}"/>
                  </a:ext>
                </a:extLst>
              </p:cNvPr>
              <p:cNvSpPr txBox="1"/>
              <p:nvPr/>
            </p:nvSpPr>
            <p:spPr>
              <a:xfrm>
                <a:off x="1848339" y="4708025"/>
                <a:ext cx="2745727" cy="6887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17" name="ïṥlîḑê">
                <a:extLst>
                  <a:ext uri="{FF2B5EF4-FFF2-40B4-BE49-F238E27FC236}">
                    <a16:creationId xmlns="" xmlns:a16="http://schemas.microsoft.com/office/drawing/2014/main" id="{3C579E72-5814-4D3F-BFB1-E327D67B24FE}"/>
                  </a:ext>
                </a:extLst>
              </p:cNvPr>
              <p:cNvSpPr/>
              <p:nvPr/>
            </p:nvSpPr>
            <p:spPr>
              <a:xfrm>
                <a:off x="1848339" y="4261262"/>
                <a:ext cx="2745727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</a:p>
            </p:txBody>
          </p:sp>
        </p:grp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15357D3-EF77-455A-AD2D-3A72709CABD9}"/>
              </a:ext>
            </a:extLst>
          </p:cNvPr>
          <p:cNvGrpSpPr/>
          <p:nvPr/>
        </p:nvGrpSpPr>
        <p:grpSpPr>
          <a:xfrm>
            <a:off x="3630157" y="1242079"/>
            <a:ext cx="2896697" cy="1718198"/>
            <a:chOff x="3630157" y="1242079"/>
            <a:chExt cx="2896697" cy="1718198"/>
          </a:xfrm>
        </p:grpSpPr>
        <p:cxnSp>
          <p:nvCxnSpPr>
            <p:cNvPr id="19" name="直接箭头连接符 18">
              <a:extLst>
                <a:ext uri="{FF2B5EF4-FFF2-40B4-BE49-F238E27FC236}">
                  <a16:creationId xmlns="" xmlns:a16="http://schemas.microsoft.com/office/drawing/2014/main" id="{6F59B60E-0F0A-4035-93CA-2B64EC575AD3}"/>
                </a:ext>
              </a:extLst>
            </p:cNvPr>
            <p:cNvCxnSpPr/>
            <p:nvPr/>
          </p:nvCxnSpPr>
          <p:spPr>
            <a:xfrm>
              <a:off x="5078505" y="2377570"/>
              <a:ext cx="0" cy="582707"/>
            </a:xfrm>
            <a:prstGeom prst="straightConnector1">
              <a:avLst/>
            </a:prstGeom>
            <a:ln w="3175" cap="rnd">
              <a:solidFill>
                <a:schemeClr val="bg1">
                  <a:lumMod val="65000"/>
                </a:schemeClr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íṥ1ïḍê">
              <a:extLst>
                <a:ext uri="{FF2B5EF4-FFF2-40B4-BE49-F238E27FC236}">
                  <a16:creationId xmlns="" xmlns:a16="http://schemas.microsoft.com/office/drawing/2014/main" id="{6F66E99A-DD2E-446F-B7D8-7D61B3CE3877}"/>
                </a:ext>
              </a:extLst>
            </p:cNvPr>
            <p:cNvGrpSpPr/>
            <p:nvPr/>
          </p:nvGrpSpPr>
          <p:grpSpPr>
            <a:xfrm>
              <a:off x="3630157" y="1242079"/>
              <a:ext cx="2896697" cy="1135491"/>
              <a:chOff x="1848339" y="4261262"/>
              <a:chExt cx="2745727" cy="1135491"/>
            </a:xfrm>
          </p:grpSpPr>
          <p:sp>
            <p:nvSpPr>
              <p:cNvPr id="21" name="î$1iďé">
                <a:extLst>
                  <a:ext uri="{FF2B5EF4-FFF2-40B4-BE49-F238E27FC236}">
                    <a16:creationId xmlns="" xmlns:a16="http://schemas.microsoft.com/office/drawing/2014/main" id="{B022A919-6D5A-4672-A663-E78AD8C48B97}"/>
                  </a:ext>
                </a:extLst>
              </p:cNvPr>
              <p:cNvSpPr txBox="1"/>
              <p:nvPr/>
            </p:nvSpPr>
            <p:spPr>
              <a:xfrm>
                <a:off x="1848339" y="4708025"/>
                <a:ext cx="2745727" cy="6887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22" name="îšḷiḍé">
                <a:extLst>
                  <a:ext uri="{FF2B5EF4-FFF2-40B4-BE49-F238E27FC236}">
                    <a16:creationId xmlns="" xmlns:a16="http://schemas.microsoft.com/office/drawing/2014/main" id="{DAA97D1B-3BAF-4F76-8889-D3E5EE9FB39B}"/>
                  </a:ext>
                </a:extLst>
              </p:cNvPr>
              <p:cNvSpPr/>
              <p:nvPr/>
            </p:nvSpPr>
            <p:spPr>
              <a:xfrm>
                <a:off x="1848339" y="4261262"/>
                <a:ext cx="2745727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DE8E2C3A-2583-4396-9E12-A969317C90F4}"/>
              </a:ext>
            </a:extLst>
          </p:cNvPr>
          <p:cNvGrpSpPr/>
          <p:nvPr/>
        </p:nvGrpSpPr>
        <p:grpSpPr>
          <a:xfrm>
            <a:off x="2026023" y="2615585"/>
            <a:ext cx="8139953" cy="2040459"/>
            <a:chOff x="2026023" y="2615585"/>
            <a:chExt cx="8139953" cy="2040459"/>
          </a:xfrm>
        </p:grpSpPr>
        <p:sp>
          <p:nvSpPr>
            <p:cNvPr id="24" name="îṡḻiďé">
              <a:extLst>
                <a:ext uri="{FF2B5EF4-FFF2-40B4-BE49-F238E27FC236}">
                  <a16:creationId xmlns="" xmlns:a16="http://schemas.microsoft.com/office/drawing/2014/main" id="{C26BFE36-6E03-40E1-95DB-DFDA2C42F0AF}"/>
                </a:ext>
              </a:extLst>
            </p:cNvPr>
            <p:cNvSpPr/>
            <p:nvPr/>
          </p:nvSpPr>
          <p:spPr>
            <a:xfrm>
              <a:off x="2026023" y="2621056"/>
              <a:ext cx="2034988" cy="2034988"/>
            </a:xfrm>
            <a:prstGeom prst="arc">
              <a:avLst>
                <a:gd name="adj1" fmla="val 10766207"/>
                <a:gd name="adj2" fmla="val 0"/>
              </a:avLst>
            </a:prstGeom>
            <a:ln w="69850" cap="rnd">
              <a:solidFill>
                <a:schemeClr val="accent1"/>
              </a:solidFill>
            </a:ln>
            <a:effectLst>
              <a:outerShdw dist="25400" dir="5400000" sx="97000" sy="97000" algn="ctr" rotWithShape="0">
                <a:srgbClr val="000000">
                  <a:alpha val="8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350" dirty="0">
                <a:cs typeface="+mn-ea"/>
                <a:sym typeface="+mn-lt"/>
              </a:endParaRPr>
            </a:p>
          </p:txBody>
        </p:sp>
        <p:sp>
          <p:nvSpPr>
            <p:cNvPr id="25" name="îṩḻïḋe">
              <a:extLst>
                <a:ext uri="{FF2B5EF4-FFF2-40B4-BE49-F238E27FC236}">
                  <a16:creationId xmlns="" xmlns:a16="http://schemas.microsoft.com/office/drawing/2014/main" id="{DDDE23FF-1EBB-4A72-AE9D-5AA5533D14E3}"/>
                </a:ext>
              </a:extLst>
            </p:cNvPr>
            <p:cNvSpPr/>
            <p:nvPr/>
          </p:nvSpPr>
          <p:spPr>
            <a:xfrm>
              <a:off x="2532362" y="3128167"/>
              <a:ext cx="1022311" cy="1020766"/>
            </a:xfrm>
            <a:custGeom>
              <a:avLst/>
              <a:gdLst>
                <a:gd name="T0" fmla="*/ 6894 w 7804"/>
                <a:gd name="T1" fmla="*/ 3038 h 7804"/>
                <a:gd name="T2" fmla="*/ 6614 w 7804"/>
                <a:gd name="T3" fmla="*/ 2704 h 7804"/>
                <a:gd name="T4" fmla="*/ 6826 w 7804"/>
                <a:gd name="T5" fmla="*/ 2200 h 7804"/>
                <a:gd name="T6" fmla="*/ 6496 w 7804"/>
                <a:gd name="T7" fmla="*/ 978 h 7804"/>
                <a:gd name="T8" fmla="*/ 5604 w 7804"/>
                <a:gd name="T9" fmla="*/ 978 h 7804"/>
                <a:gd name="T10" fmla="*/ 5254 w 7804"/>
                <a:gd name="T11" fmla="*/ 1222 h 7804"/>
                <a:gd name="T12" fmla="*/ 4973 w 7804"/>
                <a:gd name="T13" fmla="*/ 1137 h 7804"/>
                <a:gd name="T14" fmla="*/ 4766 w 7804"/>
                <a:gd name="T15" fmla="*/ 631 h 7804"/>
                <a:gd name="T16" fmla="*/ 3668 w 7804"/>
                <a:gd name="T17" fmla="*/ 0 h 7804"/>
                <a:gd name="T18" fmla="*/ 3038 w 7804"/>
                <a:gd name="T19" fmla="*/ 910 h 7804"/>
                <a:gd name="T20" fmla="*/ 2704 w 7804"/>
                <a:gd name="T21" fmla="*/ 1190 h 7804"/>
                <a:gd name="T22" fmla="*/ 2398 w 7804"/>
                <a:gd name="T23" fmla="*/ 1175 h 7804"/>
                <a:gd name="T24" fmla="*/ 1754 w 7804"/>
                <a:gd name="T25" fmla="*/ 793 h 7804"/>
                <a:gd name="T26" fmla="*/ 978 w 7804"/>
                <a:gd name="T27" fmla="*/ 1308 h 7804"/>
                <a:gd name="T28" fmla="*/ 1175 w 7804"/>
                <a:gd name="T29" fmla="*/ 2398 h 7804"/>
                <a:gd name="T30" fmla="*/ 1137 w 7804"/>
                <a:gd name="T31" fmla="*/ 2831 h 7804"/>
                <a:gd name="T32" fmla="*/ 631 w 7804"/>
                <a:gd name="T33" fmla="*/ 3038 h 7804"/>
                <a:gd name="T34" fmla="*/ 0 w 7804"/>
                <a:gd name="T35" fmla="*/ 4136 h 7804"/>
                <a:gd name="T36" fmla="*/ 910 w 7804"/>
                <a:gd name="T37" fmla="*/ 4766 h 7804"/>
                <a:gd name="T38" fmla="*/ 1190 w 7804"/>
                <a:gd name="T39" fmla="*/ 5100 h 7804"/>
                <a:gd name="T40" fmla="*/ 978 w 7804"/>
                <a:gd name="T41" fmla="*/ 5604 h 7804"/>
                <a:gd name="T42" fmla="*/ 1308 w 7804"/>
                <a:gd name="T43" fmla="*/ 6826 h 7804"/>
                <a:gd name="T44" fmla="*/ 2200 w 7804"/>
                <a:gd name="T45" fmla="*/ 6826 h 7804"/>
                <a:gd name="T46" fmla="*/ 2550 w 7804"/>
                <a:gd name="T47" fmla="*/ 6582 h 7804"/>
                <a:gd name="T48" fmla="*/ 2831 w 7804"/>
                <a:gd name="T49" fmla="*/ 6667 h 7804"/>
                <a:gd name="T50" fmla="*/ 3038 w 7804"/>
                <a:gd name="T51" fmla="*/ 7173 h 7804"/>
                <a:gd name="T52" fmla="*/ 4136 w 7804"/>
                <a:gd name="T53" fmla="*/ 7804 h 7804"/>
                <a:gd name="T54" fmla="*/ 4766 w 7804"/>
                <a:gd name="T55" fmla="*/ 6894 h 7804"/>
                <a:gd name="T56" fmla="*/ 5100 w 7804"/>
                <a:gd name="T57" fmla="*/ 6614 h 7804"/>
                <a:gd name="T58" fmla="*/ 5406 w 7804"/>
                <a:gd name="T59" fmla="*/ 6629 h 7804"/>
                <a:gd name="T60" fmla="*/ 6050 w 7804"/>
                <a:gd name="T61" fmla="*/ 7011 h 7804"/>
                <a:gd name="T62" fmla="*/ 6647 w 7804"/>
                <a:gd name="T63" fmla="*/ 6675 h 7804"/>
                <a:gd name="T64" fmla="*/ 6826 w 7804"/>
                <a:gd name="T65" fmla="*/ 6496 h 7804"/>
                <a:gd name="T66" fmla="*/ 6629 w 7804"/>
                <a:gd name="T67" fmla="*/ 5406 h 7804"/>
                <a:gd name="T68" fmla="*/ 6667 w 7804"/>
                <a:gd name="T69" fmla="*/ 4972 h 7804"/>
                <a:gd name="T70" fmla="*/ 7173 w 7804"/>
                <a:gd name="T71" fmla="*/ 4766 h 7804"/>
                <a:gd name="T72" fmla="*/ 7804 w 7804"/>
                <a:gd name="T73" fmla="*/ 3668 h 7804"/>
                <a:gd name="T74" fmla="*/ 5608 w 7804"/>
                <a:gd name="T75" fmla="*/ 3902 h 7804"/>
                <a:gd name="T76" fmla="*/ 2196 w 7804"/>
                <a:gd name="T77" fmla="*/ 3902 h 7804"/>
                <a:gd name="T78" fmla="*/ 5608 w 7804"/>
                <a:gd name="T79" fmla="*/ 3902 h 7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804" h="7804">
                  <a:moveTo>
                    <a:pt x="7173" y="3038"/>
                  </a:moveTo>
                  <a:lnTo>
                    <a:pt x="6894" y="3038"/>
                  </a:lnTo>
                  <a:cubicBezTo>
                    <a:pt x="6824" y="3038"/>
                    <a:pt x="6714" y="2953"/>
                    <a:pt x="6667" y="2831"/>
                  </a:cubicBezTo>
                  <a:cubicBezTo>
                    <a:pt x="6650" y="2789"/>
                    <a:pt x="6632" y="2746"/>
                    <a:pt x="6614" y="2704"/>
                  </a:cubicBezTo>
                  <a:cubicBezTo>
                    <a:pt x="6561" y="2585"/>
                    <a:pt x="6579" y="2447"/>
                    <a:pt x="6629" y="2398"/>
                  </a:cubicBezTo>
                  <a:lnTo>
                    <a:pt x="6826" y="2200"/>
                  </a:lnTo>
                  <a:cubicBezTo>
                    <a:pt x="7072" y="1954"/>
                    <a:pt x="7072" y="1554"/>
                    <a:pt x="6826" y="1308"/>
                  </a:cubicBezTo>
                  <a:lnTo>
                    <a:pt x="6496" y="978"/>
                  </a:lnTo>
                  <a:cubicBezTo>
                    <a:pt x="6377" y="859"/>
                    <a:pt x="6218" y="793"/>
                    <a:pt x="6050" y="793"/>
                  </a:cubicBezTo>
                  <a:cubicBezTo>
                    <a:pt x="5882" y="793"/>
                    <a:pt x="5723" y="859"/>
                    <a:pt x="5604" y="978"/>
                  </a:cubicBezTo>
                  <a:lnTo>
                    <a:pt x="5406" y="1176"/>
                  </a:lnTo>
                  <a:cubicBezTo>
                    <a:pt x="5378" y="1204"/>
                    <a:pt x="5319" y="1222"/>
                    <a:pt x="5254" y="1222"/>
                  </a:cubicBezTo>
                  <a:cubicBezTo>
                    <a:pt x="5201" y="1222"/>
                    <a:pt x="5147" y="1211"/>
                    <a:pt x="5100" y="1190"/>
                  </a:cubicBezTo>
                  <a:cubicBezTo>
                    <a:pt x="5058" y="1172"/>
                    <a:pt x="5015" y="1154"/>
                    <a:pt x="4973" y="1137"/>
                  </a:cubicBezTo>
                  <a:cubicBezTo>
                    <a:pt x="4851" y="1090"/>
                    <a:pt x="4766" y="980"/>
                    <a:pt x="4766" y="910"/>
                  </a:cubicBezTo>
                  <a:lnTo>
                    <a:pt x="4766" y="631"/>
                  </a:lnTo>
                  <a:cubicBezTo>
                    <a:pt x="4766" y="283"/>
                    <a:pt x="4483" y="0"/>
                    <a:pt x="4136" y="0"/>
                  </a:cubicBezTo>
                  <a:lnTo>
                    <a:pt x="3668" y="0"/>
                  </a:lnTo>
                  <a:cubicBezTo>
                    <a:pt x="3321" y="0"/>
                    <a:pt x="3038" y="283"/>
                    <a:pt x="3038" y="631"/>
                  </a:cubicBezTo>
                  <a:lnTo>
                    <a:pt x="3038" y="910"/>
                  </a:lnTo>
                  <a:cubicBezTo>
                    <a:pt x="3038" y="980"/>
                    <a:pt x="2953" y="1090"/>
                    <a:pt x="2831" y="1137"/>
                  </a:cubicBezTo>
                  <a:cubicBezTo>
                    <a:pt x="2789" y="1154"/>
                    <a:pt x="2746" y="1172"/>
                    <a:pt x="2704" y="1190"/>
                  </a:cubicBezTo>
                  <a:cubicBezTo>
                    <a:pt x="2657" y="1211"/>
                    <a:pt x="2603" y="1222"/>
                    <a:pt x="2550" y="1222"/>
                  </a:cubicBezTo>
                  <a:cubicBezTo>
                    <a:pt x="2485" y="1222"/>
                    <a:pt x="2426" y="1204"/>
                    <a:pt x="2398" y="1175"/>
                  </a:cubicBezTo>
                  <a:lnTo>
                    <a:pt x="2200" y="978"/>
                  </a:lnTo>
                  <a:cubicBezTo>
                    <a:pt x="2081" y="859"/>
                    <a:pt x="1922" y="793"/>
                    <a:pt x="1754" y="793"/>
                  </a:cubicBezTo>
                  <a:cubicBezTo>
                    <a:pt x="1585" y="793"/>
                    <a:pt x="1427" y="859"/>
                    <a:pt x="1308" y="978"/>
                  </a:cubicBezTo>
                  <a:lnTo>
                    <a:pt x="978" y="1308"/>
                  </a:lnTo>
                  <a:cubicBezTo>
                    <a:pt x="732" y="1554"/>
                    <a:pt x="732" y="1954"/>
                    <a:pt x="978" y="2200"/>
                  </a:cubicBezTo>
                  <a:lnTo>
                    <a:pt x="1175" y="2398"/>
                  </a:lnTo>
                  <a:cubicBezTo>
                    <a:pt x="1225" y="2447"/>
                    <a:pt x="1243" y="2585"/>
                    <a:pt x="1190" y="2704"/>
                  </a:cubicBezTo>
                  <a:cubicBezTo>
                    <a:pt x="1172" y="2746"/>
                    <a:pt x="1154" y="2789"/>
                    <a:pt x="1137" y="2831"/>
                  </a:cubicBezTo>
                  <a:cubicBezTo>
                    <a:pt x="1090" y="2953"/>
                    <a:pt x="980" y="3038"/>
                    <a:pt x="910" y="3038"/>
                  </a:cubicBezTo>
                  <a:lnTo>
                    <a:pt x="631" y="3038"/>
                  </a:lnTo>
                  <a:cubicBezTo>
                    <a:pt x="283" y="3038"/>
                    <a:pt x="0" y="3321"/>
                    <a:pt x="0" y="3668"/>
                  </a:cubicBezTo>
                  <a:lnTo>
                    <a:pt x="0" y="4136"/>
                  </a:lnTo>
                  <a:cubicBezTo>
                    <a:pt x="0" y="4483"/>
                    <a:pt x="283" y="4766"/>
                    <a:pt x="631" y="4766"/>
                  </a:cubicBezTo>
                  <a:lnTo>
                    <a:pt x="910" y="4766"/>
                  </a:lnTo>
                  <a:cubicBezTo>
                    <a:pt x="980" y="4766"/>
                    <a:pt x="1090" y="4851"/>
                    <a:pt x="1137" y="4972"/>
                  </a:cubicBezTo>
                  <a:cubicBezTo>
                    <a:pt x="1154" y="5015"/>
                    <a:pt x="1172" y="5058"/>
                    <a:pt x="1190" y="5100"/>
                  </a:cubicBezTo>
                  <a:cubicBezTo>
                    <a:pt x="1243" y="5219"/>
                    <a:pt x="1225" y="5357"/>
                    <a:pt x="1175" y="5406"/>
                  </a:cubicBezTo>
                  <a:lnTo>
                    <a:pt x="978" y="5604"/>
                  </a:lnTo>
                  <a:cubicBezTo>
                    <a:pt x="732" y="5850"/>
                    <a:pt x="732" y="6250"/>
                    <a:pt x="978" y="6496"/>
                  </a:cubicBezTo>
                  <a:lnTo>
                    <a:pt x="1308" y="6826"/>
                  </a:lnTo>
                  <a:cubicBezTo>
                    <a:pt x="1427" y="6945"/>
                    <a:pt x="1586" y="7011"/>
                    <a:pt x="1754" y="7011"/>
                  </a:cubicBezTo>
                  <a:cubicBezTo>
                    <a:pt x="1922" y="7011"/>
                    <a:pt x="2081" y="6945"/>
                    <a:pt x="2200" y="6826"/>
                  </a:cubicBezTo>
                  <a:lnTo>
                    <a:pt x="2398" y="6628"/>
                  </a:lnTo>
                  <a:cubicBezTo>
                    <a:pt x="2427" y="6599"/>
                    <a:pt x="2484" y="6582"/>
                    <a:pt x="2550" y="6582"/>
                  </a:cubicBezTo>
                  <a:cubicBezTo>
                    <a:pt x="2602" y="6582"/>
                    <a:pt x="2657" y="6593"/>
                    <a:pt x="2704" y="6614"/>
                  </a:cubicBezTo>
                  <a:cubicBezTo>
                    <a:pt x="2745" y="6632"/>
                    <a:pt x="2788" y="6650"/>
                    <a:pt x="2831" y="6667"/>
                  </a:cubicBezTo>
                  <a:cubicBezTo>
                    <a:pt x="2953" y="6714"/>
                    <a:pt x="3038" y="6824"/>
                    <a:pt x="3038" y="6894"/>
                  </a:cubicBezTo>
                  <a:lnTo>
                    <a:pt x="3038" y="7173"/>
                  </a:lnTo>
                  <a:cubicBezTo>
                    <a:pt x="3038" y="7521"/>
                    <a:pt x="3321" y="7804"/>
                    <a:pt x="3668" y="7804"/>
                  </a:cubicBezTo>
                  <a:lnTo>
                    <a:pt x="4136" y="7804"/>
                  </a:lnTo>
                  <a:cubicBezTo>
                    <a:pt x="4483" y="7804"/>
                    <a:pt x="4766" y="7521"/>
                    <a:pt x="4766" y="7173"/>
                  </a:cubicBezTo>
                  <a:lnTo>
                    <a:pt x="4766" y="6894"/>
                  </a:lnTo>
                  <a:cubicBezTo>
                    <a:pt x="4766" y="6824"/>
                    <a:pt x="4851" y="6714"/>
                    <a:pt x="4972" y="6667"/>
                  </a:cubicBezTo>
                  <a:cubicBezTo>
                    <a:pt x="5015" y="6650"/>
                    <a:pt x="5058" y="6632"/>
                    <a:pt x="5100" y="6614"/>
                  </a:cubicBezTo>
                  <a:cubicBezTo>
                    <a:pt x="5146" y="6593"/>
                    <a:pt x="5201" y="6582"/>
                    <a:pt x="5254" y="6582"/>
                  </a:cubicBezTo>
                  <a:cubicBezTo>
                    <a:pt x="5319" y="6582"/>
                    <a:pt x="5377" y="6600"/>
                    <a:pt x="5406" y="6629"/>
                  </a:cubicBezTo>
                  <a:lnTo>
                    <a:pt x="5604" y="6826"/>
                  </a:lnTo>
                  <a:cubicBezTo>
                    <a:pt x="5723" y="6945"/>
                    <a:pt x="5882" y="7011"/>
                    <a:pt x="6050" y="7011"/>
                  </a:cubicBezTo>
                  <a:cubicBezTo>
                    <a:pt x="6068" y="7011"/>
                    <a:pt x="6087" y="7010"/>
                    <a:pt x="6105" y="7009"/>
                  </a:cubicBezTo>
                  <a:cubicBezTo>
                    <a:pt x="6335" y="6989"/>
                    <a:pt x="6538" y="6785"/>
                    <a:pt x="6647" y="6675"/>
                  </a:cubicBezTo>
                  <a:lnTo>
                    <a:pt x="6661" y="6661"/>
                  </a:lnTo>
                  <a:lnTo>
                    <a:pt x="6826" y="6496"/>
                  </a:lnTo>
                  <a:cubicBezTo>
                    <a:pt x="7072" y="6250"/>
                    <a:pt x="7072" y="5850"/>
                    <a:pt x="6826" y="5604"/>
                  </a:cubicBezTo>
                  <a:lnTo>
                    <a:pt x="6629" y="5406"/>
                  </a:lnTo>
                  <a:cubicBezTo>
                    <a:pt x="6579" y="5357"/>
                    <a:pt x="6561" y="5219"/>
                    <a:pt x="6614" y="5100"/>
                  </a:cubicBezTo>
                  <a:cubicBezTo>
                    <a:pt x="6632" y="5058"/>
                    <a:pt x="6650" y="5015"/>
                    <a:pt x="6667" y="4972"/>
                  </a:cubicBezTo>
                  <a:cubicBezTo>
                    <a:pt x="6714" y="4851"/>
                    <a:pt x="6824" y="4766"/>
                    <a:pt x="6894" y="4766"/>
                  </a:cubicBezTo>
                  <a:lnTo>
                    <a:pt x="7173" y="4766"/>
                  </a:lnTo>
                  <a:cubicBezTo>
                    <a:pt x="7521" y="4766"/>
                    <a:pt x="7804" y="4483"/>
                    <a:pt x="7804" y="4135"/>
                  </a:cubicBezTo>
                  <a:lnTo>
                    <a:pt x="7804" y="3668"/>
                  </a:lnTo>
                  <a:cubicBezTo>
                    <a:pt x="7804" y="3321"/>
                    <a:pt x="7521" y="3038"/>
                    <a:pt x="7173" y="3038"/>
                  </a:cubicBezTo>
                  <a:close/>
                  <a:moveTo>
                    <a:pt x="5608" y="3902"/>
                  </a:moveTo>
                  <a:cubicBezTo>
                    <a:pt x="5608" y="4843"/>
                    <a:pt x="4843" y="5608"/>
                    <a:pt x="3902" y="5608"/>
                  </a:cubicBezTo>
                  <a:cubicBezTo>
                    <a:pt x="2961" y="5608"/>
                    <a:pt x="2196" y="4843"/>
                    <a:pt x="2196" y="3902"/>
                  </a:cubicBezTo>
                  <a:cubicBezTo>
                    <a:pt x="2196" y="2961"/>
                    <a:pt x="2961" y="2196"/>
                    <a:pt x="3902" y="2196"/>
                  </a:cubicBezTo>
                  <a:cubicBezTo>
                    <a:pt x="4843" y="2196"/>
                    <a:pt x="5608" y="2961"/>
                    <a:pt x="5608" y="39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9pPr>
            </a:lstStyle>
            <a:p>
              <a:pPr algn="ctr"/>
              <a:r>
                <a:rPr lang="en-US" altLang="zh-CN" sz="1400" b="1" dirty="0">
                  <a:cs typeface="+mn-ea"/>
                  <a:sym typeface="+mn-lt"/>
                </a:rPr>
                <a:t>1</a:t>
              </a:r>
              <a:endParaRPr lang="en-US" sz="1400" b="1" dirty="0">
                <a:cs typeface="+mn-ea"/>
                <a:sym typeface="+mn-lt"/>
              </a:endParaRPr>
            </a:p>
          </p:txBody>
        </p:sp>
        <p:sp>
          <p:nvSpPr>
            <p:cNvPr id="26" name="ïślïḋè">
              <a:extLst>
                <a:ext uri="{FF2B5EF4-FFF2-40B4-BE49-F238E27FC236}">
                  <a16:creationId xmlns="" xmlns:a16="http://schemas.microsoft.com/office/drawing/2014/main" id="{2AE3DE0F-19EF-4D6E-95EB-CD7C715514E6}"/>
                </a:ext>
              </a:extLst>
            </p:cNvPr>
            <p:cNvSpPr/>
            <p:nvPr/>
          </p:nvSpPr>
          <p:spPr>
            <a:xfrm>
              <a:off x="6095999" y="2621056"/>
              <a:ext cx="2034988" cy="2034988"/>
            </a:xfrm>
            <a:prstGeom prst="arc">
              <a:avLst>
                <a:gd name="adj1" fmla="val 10766207"/>
                <a:gd name="adj2" fmla="val 0"/>
              </a:avLst>
            </a:prstGeom>
            <a:ln w="69850" cap="rnd">
              <a:solidFill>
                <a:schemeClr val="accent1"/>
              </a:solidFill>
            </a:ln>
            <a:effectLst>
              <a:outerShdw dist="25400" dir="5400000" sx="97000" sy="97000" algn="ctr" rotWithShape="0">
                <a:srgbClr val="000000">
                  <a:alpha val="8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350" dirty="0">
                <a:cs typeface="+mn-ea"/>
                <a:sym typeface="+mn-lt"/>
              </a:endParaRPr>
            </a:p>
          </p:txBody>
        </p:sp>
        <p:sp>
          <p:nvSpPr>
            <p:cNvPr id="27" name="íš1îḓè">
              <a:extLst>
                <a:ext uri="{FF2B5EF4-FFF2-40B4-BE49-F238E27FC236}">
                  <a16:creationId xmlns="" xmlns:a16="http://schemas.microsoft.com/office/drawing/2014/main" id="{B606B329-087F-42FF-9010-96AA42D801CD}"/>
                </a:ext>
              </a:extLst>
            </p:cNvPr>
            <p:cNvSpPr/>
            <p:nvPr/>
          </p:nvSpPr>
          <p:spPr>
            <a:xfrm>
              <a:off x="6602338" y="3128167"/>
              <a:ext cx="1022311" cy="1020766"/>
            </a:xfrm>
            <a:custGeom>
              <a:avLst/>
              <a:gdLst>
                <a:gd name="T0" fmla="*/ 6894 w 7804"/>
                <a:gd name="T1" fmla="*/ 3038 h 7804"/>
                <a:gd name="T2" fmla="*/ 6614 w 7804"/>
                <a:gd name="T3" fmla="*/ 2704 h 7804"/>
                <a:gd name="T4" fmla="*/ 6826 w 7804"/>
                <a:gd name="T5" fmla="*/ 2200 h 7804"/>
                <a:gd name="T6" fmla="*/ 6496 w 7804"/>
                <a:gd name="T7" fmla="*/ 978 h 7804"/>
                <a:gd name="T8" fmla="*/ 5604 w 7804"/>
                <a:gd name="T9" fmla="*/ 978 h 7804"/>
                <a:gd name="T10" fmla="*/ 5254 w 7804"/>
                <a:gd name="T11" fmla="*/ 1222 h 7804"/>
                <a:gd name="T12" fmla="*/ 4973 w 7804"/>
                <a:gd name="T13" fmla="*/ 1137 h 7804"/>
                <a:gd name="T14" fmla="*/ 4766 w 7804"/>
                <a:gd name="T15" fmla="*/ 631 h 7804"/>
                <a:gd name="T16" fmla="*/ 3668 w 7804"/>
                <a:gd name="T17" fmla="*/ 0 h 7804"/>
                <a:gd name="T18" fmla="*/ 3038 w 7804"/>
                <a:gd name="T19" fmla="*/ 910 h 7804"/>
                <a:gd name="T20" fmla="*/ 2704 w 7804"/>
                <a:gd name="T21" fmla="*/ 1190 h 7804"/>
                <a:gd name="T22" fmla="*/ 2398 w 7804"/>
                <a:gd name="T23" fmla="*/ 1175 h 7804"/>
                <a:gd name="T24" fmla="*/ 1754 w 7804"/>
                <a:gd name="T25" fmla="*/ 793 h 7804"/>
                <a:gd name="T26" fmla="*/ 978 w 7804"/>
                <a:gd name="T27" fmla="*/ 1308 h 7804"/>
                <a:gd name="T28" fmla="*/ 1175 w 7804"/>
                <a:gd name="T29" fmla="*/ 2398 h 7804"/>
                <a:gd name="T30" fmla="*/ 1137 w 7804"/>
                <a:gd name="T31" fmla="*/ 2831 h 7804"/>
                <a:gd name="T32" fmla="*/ 631 w 7804"/>
                <a:gd name="T33" fmla="*/ 3038 h 7804"/>
                <a:gd name="T34" fmla="*/ 0 w 7804"/>
                <a:gd name="T35" fmla="*/ 4136 h 7804"/>
                <a:gd name="T36" fmla="*/ 910 w 7804"/>
                <a:gd name="T37" fmla="*/ 4766 h 7804"/>
                <a:gd name="T38" fmla="*/ 1190 w 7804"/>
                <a:gd name="T39" fmla="*/ 5100 h 7804"/>
                <a:gd name="T40" fmla="*/ 978 w 7804"/>
                <a:gd name="T41" fmla="*/ 5604 h 7804"/>
                <a:gd name="T42" fmla="*/ 1308 w 7804"/>
                <a:gd name="T43" fmla="*/ 6826 h 7804"/>
                <a:gd name="T44" fmla="*/ 2200 w 7804"/>
                <a:gd name="T45" fmla="*/ 6826 h 7804"/>
                <a:gd name="T46" fmla="*/ 2550 w 7804"/>
                <a:gd name="T47" fmla="*/ 6582 h 7804"/>
                <a:gd name="T48" fmla="*/ 2831 w 7804"/>
                <a:gd name="T49" fmla="*/ 6667 h 7804"/>
                <a:gd name="T50" fmla="*/ 3038 w 7804"/>
                <a:gd name="T51" fmla="*/ 7173 h 7804"/>
                <a:gd name="T52" fmla="*/ 4136 w 7804"/>
                <a:gd name="T53" fmla="*/ 7804 h 7804"/>
                <a:gd name="T54" fmla="*/ 4766 w 7804"/>
                <a:gd name="T55" fmla="*/ 6894 h 7804"/>
                <a:gd name="T56" fmla="*/ 5100 w 7804"/>
                <a:gd name="T57" fmla="*/ 6614 h 7804"/>
                <a:gd name="T58" fmla="*/ 5406 w 7804"/>
                <a:gd name="T59" fmla="*/ 6629 h 7804"/>
                <a:gd name="T60" fmla="*/ 6050 w 7804"/>
                <a:gd name="T61" fmla="*/ 7011 h 7804"/>
                <a:gd name="T62" fmla="*/ 6647 w 7804"/>
                <a:gd name="T63" fmla="*/ 6675 h 7804"/>
                <a:gd name="T64" fmla="*/ 6826 w 7804"/>
                <a:gd name="T65" fmla="*/ 6496 h 7804"/>
                <a:gd name="T66" fmla="*/ 6629 w 7804"/>
                <a:gd name="T67" fmla="*/ 5406 h 7804"/>
                <a:gd name="T68" fmla="*/ 6667 w 7804"/>
                <a:gd name="T69" fmla="*/ 4972 h 7804"/>
                <a:gd name="T70" fmla="*/ 7173 w 7804"/>
                <a:gd name="T71" fmla="*/ 4766 h 7804"/>
                <a:gd name="T72" fmla="*/ 7804 w 7804"/>
                <a:gd name="T73" fmla="*/ 3668 h 7804"/>
                <a:gd name="T74" fmla="*/ 5608 w 7804"/>
                <a:gd name="T75" fmla="*/ 3902 h 7804"/>
                <a:gd name="T76" fmla="*/ 2196 w 7804"/>
                <a:gd name="T77" fmla="*/ 3902 h 7804"/>
                <a:gd name="T78" fmla="*/ 5608 w 7804"/>
                <a:gd name="T79" fmla="*/ 3902 h 7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804" h="7804">
                  <a:moveTo>
                    <a:pt x="7173" y="3038"/>
                  </a:moveTo>
                  <a:lnTo>
                    <a:pt x="6894" y="3038"/>
                  </a:lnTo>
                  <a:cubicBezTo>
                    <a:pt x="6824" y="3038"/>
                    <a:pt x="6714" y="2953"/>
                    <a:pt x="6667" y="2831"/>
                  </a:cubicBezTo>
                  <a:cubicBezTo>
                    <a:pt x="6650" y="2789"/>
                    <a:pt x="6632" y="2746"/>
                    <a:pt x="6614" y="2704"/>
                  </a:cubicBezTo>
                  <a:cubicBezTo>
                    <a:pt x="6561" y="2585"/>
                    <a:pt x="6579" y="2447"/>
                    <a:pt x="6629" y="2398"/>
                  </a:cubicBezTo>
                  <a:lnTo>
                    <a:pt x="6826" y="2200"/>
                  </a:lnTo>
                  <a:cubicBezTo>
                    <a:pt x="7072" y="1954"/>
                    <a:pt x="7072" y="1554"/>
                    <a:pt x="6826" y="1308"/>
                  </a:cubicBezTo>
                  <a:lnTo>
                    <a:pt x="6496" y="978"/>
                  </a:lnTo>
                  <a:cubicBezTo>
                    <a:pt x="6377" y="859"/>
                    <a:pt x="6218" y="793"/>
                    <a:pt x="6050" y="793"/>
                  </a:cubicBezTo>
                  <a:cubicBezTo>
                    <a:pt x="5882" y="793"/>
                    <a:pt x="5723" y="859"/>
                    <a:pt x="5604" y="978"/>
                  </a:cubicBezTo>
                  <a:lnTo>
                    <a:pt x="5406" y="1176"/>
                  </a:lnTo>
                  <a:cubicBezTo>
                    <a:pt x="5378" y="1204"/>
                    <a:pt x="5319" y="1222"/>
                    <a:pt x="5254" y="1222"/>
                  </a:cubicBezTo>
                  <a:cubicBezTo>
                    <a:pt x="5201" y="1222"/>
                    <a:pt x="5147" y="1211"/>
                    <a:pt x="5100" y="1190"/>
                  </a:cubicBezTo>
                  <a:cubicBezTo>
                    <a:pt x="5058" y="1172"/>
                    <a:pt x="5015" y="1154"/>
                    <a:pt x="4973" y="1137"/>
                  </a:cubicBezTo>
                  <a:cubicBezTo>
                    <a:pt x="4851" y="1090"/>
                    <a:pt x="4766" y="980"/>
                    <a:pt x="4766" y="910"/>
                  </a:cubicBezTo>
                  <a:lnTo>
                    <a:pt x="4766" y="631"/>
                  </a:lnTo>
                  <a:cubicBezTo>
                    <a:pt x="4766" y="283"/>
                    <a:pt x="4483" y="0"/>
                    <a:pt x="4136" y="0"/>
                  </a:cubicBezTo>
                  <a:lnTo>
                    <a:pt x="3668" y="0"/>
                  </a:lnTo>
                  <a:cubicBezTo>
                    <a:pt x="3321" y="0"/>
                    <a:pt x="3038" y="283"/>
                    <a:pt x="3038" y="631"/>
                  </a:cubicBezTo>
                  <a:lnTo>
                    <a:pt x="3038" y="910"/>
                  </a:lnTo>
                  <a:cubicBezTo>
                    <a:pt x="3038" y="980"/>
                    <a:pt x="2953" y="1090"/>
                    <a:pt x="2831" y="1137"/>
                  </a:cubicBezTo>
                  <a:cubicBezTo>
                    <a:pt x="2789" y="1154"/>
                    <a:pt x="2746" y="1172"/>
                    <a:pt x="2704" y="1190"/>
                  </a:cubicBezTo>
                  <a:cubicBezTo>
                    <a:pt x="2657" y="1211"/>
                    <a:pt x="2603" y="1222"/>
                    <a:pt x="2550" y="1222"/>
                  </a:cubicBezTo>
                  <a:cubicBezTo>
                    <a:pt x="2485" y="1222"/>
                    <a:pt x="2426" y="1204"/>
                    <a:pt x="2398" y="1175"/>
                  </a:cubicBezTo>
                  <a:lnTo>
                    <a:pt x="2200" y="978"/>
                  </a:lnTo>
                  <a:cubicBezTo>
                    <a:pt x="2081" y="859"/>
                    <a:pt x="1922" y="793"/>
                    <a:pt x="1754" y="793"/>
                  </a:cubicBezTo>
                  <a:cubicBezTo>
                    <a:pt x="1585" y="793"/>
                    <a:pt x="1427" y="859"/>
                    <a:pt x="1308" y="978"/>
                  </a:cubicBezTo>
                  <a:lnTo>
                    <a:pt x="978" y="1308"/>
                  </a:lnTo>
                  <a:cubicBezTo>
                    <a:pt x="732" y="1554"/>
                    <a:pt x="732" y="1954"/>
                    <a:pt x="978" y="2200"/>
                  </a:cubicBezTo>
                  <a:lnTo>
                    <a:pt x="1175" y="2398"/>
                  </a:lnTo>
                  <a:cubicBezTo>
                    <a:pt x="1225" y="2447"/>
                    <a:pt x="1243" y="2585"/>
                    <a:pt x="1190" y="2704"/>
                  </a:cubicBezTo>
                  <a:cubicBezTo>
                    <a:pt x="1172" y="2746"/>
                    <a:pt x="1154" y="2789"/>
                    <a:pt x="1137" y="2831"/>
                  </a:cubicBezTo>
                  <a:cubicBezTo>
                    <a:pt x="1090" y="2953"/>
                    <a:pt x="980" y="3038"/>
                    <a:pt x="910" y="3038"/>
                  </a:cubicBezTo>
                  <a:lnTo>
                    <a:pt x="631" y="3038"/>
                  </a:lnTo>
                  <a:cubicBezTo>
                    <a:pt x="283" y="3038"/>
                    <a:pt x="0" y="3321"/>
                    <a:pt x="0" y="3668"/>
                  </a:cubicBezTo>
                  <a:lnTo>
                    <a:pt x="0" y="4136"/>
                  </a:lnTo>
                  <a:cubicBezTo>
                    <a:pt x="0" y="4483"/>
                    <a:pt x="283" y="4766"/>
                    <a:pt x="631" y="4766"/>
                  </a:cubicBezTo>
                  <a:lnTo>
                    <a:pt x="910" y="4766"/>
                  </a:lnTo>
                  <a:cubicBezTo>
                    <a:pt x="980" y="4766"/>
                    <a:pt x="1090" y="4851"/>
                    <a:pt x="1137" y="4972"/>
                  </a:cubicBezTo>
                  <a:cubicBezTo>
                    <a:pt x="1154" y="5015"/>
                    <a:pt x="1172" y="5058"/>
                    <a:pt x="1190" y="5100"/>
                  </a:cubicBezTo>
                  <a:cubicBezTo>
                    <a:pt x="1243" y="5219"/>
                    <a:pt x="1225" y="5357"/>
                    <a:pt x="1175" y="5406"/>
                  </a:cubicBezTo>
                  <a:lnTo>
                    <a:pt x="978" y="5604"/>
                  </a:lnTo>
                  <a:cubicBezTo>
                    <a:pt x="732" y="5850"/>
                    <a:pt x="732" y="6250"/>
                    <a:pt x="978" y="6496"/>
                  </a:cubicBezTo>
                  <a:lnTo>
                    <a:pt x="1308" y="6826"/>
                  </a:lnTo>
                  <a:cubicBezTo>
                    <a:pt x="1427" y="6945"/>
                    <a:pt x="1586" y="7011"/>
                    <a:pt x="1754" y="7011"/>
                  </a:cubicBezTo>
                  <a:cubicBezTo>
                    <a:pt x="1922" y="7011"/>
                    <a:pt x="2081" y="6945"/>
                    <a:pt x="2200" y="6826"/>
                  </a:cubicBezTo>
                  <a:lnTo>
                    <a:pt x="2398" y="6628"/>
                  </a:lnTo>
                  <a:cubicBezTo>
                    <a:pt x="2427" y="6599"/>
                    <a:pt x="2484" y="6582"/>
                    <a:pt x="2550" y="6582"/>
                  </a:cubicBezTo>
                  <a:cubicBezTo>
                    <a:pt x="2602" y="6582"/>
                    <a:pt x="2657" y="6593"/>
                    <a:pt x="2704" y="6614"/>
                  </a:cubicBezTo>
                  <a:cubicBezTo>
                    <a:pt x="2745" y="6632"/>
                    <a:pt x="2788" y="6650"/>
                    <a:pt x="2831" y="6667"/>
                  </a:cubicBezTo>
                  <a:cubicBezTo>
                    <a:pt x="2953" y="6714"/>
                    <a:pt x="3038" y="6824"/>
                    <a:pt x="3038" y="6894"/>
                  </a:cubicBezTo>
                  <a:lnTo>
                    <a:pt x="3038" y="7173"/>
                  </a:lnTo>
                  <a:cubicBezTo>
                    <a:pt x="3038" y="7521"/>
                    <a:pt x="3321" y="7804"/>
                    <a:pt x="3668" y="7804"/>
                  </a:cubicBezTo>
                  <a:lnTo>
                    <a:pt x="4136" y="7804"/>
                  </a:lnTo>
                  <a:cubicBezTo>
                    <a:pt x="4483" y="7804"/>
                    <a:pt x="4766" y="7521"/>
                    <a:pt x="4766" y="7173"/>
                  </a:cubicBezTo>
                  <a:lnTo>
                    <a:pt x="4766" y="6894"/>
                  </a:lnTo>
                  <a:cubicBezTo>
                    <a:pt x="4766" y="6824"/>
                    <a:pt x="4851" y="6714"/>
                    <a:pt x="4972" y="6667"/>
                  </a:cubicBezTo>
                  <a:cubicBezTo>
                    <a:pt x="5015" y="6650"/>
                    <a:pt x="5058" y="6632"/>
                    <a:pt x="5100" y="6614"/>
                  </a:cubicBezTo>
                  <a:cubicBezTo>
                    <a:pt x="5146" y="6593"/>
                    <a:pt x="5201" y="6582"/>
                    <a:pt x="5254" y="6582"/>
                  </a:cubicBezTo>
                  <a:cubicBezTo>
                    <a:pt x="5319" y="6582"/>
                    <a:pt x="5377" y="6600"/>
                    <a:pt x="5406" y="6629"/>
                  </a:cubicBezTo>
                  <a:lnTo>
                    <a:pt x="5604" y="6826"/>
                  </a:lnTo>
                  <a:cubicBezTo>
                    <a:pt x="5723" y="6945"/>
                    <a:pt x="5882" y="7011"/>
                    <a:pt x="6050" y="7011"/>
                  </a:cubicBezTo>
                  <a:cubicBezTo>
                    <a:pt x="6068" y="7011"/>
                    <a:pt x="6087" y="7010"/>
                    <a:pt x="6105" y="7009"/>
                  </a:cubicBezTo>
                  <a:cubicBezTo>
                    <a:pt x="6335" y="6989"/>
                    <a:pt x="6538" y="6785"/>
                    <a:pt x="6647" y="6675"/>
                  </a:cubicBezTo>
                  <a:lnTo>
                    <a:pt x="6661" y="6661"/>
                  </a:lnTo>
                  <a:lnTo>
                    <a:pt x="6826" y="6496"/>
                  </a:lnTo>
                  <a:cubicBezTo>
                    <a:pt x="7072" y="6250"/>
                    <a:pt x="7072" y="5850"/>
                    <a:pt x="6826" y="5604"/>
                  </a:cubicBezTo>
                  <a:lnTo>
                    <a:pt x="6629" y="5406"/>
                  </a:lnTo>
                  <a:cubicBezTo>
                    <a:pt x="6579" y="5357"/>
                    <a:pt x="6561" y="5219"/>
                    <a:pt x="6614" y="5100"/>
                  </a:cubicBezTo>
                  <a:cubicBezTo>
                    <a:pt x="6632" y="5058"/>
                    <a:pt x="6650" y="5015"/>
                    <a:pt x="6667" y="4972"/>
                  </a:cubicBezTo>
                  <a:cubicBezTo>
                    <a:pt x="6714" y="4851"/>
                    <a:pt x="6824" y="4766"/>
                    <a:pt x="6894" y="4766"/>
                  </a:cubicBezTo>
                  <a:lnTo>
                    <a:pt x="7173" y="4766"/>
                  </a:lnTo>
                  <a:cubicBezTo>
                    <a:pt x="7521" y="4766"/>
                    <a:pt x="7804" y="4483"/>
                    <a:pt x="7804" y="4135"/>
                  </a:cubicBezTo>
                  <a:lnTo>
                    <a:pt x="7804" y="3668"/>
                  </a:lnTo>
                  <a:cubicBezTo>
                    <a:pt x="7804" y="3321"/>
                    <a:pt x="7521" y="3038"/>
                    <a:pt x="7173" y="3038"/>
                  </a:cubicBezTo>
                  <a:close/>
                  <a:moveTo>
                    <a:pt x="5608" y="3902"/>
                  </a:moveTo>
                  <a:cubicBezTo>
                    <a:pt x="5608" y="4843"/>
                    <a:pt x="4843" y="5608"/>
                    <a:pt x="3902" y="5608"/>
                  </a:cubicBezTo>
                  <a:cubicBezTo>
                    <a:pt x="2961" y="5608"/>
                    <a:pt x="2196" y="4843"/>
                    <a:pt x="2196" y="3902"/>
                  </a:cubicBezTo>
                  <a:cubicBezTo>
                    <a:pt x="2196" y="2961"/>
                    <a:pt x="2961" y="2196"/>
                    <a:pt x="3902" y="2196"/>
                  </a:cubicBezTo>
                  <a:cubicBezTo>
                    <a:pt x="4843" y="2196"/>
                    <a:pt x="5608" y="2961"/>
                    <a:pt x="5608" y="39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9pPr>
            </a:lstStyle>
            <a:p>
              <a:pPr algn="ctr"/>
              <a:r>
                <a:rPr lang="en-US" altLang="zh-CN" sz="1400" b="1" dirty="0">
                  <a:cs typeface="+mn-ea"/>
                  <a:sym typeface="+mn-lt"/>
                </a:rPr>
                <a:t>3</a:t>
              </a:r>
              <a:endParaRPr lang="en-US" sz="1400" b="1" dirty="0">
                <a:cs typeface="+mn-ea"/>
                <a:sym typeface="+mn-lt"/>
              </a:endParaRPr>
            </a:p>
          </p:txBody>
        </p:sp>
        <p:sp>
          <p:nvSpPr>
            <p:cNvPr id="28" name="iṣḻïḑé">
              <a:extLst>
                <a:ext uri="{FF2B5EF4-FFF2-40B4-BE49-F238E27FC236}">
                  <a16:creationId xmlns="" xmlns:a16="http://schemas.microsoft.com/office/drawing/2014/main" id="{A494C3C0-B618-421F-A1FC-ED773C849516}"/>
                </a:ext>
              </a:extLst>
            </p:cNvPr>
            <p:cNvSpPr/>
            <p:nvPr/>
          </p:nvSpPr>
          <p:spPr>
            <a:xfrm flipV="1">
              <a:off x="4061011" y="2621056"/>
              <a:ext cx="2034988" cy="2034988"/>
            </a:xfrm>
            <a:prstGeom prst="arc">
              <a:avLst>
                <a:gd name="adj1" fmla="val 10766207"/>
                <a:gd name="adj2" fmla="val 0"/>
              </a:avLst>
            </a:prstGeom>
            <a:ln w="69850" cap="rnd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dist="25400" dir="5400000" sx="97000" sy="97000" algn="ctr" rotWithShape="0">
                <a:srgbClr val="000000">
                  <a:alpha val="8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350" dirty="0">
                <a:cs typeface="+mn-ea"/>
                <a:sym typeface="+mn-lt"/>
              </a:endParaRPr>
            </a:p>
          </p:txBody>
        </p:sp>
        <p:sp>
          <p:nvSpPr>
            <p:cNvPr id="29" name="iṥlîdé">
              <a:extLst>
                <a:ext uri="{FF2B5EF4-FFF2-40B4-BE49-F238E27FC236}">
                  <a16:creationId xmlns="" xmlns:a16="http://schemas.microsoft.com/office/drawing/2014/main" id="{931EF673-7665-45EE-AE95-7B74200F8779}"/>
                </a:ext>
              </a:extLst>
            </p:cNvPr>
            <p:cNvSpPr/>
            <p:nvPr/>
          </p:nvSpPr>
          <p:spPr>
            <a:xfrm>
              <a:off x="4567350" y="3128167"/>
              <a:ext cx="1022311" cy="1020766"/>
            </a:xfrm>
            <a:custGeom>
              <a:avLst/>
              <a:gdLst>
                <a:gd name="T0" fmla="*/ 6894 w 7804"/>
                <a:gd name="T1" fmla="*/ 3038 h 7804"/>
                <a:gd name="T2" fmla="*/ 6614 w 7804"/>
                <a:gd name="T3" fmla="*/ 2704 h 7804"/>
                <a:gd name="T4" fmla="*/ 6826 w 7804"/>
                <a:gd name="T5" fmla="*/ 2200 h 7804"/>
                <a:gd name="T6" fmla="*/ 6496 w 7804"/>
                <a:gd name="T7" fmla="*/ 978 h 7804"/>
                <a:gd name="T8" fmla="*/ 5604 w 7804"/>
                <a:gd name="T9" fmla="*/ 978 h 7804"/>
                <a:gd name="T10" fmla="*/ 5254 w 7804"/>
                <a:gd name="T11" fmla="*/ 1222 h 7804"/>
                <a:gd name="T12" fmla="*/ 4973 w 7804"/>
                <a:gd name="T13" fmla="*/ 1137 h 7804"/>
                <a:gd name="T14" fmla="*/ 4766 w 7804"/>
                <a:gd name="T15" fmla="*/ 631 h 7804"/>
                <a:gd name="T16" fmla="*/ 3668 w 7804"/>
                <a:gd name="T17" fmla="*/ 0 h 7804"/>
                <a:gd name="T18" fmla="*/ 3038 w 7804"/>
                <a:gd name="T19" fmla="*/ 910 h 7804"/>
                <a:gd name="T20" fmla="*/ 2704 w 7804"/>
                <a:gd name="T21" fmla="*/ 1190 h 7804"/>
                <a:gd name="T22" fmla="*/ 2398 w 7804"/>
                <a:gd name="T23" fmla="*/ 1175 h 7804"/>
                <a:gd name="T24" fmla="*/ 1754 w 7804"/>
                <a:gd name="T25" fmla="*/ 793 h 7804"/>
                <a:gd name="T26" fmla="*/ 978 w 7804"/>
                <a:gd name="T27" fmla="*/ 1308 h 7804"/>
                <a:gd name="T28" fmla="*/ 1175 w 7804"/>
                <a:gd name="T29" fmla="*/ 2398 h 7804"/>
                <a:gd name="T30" fmla="*/ 1137 w 7804"/>
                <a:gd name="T31" fmla="*/ 2831 h 7804"/>
                <a:gd name="T32" fmla="*/ 631 w 7804"/>
                <a:gd name="T33" fmla="*/ 3038 h 7804"/>
                <a:gd name="T34" fmla="*/ 0 w 7804"/>
                <a:gd name="T35" fmla="*/ 4136 h 7804"/>
                <a:gd name="T36" fmla="*/ 910 w 7804"/>
                <a:gd name="T37" fmla="*/ 4766 h 7804"/>
                <a:gd name="T38" fmla="*/ 1190 w 7804"/>
                <a:gd name="T39" fmla="*/ 5100 h 7804"/>
                <a:gd name="T40" fmla="*/ 978 w 7804"/>
                <a:gd name="T41" fmla="*/ 5604 h 7804"/>
                <a:gd name="T42" fmla="*/ 1308 w 7804"/>
                <a:gd name="T43" fmla="*/ 6826 h 7804"/>
                <a:gd name="T44" fmla="*/ 2200 w 7804"/>
                <a:gd name="T45" fmla="*/ 6826 h 7804"/>
                <a:gd name="T46" fmla="*/ 2550 w 7804"/>
                <a:gd name="T47" fmla="*/ 6582 h 7804"/>
                <a:gd name="T48" fmla="*/ 2831 w 7804"/>
                <a:gd name="T49" fmla="*/ 6667 h 7804"/>
                <a:gd name="T50" fmla="*/ 3038 w 7804"/>
                <a:gd name="T51" fmla="*/ 7173 h 7804"/>
                <a:gd name="T52" fmla="*/ 4136 w 7804"/>
                <a:gd name="T53" fmla="*/ 7804 h 7804"/>
                <a:gd name="T54" fmla="*/ 4766 w 7804"/>
                <a:gd name="T55" fmla="*/ 6894 h 7804"/>
                <a:gd name="T56" fmla="*/ 5100 w 7804"/>
                <a:gd name="T57" fmla="*/ 6614 h 7804"/>
                <a:gd name="T58" fmla="*/ 5406 w 7804"/>
                <a:gd name="T59" fmla="*/ 6629 h 7804"/>
                <a:gd name="T60" fmla="*/ 6050 w 7804"/>
                <a:gd name="T61" fmla="*/ 7011 h 7804"/>
                <a:gd name="T62" fmla="*/ 6647 w 7804"/>
                <a:gd name="T63" fmla="*/ 6675 h 7804"/>
                <a:gd name="T64" fmla="*/ 6826 w 7804"/>
                <a:gd name="T65" fmla="*/ 6496 h 7804"/>
                <a:gd name="T66" fmla="*/ 6629 w 7804"/>
                <a:gd name="T67" fmla="*/ 5406 h 7804"/>
                <a:gd name="T68" fmla="*/ 6667 w 7804"/>
                <a:gd name="T69" fmla="*/ 4972 h 7804"/>
                <a:gd name="T70" fmla="*/ 7173 w 7804"/>
                <a:gd name="T71" fmla="*/ 4766 h 7804"/>
                <a:gd name="T72" fmla="*/ 7804 w 7804"/>
                <a:gd name="T73" fmla="*/ 3668 h 7804"/>
                <a:gd name="T74" fmla="*/ 5608 w 7804"/>
                <a:gd name="T75" fmla="*/ 3902 h 7804"/>
                <a:gd name="T76" fmla="*/ 2196 w 7804"/>
                <a:gd name="T77" fmla="*/ 3902 h 7804"/>
                <a:gd name="T78" fmla="*/ 5608 w 7804"/>
                <a:gd name="T79" fmla="*/ 3902 h 7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804" h="7804">
                  <a:moveTo>
                    <a:pt x="7173" y="3038"/>
                  </a:moveTo>
                  <a:lnTo>
                    <a:pt x="6894" y="3038"/>
                  </a:lnTo>
                  <a:cubicBezTo>
                    <a:pt x="6824" y="3038"/>
                    <a:pt x="6714" y="2953"/>
                    <a:pt x="6667" y="2831"/>
                  </a:cubicBezTo>
                  <a:cubicBezTo>
                    <a:pt x="6650" y="2789"/>
                    <a:pt x="6632" y="2746"/>
                    <a:pt x="6614" y="2704"/>
                  </a:cubicBezTo>
                  <a:cubicBezTo>
                    <a:pt x="6561" y="2585"/>
                    <a:pt x="6579" y="2447"/>
                    <a:pt x="6629" y="2398"/>
                  </a:cubicBezTo>
                  <a:lnTo>
                    <a:pt x="6826" y="2200"/>
                  </a:lnTo>
                  <a:cubicBezTo>
                    <a:pt x="7072" y="1954"/>
                    <a:pt x="7072" y="1554"/>
                    <a:pt x="6826" y="1308"/>
                  </a:cubicBezTo>
                  <a:lnTo>
                    <a:pt x="6496" y="978"/>
                  </a:lnTo>
                  <a:cubicBezTo>
                    <a:pt x="6377" y="859"/>
                    <a:pt x="6218" y="793"/>
                    <a:pt x="6050" y="793"/>
                  </a:cubicBezTo>
                  <a:cubicBezTo>
                    <a:pt x="5882" y="793"/>
                    <a:pt x="5723" y="859"/>
                    <a:pt x="5604" y="978"/>
                  </a:cubicBezTo>
                  <a:lnTo>
                    <a:pt x="5406" y="1176"/>
                  </a:lnTo>
                  <a:cubicBezTo>
                    <a:pt x="5378" y="1204"/>
                    <a:pt x="5319" y="1222"/>
                    <a:pt x="5254" y="1222"/>
                  </a:cubicBezTo>
                  <a:cubicBezTo>
                    <a:pt x="5201" y="1222"/>
                    <a:pt x="5147" y="1211"/>
                    <a:pt x="5100" y="1190"/>
                  </a:cubicBezTo>
                  <a:cubicBezTo>
                    <a:pt x="5058" y="1172"/>
                    <a:pt x="5015" y="1154"/>
                    <a:pt x="4973" y="1137"/>
                  </a:cubicBezTo>
                  <a:cubicBezTo>
                    <a:pt x="4851" y="1090"/>
                    <a:pt x="4766" y="980"/>
                    <a:pt x="4766" y="910"/>
                  </a:cubicBezTo>
                  <a:lnTo>
                    <a:pt x="4766" y="631"/>
                  </a:lnTo>
                  <a:cubicBezTo>
                    <a:pt x="4766" y="283"/>
                    <a:pt x="4483" y="0"/>
                    <a:pt x="4136" y="0"/>
                  </a:cubicBezTo>
                  <a:lnTo>
                    <a:pt x="3668" y="0"/>
                  </a:lnTo>
                  <a:cubicBezTo>
                    <a:pt x="3321" y="0"/>
                    <a:pt x="3038" y="283"/>
                    <a:pt x="3038" y="631"/>
                  </a:cubicBezTo>
                  <a:lnTo>
                    <a:pt x="3038" y="910"/>
                  </a:lnTo>
                  <a:cubicBezTo>
                    <a:pt x="3038" y="980"/>
                    <a:pt x="2953" y="1090"/>
                    <a:pt x="2831" y="1137"/>
                  </a:cubicBezTo>
                  <a:cubicBezTo>
                    <a:pt x="2789" y="1154"/>
                    <a:pt x="2746" y="1172"/>
                    <a:pt x="2704" y="1190"/>
                  </a:cubicBezTo>
                  <a:cubicBezTo>
                    <a:pt x="2657" y="1211"/>
                    <a:pt x="2603" y="1222"/>
                    <a:pt x="2550" y="1222"/>
                  </a:cubicBezTo>
                  <a:cubicBezTo>
                    <a:pt x="2485" y="1222"/>
                    <a:pt x="2426" y="1204"/>
                    <a:pt x="2398" y="1175"/>
                  </a:cubicBezTo>
                  <a:lnTo>
                    <a:pt x="2200" y="978"/>
                  </a:lnTo>
                  <a:cubicBezTo>
                    <a:pt x="2081" y="859"/>
                    <a:pt x="1922" y="793"/>
                    <a:pt x="1754" y="793"/>
                  </a:cubicBezTo>
                  <a:cubicBezTo>
                    <a:pt x="1585" y="793"/>
                    <a:pt x="1427" y="859"/>
                    <a:pt x="1308" y="978"/>
                  </a:cubicBezTo>
                  <a:lnTo>
                    <a:pt x="978" y="1308"/>
                  </a:lnTo>
                  <a:cubicBezTo>
                    <a:pt x="732" y="1554"/>
                    <a:pt x="732" y="1954"/>
                    <a:pt x="978" y="2200"/>
                  </a:cubicBezTo>
                  <a:lnTo>
                    <a:pt x="1175" y="2398"/>
                  </a:lnTo>
                  <a:cubicBezTo>
                    <a:pt x="1225" y="2447"/>
                    <a:pt x="1243" y="2585"/>
                    <a:pt x="1190" y="2704"/>
                  </a:cubicBezTo>
                  <a:cubicBezTo>
                    <a:pt x="1172" y="2746"/>
                    <a:pt x="1154" y="2789"/>
                    <a:pt x="1137" y="2831"/>
                  </a:cubicBezTo>
                  <a:cubicBezTo>
                    <a:pt x="1090" y="2953"/>
                    <a:pt x="980" y="3038"/>
                    <a:pt x="910" y="3038"/>
                  </a:cubicBezTo>
                  <a:lnTo>
                    <a:pt x="631" y="3038"/>
                  </a:lnTo>
                  <a:cubicBezTo>
                    <a:pt x="283" y="3038"/>
                    <a:pt x="0" y="3321"/>
                    <a:pt x="0" y="3668"/>
                  </a:cubicBezTo>
                  <a:lnTo>
                    <a:pt x="0" y="4136"/>
                  </a:lnTo>
                  <a:cubicBezTo>
                    <a:pt x="0" y="4483"/>
                    <a:pt x="283" y="4766"/>
                    <a:pt x="631" y="4766"/>
                  </a:cubicBezTo>
                  <a:lnTo>
                    <a:pt x="910" y="4766"/>
                  </a:lnTo>
                  <a:cubicBezTo>
                    <a:pt x="980" y="4766"/>
                    <a:pt x="1090" y="4851"/>
                    <a:pt x="1137" y="4972"/>
                  </a:cubicBezTo>
                  <a:cubicBezTo>
                    <a:pt x="1154" y="5015"/>
                    <a:pt x="1172" y="5058"/>
                    <a:pt x="1190" y="5100"/>
                  </a:cubicBezTo>
                  <a:cubicBezTo>
                    <a:pt x="1243" y="5219"/>
                    <a:pt x="1225" y="5357"/>
                    <a:pt x="1175" y="5406"/>
                  </a:cubicBezTo>
                  <a:lnTo>
                    <a:pt x="978" y="5604"/>
                  </a:lnTo>
                  <a:cubicBezTo>
                    <a:pt x="732" y="5850"/>
                    <a:pt x="732" y="6250"/>
                    <a:pt x="978" y="6496"/>
                  </a:cubicBezTo>
                  <a:lnTo>
                    <a:pt x="1308" y="6826"/>
                  </a:lnTo>
                  <a:cubicBezTo>
                    <a:pt x="1427" y="6945"/>
                    <a:pt x="1586" y="7011"/>
                    <a:pt x="1754" y="7011"/>
                  </a:cubicBezTo>
                  <a:cubicBezTo>
                    <a:pt x="1922" y="7011"/>
                    <a:pt x="2081" y="6945"/>
                    <a:pt x="2200" y="6826"/>
                  </a:cubicBezTo>
                  <a:lnTo>
                    <a:pt x="2398" y="6628"/>
                  </a:lnTo>
                  <a:cubicBezTo>
                    <a:pt x="2427" y="6599"/>
                    <a:pt x="2484" y="6582"/>
                    <a:pt x="2550" y="6582"/>
                  </a:cubicBezTo>
                  <a:cubicBezTo>
                    <a:pt x="2602" y="6582"/>
                    <a:pt x="2657" y="6593"/>
                    <a:pt x="2704" y="6614"/>
                  </a:cubicBezTo>
                  <a:cubicBezTo>
                    <a:pt x="2745" y="6632"/>
                    <a:pt x="2788" y="6650"/>
                    <a:pt x="2831" y="6667"/>
                  </a:cubicBezTo>
                  <a:cubicBezTo>
                    <a:pt x="2953" y="6714"/>
                    <a:pt x="3038" y="6824"/>
                    <a:pt x="3038" y="6894"/>
                  </a:cubicBezTo>
                  <a:lnTo>
                    <a:pt x="3038" y="7173"/>
                  </a:lnTo>
                  <a:cubicBezTo>
                    <a:pt x="3038" y="7521"/>
                    <a:pt x="3321" y="7804"/>
                    <a:pt x="3668" y="7804"/>
                  </a:cubicBezTo>
                  <a:lnTo>
                    <a:pt x="4136" y="7804"/>
                  </a:lnTo>
                  <a:cubicBezTo>
                    <a:pt x="4483" y="7804"/>
                    <a:pt x="4766" y="7521"/>
                    <a:pt x="4766" y="7173"/>
                  </a:cubicBezTo>
                  <a:lnTo>
                    <a:pt x="4766" y="6894"/>
                  </a:lnTo>
                  <a:cubicBezTo>
                    <a:pt x="4766" y="6824"/>
                    <a:pt x="4851" y="6714"/>
                    <a:pt x="4972" y="6667"/>
                  </a:cubicBezTo>
                  <a:cubicBezTo>
                    <a:pt x="5015" y="6650"/>
                    <a:pt x="5058" y="6632"/>
                    <a:pt x="5100" y="6614"/>
                  </a:cubicBezTo>
                  <a:cubicBezTo>
                    <a:pt x="5146" y="6593"/>
                    <a:pt x="5201" y="6582"/>
                    <a:pt x="5254" y="6582"/>
                  </a:cubicBezTo>
                  <a:cubicBezTo>
                    <a:pt x="5319" y="6582"/>
                    <a:pt x="5377" y="6600"/>
                    <a:pt x="5406" y="6629"/>
                  </a:cubicBezTo>
                  <a:lnTo>
                    <a:pt x="5604" y="6826"/>
                  </a:lnTo>
                  <a:cubicBezTo>
                    <a:pt x="5723" y="6945"/>
                    <a:pt x="5882" y="7011"/>
                    <a:pt x="6050" y="7011"/>
                  </a:cubicBezTo>
                  <a:cubicBezTo>
                    <a:pt x="6068" y="7011"/>
                    <a:pt x="6087" y="7010"/>
                    <a:pt x="6105" y="7009"/>
                  </a:cubicBezTo>
                  <a:cubicBezTo>
                    <a:pt x="6335" y="6989"/>
                    <a:pt x="6538" y="6785"/>
                    <a:pt x="6647" y="6675"/>
                  </a:cubicBezTo>
                  <a:lnTo>
                    <a:pt x="6661" y="6661"/>
                  </a:lnTo>
                  <a:lnTo>
                    <a:pt x="6826" y="6496"/>
                  </a:lnTo>
                  <a:cubicBezTo>
                    <a:pt x="7072" y="6250"/>
                    <a:pt x="7072" y="5850"/>
                    <a:pt x="6826" y="5604"/>
                  </a:cubicBezTo>
                  <a:lnTo>
                    <a:pt x="6629" y="5406"/>
                  </a:lnTo>
                  <a:cubicBezTo>
                    <a:pt x="6579" y="5357"/>
                    <a:pt x="6561" y="5219"/>
                    <a:pt x="6614" y="5100"/>
                  </a:cubicBezTo>
                  <a:cubicBezTo>
                    <a:pt x="6632" y="5058"/>
                    <a:pt x="6650" y="5015"/>
                    <a:pt x="6667" y="4972"/>
                  </a:cubicBezTo>
                  <a:cubicBezTo>
                    <a:pt x="6714" y="4851"/>
                    <a:pt x="6824" y="4766"/>
                    <a:pt x="6894" y="4766"/>
                  </a:cubicBezTo>
                  <a:lnTo>
                    <a:pt x="7173" y="4766"/>
                  </a:lnTo>
                  <a:cubicBezTo>
                    <a:pt x="7521" y="4766"/>
                    <a:pt x="7804" y="4483"/>
                    <a:pt x="7804" y="4135"/>
                  </a:cubicBezTo>
                  <a:lnTo>
                    <a:pt x="7804" y="3668"/>
                  </a:lnTo>
                  <a:cubicBezTo>
                    <a:pt x="7804" y="3321"/>
                    <a:pt x="7521" y="3038"/>
                    <a:pt x="7173" y="3038"/>
                  </a:cubicBezTo>
                  <a:close/>
                  <a:moveTo>
                    <a:pt x="5608" y="3902"/>
                  </a:moveTo>
                  <a:cubicBezTo>
                    <a:pt x="5608" y="4843"/>
                    <a:pt x="4843" y="5608"/>
                    <a:pt x="3902" y="5608"/>
                  </a:cubicBezTo>
                  <a:cubicBezTo>
                    <a:pt x="2961" y="5608"/>
                    <a:pt x="2196" y="4843"/>
                    <a:pt x="2196" y="3902"/>
                  </a:cubicBezTo>
                  <a:cubicBezTo>
                    <a:pt x="2196" y="2961"/>
                    <a:pt x="2961" y="2196"/>
                    <a:pt x="3902" y="2196"/>
                  </a:cubicBezTo>
                  <a:cubicBezTo>
                    <a:pt x="4843" y="2196"/>
                    <a:pt x="5608" y="2961"/>
                    <a:pt x="5608" y="390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9pPr>
            </a:lstStyle>
            <a:p>
              <a:pPr algn="ctr"/>
              <a:r>
                <a:rPr lang="en-US" altLang="zh-CN" sz="1400" b="1" dirty="0">
                  <a:cs typeface="+mn-ea"/>
                  <a:sym typeface="+mn-lt"/>
                </a:rPr>
                <a:t>2</a:t>
              </a:r>
              <a:endParaRPr lang="en-US" sz="1400" b="1" dirty="0">
                <a:cs typeface="+mn-ea"/>
                <a:sym typeface="+mn-lt"/>
              </a:endParaRPr>
            </a:p>
          </p:txBody>
        </p:sp>
        <p:sp>
          <p:nvSpPr>
            <p:cNvPr id="30" name="íŝlîḑè">
              <a:extLst>
                <a:ext uri="{FF2B5EF4-FFF2-40B4-BE49-F238E27FC236}">
                  <a16:creationId xmlns="" xmlns:a16="http://schemas.microsoft.com/office/drawing/2014/main" id="{AB00BF96-324A-40A1-A918-7D6D61831F51}"/>
                </a:ext>
              </a:extLst>
            </p:cNvPr>
            <p:cNvSpPr/>
            <p:nvPr/>
          </p:nvSpPr>
          <p:spPr>
            <a:xfrm flipV="1">
              <a:off x="8130988" y="2615585"/>
              <a:ext cx="2034988" cy="2034988"/>
            </a:xfrm>
            <a:prstGeom prst="arc">
              <a:avLst>
                <a:gd name="adj1" fmla="val 10766207"/>
                <a:gd name="adj2" fmla="val 0"/>
              </a:avLst>
            </a:prstGeom>
            <a:ln w="69850" cap="rnd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dist="25400" dir="5400000" sx="97000" sy="97000" algn="ctr" rotWithShape="0">
                <a:srgbClr val="000000">
                  <a:alpha val="8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350" dirty="0">
                <a:cs typeface="+mn-ea"/>
                <a:sym typeface="+mn-lt"/>
              </a:endParaRPr>
            </a:p>
          </p:txBody>
        </p:sp>
        <p:sp>
          <p:nvSpPr>
            <p:cNvPr id="31" name="iśḷiḑé">
              <a:extLst>
                <a:ext uri="{FF2B5EF4-FFF2-40B4-BE49-F238E27FC236}">
                  <a16:creationId xmlns="" xmlns:a16="http://schemas.microsoft.com/office/drawing/2014/main" id="{212112A9-18C7-4B44-933D-7A1075056290}"/>
                </a:ext>
              </a:extLst>
            </p:cNvPr>
            <p:cNvSpPr/>
            <p:nvPr/>
          </p:nvSpPr>
          <p:spPr>
            <a:xfrm>
              <a:off x="8637327" y="3122696"/>
              <a:ext cx="1022311" cy="1020766"/>
            </a:xfrm>
            <a:custGeom>
              <a:avLst/>
              <a:gdLst>
                <a:gd name="T0" fmla="*/ 6894 w 7804"/>
                <a:gd name="T1" fmla="*/ 3038 h 7804"/>
                <a:gd name="T2" fmla="*/ 6614 w 7804"/>
                <a:gd name="T3" fmla="*/ 2704 h 7804"/>
                <a:gd name="T4" fmla="*/ 6826 w 7804"/>
                <a:gd name="T5" fmla="*/ 2200 h 7804"/>
                <a:gd name="T6" fmla="*/ 6496 w 7804"/>
                <a:gd name="T7" fmla="*/ 978 h 7804"/>
                <a:gd name="T8" fmla="*/ 5604 w 7804"/>
                <a:gd name="T9" fmla="*/ 978 h 7804"/>
                <a:gd name="T10" fmla="*/ 5254 w 7804"/>
                <a:gd name="T11" fmla="*/ 1222 h 7804"/>
                <a:gd name="T12" fmla="*/ 4973 w 7804"/>
                <a:gd name="T13" fmla="*/ 1137 h 7804"/>
                <a:gd name="T14" fmla="*/ 4766 w 7804"/>
                <a:gd name="T15" fmla="*/ 631 h 7804"/>
                <a:gd name="T16" fmla="*/ 3668 w 7804"/>
                <a:gd name="T17" fmla="*/ 0 h 7804"/>
                <a:gd name="T18" fmla="*/ 3038 w 7804"/>
                <a:gd name="T19" fmla="*/ 910 h 7804"/>
                <a:gd name="T20" fmla="*/ 2704 w 7804"/>
                <a:gd name="T21" fmla="*/ 1190 h 7804"/>
                <a:gd name="T22" fmla="*/ 2398 w 7804"/>
                <a:gd name="T23" fmla="*/ 1175 h 7804"/>
                <a:gd name="T24" fmla="*/ 1754 w 7804"/>
                <a:gd name="T25" fmla="*/ 793 h 7804"/>
                <a:gd name="T26" fmla="*/ 978 w 7804"/>
                <a:gd name="T27" fmla="*/ 1308 h 7804"/>
                <a:gd name="T28" fmla="*/ 1175 w 7804"/>
                <a:gd name="T29" fmla="*/ 2398 h 7804"/>
                <a:gd name="T30" fmla="*/ 1137 w 7804"/>
                <a:gd name="T31" fmla="*/ 2831 h 7804"/>
                <a:gd name="T32" fmla="*/ 631 w 7804"/>
                <a:gd name="T33" fmla="*/ 3038 h 7804"/>
                <a:gd name="T34" fmla="*/ 0 w 7804"/>
                <a:gd name="T35" fmla="*/ 4136 h 7804"/>
                <a:gd name="T36" fmla="*/ 910 w 7804"/>
                <a:gd name="T37" fmla="*/ 4766 h 7804"/>
                <a:gd name="T38" fmla="*/ 1190 w 7804"/>
                <a:gd name="T39" fmla="*/ 5100 h 7804"/>
                <a:gd name="T40" fmla="*/ 978 w 7804"/>
                <a:gd name="T41" fmla="*/ 5604 h 7804"/>
                <a:gd name="T42" fmla="*/ 1308 w 7804"/>
                <a:gd name="T43" fmla="*/ 6826 h 7804"/>
                <a:gd name="T44" fmla="*/ 2200 w 7804"/>
                <a:gd name="T45" fmla="*/ 6826 h 7804"/>
                <a:gd name="T46" fmla="*/ 2550 w 7804"/>
                <a:gd name="T47" fmla="*/ 6582 h 7804"/>
                <a:gd name="T48" fmla="*/ 2831 w 7804"/>
                <a:gd name="T49" fmla="*/ 6667 h 7804"/>
                <a:gd name="T50" fmla="*/ 3038 w 7804"/>
                <a:gd name="T51" fmla="*/ 7173 h 7804"/>
                <a:gd name="T52" fmla="*/ 4136 w 7804"/>
                <a:gd name="T53" fmla="*/ 7804 h 7804"/>
                <a:gd name="T54" fmla="*/ 4766 w 7804"/>
                <a:gd name="T55" fmla="*/ 6894 h 7804"/>
                <a:gd name="T56" fmla="*/ 5100 w 7804"/>
                <a:gd name="T57" fmla="*/ 6614 h 7804"/>
                <a:gd name="T58" fmla="*/ 5406 w 7804"/>
                <a:gd name="T59" fmla="*/ 6629 h 7804"/>
                <a:gd name="T60" fmla="*/ 6050 w 7804"/>
                <a:gd name="T61" fmla="*/ 7011 h 7804"/>
                <a:gd name="T62" fmla="*/ 6647 w 7804"/>
                <a:gd name="T63" fmla="*/ 6675 h 7804"/>
                <a:gd name="T64" fmla="*/ 6826 w 7804"/>
                <a:gd name="T65" fmla="*/ 6496 h 7804"/>
                <a:gd name="T66" fmla="*/ 6629 w 7804"/>
                <a:gd name="T67" fmla="*/ 5406 h 7804"/>
                <a:gd name="T68" fmla="*/ 6667 w 7804"/>
                <a:gd name="T69" fmla="*/ 4972 h 7804"/>
                <a:gd name="T70" fmla="*/ 7173 w 7804"/>
                <a:gd name="T71" fmla="*/ 4766 h 7804"/>
                <a:gd name="T72" fmla="*/ 7804 w 7804"/>
                <a:gd name="T73" fmla="*/ 3668 h 7804"/>
                <a:gd name="T74" fmla="*/ 5608 w 7804"/>
                <a:gd name="T75" fmla="*/ 3902 h 7804"/>
                <a:gd name="T76" fmla="*/ 2196 w 7804"/>
                <a:gd name="T77" fmla="*/ 3902 h 7804"/>
                <a:gd name="T78" fmla="*/ 5608 w 7804"/>
                <a:gd name="T79" fmla="*/ 3902 h 7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804" h="7804">
                  <a:moveTo>
                    <a:pt x="7173" y="3038"/>
                  </a:moveTo>
                  <a:lnTo>
                    <a:pt x="6894" y="3038"/>
                  </a:lnTo>
                  <a:cubicBezTo>
                    <a:pt x="6824" y="3038"/>
                    <a:pt x="6714" y="2953"/>
                    <a:pt x="6667" y="2831"/>
                  </a:cubicBezTo>
                  <a:cubicBezTo>
                    <a:pt x="6650" y="2789"/>
                    <a:pt x="6632" y="2746"/>
                    <a:pt x="6614" y="2704"/>
                  </a:cubicBezTo>
                  <a:cubicBezTo>
                    <a:pt x="6561" y="2585"/>
                    <a:pt x="6579" y="2447"/>
                    <a:pt x="6629" y="2398"/>
                  </a:cubicBezTo>
                  <a:lnTo>
                    <a:pt x="6826" y="2200"/>
                  </a:lnTo>
                  <a:cubicBezTo>
                    <a:pt x="7072" y="1954"/>
                    <a:pt x="7072" y="1554"/>
                    <a:pt x="6826" y="1308"/>
                  </a:cubicBezTo>
                  <a:lnTo>
                    <a:pt x="6496" y="978"/>
                  </a:lnTo>
                  <a:cubicBezTo>
                    <a:pt x="6377" y="859"/>
                    <a:pt x="6218" y="793"/>
                    <a:pt x="6050" y="793"/>
                  </a:cubicBezTo>
                  <a:cubicBezTo>
                    <a:pt x="5882" y="793"/>
                    <a:pt x="5723" y="859"/>
                    <a:pt x="5604" y="978"/>
                  </a:cubicBezTo>
                  <a:lnTo>
                    <a:pt x="5406" y="1176"/>
                  </a:lnTo>
                  <a:cubicBezTo>
                    <a:pt x="5378" y="1204"/>
                    <a:pt x="5319" y="1222"/>
                    <a:pt x="5254" y="1222"/>
                  </a:cubicBezTo>
                  <a:cubicBezTo>
                    <a:pt x="5201" y="1222"/>
                    <a:pt x="5147" y="1211"/>
                    <a:pt x="5100" y="1190"/>
                  </a:cubicBezTo>
                  <a:cubicBezTo>
                    <a:pt x="5058" y="1172"/>
                    <a:pt x="5015" y="1154"/>
                    <a:pt x="4973" y="1137"/>
                  </a:cubicBezTo>
                  <a:cubicBezTo>
                    <a:pt x="4851" y="1090"/>
                    <a:pt x="4766" y="980"/>
                    <a:pt x="4766" y="910"/>
                  </a:cubicBezTo>
                  <a:lnTo>
                    <a:pt x="4766" y="631"/>
                  </a:lnTo>
                  <a:cubicBezTo>
                    <a:pt x="4766" y="283"/>
                    <a:pt x="4483" y="0"/>
                    <a:pt x="4136" y="0"/>
                  </a:cubicBezTo>
                  <a:lnTo>
                    <a:pt x="3668" y="0"/>
                  </a:lnTo>
                  <a:cubicBezTo>
                    <a:pt x="3321" y="0"/>
                    <a:pt x="3038" y="283"/>
                    <a:pt x="3038" y="631"/>
                  </a:cubicBezTo>
                  <a:lnTo>
                    <a:pt x="3038" y="910"/>
                  </a:lnTo>
                  <a:cubicBezTo>
                    <a:pt x="3038" y="980"/>
                    <a:pt x="2953" y="1090"/>
                    <a:pt x="2831" y="1137"/>
                  </a:cubicBezTo>
                  <a:cubicBezTo>
                    <a:pt x="2789" y="1154"/>
                    <a:pt x="2746" y="1172"/>
                    <a:pt x="2704" y="1190"/>
                  </a:cubicBezTo>
                  <a:cubicBezTo>
                    <a:pt x="2657" y="1211"/>
                    <a:pt x="2603" y="1222"/>
                    <a:pt x="2550" y="1222"/>
                  </a:cubicBezTo>
                  <a:cubicBezTo>
                    <a:pt x="2485" y="1222"/>
                    <a:pt x="2426" y="1204"/>
                    <a:pt x="2398" y="1175"/>
                  </a:cubicBezTo>
                  <a:lnTo>
                    <a:pt x="2200" y="978"/>
                  </a:lnTo>
                  <a:cubicBezTo>
                    <a:pt x="2081" y="859"/>
                    <a:pt x="1922" y="793"/>
                    <a:pt x="1754" y="793"/>
                  </a:cubicBezTo>
                  <a:cubicBezTo>
                    <a:pt x="1585" y="793"/>
                    <a:pt x="1427" y="859"/>
                    <a:pt x="1308" y="978"/>
                  </a:cubicBezTo>
                  <a:lnTo>
                    <a:pt x="978" y="1308"/>
                  </a:lnTo>
                  <a:cubicBezTo>
                    <a:pt x="732" y="1554"/>
                    <a:pt x="732" y="1954"/>
                    <a:pt x="978" y="2200"/>
                  </a:cubicBezTo>
                  <a:lnTo>
                    <a:pt x="1175" y="2398"/>
                  </a:lnTo>
                  <a:cubicBezTo>
                    <a:pt x="1225" y="2447"/>
                    <a:pt x="1243" y="2585"/>
                    <a:pt x="1190" y="2704"/>
                  </a:cubicBezTo>
                  <a:cubicBezTo>
                    <a:pt x="1172" y="2746"/>
                    <a:pt x="1154" y="2789"/>
                    <a:pt x="1137" y="2831"/>
                  </a:cubicBezTo>
                  <a:cubicBezTo>
                    <a:pt x="1090" y="2953"/>
                    <a:pt x="980" y="3038"/>
                    <a:pt x="910" y="3038"/>
                  </a:cubicBezTo>
                  <a:lnTo>
                    <a:pt x="631" y="3038"/>
                  </a:lnTo>
                  <a:cubicBezTo>
                    <a:pt x="283" y="3038"/>
                    <a:pt x="0" y="3321"/>
                    <a:pt x="0" y="3668"/>
                  </a:cubicBezTo>
                  <a:lnTo>
                    <a:pt x="0" y="4136"/>
                  </a:lnTo>
                  <a:cubicBezTo>
                    <a:pt x="0" y="4483"/>
                    <a:pt x="283" y="4766"/>
                    <a:pt x="631" y="4766"/>
                  </a:cubicBezTo>
                  <a:lnTo>
                    <a:pt x="910" y="4766"/>
                  </a:lnTo>
                  <a:cubicBezTo>
                    <a:pt x="980" y="4766"/>
                    <a:pt x="1090" y="4851"/>
                    <a:pt x="1137" y="4972"/>
                  </a:cubicBezTo>
                  <a:cubicBezTo>
                    <a:pt x="1154" y="5015"/>
                    <a:pt x="1172" y="5058"/>
                    <a:pt x="1190" y="5100"/>
                  </a:cubicBezTo>
                  <a:cubicBezTo>
                    <a:pt x="1243" y="5219"/>
                    <a:pt x="1225" y="5357"/>
                    <a:pt x="1175" y="5406"/>
                  </a:cubicBezTo>
                  <a:lnTo>
                    <a:pt x="978" y="5604"/>
                  </a:lnTo>
                  <a:cubicBezTo>
                    <a:pt x="732" y="5850"/>
                    <a:pt x="732" y="6250"/>
                    <a:pt x="978" y="6496"/>
                  </a:cubicBezTo>
                  <a:lnTo>
                    <a:pt x="1308" y="6826"/>
                  </a:lnTo>
                  <a:cubicBezTo>
                    <a:pt x="1427" y="6945"/>
                    <a:pt x="1586" y="7011"/>
                    <a:pt x="1754" y="7011"/>
                  </a:cubicBezTo>
                  <a:cubicBezTo>
                    <a:pt x="1922" y="7011"/>
                    <a:pt x="2081" y="6945"/>
                    <a:pt x="2200" y="6826"/>
                  </a:cubicBezTo>
                  <a:lnTo>
                    <a:pt x="2398" y="6628"/>
                  </a:lnTo>
                  <a:cubicBezTo>
                    <a:pt x="2427" y="6599"/>
                    <a:pt x="2484" y="6582"/>
                    <a:pt x="2550" y="6582"/>
                  </a:cubicBezTo>
                  <a:cubicBezTo>
                    <a:pt x="2602" y="6582"/>
                    <a:pt x="2657" y="6593"/>
                    <a:pt x="2704" y="6614"/>
                  </a:cubicBezTo>
                  <a:cubicBezTo>
                    <a:pt x="2745" y="6632"/>
                    <a:pt x="2788" y="6650"/>
                    <a:pt x="2831" y="6667"/>
                  </a:cubicBezTo>
                  <a:cubicBezTo>
                    <a:pt x="2953" y="6714"/>
                    <a:pt x="3038" y="6824"/>
                    <a:pt x="3038" y="6894"/>
                  </a:cubicBezTo>
                  <a:lnTo>
                    <a:pt x="3038" y="7173"/>
                  </a:lnTo>
                  <a:cubicBezTo>
                    <a:pt x="3038" y="7521"/>
                    <a:pt x="3321" y="7804"/>
                    <a:pt x="3668" y="7804"/>
                  </a:cubicBezTo>
                  <a:lnTo>
                    <a:pt x="4136" y="7804"/>
                  </a:lnTo>
                  <a:cubicBezTo>
                    <a:pt x="4483" y="7804"/>
                    <a:pt x="4766" y="7521"/>
                    <a:pt x="4766" y="7173"/>
                  </a:cubicBezTo>
                  <a:lnTo>
                    <a:pt x="4766" y="6894"/>
                  </a:lnTo>
                  <a:cubicBezTo>
                    <a:pt x="4766" y="6824"/>
                    <a:pt x="4851" y="6714"/>
                    <a:pt x="4972" y="6667"/>
                  </a:cubicBezTo>
                  <a:cubicBezTo>
                    <a:pt x="5015" y="6650"/>
                    <a:pt x="5058" y="6632"/>
                    <a:pt x="5100" y="6614"/>
                  </a:cubicBezTo>
                  <a:cubicBezTo>
                    <a:pt x="5146" y="6593"/>
                    <a:pt x="5201" y="6582"/>
                    <a:pt x="5254" y="6582"/>
                  </a:cubicBezTo>
                  <a:cubicBezTo>
                    <a:pt x="5319" y="6582"/>
                    <a:pt x="5377" y="6600"/>
                    <a:pt x="5406" y="6629"/>
                  </a:cubicBezTo>
                  <a:lnTo>
                    <a:pt x="5604" y="6826"/>
                  </a:lnTo>
                  <a:cubicBezTo>
                    <a:pt x="5723" y="6945"/>
                    <a:pt x="5882" y="7011"/>
                    <a:pt x="6050" y="7011"/>
                  </a:cubicBezTo>
                  <a:cubicBezTo>
                    <a:pt x="6068" y="7011"/>
                    <a:pt x="6087" y="7010"/>
                    <a:pt x="6105" y="7009"/>
                  </a:cubicBezTo>
                  <a:cubicBezTo>
                    <a:pt x="6335" y="6989"/>
                    <a:pt x="6538" y="6785"/>
                    <a:pt x="6647" y="6675"/>
                  </a:cubicBezTo>
                  <a:lnTo>
                    <a:pt x="6661" y="6661"/>
                  </a:lnTo>
                  <a:lnTo>
                    <a:pt x="6826" y="6496"/>
                  </a:lnTo>
                  <a:cubicBezTo>
                    <a:pt x="7072" y="6250"/>
                    <a:pt x="7072" y="5850"/>
                    <a:pt x="6826" y="5604"/>
                  </a:cubicBezTo>
                  <a:lnTo>
                    <a:pt x="6629" y="5406"/>
                  </a:lnTo>
                  <a:cubicBezTo>
                    <a:pt x="6579" y="5357"/>
                    <a:pt x="6561" y="5219"/>
                    <a:pt x="6614" y="5100"/>
                  </a:cubicBezTo>
                  <a:cubicBezTo>
                    <a:pt x="6632" y="5058"/>
                    <a:pt x="6650" y="5015"/>
                    <a:pt x="6667" y="4972"/>
                  </a:cubicBezTo>
                  <a:cubicBezTo>
                    <a:pt x="6714" y="4851"/>
                    <a:pt x="6824" y="4766"/>
                    <a:pt x="6894" y="4766"/>
                  </a:cubicBezTo>
                  <a:lnTo>
                    <a:pt x="7173" y="4766"/>
                  </a:lnTo>
                  <a:cubicBezTo>
                    <a:pt x="7521" y="4766"/>
                    <a:pt x="7804" y="4483"/>
                    <a:pt x="7804" y="4135"/>
                  </a:cubicBezTo>
                  <a:lnTo>
                    <a:pt x="7804" y="3668"/>
                  </a:lnTo>
                  <a:cubicBezTo>
                    <a:pt x="7804" y="3321"/>
                    <a:pt x="7521" y="3038"/>
                    <a:pt x="7173" y="3038"/>
                  </a:cubicBezTo>
                  <a:close/>
                  <a:moveTo>
                    <a:pt x="5608" y="3902"/>
                  </a:moveTo>
                  <a:cubicBezTo>
                    <a:pt x="5608" y="4843"/>
                    <a:pt x="4843" y="5608"/>
                    <a:pt x="3902" y="5608"/>
                  </a:cubicBezTo>
                  <a:cubicBezTo>
                    <a:pt x="2961" y="5608"/>
                    <a:pt x="2196" y="4843"/>
                    <a:pt x="2196" y="3902"/>
                  </a:cubicBezTo>
                  <a:cubicBezTo>
                    <a:pt x="2196" y="2961"/>
                    <a:pt x="2961" y="2196"/>
                    <a:pt x="3902" y="2196"/>
                  </a:cubicBezTo>
                  <a:cubicBezTo>
                    <a:pt x="4843" y="2196"/>
                    <a:pt x="5608" y="2961"/>
                    <a:pt x="5608" y="390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9pPr>
            </a:lstStyle>
            <a:p>
              <a:pPr algn="ctr"/>
              <a:r>
                <a:rPr lang="en-US" altLang="zh-CN" sz="1400" b="1" dirty="0">
                  <a:cs typeface="+mn-ea"/>
                  <a:sym typeface="+mn-lt"/>
                </a:rPr>
                <a:t>4</a:t>
              </a:r>
              <a:endParaRPr lang="en-US" sz="1400" b="1" dirty="0"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EBCD9AA4-EE25-45D4-BAEE-327BF397404C}"/>
              </a:ext>
            </a:extLst>
          </p:cNvPr>
          <p:cNvGrpSpPr/>
          <p:nvPr/>
        </p:nvGrpSpPr>
        <p:grpSpPr>
          <a:xfrm>
            <a:off x="7700134" y="1242079"/>
            <a:ext cx="2896697" cy="1718198"/>
            <a:chOff x="7700134" y="1242079"/>
            <a:chExt cx="2896697" cy="1718198"/>
          </a:xfrm>
        </p:grpSpPr>
        <p:cxnSp>
          <p:nvCxnSpPr>
            <p:cNvPr id="33" name="直接箭头连接符 32">
              <a:extLst>
                <a:ext uri="{FF2B5EF4-FFF2-40B4-BE49-F238E27FC236}">
                  <a16:creationId xmlns="" xmlns:a16="http://schemas.microsoft.com/office/drawing/2014/main" id="{98CEAC91-8885-41BA-9B1B-0452E7BF701F}"/>
                </a:ext>
              </a:extLst>
            </p:cNvPr>
            <p:cNvCxnSpPr/>
            <p:nvPr/>
          </p:nvCxnSpPr>
          <p:spPr>
            <a:xfrm>
              <a:off x="9148482" y="2377570"/>
              <a:ext cx="0" cy="582707"/>
            </a:xfrm>
            <a:prstGeom prst="straightConnector1">
              <a:avLst/>
            </a:prstGeom>
            <a:ln w="3175" cap="rnd">
              <a:solidFill>
                <a:schemeClr val="bg1">
                  <a:lumMod val="65000"/>
                </a:schemeClr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ïṩļídê">
              <a:extLst>
                <a:ext uri="{FF2B5EF4-FFF2-40B4-BE49-F238E27FC236}">
                  <a16:creationId xmlns="" xmlns:a16="http://schemas.microsoft.com/office/drawing/2014/main" id="{BC868973-9729-4DFF-8B89-C05BAF31653D}"/>
                </a:ext>
              </a:extLst>
            </p:cNvPr>
            <p:cNvGrpSpPr/>
            <p:nvPr/>
          </p:nvGrpSpPr>
          <p:grpSpPr>
            <a:xfrm>
              <a:off x="7700134" y="1242079"/>
              <a:ext cx="2896697" cy="1135491"/>
              <a:chOff x="1848339" y="4261262"/>
              <a:chExt cx="2745727" cy="1135491"/>
            </a:xfrm>
          </p:grpSpPr>
          <p:sp>
            <p:nvSpPr>
              <p:cNvPr id="35" name="isḻîḑe">
                <a:extLst>
                  <a:ext uri="{FF2B5EF4-FFF2-40B4-BE49-F238E27FC236}">
                    <a16:creationId xmlns="" xmlns:a16="http://schemas.microsoft.com/office/drawing/2014/main" id="{C2AED5CB-DC49-40B3-AA73-757C3559464A}"/>
                  </a:ext>
                </a:extLst>
              </p:cNvPr>
              <p:cNvSpPr txBox="1"/>
              <p:nvPr/>
            </p:nvSpPr>
            <p:spPr>
              <a:xfrm>
                <a:off x="1848339" y="4708025"/>
                <a:ext cx="2745727" cy="6887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36" name="î$lîḋe">
                <a:extLst>
                  <a:ext uri="{FF2B5EF4-FFF2-40B4-BE49-F238E27FC236}">
                    <a16:creationId xmlns="" xmlns:a16="http://schemas.microsoft.com/office/drawing/2014/main" id="{411FB680-51F9-411F-911A-1598C105906A}"/>
                  </a:ext>
                </a:extLst>
              </p:cNvPr>
              <p:cNvSpPr/>
              <p:nvPr/>
            </p:nvSpPr>
            <p:spPr>
              <a:xfrm>
                <a:off x="1848339" y="4261262"/>
                <a:ext cx="2745727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997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BB4FE42-49DA-49E1-9D3D-0B0A9E574069}"/>
              </a:ext>
            </a:extLst>
          </p:cNvPr>
          <p:cNvGrpSpPr/>
          <p:nvPr/>
        </p:nvGrpSpPr>
        <p:grpSpPr>
          <a:xfrm>
            <a:off x="0" y="-1"/>
            <a:ext cx="12192000" cy="1585043"/>
            <a:chOff x="0" y="-1"/>
            <a:chExt cx="12192000" cy="2318023"/>
          </a:xfrm>
        </p:grpSpPr>
        <p:sp>
          <p:nvSpPr>
            <p:cNvPr id="38" name="任意多边形: 形状 37">
              <a:extLst>
                <a:ext uri="{FF2B5EF4-FFF2-40B4-BE49-F238E27FC236}">
                  <a16:creationId xmlns="" xmlns:a16="http://schemas.microsoft.com/office/drawing/2014/main" id="{DD4F6164-944B-42A4-AEB3-25E0DB58E921}"/>
                </a:ext>
              </a:extLst>
            </p:cNvPr>
            <p:cNvSpPr/>
            <p:nvPr/>
          </p:nvSpPr>
          <p:spPr>
            <a:xfrm>
              <a:off x="0" y="-1"/>
              <a:ext cx="12192000" cy="2318022"/>
            </a:xfrm>
            <a:custGeom>
              <a:avLst/>
              <a:gdLst>
                <a:gd name="connsiteX0" fmla="*/ 0 w 12192000"/>
                <a:gd name="connsiteY0" fmla="*/ 0 h 2318022"/>
                <a:gd name="connsiteX1" fmla="*/ 12192000 w 12192000"/>
                <a:gd name="connsiteY1" fmla="*/ 0 h 2318022"/>
                <a:gd name="connsiteX2" fmla="*/ 12192000 w 12192000"/>
                <a:gd name="connsiteY2" fmla="*/ 453934 h 2318022"/>
                <a:gd name="connsiteX3" fmla="*/ 0 w 12192000"/>
                <a:gd name="connsiteY3" fmla="*/ 2318022 h 23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2318022">
                  <a:moveTo>
                    <a:pt x="0" y="0"/>
                  </a:moveTo>
                  <a:lnTo>
                    <a:pt x="12192000" y="0"/>
                  </a:lnTo>
                  <a:lnTo>
                    <a:pt x="12192000" y="453934"/>
                  </a:lnTo>
                  <a:lnTo>
                    <a:pt x="0" y="2318022"/>
                  </a:lnTo>
                  <a:close/>
                </a:path>
              </a:pathLst>
            </a:custGeom>
            <a:solidFill>
              <a:srgbClr val="104D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="" xmlns:a16="http://schemas.microsoft.com/office/drawing/2014/main" id="{64418003-62E1-4697-B556-DC111FB35723}"/>
                </a:ext>
              </a:extLst>
            </p:cNvPr>
            <p:cNvSpPr/>
            <p:nvPr/>
          </p:nvSpPr>
          <p:spPr>
            <a:xfrm>
              <a:off x="7043" y="1"/>
              <a:ext cx="5983379" cy="2318021"/>
            </a:xfrm>
            <a:custGeom>
              <a:avLst/>
              <a:gdLst>
                <a:gd name="connsiteX0" fmla="*/ 0 w 5983379"/>
                <a:gd name="connsiteY0" fmla="*/ 0 h 2318021"/>
                <a:gd name="connsiteX1" fmla="*/ 5983379 w 5983379"/>
                <a:gd name="connsiteY1" fmla="*/ 0 h 2318021"/>
                <a:gd name="connsiteX2" fmla="*/ 4569501 w 5983379"/>
                <a:gd name="connsiteY2" fmla="*/ 1619371 h 2318021"/>
                <a:gd name="connsiteX3" fmla="*/ 0 w 5983379"/>
                <a:gd name="connsiteY3" fmla="*/ 2318021 h 231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83379" h="2318021">
                  <a:moveTo>
                    <a:pt x="0" y="0"/>
                  </a:moveTo>
                  <a:lnTo>
                    <a:pt x="5983379" y="0"/>
                  </a:lnTo>
                  <a:lnTo>
                    <a:pt x="4569501" y="1619371"/>
                  </a:lnTo>
                  <a:lnTo>
                    <a:pt x="0" y="2318021"/>
                  </a:lnTo>
                  <a:close/>
                </a:path>
              </a:pathLst>
            </a:custGeom>
            <a:solidFill>
              <a:srgbClr val="033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421D7B92-95E5-4EBB-85C0-7CD064108B9A}"/>
              </a:ext>
            </a:extLst>
          </p:cNvPr>
          <p:cNvCxnSpPr>
            <a:cxnSpLocks/>
          </p:cNvCxnSpPr>
          <p:nvPr/>
        </p:nvCxnSpPr>
        <p:spPr>
          <a:xfrm>
            <a:off x="493486" y="5156200"/>
            <a:ext cx="665454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2CFA43BE-9F56-453D-A506-5D5608C1B143}"/>
              </a:ext>
            </a:extLst>
          </p:cNvPr>
          <p:cNvGrpSpPr/>
          <p:nvPr/>
        </p:nvGrpSpPr>
        <p:grpSpPr>
          <a:xfrm>
            <a:off x="1130300" y="2197100"/>
            <a:ext cx="6338332" cy="3293209"/>
            <a:chOff x="736600" y="0"/>
            <a:chExt cx="6338332" cy="3293209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D4386B11-90DC-4EB0-956A-DD95BE8F1D58}"/>
                </a:ext>
              </a:extLst>
            </p:cNvPr>
            <p:cNvSpPr txBox="1"/>
            <p:nvPr/>
          </p:nvSpPr>
          <p:spPr>
            <a:xfrm>
              <a:off x="736600" y="1374051"/>
              <a:ext cx="2605200" cy="1585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700" b="1" dirty="0">
                  <a:solidFill>
                    <a:schemeClr val="bg2">
                      <a:lumMod val="90000"/>
                    </a:schemeClr>
                  </a:solidFill>
                  <a:cs typeface="+mn-ea"/>
                  <a:sym typeface="+mn-lt"/>
                </a:rPr>
                <a:t>Part</a:t>
              </a:r>
              <a:endParaRPr lang="zh-CN" altLang="en-US" sz="9700" b="1" dirty="0">
                <a:solidFill>
                  <a:schemeClr val="bg2">
                    <a:lumMod val="9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7A5C2D50-E889-4FE8-8607-C2F17B72E0FB}"/>
                </a:ext>
              </a:extLst>
            </p:cNvPr>
            <p:cNvSpPr txBox="1"/>
            <p:nvPr/>
          </p:nvSpPr>
          <p:spPr>
            <a:xfrm>
              <a:off x="3184123" y="0"/>
              <a:ext cx="3890809" cy="3293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800" b="1" dirty="0">
                  <a:solidFill>
                    <a:schemeClr val="bg2">
                      <a:lumMod val="90000"/>
                    </a:schemeClr>
                  </a:solidFill>
                  <a:cs typeface="+mn-ea"/>
                  <a:sym typeface="+mn-lt"/>
                </a:rPr>
                <a:t>04.</a:t>
              </a:r>
              <a:endParaRPr lang="zh-CN" altLang="en-US" sz="20800" b="1" dirty="0">
                <a:solidFill>
                  <a:schemeClr val="bg2">
                    <a:lumMod val="9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ACC6EA2-0676-4231-8A52-B9FE581BE82F}"/>
              </a:ext>
            </a:extLst>
          </p:cNvPr>
          <p:cNvSpPr txBox="1"/>
          <p:nvPr/>
        </p:nvSpPr>
        <p:spPr>
          <a:xfrm>
            <a:off x="3885599" y="4146704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6000" b="1" dirty="0">
                <a:solidFill>
                  <a:schemeClr val="accent2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后续规划</a:t>
            </a:r>
          </a:p>
        </p:txBody>
      </p:sp>
    </p:spTree>
    <p:extLst>
      <p:ext uri="{BB962C8B-B14F-4D97-AF65-F5344CB8AC3E}">
        <p14:creationId xmlns:p14="http://schemas.microsoft.com/office/powerpoint/2010/main" val="115194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16AF6796-6DE4-485B-8009-E9FE94B1FAD2}"/>
              </a:ext>
            </a:extLst>
          </p:cNvPr>
          <p:cNvGrpSpPr/>
          <p:nvPr/>
        </p:nvGrpSpPr>
        <p:grpSpPr>
          <a:xfrm>
            <a:off x="673099" y="1211227"/>
            <a:ext cx="5318103" cy="4926047"/>
            <a:chOff x="673099" y="1211227"/>
            <a:chExt cx="5318103" cy="4926047"/>
          </a:xfrm>
        </p:grpSpPr>
        <p:sp>
          <p:nvSpPr>
            <p:cNvPr id="6" name="îşļíḓè">
              <a:extLst>
                <a:ext uri="{FF2B5EF4-FFF2-40B4-BE49-F238E27FC236}">
                  <a16:creationId xmlns="" xmlns:a16="http://schemas.microsoft.com/office/drawing/2014/main" id="{351616EC-08CC-435D-8D16-7FB549E6F389}"/>
                </a:ext>
              </a:extLst>
            </p:cNvPr>
            <p:cNvSpPr/>
            <p:nvPr/>
          </p:nvSpPr>
          <p:spPr bwMode="auto">
            <a:xfrm>
              <a:off x="673099" y="1545335"/>
              <a:ext cx="5318103" cy="459193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noFill/>
              <a:round/>
              <a:headEnd/>
              <a:tailEnd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 fontAlgn="auto">
                <a:defRPr/>
              </a:pPr>
              <a:endParaRPr lang="zh-CN" altLang="en-US" b="1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" name="íṩ1íḋé">
              <a:extLst>
                <a:ext uri="{FF2B5EF4-FFF2-40B4-BE49-F238E27FC236}">
                  <a16:creationId xmlns="" xmlns:a16="http://schemas.microsoft.com/office/drawing/2014/main" id="{9A04C7C7-D1A4-4EE4-AB9B-420C27D5BB23}"/>
                </a:ext>
              </a:extLst>
            </p:cNvPr>
            <p:cNvSpPr/>
            <p:nvPr/>
          </p:nvSpPr>
          <p:spPr bwMode="auto">
            <a:xfrm>
              <a:off x="767114" y="1594223"/>
              <a:ext cx="5131992" cy="386095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6350" algn="ctr">
              <a:noFill/>
              <a:round/>
              <a:headEnd/>
              <a:tailEnd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pPr algn="ctr" fontAlgn="auto">
                <a:defRPr/>
              </a:pPr>
              <a:r>
                <a:rPr lang="zh-CN" altLang="en-US" sz="2000" b="1" kern="0" dirty="0">
                  <a:solidFill>
                    <a:srgbClr val="FFFFFF"/>
                  </a:solidFill>
                  <a:cs typeface="+mn-ea"/>
                  <a:sym typeface="+mn-lt"/>
                </a:rPr>
                <a:t>此处输入标题</a:t>
              </a:r>
              <a:endParaRPr lang="en-US" altLang="zh-CN" sz="2000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ïśḷïďe">
              <a:extLst>
                <a:ext uri="{FF2B5EF4-FFF2-40B4-BE49-F238E27FC236}">
                  <a16:creationId xmlns="" xmlns:a16="http://schemas.microsoft.com/office/drawing/2014/main" id="{A419067B-77F5-45FA-A170-4858AE83B498}"/>
                </a:ext>
              </a:extLst>
            </p:cNvPr>
            <p:cNvGrpSpPr/>
            <p:nvPr/>
          </p:nvGrpSpPr>
          <p:grpSpPr>
            <a:xfrm>
              <a:off x="767114" y="2090631"/>
              <a:ext cx="5131992" cy="4003198"/>
              <a:chOff x="767114" y="1724883"/>
              <a:chExt cx="5131992" cy="2438479"/>
            </a:xfrm>
          </p:grpSpPr>
          <p:sp>
            <p:nvSpPr>
              <p:cNvPr id="13" name="ïṥ1iďè">
                <a:extLst>
                  <a:ext uri="{FF2B5EF4-FFF2-40B4-BE49-F238E27FC236}">
                    <a16:creationId xmlns="" xmlns:a16="http://schemas.microsoft.com/office/drawing/2014/main" id="{95BDCD77-73D6-442F-96A9-4418C39CA078}"/>
                  </a:ext>
                </a:extLst>
              </p:cNvPr>
              <p:cNvSpPr/>
              <p:nvPr/>
            </p:nvSpPr>
            <p:spPr bwMode="auto">
              <a:xfrm>
                <a:off x="767114" y="1724883"/>
                <a:ext cx="5131992" cy="568613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6350" algn="ctr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r>
                  <a:rPr lang="zh-CN" altLang="en-US" sz="1200" dirty="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200" dirty="0">
                  <a:cs typeface="+mn-ea"/>
                  <a:sym typeface="+mn-lt"/>
                </a:endParaRPr>
              </a:p>
              <a:p>
                <a:pPr fontAlgn="auto">
                  <a:defRPr/>
                </a:pPr>
                <a:r>
                  <a:rPr lang="en-US" altLang="zh-CN" sz="1200" kern="0" dirty="0">
                    <a:cs typeface="+mn-ea"/>
                    <a:sym typeface="+mn-lt"/>
                  </a:rPr>
                  <a:t>… …</a:t>
                </a:r>
              </a:p>
            </p:txBody>
          </p:sp>
          <p:sp>
            <p:nvSpPr>
              <p:cNvPr id="14" name="í$ľiḑe">
                <a:extLst>
                  <a:ext uri="{FF2B5EF4-FFF2-40B4-BE49-F238E27FC236}">
                    <a16:creationId xmlns="" xmlns:a16="http://schemas.microsoft.com/office/drawing/2014/main" id="{E0E32E79-FEDB-4DD4-9003-044D0395EE75}"/>
                  </a:ext>
                </a:extLst>
              </p:cNvPr>
              <p:cNvSpPr/>
              <p:nvPr/>
            </p:nvSpPr>
            <p:spPr bwMode="auto">
              <a:xfrm>
                <a:off x="767114" y="2348172"/>
                <a:ext cx="5131992" cy="568613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6350" algn="ctr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r>
                  <a:rPr lang="zh-CN" altLang="en-US" sz="1200" dirty="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200" dirty="0">
                  <a:cs typeface="+mn-ea"/>
                  <a:sym typeface="+mn-lt"/>
                </a:endParaRPr>
              </a:p>
              <a:p>
                <a:pPr fontAlgn="auto">
                  <a:defRPr/>
                </a:pPr>
                <a:r>
                  <a:rPr lang="en-US" altLang="zh-CN" sz="1200" kern="0" dirty="0">
                    <a:cs typeface="+mn-ea"/>
                    <a:sym typeface="+mn-lt"/>
                  </a:rPr>
                  <a:t>… …</a:t>
                </a:r>
              </a:p>
            </p:txBody>
          </p:sp>
          <p:sp>
            <p:nvSpPr>
              <p:cNvPr id="15" name="î$ľîḋé">
                <a:extLst>
                  <a:ext uri="{FF2B5EF4-FFF2-40B4-BE49-F238E27FC236}">
                    <a16:creationId xmlns="" xmlns:a16="http://schemas.microsoft.com/office/drawing/2014/main" id="{9CAD7B18-9315-4917-82E8-E5ECE07ED30B}"/>
                  </a:ext>
                </a:extLst>
              </p:cNvPr>
              <p:cNvSpPr/>
              <p:nvPr/>
            </p:nvSpPr>
            <p:spPr bwMode="auto">
              <a:xfrm>
                <a:off x="767114" y="2971461"/>
                <a:ext cx="5131992" cy="568613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6350" algn="ctr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r>
                  <a:rPr lang="zh-CN" altLang="en-US" sz="1200" dirty="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200" dirty="0">
                  <a:cs typeface="+mn-ea"/>
                  <a:sym typeface="+mn-lt"/>
                </a:endParaRPr>
              </a:p>
              <a:p>
                <a:pPr fontAlgn="auto">
                  <a:defRPr/>
                </a:pPr>
                <a:r>
                  <a:rPr lang="en-US" altLang="zh-CN" sz="1200" kern="0" dirty="0">
                    <a:cs typeface="+mn-ea"/>
                    <a:sym typeface="+mn-lt"/>
                  </a:rPr>
                  <a:t>… …</a:t>
                </a:r>
              </a:p>
            </p:txBody>
          </p:sp>
          <p:sp>
            <p:nvSpPr>
              <p:cNvPr id="16" name="ïṡļïḍè">
                <a:extLst>
                  <a:ext uri="{FF2B5EF4-FFF2-40B4-BE49-F238E27FC236}">
                    <a16:creationId xmlns="" xmlns:a16="http://schemas.microsoft.com/office/drawing/2014/main" id="{D211E335-7403-4F5E-BA47-82E3A3E6A8A5}"/>
                  </a:ext>
                </a:extLst>
              </p:cNvPr>
              <p:cNvSpPr/>
              <p:nvPr/>
            </p:nvSpPr>
            <p:spPr bwMode="auto">
              <a:xfrm>
                <a:off x="767114" y="3594749"/>
                <a:ext cx="5131992" cy="568613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6350" algn="ctr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r>
                  <a:rPr lang="zh-CN" altLang="en-US" sz="1200" dirty="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200" dirty="0">
                  <a:cs typeface="+mn-ea"/>
                  <a:sym typeface="+mn-lt"/>
                </a:endParaRPr>
              </a:p>
              <a:p>
                <a:pPr fontAlgn="auto">
                  <a:defRPr/>
                </a:pPr>
                <a:r>
                  <a:rPr lang="en-US" altLang="zh-CN" sz="1200" kern="0" dirty="0">
                    <a:cs typeface="+mn-ea"/>
                    <a:sym typeface="+mn-lt"/>
                  </a:rPr>
                  <a:t>… …</a:t>
                </a:r>
              </a:p>
            </p:txBody>
          </p:sp>
        </p:grpSp>
        <p:sp>
          <p:nvSpPr>
            <p:cNvPr id="12" name="iŝļiḋè">
              <a:extLst>
                <a:ext uri="{FF2B5EF4-FFF2-40B4-BE49-F238E27FC236}">
                  <a16:creationId xmlns="" xmlns:a16="http://schemas.microsoft.com/office/drawing/2014/main" id="{87CE69DF-0196-453A-A239-28E5D00C5978}"/>
                </a:ext>
              </a:extLst>
            </p:cNvPr>
            <p:cNvSpPr/>
            <p:nvPr/>
          </p:nvSpPr>
          <p:spPr bwMode="auto">
            <a:xfrm>
              <a:off x="3163107" y="1211227"/>
              <a:ext cx="340006" cy="274209"/>
            </a:xfrm>
            <a:custGeom>
              <a:avLst/>
              <a:gdLst>
                <a:gd name="connsiteX0" fmla="*/ 500608 w 596781"/>
                <a:gd name="connsiteY0" fmla="*/ 326611 h 481294"/>
                <a:gd name="connsiteX1" fmla="*/ 481820 w 596781"/>
                <a:gd name="connsiteY1" fmla="*/ 350624 h 481294"/>
                <a:gd name="connsiteX2" fmla="*/ 500608 w 596781"/>
                <a:gd name="connsiteY2" fmla="*/ 350624 h 481294"/>
                <a:gd name="connsiteX3" fmla="*/ 428422 w 596781"/>
                <a:gd name="connsiteY3" fmla="*/ 304313 h 481294"/>
                <a:gd name="connsiteX4" fmla="*/ 460707 w 596781"/>
                <a:gd name="connsiteY4" fmla="*/ 330086 h 481294"/>
                <a:gd name="connsiteX5" fmla="*/ 446032 w 596781"/>
                <a:gd name="connsiteY5" fmla="*/ 352345 h 481294"/>
                <a:gd name="connsiteX6" fmla="*/ 425487 w 596781"/>
                <a:gd name="connsiteY6" fmla="*/ 365232 h 481294"/>
                <a:gd name="connsiteX7" fmla="*/ 425487 w 596781"/>
                <a:gd name="connsiteY7" fmla="*/ 365818 h 481294"/>
                <a:gd name="connsiteX8" fmla="*/ 452489 w 596781"/>
                <a:gd name="connsiteY8" fmla="*/ 365818 h 481294"/>
                <a:gd name="connsiteX9" fmla="*/ 462468 w 596781"/>
                <a:gd name="connsiteY9" fmla="*/ 375190 h 481294"/>
                <a:gd name="connsiteX10" fmla="*/ 452489 w 596781"/>
                <a:gd name="connsiteY10" fmla="*/ 384562 h 481294"/>
                <a:gd name="connsiteX11" fmla="*/ 406116 w 596781"/>
                <a:gd name="connsiteY11" fmla="*/ 384562 h 481294"/>
                <a:gd name="connsiteX12" fmla="*/ 396724 w 596781"/>
                <a:gd name="connsiteY12" fmla="*/ 375190 h 481294"/>
                <a:gd name="connsiteX13" fmla="*/ 419030 w 596781"/>
                <a:gd name="connsiteY13" fmla="*/ 350002 h 481294"/>
                <a:gd name="connsiteX14" fmla="*/ 430183 w 596781"/>
                <a:gd name="connsiteY14" fmla="*/ 342973 h 481294"/>
                <a:gd name="connsiteX15" fmla="*/ 437814 w 596781"/>
                <a:gd name="connsiteY15" fmla="*/ 331258 h 481294"/>
                <a:gd name="connsiteX16" fmla="*/ 427835 w 596781"/>
                <a:gd name="connsiteY16" fmla="*/ 321886 h 481294"/>
                <a:gd name="connsiteX17" fmla="*/ 408464 w 596781"/>
                <a:gd name="connsiteY17" fmla="*/ 337701 h 481294"/>
                <a:gd name="connsiteX18" fmla="*/ 397311 w 596781"/>
                <a:gd name="connsiteY18" fmla="*/ 326572 h 481294"/>
                <a:gd name="connsiteX19" fmla="*/ 428422 w 596781"/>
                <a:gd name="connsiteY19" fmla="*/ 304313 h 481294"/>
                <a:gd name="connsiteX20" fmla="*/ 509415 w 596781"/>
                <a:gd name="connsiteY20" fmla="*/ 303183 h 481294"/>
                <a:gd name="connsiteX21" fmla="*/ 522918 w 596781"/>
                <a:gd name="connsiteY21" fmla="*/ 315483 h 481294"/>
                <a:gd name="connsiteX22" fmla="*/ 522918 w 596781"/>
                <a:gd name="connsiteY22" fmla="*/ 350624 h 481294"/>
                <a:gd name="connsiteX23" fmla="*/ 533486 w 596781"/>
                <a:gd name="connsiteY23" fmla="*/ 359996 h 481294"/>
                <a:gd name="connsiteX24" fmla="*/ 522918 w 596781"/>
                <a:gd name="connsiteY24" fmla="*/ 368781 h 481294"/>
                <a:gd name="connsiteX25" fmla="*/ 522918 w 596781"/>
                <a:gd name="connsiteY25" fmla="*/ 374052 h 481294"/>
                <a:gd name="connsiteX26" fmla="*/ 511763 w 596781"/>
                <a:gd name="connsiteY26" fmla="*/ 386352 h 481294"/>
                <a:gd name="connsiteX27" fmla="*/ 500608 w 596781"/>
                <a:gd name="connsiteY27" fmla="*/ 374052 h 481294"/>
                <a:gd name="connsiteX28" fmla="*/ 500608 w 596781"/>
                <a:gd name="connsiteY28" fmla="*/ 368781 h 481294"/>
                <a:gd name="connsiteX29" fmla="*/ 473601 w 596781"/>
                <a:gd name="connsiteY29" fmla="*/ 368781 h 481294"/>
                <a:gd name="connsiteX30" fmla="*/ 463033 w 596781"/>
                <a:gd name="connsiteY30" fmla="*/ 356481 h 481294"/>
                <a:gd name="connsiteX31" fmla="*/ 470078 w 596781"/>
                <a:gd name="connsiteY31" fmla="*/ 342425 h 481294"/>
                <a:gd name="connsiteX32" fmla="*/ 493563 w 596781"/>
                <a:gd name="connsiteY32" fmla="*/ 313726 h 481294"/>
                <a:gd name="connsiteX33" fmla="*/ 509415 w 596781"/>
                <a:gd name="connsiteY33" fmla="*/ 303183 h 481294"/>
                <a:gd name="connsiteX34" fmla="*/ 12912 w 596781"/>
                <a:gd name="connsiteY34" fmla="*/ 301362 h 481294"/>
                <a:gd name="connsiteX35" fmla="*/ 30519 w 596781"/>
                <a:gd name="connsiteY35" fmla="*/ 310154 h 481294"/>
                <a:gd name="connsiteX36" fmla="*/ 175483 w 596781"/>
                <a:gd name="connsiteY36" fmla="*/ 373452 h 481294"/>
                <a:gd name="connsiteX37" fmla="*/ 203067 w 596781"/>
                <a:gd name="connsiteY37" fmla="*/ 372280 h 481294"/>
                <a:gd name="connsiteX38" fmla="*/ 203067 w 596781"/>
                <a:gd name="connsiteY38" fmla="*/ 352939 h 481294"/>
                <a:gd name="connsiteX39" fmla="*/ 212457 w 596781"/>
                <a:gd name="connsiteY39" fmla="*/ 338286 h 481294"/>
                <a:gd name="connsiteX40" fmla="*/ 230064 w 596781"/>
                <a:gd name="connsiteY40" fmla="*/ 341217 h 481294"/>
                <a:gd name="connsiteX41" fmla="*/ 289341 w 596781"/>
                <a:gd name="connsiteY41" fmla="*/ 397482 h 481294"/>
                <a:gd name="connsiteX42" fmla="*/ 294623 w 596781"/>
                <a:gd name="connsiteY42" fmla="*/ 409204 h 481294"/>
                <a:gd name="connsiteX43" fmla="*/ 289341 w 596781"/>
                <a:gd name="connsiteY43" fmla="*/ 420926 h 481294"/>
                <a:gd name="connsiteX44" fmla="*/ 230064 w 596781"/>
                <a:gd name="connsiteY44" fmla="*/ 477191 h 481294"/>
                <a:gd name="connsiteX45" fmla="*/ 218913 w 596781"/>
                <a:gd name="connsiteY45" fmla="*/ 481294 h 481294"/>
                <a:gd name="connsiteX46" fmla="*/ 212457 w 596781"/>
                <a:gd name="connsiteY46" fmla="*/ 480122 h 481294"/>
                <a:gd name="connsiteX47" fmla="*/ 203067 w 596781"/>
                <a:gd name="connsiteY47" fmla="*/ 465469 h 481294"/>
                <a:gd name="connsiteX48" fmla="*/ 203067 w 596781"/>
                <a:gd name="connsiteY48" fmla="*/ 450817 h 481294"/>
                <a:gd name="connsiteX49" fmla="*/ 0 w 596781"/>
                <a:gd name="connsiteY49" fmla="*/ 317187 h 481294"/>
                <a:gd name="connsiteX50" fmla="*/ 12912 w 596781"/>
                <a:gd name="connsiteY50" fmla="*/ 301362 h 481294"/>
                <a:gd name="connsiteX51" fmla="*/ 532874 w 596781"/>
                <a:gd name="connsiteY51" fmla="*/ 248083 h 481294"/>
                <a:gd name="connsiteX52" fmla="*/ 544601 w 596781"/>
                <a:gd name="connsiteY52" fmla="*/ 259810 h 481294"/>
                <a:gd name="connsiteX53" fmla="*/ 532874 w 596781"/>
                <a:gd name="connsiteY53" fmla="*/ 271537 h 481294"/>
                <a:gd name="connsiteX54" fmla="*/ 521147 w 596781"/>
                <a:gd name="connsiteY54" fmla="*/ 259810 h 481294"/>
                <a:gd name="connsiteX55" fmla="*/ 532874 w 596781"/>
                <a:gd name="connsiteY55" fmla="*/ 248083 h 481294"/>
                <a:gd name="connsiteX56" fmla="*/ 383490 w 596781"/>
                <a:gd name="connsiteY56" fmla="*/ 248083 h 481294"/>
                <a:gd name="connsiteX57" fmla="*/ 395499 w 596781"/>
                <a:gd name="connsiteY57" fmla="*/ 259810 h 481294"/>
                <a:gd name="connsiteX58" fmla="*/ 383490 w 596781"/>
                <a:gd name="connsiteY58" fmla="*/ 271537 h 481294"/>
                <a:gd name="connsiteX59" fmla="*/ 371481 w 596781"/>
                <a:gd name="connsiteY59" fmla="*/ 259810 h 481294"/>
                <a:gd name="connsiteX60" fmla="*/ 383490 w 596781"/>
                <a:gd name="connsiteY60" fmla="*/ 248083 h 481294"/>
                <a:gd name="connsiteX61" fmla="*/ 506314 w 596781"/>
                <a:gd name="connsiteY61" fmla="*/ 191382 h 481294"/>
                <a:gd name="connsiteX62" fmla="*/ 516438 w 596781"/>
                <a:gd name="connsiteY62" fmla="*/ 194094 h 481294"/>
                <a:gd name="connsiteX63" fmla="*/ 518785 w 596781"/>
                <a:gd name="connsiteY63" fmla="*/ 214030 h 481294"/>
                <a:gd name="connsiteX64" fmla="*/ 477117 w 596781"/>
                <a:gd name="connsiteY64" fmla="*/ 267389 h 481294"/>
                <a:gd name="connsiteX65" fmla="*/ 476531 w 596781"/>
                <a:gd name="connsiteY65" fmla="*/ 267975 h 481294"/>
                <a:gd name="connsiteX66" fmla="*/ 475944 w 596781"/>
                <a:gd name="connsiteY66" fmla="*/ 269148 h 481294"/>
                <a:gd name="connsiteX67" fmla="*/ 475357 w 596781"/>
                <a:gd name="connsiteY67" fmla="*/ 269148 h 481294"/>
                <a:gd name="connsiteX68" fmla="*/ 474183 w 596781"/>
                <a:gd name="connsiteY68" fmla="*/ 270321 h 481294"/>
                <a:gd name="connsiteX69" fmla="*/ 473009 w 596781"/>
                <a:gd name="connsiteY69" fmla="*/ 270907 h 481294"/>
                <a:gd name="connsiteX70" fmla="*/ 471836 w 596781"/>
                <a:gd name="connsiteY70" fmla="*/ 271493 h 481294"/>
                <a:gd name="connsiteX71" fmla="*/ 470075 w 596781"/>
                <a:gd name="connsiteY71" fmla="*/ 272080 h 481294"/>
                <a:gd name="connsiteX72" fmla="*/ 468901 w 596781"/>
                <a:gd name="connsiteY72" fmla="*/ 272666 h 481294"/>
                <a:gd name="connsiteX73" fmla="*/ 465967 w 596781"/>
                <a:gd name="connsiteY73" fmla="*/ 272666 h 481294"/>
                <a:gd name="connsiteX74" fmla="*/ 463619 w 596781"/>
                <a:gd name="connsiteY74" fmla="*/ 272666 h 481294"/>
                <a:gd name="connsiteX75" fmla="*/ 463033 w 596781"/>
                <a:gd name="connsiteY75" fmla="*/ 272666 h 481294"/>
                <a:gd name="connsiteX76" fmla="*/ 461272 w 596781"/>
                <a:gd name="connsiteY76" fmla="*/ 272080 h 481294"/>
                <a:gd name="connsiteX77" fmla="*/ 460098 w 596781"/>
                <a:gd name="connsiteY77" fmla="*/ 271493 h 481294"/>
                <a:gd name="connsiteX78" fmla="*/ 458924 w 596781"/>
                <a:gd name="connsiteY78" fmla="*/ 270907 h 481294"/>
                <a:gd name="connsiteX79" fmla="*/ 457751 w 596781"/>
                <a:gd name="connsiteY79" fmla="*/ 270321 h 481294"/>
                <a:gd name="connsiteX80" fmla="*/ 457751 w 596781"/>
                <a:gd name="connsiteY80" fmla="*/ 269734 h 481294"/>
                <a:gd name="connsiteX81" fmla="*/ 456577 w 596781"/>
                <a:gd name="connsiteY81" fmla="*/ 269148 h 481294"/>
                <a:gd name="connsiteX82" fmla="*/ 455990 w 596781"/>
                <a:gd name="connsiteY82" fmla="*/ 268562 h 481294"/>
                <a:gd name="connsiteX83" fmla="*/ 430168 w 596781"/>
                <a:gd name="connsiteY83" fmla="*/ 242175 h 481294"/>
                <a:gd name="connsiteX84" fmla="*/ 430168 w 596781"/>
                <a:gd name="connsiteY84" fmla="*/ 222239 h 481294"/>
                <a:gd name="connsiteX85" fmla="*/ 450121 w 596781"/>
                <a:gd name="connsiteY85" fmla="*/ 222239 h 481294"/>
                <a:gd name="connsiteX86" fmla="*/ 464793 w 596781"/>
                <a:gd name="connsiteY86" fmla="*/ 237484 h 481294"/>
                <a:gd name="connsiteX87" fmla="*/ 497071 w 596781"/>
                <a:gd name="connsiteY87" fmla="*/ 197026 h 481294"/>
                <a:gd name="connsiteX88" fmla="*/ 506314 w 596781"/>
                <a:gd name="connsiteY88" fmla="*/ 191382 h 481294"/>
                <a:gd name="connsiteX89" fmla="*/ 458324 w 596781"/>
                <a:gd name="connsiteY89" fmla="*/ 180078 h 481294"/>
                <a:gd name="connsiteX90" fmla="*/ 470098 w 596781"/>
                <a:gd name="connsiteY90" fmla="*/ 191805 h 481294"/>
                <a:gd name="connsiteX91" fmla="*/ 458324 w 596781"/>
                <a:gd name="connsiteY91" fmla="*/ 203532 h 481294"/>
                <a:gd name="connsiteX92" fmla="*/ 446550 w 596781"/>
                <a:gd name="connsiteY92" fmla="*/ 191805 h 481294"/>
                <a:gd name="connsiteX93" fmla="*/ 458324 w 596781"/>
                <a:gd name="connsiteY93" fmla="*/ 180078 h 481294"/>
                <a:gd name="connsiteX94" fmla="*/ 465942 w 596781"/>
                <a:gd name="connsiteY94" fmla="*/ 133172 h 481294"/>
                <a:gd name="connsiteX95" fmla="*/ 596781 w 596781"/>
                <a:gd name="connsiteY95" fmla="*/ 263870 h 481294"/>
                <a:gd name="connsiteX96" fmla="*/ 558644 w 596781"/>
                <a:gd name="connsiteY96" fmla="*/ 355886 h 481294"/>
                <a:gd name="connsiteX97" fmla="*/ 546910 w 596781"/>
                <a:gd name="connsiteY97" fmla="*/ 360575 h 481294"/>
                <a:gd name="connsiteX98" fmla="*/ 535762 w 596781"/>
                <a:gd name="connsiteY98" fmla="*/ 355886 h 481294"/>
                <a:gd name="connsiteX99" fmla="*/ 535762 w 596781"/>
                <a:gd name="connsiteY99" fmla="*/ 333615 h 481294"/>
                <a:gd name="connsiteX100" fmla="*/ 564511 w 596781"/>
                <a:gd name="connsiteY100" fmla="*/ 263870 h 481294"/>
                <a:gd name="connsiteX101" fmla="*/ 465942 w 596781"/>
                <a:gd name="connsiteY101" fmla="*/ 165407 h 481294"/>
                <a:gd name="connsiteX102" fmla="*/ 367959 w 596781"/>
                <a:gd name="connsiteY102" fmla="*/ 263870 h 481294"/>
                <a:gd name="connsiteX103" fmla="*/ 396708 w 596781"/>
                <a:gd name="connsiteY103" fmla="*/ 333615 h 481294"/>
                <a:gd name="connsiteX104" fmla="*/ 396708 w 596781"/>
                <a:gd name="connsiteY104" fmla="*/ 355886 h 481294"/>
                <a:gd name="connsiteX105" fmla="*/ 373826 w 596781"/>
                <a:gd name="connsiteY105" fmla="*/ 355886 h 481294"/>
                <a:gd name="connsiteX106" fmla="*/ 335689 w 596781"/>
                <a:gd name="connsiteY106" fmla="*/ 263870 h 481294"/>
                <a:gd name="connsiteX107" fmla="*/ 465942 w 596781"/>
                <a:gd name="connsiteY107" fmla="*/ 133172 h 481294"/>
                <a:gd name="connsiteX108" fmla="*/ 235934 w 596781"/>
                <a:gd name="connsiteY108" fmla="*/ 64603 h 481294"/>
                <a:gd name="connsiteX109" fmla="*/ 247673 w 596781"/>
                <a:gd name="connsiteY109" fmla="*/ 69292 h 481294"/>
                <a:gd name="connsiteX110" fmla="*/ 342760 w 596781"/>
                <a:gd name="connsiteY110" fmla="*/ 164250 h 481294"/>
                <a:gd name="connsiteX111" fmla="*/ 343347 w 596781"/>
                <a:gd name="connsiteY111" fmla="*/ 185938 h 481294"/>
                <a:gd name="connsiteX112" fmla="*/ 313999 w 596781"/>
                <a:gd name="connsiteY112" fmla="*/ 266243 h 481294"/>
                <a:gd name="connsiteX113" fmla="*/ 347455 w 596781"/>
                <a:gd name="connsiteY113" fmla="*/ 350064 h 481294"/>
                <a:gd name="connsiteX114" fmla="*/ 350390 w 596781"/>
                <a:gd name="connsiteY114" fmla="*/ 367648 h 481294"/>
                <a:gd name="connsiteX115" fmla="*/ 335716 w 596781"/>
                <a:gd name="connsiteY115" fmla="*/ 377027 h 481294"/>
                <a:gd name="connsiteX116" fmla="*/ 301086 w 596781"/>
                <a:gd name="connsiteY116" fmla="*/ 377027 h 481294"/>
                <a:gd name="connsiteX117" fmla="*/ 272325 w 596781"/>
                <a:gd name="connsiteY117" fmla="*/ 364718 h 481294"/>
                <a:gd name="connsiteX118" fmla="*/ 262347 w 596781"/>
                <a:gd name="connsiteY118" fmla="*/ 338340 h 481294"/>
                <a:gd name="connsiteX119" fmla="*/ 262347 w 596781"/>
                <a:gd name="connsiteY119" fmla="*/ 277380 h 481294"/>
                <a:gd name="connsiteX120" fmla="*/ 235934 w 596781"/>
                <a:gd name="connsiteY120" fmla="*/ 248658 h 481294"/>
                <a:gd name="connsiteX121" fmla="*/ 210108 w 596781"/>
                <a:gd name="connsiteY121" fmla="*/ 277380 h 481294"/>
                <a:gd name="connsiteX122" fmla="*/ 210108 w 596781"/>
                <a:gd name="connsiteY122" fmla="*/ 327203 h 481294"/>
                <a:gd name="connsiteX123" fmla="*/ 208347 w 596781"/>
                <a:gd name="connsiteY123" fmla="*/ 327789 h 481294"/>
                <a:gd name="connsiteX124" fmla="*/ 191326 w 596781"/>
                <a:gd name="connsiteY124" fmla="*/ 352994 h 481294"/>
                <a:gd name="connsiteX125" fmla="*/ 191326 w 596781"/>
                <a:gd name="connsiteY125" fmla="*/ 361787 h 481294"/>
                <a:gd name="connsiteX126" fmla="*/ 178413 w 596781"/>
                <a:gd name="connsiteY126" fmla="*/ 361787 h 481294"/>
                <a:gd name="connsiteX127" fmla="*/ 176065 w 596781"/>
                <a:gd name="connsiteY127" fmla="*/ 361787 h 481294"/>
                <a:gd name="connsiteX128" fmla="*/ 48696 w 596781"/>
                <a:gd name="connsiteY128" fmla="*/ 321928 h 481294"/>
                <a:gd name="connsiteX129" fmla="*/ 48696 w 596781"/>
                <a:gd name="connsiteY129" fmla="*/ 255105 h 481294"/>
                <a:gd name="connsiteX130" fmla="*/ 49870 w 596781"/>
                <a:gd name="connsiteY130" fmla="*/ 247485 h 481294"/>
                <a:gd name="connsiteX131" fmla="*/ 53979 w 596781"/>
                <a:gd name="connsiteY131" fmla="*/ 239279 h 481294"/>
                <a:gd name="connsiteX132" fmla="*/ 224782 w 596781"/>
                <a:gd name="connsiteY132" fmla="*/ 69292 h 481294"/>
                <a:gd name="connsiteX133" fmla="*/ 235934 w 596781"/>
                <a:gd name="connsiteY133" fmla="*/ 64603 h 481294"/>
                <a:gd name="connsiteX134" fmla="*/ 235937 w 596781"/>
                <a:gd name="connsiteY134" fmla="*/ 0 h 481294"/>
                <a:gd name="connsiteX135" fmla="*/ 247087 w 596781"/>
                <a:gd name="connsiteY135" fmla="*/ 4836 h 481294"/>
                <a:gd name="connsiteX136" fmla="*/ 323376 w 596781"/>
                <a:gd name="connsiteY136" fmla="*/ 81034 h 481294"/>
                <a:gd name="connsiteX137" fmla="*/ 323376 w 596781"/>
                <a:gd name="connsiteY137" fmla="*/ 41762 h 481294"/>
                <a:gd name="connsiteX138" fmla="*/ 339807 w 596781"/>
                <a:gd name="connsiteY138" fmla="*/ 25937 h 481294"/>
                <a:gd name="connsiteX139" fmla="*/ 355652 w 596781"/>
                <a:gd name="connsiteY139" fmla="*/ 41762 h 481294"/>
                <a:gd name="connsiteX140" fmla="*/ 355652 w 596781"/>
                <a:gd name="connsiteY140" fmla="*/ 112685 h 481294"/>
                <a:gd name="connsiteX141" fmla="*/ 370323 w 596781"/>
                <a:gd name="connsiteY141" fmla="*/ 127338 h 481294"/>
                <a:gd name="connsiteX142" fmla="*/ 370323 w 596781"/>
                <a:gd name="connsiteY142" fmla="*/ 149612 h 481294"/>
                <a:gd name="connsiteX143" fmla="*/ 347436 w 596781"/>
                <a:gd name="connsiteY143" fmla="*/ 149612 h 481294"/>
                <a:gd name="connsiteX144" fmla="*/ 235937 w 596781"/>
                <a:gd name="connsiteY144" fmla="*/ 38832 h 481294"/>
                <a:gd name="connsiteX145" fmla="*/ 30545 w 596781"/>
                <a:gd name="connsiteY145" fmla="*/ 243394 h 481294"/>
                <a:gd name="connsiteX146" fmla="*/ 19395 w 596781"/>
                <a:gd name="connsiteY146" fmla="*/ 248083 h 481294"/>
                <a:gd name="connsiteX147" fmla="*/ 8245 w 596781"/>
                <a:gd name="connsiteY147" fmla="*/ 243394 h 481294"/>
                <a:gd name="connsiteX148" fmla="*/ 8245 w 596781"/>
                <a:gd name="connsiteY148" fmla="*/ 221121 h 481294"/>
                <a:gd name="connsiteX149" fmla="*/ 224787 w 596781"/>
                <a:gd name="connsiteY149" fmla="*/ 4836 h 481294"/>
                <a:gd name="connsiteX150" fmla="*/ 235937 w 596781"/>
                <a:gd name="connsiteY150" fmla="*/ 0 h 48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596781" h="481294">
                  <a:moveTo>
                    <a:pt x="500608" y="326611"/>
                  </a:moveTo>
                  <a:lnTo>
                    <a:pt x="481820" y="350624"/>
                  </a:lnTo>
                  <a:lnTo>
                    <a:pt x="500608" y="350624"/>
                  </a:lnTo>
                  <a:close/>
                  <a:moveTo>
                    <a:pt x="428422" y="304313"/>
                  </a:moveTo>
                  <a:cubicBezTo>
                    <a:pt x="452489" y="304313"/>
                    <a:pt x="460707" y="317200"/>
                    <a:pt x="460707" y="330086"/>
                  </a:cubicBezTo>
                  <a:cubicBezTo>
                    <a:pt x="460707" y="339459"/>
                    <a:pt x="456011" y="346488"/>
                    <a:pt x="446032" y="352345"/>
                  </a:cubicBezTo>
                  <a:lnTo>
                    <a:pt x="425487" y="365232"/>
                  </a:lnTo>
                  <a:lnTo>
                    <a:pt x="425487" y="365818"/>
                  </a:lnTo>
                  <a:lnTo>
                    <a:pt x="452489" y="365818"/>
                  </a:lnTo>
                  <a:cubicBezTo>
                    <a:pt x="459533" y="365818"/>
                    <a:pt x="462468" y="369332"/>
                    <a:pt x="462468" y="375190"/>
                  </a:cubicBezTo>
                  <a:cubicBezTo>
                    <a:pt x="462468" y="381047"/>
                    <a:pt x="459533" y="384562"/>
                    <a:pt x="452489" y="384562"/>
                  </a:cubicBezTo>
                  <a:lnTo>
                    <a:pt x="406116" y="384562"/>
                  </a:lnTo>
                  <a:cubicBezTo>
                    <a:pt x="400246" y="384562"/>
                    <a:pt x="396724" y="380462"/>
                    <a:pt x="396724" y="375190"/>
                  </a:cubicBezTo>
                  <a:cubicBezTo>
                    <a:pt x="396724" y="368161"/>
                    <a:pt x="398485" y="364646"/>
                    <a:pt x="419030" y="350002"/>
                  </a:cubicBezTo>
                  <a:lnTo>
                    <a:pt x="430183" y="342973"/>
                  </a:lnTo>
                  <a:cubicBezTo>
                    <a:pt x="435466" y="338873"/>
                    <a:pt x="437814" y="335944"/>
                    <a:pt x="437814" y="331258"/>
                  </a:cubicBezTo>
                  <a:cubicBezTo>
                    <a:pt x="437814" y="325400"/>
                    <a:pt x="433705" y="321886"/>
                    <a:pt x="427835" y="321886"/>
                  </a:cubicBezTo>
                  <a:cubicBezTo>
                    <a:pt x="414921" y="321886"/>
                    <a:pt x="421378" y="337701"/>
                    <a:pt x="408464" y="337701"/>
                  </a:cubicBezTo>
                  <a:cubicBezTo>
                    <a:pt x="400246" y="337701"/>
                    <a:pt x="397311" y="333015"/>
                    <a:pt x="397311" y="326572"/>
                  </a:cubicBezTo>
                  <a:cubicBezTo>
                    <a:pt x="397311" y="315442"/>
                    <a:pt x="407877" y="304313"/>
                    <a:pt x="428422" y="304313"/>
                  </a:cubicBezTo>
                  <a:close/>
                  <a:moveTo>
                    <a:pt x="509415" y="303183"/>
                  </a:moveTo>
                  <a:cubicBezTo>
                    <a:pt x="518221" y="303183"/>
                    <a:pt x="522918" y="307869"/>
                    <a:pt x="522918" y="315483"/>
                  </a:cubicBezTo>
                  <a:lnTo>
                    <a:pt x="522918" y="350624"/>
                  </a:lnTo>
                  <a:cubicBezTo>
                    <a:pt x="529376" y="350624"/>
                    <a:pt x="533486" y="352967"/>
                    <a:pt x="533486" y="359996"/>
                  </a:cubicBezTo>
                  <a:cubicBezTo>
                    <a:pt x="533486" y="366438"/>
                    <a:pt x="529376" y="368781"/>
                    <a:pt x="522918" y="368781"/>
                  </a:cubicBezTo>
                  <a:lnTo>
                    <a:pt x="522918" y="374052"/>
                  </a:lnTo>
                  <a:cubicBezTo>
                    <a:pt x="522918" y="381666"/>
                    <a:pt x="518808" y="386352"/>
                    <a:pt x="511763" y="386352"/>
                  </a:cubicBezTo>
                  <a:cubicBezTo>
                    <a:pt x="504131" y="386352"/>
                    <a:pt x="500608" y="381666"/>
                    <a:pt x="500608" y="374052"/>
                  </a:cubicBezTo>
                  <a:lnTo>
                    <a:pt x="500608" y="368781"/>
                  </a:lnTo>
                  <a:lnTo>
                    <a:pt x="473601" y="368781"/>
                  </a:lnTo>
                  <a:cubicBezTo>
                    <a:pt x="465969" y="368781"/>
                    <a:pt x="463033" y="363510"/>
                    <a:pt x="463033" y="356481"/>
                  </a:cubicBezTo>
                  <a:cubicBezTo>
                    <a:pt x="463033" y="352382"/>
                    <a:pt x="464794" y="348282"/>
                    <a:pt x="470078" y="342425"/>
                  </a:cubicBezTo>
                  <a:lnTo>
                    <a:pt x="493563" y="313726"/>
                  </a:lnTo>
                  <a:cubicBezTo>
                    <a:pt x="500021" y="306112"/>
                    <a:pt x="503543" y="303183"/>
                    <a:pt x="509415" y="303183"/>
                  </a:cubicBezTo>
                  <a:close/>
                  <a:moveTo>
                    <a:pt x="12912" y="301362"/>
                  </a:moveTo>
                  <a:cubicBezTo>
                    <a:pt x="19955" y="299604"/>
                    <a:pt x="27584" y="303707"/>
                    <a:pt x="30519" y="310154"/>
                  </a:cubicBezTo>
                  <a:cubicBezTo>
                    <a:pt x="31693" y="312498"/>
                    <a:pt x="38735" y="371108"/>
                    <a:pt x="175483" y="373452"/>
                  </a:cubicBezTo>
                  <a:cubicBezTo>
                    <a:pt x="184286" y="373452"/>
                    <a:pt x="193676" y="372866"/>
                    <a:pt x="203067" y="372280"/>
                  </a:cubicBezTo>
                  <a:lnTo>
                    <a:pt x="203067" y="352939"/>
                  </a:lnTo>
                  <a:cubicBezTo>
                    <a:pt x="203067" y="346492"/>
                    <a:pt x="206588" y="340631"/>
                    <a:pt x="212457" y="338286"/>
                  </a:cubicBezTo>
                  <a:cubicBezTo>
                    <a:pt x="218326" y="335942"/>
                    <a:pt x="225369" y="337114"/>
                    <a:pt x="230064" y="341217"/>
                  </a:cubicBezTo>
                  <a:lnTo>
                    <a:pt x="289341" y="397482"/>
                  </a:lnTo>
                  <a:cubicBezTo>
                    <a:pt x="292275" y="400413"/>
                    <a:pt x="294623" y="405101"/>
                    <a:pt x="294623" y="409204"/>
                  </a:cubicBezTo>
                  <a:cubicBezTo>
                    <a:pt x="294623" y="413893"/>
                    <a:pt x="292275" y="417996"/>
                    <a:pt x="289341" y="420926"/>
                  </a:cubicBezTo>
                  <a:lnTo>
                    <a:pt x="230064" y="477191"/>
                  </a:lnTo>
                  <a:cubicBezTo>
                    <a:pt x="227130" y="480122"/>
                    <a:pt x="223021" y="481294"/>
                    <a:pt x="218913" y="481294"/>
                  </a:cubicBezTo>
                  <a:cubicBezTo>
                    <a:pt x="216566" y="481294"/>
                    <a:pt x="214805" y="481294"/>
                    <a:pt x="212457" y="480122"/>
                  </a:cubicBezTo>
                  <a:cubicBezTo>
                    <a:pt x="206588" y="477777"/>
                    <a:pt x="203067" y="471916"/>
                    <a:pt x="203067" y="465469"/>
                  </a:cubicBezTo>
                  <a:lnTo>
                    <a:pt x="203067" y="450817"/>
                  </a:lnTo>
                  <a:cubicBezTo>
                    <a:pt x="146138" y="448473"/>
                    <a:pt x="0" y="430890"/>
                    <a:pt x="0" y="317187"/>
                  </a:cubicBezTo>
                  <a:cubicBezTo>
                    <a:pt x="0" y="309568"/>
                    <a:pt x="5282" y="303121"/>
                    <a:pt x="12912" y="301362"/>
                  </a:cubicBezTo>
                  <a:close/>
                  <a:moveTo>
                    <a:pt x="532874" y="248083"/>
                  </a:moveTo>
                  <a:cubicBezTo>
                    <a:pt x="539351" y="248083"/>
                    <a:pt x="544601" y="253333"/>
                    <a:pt x="544601" y="259810"/>
                  </a:cubicBezTo>
                  <a:cubicBezTo>
                    <a:pt x="544601" y="266287"/>
                    <a:pt x="539351" y="271537"/>
                    <a:pt x="532874" y="271537"/>
                  </a:cubicBezTo>
                  <a:cubicBezTo>
                    <a:pt x="526397" y="271537"/>
                    <a:pt x="521147" y="266287"/>
                    <a:pt x="521147" y="259810"/>
                  </a:cubicBezTo>
                  <a:cubicBezTo>
                    <a:pt x="521147" y="253333"/>
                    <a:pt x="526397" y="248083"/>
                    <a:pt x="532874" y="248083"/>
                  </a:cubicBezTo>
                  <a:close/>
                  <a:moveTo>
                    <a:pt x="383490" y="248083"/>
                  </a:moveTo>
                  <a:cubicBezTo>
                    <a:pt x="390122" y="248083"/>
                    <a:pt x="395499" y="253333"/>
                    <a:pt x="395499" y="259810"/>
                  </a:cubicBezTo>
                  <a:cubicBezTo>
                    <a:pt x="395499" y="266287"/>
                    <a:pt x="390122" y="271537"/>
                    <a:pt x="383490" y="271537"/>
                  </a:cubicBezTo>
                  <a:cubicBezTo>
                    <a:pt x="376858" y="271537"/>
                    <a:pt x="371481" y="266287"/>
                    <a:pt x="371481" y="259810"/>
                  </a:cubicBezTo>
                  <a:cubicBezTo>
                    <a:pt x="371481" y="253333"/>
                    <a:pt x="376858" y="248083"/>
                    <a:pt x="383490" y="248083"/>
                  </a:cubicBezTo>
                  <a:close/>
                  <a:moveTo>
                    <a:pt x="506314" y="191382"/>
                  </a:moveTo>
                  <a:cubicBezTo>
                    <a:pt x="509836" y="190869"/>
                    <a:pt x="513504" y="191748"/>
                    <a:pt x="516438" y="194094"/>
                  </a:cubicBezTo>
                  <a:cubicBezTo>
                    <a:pt x="522893" y="198785"/>
                    <a:pt x="524067" y="208166"/>
                    <a:pt x="518785" y="214030"/>
                  </a:cubicBezTo>
                  <a:lnTo>
                    <a:pt x="477117" y="267389"/>
                  </a:lnTo>
                  <a:cubicBezTo>
                    <a:pt x="477117" y="267975"/>
                    <a:pt x="477117" y="267975"/>
                    <a:pt x="476531" y="267975"/>
                  </a:cubicBezTo>
                  <a:cubicBezTo>
                    <a:pt x="476531" y="268562"/>
                    <a:pt x="476531" y="268562"/>
                    <a:pt x="475944" y="269148"/>
                  </a:cubicBezTo>
                  <a:cubicBezTo>
                    <a:pt x="475944" y="269148"/>
                    <a:pt x="475357" y="269148"/>
                    <a:pt x="475357" y="269148"/>
                  </a:cubicBezTo>
                  <a:cubicBezTo>
                    <a:pt x="475357" y="269734"/>
                    <a:pt x="474770" y="269734"/>
                    <a:pt x="474183" y="270321"/>
                  </a:cubicBezTo>
                  <a:cubicBezTo>
                    <a:pt x="474183" y="270321"/>
                    <a:pt x="473596" y="270907"/>
                    <a:pt x="473009" y="270907"/>
                  </a:cubicBezTo>
                  <a:cubicBezTo>
                    <a:pt x="472422" y="271493"/>
                    <a:pt x="472422" y="271493"/>
                    <a:pt x="471836" y="271493"/>
                  </a:cubicBezTo>
                  <a:cubicBezTo>
                    <a:pt x="471249" y="272080"/>
                    <a:pt x="470662" y="272080"/>
                    <a:pt x="470075" y="272080"/>
                  </a:cubicBezTo>
                  <a:cubicBezTo>
                    <a:pt x="469488" y="272666"/>
                    <a:pt x="469488" y="272666"/>
                    <a:pt x="468901" y="272666"/>
                  </a:cubicBezTo>
                  <a:cubicBezTo>
                    <a:pt x="468314" y="272666"/>
                    <a:pt x="467141" y="272666"/>
                    <a:pt x="465967" y="272666"/>
                  </a:cubicBezTo>
                  <a:cubicBezTo>
                    <a:pt x="465380" y="272666"/>
                    <a:pt x="464793" y="272666"/>
                    <a:pt x="463619" y="272666"/>
                  </a:cubicBezTo>
                  <a:cubicBezTo>
                    <a:pt x="463619" y="272666"/>
                    <a:pt x="463033" y="272666"/>
                    <a:pt x="463033" y="272666"/>
                  </a:cubicBezTo>
                  <a:cubicBezTo>
                    <a:pt x="462446" y="272666"/>
                    <a:pt x="461859" y="272080"/>
                    <a:pt x="461272" y="272080"/>
                  </a:cubicBezTo>
                  <a:cubicBezTo>
                    <a:pt x="460685" y="272080"/>
                    <a:pt x="460685" y="271493"/>
                    <a:pt x="460098" y="271493"/>
                  </a:cubicBezTo>
                  <a:cubicBezTo>
                    <a:pt x="460098" y="271493"/>
                    <a:pt x="459511" y="270907"/>
                    <a:pt x="458924" y="270907"/>
                  </a:cubicBezTo>
                  <a:cubicBezTo>
                    <a:pt x="458338" y="270907"/>
                    <a:pt x="458338" y="270321"/>
                    <a:pt x="457751" y="270321"/>
                  </a:cubicBezTo>
                  <a:cubicBezTo>
                    <a:pt x="457751" y="270321"/>
                    <a:pt x="457751" y="270321"/>
                    <a:pt x="457751" y="269734"/>
                  </a:cubicBezTo>
                  <a:cubicBezTo>
                    <a:pt x="457164" y="269734"/>
                    <a:pt x="457164" y="269734"/>
                    <a:pt x="456577" y="269148"/>
                  </a:cubicBezTo>
                  <a:cubicBezTo>
                    <a:pt x="456577" y="269148"/>
                    <a:pt x="456577" y="269148"/>
                    <a:pt x="455990" y="268562"/>
                  </a:cubicBezTo>
                  <a:lnTo>
                    <a:pt x="430168" y="242175"/>
                  </a:lnTo>
                  <a:cubicBezTo>
                    <a:pt x="424886" y="236312"/>
                    <a:pt x="424886" y="227516"/>
                    <a:pt x="430168" y="222239"/>
                  </a:cubicBezTo>
                  <a:cubicBezTo>
                    <a:pt x="436037" y="216376"/>
                    <a:pt x="444840" y="216962"/>
                    <a:pt x="450121" y="222239"/>
                  </a:cubicBezTo>
                  <a:lnTo>
                    <a:pt x="464793" y="237484"/>
                  </a:lnTo>
                  <a:lnTo>
                    <a:pt x="497071" y="197026"/>
                  </a:lnTo>
                  <a:cubicBezTo>
                    <a:pt x="499419" y="193801"/>
                    <a:pt x="502793" y="191895"/>
                    <a:pt x="506314" y="191382"/>
                  </a:cubicBezTo>
                  <a:close/>
                  <a:moveTo>
                    <a:pt x="458324" y="180078"/>
                  </a:moveTo>
                  <a:cubicBezTo>
                    <a:pt x="464827" y="180078"/>
                    <a:pt x="470098" y="185328"/>
                    <a:pt x="470098" y="191805"/>
                  </a:cubicBezTo>
                  <a:cubicBezTo>
                    <a:pt x="470098" y="198282"/>
                    <a:pt x="464827" y="203532"/>
                    <a:pt x="458324" y="203532"/>
                  </a:cubicBezTo>
                  <a:cubicBezTo>
                    <a:pt x="451821" y="203532"/>
                    <a:pt x="446550" y="198282"/>
                    <a:pt x="446550" y="191805"/>
                  </a:cubicBezTo>
                  <a:cubicBezTo>
                    <a:pt x="446550" y="185328"/>
                    <a:pt x="451821" y="180078"/>
                    <a:pt x="458324" y="180078"/>
                  </a:cubicBezTo>
                  <a:close/>
                  <a:moveTo>
                    <a:pt x="465942" y="133172"/>
                  </a:moveTo>
                  <a:cubicBezTo>
                    <a:pt x="538109" y="133172"/>
                    <a:pt x="596781" y="191781"/>
                    <a:pt x="596781" y="263870"/>
                  </a:cubicBezTo>
                  <a:cubicBezTo>
                    <a:pt x="596781" y="298449"/>
                    <a:pt x="583286" y="331270"/>
                    <a:pt x="558644" y="355886"/>
                  </a:cubicBezTo>
                  <a:cubicBezTo>
                    <a:pt x="555124" y="359403"/>
                    <a:pt x="551017" y="360575"/>
                    <a:pt x="546910" y="360575"/>
                  </a:cubicBezTo>
                  <a:cubicBezTo>
                    <a:pt x="542802" y="360575"/>
                    <a:pt x="538695" y="359403"/>
                    <a:pt x="535762" y="355886"/>
                  </a:cubicBezTo>
                  <a:cubicBezTo>
                    <a:pt x="529308" y="350025"/>
                    <a:pt x="529308" y="339476"/>
                    <a:pt x="535762" y="333615"/>
                  </a:cubicBezTo>
                  <a:cubicBezTo>
                    <a:pt x="554537" y="314860"/>
                    <a:pt x="564511" y="290244"/>
                    <a:pt x="564511" y="263870"/>
                  </a:cubicBezTo>
                  <a:cubicBezTo>
                    <a:pt x="564511" y="209364"/>
                    <a:pt x="520507" y="165407"/>
                    <a:pt x="465942" y="165407"/>
                  </a:cubicBezTo>
                  <a:cubicBezTo>
                    <a:pt x="411963" y="165407"/>
                    <a:pt x="367959" y="209364"/>
                    <a:pt x="367959" y="263870"/>
                  </a:cubicBezTo>
                  <a:cubicBezTo>
                    <a:pt x="367959" y="290244"/>
                    <a:pt x="377933" y="314860"/>
                    <a:pt x="396708" y="333615"/>
                  </a:cubicBezTo>
                  <a:cubicBezTo>
                    <a:pt x="402575" y="339476"/>
                    <a:pt x="402575" y="350025"/>
                    <a:pt x="396708" y="355886"/>
                  </a:cubicBezTo>
                  <a:cubicBezTo>
                    <a:pt x="390254" y="362333"/>
                    <a:pt x="380280" y="362333"/>
                    <a:pt x="373826" y="355886"/>
                  </a:cubicBezTo>
                  <a:cubicBezTo>
                    <a:pt x="349184" y="331270"/>
                    <a:pt x="335689" y="298449"/>
                    <a:pt x="335689" y="263870"/>
                  </a:cubicBezTo>
                  <a:cubicBezTo>
                    <a:pt x="335689" y="191781"/>
                    <a:pt x="394361" y="133172"/>
                    <a:pt x="465942" y="133172"/>
                  </a:cubicBezTo>
                  <a:close/>
                  <a:moveTo>
                    <a:pt x="235934" y="64603"/>
                  </a:moveTo>
                  <a:cubicBezTo>
                    <a:pt x="240043" y="64603"/>
                    <a:pt x="244152" y="65775"/>
                    <a:pt x="247673" y="69292"/>
                  </a:cubicBezTo>
                  <a:lnTo>
                    <a:pt x="342760" y="164250"/>
                  </a:lnTo>
                  <a:cubicBezTo>
                    <a:pt x="348629" y="170112"/>
                    <a:pt x="349216" y="179491"/>
                    <a:pt x="343347" y="185938"/>
                  </a:cubicBezTo>
                  <a:cubicBezTo>
                    <a:pt x="324564" y="208213"/>
                    <a:pt x="313999" y="236934"/>
                    <a:pt x="313999" y="266243"/>
                  </a:cubicBezTo>
                  <a:cubicBezTo>
                    <a:pt x="313999" y="297309"/>
                    <a:pt x="325738" y="327203"/>
                    <a:pt x="347455" y="350064"/>
                  </a:cubicBezTo>
                  <a:cubicBezTo>
                    <a:pt x="351564" y="354753"/>
                    <a:pt x="352738" y="361787"/>
                    <a:pt x="350390" y="367648"/>
                  </a:cubicBezTo>
                  <a:cubicBezTo>
                    <a:pt x="347455" y="373510"/>
                    <a:pt x="341586" y="377027"/>
                    <a:pt x="335716" y="377027"/>
                  </a:cubicBezTo>
                  <a:lnTo>
                    <a:pt x="301086" y="377027"/>
                  </a:lnTo>
                  <a:cubicBezTo>
                    <a:pt x="289934" y="377027"/>
                    <a:pt x="279956" y="372338"/>
                    <a:pt x="272325" y="364718"/>
                  </a:cubicBezTo>
                  <a:cubicBezTo>
                    <a:pt x="265869" y="357098"/>
                    <a:pt x="262347" y="347719"/>
                    <a:pt x="262347" y="338340"/>
                  </a:cubicBezTo>
                  <a:lnTo>
                    <a:pt x="262347" y="277380"/>
                  </a:lnTo>
                  <a:cubicBezTo>
                    <a:pt x="262347" y="262139"/>
                    <a:pt x="250608" y="249830"/>
                    <a:pt x="235934" y="248658"/>
                  </a:cubicBezTo>
                  <a:cubicBezTo>
                    <a:pt x="221260" y="249830"/>
                    <a:pt x="210108" y="262139"/>
                    <a:pt x="210108" y="277380"/>
                  </a:cubicBezTo>
                  <a:lnTo>
                    <a:pt x="210108" y="327203"/>
                  </a:lnTo>
                  <a:cubicBezTo>
                    <a:pt x="209521" y="327203"/>
                    <a:pt x="208934" y="327789"/>
                    <a:pt x="208347" y="327789"/>
                  </a:cubicBezTo>
                  <a:cubicBezTo>
                    <a:pt x="197782" y="332479"/>
                    <a:pt x="191326" y="342443"/>
                    <a:pt x="191326" y="352994"/>
                  </a:cubicBezTo>
                  <a:lnTo>
                    <a:pt x="191326" y="361787"/>
                  </a:lnTo>
                  <a:cubicBezTo>
                    <a:pt x="186630" y="361787"/>
                    <a:pt x="182521" y="361787"/>
                    <a:pt x="178413" y="361787"/>
                  </a:cubicBezTo>
                  <a:lnTo>
                    <a:pt x="176065" y="361787"/>
                  </a:lnTo>
                  <a:cubicBezTo>
                    <a:pt x="92718" y="360614"/>
                    <a:pt x="61022" y="338340"/>
                    <a:pt x="48696" y="321928"/>
                  </a:cubicBezTo>
                  <a:lnTo>
                    <a:pt x="48696" y="255105"/>
                  </a:lnTo>
                  <a:cubicBezTo>
                    <a:pt x="48696" y="252761"/>
                    <a:pt x="49283" y="250416"/>
                    <a:pt x="49870" y="247485"/>
                  </a:cubicBezTo>
                  <a:cubicBezTo>
                    <a:pt x="50457" y="244555"/>
                    <a:pt x="51631" y="241624"/>
                    <a:pt x="53979" y="239279"/>
                  </a:cubicBezTo>
                  <a:lnTo>
                    <a:pt x="224782" y="69292"/>
                  </a:lnTo>
                  <a:cubicBezTo>
                    <a:pt x="227717" y="65775"/>
                    <a:pt x="231826" y="64603"/>
                    <a:pt x="235934" y="64603"/>
                  </a:cubicBezTo>
                  <a:close/>
                  <a:moveTo>
                    <a:pt x="235937" y="0"/>
                  </a:moveTo>
                  <a:cubicBezTo>
                    <a:pt x="240045" y="0"/>
                    <a:pt x="244153" y="1612"/>
                    <a:pt x="247087" y="4836"/>
                  </a:cubicBezTo>
                  <a:lnTo>
                    <a:pt x="323376" y="81034"/>
                  </a:lnTo>
                  <a:lnTo>
                    <a:pt x="323376" y="41762"/>
                  </a:lnTo>
                  <a:cubicBezTo>
                    <a:pt x="323376" y="32970"/>
                    <a:pt x="331005" y="25937"/>
                    <a:pt x="339807" y="25937"/>
                  </a:cubicBezTo>
                  <a:cubicBezTo>
                    <a:pt x="348610" y="25937"/>
                    <a:pt x="355652" y="32970"/>
                    <a:pt x="355652" y="41762"/>
                  </a:cubicBezTo>
                  <a:lnTo>
                    <a:pt x="355652" y="112685"/>
                  </a:lnTo>
                  <a:lnTo>
                    <a:pt x="370323" y="127338"/>
                  </a:lnTo>
                  <a:cubicBezTo>
                    <a:pt x="376191" y="133200"/>
                    <a:pt x="376191" y="143750"/>
                    <a:pt x="370323" y="149612"/>
                  </a:cubicBezTo>
                  <a:cubicBezTo>
                    <a:pt x="363867" y="156059"/>
                    <a:pt x="353891" y="156059"/>
                    <a:pt x="347436" y="149612"/>
                  </a:cubicBezTo>
                  <a:lnTo>
                    <a:pt x="235937" y="38832"/>
                  </a:lnTo>
                  <a:lnTo>
                    <a:pt x="30545" y="243394"/>
                  </a:lnTo>
                  <a:cubicBezTo>
                    <a:pt x="27611" y="246911"/>
                    <a:pt x="23503" y="248083"/>
                    <a:pt x="19395" y="248083"/>
                  </a:cubicBezTo>
                  <a:cubicBezTo>
                    <a:pt x="15287" y="248083"/>
                    <a:pt x="11179" y="246911"/>
                    <a:pt x="8245" y="243394"/>
                  </a:cubicBezTo>
                  <a:cubicBezTo>
                    <a:pt x="1790" y="237532"/>
                    <a:pt x="1790" y="226982"/>
                    <a:pt x="8245" y="221121"/>
                  </a:cubicBezTo>
                  <a:lnTo>
                    <a:pt x="224787" y="4836"/>
                  </a:lnTo>
                  <a:cubicBezTo>
                    <a:pt x="227722" y="1612"/>
                    <a:pt x="231830" y="0"/>
                    <a:pt x="2359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0EB7C9D1-8499-46F4-8C92-9B602CD71820}"/>
              </a:ext>
            </a:extLst>
          </p:cNvPr>
          <p:cNvGrpSpPr/>
          <p:nvPr/>
        </p:nvGrpSpPr>
        <p:grpSpPr>
          <a:xfrm>
            <a:off x="6200796" y="1180683"/>
            <a:ext cx="5318103" cy="4956591"/>
            <a:chOff x="6200796" y="1180683"/>
            <a:chExt cx="5318103" cy="4956591"/>
          </a:xfrm>
        </p:grpSpPr>
        <p:sp>
          <p:nvSpPr>
            <p:cNvPr id="18" name="íŝļiḍê">
              <a:extLst>
                <a:ext uri="{FF2B5EF4-FFF2-40B4-BE49-F238E27FC236}">
                  <a16:creationId xmlns="" xmlns:a16="http://schemas.microsoft.com/office/drawing/2014/main" id="{28B85363-53B0-420A-B5BE-54B59DFF470B}"/>
                </a:ext>
              </a:extLst>
            </p:cNvPr>
            <p:cNvSpPr/>
            <p:nvPr/>
          </p:nvSpPr>
          <p:spPr bwMode="auto">
            <a:xfrm>
              <a:off x="6200796" y="1545335"/>
              <a:ext cx="5318103" cy="459193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noFill/>
              <a:round/>
              <a:headEnd/>
              <a:tailEnd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 fontAlgn="auto"/>
              <a:endParaRPr lang="zh-CN" altLang="en-US" b="1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iśliďè">
              <a:extLst>
                <a:ext uri="{FF2B5EF4-FFF2-40B4-BE49-F238E27FC236}">
                  <a16:creationId xmlns="" xmlns:a16="http://schemas.microsoft.com/office/drawing/2014/main" id="{0C3B1C16-160C-493E-9A2A-0065F05483AA}"/>
                </a:ext>
              </a:extLst>
            </p:cNvPr>
            <p:cNvSpPr/>
            <p:nvPr/>
          </p:nvSpPr>
          <p:spPr bwMode="auto">
            <a:xfrm>
              <a:off x="6294810" y="1599584"/>
              <a:ext cx="5131992" cy="428429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6350" algn="ctr">
              <a:noFill/>
              <a:round/>
              <a:headEnd/>
              <a:tailEnd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zh-CN" altLang="en-US" sz="2000" b="1" kern="0" dirty="0">
                  <a:solidFill>
                    <a:srgbClr val="FFFFFF"/>
                  </a:solidFill>
                  <a:cs typeface="+mn-ea"/>
                  <a:sym typeface="+mn-lt"/>
                </a:rPr>
                <a:t>此处输入标题</a:t>
              </a:r>
              <a:endParaRPr lang="en-US" altLang="zh-CN" sz="2000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" name="îṧḻíḑe">
              <a:extLst>
                <a:ext uri="{FF2B5EF4-FFF2-40B4-BE49-F238E27FC236}">
                  <a16:creationId xmlns="" xmlns:a16="http://schemas.microsoft.com/office/drawing/2014/main" id="{88F01F61-B2A4-451F-A405-37F0E4F70713}"/>
                </a:ext>
              </a:extLst>
            </p:cNvPr>
            <p:cNvSpPr/>
            <p:nvPr/>
          </p:nvSpPr>
          <p:spPr bwMode="auto">
            <a:xfrm>
              <a:off x="6294810" y="2151397"/>
              <a:ext cx="5131992" cy="221208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 algn="ctr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200" dirty="0">
                <a:cs typeface="+mn-ea"/>
                <a:sym typeface="+mn-lt"/>
              </a:endParaRPr>
            </a:p>
            <a:p>
              <a:pPr fontAlgn="auto">
                <a:defRPr/>
              </a:pPr>
              <a:r>
                <a:rPr lang="en-US" altLang="zh-CN" sz="1200" kern="0" dirty="0">
                  <a:cs typeface="+mn-ea"/>
                  <a:sym typeface="+mn-lt"/>
                </a:rPr>
                <a:t>… …</a:t>
              </a:r>
            </a:p>
          </p:txBody>
        </p:sp>
        <p:sp>
          <p:nvSpPr>
            <p:cNvPr id="21" name="íšľiḍé">
              <a:extLst>
                <a:ext uri="{FF2B5EF4-FFF2-40B4-BE49-F238E27FC236}">
                  <a16:creationId xmlns="" xmlns:a16="http://schemas.microsoft.com/office/drawing/2014/main" id="{4FCACD6E-760C-4121-B058-49193172DDEC}"/>
                </a:ext>
              </a:extLst>
            </p:cNvPr>
            <p:cNvSpPr/>
            <p:nvPr/>
          </p:nvSpPr>
          <p:spPr bwMode="auto">
            <a:xfrm>
              <a:off x="6294810" y="4459671"/>
              <a:ext cx="5131992" cy="163415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 algn="ctr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200" dirty="0">
                <a:cs typeface="+mn-ea"/>
                <a:sym typeface="+mn-lt"/>
              </a:endParaRPr>
            </a:p>
            <a:p>
              <a:pPr fontAlgn="auto">
                <a:defRPr/>
              </a:pPr>
              <a:r>
                <a:rPr lang="en-US" altLang="zh-CN" sz="1200" kern="0" dirty="0">
                  <a:cs typeface="+mn-ea"/>
                  <a:sym typeface="+mn-lt"/>
                </a:rPr>
                <a:t>… …</a:t>
              </a:r>
            </a:p>
          </p:txBody>
        </p:sp>
        <p:sp>
          <p:nvSpPr>
            <p:cNvPr id="22" name="íṩ1idé">
              <a:extLst>
                <a:ext uri="{FF2B5EF4-FFF2-40B4-BE49-F238E27FC236}">
                  <a16:creationId xmlns="" xmlns:a16="http://schemas.microsoft.com/office/drawing/2014/main" id="{1E91BAF2-381B-4CFC-87B4-ECBF1F61051E}"/>
                </a:ext>
              </a:extLst>
            </p:cNvPr>
            <p:cNvSpPr/>
            <p:nvPr/>
          </p:nvSpPr>
          <p:spPr bwMode="auto">
            <a:xfrm>
              <a:off x="8689844" y="1180683"/>
              <a:ext cx="340006" cy="335297"/>
            </a:xfrm>
            <a:custGeom>
              <a:avLst/>
              <a:gdLst>
                <a:gd name="connsiteX0" fmla="*/ 210237 w 587192"/>
                <a:gd name="connsiteY0" fmla="*/ 487697 h 579060"/>
                <a:gd name="connsiteX1" fmla="*/ 199202 w 587192"/>
                <a:gd name="connsiteY1" fmla="*/ 498628 h 579060"/>
                <a:gd name="connsiteX2" fmla="*/ 199202 w 587192"/>
                <a:gd name="connsiteY2" fmla="*/ 521647 h 579060"/>
                <a:gd name="connsiteX3" fmla="*/ 210237 w 587192"/>
                <a:gd name="connsiteY3" fmla="*/ 532667 h 579060"/>
                <a:gd name="connsiteX4" fmla="*/ 295575 w 587192"/>
                <a:gd name="connsiteY4" fmla="*/ 532667 h 579060"/>
                <a:gd name="connsiteX5" fmla="*/ 306521 w 587192"/>
                <a:gd name="connsiteY5" fmla="*/ 521647 h 579060"/>
                <a:gd name="connsiteX6" fmla="*/ 306521 w 587192"/>
                <a:gd name="connsiteY6" fmla="*/ 498628 h 579060"/>
                <a:gd name="connsiteX7" fmla="*/ 295575 w 587192"/>
                <a:gd name="connsiteY7" fmla="*/ 487697 h 579060"/>
                <a:gd name="connsiteX8" fmla="*/ 210237 w 587192"/>
                <a:gd name="connsiteY8" fmla="*/ 390112 h 579060"/>
                <a:gd name="connsiteX9" fmla="*/ 199202 w 587192"/>
                <a:gd name="connsiteY9" fmla="*/ 401133 h 579060"/>
                <a:gd name="connsiteX10" fmla="*/ 199202 w 587192"/>
                <a:gd name="connsiteY10" fmla="*/ 424062 h 579060"/>
                <a:gd name="connsiteX11" fmla="*/ 210237 w 587192"/>
                <a:gd name="connsiteY11" fmla="*/ 435083 h 579060"/>
                <a:gd name="connsiteX12" fmla="*/ 295575 w 587192"/>
                <a:gd name="connsiteY12" fmla="*/ 435083 h 579060"/>
                <a:gd name="connsiteX13" fmla="*/ 306521 w 587192"/>
                <a:gd name="connsiteY13" fmla="*/ 424062 h 579060"/>
                <a:gd name="connsiteX14" fmla="*/ 306521 w 587192"/>
                <a:gd name="connsiteY14" fmla="*/ 401133 h 579060"/>
                <a:gd name="connsiteX15" fmla="*/ 295575 w 587192"/>
                <a:gd name="connsiteY15" fmla="*/ 390112 h 579060"/>
                <a:gd name="connsiteX16" fmla="*/ 210237 w 587192"/>
                <a:gd name="connsiteY16" fmla="*/ 292527 h 579060"/>
                <a:gd name="connsiteX17" fmla="*/ 199202 w 587192"/>
                <a:gd name="connsiteY17" fmla="*/ 303459 h 579060"/>
                <a:gd name="connsiteX18" fmla="*/ 199202 w 587192"/>
                <a:gd name="connsiteY18" fmla="*/ 326478 h 579060"/>
                <a:gd name="connsiteX19" fmla="*/ 210237 w 587192"/>
                <a:gd name="connsiteY19" fmla="*/ 337498 h 579060"/>
                <a:gd name="connsiteX20" fmla="*/ 295575 w 587192"/>
                <a:gd name="connsiteY20" fmla="*/ 337498 h 579060"/>
                <a:gd name="connsiteX21" fmla="*/ 306521 w 587192"/>
                <a:gd name="connsiteY21" fmla="*/ 326478 h 579060"/>
                <a:gd name="connsiteX22" fmla="*/ 306521 w 587192"/>
                <a:gd name="connsiteY22" fmla="*/ 303459 h 579060"/>
                <a:gd name="connsiteX23" fmla="*/ 295575 w 587192"/>
                <a:gd name="connsiteY23" fmla="*/ 292527 h 579060"/>
                <a:gd name="connsiteX24" fmla="*/ 412250 w 587192"/>
                <a:gd name="connsiteY24" fmla="*/ 268713 h 579060"/>
                <a:gd name="connsiteX25" fmla="*/ 485772 w 587192"/>
                <a:gd name="connsiteY25" fmla="*/ 342022 h 579060"/>
                <a:gd name="connsiteX26" fmla="*/ 412250 w 587192"/>
                <a:gd name="connsiteY26" fmla="*/ 415419 h 579060"/>
                <a:gd name="connsiteX27" fmla="*/ 401658 w 587192"/>
                <a:gd name="connsiteY27" fmla="*/ 414353 h 579060"/>
                <a:gd name="connsiteX28" fmla="*/ 401658 w 587192"/>
                <a:gd name="connsiteY28" fmla="*/ 395692 h 579060"/>
                <a:gd name="connsiteX29" fmla="*/ 401658 w 587192"/>
                <a:gd name="connsiteY29" fmla="*/ 288440 h 579060"/>
                <a:gd name="connsiteX30" fmla="*/ 401658 w 587192"/>
                <a:gd name="connsiteY30" fmla="*/ 269691 h 579060"/>
                <a:gd name="connsiteX31" fmla="*/ 412250 w 587192"/>
                <a:gd name="connsiteY31" fmla="*/ 268713 h 579060"/>
                <a:gd name="connsiteX32" fmla="*/ 170993 w 587192"/>
                <a:gd name="connsiteY32" fmla="*/ 231737 h 579060"/>
                <a:gd name="connsiteX33" fmla="*/ 334819 w 587192"/>
                <a:gd name="connsiteY33" fmla="*/ 231737 h 579060"/>
                <a:gd name="connsiteX34" fmla="*/ 362494 w 587192"/>
                <a:gd name="connsiteY34" fmla="*/ 259377 h 579060"/>
                <a:gd name="connsiteX35" fmla="*/ 362494 w 587192"/>
                <a:gd name="connsiteY35" fmla="*/ 579060 h 579060"/>
                <a:gd name="connsiteX36" fmla="*/ 143318 w 587192"/>
                <a:gd name="connsiteY36" fmla="*/ 579060 h 579060"/>
                <a:gd name="connsiteX37" fmla="*/ 143318 w 587192"/>
                <a:gd name="connsiteY37" fmla="*/ 259377 h 579060"/>
                <a:gd name="connsiteX38" fmla="*/ 170993 w 587192"/>
                <a:gd name="connsiteY38" fmla="*/ 231737 h 579060"/>
                <a:gd name="connsiteX39" fmla="*/ 385391 w 587192"/>
                <a:gd name="connsiteY39" fmla="*/ 159196 h 579060"/>
                <a:gd name="connsiteX40" fmla="*/ 439244 w 587192"/>
                <a:gd name="connsiteY40" fmla="*/ 159196 h 579060"/>
                <a:gd name="connsiteX41" fmla="*/ 460518 w 587192"/>
                <a:gd name="connsiteY41" fmla="*/ 180435 h 579060"/>
                <a:gd name="connsiteX42" fmla="*/ 460518 w 587192"/>
                <a:gd name="connsiteY42" fmla="*/ 206918 h 579060"/>
                <a:gd name="connsiteX43" fmla="*/ 505469 w 587192"/>
                <a:gd name="connsiteY43" fmla="*/ 232778 h 579060"/>
                <a:gd name="connsiteX44" fmla="*/ 528345 w 587192"/>
                <a:gd name="connsiteY44" fmla="*/ 219626 h 579060"/>
                <a:gd name="connsiteX45" fmla="*/ 557363 w 587192"/>
                <a:gd name="connsiteY45" fmla="*/ 227357 h 579060"/>
                <a:gd name="connsiteX46" fmla="*/ 584334 w 587192"/>
                <a:gd name="connsiteY46" fmla="*/ 273924 h 579060"/>
                <a:gd name="connsiteX47" fmla="*/ 576590 w 587192"/>
                <a:gd name="connsiteY47" fmla="*/ 302894 h 579060"/>
                <a:gd name="connsiteX48" fmla="*/ 553625 w 587192"/>
                <a:gd name="connsiteY48" fmla="*/ 316136 h 579060"/>
                <a:gd name="connsiteX49" fmla="*/ 556028 w 587192"/>
                <a:gd name="connsiteY49" fmla="*/ 341996 h 579060"/>
                <a:gd name="connsiteX50" fmla="*/ 553625 w 587192"/>
                <a:gd name="connsiteY50" fmla="*/ 367945 h 579060"/>
                <a:gd name="connsiteX51" fmla="*/ 576590 w 587192"/>
                <a:gd name="connsiteY51" fmla="*/ 381187 h 579060"/>
                <a:gd name="connsiteX52" fmla="*/ 584334 w 587192"/>
                <a:gd name="connsiteY52" fmla="*/ 410157 h 579060"/>
                <a:gd name="connsiteX53" fmla="*/ 557363 w 587192"/>
                <a:gd name="connsiteY53" fmla="*/ 456724 h 579060"/>
                <a:gd name="connsiteX54" fmla="*/ 544546 w 587192"/>
                <a:gd name="connsiteY54" fmla="*/ 466588 h 579060"/>
                <a:gd name="connsiteX55" fmla="*/ 528345 w 587192"/>
                <a:gd name="connsiteY55" fmla="*/ 464455 h 579060"/>
                <a:gd name="connsiteX56" fmla="*/ 505469 w 587192"/>
                <a:gd name="connsiteY56" fmla="*/ 451214 h 579060"/>
                <a:gd name="connsiteX57" fmla="*/ 460518 w 587192"/>
                <a:gd name="connsiteY57" fmla="*/ 477074 h 579060"/>
                <a:gd name="connsiteX58" fmla="*/ 460518 w 587192"/>
                <a:gd name="connsiteY58" fmla="*/ 503557 h 579060"/>
                <a:gd name="connsiteX59" fmla="*/ 439244 w 587192"/>
                <a:gd name="connsiteY59" fmla="*/ 524796 h 579060"/>
                <a:gd name="connsiteX60" fmla="*/ 401680 w 587192"/>
                <a:gd name="connsiteY60" fmla="*/ 524796 h 579060"/>
                <a:gd name="connsiteX61" fmla="*/ 401680 w 587192"/>
                <a:gd name="connsiteY61" fmla="*/ 476363 h 579060"/>
                <a:gd name="connsiteX62" fmla="*/ 401680 w 587192"/>
                <a:gd name="connsiteY62" fmla="*/ 434151 h 579060"/>
                <a:gd name="connsiteX63" fmla="*/ 412273 w 587192"/>
                <a:gd name="connsiteY63" fmla="*/ 434951 h 579060"/>
                <a:gd name="connsiteX64" fmla="*/ 505380 w 587192"/>
                <a:gd name="connsiteY64" fmla="*/ 341996 h 579060"/>
                <a:gd name="connsiteX65" fmla="*/ 412273 w 587192"/>
                <a:gd name="connsiteY65" fmla="*/ 249130 h 579060"/>
                <a:gd name="connsiteX66" fmla="*/ 400701 w 587192"/>
                <a:gd name="connsiteY66" fmla="*/ 249930 h 579060"/>
                <a:gd name="connsiteX67" fmla="*/ 364117 w 587192"/>
                <a:gd name="connsiteY67" fmla="*/ 199719 h 579060"/>
                <a:gd name="connsiteX68" fmla="*/ 364117 w 587192"/>
                <a:gd name="connsiteY68" fmla="*/ 180435 h 579060"/>
                <a:gd name="connsiteX69" fmla="*/ 385391 w 587192"/>
                <a:gd name="connsiteY69" fmla="*/ 159196 h 579060"/>
                <a:gd name="connsiteX70" fmla="*/ 189325 w 587192"/>
                <a:gd name="connsiteY70" fmla="*/ 75016 h 579060"/>
                <a:gd name="connsiteX71" fmla="*/ 178288 w 587192"/>
                <a:gd name="connsiteY71" fmla="*/ 86037 h 579060"/>
                <a:gd name="connsiteX72" fmla="*/ 178288 w 587192"/>
                <a:gd name="connsiteY72" fmla="*/ 129677 h 579060"/>
                <a:gd name="connsiteX73" fmla="*/ 189325 w 587192"/>
                <a:gd name="connsiteY73" fmla="*/ 140699 h 579060"/>
                <a:gd name="connsiteX74" fmla="*/ 233029 w 587192"/>
                <a:gd name="connsiteY74" fmla="*/ 140699 h 579060"/>
                <a:gd name="connsiteX75" fmla="*/ 244067 w 587192"/>
                <a:gd name="connsiteY75" fmla="*/ 129677 h 579060"/>
                <a:gd name="connsiteX76" fmla="*/ 244067 w 587192"/>
                <a:gd name="connsiteY76" fmla="*/ 86037 h 579060"/>
                <a:gd name="connsiteX77" fmla="*/ 233029 w 587192"/>
                <a:gd name="connsiteY77" fmla="*/ 75016 h 579060"/>
                <a:gd name="connsiteX78" fmla="*/ 55988 w 587192"/>
                <a:gd name="connsiteY78" fmla="*/ 75016 h 579060"/>
                <a:gd name="connsiteX79" fmla="*/ 44950 w 587192"/>
                <a:gd name="connsiteY79" fmla="*/ 86037 h 579060"/>
                <a:gd name="connsiteX80" fmla="*/ 44950 w 587192"/>
                <a:gd name="connsiteY80" fmla="*/ 129677 h 579060"/>
                <a:gd name="connsiteX81" fmla="*/ 55988 w 587192"/>
                <a:gd name="connsiteY81" fmla="*/ 140699 h 579060"/>
                <a:gd name="connsiteX82" fmla="*/ 99692 w 587192"/>
                <a:gd name="connsiteY82" fmla="*/ 140699 h 579060"/>
                <a:gd name="connsiteX83" fmla="*/ 110729 w 587192"/>
                <a:gd name="connsiteY83" fmla="*/ 129677 h 579060"/>
                <a:gd name="connsiteX84" fmla="*/ 110729 w 587192"/>
                <a:gd name="connsiteY84" fmla="*/ 86037 h 579060"/>
                <a:gd name="connsiteX85" fmla="*/ 99692 w 587192"/>
                <a:gd name="connsiteY85" fmla="*/ 75016 h 579060"/>
                <a:gd name="connsiteX86" fmla="*/ 27682 w 587192"/>
                <a:gd name="connsiteY86" fmla="*/ 0 h 579060"/>
                <a:gd name="connsiteX87" fmla="*/ 261424 w 587192"/>
                <a:gd name="connsiteY87" fmla="*/ 0 h 579060"/>
                <a:gd name="connsiteX88" fmla="*/ 289106 w 587192"/>
                <a:gd name="connsiteY88" fmla="*/ 27642 h 579060"/>
                <a:gd name="connsiteX89" fmla="*/ 289106 w 587192"/>
                <a:gd name="connsiteY89" fmla="*/ 192605 h 579060"/>
                <a:gd name="connsiteX90" fmla="*/ 170989 w 587192"/>
                <a:gd name="connsiteY90" fmla="*/ 192605 h 579060"/>
                <a:gd name="connsiteX91" fmla="*/ 110729 w 587192"/>
                <a:gd name="connsiteY91" fmla="*/ 230913 h 579060"/>
                <a:gd name="connsiteX92" fmla="*/ 110729 w 587192"/>
                <a:gd name="connsiteY92" fmla="*/ 222825 h 579060"/>
                <a:gd name="connsiteX93" fmla="*/ 99692 w 587192"/>
                <a:gd name="connsiteY93" fmla="*/ 211803 h 579060"/>
                <a:gd name="connsiteX94" fmla="*/ 55988 w 587192"/>
                <a:gd name="connsiteY94" fmla="*/ 211803 h 579060"/>
                <a:gd name="connsiteX95" fmla="*/ 44950 w 587192"/>
                <a:gd name="connsiteY95" fmla="*/ 222825 h 579060"/>
                <a:gd name="connsiteX96" fmla="*/ 44950 w 587192"/>
                <a:gd name="connsiteY96" fmla="*/ 266554 h 579060"/>
                <a:gd name="connsiteX97" fmla="*/ 55988 w 587192"/>
                <a:gd name="connsiteY97" fmla="*/ 277487 h 579060"/>
                <a:gd name="connsiteX98" fmla="*/ 99692 w 587192"/>
                <a:gd name="connsiteY98" fmla="*/ 277487 h 579060"/>
                <a:gd name="connsiteX99" fmla="*/ 104142 w 587192"/>
                <a:gd name="connsiteY99" fmla="*/ 276598 h 579060"/>
                <a:gd name="connsiteX100" fmla="*/ 104142 w 587192"/>
                <a:gd name="connsiteY100" fmla="*/ 349569 h 579060"/>
                <a:gd name="connsiteX101" fmla="*/ 99692 w 587192"/>
                <a:gd name="connsiteY101" fmla="*/ 348680 h 579060"/>
                <a:gd name="connsiteX102" fmla="*/ 55988 w 587192"/>
                <a:gd name="connsiteY102" fmla="*/ 348680 h 579060"/>
                <a:gd name="connsiteX103" fmla="*/ 44950 w 587192"/>
                <a:gd name="connsiteY103" fmla="*/ 359613 h 579060"/>
                <a:gd name="connsiteX104" fmla="*/ 44950 w 587192"/>
                <a:gd name="connsiteY104" fmla="*/ 403342 h 579060"/>
                <a:gd name="connsiteX105" fmla="*/ 55988 w 587192"/>
                <a:gd name="connsiteY105" fmla="*/ 414364 h 579060"/>
                <a:gd name="connsiteX106" fmla="*/ 99692 w 587192"/>
                <a:gd name="connsiteY106" fmla="*/ 414364 h 579060"/>
                <a:gd name="connsiteX107" fmla="*/ 104142 w 587192"/>
                <a:gd name="connsiteY107" fmla="*/ 413386 h 579060"/>
                <a:gd name="connsiteX108" fmla="*/ 104142 w 587192"/>
                <a:gd name="connsiteY108" fmla="*/ 579060 h 579060"/>
                <a:gd name="connsiteX109" fmla="*/ 27682 w 587192"/>
                <a:gd name="connsiteY109" fmla="*/ 579060 h 579060"/>
                <a:gd name="connsiteX110" fmla="*/ 0 w 587192"/>
                <a:gd name="connsiteY110" fmla="*/ 551329 h 579060"/>
                <a:gd name="connsiteX111" fmla="*/ 0 w 587192"/>
                <a:gd name="connsiteY111" fmla="*/ 27642 h 579060"/>
                <a:gd name="connsiteX112" fmla="*/ 27682 w 587192"/>
                <a:gd name="connsiteY112" fmla="*/ 0 h 57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587192" h="579060">
                  <a:moveTo>
                    <a:pt x="210237" y="487697"/>
                  </a:moveTo>
                  <a:cubicBezTo>
                    <a:pt x="204096" y="487697"/>
                    <a:pt x="199202" y="492585"/>
                    <a:pt x="199202" y="498628"/>
                  </a:cubicBezTo>
                  <a:lnTo>
                    <a:pt x="199202" y="521647"/>
                  </a:lnTo>
                  <a:cubicBezTo>
                    <a:pt x="199202" y="527690"/>
                    <a:pt x="204096" y="532667"/>
                    <a:pt x="210237" y="532667"/>
                  </a:cubicBezTo>
                  <a:lnTo>
                    <a:pt x="295575" y="532667"/>
                  </a:lnTo>
                  <a:cubicBezTo>
                    <a:pt x="301627" y="532667"/>
                    <a:pt x="306521" y="527690"/>
                    <a:pt x="306521" y="521647"/>
                  </a:cubicBezTo>
                  <a:lnTo>
                    <a:pt x="306521" y="498628"/>
                  </a:lnTo>
                  <a:cubicBezTo>
                    <a:pt x="306521" y="492585"/>
                    <a:pt x="301627" y="487697"/>
                    <a:pt x="295575" y="487697"/>
                  </a:cubicBezTo>
                  <a:close/>
                  <a:moveTo>
                    <a:pt x="210237" y="390112"/>
                  </a:moveTo>
                  <a:cubicBezTo>
                    <a:pt x="204096" y="390112"/>
                    <a:pt x="199202" y="395000"/>
                    <a:pt x="199202" y="401133"/>
                  </a:cubicBezTo>
                  <a:lnTo>
                    <a:pt x="199202" y="424062"/>
                  </a:lnTo>
                  <a:cubicBezTo>
                    <a:pt x="199202" y="430106"/>
                    <a:pt x="204096" y="435083"/>
                    <a:pt x="210237" y="435083"/>
                  </a:cubicBezTo>
                  <a:lnTo>
                    <a:pt x="295575" y="435083"/>
                  </a:lnTo>
                  <a:cubicBezTo>
                    <a:pt x="301627" y="435083"/>
                    <a:pt x="306521" y="430106"/>
                    <a:pt x="306521" y="424062"/>
                  </a:cubicBezTo>
                  <a:lnTo>
                    <a:pt x="306521" y="401133"/>
                  </a:lnTo>
                  <a:cubicBezTo>
                    <a:pt x="306521" y="395000"/>
                    <a:pt x="301627" y="390112"/>
                    <a:pt x="295575" y="390112"/>
                  </a:cubicBezTo>
                  <a:close/>
                  <a:moveTo>
                    <a:pt x="210237" y="292527"/>
                  </a:moveTo>
                  <a:cubicBezTo>
                    <a:pt x="204096" y="292527"/>
                    <a:pt x="199202" y="297416"/>
                    <a:pt x="199202" y="303459"/>
                  </a:cubicBezTo>
                  <a:lnTo>
                    <a:pt x="199202" y="326478"/>
                  </a:lnTo>
                  <a:cubicBezTo>
                    <a:pt x="199202" y="332521"/>
                    <a:pt x="204096" y="337498"/>
                    <a:pt x="210237" y="337498"/>
                  </a:cubicBezTo>
                  <a:lnTo>
                    <a:pt x="295575" y="337498"/>
                  </a:lnTo>
                  <a:cubicBezTo>
                    <a:pt x="301627" y="337498"/>
                    <a:pt x="306521" y="332521"/>
                    <a:pt x="306521" y="326478"/>
                  </a:cubicBezTo>
                  <a:lnTo>
                    <a:pt x="306521" y="303459"/>
                  </a:lnTo>
                  <a:cubicBezTo>
                    <a:pt x="306521" y="297416"/>
                    <a:pt x="301627" y="292527"/>
                    <a:pt x="295575" y="292527"/>
                  </a:cubicBezTo>
                  <a:close/>
                  <a:moveTo>
                    <a:pt x="412250" y="268713"/>
                  </a:moveTo>
                  <a:cubicBezTo>
                    <a:pt x="452838" y="268713"/>
                    <a:pt x="485772" y="301591"/>
                    <a:pt x="485772" y="342022"/>
                  </a:cubicBezTo>
                  <a:cubicBezTo>
                    <a:pt x="485772" y="382541"/>
                    <a:pt x="452838" y="415419"/>
                    <a:pt x="412250" y="415419"/>
                  </a:cubicBezTo>
                  <a:cubicBezTo>
                    <a:pt x="408690" y="415419"/>
                    <a:pt x="405129" y="414886"/>
                    <a:pt x="401658" y="414353"/>
                  </a:cubicBezTo>
                  <a:lnTo>
                    <a:pt x="401658" y="395692"/>
                  </a:lnTo>
                  <a:lnTo>
                    <a:pt x="401658" y="288440"/>
                  </a:lnTo>
                  <a:lnTo>
                    <a:pt x="401658" y="269691"/>
                  </a:lnTo>
                  <a:cubicBezTo>
                    <a:pt x="405129" y="269157"/>
                    <a:pt x="408690" y="268713"/>
                    <a:pt x="412250" y="268713"/>
                  </a:cubicBezTo>
                  <a:close/>
                  <a:moveTo>
                    <a:pt x="170993" y="231737"/>
                  </a:moveTo>
                  <a:lnTo>
                    <a:pt x="334819" y="231737"/>
                  </a:lnTo>
                  <a:cubicBezTo>
                    <a:pt x="350125" y="231737"/>
                    <a:pt x="362494" y="244091"/>
                    <a:pt x="362494" y="259377"/>
                  </a:cubicBezTo>
                  <a:lnTo>
                    <a:pt x="362494" y="579060"/>
                  </a:lnTo>
                  <a:lnTo>
                    <a:pt x="143318" y="579060"/>
                  </a:lnTo>
                  <a:lnTo>
                    <a:pt x="143318" y="259377"/>
                  </a:lnTo>
                  <a:cubicBezTo>
                    <a:pt x="143318" y="244091"/>
                    <a:pt x="155687" y="231737"/>
                    <a:pt x="170993" y="231737"/>
                  </a:cubicBezTo>
                  <a:close/>
                  <a:moveTo>
                    <a:pt x="385391" y="159196"/>
                  </a:moveTo>
                  <a:lnTo>
                    <a:pt x="439244" y="159196"/>
                  </a:lnTo>
                  <a:cubicBezTo>
                    <a:pt x="450993" y="159196"/>
                    <a:pt x="460518" y="168705"/>
                    <a:pt x="460518" y="180435"/>
                  </a:cubicBezTo>
                  <a:lnTo>
                    <a:pt x="460518" y="206918"/>
                  </a:lnTo>
                  <a:cubicBezTo>
                    <a:pt x="477074" y="212872"/>
                    <a:pt x="492295" y="221581"/>
                    <a:pt x="505469" y="232778"/>
                  </a:cubicBezTo>
                  <a:lnTo>
                    <a:pt x="528345" y="219626"/>
                  </a:lnTo>
                  <a:cubicBezTo>
                    <a:pt x="538582" y="213760"/>
                    <a:pt x="551578" y="217226"/>
                    <a:pt x="557363" y="227357"/>
                  </a:cubicBezTo>
                  <a:lnTo>
                    <a:pt x="584334" y="273924"/>
                  </a:lnTo>
                  <a:cubicBezTo>
                    <a:pt x="590209" y="284055"/>
                    <a:pt x="586738" y="297029"/>
                    <a:pt x="576590" y="302894"/>
                  </a:cubicBezTo>
                  <a:lnTo>
                    <a:pt x="553625" y="316136"/>
                  </a:lnTo>
                  <a:cubicBezTo>
                    <a:pt x="555138" y="324578"/>
                    <a:pt x="556028" y="333198"/>
                    <a:pt x="556028" y="341996"/>
                  </a:cubicBezTo>
                  <a:cubicBezTo>
                    <a:pt x="556028" y="350883"/>
                    <a:pt x="555138" y="359503"/>
                    <a:pt x="553625" y="367945"/>
                  </a:cubicBezTo>
                  <a:lnTo>
                    <a:pt x="576590" y="381187"/>
                  </a:lnTo>
                  <a:cubicBezTo>
                    <a:pt x="586738" y="387052"/>
                    <a:pt x="590209" y="400026"/>
                    <a:pt x="584334" y="410157"/>
                  </a:cubicBezTo>
                  <a:lnTo>
                    <a:pt x="557363" y="456724"/>
                  </a:lnTo>
                  <a:cubicBezTo>
                    <a:pt x="554604" y="461611"/>
                    <a:pt x="549975" y="465166"/>
                    <a:pt x="544546" y="466588"/>
                  </a:cubicBezTo>
                  <a:cubicBezTo>
                    <a:pt x="539027" y="468010"/>
                    <a:pt x="533241" y="467299"/>
                    <a:pt x="528345" y="464455"/>
                  </a:cubicBezTo>
                  <a:lnTo>
                    <a:pt x="505469" y="451214"/>
                  </a:lnTo>
                  <a:cubicBezTo>
                    <a:pt x="492295" y="462411"/>
                    <a:pt x="477074" y="471209"/>
                    <a:pt x="460518" y="477074"/>
                  </a:cubicBezTo>
                  <a:lnTo>
                    <a:pt x="460518" y="503557"/>
                  </a:lnTo>
                  <a:cubicBezTo>
                    <a:pt x="460518" y="515287"/>
                    <a:pt x="450993" y="524796"/>
                    <a:pt x="439244" y="524796"/>
                  </a:cubicBezTo>
                  <a:lnTo>
                    <a:pt x="401680" y="524796"/>
                  </a:lnTo>
                  <a:lnTo>
                    <a:pt x="401680" y="476363"/>
                  </a:lnTo>
                  <a:lnTo>
                    <a:pt x="401680" y="434151"/>
                  </a:lnTo>
                  <a:cubicBezTo>
                    <a:pt x="405152" y="434596"/>
                    <a:pt x="408712" y="434951"/>
                    <a:pt x="412273" y="434951"/>
                  </a:cubicBezTo>
                  <a:cubicBezTo>
                    <a:pt x="463633" y="434951"/>
                    <a:pt x="505380" y="393272"/>
                    <a:pt x="505380" y="341996"/>
                  </a:cubicBezTo>
                  <a:cubicBezTo>
                    <a:pt x="505380" y="290809"/>
                    <a:pt x="463633" y="249130"/>
                    <a:pt x="412273" y="249130"/>
                  </a:cubicBezTo>
                  <a:cubicBezTo>
                    <a:pt x="408356" y="249130"/>
                    <a:pt x="404529" y="249485"/>
                    <a:pt x="400701" y="249930"/>
                  </a:cubicBezTo>
                  <a:cubicBezTo>
                    <a:pt x="397497" y="227801"/>
                    <a:pt x="383522" y="209228"/>
                    <a:pt x="364117" y="199719"/>
                  </a:cubicBezTo>
                  <a:lnTo>
                    <a:pt x="364117" y="180435"/>
                  </a:lnTo>
                  <a:cubicBezTo>
                    <a:pt x="364117" y="168705"/>
                    <a:pt x="373641" y="159196"/>
                    <a:pt x="385391" y="159196"/>
                  </a:cubicBezTo>
                  <a:close/>
                  <a:moveTo>
                    <a:pt x="189325" y="75016"/>
                  </a:moveTo>
                  <a:cubicBezTo>
                    <a:pt x="183273" y="75016"/>
                    <a:pt x="178288" y="79904"/>
                    <a:pt x="178288" y="86037"/>
                  </a:cubicBezTo>
                  <a:lnTo>
                    <a:pt x="178288" y="129677"/>
                  </a:lnTo>
                  <a:cubicBezTo>
                    <a:pt x="178288" y="135810"/>
                    <a:pt x="183273" y="140699"/>
                    <a:pt x="189325" y="140699"/>
                  </a:cubicBezTo>
                  <a:lnTo>
                    <a:pt x="233029" y="140699"/>
                  </a:lnTo>
                  <a:cubicBezTo>
                    <a:pt x="239171" y="140699"/>
                    <a:pt x="244067" y="135810"/>
                    <a:pt x="244067" y="129677"/>
                  </a:cubicBezTo>
                  <a:lnTo>
                    <a:pt x="244067" y="86037"/>
                  </a:lnTo>
                  <a:cubicBezTo>
                    <a:pt x="244067" y="79904"/>
                    <a:pt x="239171" y="75016"/>
                    <a:pt x="233029" y="75016"/>
                  </a:cubicBezTo>
                  <a:close/>
                  <a:moveTo>
                    <a:pt x="55988" y="75016"/>
                  </a:moveTo>
                  <a:cubicBezTo>
                    <a:pt x="49846" y="75016"/>
                    <a:pt x="44950" y="79904"/>
                    <a:pt x="44950" y="86037"/>
                  </a:cubicBezTo>
                  <a:lnTo>
                    <a:pt x="44950" y="129677"/>
                  </a:lnTo>
                  <a:cubicBezTo>
                    <a:pt x="44950" y="135810"/>
                    <a:pt x="49846" y="140699"/>
                    <a:pt x="55988" y="140699"/>
                  </a:cubicBezTo>
                  <a:lnTo>
                    <a:pt x="99692" y="140699"/>
                  </a:lnTo>
                  <a:cubicBezTo>
                    <a:pt x="105833" y="140699"/>
                    <a:pt x="110729" y="135810"/>
                    <a:pt x="110729" y="129677"/>
                  </a:cubicBezTo>
                  <a:lnTo>
                    <a:pt x="110729" y="86037"/>
                  </a:lnTo>
                  <a:cubicBezTo>
                    <a:pt x="110729" y="79904"/>
                    <a:pt x="105833" y="75016"/>
                    <a:pt x="99692" y="75016"/>
                  </a:cubicBezTo>
                  <a:close/>
                  <a:moveTo>
                    <a:pt x="27682" y="0"/>
                  </a:moveTo>
                  <a:lnTo>
                    <a:pt x="261424" y="0"/>
                  </a:lnTo>
                  <a:cubicBezTo>
                    <a:pt x="276645" y="0"/>
                    <a:pt x="289106" y="12354"/>
                    <a:pt x="289106" y="27642"/>
                  </a:cubicBezTo>
                  <a:lnTo>
                    <a:pt x="289106" y="192605"/>
                  </a:lnTo>
                  <a:lnTo>
                    <a:pt x="170989" y="192605"/>
                  </a:lnTo>
                  <a:cubicBezTo>
                    <a:pt x="144375" y="192605"/>
                    <a:pt x="121499" y="208337"/>
                    <a:pt x="110729" y="230913"/>
                  </a:cubicBezTo>
                  <a:lnTo>
                    <a:pt x="110729" y="222825"/>
                  </a:lnTo>
                  <a:cubicBezTo>
                    <a:pt x="110729" y="216781"/>
                    <a:pt x="105833" y="211803"/>
                    <a:pt x="99692" y="211803"/>
                  </a:cubicBezTo>
                  <a:lnTo>
                    <a:pt x="55988" y="211803"/>
                  </a:lnTo>
                  <a:cubicBezTo>
                    <a:pt x="49846" y="211803"/>
                    <a:pt x="44950" y="216781"/>
                    <a:pt x="44950" y="222825"/>
                  </a:cubicBezTo>
                  <a:lnTo>
                    <a:pt x="44950" y="266554"/>
                  </a:lnTo>
                  <a:cubicBezTo>
                    <a:pt x="44950" y="272598"/>
                    <a:pt x="49846" y="277487"/>
                    <a:pt x="55988" y="277487"/>
                  </a:cubicBezTo>
                  <a:lnTo>
                    <a:pt x="99692" y="277487"/>
                  </a:lnTo>
                  <a:cubicBezTo>
                    <a:pt x="101294" y="277487"/>
                    <a:pt x="102807" y="277131"/>
                    <a:pt x="104142" y="276598"/>
                  </a:cubicBezTo>
                  <a:lnTo>
                    <a:pt x="104142" y="349569"/>
                  </a:lnTo>
                  <a:cubicBezTo>
                    <a:pt x="102807" y="349036"/>
                    <a:pt x="101294" y="348680"/>
                    <a:pt x="99692" y="348680"/>
                  </a:cubicBezTo>
                  <a:lnTo>
                    <a:pt x="55988" y="348680"/>
                  </a:lnTo>
                  <a:cubicBezTo>
                    <a:pt x="49846" y="348680"/>
                    <a:pt x="44950" y="353569"/>
                    <a:pt x="44950" y="359613"/>
                  </a:cubicBezTo>
                  <a:lnTo>
                    <a:pt x="44950" y="403342"/>
                  </a:lnTo>
                  <a:cubicBezTo>
                    <a:pt x="44950" y="409475"/>
                    <a:pt x="49846" y="414364"/>
                    <a:pt x="55988" y="414364"/>
                  </a:cubicBezTo>
                  <a:lnTo>
                    <a:pt x="99692" y="414364"/>
                  </a:lnTo>
                  <a:cubicBezTo>
                    <a:pt x="101294" y="414364"/>
                    <a:pt x="102807" y="414008"/>
                    <a:pt x="104142" y="413386"/>
                  </a:cubicBezTo>
                  <a:lnTo>
                    <a:pt x="104142" y="579060"/>
                  </a:lnTo>
                  <a:lnTo>
                    <a:pt x="27682" y="579060"/>
                  </a:lnTo>
                  <a:cubicBezTo>
                    <a:pt x="12372" y="579060"/>
                    <a:pt x="0" y="566617"/>
                    <a:pt x="0" y="551329"/>
                  </a:cubicBezTo>
                  <a:lnTo>
                    <a:pt x="0" y="27642"/>
                  </a:lnTo>
                  <a:cubicBezTo>
                    <a:pt x="0" y="12354"/>
                    <a:pt x="12372" y="0"/>
                    <a:pt x="27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/>
            <a:p>
              <a:pPr>
                <a:lnSpc>
                  <a:spcPct val="11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191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60E7872-D716-4664-84D7-A06A8956ACFB}"/>
              </a:ext>
            </a:extLst>
          </p:cNvPr>
          <p:cNvGrpSpPr/>
          <p:nvPr/>
        </p:nvGrpSpPr>
        <p:grpSpPr>
          <a:xfrm>
            <a:off x="1054101" y="1884087"/>
            <a:ext cx="5206876" cy="1504713"/>
            <a:chOff x="673101" y="1820587"/>
            <a:chExt cx="5206876" cy="1504713"/>
          </a:xfrm>
        </p:grpSpPr>
        <p:sp>
          <p:nvSpPr>
            <p:cNvPr id="6" name="íṡḷíḑé">
              <a:extLst>
                <a:ext uri="{FF2B5EF4-FFF2-40B4-BE49-F238E27FC236}">
                  <a16:creationId xmlns="" xmlns:a16="http://schemas.microsoft.com/office/drawing/2014/main" id="{7C701029-8199-449F-87C3-A266E06933D0}"/>
                </a:ext>
              </a:extLst>
            </p:cNvPr>
            <p:cNvSpPr txBox="1"/>
            <p:nvPr/>
          </p:nvSpPr>
          <p:spPr>
            <a:xfrm>
              <a:off x="673102" y="1820587"/>
              <a:ext cx="5206875" cy="5701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buSzPct val="25000"/>
              </a:pPr>
              <a:r>
                <a:rPr lang="zh-CN" altLang="en-US" sz="2000" b="1" dirty="0"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  <p:sp>
          <p:nvSpPr>
            <p:cNvPr id="7" name="iṧľïḍè">
              <a:extLst>
                <a:ext uri="{FF2B5EF4-FFF2-40B4-BE49-F238E27FC236}">
                  <a16:creationId xmlns="" xmlns:a16="http://schemas.microsoft.com/office/drawing/2014/main" id="{04E9E3EC-D8B7-4085-82C6-968E691C547A}"/>
                </a:ext>
              </a:extLst>
            </p:cNvPr>
            <p:cNvSpPr txBox="1"/>
            <p:nvPr/>
          </p:nvSpPr>
          <p:spPr>
            <a:xfrm>
              <a:off x="673101" y="2283128"/>
              <a:ext cx="5206876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buSzPct val="25000"/>
              </a:pPr>
              <a:r>
                <a:rPr lang="zh-CN" altLang="en-US" sz="1600" dirty="0">
                  <a:cs typeface="+mn-ea"/>
                  <a:sym typeface="+mn-lt"/>
                </a:rPr>
                <a:t>通过复制您的文本后，在此框中选择粘贴。通过复制您的文本后，在此框中选择粘贴。</a:t>
              </a:r>
              <a:endParaRPr lang="en-US" altLang="zh-CN" sz="1600" dirty="0">
                <a:cs typeface="+mn-ea"/>
                <a:sym typeface="+mn-lt"/>
              </a:endParaRPr>
            </a:p>
            <a:p>
              <a:pPr>
                <a:buSzPct val="25000"/>
              </a:pPr>
              <a:r>
                <a:rPr lang="en-US" altLang="zh-CN" sz="1200" dirty="0">
                  <a:cs typeface="+mn-ea"/>
                  <a:sym typeface="+mn-lt"/>
                </a:rPr>
                <a:t>……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B164637-60B0-4177-B74F-33D12FA058F0}"/>
              </a:ext>
            </a:extLst>
          </p:cNvPr>
          <p:cNvGrpSpPr/>
          <p:nvPr/>
        </p:nvGrpSpPr>
        <p:grpSpPr>
          <a:xfrm>
            <a:off x="669925" y="1187450"/>
            <a:ext cx="10852000" cy="5019676"/>
            <a:chOff x="669925" y="1123950"/>
            <a:chExt cx="10852000" cy="5019676"/>
          </a:xfrm>
        </p:grpSpPr>
        <p:sp>
          <p:nvSpPr>
            <p:cNvPr id="12" name="íSliďé">
              <a:extLst>
                <a:ext uri="{FF2B5EF4-FFF2-40B4-BE49-F238E27FC236}">
                  <a16:creationId xmlns="" xmlns:a16="http://schemas.microsoft.com/office/drawing/2014/main" id="{5917C3F3-857A-44E8-82FE-E470ED2A0E61}"/>
                </a:ext>
              </a:extLst>
            </p:cNvPr>
            <p:cNvSpPr/>
            <p:nvPr/>
          </p:nvSpPr>
          <p:spPr bwMode="auto">
            <a:xfrm>
              <a:off x="669925" y="3744000"/>
              <a:ext cx="2501075" cy="2399625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3" name="íSḻidè">
              <a:extLst>
                <a:ext uri="{FF2B5EF4-FFF2-40B4-BE49-F238E27FC236}">
                  <a16:creationId xmlns="" xmlns:a16="http://schemas.microsoft.com/office/drawing/2014/main" id="{B81265F2-64B0-435D-8F0E-0814341DE729}"/>
                </a:ext>
              </a:extLst>
            </p:cNvPr>
            <p:cNvSpPr/>
            <p:nvPr/>
          </p:nvSpPr>
          <p:spPr bwMode="auto">
            <a:xfrm>
              <a:off x="3453567" y="2871050"/>
              <a:ext cx="2501075" cy="3272575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4" name="ïṡḷïḍé">
              <a:extLst>
                <a:ext uri="{FF2B5EF4-FFF2-40B4-BE49-F238E27FC236}">
                  <a16:creationId xmlns="" xmlns:a16="http://schemas.microsoft.com/office/drawing/2014/main" id="{0D0664CD-2FC9-48A9-80A7-F02711260D78}"/>
                </a:ext>
              </a:extLst>
            </p:cNvPr>
            <p:cNvSpPr/>
            <p:nvPr/>
          </p:nvSpPr>
          <p:spPr bwMode="auto">
            <a:xfrm>
              <a:off x="6237209" y="1998100"/>
              <a:ext cx="2501075" cy="4145525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5" name="iṣḷidé">
              <a:extLst>
                <a:ext uri="{FF2B5EF4-FFF2-40B4-BE49-F238E27FC236}">
                  <a16:creationId xmlns="" xmlns:a16="http://schemas.microsoft.com/office/drawing/2014/main" id="{6943F4CA-EF3D-4AF4-A4B9-9FAFD00AA590}"/>
                </a:ext>
              </a:extLst>
            </p:cNvPr>
            <p:cNvSpPr/>
            <p:nvPr/>
          </p:nvSpPr>
          <p:spPr bwMode="auto">
            <a:xfrm>
              <a:off x="9020850" y="1123950"/>
              <a:ext cx="2501075" cy="50196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6" name="îṩlïḍé">
              <a:extLst>
                <a:ext uri="{FF2B5EF4-FFF2-40B4-BE49-F238E27FC236}">
                  <a16:creationId xmlns="" xmlns:a16="http://schemas.microsoft.com/office/drawing/2014/main" id="{CF94BA1F-107D-479A-ADBB-5926CADA6327}"/>
                </a:ext>
              </a:extLst>
            </p:cNvPr>
            <p:cNvSpPr txBox="1"/>
            <p:nvPr/>
          </p:nvSpPr>
          <p:spPr>
            <a:xfrm>
              <a:off x="1589748" y="3846769"/>
              <a:ext cx="661428" cy="448185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prstTxWarp prst="textPlain">
                <a:avLst/>
              </a:prstTxWarp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20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%</a:t>
              </a:r>
              <a:endPara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iṥļiḋé">
              <a:extLst>
                <a:ext uri="{FF2B5EF4-FFF2-40B4-BE49-F238E27FC236}">
                  <a16:creationId xmlns="" xmlns:a16="http://schemas.microsoft.com/office/drawing/2014/main" id="{B8CF78F2-F4CC-422B-B114-C5D1E54017EA}"/>
                </a:ext>
              </a:extLst>
            </p:cNvPr>
            <p:cNvSpPr/>
            <p:nvPr/>
          </p:nvSpPr>
          <p:spPr bwMode="auto">
            <a:xfrm>
              <a:off x="688311" y="4544840"/>
              <a:ext cx="2482689" cy="1598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600" dirty="0">
                <a:cs typeface="+mn-ea"/>
                <a:sym typeface="+mn-lt"/>
              </a:endParaRPr>
            </a:p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18" name="iş1îďè">
              <a:extLst>
                <a:ext uri="{FF2B5EF4-FFF2-40B4-BE49-F238E27FC236}">
                  <a16:creationId xmlns="" xmlns:a16="http://schemas.microsoft.com/office/drawing/2014/main" id="{E766D4B0-DF12-47DF-A7C9-D8760944E6A5}"/>
                </a:ext>
              </a:extLst>
            </p:cNvPr>
            <p:cNvSpPr/>
            <p:nvPr/>
          </p:nvSpPr>
          <p:spPr bwMode="auto">
            <a:xfrm>
              <a:off x="3453567" y="3744000"/>
              <a:ext cx="2501076" cy="2399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600" dirty="0">
                <a:cs typeface="+mn-ea"/>
                <a:sym typeface="+mn-lt"/>
              </a:endParaRPr>
            </a:p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19" name="îṩľïdè">
              <a:extLst>
                <a:ext uri="{FF2B5EF4-FFF2-40B4-BE49-F238E27FC236}">
                  <a16:creationId xmlns="" xmlns:a16="http://schemas.microsoft.com/office/drawing/2014/main" id="{1A032153-D1E0-4293-9F8A-6380B2E8A2C0}"/>
                </a:ext>
              </a:extLst>
            </p:cNvPr>
            <p:cNvSpPr txBox="1"/>
            <p:nvPr/>
          </p:nvSpPr>
          <p:spPr>
            <a:xfrm>
              <a:off x="4373390" y="2980815"/>
              <a:ext cx="661428" cy="448185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prstTxWarp prst="textPlain">
                <a:avLst/>
              </a:prstTxWarp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40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%</a:t>
              </a:r>
              <a:endPara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íSľíďé">
              <a:extLst>
                <a:ext uri="{FF2B5EF4-FFF2-40B4-BE49-F238E27FC236}">
                  <a16:creationId xmlns="" xmlns:a16="http://schemas.microsoft.com/office/drawing/2014/main" id="{522A7C82-2076-46EE-9295-6D008F19B918}"/>
                </a:ext>
              </a:extLst>
            </p:cNvPr>
            <p:cNvSpPr txBox="1"/>
            <p:nvPr/>
          </p:nvSpPr>
          <p:spPr>
            <a:xfrm>
              <a:off x="7157032" y="2124000"/>
              <a:ext cx="661428" cy="448185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prstTxWarp prst="textPlain">
                <a:avLst/>
              </a:prstTxWarp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60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%</a:t>
              </a:r>
              <a:endPara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ïs1îḋè">
              <a:extLst>
                <a:ext uri="{FF2B5EF4-FFF2-40B4-BE49-F238E27FC236}">
                  <a16:creationId xmlns="" xmlns:a16="http://schemas.microsoft.com/office/drawing/2014/main" id="{F6E1554B-B557-48CC-928A-F34DA43F94A1}"/>
                </a:ext>
              </a:extLst>
            </p:cNvPr>
            <p:cNvSpPr txBox="1"/>
            <p:nvPr/>
          </p:nvSpPr>
          <p:spPr>
            <a:xfrm>
              <a:off x="9940673" y="1269000"/>
              <a:ext cx="661428" cy="448185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prstTxWarp prst="textPlain">
                <a:avLst/>
              </a:prstTxWarp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1"/>
                  </a:solidFill>
                  <a:cs typeface="+mn-ea"/>
                  <a:sym typeface="+mn-lt"/>
                </a:rPr>
                <a:t>80</a:t>
              </a:r>
              <a:r>
                <a:rPr lang="en-US" altLang="zh-CN" sz="1200" dirty="0">
                  <a:solidFill>
                    <a:schemeClr val="accent1"/>
                  </a:solidFill>
                  <a:cs typeface="+mn-ea"/>
                  <a:sym typeface="+mn-lt"/>
                </a:rPr>
                <a:t>%</a:t>
              </a:r>
              <a:endParaRPr lang="zh-CN" altLang="en-US" sz="32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2" name="íṥļíḋé">
              <a:extLst>
                <a:ext uri="{FF2B5EF4-FFF2-40B4-BE49-F238E27FC236}">
                  <a16:creationId xmlns="" xmlns:a16="http://schemas.microsoft.com/office/drawing/2014/main" id="{AC9E4E60-9E63-427E-A4D3-14B564FB3CBB}"/>
                </a:ext>
              </a:extLst>
            </p:cNvPr>
            <p:cNvSpPr/>
            <p:nvPr/>
          </p:nvSpPr>
          <p:spPr bwMode="auto">
            <a:xfrm>
              <a:off x="6237209" y="2871050"/>
              <a:ext cx="2501076" cy="3272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600" dirty="0">
                <a:cs typeface="+mn-ea"/>
                <a:sym typeface="+mn-lt"/>
              </a:endParaRPr>
            </a:p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23" name="ïŝliḓé">
              <a:extLst>
                <a:ext uri="{FF2B5EF4-FFF2-40B4-BE49-F238E27FC236}">
                  <a16:creationId xmlns="" xmlns:a16="http://schemas.microsoft.com/office/drawing/2014/main" id="{B78EDAC1-DE02-4EA7-B5EA-118F9E8045CD}"/>
                </a:ext>
              </a:extLst>
            </p:cNvPr>
            <p:cNvSpPr/>
            <p:nvPr/>
          </p:nvSpPr>
          <p:spPr bwMode="auto">
            <a:xfrm>
              <a:off x="9020850" y="1998100"/>
              <a:ext cx="2501075" cy="414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600" dirty="0">
                <a:cs typeface="+mn-ea"/>
                <a:sym typeface="+mn-lt"/>
              </a:endParaRPr>
            </a:p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24" name="iṥļïḋe">
              <a:extLst>
                <a:ext uri="{FF2B5EF4-FFF2-40B4-BE49-F238E27FC236}">
                  <a16:creationId xmlns="" xmlns:a16="http://schemas.microsoft.com/office/drawing/2014/main" id="{AF4E55A0-9E8C-4250-B31B-288571D7CB95}"/>
                </a:ext>
              </a:extLst>
            </p:cNvPr>
            <p:cNvSpPr/>
            <p:nvPr/>
          </p:nvSpPr>
          <p:spPr>
            <a:xfrm>
              <a:off x="10133484" y="5694353"/>
              <a:ext cx="275806" cy="281804"/>
            </a:xfrm>
            <a:custGeom>
              <a:avLst/>
              <a:gdLst>
                <a:gd name="connsiteX0" fmla="*/ 232613 w 595120"/>
                <a:gd name="connsiteY0" fmla="*/ 116080 h 608062"/>
                <a:gd name="connsiteX1" fmla="*/ 257134 w 595120"/>
                <a:gd name="connsiteY1" fmla="*/ 116080 h 608062"/>
                <a:gd name="connsiteX2" fmla="*/ 287215 w 595120"/>
                <a:gd name="connsiteY2" fmla="*/ 195186 h 608062"/>
                <a:gd name="connsiteX3" fmla="*/ 280961 w 595120"/>
                <a:gd name="connsiteY3" fmla="*/ 161878 h 608062"/>
                <a:gd name="connsiteX4" fmla="*/ 282053 w 595120"/>
                <a:gd name="connsiteY4" fmla="*/ 155137 h 608062"/>
                <a:gd name="connsiteX5" fmla="*/ 291782 w 595120"/>
                <a:gd name="connsiteY5" fmla="*/ 137492 h 608062"/>
                <a:gd name="connsiteX6" fmla="*/ 282847 w 595120"/>
                <a:gd name="connsiteY6" fmla="*/ 121235 h 608062"/>
                <a:gd name="connsiteX7" fmla="*/ 282847 w 595120"/>
                <a:gd name="connsiteY7" fmla="*/ 117765 h 608062"/>
                <a:gd name="connsiteX8" fmla="*/ 285924 w 595120"/>
                <a:gd name="connsiteY8" fmla="*/ 116080 h 608062"/>
                <a:gd name="connsiteX9" fmla="*/ 309552 w 595120"/>
                <a:gd name="connsiteY9" fmla="*/ 116080 h 608062"/>
                <a:gd name="connsiteX10" fmla="*/ 312629 w 595120"/>
                <a:gd name="connsiteY10" fmla="*/ 117765 h 608062"/>
                <a:gd name="connsiteX11" fmla="*/ 312629 w 595120"/>
                <a:gd name="connsiteY11" fmla="*/ 121235 h 608062"/>
                <a:gd name="connsiteX12" fmla="*/ 304390 w 595120"/>
                <a:gd name="connsiteY12" fmla="*/ 137492 h 608062"/>
                <a:gd name="connsiteX13" fmla="*/ 314118 w 595120"/>
                <a:gd name="connsiteY13" fmla="*/ 155137 h 608062"/>
                <a:gd name="connsiteX14" fmla="*/ 315111 w 595120"/>
                <a:gd name="connsiteY14" fmla="*/ 161977 h 608062"/>
                <a:gd name="connsiteX15" fmla="*/ 308063 w 595120"/>
                <a:gd name="connsiteY15" fmla="*/ 195186 h 608062"/>
                <a:gd name="connsiteX16" fmla="*/ 338342 w 595120"/>
                <a:gd name="connsiteY16" fmla="*/ 116080 h 608062"/>
                <a:gd name="connsiteX17" fmla="*/ 362466 w 595120"/>
                <a:gd name="connsiteY17" fmla="*/ 116080 h 608062"/>
                <a:gd name="connsiteX18" fmla="*/ 419748 w 595120"/>
                <a:gd name="connsiteY18" fmla="*/ 172882 h 608062"/>
                <a:gd name="connsiteX19" fmla="*/ 420145 w 595120"/>
                <a:gd name="connsiteY19" fmla="*/ 262991 h 608062"/>
                <a:gd name="connsiteX20" fmla="*/ 420641 w 595120"/>
                <a:gd name="connsiteY20" fmla="*/ 350324 h 608062"/>
                <a:gd name="connsiteX21" fmla="*/ 396517 w 595120"/>
                <a:gd name="connsiteY21" fmla="*/ 374611 h 608062"/>
                <a:gd name="connsiteX22" fmla="*/ 396418 w 595120"/>
                <a:gd name="connsiteY22" fmla="*/ 374611 h 608062"/>
                <a:gd name="connsiteX23" fmla="*/ 372195 w 595120"/>
                <a:gd name="connsiteY23" fmla="*/ 350523 h 608062"/>
                <a:gd name="connsiteX24" fmla="*/ 371798 w 595120"/>
                <a:gd name="connsiteY24" fmla="*/ 262793 h 608062"/>
                <a:gd name="connsiteX25" fmla="*/ 371301 w 595120"/>
                <a:gd name="connsiteY25" fmla="*/ 173179 h 608062"/>
                <a:gd name="connsiteX26" fmla="*/ 366139 w 595120"/>
                <a:gd name="connsiteY26" fmla="*/ 168421 h 608062"/>
                <a:gd name="connsiteX27" fmla="*/ 361274 w 595120"/>
                <a:gd name="connsiteY27" fmla="*/ 173476 h 608062"/>
                <a:gd name="connsiteX28" fmla="*/ 361771 w 595120"/>
                <a:gd name="connsiteY28" fmla="*/ 579116 h 608062"/>
                <a:gd name="connsiteX29" fmla="*/ 332683 w 595120"/>
                <a:gd name="connsiteY29" fmla="*/ 608062 h 608062"/>
                <a:gd name="connsiteX30" fmla="*/ 303695 w 595120"/>
                <a:gd name="connsiteY30" fmla="*/ 579116 h 608062"/>
                <a:gd name="connsiteX31" fmla="*/ 303695 w 595120"/>
                <a:gd name="connsiteY31" fmla="*/ 353695 h 608062"/>
                <a:gd name="connsiteX32" fmla="*/ 297440 w 595120"/>
                <a:gd name="connsiteY32" fmla="*/ 347450 h 608062"/>
                <a:gd name="connsiteX33" fmla="*/ 291186 w 595120"/>
                <a:gd name="connsiteY33" fmla="*/ 353695 h 608062"/>
                <a:gd name="connsiteX34" fmla="*/ 291186 w 595120"/>
                <a:gd name="connsiteY34" fmla="*/ 579116 h 608062"/>
                <a:gd name="connsiteX35" fmla="*/ 262098 w 595120"/>
                <a:gd name="connsiteY35" fmla="*/ 608062 h 608062"/>
                <a:gd name="connsiteX36" fmla="*/ 233110 w 595120"/>
                <a:gd name="connsiteY36" fmla="*/ 579116 h 608062"/>
                <a:gd name="connsiteX37" fmla="*/ 233110 w 595120"/>
                <a:gd name="connsiteY37" fmla="*/ 172386 h 608062"/>
                <a:gd name="connsiteX38" fmla="*/ 228940 w 595120"/>
                <a:gd name="connsiteY38" fmla="*/ 167727 h 608062"/>
                <a:gd name="connsiteX39" fmla="*/ 223976 w 595120"/>
                <a:gd name="connsiteY39" fmla="*/ 171395 h 608062"/>
                <a:gd name="connsiteX40" fmla="*/ 223381 w 595120"/>
                <a:gd name="connsiteY40" fmla="*/ 260017 h 608062"/>
                <a:gd name="connsiteX41" fmla="*/ 222884 w 595120"/>
                <a:gd name="connsiteY41" fmla="*/ 350523 h 608062"/>
                <a:gd name="connsiteX42" fmla="*/ 198661 w 595120"/>
                <a:gd name="connsiteY42" fmla="*/ 374611 h 608062"/>
                <a:gd name="connsiteX43" fmla="*/ 198562 w 595120"/>
                <a:gd name="connsiteY43" fmla="*/ 374611 h 608062"/>
                <a:gd name="connsiteX44" fmla="*/ 174537 w 595120"/>
                <a:gd name="connsiteY44" fmla="*/ 350324 h 608062"/>
                <a:gd name="connsiteX45" fmla="*/ 174934 w 595120"/>
                <a:gd name="connsiteY45" fmla="*/ 260711 h 608062"/>
                <a:gd name="connsiteX46" fmla="*/ 175431 w 595120"/>
                <a:gd name="connsiteY46" fmla="*/ 172882 h 608062"/>
                <a:gd name="connsiteX47" fmla="*/ 232613 w 595120"/>
                <a:gd name="connsiteY47" fmla="*/ 116080 h 608062"/>
                <a:gd name="connsiteX48" fmla="*/ 54022 w 595120"/>
                <a:gd name="connsiteY48" fmla="*/ 107683 h 608062"/>
                <a:gd name="connsiteX49" fmla="*/ 180436 w 595120"/>
                <a:gd name="connsiteY49" fmla="*/ 108080 h 608062"/>
                <a:gd name="connsiteX50" fmla="*/ 148957 w 595120"/>
                <a:gd name="connsiteY50" fmla="*/ 172807 h 608062"/>
                <a:gd name="connsiteX51" fmla="*/ 148063 w 595120"/>
                <a:gd name="connsiteY51" fmla="*/ 350236 h 608062"/>
                <a:gd name="connsiteX52" fmla="*/ 173783 w 595120"/>
                <a:gd name="connsiteY52" fmla="*/ 394444 h 608062"/>
                <a:gd name="connsiteX53" fmla="*/ 173783 w 595120"/>
                <a:gd name="connsiteY53" fmla="*/ 537379 h 608062"/>
                <a:gd name="connsiteX54" fmla="*/ 146871 w 595120"/>
                <a:gd name="connsiteY54" fmla="*/ 564241 h 608062"/>
                <a:gd name="connsiteX55" fmla="*/ 119960 w 595120"/>
                <a:gd name="connsiteY55" fmla="*/ 537379 h 608062"/>
                <a:gd name="connsiteX56" fmla="*/ 119960 w 595120"/>
                <a:gd name="connsiteY56" fmla="*/ 328231 h 608062"/>
                <a:gd name="connsiteX57" fmla="*/ 114101 w 595120"/>
                <a:gd name="connsiteY57" fmla="*/ 322482 h 608062"/>
                <a:gd name="connsiteX58" fmla="*/ 108341 w 595120"/>
                <a:gd name="connsiteY58" fmla="*/ 328231 h 608062"/>
                <a:gd name="connsiteX59" fmla="*/ 108341 w 595120"/>
                <a:gd name="connsiteY59" fmla="*/ 537379 h 608062"/>
                <a:gd name="connsiteX60" fmla="*/ 81330 w 595120"/>
                <a:gd name="connsiteY60" fmla="*/ 564241 h 608062"/>
                <a:gd name="connsiteX61" fmla="*/ 54419 w 595120"/>
                <a:gd name="connsiteY61" fmla="*/ 537379 h 608062"/>
                <a:gd name="connsiteX62" fmla="*/ 54419 w 595120"/>
                <a:gd name="connsiteY62" fmla="*/ 160714 h 608062"/>
                <a:gd name="connsiteX63" fmla="*/ 50149 w 595120"/>
                <a:gd name="connsiteY63" fmla="*/ 156352 h 608062"/>
                <a:gd name="connsiteX64" fmla="*/ 45779 w 595120"/>
                <a:gd name="connsiteY64" fmla="*/ 160714 h 608062"/>
                <a:gd name="connsiteX65" fmla="*/ 44886 w 595120"/>
                <a:gd name="connsiteY65" fmla="*/ 325356 h 608062"/>
                <a:gd name="connsiteX66" fmla="*/ 22443 w 595120"/>
                <a:gd name="connsiteY66" fmla="*/ 347659 h 608062"/>
                <a:gd name="connsiteX67" fmla="*/ 22343 w 595120"/>
                <a:gd name="connsiteY67" fmla="*/ 347659 h 608062"/>
                <a:gd name="connsiteX68" fmla="*/ 0 w 595120"/>
                <a:gd name="connsiteY68" fmla="*/ 325059 h 608062"/>
                <a:gd name="connsiteX69" fmla="*/ 894 w 595120"/>
                <a:gd name="connsiteY69" fmla="*/ 160516 h 608062"/>
                <a:gd name="connsiteX70" fmla="*/ 54022 w 595120"/>
                <a:gd name="connsiteY70" fmla="*/ 107683 h 608062"/>
                <a:gd name="connsiteX71" fmla="*/ 520495 w 595120"/>
                <a:gd name="connsiteY71" fmla="*/ 107634 h 608062"/>
                <a:gd name="connsiteX72" fmla="*/ 541197 w 595120"/>
                <a:gd name="connsiteY72" fmla="*/ 107641 h 608062"/>
                <a:gd name="connsiteX73" fmla="*/ 594325 w 595120"/>
                <a:gd name="connsiteY73" fmla="*/ 160478 h 608062"/>
                <a:gd name="connsiteX74" fmla="*/ 595120 w 595120"/>
                <a:gd name="connsiteY74" fmla="*/ 325037 h 608062"/>
                <a:gd name="connsiteX75" fmla="*/ 572776 w 595120"/>
                <a:gd name="connsiteY75" fmla="*/ 347639 h 608062"/>
                <a:gd name="connsiteX76" fmla="*/ 572677 w 595120"/>
                <a:gd name="connsiteY76" fmla="*/ 347639 h 608062"/>
                <a:gd name="connsiteX77" fmla="*/ 550234 w 595120"/>
                <a:gd name="connsiteY77" fmla="*/ 325334 h 608062"/>
                <a:gd name="connsiteX78" fmla="*/ 549340 w 595120"/>
                <a:gd name="connsiteY78" fmla="*/ 160677 h 608062"/>
                <a:gd name="connsiteX79" fmla="*/ 549340 w 595120"/>
                <a:gd name="connsiteY79" fmla="*/ 160578 h 608062"/>
                <a:gd name="connsiteX80" fmla="*/ 544673 w 595120"/>
                <a:gd name="connsiteY80" fmla="*/ 155918 h 608062"/>
                <a:gd name="connsiteX81" fmla="*/ 540006 w 595120"/>
                <a:gd name="connsiteY81" fmla="*/ 160578 h 608062"/>
                <a:gd name="connsiteX82" fmla="*/ 540502 w 595120"/>
                <a:gd name="connsiteY82" fmla="*/ 537377 h 608062"/>
                <a:gd name="connsiteX83" fmla="*/ 513492 w 595120"/>
                <a:gd name="connsiteY83" fmla="*/ 564241 h 608062"/>
                <a:gd name="connsiteX84" fmla="*/ 486580 w 595120"/>
                <a:gd name="connsiteY84" fmla="*/ 537377 h 608062"/>
                <a:gd name="connsiteX85" fmla="*/ 486580 w 595120"/>
                <a:gd name="connsiteY85" fmla="*/ 328209 h 608062"/>
                <a:gd name="connsiteX86" fmla="*/ 480820 w 595120"/>
                <a:gd name="connsiteY86" fmla="*/ 322459 h 608062"/>
                <a:gd name="connsiteX87" fmla="*/ 474961 w 595120"/>
                <a:gd name="connsiteY87" fmla="*/ 328209 h 608062"/>
                <a:gd name="connsiteX88" fmla="*/ 474961 w 595120"/>
                <a:gd name="connsiteY88" fmla="*/ 537377 h 608062"/>
                <a:gd name="connsiteX89" fmla="*/ 448050 w 595120"/>
                <a:gd name="connsiteY89" fmla="*/ 564241 h 608062"/>
                <a:gd name="connsiteX90" fmla="*/ 421138 w 595120"/>
                <a:gd name="connsiteY90" fmla="*/ 537377 h 608062"/>
                <a:gd name="connsiteX91" fmla="*/ 421138 w 595120"/>
                <a:gd name="connsiteY91" fmla="*/ 394627 h 608062"/>
                <a:gd name="connsiteX92" fmla="*/ 447057 w 595120"/>
                <a:gd name="connsiteY92" fmla="*/ 350216 h 608062"/>
                <a:gd name="connsiteX93" fmla="*/ 446163 w 595120"/>
                <a:gd name="connsiteY93" fmla="*/ 172771 h 608062"/>
                <a:gd name="connsiteX94" fmla="*/ 414783 w 595120"/>
                <a:gd name="connsiteY94" fmla="*/ 108038 h 608062"/>
                <a:gd name="connsiteX95" fmla="*/ 520495 w 595120"/>
                <a:gd name="connsiteY95" fmla="*/ 107634 h 608062"/>
                <a:gd name="connsiteX96" fmla="*/ 481094 w 595120"/>
                <a:gd name="connsiteY96" fmla="*/ 0 h 608062"/>
                <a:gd name="connsiteX97" fmla="*/ 527547 w 595120"/>
                <a:gd name="connsiteY97" fmla="*/ 46482 h 608062"/>
                <a:gd name="connsiteX98" fmla="*/ 511864 w 595120"/>
                <a:gd name="connsiteY98" fmla="*/ 81269 h 608062"/>
                <a:gd name="connsiteX99" fmla="*/ 481094 w 595120"/>
                <a:gd name="connsiteY99" fmla="*/ 92864 h 608062"/>
                <a:gd name="connsiteX100" fmla="*/ 450324 w 595120"/>
                <a:gd name="connsiteY100" fmla="*/ 81269 h 608062"/>
                <a:gd name="connsiteX101" fmla="*/ 434542 w 595120"/>
                <a:gd name="connsiteY101" fmla="*/ 46482 h 608062"/>
                <a:gd name="connsiteX102" fmla="*/ 481094 w 595120"/>
                <a:gd name="connsiteY102" fmla="*/ 0 h 608062"/>
                <a:gd name="connsiteX103" fmla="*/ 297750 w 595120"/>
                <a:gd name="connsiteY103" fmla="*/ 0 h 608062"/>
                <a:gd name="connsiteX104" fmla="*/ 301424 w 595120"/>
                <a:gd name="connsiteY104" fmla="*/ 99 h 608062"/>
                <a:gd name="connsiteX105" fmla="*/ 305097 w 595120"/>
                <a:gd name="connsiteY105" fmla="*/ 496 h 608062"/>
                <a:gd name="connsiteX106" fmla="*/ 308473 w 595120"/>
                <a:gd name="connsiteY106" fmla="*/ 1190 h 608062"/>
                <a:gd name="connsiteX107" fmla="*/ 310458 w 595120"/>
                <a:gd name="connsiteY107" fmla="*/ 1586 h 608062"/>
                <a:gd name="connsiteX108" fmla="*/ 316415 w 595120"/>
                <a:gd name="connsiteY108" fmla="*/ 3569 h 608062"/>
                <a:gd name="connsiteX109" fmla="*/ 347887 w 595120"/>
                <a:gd name="connsiteY109" fmla="*/ 50066 h 608062"/>
                <a:gd name="connsiteX110" fmla="*/ 329917 w 595120"/>
                <a:gd name="connsiteY110" fmla="*/ 88434 h 608062"/>
                <a:gd name="connsiteX111" fmla="*/ 328428 w 595120"/>
                <a:gd name="connsiteY111" fmla="*/ 89623 h 608062"/>
                <a:gd name="connsiteX112" fmla="*/ 297750 w 595120"/>
                <a:gd name="connsiteY112" fmla="*/ 100132 h 608062"/>
                <a:gd name="connsiteX113" fmla="*/ 267073 w 595120"/>
                <a:gd name="connsiteY113" fmla="*/ 89623 h 608062"/>
                <a:gd name="connsiteX114" fmla="*/ 264095 w 595120"/>
                <a:gd name="connsiteY114" fmla="*/ 87145 h 608062"/>
                <a:gd name="connsiteX115" fmla="*/ 262307 w 595120"/>
                <a:gd name="connsiteY115" fmla="*/ 85459 h 608062"/>
                <a:gd name="connsiteX116" fmla="*/ 257641 w 595120"/>
                <a:gd name="connsiteY116" fmla="*/ 80007 h 608062"/>
                <a:gd name="connsiteX117" fmla="*/ 256251 w 595120"/>
                <a:gd name="connsiteY117" fmla="*/ 78024 h 608062"/>
                <a:gd name="connsiteX118" fmla="*/ 253670 w 595120"/>
                <a:gd name="connsiteY118" fmla="*/ 73959 h 608062"/>
                <a:gd name="connsiteX119" fmla="*/ 251585 w 595120"/>
                <a:gd name="connsiteY119" fmla="*/ 69498 h 608062"/>
                <a:gd name="connsiteX120" fmla="*/ 249202 w 595120"/>
                <a:gd name="connsiteY120" fmla="*/ 62558 h 608062"/>
                <a:gd name="connsiteX121" fmla="*/ 247614 w 595120"/>
                <a:gd name="connsiteY121" fmla="*/ 50066 h 608062"/>
                <a:gd name="connsiteX122" fmla="*/ 269753 w 595120"/>
                <a:gd name="connsiteY122" fmla="*/ 8526 h 608062"/>
                <a:gd name="connsiteX123" fmla="*/ 273923 w 595120"/>
                <a:gd name="connsiteY123" fmla="*/ 6048 h 608062"/>
                <a:gd name="connsiteX124" fmla="*/ 278292 w 595120"/>
                <a:gd name="connsiteY124" fmla="*/ 3966 h 608062"/>
                <a:gd name="connsiteX125" fmla="*/ 280575 w 595120"/>
                <a:gd name="connsiteY125" fmla="*/ 3074 h 608062"/>
                <a:gd name="connsiteX126" fmla="*/ 285241 w 595120"/>
                <a:gd name="connsiteY126" fmla="*/ 1586 h 608062"/>
                <a:gd name="connsiteX127" fmla="*/ 287624 w 595120"/>
                <a:gd name="connsiteY127" fmla="*/ 992 h 608062"/>
                <a:gd name="connsiteX128" fmla="*/ 292687 w 595120"/>
                <a:gd name="connsiteY128" fmla="*/ 298 h 608062"/>
                <a:gd name="connsiteX129" fmla="*/ 297750 w 595120"/>
                <a:gd name="connsiteY129" fmla="*/ 0 h 608062"/>
                <a:gd name="connsiteX130" fmla="*/ 114407 w 595120"/>
                <a:gd name="connsiteY130" fmla="*/ 0 h 608062"/>
                <a:gd name="connsiteX131" fmla="*/ 160959 w 595120"/>
                <a:gd name="connsiteY131" fmla="*/ 46482 h 608062"/>
                <a:gd name="connsiteX132" fmla="*/ 160661 w 595120"/>
                <a:gd name="connsiteY132" fmla="*/ 51536 h 608062"/>
                <a:gd name="connsiteX133" fmla="*/ 159867 w 595120"/>
                <a:gd name="connsiteY133" fmla="*/ 56492 h 608062"/>
                <a:gd name="connsiteX134" fmla="*/ 159272 w 595120"/>
                <a:gd name="connsiteY134" fmla="*/ 58969 h 608062"/>
                <a:gd name="connsiteX135" fmla="*/ 145177 w 595120"/>
                <a:gd name="connsiteY135" fmla="*/ 81269 h 608062"/>
                <a:gd name="connsiteX136" fmla="*/ 114407 w 595120"/>
                <a:gd name="connsiteY136" fmla="*/ 92864 h 608062"/>
                <a:gd name="connsiteX137" fmla="*/ 83637 w 595120"/>
                <a:gd name="connsiteY137" fmla="*/ 81269 h 608062"/>
                <a:gd name="connsiteX138" fmla="*/ 81949 w 595120"/>
                <a:gd name="connsiteY138" fmla="*/ 79584 h 608062"/>
                <a:gd name="connsiteX139" fmla="*/ 69641 w 595120"/>
                <a:gd name="connsiteY139" fmla="*/ 58969 h 608062"/>
                <a:gd name="connsiteX140" fmla="*/ 69046 w 595120"/>
                <a:gd name="connsiteY140" fmla="*/ 56492 h 608062"/>
                <a:gd name="connsiteX141" fmla="*/ 68252 w 595120"/>
                <a:gd name="connsiteY141" fmla="*/ 51536 h 608062"/>
                <a:gd name="connsiteX142" fmla="*/ 67954 w 595120"/>
                <a:gd name="connsiteY142" fmla="*/ 46482 h 608062"/>
                <a:gd name="connsiteX143" fmla="*/ 114407 w 595120"/>
                <a:gd name="connsiteY143" fmla="*/ 0 h 6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595120" h="608062">
                  <a:moveTo>
                    <a:pt x="232613" y="116080"/>
                  </a:moveTo>
                  <a:lnTo>
                    <a:pt x="257134" y="116080"/>
                  </a:lnTo>
                  <a:cubicBezTo>
                    <a:pt x="260113" y="123713"/>
                    <a:pt x="283839" y="186760"/>
                    <a:pt x="287215" y="195186"/>
                  </a:cubicBezTo>
                  <a:lnTo>
                    <a:pt x="280961" y="161878"/>
                  </a:lnTo>
                  <a:cubicBezTo>
                    <a:pt x="280563" y="159598"/>
                    <a:pt x="280961" y="157219"/>
                    <a:pt x="282053" y="155137"/>
                  </a:cubicBezTo>
                  <a:lnTo>
                    <a:pt x="291782" y="137492"/>
                  </a:lnTo>
                  <a:lnTo>
                    <a:pt x="282847" y="121235"/>
                  </a:lnTo>
                  <a:cubicBezTo>
                    <a:pt x="282251" y="120145"/>
                    <a:pt x="282251" y="118856"/>
                    <a:pt x="282847" y="117765"/>
                  </a:cubicBezTo>
                  <a:cubicBezTo>
                    <a:pt x="283542" y="116675"/>
                    <a:pt x="284634" y="116080"/>
                    <a:pt x="285924" y="116080"/>
                  </a:cubicBezTo>
                  <a:lnTo>
                    <a:pt x="309552" y="116080"/>
                  </a:lnTo>
                  <a:cubicBezTo>
                    <a:pt x="310842" y="116080"/>
                    <a:pt x="312034" y="116675"/>
                    <a:pt x="312629" y="117765"/>
                  </a:cubicBezTo>
                  <a:cubicBezTo>
                    <a:pt x="313225" y="118856"/>
                    <a:pt x="313324" y="120145"/>
                    <a:pt x="312629" y="121235"/>
                  </a:cubicBezTo>
                  <a:lnTo>
                    <a:pt x="304390" y="137492"/>
                  </a:lnTo>
                  <a:lnTo>
                    <a:pt x="314118" y="155137"/>
                  </a:lnTo>
                  <a:cubicBezTo>
                    <a:pt x="315211" y="157219"/>
                    <a:pt x="315608" y="159598"/>
                    <a:pt x="315111" y="161977"/>
                  </a:cubicBezTo>
                  <a:lnTo>
                    <a:pt x="308063" y="195186"/>
                  </a:lnTo>
                  <a:cubicBezTo>
                    <a:pt x="311537" y="186165"/>
                    <a:pt x="335363" y="123912"/>
                    <a:pt x="338342" y="116080"/>
                  </a:cubicBezTo>
                  <a:lnTo>
                    <a:pt x="362466" y="116080"/>
                  </a:lnTo>
                  <a:cubicBezTo>
                    <a:pt x="393837" y="116080"/>
                    <a:pt x="419549" y="141557"/>
                    <a:pt x="419748" y="172882"/>
                  </a:cubicBezTo>
                  <a:lnTo>
                    <a:pt x="420145" y="262991"/>
                  </a:lnTo>
                  <a:lnTo>
                    <a:pt x="420641" y="350324"/>
                  </a:lnTo>
                  <a:cubicBezTo>
                    <a:pt x="420641" y="363707"/>
                    <a:pt x="409919" y="374512"/>
                    <a:pt x="396517" y="374611"/>
                  </a:cubicBezTo>
                  <a:lnTo>
                    <a:pt x="396418" y="374611"/>
                  </a:lnTo>
                  <a:cubicBezTo>
                    <a:pt x="383115" y="374611"/>
                    <a:pt x="372294" y="363905"/>
                    <a:pt x="372195" y="350523"/>
                  </a:cubicBezTo>
                  <a:lnTo>
                    <a:pt x="371798" y="262793"/>
                  </a:lnTo>
                  <a:lnTo>
                    <a:pt x="371301" y="173179"/>
                  </a:lnTo>
                  <a:cubicBezTo>
                    <a:pt x="371202" y="170403"/>
                    <a:pt x="368819" y="168322"/>
                    <a:pt x="366139" y="168421"/>
                  </a:cubicBezTo>
                  <a:cubicBezTo>
                    <a:pt x="363359" y="168520"/>
                    <a:pt x="361274" y="170800"/>
                    <a:pt x="361274" y="173476"/>
                  </a:cubicBezTo>
                  <a:cubicBezTo>
                    <a:pt x="361374" y="211939"/>
                    <a:pt x="361771" y="368663"/>
                    <a:pt x="361771" y="579116"/>
                  </a:cubicBezTo>
                  <a:cubicBezTo>
                    <a:pt x="361771" y="595076"/>
                    <a:pt x="348766" y="608062"/>
                    <a:pt x="332683" y="608062"/>
                  </a:cubicBezTo>
                  <a:cubicBezTo>
                    <a:pt x="316600" y="608062"/>
                    <a:pt x="303695" y="595076"/>
                    <a:pt x="303695" y="579116"/>
                  </a:cubicBezTo>
                  <a:lnTo>
                    <a:pt x="303695" y="353695"/>
                  </a:lnTo>
                  <a:cubicBezTo>
                    <a:pt x="303695" y="350324"/>
                    <a:pt x="300915" y="347450"/>
                    <a:pt x="297440" y="347450"/>
                  </a:cubicBezTo>
                  <a:cubicBezTo>
                    <a:pt x="293966" y="347450"/>
                    <a:pt x="291186" y="350324"/>
                    <a:pt x="291186" y="353695"/>
                  </a:cubicBezTo>
                  <a:lnTo>
                    <a:pt x="291186" y="579116"/>
                  </a:lnTo>
                  <a:cubicBezTo>
                    <a:pt x="291186" y="595076"/>
                    <a:pt x="278181" y="608062"/>
                    <a:pt x="262098" y="608062"/>
                  </a:cubicBezTo>
                  <a:cubicBezTo>
                    <a:pt x="246115" y="608062"/>
                    <a:pt x="233110" y="595076"/>
                    <a:pt x="233110" y="579116"/>
                  </a:cubicBezTo>
                  <a:lnTo>
                    <a:pt x="233110" y="172386"/>
                  </a:lnTo>
                  <a:cubicBezTo>
                    <a:pt x="233110" y="170007"/>
                    <a:pt x="231323" y="168024"/>
                    <a:pt x="228940" y="167727"/>
                  </a:cubicBezTo>
                  <a:cubicBezTo>
                    <a:pt x="226657" y="167529"/>
                    <a:pt x="224473" y="169115"/>
                    <a:pt x="223976" y="171395"/>
                  </a:cubicBezTo>
                  <a:cubicBezTo>
                    <a:pt x="223679" y="172683"/>
                    <a:pt x="223778" y="166934"/>
                    <a:pt x="223381" y="260017"/>
                  </a:cubicBezTo>
                  <a:lnTo>
                    <a:pt x="222884" y="350523"/>
                  </a:lnTo>
                  <a:cubicBezTo>
                    <a:pt x="222785" y="363905"/>
                    <a:pt x="211964" y="374611"/>
                    <a:pt x="198661" y="374611"/>
                  </a:cubicBezTo>
                  <a:lnTo>
                    <a:pt x="198562" y="374611"/>
                  </a:lnTo>
                  <a:cubicBezTo>
                    <a:pt x="185259" y="374512"/>
                    <a:pt x="174438" y="363707"/>
                    <a:pt x="174537" y="350324"/>
                  </a:cubicBezTo>
                  <a:lnTo>
                    <a:pt x="174934" y="260711"/>
                  </a:lnTo>
                  <a:lnTo>
                    <a:pt x="175431" y="172882"/>
                  </a:lnTo>
                  <a:cubicBezTo>
                    <a:pt x="175530" y="141656"/>
                    <a:pt x="201143" y="116080"/>
                    <a:pt x="232613" y="116080"/>
                  </a:cubicBezTo>
                  <a:close/>
                  <a:moveTo>
                    <a:pt x="54022" y="107683"/>
                  </a:moveTo>
                  <a:cubicBezTo>
                    <a:pt x="54022" y="107683"/>
                    <a:pt x="178450" y="107881"/>
                    <a:pt x="180436" y="108080"/>
                  </a:cubicBezTo>
                  <a:cubicBezTo>
                    <a:pt x="161370" y="123345"/>
                    <a:pt x="149056" y="146638"/>
                    <a:pt x="148957" y="172807"/>
                  </a:cubicBezTo>
                  <a:lnTo>
                    <a:pt x="148063" y="350236"/>
                  </a:lnTo>
                  <a:cubicBezTo>
                    <a:pt x="147963" y="369168"/>
                    <a:pt x="158390" y="385722"/>
                    <a:pt x="173783" y="394444"/>
                  </a:cubicBezTo>
                  <a:lnTo>
                    <a:pt x="173783" y="537379"/>
                  </a:lnTo>
                  <a:cubicBezTo>
                    <a:pt x="173783" y="552247"/>
                    <a:pt x="161767" y="564241"/>
                    <a:pt x="146871" y="564241"/>
                  </a:cubicBezTo>
                  <a:cubicBezTo>
                    <a:pt x="131975" y="564241"/>
                    <a:pt x="119960" y="552247"/>
                    <a:pt x="119960" y="537379"/>
                  </a:cubicBezTo>
                  <a:lnTo>
                    <a:pt x="119960" y="328231"/>
                  </a:lnTo>
                  <a:cubicBezTo>
                    <a:pt x="119960" y="325059"/>
                    <a:pt x="117378" y="322482"/>
                    <a:pt x="114101" y="322482"/>
                  </a:cubicBezTo>
                  <a:cubicBezTo>
                    <a:pt x="110923" y="322482"/>
                    <a:pt x="108341" y="325059"/>
                    <a:pt x="108341" y="328231"/>
                  </a:cubicBezTo>
                  <a:lnTo>
                    <a:pt x="108341" y="537379"/>
                  </a:lnTo>
                  <a:cubicBezTo>
                    <a:pt x="108341" y="552247"/>
                    <a:pt x="96226" y="564241"/>
                    <a:pt x="81330" y="564241"/>
                  </a:cubicBezTo>
                  <a:cubicBezTo>
                    <a:pt x="66534" y="564241"/>
                    <a:pt x="54419" y="552247"/>
                    <a:pt x="54419" y="537379"/>
                  </a:cubicBezTo>
                  <a:lnTo>
                    <a:pt x="54419" y="160714"/>
                  </a:lnTo>
                  <a:cubicBezTo>
                    <a:pt x="54419" y="158335"/>
                    <a:pt x="52532" y="156451"/>
                    <a:pt x="50149" y="156352"/>
                  </a:cubicBezTo>
                  <a:cubicBezTo>
                    <a:pt x="47765" y="156352"/>
                    <a:pt x="45779" y="158335"/>
                    <a:pt x="45779" y="160714"/>
                  </a:cubicBezTo>
                  <a:lnTo>
                    <a:pt x="44886" y="325356"/>
                  </a:lnTo>
                  <a:cubicBezTo>
                    <a:pt x="44886" y="337647"/>
                    <a:pt x="34856" y="347659"/>
                    <a:pt x="22443" y="347659"/>
                  </a:cubicBezTo>
                  <a:lnTo>
                    <a:pt x="22343" y="347659"/>
                  </a:lnTo>
                  <a:cubicBezTo>
                    <a:pt x="9930" y="347560"/>
                    <a:pt x="0" y="337449"/>
                    <a:pt x="0" y="325059"/>
                  </a:cubicBezTo>
                  <a:lnTo>
                    <a:pt x="894" y="160516"/>
                  </a:lnTo>
                  <a:cubicBezTo>
                    <a:pt x="993" y="131374"/>
                    <a:pt x="24826" y="107683"/>
                    <a:pt x="54022" y="107683"/>
                  </a:cubicBezTo>
                  <a:close/>
                  <a:moveTo>
                    <a:pt x="520495" y="107634"/>
                  </a:moveTo>
                  <a:cubicBezTo>
                    <a:pt x="532204" y="107635"/>
                    <a:pt x="540303" y="107641"/>
                    <a:pt x="541197" y="107641"/>
                  </a:cubicBezTo>
                  <a:cubicBezTo>
                    <a:pt x="570294" y="107641"/>
                    <a:pt x="594127" y="131334"/>
                    <a:pt x="594325" y="160478"/>
                  </a:cubicBezTo>
                  <a:lnTo>
                    <a:pt x="595120" y="325037"/>
                  </a:lnTo>
                  <a:cubicBezTo>
                    <a:pt x="595219" y="337428"/>
                    <a:pt x="585189" y="347540"/>
                    <a:pt x="572776" y="347639"/>
                  </a:cubicBezTo>
                  <a:lnTo>
                    <a:pt x="572677" y="347639"/>
                  </a:lnTo>
                  <a:cubicBezTo>
                    <a:pt x="560264" y="347639"/>
                    <a:pt x="550234" y="337627"/>
                    <a:pt x="550234" y="325334"/>
                  </a:cubicBezTo>
                  <a:lnTo>
                    <a:pt x="549340" y="160677"/>
                  </a:lnTo>
                  <a:lnTo>
                    <a:pt x="549340" y="160578"/>
                  </a:lnTo>
                  <a:cubicBezTo>
                    <a:pt x="549340" y="158000"/>
                    <a:pt x="547255" y="155918"/>
                    <a:pt x="544673" y="155918"/>
                  </a:cubicBezTo>
                  <a:cubicBezTo>
                    <a:pt x="542091" y="155918"/>
                    <a:pt x="540006" y="158000"/>
                    <a:pt x="540006" y="160578"/>
                  </a:cubicBezTo>
                  <a:cubicBezTo>
                    <a:pt x="540006" y="385408"/>
                    <a:pt x="540502" y="181693"/>
                    <a:pt x="540502" y="537377"/>
                  </a:cubicBezTo>
                  <a:cubicBezTo>
                    <a:pt x="540502" y="552246"/>
                    <a:pt x="528387" y="564241"/>
                    <a:pt x="513492" y="564241"/>
                  </a:cubicBezTo>
                  <a:cubicBezTo>
                    <a:pt x="498695" y="564241"/>
                    <a:pt x="486580" y="552246"/>
                    <a:pt x="486580" y="537377"/>
                  </a:cubicBezTo>
                  <a:lnTo>
                    <a:pt x="486580" y="328209"/>
                  </a:lnTo>
                  <a:cubicBezTo>
                    <a:pt x="486580" y="325037"/>
                    <a:pt x="483998" y="322459"/>
                    <a:pt x="480820" y="322459"/>
                  </a:cubicBezTo>
                  <a:cubicBezTo>
                    <a:pt x="477543" y="322459"/>
                    <a:pt x="474961" y="325037"/>
                    <a:pt x="474961" y="328209"/>
                  </a:cubicBezTo>
                  <a:lnTo>
                    <a:pt x="474961" y="537377"/>
                  </a:lnTo>
                  <a:cubicBezTo>
                    <a:pt x="474961" y="552246"/>
                    <a:pt x="462946" y="564241"/>
                    <a:pt x="448050" y="564241"/>
                  </a:cubicBezTo>
                  <a:cubicBezTo>
                    <a:pt x="433154" y="564241"/>
                    <a:pt x="421138" y="552246"/>
                    <a:pt x="421138" y="537377"/>
                  </a:cubicBezTo>
                  <a:lnTo>
                    <a:pt x="421138" y="394627"/>
                  </a:lnTo>
                  <a:cubicBezTo>
                    <a:pt x="436630" y="385904"/>
                    <a:pt x="447156" y="369250"/>
                    <a:pt x="447057" y="350216"/>
                  </a:cubicBezTo>
                  <a:lnTo>
                    <a:pt x="446163" y="172771"/>
                  </a:lnTo>
                  <a:cubicBezTo>
                    <a:pt x="446064" y="146600"/>
                    <a:pt x="433750" y="123304"/>
                    <a:pt x="414783" y="108038"/>
                  </a:cubicBezTo>
                  <a:cubicBezTo>
                    <a:pt x="417762" y="107666"/>
                    <a:pt x="485369" y="107629"/>
                    <a:pt x="520495" y="107634"/>
                  </a:cubicBezTo>
                  <a:close/>
                  <a:moveTo>
                    <a:pt x="481094" y="0"/>
                  </a:moveTo>
                  <a:cubicBezTo>
                    <a:pt x="506703" y="0"/>
                    <a:pt x="527547" y="20813"/>
                    <a:pt x="527547" y="46482"/>
                  </a:cubicBezTo>
                  <a:cubicBezTo>
                    <a:pt x="527547" y="60258"/>
                    <a:pt x="521492" y="72745"/>
                    <a:pt x="511864" y="81269"/>
                  </a:cubicBezTo>
                  <a:cubicBezTo>
                    <a:pt x="503626" y="88504"/>
                    <a:pt x="492906" y="92864"/>
                    <a:pt x="481094" y="92864"/>
                  </a:cubicBezTo>
                  <a:cubicBezTo>
                    <a:pt x="469282" y="92864"/>
                    <a:pt x="458463" y="88504"/>
                    <a:pt x="450324" y="81269"/>
                  </a:cubicBezTo>
                  <a:cubicBezTo>
                    <a:pt x="440696" y="72745"/>
                    <a:pt x="434542" y="60258"/>
                    <a:pt x="434542" y="46482"/>
                  </a:cubicBezTo>
                  <a:cubicBezTo>
                    <a:pt x="434542" y="20813"/>
                    <a:pt x="455386" y="0"/>
                    <a:pt x="481094" y="0"/>
                  </a:cubicBezTo>
                  <a:close/>
                  <a:moveTo>
                    <a:pt x="297750" y="0"/>
                  </a:moveTo>
                  <a:cubicBezTo>
                    <a:pt x="299041" y="0"/>
                    <a:pt x="300233" y="0"/>
                    <a:pt x="301424" y="99"/>
                  </a:cubicBezTo>
                  <a:cubicBezTo>
                    <a:pt x="302715" y="199"/>
                    <a:pt x="303906" y="397"/>
                    <a:pt x="305097" y="496"/>
                  </a:cubicBezTo>
                  <a:cubicBezTo>
                    <a:pt x="306189" y="694"/>
                    <a:pt x="307281" y="893"/>
                    <a:pt x="308473" y="1190"/>
                  </a:cubicBezTo>
                  <a:cubicBezTo>
                    <a:pt x="309068" y="1289"/>
                    <a:pt x="309763" y="1487"/>
                    <a:pt x="310458" y="1586"/>
                  </a:cubicBezTo>
                  <a:cubicBezTo>
                    <a:pt x="312444" y="2181"/>
                    <a:pt x="314430" y="2776"/>
                    <a:pt x="316415" y="3569"/>
                  </a:cubicBezTo>
                  <a:cubicBezTo>
                    <a:pt x="334881" y="11005"/>
                    <a:pt x="347887" y="28949"/>
                    <a:pt x="347887" y="50066"/>
                  </a:cubicBezTo>
                  <a:cubicBezTo>
                    <a:pt x="347887" y="65532"/>
                    <a:pt x="340937" y="79313"/>
                    <a:pt x="329917" y="88434"/>
                  </a:cubicBezTo>
                  <a:cubicBezTo>
                    <a:pt x="329421" y="88830"/>
                    <a:pt x="328924" y="89227"/>
                    <a:pt x="328428" y="89623"/>
                  </a:cubicBezTo>
                  <a:cubicBezTo>
                    <a:pt x="319989" y="96167"/>
                    <a:pt x="309366" y="100132"/>
                    <a:pt x="297750" y="100132"/>
                  </a:cubicBezTo>
                  <a:cubicBezTo>
                    <a:pt x="286234" y="100132"/>
                    <a:pt x="275611" y="96167"/>
                    <a:pt x="267073" y="89623"/>
                  </a:cubicBezTo>
                  <a:cubicBezTo>
                    <a:pt x="266080" y="88830"/>
                    <a:pt x="264988" y="88037"/>
                    <a:pt x="264095" y="87145"/>
                  </a:cubicBezTo>
                  <a:cubicBezTo>
                    <a:pt x="263499" y="86550"/>
                    <a:pt x="262903" y="86054"/>
                    <a:pt x="262307" y="85459"/>
                  </a:cubicBezTo>
                  <a:cubicBezTo>
                    <a:pt x="260620" y="83774"/>
                    <a:pt x="259031" y="81890"/>
                    <a:pt x="257641" y="80007"/>
                  </a:cubicBezTo>
                  <a:cubicBezTo>
                    <a:pt x="257145" y="79313"/>
                    <a:pt x="256648" y="78718"/>
                    <a:pt x="256251" y="78024"/>
                  </a:cubicBezTo>
                  <a:cubicBezTo>
                    <a:pt x="255259" y="76735"/>
                    <a:pt x="254464" y="75347"/>
                    <a:pt x="253670" y="73959"/>
                  </a:cubicBezTo>
                  <a:cubicBezTo>
                    <a:pt x="252876" y="72472"/>
                    <a:pt x="252181" y="71084"/>
                    <a:pt x="251585" y="69498"/>
                  </a:cubicBezTo>
                  <a:cubicBezTo>
                    <a:pt x="250592" y="67317"/>
                    <a:pt x="249798" y="64937"/>
                    <a:pt x="249202" y="62558"/>
                  </a:cubicBezTo>
                  <a:cubicBezTo>
                    <a:pt x="248210" y="58592"/>
                    <a:pt x="247614" y="54329"/>
                    <a:pt x="247614" y="50066"/>
                  </a:cubicBezTo>
                  <a:cubicBezTo>
                    <a:pt x="247614" y="32816"/>
                    <a:pt x="256450" y="17548"/>
                    <a:pt x="269753" y="8526"/>
                  </a:cubicBezTo>
                  <a:cubicBezTo>
                    <a:pt x="271044" y="7634"/>
                    <a:pt x="272434" y="6841"/>
                    <a:pt x="273923" y="6048"/>
                  </a:cubicBezTo>
                  <a:cubicBezTo>
                    <a:pt x="275313" y="5255"/>
                    <a:pt x="276802" y="4561"/>
                    <a:pt x="278292" y="3966"/>
                  </a:cubicBezTo>
                  <a:cubicBezTo>
                    <a:pt x="278987" y="3569"/>
                    <a:pt x="279781" y="3272"/>
                    <a:pt x="280575" y="3074"/>
                  </a:cubicBezTo>
                  <a:cubicBezTo>
                    <a:pt x="282064" y="2479"/>
                    <a:pt x="283653" y="1983"/>
                    <a:pt x="285241" y="1586"/>
                  </a:cubicBezTo>
                  <a:cubicBezTo>
                    <a:pt x="286035" y="1388"/>
                    <a:pt x="286830" y="1190"/>
                    <a:pt x="287624" y="992"/>
                  </a:cubicBezTo>
                  <a:cubicBezTo>
                    <a:pt x="289312" y="694"/>
                    <a:pt x="290999" y="397"/>
                    <a:pt x="292687" y="298"/>
                  </a:cubicBezTo>
                  <a:cubicBezTo>
                    <a:pt x="294375" y="99"/>
                    <a:pt x="296063" y="0"/>
                    <a:pt x="297750" y="0"/>
                  </a:cubicBezTo>
                  <a:close/>
                  <a:moveTo>
                    <a:pt x="114407" y="0"/>
                  </a:moveTo>
                  <a:cubicBezTo>
                    <a:pt x="140115" y="0"/>
                    <a:pt x="160959" y="20813"/>
                    <a:pt x="160959" y="46482"/>
                  </a:cubicBezTo>
                  <a:cubicBezTo>
                    <a:pt x="160959" y="48167"/>
                    <a:pt x="160860" y="49851"/>
                    <a:pt x="160661" y="51536"/>
                  </a:cubicBezTo>
                  <a:cubicBezTo>
                    <a:pt x="160463" y="53221"/>
                    <a:pt x="160165" y="54906"/>
                    <a:pt x="159867" y="56492"/>
                  </a:cubicBezTo>
                  <a:cubicBezTo>
                    <a:pt x="159669" y="57384"/>
                    <a:pt x="159470" y="58177"/>
                    <a:pt x="159272" y="58969"/>
                  </a:cubicBezTo>
                  <a:cubicBezTo>
                    <a:pt x="156790" y="67691"/>
                    <a:pt x="151827" y="75421"/>
                    <a:pt x="145177" y="81269"/>
                  </a:cubicBezTo>
                  <a:cubicBezTo>
                    <a:pt x="137038" y="88504"/>
                    <a:pt x="126219" y="92864"/>
                    <a:pt x="114407" y="92864"/>
                  </a:cubicBezTo>
                  <a:cubicBezTo>
                    <a:pt x="102595" y="92864"/>
                    <a:pt x="91875" y="88504"/>
                    <a:pt x="83637" y="81269"/>
                  </a:cubicBezTo>
                  <a:cubicBezTo>
                    <a:pt x="83041" y="80674"/>
                    <a:pt x="82446" y="80178"/>
                    <a:pt x="81949" y="79584"/>
                  </a:cubicBezTo>
                  <a:cubicBezTo>
                    <a:pt x="76192" y="73935"/>
                    <a:pt x="71825" y="66898"/>
                    <a:pt x="69641" y="58969"/>
                  </a:cubicBezTo>
                  <a:cubicBezTo>
                    <a:pt x="69443" y="58177"/>
                    <a:pt x="69244" y="57384"/>
                    <a:pt x="69046" y="56492"/>
                  </a:cubicBezTo>
                  <a:cubicBezTo>
                    <a:pt x="68649" y="54906"/>
                    <a:pt x="68450" y="53221"/>
                    <a:pt x="68252" y="51536"/>
                  </a:cubicBezTo>
                  <a:cubicBezTo>
                    <a:pt x="68053" y="49851"/>
                    <a:pt x="67954" y="48167"/>
                    <a:pt x="67954" y="46482"/>
                  </a:cubicBezTo>
                  <a:cubicBezTo>
                    <a:pt x="67954" y="20813"/>
                    <a:pt x="88798" y="0"/>
                    <a:pt x="11440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lnSpc>
                  <a:spcPct val="120000"/>
                </a:lnSpc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25" name="îṥḷîḍè">
              <a:extLst>
                <a:ext uri="{FF2B5EF4-FFF2-40B4-BE49-F238E27FC236}">
                  <a16:creationId xmlns="" xmlns:a16="http://schemas.microsoft.com/office/drawing/2014/main" id="{635CB978-4D5D-4EC6-A4BA-0AFA927692B4}"/>
                </a:ext>
              </a:extLst>
            </p:cNvPr>
            <p:cNvSpPr/>
            <p:nvPr/>
          </p:nvSpPr>
          <p:spPr>
            <a:xfrm>
              <a:off x="7346844" y="5726585"/>
              <a:ext cx="281804" cy="217340"/>
            </a:xfrm>
            <a:custGeom>
              <a:avLst/>
              <a:gdLst>
                <a:gd name="T0" fmla="*/ 1273 w 1300"/>
                <a:gd name="T1" fmla="*/ 690 h 1004"/>
                <a:gd name="T2" fmla="*/ 1191 w 1300"/>
                <a:gd name="T3" fmla="*/ 690 h 1004"/>
                <a:gd name="T4" fmla="*/ 1191 w 1300"/>
                <a:gd name="T5" fmla="*/ 637 h 1004"/>
                <a:gd name="T6" fmla="*/ 1019 w 1300"/>
                <a:gd name="T7" fmla="*/ 464 h 1004"/>
                <a:gd name="T8" fmla="*/ 699 w 1300"/>
                <a:gd name="T9" fmla="*/ 464 h 1004"/>
                <a:gd name="T10" fmla="*/ 699 w 1300"/>
                <a:gd name="T11" fmla="*/ 314 h 1004"/>
                <a:gd name="T12" fmla="*/ 780 w 1300"/>
                <a:gd name="T13" fmla="*/ 314 h 1004"/>
                <a:gd name="T14" fmla="*/ 807 w 1300"/>
                <a:gd name="T15" fmla="*/ 287 h 1004"/>
                <a:gd name="T16" fmla="*/ 807 w 1300"/>
                <a:gd name="T17" fmla="*/ 27 h 1004"/>
                <a:gd name="T18" fmla="*/ 780 w 1300"/>
                <a:gd name="T19" fmla="*/ 0 h 1004"/>
                <a:gd name="T20" fmla="*/ 520 w 1300"/>
                <a:gd name="T21" fmla="*/ 0 h 1004"/>
                <a:gd name="T22" fmla="*/ 493 w 1300"/>
                <a:gd name="T23" fmla="*/ 27 h 1004"/>
                <a:gd name="T24" fmla="*/ 493 w 1300"/>
                <a:gd name="T25" fmla="*/ 287 h 1004"/>
                <a:gd name="T26" fmla="*/ 520 w 1300"/>
                <a:gd name="T27" fmla="*/ 314 h 1004"/>
                <a:gd name="T28" fmla="*/ 601 w 1300"/>
                <a:gd name="T29" fmla="*/ 314 h 1004"/>
                <a:gd name="T30" fmla="*/ 601 w 1300"/>
                <a:gd name="T31" fmla="*/ 464 h 1004"/>
                <a:gd name="T32" fmla="*/ 281 w 1300"/>
                <a:gd name="T33" fmla="*/ 464 h 1004"/>
                <a:gd name="T34" fmla="*/ 109 w 1300"/>
                <a:gd name="T35" fmla="*/ 637 h 1004"/>
                <a:gd name="T36" fmla="*/ 109 w 1300"/>
                <a:gd name="T37" fmla="*/ 690 h 1004"/>
                <a:gd name="T38" fmla="*/ 27 w 1300"/>
                <a:gd name="T39" fmla="*/ 690 h 1004"/>
                <a:gd name="T40" fmla="*/ 0 w 1300"/>
                <a:gd name="T41" fmla="*/ 717 h 1004"/>
                <a:gd name="T42" fmla="*/ 0 w 1300"/>
                <a:gd name="T43" fmla="*/ 977 h 1004"/>
                <a:gd name="T44" fmla="*/ 27 w 1300"/>
                <a:gd name="T45" fmla="*/ 1004 h 1004"/>
                <a:gd name="T46" fmla="*/ 288 w 1300"/>
                <a:gd name="T47" fmla="*/ 1004 h 1004"/>
                <a:gd name="T48" fmla="*/ 314 w 1300"/>
                <a:gd name="T49" fmla="*/ 977 h 1004"/>
                <a:gd name="T50" fmla="*/ 314 w 1300"/>
                <a:gd name="T51" fmla="*/ 717 h 1004"/>
                <a:gd name="T52" fmla="*/ 288 w 1300"/>
                <a:gd name="T53" fmla="*/ 690 h 1004"/>
                <a:gd name="T54" fmla="*/ 207 w 1300"/>
                <a:gd name="T55" fmla="*/ 690 h 1004"/>
                <a:gd name="T56" fmla="*/ 207 w 1300"/>
                <a:gd name="T57" fmla="*/ 637 h 1004"/>
                <a:gd name="T58" fmla="*/ 281 w 1300"/>
                <a:gd name="T59" fmla="*/ 563 h 1004"/>
                <a:gd name="T60" fmla="*/ 601 w 1300"/>
                <a:gd name="T61" fmla="*/ 563 h 1004"/>
                <a:gd name="T62" fmla="*/ 601 w 1300"/>
                <a:gd name="T63" fmla="*/ 690 h 1004"/>
                <a:gd name="T64" fmla="*/ 520 w 1300"/>
                <a:gd name="T65" fmla="*/ 690 h 1004"/>
                <a:gd name="T66" fmla="*/ 493 w 1300"/>
                <a:gd name="T67" fmla="*/ 717 h 1004"/>
                <a:gd name="T68" fmla="*/ 493 w 1300"/>
                <a:gd name="T69" fmla="*/ 977 h 1004"/>
                <a:gd name="T70" fmla="*/ 520 w 1300"/>
                <a:gd name="T71" fmla="*/ 1004 h 1004"/>
                <a:gd name="T72" fmla="*/ 780 w 1300"/>
                <a:gd name="T73" fmla="*/ 1004 h 1004"/>
                <a:gd name="T74" fmla="*/ 807 w 1300"/>
                <a:gd name="T75" fmla="*/ 977 h 1004"/>
                <a:gd name="T76" fmla="*/ 807 w 1300"/>
                <a:gd name="T77" fmla="*/ 717 h 1004"/>
                <a:gd name="T78" fmla="*/ 780 w 1300"/>
                <a:gd name="T79" fmla="*/ 690 h 1004"/>
                <a:gd name="T80" fmla="*/ 699 w 1300"/>
                <a:gd name="T81" fmla="*/ 690 h 1004"/>
                <a:gd name="T82" fmla="*/ 699 w 1300"/>
                <a:gd name="T83" fmla="*/ 563 h 1004"/>
                <a:gd name="T84" fmla="*/ 1019 w 1300"/>
                <a:gd name="T85" fmla="*/ 563 h 1004"/>
                <a:gd name="T86" fmla="*/ 1093 w 1300"/>
                <a:gd name="T87" fmla="*/ 637 h 1004"/>
                <a:gd name="T88" fmla="*/ 1093 w 1300"/>
                <a:gd name="T89" fmla="*/ 690 h 1004"/>
                <a:gd name="T90" fmla="*/ 1012 w 1300"/>
                <a:gd name="T91" fmla="*/ 690 h 1004"/>
                <a:gd name="T92" fmla="*/ 986 w 1300"/>
                <a:gd name="T93" fmla="*/ 717 h 1004"/>
                <a:gd name="T94" fmla="*/ 986 w 1300"/>
                <a:gd name="T95" fmla="*/ 977 h 1004"/>
                <a:gd name="T96" fmla="*/ 1012 w 1300"/>
                <a:gd name="T97" fmla="*/ 1004 h 1004"/>
                <a:gd name="T98" fmla="*/ 1273 w 1300"/>
                <a:gd name="T99" fmla="*/ 1004 h 1004"/>
                <a:gd name="T100" fmla="*/ 1300 w 1300"/>
                <a:gd name="T101" fmla="*/ 977 h 1004"/>
                <a:gd name="T102" fmla="*/ 1300 w 1300"/>
                <a:gd name="T103" fmla="*/ 717 h 1004"/>
                <a:gd name="T104" fmla="*/ 1273 w 1300"/>
                <a:gd name="T105" fmla="*/ 690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00" h="1004">
                  <a:moveTo>
                    <a:pt x="1273" y="690"/>
                  </a:moveTo>
                  <a:lnTo>
                    <a:pt x="1191" y="690"/>
                  </a:lnTo>
                  <a:lnTo>
                    <a:pt x="1191" y="637"/>
                  </a:lnTo>
                  <a:cubicBezTo>
                    <a:pt x="1191" y="541"/>
                    <a:pt x="1114" y="464"/>
                    <a:pt x="1019" y="464"/>
                  </a:cubicBezTo>
                  <a:lnTo>
                    <a:pt x="699" y="464"/>
                  </a:lnTo>
                  <a:lnTo>
                    <a:pt x="699" y="314"/>
                  </a:lnTo>
                  <a:lnTo>
                    <a:pt x="780" y="314"/>
                  </a:lnTo>
                  <a:cubicBezTo>
                    <a:pt x="795" y="314"/>
                    <a:pt x="807" y="302"/>
                    <a:pt x="807" y="287"/>
                  </a:cubicBezTo>
                  <a:lnTo>
                    <a:pt x="807" y="27"/>
                  </a:lnTo>
                  <a:cubicBezTo>
                    <a:pt x="807" y="12"/>
                    <a:pt x="795" y="0"/>
                    <a:pt x="780" y="0"/>
                  </a:cubicBezTo>
                  <a:lnTo>
                    <a:pt x="520" y="0"/>
                  </a:lnTo>
                  <a:cubicBezTo>
                    <a:pt x="505" y="0"/>
                    <a:pt x="493" y="12"/>
                    <a:pt x="493" y="27"/>
                  </a:cubicBezTo>
                  <a:lnTo>
                    <a:pt x="493" y="287"/>
                  </a:lnTo>
                  <a:cubicBezTo>
                    <a:pt x="493" y="302"/>
                    <a:pt x="505" y="314"/>
                    <a:pt x="520" y="314"/>
                  </a:cubicBezTo>
                  <a:lnTo>
                    <a:pt x="601" y="314"/>
                  </a:lnTo>
                  <a:lnTo>
                    <a:pt x="601" y="464"/>
                  </a:lnTo>
                  <a:lnTo>
                    <a:pt x="281" y="464"/>
                  </a:lnTo>
                  <a:cubicBezTo>
                    <a:pt x="186" y="464"/>
                    <a:pt x="109" y="541"/>
                    <a:pt x="109" y="637"/>
                  </a:cubicBezTo>
                  <a:lnTo>
                    <a:pt x="109" y="690"/>
                  </a:lnTo>
                  <a:lnTo>
                    <a:pt x="27" y="690"/>
                  </a:lnTo>
                  <a:cubicBezTo>
                    <a:pt x="12" y="690"/>
                    <a:pt x="0" y="702"/>
                    <a:pt x="0" y="717"/>
                  </a:cubicBezTo>
                  <a:lnTo>
                    <a:pt x="0" y="977"/>
                  </a:lnTo>
                  <a:cubicBezTo>
                    <a:pt x="0" y="992"/>
                    <a:pt x="12" y="1004"/>
                    <a:pt x="27" y="1004"/>
                  </a:cubicBezTo>
                  <a:lnTo>
                    <a:pt x="288" y="1004"/>
                  </a:lnTo>
                  <a:cubicBezTo>
                    <a:pt x="302" y="1004"/>
                    <a:pt x="314" y="992"/>
                    <a:pt x="314" y="977"/>
                  </a:cubicBezTo>
                  <a:lnTo>
                    <a:pt x="314" y="717"/>
                  </a:lnTo>
                  <a:cubicBezTo>
                    <a:pt x="314" y="702"/>
                    <a:pt x="302" y="690"/>
                    <a:pt x="288" y="690"/>
                  </a:cubicBezTo>
                  <a:lnTo>
                    <a:pt x="207" y="690"/>
                  </a:lnTo>
                  <a:lnTo>
                    <a:pt x="207" y="637"/>
                  </a:lnTo>
                  <a:cubicBezTo>
                    <a:pt x="207" y="596"/>
                    <a:pt x="241" y="563"/>
                    <a:pt x="281" y="563"/>
                  </a:cubicBezTo>
                  <a:lnTo>
                    <a:pt x="601" y="563"/>
                  </a:lnTo>
                  <a:lnTo>
                    <a:pt x="601" y="690"/>
                  </a:lnTo>
                  <a:lnTo>
                    <a:pt x="520" y="690"/>
                  </a:lnTo>
                  <a:cubicBezTo>
                    <a:pt x="505" y="690"/>
                    <a:pt x="493" y="702"/>
                    <a:pt x="493" y="717"/>
                  </a:cubicBezTo>
                  <a:lnTo>
                    <a:pt x="493" y="977"/>
                  </a:lnTo>
                  <a:cubicBezTo>
                    <a:pt x="493" y="992"/>
                    <a:pt x="505" y="1004"/>
                    <a:pt x="520" y="1004"/>
                  </a:cubicBezTo>
                  <a:lnTo>
                    <a:pt x="780" y="1004"/>
                  </a:lnTo>
                  <a:cubicBezTo>
                    <a:pt x="795" y="1004"/>
                    <a:pt x="807" y="992"/>
                    <a:pt x="807" y="977"/>
                  </a:cubicBezTo>
                  <a:lnTo>
                    <a:pt x="807" y="717"/>
                  </a:lnTo>
                  <a:cubicBezTo>
                    <a:pt x="807" y="702"/>
                    <a:pt x="795" y="690"/>
                    <a:pt x="780" y="690"/>
                  </a:cubicBezTo>
                  <a:lnTo>
                    <a:pt x="699" y="690"/>
                  </a:lnTo>
                  <a:lnTo>
                    <a:pt x="699" y="563"/>
                  </a:lnTo>
                  <a:lnTo>
                    <a:pt x="1019" y="563"/>
                  </a:lnTo>
                  <a:cubicBezTo>
                    <a:pt x="1059" y="563"/>
                    <a:pt x="1093" y="596"/>
                    <a:pt x="1093" y="637"/>
                  </a:cubicBezTo>
                  <a:lnTo>
                    <a:pt x="1093" y="690"/>
                  </a:lnTo>
                  <a:lnTo>
                    <a:pt x="1012" y="690"/>
                  </a:lnTo>
                  <a:cubicBezTo>
                    <a:pt x="998" y="690"/>
                    <a:pt x="986" y="702"/>
                    <a:pt x="986" y="717"/>
                  </a:cubicBezTo>
                  <a:lnTo>
                    <a:pt x="986" y="977"/>
                  </a:lnTo>
                  <a:cubicBezTo>
                    <a:pt x="986" y="992"/>
                    <a:pt x="998" y="1004"/>
                    <a:pt x="1012" y="1004"/>
                  </a:cubicBezTo>
                  <a:lnTo>
                    <a:pt x="1273" y="1004"/>
                  </a:lnTo>
                  <a:cubicBezTo>
                    <a:pt x="1288" y="1004"/>
                    <a:pt x="1300" y="992"/>
                    <a:pt x="1300" y="977"/>
                  </a:cubicBezTo>
                  <a:lnTo>
                    <a:pt x="1300" y="717"/>
                  </a:lnTo>
                  <a:cubicBezTo>
                    <a:pt x="1300" y="702"/>
                    <a:pt x="1288" y="690"/>
                    <a:pt x="1273" y="69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lnSpc>
                  <a:spcPct val="120000"/>
                </a:lnSpc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26" name="ïṡlïdè">
              <a:extLst>
                <a:ext uri="{FF2B5EF4-FFF2-40B4-BE49-F238E27FC236}">
                  <a16:creationId xmlns="" xmlns:a16="http://schemas.microsoft.com/office/drawing/2014/main" id="{3001CFA5-3913-404E-8675-9F1E39B4CEF4}"/>
                </a:ext>
              </a:extLst>
            </p:cNvPr>
            <p:cNvSpPr/>
            <p:nvPr/>
          </p:nvSpPr>
          <p:spPr>
            <a:xfrm>
              <a:off x="4563203" y="5694599"/>
              <a:ext cx="281804" cy="281311"/>
            </a:xfrm>
            <a:custGeom>
              <a:avLst/>
              <a:gdLst>
                <a:gd name="connsiteX0" fmla="*/ 78625 w 608782"/>
                <a:gd name="connsiteY0" fmla="*/ 179214 h 607717"/>
                <a:gd name="connsiteX1" fmla="*/ 103818 w 608782"/>
                <a:gd name="connsiteY1" fmla="*/ 190618 h 607717"/>
                <a:gd name="connsiteX2" fmla="*/ 132285 w 608782"/>
                <a:gd name="connsiteY2" fmla="*/ 219040 h 607717"/>
                <a:gd name="connsiteX3" fmla="*/ 159897 w 608782"/>
                <a:gd name="connsiteY3" fmla="*/ 246610 h 607717"/>
                <a:gd name="connsiteX4" fmla="*/ 159992 w 608782"/>
                <a:gd name="connsiteY4" fmla="*/ 297959 h 607717"/>
                <a:gd name="connsiteX5" fmla="*/ 125168 w 608782"/>
                <a:gd name="connsiteY5" fmla="*/ 332634 h 607717"/>
                <a:gd name="connsiteX6" fmla="*/ 123460 w 608782"/>
                <a:gd name="connsiteY6" fmla="*/ 341824 h 607717"/>
                <a:gd name="connsiteX7" fmla="*/ 154963 w 608782"/>
                <a:gd name="connsiteY7" fmla="*/ 392226 h 607717"/>
                <a:gd name="connsiteX8" fmla="*/ 242829 w 608782"/>
                <a:gd name="connsiteY8" fmla="*/ 472186 h 607717"/>
                <a:gd name="connsiteX9" fmla="*/ 265887 w 608782"/>
                <a:gd name="connsiteY9" fmla="*/ 484218 h 607717"/>
                <a:gd name="connsiteX10" fmla="*/ 275661 w 608782"/>
                <a:gd name="connsiteY10" fmla="*/ 482418 h 607717"/>
                <a:gd name="connsiteX11" fmla="*/ 310674 w 608782"/>
                <a:gd name="connsiteY11" fmla="*/ 447270 h 607717"/>
                <a:gd name="connsiteX12" fmla="*/ 360870 w 608782"/>
                <a:gd name="connsiteY12" fmla="*/ 447270 h 607717"/>
                <a:gd name="connsiteX13" fmla="*/ 417613 w 608782"/>
                <a:gd name="connsiteY13" fmla="*/ 503735 h 607717"/>
                <a:gd name="connsiteX14" fmla="*/ 417329 w 608782"/>
                <a:gd name="connsiteY14" fmla="*/ 554800 h 607717"/>
                <a:gd name="connsiteX15" fmla="*/ 385162 w 608782"/>
                <a:gd name="connsiteY15" fmla="*/ 587012 h 607717"/>
                <a:gd name="connsiteX16" fmla="*/ 330886 w 608782"/>
                <a:gd name="connsiteY16" fmla="*/ 607570 h 607717"/>
                <a:gd name="connsiteX17" fmla="*/ 244632 w 608782"/>
                <a:gd name="connsiteY17" fmla="*/ 582559 h 607717"/>
                <a:gd name="connsiteX18" fmla="*/ 88921 w 608782"/>
                <a:gd name="connsiteY18" fmla="*/ 460912 h 607717"/>
                <a:gd name="connsiteX19" fmla="*/ 13010 w 608782"/>
                <a:gd name="connsiteY19" fmla="*/ 334624 h 607717"/>
                <a:gd name="connsiteX20" fmla="*/ 295 w 608782"/>
                <a:gd name="connsiteY20" fmla="*/ 264232 h 607717"/>
                <a:gd name="connsiteX21" fmla="*/ 18324 w 608782"/>
                <a:gd name="connsiteY21" fmla="*/ 225577 h 607717"/>
                <a:gd name="connsiteX22" fmla="*/ 53432 w 608782"/>
                <a:gd name="connsiteY22" fmla="*/ 190618 h 607717"/>
                <a:gd name="connsiteX23" fmla="*/ 78625 w 608782"/>
                <a:gd name="connsiteY23" fmla="*/ 179214 h 607717"/>
                <a:gd name="connsiteX24" fmla="*/ 378631 w 608782"/>
                <a:gd name="connsiteY24" fmla="*/ 149781 h 607717"/>
                <a:gd name="connsiteX25" fmla="*/ 371514 w 608782"/>
                <a:gd name="connsiteY25" fmla="*/ 150349 h 607717"/>
                <a:gd name="connsiteX26" fmla="*/ 364587 w 608782"/>
                <a:gd name="connsiteY26" fmla="*/ 156792 h 607717"/>
                <a:gd name="connsiteX27" fmla="*/ 369995 w 608782"/>
                <a:gd name="connsiteY27" fmla="*/ 164562 h 607717"/>
                <a:gd name="connsiteX28" fmla="*/ 380244 w 608782"/>
                <a:gd name="connsiteY28" fmla="*/ 166457 h 607717"/>
                <a:gd name="connsiteX29" fmla="*/ 390872 w 608782"/>
                <a:gd name="connsiteY29" fmla="*/ 178585 h 607717"/>
                <a:gd name="connsiteX30" fmla="*/ 390682 w 608782"/>
                <a:gd name="connsiteY30" fmla="*/ 182376 h 607717"/>
                <a:gd name="connsiteX31" fmla="*/ 380434 w 608782"/>
                <a:gd name="connsiteY31" fmla="*/ 240933 h 607717"/>
                <a:gd name="connsiteX32" fmla="*/ 375215 w 608782"/>
                <a:gd name="connsiteY32" fmla="*/ 274665 h 607717"/>
                <a:gd name="connsiteX33" fmla="*/ 401310 w 608782"/>
                <a:gd name="connsiteY33" fmla="*/ 308397 h 607717"/>
                <a:gd name="connsiteX34" fmla="*/ 424085 w 608782"/>
                <a:gd name="connsiteY34" fmla="*/ 309629 h 607717"/>
                <a:gd name="connsiteX35" fmla="*/ 465268 w 608782"/>
                <a:gd name="connsiteY35" fmla="*/ 291057 h 607717"/>
                <a:gd name="connsiteX36" fmla="*/ 469633 w 608782"/>
                <a:gd name="connsiteY36" fmla="*/ 283571 h 607717"/>
                <a:gd name="connsiteX37" fmla="*/ 462801 w 608782"/>
                <a:gd name="connsiteY37" fmla="*/ 277413 h 607717"/>
                <a:gd name="connsiteX38" fmla="*/ 453881 w 608782"/>
                <a:gd name="connsiteY38" fmla="*/ 281866 h 607717"/>
                <a:gd name="connsiteX39" fmla="*/ 442304 w 608782"/>
                <a:gd name="connsiteY39" fmla="*/ 285088 h 607717"/>
                <a:gd name="connsiteX40" fmla="*/ 432910 w 608782"/>
                <a:gd name="connsiteY40" fmla="*/ 278455 h 607717"/>
                <a:gd name="connsiteX41" fmla="*/ 431866 w 608782"/>
                <a:gd name="connsiteY41" fmla="*/ 267653 h 607717"/>
                <a:gd name="connsiteX42" fmla="*/ 435567 w 608782"/>
                <a:gd name="connsiteY42" fmla="*/ 245576 h 607717"/>
                <a:gd name="connsiteX43" fmla="*/ 447713 w 608782"/>
                <a:gd name="connsiteY43" fmla="*/ 178775 h 607717"/>
                <a:gd name="connsiteX44" fmla="*/ 449706 w 608782"/>
                <a:gd name="connsiteY44" fmla="*/ 160582 h 607717"/>
                <a:gd name="connsiteX45" fmla="*/ 437844 w 608782"/>
                <a:gd name="connsiteY45" fmla="*/ 149781 h 607717"/>
                <a:gd name="connsiteX46" fmla="*/ 407383 w 608782"/>
                <a:gd name="connsiteY46" fmla="*/ 149781 h 607717"/>
                <a:gd name="connsiteX47" fmla="*/ 425223 w 608782"/>
                <a:gd name="connsiteY47" fmla="*/ 73220 h 607717"/>
                <a:gd name="connsiteX48" fmla="*/ 393719 w 608782"/>
                <a:gd name="connsiteY48" fmla="*/ 104299 h 607717"/>
                <a:gd name="connsiteX49" fmla="*/ 425034 w 608782"/>
                <a:gd name="connsiteY49" fmla="*/ 136041 h 607717"/>
                <a:gd name="connsiteX50" fmla="*/ 456064 w 608782"/>
                <a:gd name="connsiteY50" fmla="*/ 104868 h 607717"/>
                <a:gd name="connsiteX51" fmla="*/ 425223 w 608782"/>
                <a:gd name="connsiteY51" fmla="*/ 73220 h 607717"/>
                <a:gd name="connsiteX52" fmla="*/ 417015 w 608782"/>
                <a:gd name="connsiteY52" fmla="*/ 0 h 607717"/>
                <a:gd name="connsiteX53" fmla="*/ 552570 w 608782"/>
                <a:gd name="connsiteY53" fmla="*/ 56070 h 607717"/>
                <a:gd name="connsiteX54" fmla="*/ 552475 w 608782"/>
                <a:gd name="connsiteY54" fmla="*/ 326779 h 607717"/>
                <a:gd name="connsiteX55" fmla="*/ 319797 w 608782"/>
                <a:gd name="connsiteY55" fmla="*/ 356626 h 607717"/>
                <a:gd name="connsiteX56" fmla="*/ 319417 w 608782"/>
                <a:gd name="connsiteY56" fmla="*/ 356247 h 607717"/>
                <a:gd name="connsiteX57" fmla="*/ 237904 w 608782"/>
                <a:gd name="connsiteY57" fmla="*/ 378514 h 607717"/>
                <a:gd name="connsiteX58" fmla="*/ 235816 w 608782"/>
                <a:gd name="connsiteY58" fmla="*/ 364490 h 607717"/>
                <a:gd name="connsiteX59" fmla="*/ 275292 w 608782"/>
                <a:gd name="connsiteY59" fmla="*/ 319862 h 607717"/>
                <a:gd name="connsiteX60" fmla="*/ 273394 w 608782"/>
                <a:gd name="connsiteY60" fmla="*/ 318251 h 607717"/>
                <a:gd name="connsiteX61" fmla="*/ 281460 w 608782"/>
                <a:gd name="connsiteY61" fmla="*/ 56070 h 607717"/>
                <a:gd name="connsiteX62" fmla="*/ 417015 w 608782"/>
                <a:gd name="connsiteY62" fmla="*/ 0 h 607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8782" h="607717">
                  <a:moveTo>
                    <a:pt x="78625" y="179214"/>
                  </a:moveTo>
                  <a:cubicBezTo>
                    <a:pt x="87331" y="179226"/>
                    <a:pt x="96037" y="183039"/>
                    <a:pt x="103818" y="190618"/>
                  </a:cubicBezTo>
                  <a:cubicBezTo>
                    <a:pt x="113402" y="200092"/>
                    <a:pt x="122796" y="209566"/>
                    <a:pt x="132285" y="219040"/>
                  </a:cubicBezTo>
                  <a:cubicBezTo>
                    <a:pt x="141489" y="228135"/>
                    <a:pt x="150788" y="237325"/>
                    <a:pt x="159897" y="246610"/>
                  </a:cubicBezTo>
                  <a:cubicBezTo>
                    <a:pt x="176028" y="262905"/>
                    <a:pt x="176028" y="281853"/>
                    <a:pt x="159992" y="297959"/>
                  </a:cubicBezTo>
                  <a:cubicBezTo>
                    <a:pt x="148510" y="309612"/>
                    <a:pt x="136934" y="321265"/>
                    <a:pt x="125168" y="332634"/>
                  </a:cubicBezTo>
                  <a:cubicBezTo>
                    <a:pt x="122037" y="335666"/>
                    <a:pt x="121942" y="338034"/>
                    <a:pt x="123460" y="341824"/>
                  </a:cubicBezTo>
                  <a:cubicBezTo>
                    <a:pt x="131146" y="360393"/>
                    <a:pt x="142438" y="376783"/>
                    <a:pt x="154963" y="392226"/>
                  </a:cubicBezTo>
                  <a:cubicBezTo>
                    <a:pt x="180203" y="423300"/>
                    <a:pt x="208859" y="450870"/>
                    <a:pt x="242829" y="472186"/>
                  </a:cubicBezTo>
                  <a:cubicBezTo>
                    <a:pt x="250231" y="476734"/>
                    <a:pt x="258296" y="480050"/>
                    <a:pt x="265887" y="484218"/>
                  </a:cubicBezTo>
                  <a:cubicBezTo>
                    <a:pt x="269778" y="486303"/>
                    <a:pt x="272434" y="485734"/>
                    <a:pt x="275661" y="482418"/>
                  </a:cubicBezTo>
                  <a:cubicBezTo>
                    <a:pt x="287142" y="470576"/>
                    <a:pt x="298908" y="458923"/>
                    <a:pt x="310674" y="447270"/>
                  </a:cubicBezTo>
                  <a:cubicBezTo>
                    <a:pt x="326141" y="432017"/>
                    <a:pt x="345498" y="432017"/>
                    <a:pt x="360870" y="447270"/>
                  </a:cubicBezTo>
                  <a:cubicBezTo>
                    <a:pt x="379753" y="466123"/>
                    <a:pt x="398636" y="484787"/>
                    <a:pt x="417613" y="503735"/>
                  </a:cubicBezTo>
                  <a:cubicBezTo>
                    <a:pt x="433270" y="519557"/>
                    <a:pt x="433175" y="538884"/>
                    <a:pt x="417329" y="554800"/>
                  </a:cubicBezTo>
                  <a:cubicBezTo>
                    <a:pt x="406606" y="565506"/>
                    <a:pt x="395315" y="575738"/>
                    <a:pt x="385162" y="587012"/>
                  </a:cubicBezTo>
                  <a:cubicBezTo>
                    <a:pt x="370549" y="603402"/>
                    <a:pt x="352046" y="608707"/>
                    <a:pt x="330886" y="607570"/>
                  </a:cubicBezTo>
                  <a:cubicBezTo>
                    <a:pt x="300142" y="605960"/>
                    <a:pt x="271865" y="595822"/>
                    <a:pt x="244632" y="582559"/>
                  </a:cubicBezTo>
                  <a:cubicBezTo>
                    <a:pt x="183999" y="553189"/>
                    <a:pt x="132190" y="512451"/>
                    <a:pt x="88921" y="460912"/>
                  </a:cubicBezTo>
                  <a:cubicBezTo>
                    <a:pt x="56848" y="422827"/>
                    <a:pt x="30469" y="381330"/>
                    <a:pt x="13010" y="334624"/>
                  </a:cubicBezTo>
                  <a:cubicBezTo>
                    <a:pt x="4470" y="311981"/>
                    <a:pt x="-1413" y="288769"/>
                    <a:pt x="295" y="264232"/>
                  </a:cubicBezTo>
                  <a:cubicBezTo>
                    <a:pt x="1434" y="249073"/>
                    <a:pt x="7127" y="236188"/>
                    <a:pt x="18324" y="225577"/>
                  </a:cubicBezTo>
                  <a:cubicBezTo>
                    <a:pt x="30185" y="214209"/>
                    <a:pt x="41666" y="202271"/>
                    <a:pt x="53432" y="190618"/>
                  </a:cubicBezTo>
                  <a:cubicBezTo>
                    <a:pt x="61213" y="182992"/>
                    <a:pt x="69919" y="179202"/>
                    <a:pt x="78625" y="179214"/>
                  </a:cubicBezTo>
                  <a:close/>
                  <a:moveTo>
                    <a:pt x="378631" y="149781"/>
                  </a:moveTo>
                  <a:cubicBezTo>
                    <a:pt x="376258" y="149781"/>
                    <a:pt x="373791" y="149781"/>
                    <a:pt x="371514" y="150349"/>
                  </a:cubicBezTo>
                  <a:cubicBezTo>
                    <a:pt x="367149" y="151202"/>
                    <a:pt x="364966" y="153381"/>
                    <a:pt x="364587" y="156792"/>
                  </a:cubicBezTo>
                  <a:cubicBezTo>
                    <a:pt x="364207" y="160014"/>
                    <a:pt x="366010" y="163235"/>
                    <a:pt x="369995" y="164562"/>
                  </a:cubicBezTo>
                  <a:cubicBezTo>
                    <a:pt x="373222" y="165699"/>
                    <a:pt x="376828" y="165983"/>
                    <a:pt x="380244" y="166457"/>
                  </a:cubicBezTo>
                  <a:cubicBezTo>
                    <a:pt x="388405" y="167594"/>
                    <a:pt x="390872" y="170437"/>
                    <a:pt x="390872" y="178585"/>
                  </a:cubicBezTo>
                  <a:cubicBezTo>
                    <a:pt x="390872" y="179912"/>
                    <a:pt x="390872" y="181144"/>
                    <a:pt x="390682" y="182376"/>
                  </a:cubicBezTo>
                  <a:cubicBezTo>
                    <a:pt x="387266" y="201895"/>
                    <a:pt x="383660" y="221414"/>
                    <a:pt x="380434" y="240933"/>
                  </a:cubicBezTo>
                  <a:cubicBezTo>
                    <a:pt x="378536" y="252114"/>
                    <a:pt x="376733" y="263389"/>
                    <a:pt x="375215" y="274665"/>
                  </a:cubicBezTo>
                  <a:cubicBezTo>
                    <a:pt x="372937" y="291152"/>
                    <a:pt x="388784" y="306596"/>
                    <a:pt x="401310" y="308397"/>
                  </a:cubicBezTo>
                  <a:cubicBezTo>
                    <a:pt x="408712" y="309534"/>
                    <a:pt x="416493" y="309723"/>
                    <a:pt x="424085" y="309629"/>
                  </a:cubicBezTo>
                  <a:cubicBezTo>
                    <a:pt x="440406" y="309344"/>
                    <a:pt x="453881" y="302522"/>
                    <a:pt x="465268" y="291057"/>
                  </a:cubicBezTo>
                  <a:cubicBezTo>
                    <a:pt x="467166" y="289067"/>
                    <a:pt x="468969" y="286225"/>
                    <a:pt x="469633" y="283571"/>
                  </a:cubicBezTo>
                  <a:cubicBezTo>
                    <a:pt x="470772" y="278929"/>
                    <a:pt x="466976" y="275802"/>
                    <a:pt x="462801" y="277413"/>
                  </a:cubicBezTo>
                  <a:cubicBezTo>
                    <a:pt x="459575" y="278550"/>
                    <a:pt x="456918" y="280729"/>
                    <a:pt x="453881" y="281866"/>
                  </a:cubicBezTo>
                  <a:cubicBezTo>
                    <a:pt x="450085" y="283192"/>
                    <a:pt x="446195" y="284614"/>
                    <a:pt x="442304" y="285088"/>
                  </a:cubicBezTo>
                  <a:cubicBezTo>
                    <a:pt x="437560" y="285656"/>
                    <a:pt x="434048" y="283098"/>
                    <a:pt x="432910" y="278455"/>
                  </a:cubicBezTo>
                  <a:cubicBezTo>
                    <a:pt x="432056" y="275044"/>
                    <a:pt x="431486" y="271254"/>
                    <a:pt x="431866" y="267653"/>
                  </a:cubicBezTo>
                  <a:cubicBezTo>
                    <a:pt x="432625" y="260357"/>
                    <a:pt x="434143" y="252872"/>
                    <a:pt x="435567" y="245576"/>
                  </a:cubicBezTo>
                  <a:cubicBezTo>
                    <a:pt x="439647" y="223214"/>
                    <a:pt x="443822" y="200947"/>
                    <a:pt x="447713" y="178775"/>
                  </a:cubicBezTo>
                  <a:cubicBezTo>
                    <a:pt x="448852" y="172711"/>
                    <a:pt x="449896" y="166647"/>
                    <a:pt x="449706" y="160582"/>
                  </a:cubicBezTo>
                  <a:cubicBezTo>
                    <a:pt x="449516" y="153192"/>
                    <a:pt x="445151" y="149781"/>
                    <a:pt x="437844" y="149781"/>
                  </a:cubicBezTo>
                  <a:lnTo>
                    <a:pt x="407383" y="149781"/>
                  </a:lnTo>
                  <a:close/>
                  <a:moveTo>
                    <a:pt x="425223" y="73220"/>
                  </a:moveTo>
                  <a:cubicBezTo>
                    <a:pt x="407858" y="73126"/>
                    <a:pt x="393814" y="87054"/>
                    <a:pt x="393719" y="104299"/>
                  </a:cubicBezTo>
                  <a:cubicBezTo>
                    <a:pt x="393529" y="121639"/>
                    <a:pt x="407573" y="135947"/>
                    <a:pt x="425034" y="136041"/>
                  </a:cubicBezTo>
                  <a:cubicBezTo>
                    <a:pt x="441925" y="136136"/>
                    <a:pt x="455969" y="122113"/>
                    <a:pt x="456064" y="104868"/>
                  </a:cubicBezTo>
                  <a:cubicBezTo>
                    <a:pt x="456159" y="87433"/>
                    <a:pt x="442399" y="73410"/>
                    <a:pt x="425223" y="73220"/>
                  </a:cubicBezTo>
                  <a:close/>
                  <a:moveTo>
                    <a:pt x="417015" y="0"/>
                  </a:moveTo>
                  <a:cubicBezTo>
                    <a:pt x="466075" y="0"/>
                    <a:pt x="515135" y="18690"/>
                    <a:pt x="552570" y="56070"/>
                  </a:cubicBezTo>
                  <a:cubicBezTo>
                    <a:pt x="627536" y="130830"/>
                    <a:pt x="627536" y="252019"/>
                    <a:pt x="552475" y="326779"/>
                  </a:cubicBezTo>
                  <a:cubicBezTo>
                    <a:pt x="489371" y="389884"/>
                    <a:pt x="393339" y="399833"/>
                    <a:pt x="319797" y="356626"/>
                  </a:cubicBezTo>
                  <a:lnTo>
                    <a:pt x="319417" y="356247"/>
                  </a:lnTo>
                  <a:cubicBezTo>
                    <a:pt x="290570" y="378135"/>
                    <a:pt x="259540" y="381925"/>
                    <a:pt x="237904" y="378514"/>
                  </a:cubicBezTo>
                  <a:cubicBezTo>
                    <a:pt x="230692" y="377377"/>
                    <a:pt x="229174" y="367617"/>
                    <a:pt x="235816" y="364490"/>
                  </a:cubicBezTo>
                  <a:cubicBezTo>
                    <a:pt x="255554" y="354731"/>
                    <a:pt x="268080" y="335496"/>
                    <a:pt x="275292" y="319862"/>
                  </a:cubicBezTo>
                  <a:lnTo>
                    <a:pt x="273394" y="318251"/>
                  </a:lnTo>
                  <a:cubicBezTo>
                    <a:pt x="206684" y="243017"/>
                    <a:pt x="209341" y="128082"/>
                    <a:pt x="281460" y="56070"/>
                  </a:cubicBezTo>
                  <a:cubicBezTo>
                    <a:pt x="318896" y="18690"/>
                    <a:pt x="367955" y="0"/>
                    <a:pt x="41701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lnSpc>
                  <a:spcPct val="120000"/>
                </a:lnSpc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27" name="i$lïďé">
              <a:extLst>
                <a:ext uri="{FF2B5EF4-FFF2-40B4-BE49-F238E27FC236}">
                  <a16:creationId xmlns="" xmlns:a16="http://schemas.microsoft.com/office/drawing/2014/main" id="{292758BF-6DD6-485A-BEC1-2F075C4AF437}"/>
                </a:ext>
              </a:extLst>
            </p:cNvPr>
            <p:cNvSpPr/>
            <p:nvPr/>
          </p:nvSpPr>
          <p:spPr>
            <a:xfrm>
              <a:off x="1799380" y="5694353"/>
              <a:ext cx="242169" cy="281804"/>
            </a:xfrm>
            <a:custGeom>
              <a:avLst/>
              <a:gdLst>
                <a:gd name="connsiteX0" fmla="*/ 191754 w 521609"/>
                <a:gd name="connsiteY0" fmla="*/ 427513 h 606977"/>
                <a:gd name="connsiteX1" fmla="*/ 168902 w 521609"/>
                <a:gd name="connsiteY1" fmla="*/ 450318 h 606977"/>
                <a:gd name="connsiteX2" fmla="*/ 191754 w 521609"/>
                <a:gd name="connsiteY2" fmla="*/ 473123 h 606977"/>
                <a:gd name="connsiteX3" fmla="*/ 331843 w 521609"/>
                <a:gd name="connsiteY3" fmla="*/ 473123 h 606977"/>
                <a:gd name="connsiteX4" fmla="*/ 354694 w 521609"/>
                <a:gd name="connsiteY4" fmla="*/ 450318 h 606977"/>
                <a:gd name="connsiteX5" fmla="*/ 331843 w 521609"/>
                <a:gd name="connsiteY5" fmla="*/ 427513 h 606977"/>
                <a:gd name="connsiteX6" fmla="*/ 398410 w 521609"/>
                <a:gd name="connsiteY6" fmla="*/ 426521 h 606977"/>
                <a:gd name="connsiteX7" fmla="*/ 373572 w 521609"/>
                <a:gd name="connsiteY7" fmla="*/ 450318 h 606977"/>
                <a:gd name="connsiteX8" fmla="*/ 398410 w 521609"/>
                <a:gd name="connsiteY8" fmla="*/ 475106 h 606977"/>
                <a:gd name="connsiteX9" fmla="*/ 422255 w 521609"/>
                <a:gd name="connsiteY9" fmla="*/ 450318 h 606977"/>
                <a:gd name="connsiteX10" fmla="*/ 398410 w 521609"/>
                <a:gd name="connsiteY10" fmla="*/ 426521 h 606977"/>
                <a:gd name="connsiteX11" fmla="*/ 125186 w 521609"/>
                <a:gd name="connsiteY11" fmla="*/ 426521 h 606977"/>
                <a:gd name="connsiteX12" fmla="*/ 101341 w 521609"/>
                <a:gd name="connsiteY12" fmla="*/ 450318 h 606977"/>
                <a:gd name="connsiteX13" fmla="*/ 125186 w 521609"/>
                <a:gd name="connsiteY13" fmla="*/ 475106 h 606977"/>
                <a:gd name="connsiteX14" fmla="*/ 150025 w 521609"/>
                <a:gd name="connsiteY14" fmla="*/ 450318 h 606977"/>
                <a:gd name="connsiteX15" fmla="*/ 125186 w 521609"/>
                <a:gd name="connsiteY15" fmla="*/ 426521 h 606977"/>
                <a:gd name="connsiteX16" fmla="*/ 147044 w 521609"/>
                <a:gd name="connsiteY16" fmla="*/ 269862 h 606977"/>
                <a:gd name="connsiteX17" fmla="*/ 102335 w 521609"/>
                <a:gd name="connsiteY17" fmla="*/ 313489 h 606977"/>
                <a:gd name="connsiteX18" fmla="*/ 102335 w 521609"/>
                <a:gd name="connsiteY18" fmla="*/ 349183 h 606977"/>
                <a:gd name="connsiteX19" fmla="*/ 418281 w 521609"/>
                <a:gd name="connsiteY19" fmla="*/ 349183 h 606977"/>
                <a:gd name="connsiteX20" fmla="*/ 418281 w 521609"/>
                <a:gd name="connsiteY20" fmla="*/ 313489 h 606977"/>
                <a:gd name="connsiteX21" fmla="*/ 380526 w 521609"/>
                <a:gd name="connsiteY21" fmla="*/ 269862 h 606977"/>
                <a:gd name="connsiteX22" fmla="*/ 300050 w 521609"/>
                <a:gd name="connsiteY22" fmla="*/ 269862 h 606977"/>
                <a:gd name="connsiteX23" fmla="*/ 300050 w 521609"/>
                <a:gd name="connsiteY23" fmla="*/ 270853 h 606977"/>
                <a:gd name="connsiteX24" fmla="*/ 300050 w 521609"/>
                <a:gd name="connsiteY24" fmla="*/ 290684 h 606977"/>
                <a:gd name="connsiteX25" fmla="*/ 293095 w 521609"/>
                <a:gd name="connsiteY25" fmla="*/ 297624 h 606977"/>
                <a:gd name="connsiteX26" fmla="*/ 222553 w 521609"/>
                <a:gd name="connsiteY26" fmla="*/ 297624 h 606977"/>
                <a:gd name="connsiteX27" fmla="*/ 215599 w 521609"/>
                <a:gd name="connsiteY27" fmla="*/ 290684 h 606977"/>
                <a:gd name="connsiteX28" fmla="*/ 215599 w 521609"/>
                <a:gd name="connsiteY28" fmla="*/ 270853 h 606977"/>
                <a:gd name="connsiteX29" fmla="*/ 215599 w 521609"/>
                <a:gd name="connsiteY29" fmla="*/ 269862 h 606977"/>
                <a:gd name="connsiteX30" fmla="*/ 147044 w 521609"/>
                <a:gd name="connsiteY30" fmla="*/ 224252 h 606977"/>
                <a:gd name="connsiteX31" fmla="*/ 380526 w 521609"/>
                <a:gd name="connsiteY31" fmla="*/ 224252 h 606977"/>
                <a:gd name="connsiteX32" fmla="*/ 463984 w 521609"/>
                <a:gd name="connsiteY32" fmla="*/ 313489 h 606977"/>
                <a:gd name="connsiteX33" fmla="*/ 463984 w 521609"/>
                <a:gd name="connsiteY33" fmla="*/ 334310 h 606977"/>
                <a:gd name="connsiteX34" fmla="*/ 510680 w 521609"/>
                <a:gd name="connsiteY34" fmla="*/ 342243 h 606977"/>
                <a:gd name="connsiteX35" fmla="*/ 521609 w 521609"/>
                <a:gd name="connsiteY35" fmla="*/ 354141 h 606977"/>
                <a:gd name="connsiteX36" fmla="*/ 521609 w 521609"/>
                <a:gd name="connsiteY36" fmla="*/ 366039 h 606977"/>
                <a:gd name="connsiteX37" fmla="*/ 508693 w 521609"/>
                <a:gd name="connsiteY37" fmla="*/ 377937 h 606977"/>
                <a:gd name="connsiteX38" fmla="*/ 497764 w 521609"/>
                <a:gd name="connsiteY38" fmla="*/ 377937 h 606977"/>
                <a:gd name="connsiteX39" fmla="*/ 502732 w 521609"/>
                <a:gd name="connsiteY39" fmla="*/ 395784 h 606977"/>
                <a:gd name="connsiteX40" fmla="*/ 502732 w 521609"/>
                <a:gd name="connsiteY40" fmla="*/ 496919 h 606977"/>
                <a:gd name="connsiteX41" fmla="*/ 481868 w 521609"/>
                <a:gd name="connsiteY41" fmla="*/ 528648 h 606977"/>
                <a:gd name="connsiteX42" fmla="*/ 481868 w 521609"/>
                <a:gd name="connsiteY42" fmla="*/ 595079 h 606977"/>
                <a:gd name="connsiteX43" fmla="*/ 468952 w 521609"/>
                <a:gd name="connsiteY43" fmla="*/ 606977 h 606977"/>
                <a:gd name="connsiteX44" fmla="*/ 413313 w 521609"/>
                <a:gd name="connsiteY44" fmla="*/ 606977 h 606977"/>
                <a:gd name="connsiteX45" fmla="*/ 401391 w 521609"/>
                <a:gd name="connsiteY45" fmla="*/ 595079 h 606977"/>
                <a:gd name="connsiteX46" fmla="*/ 401391 w 521609"/>
                <a:gd name="connsiteY46" fmla="*/ 531622 h 606977"/>
                <a:gd name="connsiteX47" fmla="*/ 126180 w 521609"/>
                <a:gd name="connsiteY47" fmla="*/ 531622 h 606977"/>
                <a:gd name="connsiteX48" fmla="*/ 126180 w 521609"/>
                <a:gd name="connsiteY48" fmla="*/ 595079 h 606977"/>
                <a:gd name="connsiteX49" fmla="*/ 114257 w 521609"/>
                <a:gd name="connsiteY49" fmla="*/ 606977 h 606977"/>
                <a:gd name="connsiteX50" fmla="*/ 57626 w 521609"/>
                <a:gd name="connsiteY50" fmla="*/ 606977 h 606977"/>
                <a:gd name="connsiteX51" fmla="*/ 45703 w 521609"/>
                <a:gd name="connsiteY51" fmla="*/ 595079 h 606977"/>
                <a:gd name="connsiteX52" fmla="*/ 45703 w 521609"/>
                <a:gd name="connsiteY52" fmla="*/ 530631 h 606977"/>
                <a:gd name="connsiteX53" fmla="*/ 19871 w 521609"/>
                <a:gd name="connsiteY53" fmla="*/ 496919 h 606977"/>
                <a:gd name="connsiteX54" fmla="*/ 19871 w 521609"/>
                <a:gd name="connsiteY54" fmla="*/ 395784 h 606977"/>
                <a:gd name="connsiteX55" fmla="*/ 24838 w 521609"/>
                <a:gd name="connsiteY55" fmla="*/ 377937 h 606977"/>
                <a:gd name="connsiteX56" fmla="*/ 11922 w 521609"/>
                <a:gd name="connsiteY56" fmla="*/ 377937 h 606977"/>
                <a:gd name="connsiteX57" fmla="*/ 0 w 521609"/>
                <a:gd name="connsiteY57" fmla="*/ 366039 h 606977"/>
                <a:gd name="connsiteX58" fmla="*/ 0 w 521609"/>
                <a:gd name="connsiteY58" fmla="*/ 354141 h 606977"/>
                <a:gd name="connsiteX59" fmla="*/ 9935 w 521609"/>
                <a:gd name="connsiteY59" fmla="*/ 342243 h 606977"/>
                <a:gd name="connsiteX60" fmla="*/ 57626 w 521609"/>
                <a:gd name="connsiteY60" fmla="*/ 334310 h 606977"/>
                <a:gd name="connsiteX61" fmla="*/ 57626 w 521609"/>
                <a:gd name="connsiteY61" fmla="*/ 313489 h 606977"/>
                <a:gd name="connsiteX62" fmla="*/ 147044 w 521609"/>
                <a:gd name="connsiteY62" fmla="*/ 224252 h 606977"/>
                <a:gd name="connsiteX63" fmla="*/ 425258 w 521609"/>
                <a:gd name="connsiteY63" fmla="*/ 61515 h 606977"/>
                <a:gd name="connsiteX64" fmla="*/ 395451 w 521609"/>
                <a:gd name="connsiteY64" fmla="*/ 91280 h 606977"/>
                <a:gd name="connsiteX65" fmla="*/ 425258 w 521609"/>
                <a:gd name="connsiteY65" fmla="*/ 121046 h 606977"/>
                <a:gd name="connsiteX66" fmla="*/ 454071 w 521609"/>
                <a:gd name="connsiteY66" fmla="*/ 91280 h 606977"/>
                <a:gd name="connsiteX67" fmla="*/ 425258 w 521609"/>
                <a:gd name="connsiteY67" fmla="*/ 61515 h 606977"/>
                <a:gd name="connsiteX68" fmla="*/ 399425 w 521609"/>
                <a:gd name="connsiteY68" fmla="*/ 0 h 606977"/>
                <a:gd name="connsiteX69" fmla="*/ 491826 w 521609"/>
                <a:gd name="connsiteY69" fmla="*/ 91280 h 606977"/>
                <a:gd name="connsiteX70" fmla="*/ 399425 w 521609"/>
                <a:gd name="connsiteY70" fmla="*/ 181568 h 606977"/>
                <a:gd name="connsiteX71" fmla="*/ 318947 w 521609"/>
                <a:gd name="connsiteY71" fmla="*/ 131959 h 606977"/>
                <a:gd name="connsiteX72" fmla="*/ 70558 w 521609"/>
                <a:gd name="connsiteY72" fmla="*/ 131959 h 606977"/>
                <a:gd name="connsiteX73" fmla="*/ 28828 w 521609"/>
                <a:gd name="connsiteY73" fmla="*/ 92273 h 606977"/>
                <a:gd name="connsiteX74" fmla="*/ 74532 w 521609"/>
                <a:gd name="connsiteY74" fmla="*/ 49609 h 606977"/>
                <a:gd name="connsiteX75" fmla="*/ 99371 w 521609"/>
                <a:gd name="connsiteY75" fmla="*/ 49609 h 606977"/>
                <a:gd name="connsiteX76" fmla="*/ 105332 w 521609"/>
                <a:gd name="connsiteY76" fmla="*/ 49609 h 606977"/>
                <a:gd name="connsiteX77" fmla="*/ 123216 w 521609"/>
                <a:gd name="connsiteY77" fmla="*/ 61515 h 606977"/>
                <a:gd name="connsiteX78" fmla="*/ 132158 w 521609"/>
                <a:gd name="connsiteY78" fmla="*/ 61515 h 606977"/>
                <a:gd name="connsiteX79" fmla="*/ 149049 w 521609"/>
                <a:gd name="connsiteY79" fmla="*/ 50601 h 606977"/>
                <a:gd name="connsiteX80" fmla="*/ 159978 w 521609"/>
                <a:gd name="connsiteY80" fmla="*/ 50601 h 606977"/>
                <a:gd name="connsiteX81" fmla="*/ 185810 w 521609"/>
                <a:gd name="connsiteY81" fmla="*/ 66476 h 606977"/>
                <a:gd name="connsiteX82" fmla="*/ 195746 w 521609"/>
                <a:gd name="connsiteY82" fmla="*/ 65484 h 606977"/>
                <a:gd name="connsiteX83" fmla="*/ 220585 w 521609"/>
                <a:gd name="connsiteY83" fmla="*/ 50601 h 606977"/>
                <a:gd name="connsiteX84" fmla="*/ 231514 w 521609"/>
                <a:gd name="connsiteY84" fmla="*/ 50601 h 606977"/>
                <a:gd name="connsiteX85" fmla="*/ 254366 w 521609"/>
                <a:gd name="connsiteY85" fmla="*/ 66476 h 606977"/>
                <a:gd name="connsiteX86" fmla="*/ 265295 w 521609"/>
                <a:gd name="connsiteY86" fmla="*/ 66476 h 606977"/>
                <a:gd name="connsiteX87" fmla="*/ 290134 w 521609"/>
                <a:gd name="connsiteY87" fmla="*/ 50601 h 606977"/>
                <a:gd name="connsiteX88" fmla="*/ 297089 w 521609"/>
                <a:gd name="connsiteY88" fmla="*/ 49609 h 606977"/>
                <a:gd name="connsiteX89" fmla="*/ 318947 w 521609"/>
                <a:gd name="connsiteY89" fmla="*/ 49609 h 606977"/>
                <a:gd name="connsiteX90" fmla="*/ 399425 w 521609"/>
                <a:gd name="connsiteY90" fmla="*/ 0 h 60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521609" h="606977">
                  <a:moveTo>
                    <a:pt x="191754" y="427513"/>
                  </a:moveTo>
                  <a:cubicBezTo>
                    <a:pt x="179831" y="427513"/>
                    <a:pt x="168902" y="437428"/>
                    <a:pt x="168902" y="450318"/>
                  </a:cubicBezTo>
                  <a:cubicBezTo>
                    <a:pt x="168902" y="463207"/>
                    <a:pt x="179831" y="473123"/>
                    <a:pt x="191754" y="473123"/>
                  </a:cubicBezTo>
                  <a:lnTo>
                    <a:pt x="331843" y="473123"/>
                  </a:lnTo>
                  <a:cubicBezTo>
                    <a:pt x="343765" y="473123"/>
                    <a:pt x="354694" y="463207"/>
                    <a:pt x="354694" y="450318"/>
                  </a:cubicBezTo>
                  <a:cubicBezTo>
                    <a:pt x="354694" y="437428"/>
                    <a:pt x="343765" y="427513"/>
                    <a:pt x="331843" y="427513"/>
                  </a:cubicBezTo>
                  <a:close/>
                  <a:moveTo>
                    <a:pt x="398410" y="426521"/>
                  </a:moveTo>
                  <a:cubicBezTo>
                    <a:pt x="384501" y="426521"/>
                    <a:pt x="373572" y="437428"/>
                    <a:pt x="373572" y="450318"/>
                  </a:cubicBezTo>
                  <a:cubicBezTo>
                    <a:pt x="373572" y="464199"/>
                    <a:pt x="384501" y="475106"/>
                    <a:pt x="398410" y="475106"/>
                  </a:cubicBezTo>
                  <a:cubicBezTo>
                    <a:pt x="411326" y="475106"/>
                    <a:pt x="422255" y="464199"/>
                    <a:pt x="422255" y="450318"/>
                  </a:cubicBezTo>
                  <a:cubicBezTo>
                    <a:pt x="422255" y="437428"/>
                    <a:pt x="411326" y="426521"/>
                    <a:pt x="398410" y="426521"/>
                  </a:cubicBezTo>
                  <a:close/>
                  <a:moveTo>
                    <a:pt x="125186" y="426521"/>
                  </a:moveTo>
                  <a:cubicBezTo>
                    <a:pt x="112270" y="426521"/>
                    <a:pt x="101341" y="437428"/>
                    <a:pt x="101341" y="450318"/>
                  </a:cubicBezTo>
                  <a:cubicBezTo>
                    <a:pt x="101341" y="464199"/>
                    <a:pt x="112270" y="475106"/>
                    <a:pt x="125186" y="475106"/>
                  </a:cubicBezTo>
                  <a:cubicBezTo>
                    <a:pt x="139096" y="475106"/>
                    <a:pt x="150025" y="464199"/>
                    <a:pt x="150025" y="450318"/>
                  </a:cubicBezTo>
                  <a:cubicBezTo>
                    <a:pt x="150025" y="437428"/>
                    <a:pt x="139096" y="426521"/>
                    <a:pt x="125186" y="426521"/>
                  </a:cubicBezTo>
                  <a:close/>
                  <a:moveTo>
                    <a:pt x="147044" y="269862"/>
                  </a:moveTo>
                  <a:cubicBezTo>
                    <a:pt x="123199" y="269862"/>
                    <a:pt x="102335" y="289692"/>
                    <a:pt x="102335" y="313489"/>
                  </a:cubicBezTo>
                  <a:lnTo>
                    <a:pt x="102335" y="349183"/>
                  </a:lnTo>
                  <a:lnTo>
                    <a:pt x="418281" y="349183"/>
                  </a:lnTo>
                  <a:lnTo>
                    <a:pt x="418281" y="313489"/>
                  </a:lnTo>
                  <a:cubicBezTo>
                    <a:pt x="418281" y="292667"/>
                    <a:pt x="406358" y="269862"/>
                    <a:pt x="380526" y="269862"/>
                  </a:cubicBezTo>
                  <a:lnTo>
                    <a:pt x="300050" y="269862"/>
                  </a:lnTo>
                  <a:cubicBezTo>
                    <a:pt x="300050" y="269862"/>
                    <a:pt x="300050" y="270853"/>
                    <a:pt x="300050" y="270853"/>
                  </a:cubicBezTo>
                  <a:lnTo>
                    <a:pt x="300050" y="290684"/>
                  </a:lnTo>
                  <a:cubicBezTo>
                    <a:pt x="300050" y="294650"/>
                    <a:pt x="297069" y="297624"/>
                    <a:pt x="293095" y="297624"/>
                  </a:cubicBezTo>
                  <a:lnTo>
                    <a:pt x="222553" y="297624"/>
                  </a:lnTo>
                  <a:cubicBezTo>
                    <a:pt x="218579" y="297624"/>
                    <a:pt x="215599" y="294650"/>
                    <a:pt x="215599" y="290684"/>
                  </a:cubicBezTo>
                  <a:lnTo>
                    <a:pt x="215599" y="270853"/>
                  </a:lnTo>
                  <a:cubicBezTo>
                    <a:pt x="215599" y="270853"/>
                    <a:pt x="215599" y="269862"/>
                    <a:pt x="215599" y="269862"/>
                  </a:cubicBezTo>
                  <a:close/>
                  <a:moveTo>
                    <a:pt x="147044" y="224252"/>
                  </a:moveTo>
                  <a:lnTo>
                    <a:pt x="380526" y="224252"/>
                  </a:lnTo>
                  <a:cubicBezTo>
                    <a:pt x="428216" y="224252"/>
                    <a:pt x="463984" y="261930"/>
                    <a:pt x="463984" y="313489"/>
                  </a:cubicBezTo>
                  <a:lnTo>
                    <a:pt x="463984" y="334310"/>
                  </a:lnTo>
                  <a:lnTo>
                    <a:pt x="510680" y="342243"/>
                  </a:lnTo>
                  <a:cubicBezTo>
                    <a:pt x="516642" y="343234"/>
                    <a:pt x="521609" y="348192"/>
                    <a:pt x="521609" y="354141"/>
                  </a:cubicBezTo>
                  <a:lnTo>
                    <a:pt x="521609" y="366039"/>
                  </a:lnTo>
                  <a:cubicBezTo>
                    <a:pt x="521609" y="372980"/>
                    <a:pt x="515648" y="377937"/>
                    <a:pt x="508693" y="377937"/>
                  </a:cubicBezTo>
                  <a:lnTo>
                    <a:pt x="497764" y="377937"/>
                  </a:lnTo>
                  <a:cubicBezTo>
                    <a:pt x="500745" y="383886"/>
                    <a:pt x="502732" y="389835"/>
                    <a:pt x="502732" y="395784"/>
                  </a:cubicBezTo>
                  <a:lnTo>
                    <a:pt x="502732" y="496919"/>
                  </a:lnTo>
                  <a:cubicBezTo>
                    <a:pt x="502732" y="511792"/>
                    <a:pt x="494784" y="523690"/>
                    <a:pt x="481868" y="528648"/>
                  </a:cubicBezTo>
                  <a:lnTo>
                    <a:pt x="481868" y="595079"/>
                  </a:lnTo>
                  <a:cubicBezTo>
                    <a:pt x="481868" y="602020"/>
                    <a:pt x="475906" y="606977"/>
                    <a:pt x="468952" y="606977"/>
                  </a:cubicBezTo>
                  <a:lnTo>
                    <a:pt x="413313" y="606977"/>
                  </a:lnTo>
                  <a:cubicBezTo>
                    <a:pt x="406358" y="606977"/>
                    <a:pt x="401391" y="602020"/>
                    <a:pt x="401391" y="595079"/>
                  </a:cubicBezTo>
                  <a:lnTo>
                    <a:pt x="401391" y="531622"/>
                  </a:lnTo>
                  <a:lnTo>
                    <a:pt x="126180" y="531622"/>
                  </a:lnTo>
                  <a:lnTo>
                    <a:pt x="126180" y="595079"/>
                  </a:lnTo>
                  <a:cubicBezTo>
                    <a:pt x="126180" y="602020"/>
                    <a:pt x="120219" y="606977"/>
                    <a:pt x="114257" y="606977"/>
                  </a:cubicBezTo>
                  <a:lnTo>
                    <a:pt x="57626" y="606977"/>
                  </a:lnTo>
                  <a:cubicBezTo>
                    <a:pt x="51664" y="606977"/>
                    <a:pt x="45703" y="602020"/>
                    <a:pt x="45703" y="595079"/>
                  </a:cubicBezTo>
                  <a:lnTo>
                    <a:pt x="45703" y="530631"/>
                  </a:lnTo>
                  <a:cubicBezTo>
                    <a:pt x="30800" y="526664"/>
                    <a:pt x="19871" y="512783"/>
                    <a:pt x="19871" y="496919"/>
                  </a:cubicBezTo>
                  <a:lnTo>
                    <a:pt x="19871" y="395784"/>
                  </a:lnTo>
                  <a:cubicBezTo>
                    <a:pt x="19871" y="389835"/>
                    <a:pt x="21858" y="383886"/>
                    <a:pt x="24838" y="377937"/>
                  </a:cubicBezTo>
                  <a:lnTo>
                    <a:pt x="11922" y="377937"/>
                  </a:lnTo>
                  <a:cubicBezTo>
                    <a:pt x="5961" y="377937"/>
                    <a:pt x="0" y="372980"/>
                    <a:pt x="0" y="366039"/>
                  </a:cubicBezTo>
                  <a:lnTo>
                    <a:pt x="0" y="354141"/>
                  </a:lnTo>
                  <a:cubicBezTo>
                    <a:pt x="0" y="348192"/>
                    <a:pt x="3974" y="343234"/>
                    <a:pt x="9935" y="342243"/>
                  </a:cubicBezTo>
                  <a:lnTo>
                    <a:pt x="57626" y="334310"/>
                  </a:lnTo>
                  <a:lnTo>
                    <a:pt x="57626" y="313489"/>
                  </a:lnTo>
                  <a:cubicBezTo>
                    <a:pt x="57626" y="263913"/>
                    <a:pt x="97367" y="224252"/>
                    <a:pt x="147044" y="224252"/>
                  </a:cubicBezTo>
                  <a:close/>
                  <a:moveTo>
                    <a:pt x="425258" y="61515"/>
                  </a:moveTo>
                  <a:cubicBezTo>
                    <a:pt x="408367" y="61515"/>
                    <a:pt x="395451" y="74413"/>
                    <a:pt x="395451" y="91280"/>
                  </a:cubicBezTo>
                  <a:cubicBezTo>
                    <a:pt x="395451" y="107155"/>
                    <a:pt x="408367" y="121046"/>
                    <a:pt x="425258" y="121046"/>
                  </a:cubicBezTo>
                  <a:cubicBezTo>
                    <a:pt x="441155" y="121046"/>
                    <a:pt x="454071" y="107155"/>
                    <a:pt x="454071" y="91280"/>
                  </a:cubicBezTo>
                  <a:cubicBezTo>
                    <a:pt x="454071" y="74413"/>
                    <a:pt x="441155" y="61515"/>
                    <a:pt x="425258" y="61515"/>
                  </a:cubicBezTo>
                  <a:close/>
                  <a:moveTo>
                    <a:pt x="399425" y="0"/>
                  </a:moveTo>
                  <a:cubicBezTo>
                    <a:pt x="451090" y="0"/>
                    <a:pt x="491826" y="39687"/>
                    <a:pt x="491826" y="91280"/>
                  </a:cubicBezTo>
                  <a:cubicBezTo>
                    <a:pt x="491826" y="141881"/>
                    <a:pt x="451090" y="181568"/>
                    <a:pt x="399425" y="181568"/>
                  </a:cubicBezTo>
                  <a:cubicBezTo>
                    <a:pt x="364651" y="181568"/>
                    <a:pt x="333851" y="160733"/>
                    <a:pt x="318947" y="131959"/>
                  </a:cubicBezTo>
                  <a:lnTo>
                    <a:pt x="70558" y="131959"/>
                  </a:lnTo>
                  <a:cubicBezTo>
                    <a:pt x="47706" y="131959"/>
                    <a:pt x="28828" y="115093"/>
                    <a:pt x="28828" y="92273"/>
                  </a:cubicBezTo>
                  <a:cubicBezTo>
                    <a:pt x="28828" y="67468"/>
                    <a:pt x="49693" y="49609"/>
                    <a:pt x="74532" y="49609"/>
                  </a:cubicBezTo>
                  <a:lnTo>
                    <a:pt x="99371" y="49609"/>
                  </a:lnTo>
                  <a:cubicBezTo>
                    <a:pt x="101358" y="49609"/>
                    <a:pt x="103345" y="48617"/>
                    <a:pt x="105332" y="49609"/>
                  </a:cubicBezTo>
                  <a:lnTo>
                    <a:pt x="123216" y="61515"/>
                  </a:lnTo>
                  <a:cubicBezTo>
                    <a:pt x="126197" y="62507"/>
                    <a:pt x="129178" y="62507"/>
                    <a:pt x="132158" y="61515"/>
                  </a:cubicBezTo>
                  <a:lnTo>
                    <a:pt x="149049" y="50601"/>
                  </a:lnTo>
                  <a:cubicBezTo>
                    <a:pt x="152029" y="48617"/>
                    <a:pt x="156997" y="48617"/>
                    <a:pt x="159978" y="50601"/>
                  </a:cubicBezTo>
                  <a:lnTo>
                    <a:pt x="185810" y="66476"/>
                  </a:lnTo>
                  <a:cubicBezTo>
                    <a:pt x="188791" y="68460"/>
                    <a:pt x="192765" y="68460"/>
                    <a:pt x="195746" y="65484"/>
                  </a:cubicBezTo>
                  <a:lnTo>
                    <a:pt x="220585" y="50601"/>
                  </a:lnTo>
                  <a:cubicBezTo>
                    <a:pt x="223566" y="48617"/>
                    <a:pt x="227540" y="48617"/>
                    <a:pt x="231514" y="50601"/>
                  </a:cubicBezTo>
                  <a:lnTo>
                    <a:pt x="254366" y="66476"/>
                  </a:lnTo>
                  <a:cubicBezTo>
                    <a:pt x="257347" y="68460"/>
                    <a:pt x="262314" y="68460"/>
                    <a:pt x="265295" y="66476"/>
                  </a:cubicBezTo>
                  <a:lnTo>
                    <a:pt x="290134" y="50601"/>
                  </a:lnTo>
                  <a:cubicBezTo>
                    <a:pt x="292121" y="48617"/>
                    <a:pt x="295102" y="49609"/>
                    <a:pt x="297089" y="49609"/>
                  </a:cubicBezTo>
                  <a:lnTo>
                    <a:pt x="318947" y="49609"/>
                  </a:lnTo>
                  <a:cubicBezTo>
                    <a:pt x="334844" y="19844"/>
                    <a:pt x="364651" y="0"/>
                    <a:pt x="39942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lnSpc>
                  <a:spcPct val="120000"/>
                </a:lnSpc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309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AC4FA2E5-A2E9-426D-BB4F-31154B9003D9}"/>
              </a:ext>
            </a:extLst>
          </p:cNvPr>
          <p:cNvGrpSpPr/>
          <p:nvPr/>
        </p:nvGrpSpPr>
        <p:grpSpPr>
          <a:xfrm>
            <a:off x="1" y="2286785"/>
            <a:ext cx="6413165" cy="2703530"/>
            <a:chOff x="1" y="2286785"/>
            <a:chExt cx="6413165" cy="2703530"/>
          </a:xfrm>
        </p:grpSpPr>
        <p:sp>
          <p:nvSpPr>
            <p:cNvPr id="28" name="ïṣḷîďè">
              <a:extLst>
                <a:ext uri="{FF2B5EF4-FFF2-40B4-BE49-F238E27FC236}">
                  <a16:creationId xmlns="" xmlns:a16="http://schemas.microsoft.com/office/drawing/2014/main" id="{7D3D87F1-E89E-41EB-B570-B8EFF4E930C2}"/>
                </a:ext>
              </a:extLst>
            </p:cNvPr>
            <p:cNvSpPr/>
            <p:nvPr/>
          </p:nvSpPr>
          <p:spPr>
            <a:xfrm>
              <a:off x="1" y="2287661"/>
              <a:ext cx="6405508" cy="2698111"/>
            </a:xfrm>
            <a:prstGeom prst="homePlate">
              <a:avLst>
                <a:gd name="adj" fmla="val 47349"/>
              </a:avLst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22488" b="-22488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400"/>
              <a:endParaRPr lang="zh-CN" altLang="en-US" dirty="0"/>
            </a:p>
          </p:txBody>
        </p:sp>
        <p:sp>
          <p:nvSpPr>
            <p:cNvPr id="29" name="išḷîḓé">
              <a:extLst>
                <a:ext uri="{FF2B5EF4-FFF2-40B4-BE49-F238E27FC236}">
                  <a16:creationId xmlns="" xmlns:a16="http://schemas.microsoft.com/office/drawing/2014/main" id="{F0885096-6ABD-482A-9D38-EA84FD4629EE}"/>
                </a:ext>
              </a:extLst>
            </p:cNvPr>
            <p:cNvSpPr/>
            <p:nvPr/>
          </p:nvSpPr>
          <p:spPr>
            <a:xfrm>
              <a:off x="4615622" y="2286786"/>
              <a:ext cx="1789886" cy="2698985"/>
            </a:xfrm>
            <a:custGeom>
              <a:avLst/>
              <a:gdLst>
                <a:gd name="connsiteX0" fmla="*/ 0 w 21600"/>
                <a:gd name="connsiteY0" fmla="*/ 7 h 21607"/>
                <a:gd name="connsiteX1" fmla="*/ 11937 w 21600"/>
                <a:gd name="connsiteY1" fmla="*/ 21607 h 21607"/>
                <a:gd name="connsiteX2" fmla="*/ 21600 w 21600"/>
                <a:gd name="connsiteY2" fmla="*/ 10558 h 21607"/>
                <a:gd name="connsiteX3" fmla="*/ 11937 w 21600"/>
                <a:gd name="connsiteY3" fmla="*/ 0 h 21607"/>
                <a:gd name="connsiteX4" fmla="*/ 0 w 21600"/>
                <a:gd name="connsiteY4" fmla="*/ 7 h 21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" h="21607" extrusionOk="0">
                  <a:moveTo>
                    <a:pt x="0" y="7"/>
                  </a:moveTo>
                  <a:lnTo>
                    <a:pt x="11937" y="21607"/>
                  </a:lnTo>
                  <a:lnTo>
                    <a:pt x="21600" y="10558"/>
                  </a:lnTo>
                  <a:lnTo>
                    <a:pt x="11937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25400" cap="flat">
              <a:noFill/>
              <a:miter lim="4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0" name="í$1îḋê">
              <a:extLst>
                <a:ext uri="{FF2B5EF4-FFF2-40B4-BE49-F238E27FC236}">
                  <a16:creationId xmlns="" xmlns:a16="http://schemas.microsoft.com/office/drawing/2014/main" id="{E71050BB-52D2-468B-8533-9632195623B8}"/>
                </a:ext>
              </a:extLst>
            </p:cNvPr>
            <p:cNvSpPr/>
            <p:nvPr/>
          </p:nvSpPr>
          <p:spPr>
            <a:xfrm rot="10800000" flipH="1">
              <a:off x="4619626" y="2286785"/>
              <a:ext cx="1793540" cy="2703530"/>
            </a:xfrm>
            <a:custGeom>
              <a:avLst/>
              <a:gdLst>
                <a:gd name="connsiteX0" fmla="*/ 0 w 21563"/>
                <a:gd name="connsiteY0" fmla="*/ 0 h 21492"/>
                <a:gd name="connsiteX1" fmla="*/ 11774 w 21563"/>
                <a:gd name="connsiteY1" fmla="*/ 21492 h 21492"/>
                <a:gd name="connsiteX2" fmla="*/ 21563 w 21563"/>
                <a:gd name="connsiteY2" fmla="*/ 11065 h 21492"/>
                <a:gd name="connsiteX3" fmla="*/ 11835 w 21563"/>
                <a:gd name="connsiteY3" fmla="*/ 58 h 21492"/>
                <a:gd name="connsiteX4" fmla="*/ 0 w 21563"/>
                <a:gd name="connsiteY4" fmla="*/ 0 h 21492"/>
                <a:gd name="connsiteX0-1" fmla="*/ 0 w 21563"/>
                <a:gd name="connsiteY0-2" fmla="*/ 29 h 21521"/>
                <a:gd name="connsiteX1-3" fmla="*/ 11774 w 21563"/>
                <a:gd name="connsiteY1-4" fmla="*/ 21521 h 21521"/>
                <a:gd name="connsiteX2-5" fmla="*/ 21563 w 21563"/>
                <a:gd name="connsiteY2-6" fmla="*/ 11094 h 21521"/>
                <a:gd name="connsiteX3-7" fmla="*/ 11798 w 21563"/>
                <a:gd name="connsiteY3-8" fmla="*/ 0 h 21521"/>
                <a:gd name="connsiteX4-9" fmla="*/ 0 w 21563"/>
                <a:gd name="connsiteY4-10" fmla="*/ 29 h 2152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563" h="21521" extrusionOk="0">
                  <a:moveTo>
                    <a:pt x="0" y="29"/>
                  </a:moveTo>
                  <a:lnTo>
                    <a:pt x="11774" y="21521"/>
                  </a:lnTo>
                  <a:lnTo>
                    <a:pt x="21563" y="11094"/>
                  </a:lnTo>
                  <a:lnTo>
                    <a:pt x="1179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25400" cap="flat">
              <a:noFill/>
              <a:miter lim="4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íṧḷíďé">
              <a:extLst>
                <a:ext uri="{FF2B5EF4-FFF2-40B4-BE49-F238E27FC236}">
                  <a16:creationId xmlns="" xmlns:a16="http://schemas.microsoft.com/office/drawing/2014/main" id="{2DE78EF6-F242-4FD3-B36D-80336759DF21}"/>
                </a:ext>
              </a:extLst>
            </p:cNvPr>
            <p:cNvSpPr/>
            <p:nvPr/>
          </p:nvSpPr>
          <p:spPr>
            <a:xfrm>
              <a:off x="5200437" y="3145914"/>
              <a:ext cx="929935" cy="980728"/>
            </a:xfrm>
            <a:prstGeom prst="rect">
              <a:avLst/>
            </a:prstGeom>
            <a:ln w="12700">
              <a:miter lim="400000"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zh-CN" altLang="en-US" b="1" i="1" dirty="0">
                  <a:solidFill>
                    <a:schemeClr val="bg1"/>
                  </a:solidFill>
                </a:rPr>
                <a:t>项目</a:t>
              </a:r>
            </a:p>
          </p:txBody>
        </p:sp>
      </p:grpSp>
      <p:grpSp>
        <p:nvGrpSpPr>
          <p:cNvPr id="32" name="îṧľïde">
            <a:extLst>
              <a:ext uri="{FF2B5EF4-FFF2-40B4-BE49-F238E27FC236}">
                <a16:creationId xmlns="" xmlns:a16="http://schemas.microsoft.com/office/drawing/2014/main" id="{A24C2D0E-2B64-40C1-9B98-106DFF3E21DD}"/>
              </a:ext>
            </a:extLst>
          </p:cNvPr>
          <p:cNvGrpSpPr/>
          <p:nvPr/>
        </p:nvGrpSpPr>
        <p:grpSpPr>
          <a:xfrm>
            <a:off x="6902587" y="1130300"/>
            <a:ext cx="4617900" cy="724879"/>
            <a:chOff x="6902587" y="1130300"/>
            <a:chExt cx="4617900" cy="724879"/>
          </a:xfrm>
        </p:grpSpPr>
        <p:grpSp>
          <p:nvGrpSpPr>
            <p:cNvPr id="33" name="îš1îḋé">
              <a:extLst>
                <a:ext uri="{FF2B5EF4-FFF2-40B4-BE49-F238E27FC236}">
                  <a16:creationId xmlns="" xmlns:a16="http://schemas.microsoft.com/office/drawing/2014/main" id="{C8848B02-94F5-4276-88C4-C9A997293258}"/>
                </a:ext>
              </a:extLst>
            </p:cNvPr>
            <p:cNvGrpSpPr/>
            <p:nvPr/>
          </p:nvGrpSpPr>
          <p:grpSpPr>
            <a:xfrm>
              <a:off x="6902587" y="1175030"/>
              <a:ext cx="479288" cy="479292"/>
              <a:chOff x="6643095" y="3166892"/>
              <a:chExt cx="625760" cy="625764"/>
            </a:xfrm>
          </p:grpSpPr>
          <p:sp>
            <p:nvSpPr>
              <p:cNvPr id="37" name="iśḷïḋé">
                <a:extLst>
                  <a:ext uri="{FF2B5EF4-FFF2-40B4-BE49-F238E27FC236}">
                    <a16:creationId xmlns="" xmlns:a16="http://schemas.microsoft.com/office/drawing/2014/main" id="{5AF43316-08EF-4EF8-85DF-6C55B53D95C1}"/>
                  </a:ext>
                </a:extLst>
              </p:cNvPr>
              <p:cNvSpPr/>
              <p:nvPr/>
            </p:nvSpPr>
            <p:spPr>
              <a:xfrm>
                <a:off x="6643095" y="3166892"/>
                <a:ext cx="625760" cy="62576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10000"/>
                  </a:lnSpc>
                </a:pPr>
                <a:endParaRPr lang="zh-CN" altLang="en-US" dirty="0"/>
              </a:p>
            </p:txBody>
          </p:sp>
          <p:sp>
            <p:nvSpPr>
              <p:cNvPr id="38" name="íš1iďé">
                <a:extLst>
                  <a:ext uri="{FF2B5EF4-FFF2-40B4-BE49-F238E27FC236}">
                    <a16:creationId xmlns="" xmlns:a16="http://schemas.microsoft.com/office/drawing/2014/main" id="{4A71736A-4B8B-4444-8550-3653058E58AF}"/>
                  </a:ext>
                </a:extLst>
              </p:cNvPr>
              <p:cNvSpPr/>
              <p:nvPr/>
            </p:nvSpPr>
            <p:spPr bwMode="auto">
              <a:xfrm>
                <a:off x="6783882" y="3311035"/>
                <a:ext cx="344185" cy="3374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endParaRPr lang="en-US" sz="7200" dirty="0"/>
              </a:p>
            </p:txBody>
          </p:sp>
        </p:grpSp>
        <p:grpSp>
          <p:nvGrpSpPr>
            <p:cNvPr id="34" name="îṣliḑé">
              <a:extLst>
                <a:ext uri="{FF2B5EF4-FFF2-40B4-BE49-F238E27FC236}">
                  <a16:creationId xmlns="" xmlns:a16="http://schemas.microsoft.com/office/drawing/2014/main" id="{B0DB6E56-4AFC-4C01-8A3E-F7851F6ADDB7}"/>
                </a:ext>
              </a:extLst>
            </p:cNvPr>
            <p:cNvGrpSpPr/>
            <p:nvPr/>
          </p:nvGrpSpPr>
          <p:grpSpPr>
            <a:xfrm>
              <a:off x="7458881" y="1130300"/>
              <a:ext cx="4061606" cy="724879"/>
              <a:chOff x="7996808" y="1734930"/>
              <a:chExt cx="2725999" cy="724879"/>
            </a:xfrm>
          </p:grpSpPr>
          <p:sp>
            <p:nvSpPr>
              <p:cNvPr id="35" name="ïṡ1íḓe">
                <a:extLst>
                  <a:ext uri="{FF2B5EF4-FFF2-40B4-BE49-F238E27FC236}">
                    <a16:creationId xmlns="" xmlns:a16="http://schemas.microsoft.com/office/drawing/2014/main" id="{A716A325-D8C1-4E98-ADAD-4592549EF307}"/>
                  </a:ext>
                </a:extLst>
              </p:cNvPr>
              <p:cNvSpPr txBox="1"/>
              <p:nvPr/>
            </p:nvSpPr>
            <p:spPr>
              <a:xfrm>
                <a:off x="7996808" y="2058095"/>
                <a:ext cx="2725999" cy="40171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r>
                  <a:rPr lang="zh-CN" altLang="en-US" sz="1600" dirty="0"/>
                  <a:t>通过复制您的文本后，在此框中选择粘贴。</a:t>
                </a:r>
                <a:endParaRPr lang="en-US" altLang="zh-CN" sz="1600" dirty="0"/>
              </a:p>
            </p:txBody>
          </p:sp>
          <p:sp>
            <p:nvSpPr>
              <p:cNvPr id="36" name="ïśḷïdé">
                <a:extLst>
                  <a:ext uri="{FF2B5EF4-FFF2-40B4-BE49-F238E27FC236}">
                    <a16:creationId xmlns="" xmlns:a16="http://schemas.microsoft.com/office/drawing/2014/main" id="{EFFDF94F-FB27-4F7F-9277-4BB2A184321B}"/>
                  </a:ext>
                </a:extLst>
              </p:cNvPr>
              <p:cNvSpPr/>
              <p:nvPr/>
            </p:nvSpPr>
            <p:spPr>
              <a:xfrm>
                <a:off x="7996808" y="1734930"/>
                <a:ext cx="2725997" cy="323165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01.</a:t>
                </a:r>
                <a:r>
                  <a:rPr lang="zh-CN" altLang="en-US" sz="2000" b="1" dirty="0"/>
                  <a:t> 此处输入标题</a:t>
                </a:r>
                <a:endParaRPr lang="en-US" altLang="zh-CN" sz="2000" b="1" dirty="0"/>
              </a:p>
            </p:txBody>
          </p:sp>
        </p:grp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92C9B0B5-56A8-4017-88F8-ED8FA917A8CD}"/>
              </a:ext>
            </a:extLst>
          </p:cNvPr>
          <p:cNvGrpSpPr/>
          <p:nvPr/>
        </p:nvGrpSpPr>
        <p:grpSpPr>
          <a:xfrm>
            <a:off x="6902587" y="1921902"/>
            <a:ext cx="4617900" cy="791601"/>
            <a:chOff x="6902587" y="1921902"/>
            <a:chExt cx="4617900" cy="791601"/>
          </a:xfrm>
        </p:grpSpPr>
        <p:grpSp>
          <p:nvGrpSpPr>
            <p:cNvPr id="40" name="íṡḻïḑé">
              <a:extLst>
                <a:ext uri="{FF2B5EF4-FFF2-40B4-BE49-F238E27FC236}">
                  <a16:creationId xmlns="" xmlns:a16="http://schemas.microsoft.com/office/drawing/2014/main" id="{0C102E42-C03D-4582-AC57-1CDB5EBFD583}"/>
                </a:ext>
              </a:extLst>
            </p:cNvPr>
            <p:cNvGrpSpPr/>
            <p:nvPr/>
          </p:nvGrpSpPr>
          <p:grpSpPr>
            <a:xfrm>
              <a:off x="6902587" y="1988624"/>
              <a:ext cx="4617900" cy="724879"/>
              <a:chOff x="6902587" y="1130300"/>
              <a:chExt cx="4617900" cy="724879"/>
            </a:xfrm>
          </p:grpSpPr>
          <p:grpSp>
            <p:nvGrpSpPr>
              <p:cNvPr id="42" name="îṧľïḍe">
                <a:extLst>
                  <a:ext uri="{FF2B5EF4-FFF2-40B4-BE49-F238E27FC236}">
                    <a16:creationId xmlns="" xmlns:a16="http://schemas.microsoft.com/office/drawing/2014/main" id="{DD522452-D7BC-43B2-AAA1-1B5AF8887E14}"/>
                  </a:ext>
                </a:extLst>
              </p:cNvPr>
              <p:cNvGrpSpPr/>
              <p:nvPr/>
            </p:nvGrpSpPr>
            <p:grpSpPr>
              <a:xfrm>
                <a:off x="6902587" y="1175030"/>
                <a:ext cx="479288" cy="479292"/>
                <a:chOff x="6643095" y="3166892"/>
                <a:chExt cx="625760" cy="625764"/>
              </a:xfrm>
            </p:grpSpPr>
            <p:sp>
              <p:nvSpPr>
                <p:cNvPr id="46" name="ï$ľíḑê">
                  <a:extLst>
                    <a:ext uri="{FF2B5EF4-FFF2-40B4-BE49-F238E27FC236}">
                      <a16:creationId xmlns="" xmlns:a16="http://schemas.microsoft.com/office/drawing/2014/main" id="{EF00936A-5441-475C-880A-BAC78D9C8572}"/>
                    </a:ext>
                  </a:extLst>
                </p:cNvPr>
                <p:cNvSpPr/>
                <p:nvPr/>
              </p:nvSpPr>
              <p:spPr>
                <a:xfrm>
                  <a:off x="6643095" y="3166892"/>
                  <a:ext cx="625760" cy="62576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10000"/>
                    </a:lnSpc>
                  </a:pPr>
                  <a:endParaRPr lang="zh-CN" altLang="en-US" dirty="0"/>
                </a:p>
              </p:txBody>
            </p:sp>
            <p:sp>
              <p:nvSpPr>
                <p:cNvPr id="47" name="íṩḷíḑé">
                  <a:extLst>
                    <a:ext uri="{FF2B5EF4-FFF2-40B4-BE49-F238E27FC236}">
                      <a16:creationId xmlns="" xmlns:a16="http://schemas.microsoft.com/office/drawing/2014/main" id="{97BCFC7C-DE63-4836-B5EB-490B8A6F8857}"/>
                    </a:ext>
                  </a:extLst>
                </p:cNvPr>
                <p:cNvSpPr/>
                <p:nvPr/>
              </p:nvSpPr>
              <p:spPr bwMode="auto">
                <a:xfrm>
                  <a:off x="6783882" y="3311035"/>
                  <a:ext cx="344185" cy="337474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endParaRPr lang="en-US" sz="7200" dirty="0"/>
                </a:p>
              </p:txBody>
            </p:sp>
          </p:grpSp>
          <p:grpSp>
            <p:nvGrpSpPr>
              <p:cNvPr id="43" name="îšlïďè">
                <a:extLst>
                  <a:ext uri="{FF2B5EF4-FFF2-40B4-BE49-F238E27FC236}">
                    <a16:creationId xmlns="" xmlns:a16="http://schemas.microsoft.com/office/drawing/2014/main" id="{D10ADDB7-F0B4-4483-9813-4B0A6B3E66DD}"/>
                  </a:ext>
                </a:extLst>
              </p:cNvPr>
              <p:cNvGrpSpPr/>
              <p:nvPr/>
            </p:nvGrpSpPr>
            <p:grpSpPr>
              <a:xfrm>
                <a:off x="7458881" y="1130300"/>
                <a:ext cx="4061606" cy="724879"/>
                <a:chOff x="7996808" y="1734930"/>
                <a:chExt cx="2725999" cy="724879"/>
              </a:xfrm>
            </p:grpSpPr>
            <p:sp>
              <p:nvSpPr>
                <p:cNvPr id="44" name="îśļiḍê">
                  <a:extLst>
                    <a:ext uri="{FF2B5EF4-FFF2-40B4-BE49-F238E27FC236}">
                      <a16:creationId xmlns="" xmlns:a16="http://schemas.microsoft.com/office/drawing/2014/main" id="{128D3BF3-3A5E-49D8-B7F4-8563141CCFE0}"/>
                    </a:ext>
                  </a:extLst>
                </p:cNvPr>
                <p:cNvSpPr txBox="1"/>
                <p:nvPr/>
              </p:nvSpPr>
              <p:spPr>
                <a:xfrm>
                  <a:off x="7996808" y="2058095"/>
                  <a:ext cx="2725999" cy="40171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r>
                    <a:rPr lang="zh-CN" altLang="en-US" sz="1600" dirty="0"/>
                    <a:t>通过复制您的文本后，在此框中选择粘贴。</a:t>
                  </a:r>
                  <a:endParaRPr lang="en-US" altLang="zh-CN" sz="1600" dirty="0"/>
                </a:p>
              </p:txBody>
            </p:sp>
            <p:sp>
              <p:nvSpPr>
                <p:cNvPr id="45" name="íṩlíḑê">
                  <a:extLst>
                    <a:ext uri="{FF2B5EF4-FFF2-40B4-BE49-F238E27FC236}">
                      <a16:creationId xmlns="" xmlns:a16="http://schemas.microsoft.com/office/drawing/2014/main" id="{A35E75F6-917C-4EC0-BAF7-1EB732778BA6}"/>
                    </a:ext>
                  </a:extLst>
                </p:cNvPr>
                <p:cNvSpPr/>
                <p:nvPr/>
              </p:nvSpPr>
              <p:spPr>
                <a:xfrm>
                  <a:off x="7996808" y="1734930"/>
                  <a:ext cx="2725997" cy="32316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02.</a:t>
                  </a:r>
                  <a:r>
                    <a:rPr lang="zh-CN" altLang="en-US" sz="2000" b="1" dirty="0"/>
                    <a:t> 此处输入标题</a:t>
                  </a:r>
                  <a:endParaRPr lang="en-US" altLang="zh-CN" sz="2000" b="1" dirty="0"/>
                </a:p>
              </p:txBody>
            </p:sp>
          </p:grpSp>
        </p:grpSp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9C402C7A-770D-47A9-A24F-CCA4C05C6867}"/>
                </a:ext>
              </a:extLst>
            </p:cNvPr>
            <p:cNvCxnSpPr/>
            <p:nvPr/>
          </p:nvCxnSpPr>
          <p:spPr>
            <a:xfrm>
              <a:off x="7572375" y="1921902"/>
              <a:ext cx="394810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6F48A4EC-7C1A-497F-A8A6-C6CC9DD4E001}"/>
              </a:ext>
            </a:extLst>
          </p:cNvPr>
          <p:cNvGrpSpPr/>
          <p:nvPr/>
        </p:nvGrpSpPr>
        <p:grpSpPr>
          <a:xfrm>
            <a:off x="6902587" y="2780226"/>
            <a:ext cx="4617900" cy="791601"/>
            <a:chOff x="6902587" y="2780226"/>
            <a:chExt cx="4617900" cy="791601"/>
          </a:xfrm>
        </p:grpSpPr>
        <p:grpSp>
          <p:nvGrpSpPr>
            <p:cNvPr id="49" name="îṡļîḓè">
              <a:extLst>
                <a:ext uri="{FF2B5EF4-FFF2-40B4-BE49-F238E27FC236}">
                  <a16:creationId xmlns="" xmlns:a16="http://schemas.microsoft.com/office/drawing/2014/main" id="{90151DF4-8FFA-4174-A1F2-F9C5BF8F8706}"/>
                </a:ext>
              </a:extLst>
            </p:cNvPr>
            <p:cNvGrpSpPr/>
            <p:nvPr/>
          </p:nvGrpSpPr>
          <p:grpSpPr>
            <a:xfrm>
              <a:off x="6902587" y="2846948"/>
              <a:ext cx="4617900" cy="724879"/>
              <a:chOff x="6902587" y="1130300"/>
              <a:chExt cx="4617900" cy="724879"/>
            </a:xfrm>
          </p:grpSpPr>
          <p:grpSp>
            <p:nvGrpSpPr>
              <p:cNvPr id="51" name="ïs1idé">
                <a:extLst>
                  <a:ext uri="{FF2B5EF4-FFF2-40B4-BE49-F238E27FC236}">
                    <a16:creationId xmlns="" xmlns:a16="http://schemas.microsoft.com/office/drawing/2014/main" id="{6C179EE0-A22D-4CE6-A5FF-386A26372B1F}"/>
                  </a:ext>
                </a:extLst>
              </p:cNvPr>
              <p:cNvGrpSpPr/>
              <p:nvPr/>
            </p:nvGrpSpPr>
            <p:grpSpPr>
              <a:xfrm>
                <a:off x="6902587" y="1175030"/>
                <a:ext cx="479288" cy="479292"/>
                <a:chOff x="6643095" y="3166892"/>
                <a:chExt cx="625760" cy="625764"/>
              </a:xfrm>
            </p:grpSpPr>
            <p:sp>
              <p:nvSpPr>
                <p:cNvPr id="55" name="ïş1îḑé">
                  <a:extLst>
                    <a:ext uri="{FF2B5EF4-FFF2-40B4-BE49-F238E27FC236}">
                      <a16:creationId xmlns="" xmlns:a16="http://schemas.microsoft.com/office/drawing/2014/main" id="{AA308597-A704-4400-80F9-DDF6D9A0F428}"/>
                    </a:ext>
                  </a:extLst>
                </p:cNvPr>
                <p:cNvSpPr/>
                <p:nvPr/>
              </p:nvSpPr>
              <p:spPr>
                <a:xfrm>
                  <a:off x="6643095" y="3166892"/>
                  <a:ext cx="625760" cy="625764"/>
                </a:xfrm>
                <a:prstGeom prst="ellipse">
                  <a:avLst/>
                </a:prstGeom>
                <a:solidFill>
                  <a:schemeClr val="accent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10000"/>
                    </a:lnSpc>
                  </a:pPr>
                  <a:endParaRPr lang="zh-CN" altLang="en-US" dirty="0"/>
                </a:p>
              </p:txBody>
            </p:sp>
            <p:sp>
              <p:nvSpPr>
                <p:cNvPr id="56" name="ï$liďe">
                  <a:extLst>
                    <a:ext uri="{FF2B5EF4-FFF2-40B4-BE49-F238E27FC236}">
                      <a16:creationId xmlns="" xmlns:a16="http://schemas.microsoft.com/office/drawing/2014/main" id="{3F0EF5CC-5CB9-49CC-A852-1741385FA351}"/>
                    </a:ext>
                  </a:extLst>
                </p:cNvPr>
                <p:cNvSpPr/>
                <p:nvPr/>
              </p:nvSpPr>
              <p:spPr bwMode="auto">
                <a:xfrm>
                  <a:off x="6783882" y="3311035"/>
                  <a:ext cx="344185" cy="337474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endParaRPr lang="en-US" sz="7200" dirty="0"/>
                </a:p>
              </p:txBody>
            </p:sp>
          </p:grpSp>
          <p:grpSp>
            <p:nvGrpSpPr>
              <p:cNvPr id="52" name="isḷïḍe">
                <a:extLst>
                  <a:ext uri="{FF2B5EF4-FFF2-40B4-BE49-F238E27FC236}">
                    <a16:creationId xmlns="" xmlns:a16="http://schemas.microsoft.com/office/drawing/2014/main" id="{E73913A4-13C0-421C-B1F0-DF7A30E57FA1}"/>
                  </a:ext>
                </a:extLst>
              </p:cNvPr>
              <p:cNvGrpSpPr/>
              <p:nvPr/>
            </p:nvGrpSpPr>
            <p:grpSpPr>
              <a:xfrm>
                <a:off x="7458881" y="1130300"/>
                <a:ext cx="4061606" cy="724879"/>
                <a:chOff x="7996808" y="1734930"/>
                <a:chExt cx="2725999" cy="724879"/>
              </a:xfrm>
            </p:grpSpPr>
            <p:sp>
              <p:nvSpPr>
                <p:cNvPr id="53" name="íṧliḓè">
                  <a:extLst>
                    <a:ext uri="{FF2B5EF4-FFF2-40B4-BE49-F238E27FC236}">
                      <a16:creationId xmlns="" xmlns:a16="http://schemas.microsoft.com/office/drawing/2014/main" id="{0273494B-876B-449A-A2F5-6CB780D62337}"/>
                    </a:ext>
                  </a:extLst>
                </p:cNvPr>
                <p:cNvSpPr txBox="1"/>
                <p:nvPr/>
              </p:nvSpPr>
              <p:spPr>
                <a:xfrm>
                  <a:off x="7996808" y="2058095"/>
                  <a:ext cx="2725999" cy="40171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r>
                    <a:rPr lang="zh-CN" altLang="en-US" sz="1600" dirty="0"/>
                    <a:t>通过复制您的文本后，在此框中选择粘贴。</a:t>
                  </a:r>
                  <a:endParaRPr lang="en-US" altLang="zh-CN" sz="1600" dirty="0"/>
                </a:p>
              </p:txBody>
            </p:sp>
            <p:sp>
              <p:nvSpPr>
                <p:cNvPr id="54" name="ïŝḷíḑè">
                  <a:extLst>
                    <a:ext uri="{FF2B5EF4-FFF2-40B4-BE49-F238E27FC236}">
                      <a16:creationId xmlns="" xmlns:a16="http://schemas.microsoft.com/office/drawing/2014/main" id="{1E1438B7-6525-4AE1-83ED-30854E351812}"/>
                    </a:ext>
                  </a:extLst>
                </p:cNvPr>
                <p:cNvSpPr/>
                <p:nvPr/>
              </p:nvSpPr>
              <p:spPr>
                <a:xfrm>
                  <a:off x="7996808" y="1734930"/>
                  <a:ext cx="2725997" cy="32316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03.</a:t>
                  </a:r>
                  <a:r>
                    <a:rPr lang="zh-CN" altLang="en-US" sz="2000" b="1" dirty="0"/>
                    <a:t> 此处输入标题</a:t>
                  </a:r>
                  <a:endParaRPr lang="en-US" altLang="zh-CN" sz="2000" b="1" dirty="0"/>
                </a:p>
              </p:txBody>
            </p:sp>
          </p:grpSp>
        </p:grpSp>
        <p:cxnSp>
          <p:nvCxnSpPr>
            <p:cNvPr id="50" name="直接连接符 49">
              <a:extLst>
                <a:ext uri="{FF2B5EF4-FFF2-40B4-BE49-F238E27FC236}">
                  <a16:creationId xmlns="" xmlns:a16="http://schemas.microsoft.com/office/drawing/2014/main" id="{8BBB981A-F2E9-4FD4-9D0C-5C4337011AE7}"/>
                </a:ext>
              </a:extLst>
            </p:cNvPr>
            <p:cNvCxnSpPr/>
            <p:nvPr/>
          </p:nvCxnSpPr>
          <p:spPr>
            <a:xfrm>
              <a:off x="7572375" y="2780226"/>
              <a:ext cx="394810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99144F1C-0177-4061-8463-992F33557C39}"/>
              </a:ext>
            </a:extLst>
          </p:cNvPr>
          <p:cNvGrpSpPr/>
          <p:nvPr/>
        </p:nvGrpSpPr>
        <p:grpSpPr>
          <a:xfrm>
            <a:off x="6902587" y="3638550"/>
            <a:ext cx="4617900" cy="791601"/>
            <a:chOff x="6902587" y="3638550"/>
            <a:chExt cx="4617900" cy="791601"/>
          </a:xfrm>
        </p:grpSpPr>
        <p:grpSp>
          <p:nvGrpSpPr>
            <p:cNvPr id="58" name="îṧ1îḋè">
              <a:extLst>
                <a:ext uri="{FF2B5EF4-FFF2-40B4-BE49-F238E27FC236}">
                  <a16:creationId xmlns="" xmlns:a16="http://schemas.microsoft.com/office/drawing/2014/main" id="{803B90E1-8104-4C38-A257-D9366937DE3F}"/>
                </a:ext>
              </a:extLst>
            </p:cNvPr>
            <p:cNvGrpSpPr/>
            <p:nvPr/>
          </p:nvGrpSpPr>
          <p:grpSpPr>
            <a:xfrm>
              <a:off x="6902587" y="3705272"/>
              <a:ext cx="4617900" cy="724879"/>
              <a:chOff x="6902587" y="1130300"/>
              <a:chExt cx="4617900" cy="724879"/>
            </a:xfrm>
          </p:grpSpPr>
          <p:grpSp>
            <p:nvGrpSpPr>
              <p:cNvPr id="60" name="îŝľidè">
                <a:extLst>
                  <a:ext uri="{FF2B5EF4-FFF2-40B4-BE49-F238E27FC236}">
                    <a16:creationId xmlns="" xmlns:a16="http://schemas.microsoft.com/office/drawing/2014/main" id="{4D40F3F7-36B6-4D65-AF2E-6C68417674BD}"/>
                  </a:ext>
                </a:extLst>
              </p:cNvPr>
              <p:cNvGrpSpPr/>
              <p:nvPr/>
            </p:nvGrpSpPr>
            <p:grpSpPr>
              <a:xfrm>
                <a:off x="6902587" y="1175030"/>
                <a:ext cx="479288" cy="479292"/>
                <a:chOff x="6643095" y="3166892"/>
                <a:chExt cx="625760" cy="625764"/>
              </a:xfrm>
            </p:grpSpPr>
            <p:sp>
              <p:nvSpPr>
                <p:cNvPr id="64" name="íṣḻïḍé">
                  <a:extLst>
                    <a:ext uri="{FF2B5EF4-FFF2-40B4-BE49-F238E27FC236}">
                      <a16:creationId xmlns="" xmlns:a16="http://schemas.microsoft.com/office/drawing/2014/main" id="{A81E2DE6-D127-4D9D-AA47-F9EFA1279612}"/>
                    </a:ext>
                  </a:extLst>
                </p:cNvPr>
                <p:cNvSpPr/>
                <p:nvPr/>
              </p:nvSpPr>
              <p:spPr>
                <a:xfrm>
                  <a:off x="6643095" y="3166892"/>
                  <a:ext cx="625760" cy="62576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10000"/>
                    </a:lnSpc>
                  </a:pPr>
                  <a:endParaRPr lang="zh-CN" altLang="en-US" dirty="0"/>
                </a:p>
              </p:txBody>
            </p:sp>
            <p:sp>
              <p:nvSpPr>
                <p:cNvPr id="65" name="iṩļíḑé">
                  <a:extLst>
                    <a:ext uri="{FF2B5EF4-FFF2-40B4-BE49-F238E27FC236}">
                      <a16:creationId xmlns="" xmlns:a16="http://schemas.microsoft.com/office/drawing/2014/main" id="{4862865F-74A3-4E50-A814-B0EE1A9D1C1D}"/>
                    </a:ext>
                  </a:extLst>
                </p:cNvPr>
                <p:cNvSpPr/>
                <p:nvPr/>
              </p:nvSpPr>
              <p:spPr bwMode="auto">
                <a:xfrm>
                  <a:off x="6783882" y="3311035"/>
                  <a:ext cx="344185" cy="337474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endParaRPr lang="en-US" sz="7200" dirty="0"/>
                </a:p>
              </p:txBody>
            </p:sp>
          </p:grpSp>
          <p:grpSp>
            <p:nvGrpSpPr>
              <p:cNvPr id="61" name="íṧḷïḍe">
                <a:extLst>
                  <a:ext uri="{FF2B5EF4-FFF2-40B4-BE49-F238E27FC236}">
                    <a16:creationId xmlns="" xmlns:a16="http://schemas.microsoft.com/office/drawing/2014/main" id="{8D28AA29-1FC0-4A19-8AB7-79CB859B0B6D}"/>
                  </a:ext>
                </a:extLst>
              </p:cNvPr>
              <p:cNvGrpSpPr/>
              <p:nvPr/>
            </p:nvGrpSpPr>
            <p:grpSpPr>
              <a:xfrm>
                <a:off x="7458881" y="1130300"/>
                <a:ext cx="4061606" cy="724879"/>
                <a:chOff x="7996808" y="1734930"/>
                <a:chExt cx="2725999" cy="724879"/>
              </a:xfrm>
            </p:grpSpPr>
            <p:sp>
              <p:nvSpPr>
                <p:cNvPr id="62" name="ïŝḷiḍè">
                  <a:extLst>
                    <a:ext uri="{FF2B5EF4-FFF2-40B4-BE49-F238E27FC236}">
                      <a16:creationId xmlns="" xmlns:a16="http://schemas.microsoft.com/office/drawing/2014/main" id="{384FBA4A-BF79-42B2-99AD-947B8F740B7D}"/>
                    </a:ext>
                  </a:extLst>
                </p:cNvPr>
                <p:cNvSpPr txBox="1"/>
                <p:nvPr/>
              </p:nvSpPr>
              <p:spPr>
                <a:xfrm>
                  <a:off x="7996808" y="2058095"/>
                  <a:ext cx="2725999" cy="40171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r>
                    <a:rPr lang="zh-CN" altLang="en-US" sz="1600" dirty="0"/>
                    <a:t>通过复制您的文本后，在此框中选择粘贴。</a:t>
                  </a:r>
                  <a:endParaRPr lang="en-US" altLang="zh-CN" sz="1600" dirty="0"/>
                </a:p>
              </p:txBody>
            </p:sp>
            <p:sp>
              <p:nvSpPr>
                <p:cNvPr id="63" name="íṩlîďé">
                  <a:extLst>
                    <a:ext uri="{FF2B5EF4-FFF2-40B4-BE49-F238E27FC236}">
                      <a16:creationId xmlns="" xmlns:a16="http://schemas.microsoft.com/office/drawing/2014/main" id="{17432E52-C63D-4072-94F5-A87AABC23333}"/>
                    </a:ext>
                  </a:extLst>
                </p:cNvPr>
                <p:cNvSpPr/>
                <p:nvPr/>
              </p:nvSpPr>
              <p:spPr>
                <a:xfrm>
                  <a:off x="7996808" y="1734930"/>
                  <a:ext cx="2725997" cy="32316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04.</a:t>
                  </a:r>
                  <a:r>
                    <a:rPr lang="zh-CN" altLang="en-US" sz="2000" b="1" dirty="0"/>
                    <a:t> 此处输入标题</a:t>
                  </a:r>
                  <a:endParaRPr lang="en-US" altLang="zh-CN" sz="2000" b="1" dirty="0"/>
                </a:p>
              </p:txBody>
            </p:sp>
          </p:grpSp>
        </p:grpSp>
        <p:cxnSp>
          <p:nvCxnSpPr>
            <p:cNvPr id="59" name="直接连接符 58">
              <a:extLst>
                <a:ext uri="{FF2B5EF4-FFF2-40B4-BE49-F238E27FC236}">
                  <a16:creationId xmlns="" xmlns:a16="http://schemas.microsoft.com/office/drawing/2014/main" id="{C8CFDC3C-C6EA-4959-8B91-136CAB06A8E4}"/>
                </a:ext>
              </a:extLst>
            </p:cNvPr>
            <p:cNvCxnSpPr/>
            <p:nvPr/>
          </p:nvCxnSpPr>
          <p:spPr>
            <a:xfrm>
              <a:off x="7572375" y="3638550"/>
              <a:ext cx="394810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组合 65">
            <a:extLst>
              <a:ext uri="{FF2B5EF4-FFF2-40B4-BE49-F238E27FC236}">
                <a16:creationId xmlns="" xmlns:a16="http://schemas.microsoft.com/office/drawing/2014/main" id="{33DEE85C-FE03-4FE9-830D-3674D0616558}"/>
              </a:ext>
            </a:extLst>
          </p:cNvPr>
          <p:cNvGrpSpPr/>
          <p:nvPr/>
        </p:nvGrpSpPr>
        <p:grpSpPr>
          <a:xfrm>
            <a:off x="6902587" y="4496874"/>
            <a:ext cx="4617900" cy="791601"/>
            <a:chOff x="6902587" y="4496874"/>
            <a:chExt cx="4617900" cy="791601"/>
          </a:xfrm>
        </p:grpSpPr>
        <p:grpSp>
          <p:nvGrpSpPr>
            <p:cNvPr id="67" name="ïŝļîḓè">
              <a:extLst>
                <a:ext uri="{FF2B5EF4-FFF2-40B4-BE49-F238E27FC236}">
                  <a16:creationId xmlns="" xmlns:a16="http://schemas.microsoft.com/office/drawing/2014/main" id="{AC8A22B2-93B2-4185-9955-BDACAB65D7BE}"/>
                </a:ext>
              </a:extLst>
            </p:cNvPr>
            <p:cNvGrpSpPr/>
            <p:nvPr/>
          </p:nvGrpSpPr>
          <p:grpSpPr>
            <a:xfrm>
              <a:off x="6902587" y="4563596"/>
              <a:ext cx="4617900" cy="724879"/>
              <a:chOff x="6902587" y="1130300"/>
              <a:chExt cx="4617900" cy="724879"/>
            </a:xfrm>
          </p:grpSpPr>
          <p:grpSp>
            <p:nvGrpSpPr>
              <p:cNvPr id="69" name="îṡḷîḑè">
                <a:extLst>
                  <a:ext uri="{FF2B5EF4-FFF2-40B4-BE49-F238E27FC236}">
                    <a16:creationId xmlns="" xmlns:a16="http://schemas.microsoft.com/office/drawing/2014/main" id="{ADF74C1D-E639-45ED-85FB-E3AE7C47652A}"/>
                  </a:ext>
                </a:extLst>
              </p:cNvPr>
              <p:cNvGrpSpPr/>
              <p:nvPr/>
            </p:nvGrpSpPr>
            <p:grpSpPr>
              <a:xfrm>
                <a:off x="6902587" y="1175030"/>
                <a:ext cx="479288" cy="479292"/>
                <a:chOff x="6643095" y="3166892"/>
                <a:chExt cx="625760" cy="625764"/>
              </a:xfrm>
            </p:grpSpPr>
            <p:sp>
              <p:nvSpPr>
                <p:cNvPr id="73" name="îṡḷïḍê">
                  <a:extLst>
                    <a:ext uri="{FF2B5EF4-FFF2-40B4-BE49-F238E27FC236}">
                      <a16:creationId xmlns="" xmlns:a16="http://schemas.microsoft.com/office/drawing/2014/main" id="{CB2723C8-112E-4C68-9145-7A463A3C3C8C}"/>
                    </a:ext>
                  </a:extLst>
                </p:cNvPr>
                <p:cNvSpPr/>
                <p:nvPr/>
              </p:nvSpPr>
              <p:spPr>
                <a:xfrm>
                  <a:off x="6643095" y="3166892"/>
                  <a:ext cx="625760" cy="62576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10000"/>
                    </a:lnSpc>
                  </a:pPr>
                  <a:endParaRPr lang="zh-CN" altLang="en-US" dirty="0"/>
                </a:p>
              </p:txBody>
            </p:sp>
            <p:sp>
              <p:nvSpPr>
                <p:cNvPr id="74" name="iślîḍe">
                  <a:extLst>
                    <a:ext uri="{FF2B5EF4-FFF2-40B4-BE49-F238E27FC236}">
                      <a16:creationId xmlns="" xmlns:a16="http://schemas.microsoft.com/office/drawing/2014/main" id="{3414411C-3FE1-4075-91CE-1FC18B0C1184}"/>
                    </a:ext>
                  </a:extLst>
                </p:cNvPr>
                <p:cNvSpPr/>
                <p:nvPr/>
              </p:nvSpPr>
              <p:spPr bwMode="auto">
                <a:xfrm>
                  <a:off x="6783882" y="3311035"/>
                  <a:ext cx="344185" cy="337474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endParaRPr lang="en-US" sz="7200" dirty="0"/>
                </a:p>
              </p:txBody>
            </p:sp>
          </p:grpSp>
          <p:grpSp>
            <p:nvGrpSpPr>
              <p:cNvPr id="70" name="íşľiḋe">
                <a:extLst>
                  <a:ext uri="{FF2B5EF4-FFF2-40B4-BE49-F238E27FC236}">
                    <a16:creationId xmlns="" xmlns:a16="http://schemas.microsoft.com/office/drawing/2014/main" id="{78E1351A-4AA0-45BF-9ABF-650159E2E16E}"/>
                  </a:ext>
                </a:extLst>
              </p:cNvPr>
              <p:cNvGrpSpPr/>
              <p:nvPr/>
            </p:nvGrpSpPr>
            <p:grpSpPr>
              <a:xfrm>
                <a:off x="7458881" y="1130300"/>
                <a:ext cx="4061606" cy="724879"/>
                <a:chOff x="7996808" y="1734930"/>
                <a:chExt cx="2725999" cy="724879"/>
              </a:xfrm>
            </p:grpSpPr>
            <p:sp>
              <p:nvSpPr>
                <p:cNvPr id="71" name="îSḷîdé">
                  <a:extLst>
                    <a:ext uri="{FF2B5EF4-FFF2-40B4-BE49-F238E27FC236}">
                      <a16:creationId xmlns="" xmlns:a16="http://schemas.microsoft.com/office/drawing/2014/main" id="{19605EA7-7695-43D0-B40E-647A1533D327}"/>
                    </a:ext>
                  </a:extLst>
                </p:cNvPr>
                <p:cNvSpPr txBox="1"/>
                <p:nvPr/>
              </p:nvSpPr>
              <p:spPr>
                <a:xfrm>
                  <a:off x="7996808" y="2058095"/>
                  <a:ext cx="2725999" cy="40171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r>
                    <a:rPr lang="zh-CN" altLang="en-US" sz="1600" dirty="0"/>
                    <a:t>通过复制您的文本后，在此框中选择粘贴。</a:t>
                  </a:r>
                  <a:endParaRPr lang="en-US" altLang="zh-CN" sz="1600" dirty="0"/>
                </a:p>
              </p:txBody>
            </p:sp>
            <p:sp>
              <p:nvSpPr>
                <p:cNvPr id="72" name="íṧ1îḋe">
                  <a:extLst>
                    <a:ext uri="{FF2B5EF4-FFF2-40B4-BE49-F238E27FC236}">
                      <a16:creationId xmlns="" xmlns:a16="http://schemas.microsoft.com/office/drawing/2014/main" id="{9AB0D376-A475-41DB-8CAD-72FABF8CF8A3}"/>
                    </a:ext>
                  </a:extLst>
                </p:cNvPr>
                <p:cNvSpPr/>
                <p:nvPr/>
              </p:nvSpPr>
              <p:spPr>
                <a:xfrm>
                  <a:off x="7996808" y="1734930"/>
                  <a:ext cx="2725997" cy="32316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05.</a:t>
                  </a:r>
                  <a:r>
                    <a:rPr lang="zh-CN" altLang="en-US" sz="2000" b="1" dirty="0"/>
                    <a:t> 此处输入标题</a:t>
                  </a:r>
                  <a:endParaRPr lang="en-US" altLang="zh-CN" sz="2000" b="1" dirty="0"/>
                </a:p>
              </p:txBody>
            </p:sp>
          </p:grpSp>
        </p:grpSp>
        <p:cxnSp>
          <p:nvCxnSpPr>
            <p:cNvPr id="68" name="直接连接符 67">
              <a:extLst>
                <a:ext uri="{FF2B5EF4-FFF2-40B4-BE49-F238E27FC236}">
                  <a16:creationId xmlns="" xmlns:a16="http://schemas.microsoft.com/office/drawing/2014/main" id="{42DFFD3A-11B3-4A30-A7AB-C356D99A79B7}"/>
                </a:ext>
              </a:extLst>
            </p:cNvPr>
            <p:cNvCxnSpPr/>
            <p:nvPr/>
          </p:nvCxnSpPr>
          <p:spPr>
            <a:xfrm>
              <a:off x="7572375" y="4496874"/>
              <a:ext cx="394810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组合 74">
            <a:extLst>
              <a:ext uri="{FF2B5EF4-FFF2-40B4-BE49-F238E27FC236}">
                <a16:creationId xmlns="" xmlns:a16="http://schemas.microsoft.com/office/drawing/2014/main" id="{DBD1313D-389A-41ED-90E7-C5C6976570BE}"/>
              </a:ext>
            </a:extLst>
          </p:cNvPr>
          <p:cNvGrpSpPr/>
          <p:nvPr/>
        </p:nvGrpSpPr>
        <p:grpSpPr>
          <a:xfrm>
            <a:off x="6902587" y="5355198"/>
            <a:ext cx="4617900" cy="791602"/>
            <a:chOff x="6902587" y="5355198"/>
            <a:chExt cx="4617900" cy="791602"/>
          </a:xfrm>
        </p:grpSpPr>
        <p:grpSp>
          <p:nvGrpSpPr>
            <p:cNvPr id="76" name="iş1íde">
              <a:extLst>
                <a:ext uri="{FF2B5EF4-FFF2-40B4-BE49-F238E27FC236}">
                  <a16:creationId xmlns="" xmlns:a16="http://schemas.microsoft.com/office/drawing/2014/main" id="{37575BFB-E8DB-4C13-943D-03BEDA84209E}"/>
                </a:ext>
              </a:extLst>
            </p:cNvPr>
            <p:cNvGrpSpPr/>
            <p:nvPr/>
          </p:nvGrpSpPr>
          <p:grpSpPr>
            <a:xfrm>
              <a:off x="6902587" y="5421921"/>
              <a:ext cx="4617900" cy="724879"/>
              <a:chOff x="6902587" y="1130300"/>
              <a:chExt cx="4617900" cy="724879"/>
            </a:xfrm>
          </p:grpSpPr>
          <p:grpSp>
            <p:nvGrpSpPr>
              <p:cNvPr id="78" name="ïş1îḓè">
                <a:extLst>
                  <a:ext uri="{FF2B5EF4-FFF2-40B4-BE49-F238E27FC236}">
                    <a16:creationId xmlns="" xmlns:a16="http://schemas.microsoft.com/office/drawing/2014/main" id="{C486D793-5D15-4014-83E1-D014457EDDBB}"/>
                  </a:ext>
                </a:extLst>
              </p:cNvPr>
              <p:cNvGrpSpPr/>
              <p:nvPr/>
            </p:nvGrpSpPr>
            <p:grpSpPr>
              <a:xfrm>
                <a:off x="6902587" y="1175030"/>
                <a:ext cx="479288" cy="479292"/>
                <a:chOff x="6643095" y="3166892"/>
                <a:chExt cx="625760" cy="625764"/>
              </a:xfrm>
            </p:grpSpPr>
            <p:sp>
              <p:nvSpPr>
                <p:cNvPr id="82" name="îŝlíde">
                  <a:extLst>
                    <a:ext uri="{FF2B5EF4-FFF2-40B4-BE49-F238E27FC236}">
                      <a16:creationId xmlns="" xmlns:a16="http://schemas.microsoft.com/office/drawing/2014/main" id="{7B99418B-B983-47EE-ADF3-5D2F11F69E7F}"/>
                    </a:ext>
                  </a:extLst>
                </p:cNvPr>
                <p:cNvSpPr/>
                <p:nvPr/>
              </p:nvSpPr>
              <p:spPr>
                <a:xfrm>
                  <a:off x="6643095" y="3166892"/>
                  <a:ext cx="625760" cy="62576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10000"/>
                    </a:lnSpc>
                  </a:pPr>
                  <a:endParaRPr lang="zh-CN" altLang="en-US" dirty="0"/>
                </a:p>
              </p:txBody>
            </p:sp>
            <p:sp>
              <p:nvSpPr>
                <p:cNvPr id="83" name="iṧḷíḋe">
                  <a:extLst>
                    <a:ext uri="{FF2B5EF4-FFF2-40B4-BE49-F238E27FC236}">
                      <a16:creationId xmlns="" xmlns:a16="http://schemas.microsoft.com/office/drawing/2014/main" id="{2A8A9452-2760-4ECF-8986-7FD434A1025A}"/>
                    </a:ext>
                  </a:extLst>
                </p:cNvPr>
                <p:cNvSpPr/>
                <p:nvPr/>
              </p:nvSpPr>
              <p:spPr bwMode="auto">
                <a:xfrm>
                  <a:off x="6783882" y="3311035"/>
                  <a:ext cx="344185" cy="337474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endParaRPr lang="en-US" sz="7200" dirty="0"/>
                </a:p>
              </p:txBody>
            </p:sp>
          </p:grpSp>
          <p:grpSp>
            <p:nvGrpSpPr>
              <p:cNvPr id="79" name="iśļíďé">
                <a:extLst>
                  <a:ext uri="{FF2B5EF4-FFF2-40B4-BE49-F238E27FC236}">
                    <a16:creationId xmlns="" xmlns:a16="http://schemas.microsoft.com/office/drawing/2014/main" id="{46CDE491-105C-48DB-AE56-F160EAED255D}"/>
                  </a:ext>
                </a:extLst>
              </p:cNvPr>
              <p:cNvGrpSpPr/>
              <p:nvPr/>
            </p:nvGrpSpPr>
            <p:grpSpPr>
              <a:xfrm>
                <a:off x="7458881" y="1130300"/>
                <a:ext cx="4061606" cy="724879"/>
                <a:chOff x="7996808" y="1734930"/>
                <a:chExt cx="2725999" cy="724879"/>
              </a:xfrm>
            </p:grpSpPr>
            <p:sp>
              <p:nvSpPr>
                <p:cNvPr id="80" name="ïśḻîḍè">
                  <a:extLst>
                    <a:ext uri="{FF2B5EF4-FFF2-40B4-BE49-F238E27FC236}">
                      <a16:creationId xmlns="" xmlns:a16="http://schemas.microsoft.com/office/drawing/2014/main" id="{666986D5-8460-4AAC-88A3-66F0D99E4056}"/>
                    </a:ext>
                  </a:extLst>
                </p:cNvPr>
                <p:cNvSpPr txBox="1"/>
                <p:nvPr/>
              </p:nvSpPr>
              <p:spPr>
                <a:xfrm>
                  <a:off x="7996808" y="2058095"/>
                  <a:ext cx="2725999" cy="40171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r>
                    <a:rPr lang="zh-CN" altLang="en-US" sz="1600" dirty="0"/>
                    <a:t>通过复制您的文本后，在此框中选择粘贴。</a:t>
                  </a:r>
                  <a:endParaRPr lang="en-US" altLang="zh-CN" sz="1600" dirty="0"/>
                </a:p>
              </p:txBody>
            </p:sp>
            <p:sp>
              <p:nvSpPr>
                <p:cNvPr id="81" name="í$lïḍè">
                  <a:extLst>
                    <a:ext uri="{FF2B5EF4-FFF2-40B4-BE49-F238E27FC236}">
                      <a16:creationId xmlns="" xmlns:a16="http://schemas.microsoft.com/office/drawing/2014/main" id="{C711175E-E405-4BEF-B5B3-0EFEA29401E8}"/>
                    </a:ext>
                  </a:extLst>
                </p:cNvPr>
                <p:cNvSpPr/>
                <p:nvPr/>
              </p:nvSpPr>
              <p:spPr>
                <a:xfrm>
                  <a:off x="7996808" y="1734930"/>
                  <a:ext cx="2725997" cy="32316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06.</a:t>
                  </a:r>
                  <a:r>
                    <a:rPr lang="zh-CN" altLang="en-US" sz="2000" b="1" dirty="0"/>
                    <a:t> 此处输入标题</a:t>
                  </a:r>
                  <a:endParaRPr lang="en-US" altLang="zh-CN" sz="2000" b="1" dirty="0"/>
                </a:p>
              </p:txBody>
            </p:sp>
          </p:grpSp>
        </p:grpSp>
        <p:cxnSp>
          <p:nvCxnSpPr>
            <p:cNvPr id="77" name="直接连接符 76">
              <a:extLst>
                <a:ext uri="{FF2B5EF4-FFF2-40B4-BE49-F238E27FC236}">
                  <a16:creationId xmlns="" xmlns:a16="http://schemas.microsoft.com/office/drawing/2014/main" id="{F52B6CF5-A3FB-4EE1-8679-59F3BD24A1FD}"/>
                </a:ext>
              </a:extLst>
            </p:cNvPr>
            <p:cNvCxnSpPr/>
            <p:nvPr/>
          </p:nvCxnSpPr>
          <p:spPr>
            <a:xfrm>
              <a:off x="7572375" y="5355198"/>
              <a:ext cx="394810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093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îşļíḓè">
            <a:extLst>
              <a:ext uri="{FF2B5EF4-FFF2-40B4-BE49-F238E27FC236}">
                <a16:creationId xmlns="" xmlns:a16="http://schemas.microsoft.com/office/drawing/2014/main" id="{CBAD2508-A0DC-42A2-ACB0-95C7CF8B186F}"/>
              </a:ext>
            </a:extLst>
          </p:cNvPr>
          <p:cNvGrpSpPr/>
          <p:nvPr/>
        </p:nvGrpSpPr>
        <p:grpSpPr>
          <a:xfrm>
            <a:off x="5373797" y="3162335"/>
            <a:ext cx="1779447" cy="2836899"/>
            <a:chOff x="5373797" y="3031710"/>
            <a:chExt cx="1779447" cy="2836899"/>
          </a:xfrm>
        </p:grpSpPr>
        <p:grpSp>
          <p:nvGrpSpPr>
            <p:cNvPr id="6" name="íṩļîḋe">
              <a:extLst>
                <a:ext uri="{FF2B5EF4-FFF2-40B4-BE49-F238E27FC236}">
                  <a16:creationId xmlns="" xmlns:a16="http://schemas.microsoft.com/office/drawing/2014/main" id="{FF6087AC-C3C3-46F4-9BBC-FD53765CA778}"/>
                </a:ext>
              </a:extLst>
            </p:cNvPr>
            <p:cNvGrpSpPr/>
            <p:nvPr/>
          </p:nvGrpSpPr>
          <p:grpSpPr>
            <a:xfrm>
              <a:off x="5669149" y="3031710"/>
              <a:ext cx="1211548" cy="2241790"/>
              <a:chOff x="5669149" y="3031710"/>
              <a:chExt cx="1211548" cy="2241790"/>
            </a:xfrm>
          </p:grpSpPr>
          <p:sp>
            <p:nvSpPr>
              <p:cNvPr id="9" name="îşlídé">
                <a:extLst>
                  <a:ext uri="{FF2B5EF4-FFF2-40B4-BE49-F238E27FC236}">
                    <a16:creationId xmlns="" xmlns:a16="http://schemas.microsoft.com/office/drawing/2014/main" id="{D5E0BB0F-2EFA-4E7A-9965-5FB2ACDE4A42}"/>
                  </a:ext>
                </a:extLst>
              </p:cNvPr>
              <p:cNvSpPr/>
              <p:nvPr/>
            </p:nvSpPr>
            <p:spPr bwMode="auto">
              <a:xfrm>
                <a:off x="6261059" y="4245391"/>
                <a:ext cx="27730" cy="811609"/>
              </a:xfrm>
              <a:custGeom>
                <a:avLst/>
                <a:gdLst>
                  <a:gd name="T0" fmla="*/ 18 w 36"/>
                  <a:gd name="T1" fmla="*/ 1051 h 1051"/>
                  <a:gd name="T2" fmla="*/ 0 w 36"/>
                  <a:gd name="T3" fmla="*/ 1040 h 1051"/>
                  <a:gd name="T4" fmla="*/ 0 w 36"/>
                  <a:gd name="T5" fmla="*/ 11 h 1051"/>
                  <a:gd name="T6" fmla="*/ 18 w 36"/>
                  <a:gd name="T7" fmla="*/ 0 h 1051"/>
                  <a:gd name="T8" fmla="*/ 36 w 36"/>
                  <a:gd name="T9" fmla="*/ 11 h 1051"/>
                  <a:gd name="T10" fmla="*/ 36 w 36"/>
                  <a:gd name="T11" fmla="*/ 1040 h 1051"/>
                  <a:gd name="T12" fmla="*/ 18 w 36"/>
                  <a:gd name="T13" fmla="*/ 1051 h 1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051">
                    <a:moveTo>
                      <a:pt x="18" y="1051"/>
                    </a:moveTo>
                    <a:cubicBezTo>
                      <a:pt x="8" y="1051"/>
                      <a:pt x="0" y="1046"/>
                      <a:pt x="0" y="104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8" y="0"/>
                      <a:pt x="18" y="0"/>
                    </a:cubicBezTo>
                    <a:cubicBezTo>
                      <a:pt x="28" y="0"/>
                      <a:pt x="36" y="5"/>
                      <a:pt x="36" y="11"/>
                    </a:cubicBezTo>
                    <a:cubicBezTo>
                      <a:pt x="36" y="1040"/>
                      <a:pt x="36" y="1040"/>
                      <a:pt x="36" y="1040"/>
                    </a:cubicBezTo>
                    <a:cubicBezTo>
                      <a:pt x="36" y="1046"/>
                      <a:pt x="28" y="1051"/>
                      <a:pt x="18" y="105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íṣḷíde">
                <a:extLst>
                  <a:ext uri="{FF2B5EF4-FFF2-40B4-BE49-F238E27FC236}">
                    <a16:creationId xmlns="" xmlns:a16="http://schemas.microsoft.com/office/drawing/2014/main" id="{8909AE1C-3D91-42AC-BF3F-DE2E6F91FE93}"/>
                  </a:ext>
                </a:extLst>
              </p:cNvPr>
              <p:cNvSpPr/>
              <p:nvPr/>
            </p:nvSpPr>
            <p:spPr bwMode="auto">
              <a:xfrm>
                <a:off x="6166940" y="5057000"/>
                <a:ext cx="215968" cy="2165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13" name="işlíďê">
                <a:extLst>
                  <a:ext uri="{FF2B5EF4-FFF2-40B4-BE49-F238E27FC236}">
                    <a16:creationId xmlns="" xmlns:a16="http://schemas.microsoft.com/office/drawing/2014/main" id="{FDC8BBB9-A8C8-4346-A24C-E4A5E8060AD7}"/>
                  </a:ext>
                </a:extLst>
              </p:cNvPr>
              <p:cNvSpPr/>
              <p:nvPr/>
            </p:nvSpPr>
            <p:spPr bwMode="auto">
              <a:xfrm>
                <a:off x="5669149" y="3031710"/>
                <a:ext cx="1211548" cy="121368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14" name="î$ḷíḑé">
                <a:extLst>
                  <a:ext uri="{FF2B5EF4-FFF2-40B4-BE49-F238E27FC236}">
                    <a16:creationId xmlns="" xmlns:a16="http://schemas.microsoft.com/office/drawing/2014/main" id="{D2B7DB3F-CCEF-45C2-B8F9-546DD2886342}"/>
                  </a:ext>
                </a:extLst>
              </p:cNvPr>
              <p:cNvSpPr/>
              <p:nvPr/>
            </p:nvSpPr>
            <p:spPr bwMode="auto">
              <a:xfrm>
                <a:off x="5709419" y="3072050"/>
                <a:ext cx="1131008" cy="1133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2400" i="1" dirty="0">
                    <a:cs typeface="+mn-ea"/>
                    <a:sym typeface="+mn-lt"/>
                  </a:rPr>
                  <a:t>1</a:t>
                </a:r>
              </a:p>
            </p:txBody>
          </p:sp>
        </p:grpSp>
        <p:sp>
          <p:nvSpPr>
            <p:cNvPr id="7" name="íṧlïḍê">
              <a:extLst>
                <a:ext uri="{FF2B5EF4-FFF2-40B4-BE49-F238E27FC236}">
                  <a16:creationId xmlns="" xmlns:a16="http://schemas.microsoft.com/office/drawing/2014/main" id="{B7777627-DA63-473E-8736-635499FDA4AA}"/>
                </a:ext>
              </a:extLst>
            </p:cNvPr>
            <p:cNvSpPr txBox="1"/>
            <p:nvPr/>
          </p:nvSpPr>
          <p:spPr>
            <a:xfrm>
              <a:off x="5373797" y="5273500"/>
              <a:ext cx="1779447" cy="5951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</p:grpSp>
      <p:grpSp>
        <p:nvGrpSpPr>
          <p:cNvPr id="15" name="íṩḻîdê">
            <a:extLst>
              <a:ext uri="{FF2B5EF4-FFF2-40B4-BE49-F238E27FC236}">
                <a16:creationId xmlns="" xmlns:a16="http://schemas.microsoft.com/office/drawing/2014/main" id="{8FB47EF2-21B2-408A-9687-EAE992AB6B8F}"/>
              </a:ext>
            </a:extLst>
          </p:cNvPr>
          <p:cNvGrpSpPr/>
          <p:nvPr/>
        </p:nvGrpSpPr>
        <p:grpSpPr>
          <a:xfrm>
            <a:off x="6848147" y="1539117"/>
            <a:ext cx="1779447" cy="2836899"/>
            <a:chOff x="6848147" y="1408492"/>
            <a:chExt cx="1779447" cy="2836899"/>
          </a:xfrm>
        </p:grpSpPr>
        <p:grpSp>
          <p:nvGrpSpPr>
            <p:cNvPr id="16" name="îṩḷïḋé">
              <a:extLst>
                <a:ext uri="{FF2B5EF4-FFF2-40B4-BE49-F238E27FC236}">
                  <a16:creationId xmlns="" xmlns:a16="http://schemas.microsoft.com/office/drawing/2014/main" id="{4248B343-F813-48DB-A141-A374A50A667C}"/>
                </a:ext>
              </a:extLst>
            </p:cNvPr>
            <p:cNvGrpSpPr/>
            <p:nvPr/>
          </p:nvGrpSpPr>
          <p:grpSpPr>
            <a:xfrm>
              <a:off x="7143499" y="2003601"/>
              <a:ext cx="1211548" cy="2241790"/>
              <a:chOff x="7143499" y="2003601"/>
              <a:chExt cx="1211548" cy="2241790"/>
            </a:xfrm>
          </p:grpSpPr>
          <p:sp>
            <p:nvSpPr>
              <p:cNvPr id="18" name="íSļiḍe">
                <a:extLst>
                  <a:ext uri="{FF2B5EF4-FFF2-40B4-BE49-F238E27FC236}">
                    <a16:creationId xmlns="" xmlns:a16="http://schemas.microsoft.com/office/drawing/2014/main" id="{4B4087BD-D52B-411A-A56C-629A1956A506}"/>
                  </a:ext>
                </a:extLst>
              </p:cNvPr>
              <p:cNvSpPr/>
              <p:nvPr/>
            </p:nvSpPr>
            <p:spPr bwMode="auto">
              <a:xfrm>
                <a:off x="7735409" y="2220101"/>
                <a:ext cx="27730" cy="811609"/>
              </a:xfrm>
              <a:custGeom>
                <a:avLst/>
                <a:gdLst>
                  <a:gd name="T0" fmla="*/ 18 w 36"/>
                  <a:gd name="T1" fmla="*/ 1051 h 1051"/>
                  <a:gd name="T2" fmla="*/ 0 w 36"/>
                  <a:gd name="T3" fmla="*/ 1040 h 1051"/>
                  <a:gd name="T4" fmla="*/ 0 w 36"/>
                  <a:gd name="T5" fmla="*/ 11 h 1051"/>
                  <a:gd name="T6" fmla="*/ 18 w 36"/>
                  <a:gd name="T7" fmla="*/ 0 h 1051"/>
                  <a:gd name="T8" fmla="*/ 36 w 36"/>
                  <a:gd name="T9" fmla="*/ 11 h 1051"/>
                  <a:gd name="T10" fmla="*/ 36 w 36"/>
                  <a:gd name="T11" fmla="*/ 1040 h 1051"/>
                  <a:gd name="T12" fmla="*/ 18 w 36"/>
                  <a:gd name="T13" fmla="*/ 1051 h 1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051">
                    <a:moveTo>
                      <a:pt x="18" y="1051"/>
                    </a:moveTo>
                    <a:cubicBezTo>
                      <a:pt x="8" y="1051"/>
                      <a:pt x="0" y="1046"/>
                      <a:pt x="0" y="104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8" y="0"/>
                      <a:pt x="18" y="0"/>
                    </a:cubicBezTo>
                    <a:cubicBezTo>
                      <a:pt x="28" y="0"/>
                      <a:pt x="36" y="5"/>
                      <a:pt x="36" y="11"/>
                    </a:cubicBezTo>
                    <a:cubicBezTo>
                      <a:pt x="36" y="1040"/>
                      <a:pt x="36" y="1040"/>
                      <a:pt x="36" y="1040"/>
                    </a:cubicBezTo>
                    <a:cubicBezTo>
                      <a:pt x="36" y="1046"/>
                      <a:pt x="28" y="1051"/>
                      <a:pt x="18" y="105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19" name="ïṡḻiďé">
                <a:extLst>
                  <a:ext uri="{FF2B5EF4-FFF2-40B4-BE49-F238E27FC236}">
                    <a16:creationId xmlns="" xmlns:a16="http://schemas.microsoft.com/office/drawing/2014/main" id="{276828AA-D768-4F6B-B91C-A3137D8B7ECD}"/>
                  </a:ext>
                </a:extLst>
              </p:cNvPr>
              <p:cNvSpPr/>
              <p:nvPr/>
            </p:nvSpPr>
            <p:spPr bwMode="auto">
              <a:xfrm>
                <a:off x="7641290" y="2003601"/>
                <a:ext cx="215968" cy="2165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ïšlîḋe">
                <a:extLst>
                  <a:ext uri="{FF2B5EF4-FFF2-40B4-BE49-F238E27FC236}">
                    <a16:creationId xmlns="" xmlns:a16="http://schemas.microsoft.com/office/drawing/2014/main" id="{AAFF0D37-3D4B-4B5D-BAA1-E3C192AA4477}"/>
                  </a:ext>
                </a:extLst>
              </p:cNvPr>
              <p:cNvSpPr/>
              <p:nvPr/>
            </p:nvSpPr>
            <p:spPr bwMode="auto">
              <a:xfrm>
                <a:off x="7143499" y="3031710"/>
                <a:ext cx="1211548" cy="121368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21" name="îšľîḑè">
                <a:extLst>
                  <a:ext uri="{FF2B5EF4-FFF2-40B4-BE49-F238E27FC236}">
                    <a16:creationId xmlns="" xmlns:a16="http://schemas.microsoft.com/office/drawing/2014/main" id="{A5088AEB-997B-41F9-ADDD-9D7A8594AA0B}"/>
                  </a:ext>
                </a:extLst>
              </p:cNvPr>
              <p:cNvSpPr/>
              <p:nvPr/>
            </p:nvSpPr>
            <p:spPr bwMode="auto">
              <a:xfrm>
                <a:off x="7183769" y="3072051"/>
                <a:ext cx="1131008" cy="1133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i="1" dirty="0">
                    <a:cs typeface="+mn-ea"/>
                    <a:sym typeface="+mn-lt"/>
                  </a:rPr>
                  <a:t>2</a:t>
                </a:r>
                <a:endParaRPr lang="en-US" sz="2400" i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17" name="í$ľîďè">
              <a:extLst>
                <a:ext uri="{FF2B5EF4-FFF2-40B4-BE49-F238E27FC236}">
                  <a16:creationId xmlns="" xmlns:a16="http://schemas.microsoft.com/office/drawing/2014/main" id="{77AAC243-2FB0-4859-BF65-57E55A357041}"/>
                </a:ext>
              </a:extLst>
            </p:cNvPr>
            <p:cNvSpPr txBox="1"/>
            <p:nvPr/>
          </p:nvSpPr>
          <p:spPr>
            <a:xfrm>
              <a:off x="6848147" y="1408492"/>
              <a:ext cx="1779447" cy="5951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</p:grpSp>
      <p:grpSp>
        <p:nvGrpSpPr>
          <p:cNvPr id="22" name="ïṩľïḍé">
            <a:extLst>
              <a:ext uri="{FF2B5EF4-FFF2-40B4-BE49-F238E27FC236}">
                <a16:creationId xmlns="" xmlns:a16="http://schemas.microsoft.com/office/drawing/2014/main" id="{B1B3A9D4-E152-4B5C-A435-AA3A87B26A4E}"/>
              </a:ext>
            </a:extLst>
          </p:cNvPr>
          <p:cNvGrpSpPr/>
          <p:nvPr/>
        </p:nvGrpSpPr>
        <p:grpSpPr>
          <a:xfrm>
            <a:off x="8322497" y="3162335"/>
            <a:ext cx="1779447" cy="2836899"/>
            <a:chOff x="8322497" y="3031710"/>
            <a:chExt cx="1779447" cy="2836899"/>
          </a:xfrm>
        </p:grpSpPr>
        <p:grpSp>
          <p:nvGrpSpPr>
            <p:cNvPr id="23" name="ísḷiḑè">
              <a:extLst>
                <a:ext uri="{FF2B5EF4-FFF2-40B4-BE49-F238E27FC236}">
                  <a16:creationId xmlns="" xmlns:a16="http://schemas.microsoft.com/office/drawing/2014/main" id="{539FE3CA-2FAD-4848-BF16-40C3F841745B}"/>
                </a:ext>
              </a:extLst>
            </p:cNvPr>
            <p:cNvGrpSpPr/>
            <p:nvPr/>
          </p:nvGrpSpPr>
          <p:grpSpPr>
            <a:xfrm>
              <a:off x="8617849" y="3031710"/>
              <a:ext cx="1211548" cy="2241790"/>
              <a:chOff x="8617849" y="3031710"/>
              <a:chExt cx="1211548" cy="2241790"/>
            </a:xfrm>
          </p:grpSpPr>
          <p:sp>
            <p:nvSpPr>
              <p:cNvPr id="25" name="íŝlïde">
                <a:extLst>
                  <a:ext uri="{FF2B5EF4-FFF2-40B4-BE49-F238E27FC236}">
                    <a16:creationId xmlns="" xmlns:a16="http://schemas.microsoft.com/office/drawing/2014/main" id="{B7DF2016-0209-40DF-841A-B60E6AEE829D}"/>
                  </a:ext>
                </a:extLst>
              </p:cNvPr>
              <p:cNvSpPr/>
              <p:nvPr/>
            </p:nvSpPr>
            <p:spPr bwMode="auto">
              <a:xfrm>
                <a:off x="9209759" y="4245391"/>
                <a:ext cx="27730" cy="811609"/>
              </a:xfrm>
              <a:custGeom>
                <a:avLst/>
                <a:gdLst>
                  <a:gd name="T0" fmla="*/ 18 w 36"/>
                  <a:gd name="T1" fmla="*/ 1051 h 1051"/>
                  <a:gd name="T2" fmla="*/ 0 w 36"/>
                  <a:gd name="T3" fmla="*/ 1040 h 1051"/>
                  <a:gd name="T4" fmla="*/ 0 w 36"/>
                  <a:gd name="T5" fmla="*/ 11 h 1051"/>
                  <a:gd name="T6" fmla="*/ 18 w 36"/>
                  <a:gd name="T7" fmla="*/ 0 h 1051"/>
                  <a:gd name="T8" fmla="*/ 36 w 36"/>
                  <a:gd name="T9" fmla="*/ 11 h 1051"/>
                  <a:gd name="T10" fmla="*/ 36 w 36"/>
                  <a:gd name="T11" fmla="*/ 1040 h 1051"/>
                  <a:gd name="T12" fmla="*/ 18 w 36"/>
                  <a:gd name="T13" fmla="*/ 1051 h 1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051">
                    <a:moveTo>
                      <a:pt x="18" y="1051"/>
                    </a:moveTo>
                    <a:cubicBezTo>
                      <a:pt x="8" y="1051"/>
                      <a:pt x="0" y="1046"/>
                      <a:pt x="0" y="104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8" y="0"/>
                      <a:pt x="18" y="0"/>
                    </a:cubicBezTo>
                    <a:cubicBezTo>
                      <a:pt x="28" y="0"/>
                      <a:pt x="36" y="5"/>
                      <a:pt x="36" y="11"/>
                    </a:cubicBezTo>
                    <a:cubicBezTo>
                      <a:pt x="36" y="1040"/>
                      <a:pt x="36" y="1040"/>
                      <a:pt x="36" y="1040"/>
                    </a:cubicBezTo>
                    <a:cubicBezTo>
                      <a:pt x="36" y="1046"/>
                      <a:pt x="28" y="1051"/>
                      <a:pt x="18" y="10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26" name="ísļïḍé">
                <a:extLst>
                  <a:ext uri="{FF2B5EF4-FFF2-40B4-BE49-F238E27FC236}">
                    <a16:creationId xmlns="" xmlns:a16="http://schemas.microsoft.com/office/drawing/2014/main" id="{27F23095-6365-44E1-8E90-9FC2C7699DAE}"/>
                  </a:ext>
                </a:extLst>
              </p:cNvPr>
              <p:cNvSpPr/>
              <p:nvPr/>
            </p:nvSpPr>
            <p:spPr bwMode="auto">
              <a:xfrm>
                <a:off x="9115640" y="5057000"/>
                <a:ext cx="215968" cy="2165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27" name="iṩliḍé">
                <a:extLst>
                  <a:ext uri="{FF2B5EF4-FFF2-40B4-BE49-F238E27FC236}">
                    <a16:creationId xmlns="" xmlns:a16="http://schemas.microsoft.com/office/drawing/2014/main" id="{E6F0F45D-CB29-4723-9428-ADC8BD62BCB5}"/>
                  </a:ext>
                </a:extLst>
              </p:cNvPr>
              <p:cNvSpPr/>
              <p:nvPr/>
            </p:nvSpPr>
            <p:spPr bwMode="auto">
              <a:xfrm>
                <a:off x="8617849" y="3031710"/>
                <a:ext cx="1211548" cy="1213681"/>
              </a:xfrm>
              <a:prstGeom prst="ellipse">
                <a:avLst/>
              </a:prstGeom>
              <a:solidFill>
                <a:schemeClr val="accent1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28" name="íšļiḋé">
                <a:extLst>
                  <a:ext uri="{FF2B5EF4-FFF2-40B4-BE49-F238E27FC236}">
                    <a16:creationId xmlns="" xmlns:a16="http://schemas.microsoft.com/office/drawing/2014/main" id="{7F1C5A1F-3091-41A9-8CC6-45FA55C2C6D8}"/>
                  </a:ext>
                </a:extLst>
              </p:cNvPr>
              <p:cNvSpPr/>
              <p:nvPr/>
            </p:nvSpPr>
            <p:spPr bwMode="auto">
              <a:xfrm>
                <a:off x="8658119" y="3072050"/>
                <a:ext cx="1131008" cy="1133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i="1" dirty="0">
                    <a:cs typeface="+mn-ea"/>
                    <a:sym typeface="+mn-lt"/>
                  </a:rPr>
                  <a:t>3</a:t>
                </a:r>
                <a:endParaRPr lang="en-US" sz="2400" i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24" name="íṣľíḓe">
              <a:extLst>
                <a:ext uri="{FF2B5EF4-FFF2-40B4-BE49-F238E27FC236}">
                  <a16:creationId xmlns="" xmlns:a16="http://schemas.microsoft.com/office/drawing/2014/main" id="{3A1F96C0-6A3B-4A6C-B008-119B197A3A89}"/>
                </a:ext>
              </a:extLst>
            </p:cNvPr>
            <p:cNvSpPr txBox="1"/>
            <p:nvPr/>
          </p:nvSpPr>
          <p:spPr>
            <a:xfrm>
              <a:off x="8322497" y="5273500"/>
              <a:ext cx="1779447" cy="5951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</p:grpSp>
      <p:grpSp>
        <p:nvGrpSpPr>
          <p:cNvPr id="29" name="iSļiḋè">
            <a:extLst>
              <a:ext uri="{FF2B5EF4-FFF2-40B4-BE49-F238E27FC236}">
                <a16:creationId xmlns="" xmlns:a16="http://schemas.microsoft.com/office/drawing/2014/main" id="{7CB86EA0-A7EF-44B1-B3C3-FA3E484CEF7B}"/>
              </a:ext>
            </a:extLst>
          </p:cNvPr>
          <p:cNvGrpSpPr/>
          <p:nvPr/>
        </p:nvGrpSpPr>
        <p:grpSpPr>
          <a:xfrm>
            <a:off x="9796847" y="1539117"/>
            <a:ext cx="1779447" cy="2836899"/>
            <a:chOff x="9796847" y="1408492"/>
            <a:chExt cx="1779447" cy="2836899"/>
          </a:xfrm>
        </p:grpSpPr>
        <p:grpSp>
          <p:nvGrpSpPr>
            <p:cNvPr id="30" name="isļíde">
              <a:extLst>
                <a:ext uri="{FF2B5EF4-FFF2-40B4-BE49-F238E27FC236}">
                  <a16:creationId xmlns="" xmlns:a16="http://schemas.microsoft.com/office/drawing/2014/main" id="{65926EF1-D46A-4ECD-90F5-265F5E9EB950}"/>
                </a:ext>
              </a:extLst>
            </p:cNvPr>
            <p:cNvGrpSpPr/>
            <p:nvPr/>
          </p:nvGrpSpPr>
          <p:grpSpPr>
            <a:xfrm>
              <a:off x="10092199" y="2003601"/>
              <a:ext cx="1211548" cy="2241790"/>
              <a:chOff x="10092199" y="2003601"/>
              <a:chExt cx="1211548" cy="2241790"/>
            </a:xfrm>
          </p:grpSpPr>
          <p:sp>
            <p:nvSpPr>
              <p:cNvPr id="32" name="ïsļîďe">
                <a:extLst>
                  <a:ext uri="{FF2B5EF4-FFF2-40B4-BE49-F238E27FC236}">
                    <a16:creationId xmlns="" xmlns:a16="http://schemas.microsoft.com/office/drawing/2014/main" id="{1A4573EC-2EAA-46D3-823C-65FF2664B672}"/>
                  </a:ext>
                </a:extLst>
              </p:cNvPr>
              <p:cNvSpPr/>
              <p:nvPr/>
            </p:nvSpPr>
            <p:spPr bwMode="auto">
              <a:xfrm>
                <a:off x="10684109" y="2220101"/>
                <a:ext cx="27730" cy="811609"/>
              </a:xfrm>
              <a:custGeom>
                <a:avLst/>
                <a:gdLst>
                  <a:gd name="T0" fmla="*/ 18 w 36"/>
                  <a:gd name="T1" fmla="*/ 1051 h 1051"/>
                  <a:gd name="T2" fmla="*/ 0 w 36"/>
                  <a:gd name="T3" fmla="*/ 1040 h 1051"/>
                  <a:gd name="T4" fmla="*/ 0 w 36"/>
                  <a:gd name="T5" fmla="*/ 11 h 1051"/>
                  <a:gd name="T6" fmla="*/ 18 w 36"/>
                  <a:gd name="T7" fmla="*/ 0 h 1051"/>
                  <a:gd name="T8" fmla="*/ 36 w 36"/>
                  <a:gd name="T9" fmla="*/ 11 h 1051"/>
                  <a:gd name="T10" fmla="*/ 36 w 36"/>
                  <a:gd name="T11" fmla="*/ 1040 h 1051"/>
                  <a:gd name="T12" fmla="*/ 18 w 36"/>
                  <a:gd name="T13" fmla="*/ 1051 h 1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051">
                    <a:moveTo>
                      <a:pt x="18" y="1051"/>
                    </a:moveTo>
                    <a:cubicBezTo>
                      <a:pt x="8" y="1051"/>
                      <a:pt x="0" y="1046"/>
                      <a:pt x="0" y="104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8" y="0"/>
                      <a:pt x="18" y="0"/>
                    </a:cubicBezTo>
                    <a:cubicBezTo>
                      <a:pt x="28" y="0"/>
                      <a:pt x="36" y="5"/>
                      <a:pt x="36" y="11"/>
                    </a:cubicBezTo>
                    <a:cubicBezTo>
                      <a:pt x="36" y="1040"/>
                      <a:pt x="36" y="1040"/>
                      <a:pt x="36" y="1040"/>
                    </a:cubicBezTo>
                    <a:cubicBezTo>
                      <a:pt x="36" y="1046"/>
                      <a:pt x="28" y="1051"/>
                      <a:pt x="18" y="105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33" name="íSḻide">
                <a:extLst>
                  <a:ext uri="{FF2B5EF4-FFF2-40B4-BE49-F238E27FC236}">
                    <a16:creationId xmlns="" xmlns:a16="http://schemas.microsoft.com/office/drawing/2014/main" id="{98C8F385-0B50-47BC-B308-36B7332C12FB}"/>
                  </a:ext>
                </a:extLst>
              </p:cNvPr>
              <p:cNvSpPr/>
              <p:nvPr/>
            </p:nvSpPr>
            <p:spPr bwMode="auto">
              <a:xfrm>
                <a:off x="10589990" y="2003601"/>
                <a:ext cx="215968" cy="2165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34" name="íṥľïḑe">
                <a:extLst>
                  <a:ext uri="{FF2B5EF4-FFF2-40B4-BE49-F238E27FC236}">
                    <a16:creationId xmlns="" xmlns:a16="http://schemas.microsoft.com/office/drawing/2014/main" id="{118B63C7-8106-4E5D-A5D7-4B5FB5BF9552}"/>
                  </a:ext>
                </a:extLst>
              </p:cNvPr>
              <p:cNvSpPr/>
              <p:nvPr/>
            </p:nvSpPr>
            <p:spPr bwMode="auto">
              <a:xfrm>
                <a:off x="10092199" y="3031710"/>
                <a:ext cx="1211548" cy="121368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35" name="isḷîḍe">
                <a:extLst>
                  <a:ext uri="{FF2B5EF4-FFF2-40B4-BE49-F238E27FC236}">
                    <a16:creationId xmlns="" xmlns:a16="http://schemas.microsoft.com/office/drawing/2014/main" id="{EAEF7CBE-EFDE-4D99-8CED-263ADD710F47}"/>
                  </a:ext>
                </a:extLst>
              </p:cNvPr>
              <p:cNvSpPr/>
              <p:nvPr/>
            </p:nvSpPr>
            <p:spPr bwMode="auto">
              <a:xfrm>
                <a:off x="10132469" y="3072051"/>
                <a:ext cx="1131008" cy="1133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i="1" dirty="0">
                    <a:cs typeface="+mn-ea"/>
                    <a:sym typeface="+mn-lt"/>
                  </a:rPr>
                  <a:t>4</a:t>
                </a:r>
                <a:endParaRPr lang="en-US" sz="2400" i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31" name="ïsľîḑè">
              <a:extLst>
                <a:ext uri="{FF2B5EF4-FFF2-40B4-BE49-F238E27FC236}">
                  <a16:creationId xmlns="" xmlns:a16="http://schemas.microsoft.com/office/drawing/2014/main" id="{BB579711-E954-4A65-9CE4-B7254217CA17}"/>
                </a:ext>
              </a:extLst>
            </p:cNvPr>
            <p:cNvSpPr txBox="1"/>
            <p:nvPr/>
          </p:nvSpPr>
          <p:spPr>
            <a:xfrm>
              <a:off x="9796847" y="1408492"/>
              <a:ext cx="1779447" cy="5951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</p:grpSp>
      <p:sp>
        <p:nvSpPr>
          <p:cNvPr id="36" name="îslîdè">
            <a:extLst>
              <a:ext uri="{FF2B5EF4-FFF2-40B4-BE49-F238E27FC236}">
                <a16:creationId xmlns="" xmlns:a16="http://schemas.microsoft.com/office/drawing/2014/main" id="{CE1E6557-A5F8-4E6C-95AD-D3F3DB959930}"/>
              </a:ext>
            </a:extLst>
          </p:cNvPr>
          <p:cNvSpPr txBox="1"/>
          <p:nvPr/>
        </p:nvSpPr>
        <p:spPr>
          <a:xfrm>
            <a:off x="1536601" y="1681280"/>
            <a:ext cx="3576171" cy="895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cs typeface="+mn-ea"/>
                <a:sym typeface="+mn-lt"/>
              </a:rPr>
              <a:t>通过复制您的文本后，在此框中选择粘贴。</a:t>
            </a:r>
            <a:endParaRPr lang="en-US" altLang="zh-CN" sz="1600" dirty="0">
              <a:cs typeface="+mn-ea"/>
              <a:sym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6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37" name="iṥļiḑè">
            <a:extLst>
              <a:ext uri="{FF2B5EF4-FFF2-40B4-BE49-F238E27FC236}">
                <a16:creationId xmlns="" xmlns:a16="http://schemas.microsoft.com/office/drawing/2014/main" id="{F3889CD2-DBA7-440F-872E-E8F14F42C907}"/>
              </a:ext>
            </a:extLst>
          </p:cNvPr>
          <p:cNvSpPr txBox="1"/>
          <p:nvPr/>
        </p:nvSpPr>
        <p:spPr>
          <a:xfrm>
            <a:off x="1536601" y="2774692"/>
            <a:ext cx="3576171" cy="895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cs typeface="+mn-ea"/>
                <a:sym typeface="+mn-lt"/>
              </a:rPr>
              <a:t>通过复制您的文本后，在此框中选择粘贴。</a:t>
            </a:r>
            <a:endParaRPr lang="en-US" altLang="zh-CN" sz="1600" dirty="0">
              <a:cs typeface="+mn-ea"/>
              <a:sym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6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38" name="ïSḷíḑé">
            <a:extLst>
              <a:ext uri="{FF2B5EF4-FFF2-40B4-BE49-F238E27FC236}">
                <a16:creationId xmlns="" xmlns:a16="http://schemas.microsoft.com/office/drawing/2014/main" id="{1776C260-49BC-4452-8A8D-736B8F54C3C0}"/>
              </a:ext>
            </a:extLst>
          </p:cNvPr>
          <p:cNvSpPr txBox="1"/>
          <p:nvPr/>
        </p:nvSpPr>
        <p:spPr>
          <a:xfrm>
            <a:off x="1536601" y="3868104"/>
            <a:ext cx="3576171" cy="895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cs typeface="+mn-ea"/>
                <a:sym typeface="+mn-lt"/>
              </a:rPr>
              <a:t>通过复制您的文本后，在此框中选择粘贴。</a:t>
            </a:r>
            <a:endParaRPr lang="en-US" altLang="zh-CN" sz="1600" dirty="0">
              <a:cs typeface="+mn-ea"/>
              <a:sym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6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39" name="iṥ1iḋé">
            <a:extLst>
              <a:ext uri="{FF2B5EF4-FFF2-40B4-BE49-F238E27FC236}">
                <a16:creationId xmlns="" xmlns:a16="http://schemas.microsoft.com/office/drawing/2014/main" id="{9E9F6734-587B-44F3-AE67-F829975D0BE9}"/>
              </a:ext>
            </a:extLst>
          </p:cNvPr>
          <p:cNvSpPr txBox="1"/>
          <p:nvPr/>
        </p:nvSpPr>
        <p:spPr>
          <a:xfrm>
            <a:off x="1536601" y="4961518"/>
            <a:ext cx="3576171" cy="895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cs typeface="+mn-ea"/>
                <a:sym typeface="+mn-lt"/>
              </a:rPr>
              <a:t>通过复制您的文本后，在此框中选择粘贴。</a:t>
            </a:r>
            <a:endParaRPr lang="en-US" altLang="zh-CN" sz="1600" dirty="0">
              <a:cs typeface="+mn-ea"/>
              <a:sym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600" dirty="0">
                <a:cs typeface="+mn-ea"/>
                <a:sym typeface="+mn-lt"/>
              </a:rPr>
              <a:t>……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4BA83D70-BCE1-4D64-BF65-3793464CE2C7}"/>
              </a:ext>
            </a:extLst>
          </p:cNvPr>
          <p:cNvGrpSpPr/>
          <p:nvPr/>
        </p:nvGrpSpPr>
        <p:grpSpPr>
          <a:xfrm>
            <a:off x="1371600" y="1217383"/>
            <a:ext cx="4180020" cy="5016500"/>
            <a:chOff x="673100" y="1260925"/>
            <a:chExt cx="4180020" cy="5016500"/>
          </a:xfrm>
        </p:grpSpPr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D82FAA8A-368F-446E-BD90-7861BAC877AD}"/>
                </a:ext>
              </a:extLst>
            </p:cNvPr>
            <p:cNvCxnSpPr/>
            <p:nvPr/>
          </p:nvCxnSpPr>
          <p:spPr>
            <a:xfrm>
              <a:off x="725831" y="2675762"/>
              <a:ext cx="412728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>
              <a:extLst>
                <a:ext uri="{FF2B5EF4-FFF2-40B4-BE49-F238E27FC236}">
                  <a16:creationId xmlns="" xmlns:a16="http://schemas.microsoft.com/office/drawing/2014/main" id="{196DF8F1-1F73-4319-AE49-0D73944F18A9}"/>
                </a:ext>
              </a:extLst>
            </p:cNvPr>
            <p:cNvCxnSpPr/>
            <p:nvPr/>
          </p:nvCxnSpPr>
          <p:spPr>
            <a:xfrm>
              <a:off x="725831" y="3769174"/>
              <a:ext cx="412728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="" xmlns:a16="http://schemas.microsoft.com/office/drawing/2014/main" id="{5CBE290D-CFCB-4757-A063-C8F56EA0817D}"/>
                </a:ext>
              </a:extLst>
            </p:cNvPr>
            <p:cNvCxnSpPr/>
            <p:nvPr/>
          </p:nvCxnSpPr>
          <p:spPr>
            <a:xfrm>
              <a:off x="725831" y="4862586"/>
              <a:ext cx="412728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íśļîḓé">
              <a:extLst>
                <a:ext uri="{FF2B5EF4-FFF2-40B4-BE49-F238E27FC236}">
                  <a16:creationId xmlns="" xmlns:a16="http://schemas.microsoft.com/office/drawing/2014/main" id="{29B05BCB-9869-4C28-B1EA-576422CE986F}"/>
                </a:ext>
              </a:extLst>
            </p:cNvPr>
            <p:cNvSpPr/>
            <p:nvPr/>
          </p:nvSpPr>
          <p:spPr>
            <a:xfrm>
              <a:off x="673100" y="1260925"/>
              <a:ext cx="72000" cy="5016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784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išliďé">
            <a:extLst>
              <a:ext uri="{FF2B5EF4-FFF2-40B4-BE49-F238E27FC236}">
                <a16:creationId xmlns="" xmlns:a16="http://schemas.microsoft.com/office/drawing/2014/main" id="{BB2717B5-AC4C-40D1-B2B8-9B9BB02FA43F}"/>
              </a:ext>
            </a:extLst>
          </p:cNvPr>
          <p:cNvGrpSpPr/>
          <p:nvPr/>
        </p:nvGrpSpPr>
        <p:grpSpPr>
          <a:xfrm>
            <a:off x="0" y="2690813"/>
            <a:ext cx="4548188" cy="1476375"/>
            <a:chOff x="0" y="2690813"/>
            <a:chExt cx="4548188" cy="1476375"/>
          </a:xfrm>
        </p:grpSpPr>
        <p:sp>
          <p:nvSpPr>
            <p:cNvPr id="25" name="íṥḷiḑe">
              <a:extLst>
                <a:ext uri="{FF2B5EF4-FFF2-40B4-BE49-F238E27FC236}">
                  <a16:creationId xmlns="" xmlns:a16="http://schemas.microsoft.com/office/drawing/2014/main" id="{BB29EB4F-F334-4C82-9E15-25884A867EB6}"/>
                </a:ext>
              </a:extLst>
            </p:cNvPr>
            <p:cNvSpPr/>
            <p:nvPr/>
          </p:nvSpPr>
          <p:spPr>
            <a:xfrm>
              <a:off x="0" y="2690813"/>
              <a:ext cx="4548188" cy="1476375"/>
            </a:xfrm>
            <a:prstGeom prst="homePlate">
              <a:avLst>
                <a:gd name="adj" fmla="val 20968"/>
              </a:avLst>
            </a:prstGeom>
            <a:solidFill>
              <a:schemeClr val="bg1">
                <a:alpha val="7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dist="38100" sx="101000" sy="101000" algn="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ïṡľïďè">
              <a:extLst>
                <a:ext uri="{FF2B5EF4-FFF2-40B4-BE49-F238E27FC236}">
                  <a16:creationId xmlns="" xmlns:a16="http://schemas.microsoft.com/office/drawing/2014/main" id="{FA818D07-9A69-4AFC-82B3-BEBC990C1D54}"/>
                </a:ext>
              </a:extLst>
            </p:cNvPr>
            <p:cNvSpPr/>
            <p:nvPr/>
          </p:nvSpPr>
          <p:spPr>
            <a:xfrm>
              <a:off x="992595" y="3005848"/>
              <a:ext cx="3051948" cy="933388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 lnSpcReduction="10000"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目  录</a:t>
              </a:r>
            </a:p>
          </p:txBody>
        </p:sp>
      </p:grp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4DEB0EB7-F26B-4C73-961C-39454380287D}"/>
              </a:ext>
            </a:extLst>
          </p:cNvPr>
          <p:cNvCxnSpPr/>
          <p:nvPr/>
        </p:nvCxnSpPr>
        <p:spPr>
          <a:xfrm>
            <a:off x="6572705" y="2300094"/>
            <a:ext cx="436562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4F8C520A-DD56-4861-92C6-8908AAEB0175}"/>
              </a:ext>
            </a:extLst>
          </p:cNvPr>
          <p:cNvCxnSpPr/>
          <p:nvPr/>
        </p:nvCxnSpPr>
        <p:spPr>
          <a:xfrm>
            <a:off x="6572705" y="3525774"/>
            <a:ext cx="436562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055533CC-C451-47B8-8102-237F2F4DF127}"/>
              </a:ext>
            </a:extLst>
          </p:cNvPr>
          <p:cNvCxnSpPr/>
          <p:nvPr/>
        </p:nvCxnSpPr>
        <p:spPr>
          <a:xfrm>
            <a:off x="6572705" y="4751453"/>
            <a:ext cx="436562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979B5156-3643-4484-90B3-771222185593}"/>
              </a:ext>
            </a:extLst>
          </p:cNvPr>
          <p:cNvCxnSpPr/>
          <p:nvPr/>
        </p:nvCxnSpPr>
        <p:spPr>
          <a:xfrm>
            <a:off x="6572705" y="5977131"/>
            <a:ext cx="436562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31A1A023-ED81-4162-AD4F-19B614F4A704}"/>
              </a:ext>
            </a:extLst>
          </p:cNvPr>
          <p:cNvGrpSpPr/>
          <p:nvPr/>
        </p:nvGrpSpPr>
        <p:grpSpPr>
          <a:xfrm>
            <a:off x="6725868" y="1296958"/>
            <a:ext cx="4056528" cy="923330"/>
            <a:chOff x="4185344" y="2521769"/>
            <a:chExt cx="4056528" cy="923330"/>
          </a:xfrm>
          <a:solidFill>
            <a:schemeClr val="accent1"/>
          </a:solidFill>
        </p:grpSpPr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7EAEA2A0-F1DC-4764-A867-F7BF54DF415D}"/>
                </a:ext>
              </a:extLst>
            </p:cNvPr>
            <p:cNvGrpSpPr/>
            <p:nvPr/>
          </p:nvGrpSpPr>
          <p:grpSpPr>
            <a:xfrm>
              <a:off x="4185344" y="2521769"/>
              <a:ext cx="1157459" cy="923330"/>
              <a:chOff x="4185344" y="2521769"/>
              <a:chExt cx="1157459" cy="923330"/>
            </a:xfrm>
            <a:grpFill/>
          </p:grpSpPr>
          <p:sp>
            <p:nvSpPr>
              <p:cNvPr id="34" name="半闭框 33">
                <a:extLst>
                  <a:ext uri="{FF2B5EF4-FFF2-40B4-BE49-F238E27FC236}">
                    <a16:creationId xmlns="" xmlns:a16="http://schemas.microsoft.com/office/drawing/2014/main" id="{8B471A8F-86BF-421C-8B7B-9782F295161F}"/>
                  </a:ext>
                </a:extLst>
              </p:cNvPr>
              <p:cNvSpPr/>
              <p:nvPr/>
            </p:nvSpPr>
            <p:spPr>
              <a:xfrm flipH="1" flipV="1">
                <a:off x="4766820" y="2891573"/>
                <a:ext cx="442959" cy="502820"/>
              </a:xfrm>
              <a:prstGeom prst="halfFrame">
                <a:avLst>
                  <a:gd name="adj1" fmla="val 14700"/>
                  <a:gd name="adj2" fmla="val 152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FC11ED14-8FB0-47ED-99A1-D21C38FCE64E}"/>
                  </a:ext>
                </a:extLst>
              </p:cNvPr>
              <p:cNvSpPr txBox="1"/>
              <p:nvPr/>
            </p:nvSpPr>
            <p:spPr>
              <a:xfrm>
                <a:off x="4185344" y="2521769"/>
                <a:ext cx="11574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ea typeface="思源黑体 CN Heavy" panose="020B0A00000000000000" pitchFamily="34" charset="-122"/>
                    <a:cs typeface="+mn-ea"/>
                    <a:sym typeface="+mn-lt"/>
                  </a:rPr>
                  <a:t>01</a:t>
                </a:r>
                <a:endParaRPr lang="zh-CN" altLang="en-US" sz="5400" b="1" dirty="0">
                  <a:ea typeface="思源黑体 CN Heavy" panose="020B0A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A7910C37-8779-43BA-BBAB-9D66D9D0408F}"/>
                </a:ext>
              </a:extLst>
            </p:cNvPr>
            <p:cNvSpPr txBox="1"/>
            <p:nvPr/>
          </p:nvSpPr>
          <p:spPr>
            <a:xfrm>
              <a:off x="5251022" y="2598714"/>
              <a:ext cx="29908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工作回顾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C3CDF817-7DEF-4BB7-AECE-FAE3AB119A23}"/>
              </a:ext>
            </a:extLst>
          </p:cNvPr>
          <p:cNvGrpSpPr/>
          <p:nvPr/>
        </p:nvGrpSpPr>
        <p:grpSpPr>
          <a:xfrm>
            <a:off x="6697293" y="2523588"/>
            <a:ext cx="4113678" cy="923330"/>
            <a:chOff x="4128194" y="2521769"/>
            <a:chExt cx="4113678" cy="923330"/>
          </a:xfrm>
          <a:solidFill>
            <a:schemeClr val="accent1"/>
          </a:solidFill>
        </p:grpSpPr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6F3CC915-F944-4D8B-B0AB-199244B39EA4}"/>
                </a:ext>
              </a:extLst>
            </p:cNvPr>
            <p:cNvGrpSpPr/>
            <p:nvPr/>
          </p:nvGrpSpPr>
          <p:grpSpPr>
            <a:xfrm>
              <a:off x="4128194" y="2521769"/>
              <a:ext cx="1157459" cy="923330"/>
              <a:chOff x="4128194" y="2521769"/>
              <a:chExt cx="1157459" cy="923330"/>
            </a:xfrm>
            <a:grpFill/>
          </p:grpSpPr>
          <p:sp>
            <p:nvSpPr>
              <p:cNvPr id="39" name="半闭框 38">
                <a:extLst>
                  <a:ext uri="{FF2B5EF4-FFF2-40B4-BE49-F238E27FC236}">
                    <a16:creationId xmlns="" xmlns:a16="http://schemas.microsoft.com/office/drawing/2014/main" id="{01908700-CAC8-439B-B6C3-5FD0B742AD69}"/>
                  </a:ext>
                </a:extLst>
              </p:cNvPr>
              <p:cNvSpPr/>
              <p:nvPr/>
            </p:nvSpPr>
            <p:spPr>
              <a:xfrm flipH="1" flipV="1">
                <a:off x="4766820" y="2891573"/>
                <a:ext cx="442959" cy="502820"/>
              </a:xfrm>
              <a:prstGeom prst="halfFrame">
                <a:avLst>
                  <a:gd name="adj1" fmla="val 14700"/>
                  <a:gd name="adj2" fmla="val 152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="" xmlns:a16="http://schemas.microsoft.com/office/drawing/2014/main" id="{B45B2430-EE11-445C-A253-658CC8AFFC4F}"/>
                  </a:ext>
                </a:extLst>
              </p:cNvPr>
              <p:cNvSpPr txBox="1"/>
              <p:nvPr/>
            </p:nvSpPr>
            <p:spPr>
              <a:xfrm>
                <a:off x="4128194" y="2521769"/>
                <a:ext cx="11574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ea typeface="思源黑体 CN Heavy" panose="020B0A00000000000000" pitchFamily="34" charset="-122"/>
                    <a:cs typeface="+mn-ea"/>
                    <a:sym typeface="+mn-lt"/>
                  </a:rPr>
                  <a:t>02</a:t>
                </a:r>
                <a:endParaRPr lang="zh-CN" altLang="en-US" sz="5400" b="1" dirty="0">
                  <a:ea typeface="思源黑体 CN Heavy" panose="020B0A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AD66DAFA-2DFE-4D7C-B6AF-AD4D0C770642}"/>
                </a:ext>
              </a:extLst>
            </p:cNvPr>
            <p:cNvSpPr txBox="1"/>
            <p:nvPr/>
          </p:nvSpPr>
          <p:spPr>
            <a:xfrm>
              <a:off x="5251022" y="2598714"/>
              <a:ext cx="29908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项目难点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C810C42F-3216-4DE7-802A-7BEC21461CF8}"/>
              </a:ext>
            </a:extLst>
          </p:cNvPr>
          <p:cNvGrpSpPr/>
          <p:nvPr/>
        </p:nvGrpSpPr>
        <p:grpSpPr>
          <a:xfrm>
            <a:off x="6697293" y="3750218"/>
            <a:ext cx="4113678" cy="923330"/>
            <a:chOff x="4128194" y="2521769"/>
            <a:chExt cx="4113678" cy="923330"/>
          </a:xfrm>
          <a:solidFill>
            <a:schemeClr val="accent1"/>
          </a:solidFill>
        </p:grpSpPr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8DA4707A-0B31-4AD7-99B2-037B6F3E1137}"/>
                </a:ext>
              </a:extLst>
            </p:cNvPr>
            <p:cNvGrpSpPr/>
            <p:nvPr/>
          </p:nvGrpSpPr>
          <p:grpSpPr>
            <a:xfrm>
              <a:off x="4128194" y="2521769"/>
              <a:ext cx="1157459" cy="923330"/>
              <a:chOff x="4128194" y="2521769"/>
              <a:chExt cx="1157459" cy="923330"/>
            </a:xfrm>
            <a:grpFill/>
          </p:grpSpPr>
          <p:sp>
            <p:nvSpPr>
              <p:cNvPr id="44" name="半闭框 43">
                <a:extLst>
                  <a:ext uri="{FF2B5EF4-FFF2-40B4-BE49-F238E27FC236}">
                    <a16:creationId xmlns="" xmlns:a16="http://schemas.microsoft.com/office/drawing/2014/main" id="{8C3C0C97-0B79-4EA0-B529-441F5ED8304E}"/>
                  </a:ext>
                </a:extLst>
              </p:cNvPr>
              <p:cNvSpPr/>
              <p:nvPr/>
            </p:nvSpPr>
            <p:spPr>
              <a:xfrm flipH="1" flipV="1">
                <a:off x="4766820" y="2891573"/>
                <a:ext cx="442959" cy="502820"/>
              </a:xfrm>
              <a:prstGeom prst="halfFrame">
                <a:avLst>
                  <a:gd name="adj1" fmla="val 14700"/>
                  <a:gd name="adj2" fmla="val 152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="" xmlns:a16="http://schemas.microsoft.com/office/drawing/2014/main" id="{3D4BDB23-0496-4B91-AD1C-9BAA615B5197}"/>
                  </a:ext>
                </a:extLst>
              </p:cNvPr>
              <p:cNvSpPr txBox="1"/>
              <p:nvPr/>
            </p:nvSpPr>
            <p:spPr>
              <a:xfrm>
                <a:off x="4128194" y="2521769"/>
                <a:ext cx="11574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ea typeface="思源黑体 CN Heavy" panose="020B0A00000000000000" pitchFamily="34" charset="-122"/>
                    <a:cs typeface="+mn-ea"/>
                    <a:sym typeface="+mn-lt"/>
                  </a:rPr>
                  <a:t>03</a:t>
                </a:r>
                <a:endParaRPr lang="zh-CN" altLang="en-US" sz="5400" b="1" dirty="0">
                  <a:ea typeface="思源黑体 CN Heavy" panose="020B0A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3565086D-1A5C-4D36-95CC-B43C6B649AA6}"/>
                </a:ext>
              </a:extLst>
            </p:cNvPr>
            <p:cNvSpPr txBox="1"/>
            <p:nvPr/>
          </p:nvSpPr>
          <p:spPr>
            <a:xfrm>
              <a:off x="5251022" y="2598714"/>
              <a:ext cx="29908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自我评估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7" r="29407"/>
          <a:stretch/>
        </p:blipFill>
        <p:spPr>
          <a:xfrm>
            <a:off x="0" y="18527"/>
            <a:ext cx="4553146" cy="6856781"/>
          </a:xfrm>
          <a:prstGeom prst="rect">
            <a:avLst/>
          </a:prstGeom>
        </p:spPr>
      </p:pic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74016685-F9E1-4794-9FB3-07FBA7900986}"/>
              </a:ext>
            </a:extLst>
          </p:cNvPr>
          <p:cNvGrpSpPr/>
          <p:nvPr/>
        </p:nvGrpSpPr>
        <p:grpSpPr>
          <a:xfrm>
            <a:off x="6697293" y="4986373"/>
            <a:ext cx="4113678" cy="923330"/>
            <a:chOff x="4128194" y="2521769"/>
            <a:chExt cx="4113678" cy="923330"/>
          </a:xfrm>
          <a:solidFill>
            <a:schemeClr val="accent1"/>
          </a:solidFill>
        </p:grpSpPr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C889E82F-D4A3-4E0F-BAFD-F4FB94633F21}"/>
                </a:ext>
              </a:extLst>
            </p:cNvPr>
            <p:cNvGrpSpPr/>
            <p:nvPr/>
          </p:nvGrpSpPr>
          <p:grpSpPr>
            <a:xfrm>
              <a:off x="4128194" y="2521769"/>
              <a:ext cx="1157459" cy="923330"/>
              <a:chOff x="4128194" y="2521769"/>
              <a:chExt cx="1157459" cy="923330"/>
            </a:xfrm>
            <a:grpFill/>
          </p:grpSpPr>
          <p:sp>
            <p:nvSpPr>
              <p:cNvPr id="49" name="半闭框 48">
                <a:extLst>
                  <a:ext uri="{FF2B5EF4-FFF2-40B4-BE49-F238E27FC236}">
                    <a16:creationId xmlns="" xmlns:a16="http://schemas.microsoft.com/office/drawing/2014/main" id="{F3CF64CB-8B38-4C72-A5B6-22A185DCCF8B}"/>
                  </a:ext>
                </a:extLst>
              </p:cNvPr>
              <p:cNvSpPr/>
              <p:nvPr/>
            </p:nvSpPr>
            <p:spPr>
              <a:xfrm flipH="1" flipV="1">
                <a:off x="4766820" y="2891573"/>
                <a:ext cx="442959" cy="502820"/>
              </a:xfrm>
              <a:prstGeom prst="halfFrame">
                <a:avLst>
                  <a:gd name="adj1" fmla="val 14700"/>
                  <a:gd name="adj2" fmla="val 152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="" xmlns:a16="http://schemas.microsoft.com/office/drawing/2014/main" id="{DE1C383A-325C-4B78-BA8D-6B01B5E4AB87}"/>
                  </a:ext>
                </a:extLst>
              </p:cNvPr>
              <p:cNvSpPr txBox="1"/>
              <p:nvPr/>
            </p:nvSpPr>
            <p:spPr>
              <a:xfrm>
                <a:off x="4128194" y="2521769"/>
                <a:ext cx="11574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ea typeface="思源黑体 CN Heavy" panose="020B0A00000000000000" pitchFamily="34" charset="-122"/>
                    <a:cs typeface="+mn-ea"/>
                    <a:sym typeface="+mn-lt"/>
                  </a:rPr>
                  <a:t>04</a:t>
                </a:r>
                <a:endParaRPr lang="zh-CN" altLang="en-US" sz="5400" b="1" dirty="0">
                  <a:ea typeface="思源黑体 CN Heavy" panose="020B0A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BFCD0AF0-D385-4182-8337-8147AAE7A30D}"/>
                </a:ext>
              </a:extLst>
            </p:cNvPr>
            <p:cNvSpPr txBox="1"/>
            <p:nvPr/>
          </p:nvSpPr>
          <p:spPr>
            <a:xfrm>
              <a:off x="5251022" y="2598714"/>
              <a:ext cx="29908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后续规划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8D97034A-5159-4901-9B9A-E20A874B600B}"/>
              </a:ext>
            </a:extLst>
          </p:cNvPr>
          <p:cNvGrpSpPr/>
          <p:nvPr/>
        </p:nvGrpSpPr>
        <p:grpSpPr>
          <a:xfrm flipH="1">
            <a:off x="0" y="0"/>
            <a:ext cx="12192000" cy="573801"/>
            <a:chOff x="0" y="-1"/>
            <a:chExt cx="12192000" cy="2318023"/>
          </a:xfrm>
        </p:grpSpPr>
        <p:sp>
          <p:nvSpPr>
            <p:cNvPr id="52" name="任意多边形: 形状 51">
              <a:extLst>
                <a:ext uri="{FF2B5EF4-FFF2-40B4-BE49-F238E27FC236}">
                  <a16:creationId xmlns="" xmlns:a16="http://schemas.microsoft.com/office/drawing/2014/main" id="{4D204C22-D564-4AF8-B3A0-9F16D32F549F}"/>
                </a:ext>
              </a:extLst>
            </p:cNvPr>
            <p:cNvSpPr/>
            <p:nvPr/>
          </p:nvSpPr>
          <p:spPr>
            <a:xfrm>
              <a:off x="0" y="-1"/>
              <a:ext cx="12192000" cy="2318022"/>
            </a:xfrm>
            <a:custGeom>
              <a:avLst/>
              <a:gdLst>
                <a:gd name="connsiteX0" fmla="*/ 0 w 12192000"/>
                <a:gd name="connsiteY0" fmla="*/ 0 h 2318022"/>
                <a:gd name="connsiteX1" fmla="*/ 12192000 w 12192000"/>
                <a:gd name="connsiteY1" fmla="*/ 0 h 2318022"/>
                <a:gd name="connsiteX2" fmla="*/ 12192000 w 12192000"/>
                <a:gd name="connsiteY2" fmla="*/ 453934 h 2318022"/>
                <a:gd name="connsiteX3" fmla="*/ 0 w 12192000"/>
                <a:gd name="connsiteY3" fmla="*/ 2318022 h 23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2318022">
                  <a:moveTo>
                    <a:pt x="0" y="0"/>
                  </a:moveTo>
                  <a:lnTo>
                    <a:pt x="12192000" y="0"/>
                  </a:lnTo>
                  <a:lnTo>
                    <a:pt x="12192000" y="453934"/>
                  </a:lnTo>
                  <a:lnTo>
                    <a:pt x="0" y="2318022"/>
                  </a:lnTo>
                  <a:close/>
                </a:path>
              </a:pathLst>
            </a:custGeom>
            <a:solidFill>
              <a:srgbClr val="104D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="" xmlns:a16="http://schemas.microsoft.com/office/drawing/2014/main" id="{6AA3CB35-3C0F-401A-98C2-D8ACEF85F6C4}"/>
                </a:ext>
              </a:extLst>
            </p:cNvPr>
            <p:cNvSpPr/>
            <p:nvPr/>
          </p:nvSpPr>
          <p:spPr>
            <a:xfrm>
              <a:off x="7043" y="1"/>
              <a:ext cx="5983379" cy="2318021"/>
            </a:xfrm>
            <a:custGeom>
              <a:avLst/>
              <a:gdLst>
                <a:gd name="connsiteX0" fmla="*/ 0 w 5983379"/>
                <a:gd name="connsiteY0" fmla="*/ 0 h 2318021"/>
                <a:gd name="connsiteX1" fmla="*/ 5983379 w 5983379"/>
                <a:gd name="connsiteY1" fmla="*/ 0 h 2318021"/>
                <a:gd name="connsiteX2" fmla="*/ 4569501 w 5983379"/>
                <a:gd name="connsiteY2" fmla="*/ 1619371 h 2318021"/>
                <a:gd name="connsiteX3" fmla="*/ 0 w 5983379"/>
                <a:gd name="connsiteY3" fmla="*/ 2318021 h 231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83379" h="2318021">
                  <a:moveTo>
                    <a:pt x="0" y="0"/>
                  </a:moveTo>
                  <a:lnTo>
                    <a:pt x="5983379" y="0"/>
                  </a:lnTo>
                  <a:lnTo>
                    <a:pt x="4569501" y="1619371"/>
                  </a:lnTo>
                  <a:lnTo>
                    <a:pt x="0" y="2318021"/>
                  </a:lnTo>
                  <a:close/>
                </a:path>
              </a:pathLst>
            </a:custGeom>
            <a:solidFill>
              <a:srgbClr val="033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CE98BCCC-4DC1-4533-8395-4A17DEA64732}"/>
              </a:ext>
            </a:extLst>
          </p:cNvPr>
          <p:cNvGrpSpPr/>
          <p:nvPr/>
        </p:nvGrpSpPr>
        <p:grpSpPr>
          <a:xfrm>
            <a:off x="0" y="6212114"/>
            <a:ext cx="12206518" cy="660398"/>
            <a:chOff x="-6515798" y="6037943"/>
            <a:chExt cx="18722316" cy="834569"/>
          </a:xfrm>
        </p:grpSpPr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188F1981-8BAE-4C14-8B0A-EF7FE5AE2072}"/>
                </a:ext>
              </a:extLst>
            </p:cNvPr>
            <p:cNvGrpSpPr/>
            <p:nvPr/>
          </p:nvGrpSpPr>
          <p:grpSpPr>
            <a:xfrm flipH="1">
              <a:off x="7904840" y="6037943"/>
              <a:ext cx="4287159" cy="468088"/>
              <a:chOff x="-5" y="4539980"/>
              <a:chExt cx="8356604" cy="1866292"/>
            </a:xfrm>
          </p:grpSpPr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3642AC33-0BD0-4A47-8A10-0B626C459A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5" y="4539980"/>
                <a:ext cx="7641769" cy="1698171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46DA33F1-A21F-45EB-8C2E-2E120E5655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7628" y="6299834"/>
                <a:ext cx="478971" cy="106438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直角三角形 55">
              <a:extLst>
                <a:ext uri="{FF2B5EF4-FFF2-40B4-BE49-F238E27FC236}">
                  <a16:creationId xmlns="" xmlns:a16="http://schemas.microsoft.com/office/drawing/2014/main" id="{1A9B9BF6-60F9-4C6A-BD12-AEC072AB73D2}"/>
                </a:ext>
              </a:extLst>
            </p:cNvPr>
            <p:cNvSpPr/>
            <p:nvPr/>
          </p:nvSpPr>
          <p:spPr>
            <a:xfrm flipH="1">
              <a:off x="5109028" y="6183086"/>
              <a:ext cx="7097490" cy="674914"/>
            </a:xfrm>
            <a:prstGeom prst="rtTriangle">
              <a:avLst/>
            </a:prstGeom>
            <a:solidFill>
              <a:srgbClr val="1385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: 形状 56">
              <a:extLst>
                <a:ext uri="{FF2B5EF4-FFF2-40B4-BE49-F238E27FC236}">
                  <a16:creationId xmlns="" xmlns:a16="http://schemas.microsoft.com/office/drawing/2014/main" id="{28CD9A6D-7D07-4F91-9D05-F1DEB4391EFE}"/>
                </a:ext>
              </a:extLst>
            </p:cNvPr>
            <p:cNvSpPr/>
            <p:nvPr/>
          </p:nvSpPr>
          <p:spPr>
            <a:xfrm flipV="1">
              <a:off x="-6515798" y="6197598"/>
              <a:ext cx="18707799" cy="674914"/>
            </a:xfrm>
            <a:custGeom>
              <a:avLst/>
              <a:gdLst>
                <a:gd name="connsiteX0" fmla="*/ 0 w 12192000"/>
                <a:gd name="connsiteY0" fmla="*/ 0 h 2318022"/>
                <a:gd name="connsiteX1" fmla="*/ 12192000 w 12192000"/>
                <a:gd name="connsiteY1" fmla="*/ 0 h 2318022"/>
                <a:gd name="connsiteX2" fmla="*/ 12192000 w 12192000"/>
                <a:gd name="connsiteY2" fmla="*/ 453934 h 2318022"/>
                <a:gd name="connsiteX3" fmla="*/ 0 w 12192000"/>
                <a:gd name="connsiteY3" fmla="*/ 2318022 h 23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2318022">
                  <a:moveTo>
                    <a:pt x="0" y="0"/>
                  </a:moveTo>
                  <a:lnTo>
                    <a:pt x="12192000" y="0"/>
                  </a:lnTo>
                  <a:lnTo>
                    <a:pt x="12192000" y="453934"/>
                  </a:lnTo>
                  <a:lnTo>
                    <a:pt x="0" y="2318022"/>
                  </a:lnTo>
                  <a:close/>
                </a:path>
              </a:pathLst>
            </a:custGeom>
            <a:solidFill>
              <a:srgbClr val="104D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7920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1E7007D-2FBD-4E45-92D7-5854502F77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1271" y="365850"/>
            <a:ext cx="2743548" cy="6858000"/>
          </a:xfrm>
          <a:prstGeom prst="rect">
            <a:avLst/>
          </a:prstGeom>
        </p:spPr>
      </p:pic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107B007E-C485-4F25-BAAF-DDC6FB3E04BA}"/>
              </a:ext>
            </a:extLst>
          </p:cNvPr>
          <p:cNvGrpSpPr/>
          <p:nvPr/>
        </p:nvGrpSpPr>
        <p:grpSpPr>
          <a:xfrm>
            <a:off x="-14519" y="-1"/>
            <a:ext cx="12206519" cy="6872515"/>
            <a:chOff x="-14519" y="-1"/>
            <a:chExt cx="12206519" cy="6872515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63FB8DF4-8457-41FC-ADEF-A880B9A3C75D}"/>
                </a:ext>
              </a:extLst>
            </p:cNvPr>
            <p:cNvGrpSpPr/>
            <p:nvPr/>
          </p:nvGrpSpPr>
          <p:grpSpPr>
            <a:xfrm>
              <a:off x="0" y="-1"/>
              <a:ext cx="12192000" cy="2318023"/>
              <a:chOff x="0" y="-1"/>
              <a:chExt cx="12192000" cy="2318023"/>
            </a:xfrm>
          </p:grpSpPr>
          <p:sp>
            <p:nvSpPr>
              <p:cNvPr id="23" name="任意多边形: 形状 22">
                <a:extLst>
                  <a:ext uri="{FF2B5EF4-FFF2-40B4-BE49-F238E27FC236}">
                    <a16:creationId xmlns="" xmlns:a16="http://schemas.microsoft.com/office/drawing/2014/main" id="{0BA93748-574E-41BA-B8D2-644224019B0F}"/>
                  </a:ext>
                </a:extLst>
              </p:cNvPr>
              <p:cNvSpPr/>
              <p:nvPr/>
            </p:nvSpPr>
            <p:spPr>
              <a:xfrm>
                <a:off x="0" y="-1"/>
                <a:ext cx="12192000" cy="2318022"/>
              </a:xfrm>
              <a:custGeom>
                <a:avLst/>
                <a:gdLst>
                  <a:gd name="connsiteX0" fmla="*/ 0 w 12192000"/>
                  <a:gd name="connsiteY0" fmla="*/ 0 h 2318022"/>
                  <a:gd name="connsiteX1" fmla="*/ 12192000 w 12192000"/>
                  <a:gd name="connsiteY1" fmla="*/ 0 h 2318022"/>
                  <a:gd name="connsiteX2" fmla="*/ 12192000 w 12192000"/>
                  <a:gd name="connsiteY2" fmla="*/ 453934 h 2318022"/>
                  <a:gd name="connsiteX3" fmla="*/ 0 w 12192000"/>
                  <a:gd name="connsiteY3" fmla="*/ 2318022 h 2318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0" h="2318022">
                    <a:moveTo>
                      <a:pt x="0" y="0"/>
                    </a:moveTo>
                    <a:lnTo>
                      <a:pt x="12192000" y="0"/>
                    </a:lnTo>
                    <a:lnTo>
                      <a:pt x="12192000" y="453934"/>
                    </a:lnTo>
                    <a:lnTo>
                      <a:pt x="0" y="2318022"/>
                    </a:lnTo>
                    <a:close/>
                  </a:path>
                </a:pathLst>
              </a:custGeom>
              <a:solidFill>
                <a:srgbClr val="104D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任意多边形: 形状 20">
                <a:extLst>
                  <a:ext uri="{FF2B5EF4-FFF2-40B4-BE49-F238E27FC236}">
                    <a16:creationId xmlns="" xmlns:a16="http://schemas.microsoft.com/office/drawing/2014/main" id="{B2E1EF11-B831-4070-9535-BAAF8F35168E}"/>
                  </a:ext>
                </a:extLst>
              </p:cNvPr>
              <p:cNvSpPr/>
              <p:nvPr/>
            </p:nvSpPr>
            <p:spPr>
              <a:xfrm>
                <a:off x="7043" y="1"/>
                <a:ext cx="5983379" cy="2318021"/>
              </a:xfrm>
              <a:custGeom>
                <a:avLst/>
                <a:gdLst>
                  <a:gd name="connsiteX0" fmla="*/ 0 w 5983379"/>
                  <a:gd name="connsiteY0" fmla="*/ 0 h 2318021"/>
                  <a:gd name="connsiteX1" fmla="*/ 5983379 w 5983379"/>
                  <a:gd name="connsiteY1" fmla="*/ 0 h 2318021"/>
                  <a:gd name="connsiteX2" fmla="*/ 4569501 w 5983379"/>
                  <a:gd name="connsiteY2" fmla="*/ 1619371 h 2318021"/>
                  <a:gd name="connsiteX3" fmla="*/ 0 w 5983379"/>
                  <a:gd name="connsiteY3" fmla="*/ 2318021 h 2318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83379" h="2318021">
                    <a:moveTo>
                      <a:pt x="0" y="0"/>
                    </a:moveTo>
                    <a:lnTo>
                      <a:pt x="5983379" y="0"/>
                    </a:lnTo>
                    <a:lnTo>
                      <a:pt x="4569501" y="1619371"/>
                    </a:lnTo>
                    <a:lnTo>
                      <a:pt x="0" y="2318021"/>
                    </a:lnTo>
                    <a:close/>
                  </a:path>
                </a:pathLst>
              </a:custGeom>
              <a:solidFill>
                <a:srgbClr val="033D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EB97BB79-9DCD-4553-99EB-75F25E626446}"/>
                </a:ext>
              </a:extLst>
            </p:cNvPr>
            <p:cNvGrpSpPr/>
            <p:nvPr/>
          </p:nvGrpSpPr>
          <p:grpSpPr>
            <a:xfrm>
              <a:off x="-14519" y="3933372"/>
              <a:ext cx="12206515" cy="2939142"/>
              <a:chOff x="-14519" y="3933372"/>
              <a:chExt cx="12206515" cy="2939142"/>
            </a:xfrm>
          </p:grpSpPr>
          <p:sp>
            <p:nvSpPr>
              <p:cNvPr id="27" name="直角三角形 26">
                <a:extLst>
                  <a:ext uri="{FF2B5EF4-FFF2-40B4-BE49-F238E27FC236}">
                    <a16:creationId xmlns="" xmlns:a16="http://schemas.microsoft.com/office/drawing/2014/main" id="{543F4D64-F086-4173-8B27-070C86CC8232}"/>
                  </a:ext>
                </a:extLst>
              </p:cNvPr>
              <p:cNvSpPr/>
              <p:nvPr/>
            </p:nvSpPr>
            <p:spPr>
              <a:xfrm flipH="1">
                <a:off x="7416798" y="3933372"/>
                <a:ext cx="4775197" cy="2939142"/>
              </a:xfrm>
              <a:prstGeom prst="rtTriangle">
                <a:avLst/>
              </a:prstGeom>
              <a:solidFill>
                <a:srgbClr val="033D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直角三角形 24">
                <a:extLst>
                  <a:ext uri="{FF2B5EF4-FFF2-40B4-BE49-F238E27FC236}">
                    <a16:creationId xmlns="" xmlns:a16="http://schemas.microsoft.com/office/drawing/2014/main" id="{5D9B55A1-E1FF-488E-82F8-0FB27D36E867}"/>
                  </a:ext>
                </a:extLst>
              </p:cNvPr>
              <p:cNvSpPr/>
              <p:nvPr/>
            </p:nvSpPr>
            <p:spPr>
              <a:xfrm>
                <a:off x="-1" y="4339771"/>
                <a:ext cx="11234057" cy="2532742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直角三角形 25">
                <a:extLst>
                  <a:ext uri="{FF2B5EF4-FFF2-40B4-BE49-F238E27FC236}">
                    <a16:creationId xmlns="" xmlns:a16="http://schemas.microsoft.com/office/drawing/2014/main" id="{048F4070-4B6E-408A-A879-A8326CC8B1CE}"/>
                  </a:ext>
                </a:extLst>
              </p:cNvPr>
              <p:cNvSpPr/>
              <p:nvPr/>
            </p:nvSpPr>
            <p:spPr>
              <a:xfrm flipH="1">
                <a:off x="10900227" y="5592838"/>
                <a:ext cx="1291769" cy="1279676"/>
              </a:xfrm>
              <a:prstGeom prst="rtTriangle">
                <a:avLst/>
              </a:prstGeom>
              <a:solidFill>
                <a:srgbClr val="1385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7" name="组合 36">
                <a:extLst>
                  <a:ext uri="{FF2B5EF4-FFF2-40B4-BE49-F238E27FC236}">
                    <a16:creationId xmlns="" xmlns:a16="http://schemas.microsoft.com/office/drawing/2014/main" id="{14F38D6C-51D9-4DAF-8193-F87FC9FC40B2}"/>
                  </a:ext>
                </a:extLst>
              </p:cNvPr>
              <p:cNvGrpSpPr/>
              <p:nvPr/>
            </p:nvGrpSpPr>
            <p:grpSpPr>
              <a:xfrm>
                <a:off x="-14519" y="4496438"/>
                <a:ext cx="8356604" cy="1866292"/>
                <a:chOff x="-5" y="4539980"/>
                <a:chExt cx="8356604" cy="1866292"/>
              </a:xfrm>
            </p:grpSpPr>
            <p:cxnSp>
              <p:nvCxnSpPr>
                <p:cNvPr id="33" name="直接连接符 32">
                  <a:extLst>
                    <a:ext uri="{FF2B5EF4-FFF2-40B4-BE49-F238E27FC236}">
                      <a16:creationId xmlns="" xmlns:a16="http://schemas.microsoft.com/office/drawing/2014/main" id="{D92348C4-DA17-4EFD-95EF-B6D158F3F5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-5" y="4539980"/>
                  <a:ext cx="7641769" cy="1698171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接连接符 34">
                  <a:extLst>
                    <a:ext uri="{FF2B5EF4-FFF2-40B4-BE49-F238E27FC236}">
                      <a16:creationId xmlns="" xmlns:a16="http://schemas.microsoft.com/office/drawing/2014/main" id="{6CA71126-F538-45F4-B39E-338EC09B19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77628" y="6299834"/>
                  <a:ext cx="478971" cy="106438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113E3FBE-0016-4292-882C-99EC1A5B9E6B}"/>
              </a:ext>
            </a:extLst>
          </p:cNvPr>
          <p:cNvSpPr txBox="1"/>
          <p:nvPr/>
        </p:nvSpPr>
        <p:spPr>
          <a:xfrm>
            <a:off x="117289" y="5449543"/>
            <a:ext cx="51590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rgbClr val="1385C0"/>
                </a:solidFill>
              </a:rPr>
              <a:t>THANK YOU</a:t>
            </a:r>
            <a:endParaRPr lang="zh-CN" altLang="en-US" sz="5400" b="1" dirty="0">
              <a:solidFill>
                <a:srgbClr val="1385C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89983" y="6289404"/>
            <a:ext cx="1970202" cy="379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1D8AC3"/>
                </a:solidFill>
              </a:rPr>
              <a:t>汇报人：青课</a:t>
            </a:r>
            <a:endParaRPr lang="zh-CN" altLang="en-US" dirty="0">
              <a:solidFill>
                <a:srgbClr val="1D8AC3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20" y="66908"/>
            <a:ext cx="1886414" cy="188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92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7" r="29407"/>
          <a:stretch/>
        </p:blipFill>
        <p:spPr>
          <a:xfrm>
            <a:off x="7638854" y="1219"/>
            <a:ext cx="4553146" cy="6856781"/>
          </a:xfrm>
          <a:prstGeom prst="rect">
            <a:avLst/>
          </a:prstGeom>
        </p:spPr>
      </p:pic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BB4FE42-49DA-49E1-9D3D-0B0A9E574069}"/>
              </a:ext>
            </a:extLst>
          </p:cNvPr>
          <p:cNvGrpSpPr/>
          <p:nvPr/>
        </p:nvGrpSpPr>
        <p:grpSpPr>
          <a:xfrm>
            <a:off x="0" y="-1"/>
            <a:ext cx="12192000" cy="1585043"/>
            <a:chOff x="0" y="-1"/>
            <a:chExt cx="12192000" cy="2318023"/>
          </a:xfrm>
        </p:grpSpPr>
        <p:sp>
          <p:nvSpPr>
            <p:cNvPr id="38" name="任意多边形: 形状 37">
              <a:extLst>
                <a:ext uri="{FF2B5EF4-FFF2-40B4-BE49-F238E27FC236}">
                  <a16:creationId xmlns="" xmlns:a16="http://schemas.microsoft.com/office/drawing/2014/main" id="{DD4F6164-944B-42A4-AEB3-25E0DB58E921}"/>
                </a:ext>
              </a:extLst>
            </p:cNvPr>
            <p:cNvSpPr/>
            <p:nvPr/>
          </p:nvSpPr>
          <p:spPr>
            <a:xfrm>
              <a:off x="0" y="-1"/>
              <a:ext cx="12192000" cy="2318022"/>
            </a:xfrm>
            <a:custGeom>
              <a:avLst/>
              <a:gdLst>
                <a:gd name="connsiteX0" fmla="*/ 0 w 12192000"/>
                <a:gd name="connsiteY0" fmla="*/ 0 h 2318022"/>
                <a:gd name="connsiteX1" fmla="*/ 12192000 w 12192000"/>
                <a:gd name="connsiteY1" fmla="*/ 0 h 2318022"/>
                <a:gd name="connsiteX2" fmla="*/ 12192000 w 12192000"/>
                <a:gd name="connsiteY2" fmla="*/ 453934 h 2318022"/>
                <a:gd name="connsiteX3" fmla="*/ 0 w 12192000"/>
                <a:gd name="connsiteY3" fmla="*/ 2318022 h 23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2318022">
                  <a:moveTo>
                    <a:pt x="0" y="0"/>
                  </a:moveTo>
                  <a:lnTo>
                    <a:pt x="12192000" y="0"/>
                  </a:lnTo>
                  <a:lnTo>
                    <a:pt x="12192000" y="453934"/>
                  </a:lnTo>
                  <a:lnTo>
                    <a:pt x="0" y="2318022"/>
                  </a:lnTo>
                  <a:close/>
                </a:path>
              </a:pathLst>
            </a:custGeom>
            <a:solidFill>
              <a:srgbClr val="104D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="" xmlns:a16="http://schemas.microsoft.com/office/drawing/2014/main" id="{64418003-62E1-4697-B556-DC111FB35723}"/>
                </a:ext>
              </a:extLst>
            </p:cNvPr>
            <p:cNvSpPr/>
            <p:nvPr/>
          </p:nvSpPr>
          <p:spPr>
            <a:xfrm>
              <a:off x="7043" y="1"/>
              <a:ext cx="5983379" cy="2318021"/>
            </a:xfrm>
            <a:custGeom>
              <a:avLst/>
              <a:gdLst>
                <a:gd name="connsiteX0" fmla="*/ 0 w 5983379"/>
                <a:gd name="connsiteY0" fmla="*/ 0 h 2318021"/>
                <a:gd name="connsiteX1" fmla="*/ 5983379 w 5983379"/>
                <a:gd name="connsiteY1" fmla="*/ 0 h 2318021"/>
                <a:gd name="connsiteX2" fmla="*/ 4569501 w 5983379"/>
                <a:gd name="connsiteY2" fmla="*/ 1619371 h 2318021"/>
                <a:gd name="connsiteX3" fmla="*/ 0 w 5983379"/>
                <a:gd name="connsiteY3" fmla="*/ 2318021 h 231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83379" h="2318021">
                  <a:moveTo>
                    <a:pt x="0" y="0"/>
                  </a:moveTo>
                  <a:lnTo>
                    <a:pt x="5983379" y="0"/>
                  </a:lnTo>
                  <a:lnTo>
                    <a:pt x="4569501" y="1619371"/>
                  </a:lnTo>
                  <a:lnTo>
                    <a:pt x="0" y="2318021"/>
                  </a:lnTo>
                  <a:close/>
                </a:path>
              </a:pathLst>
            </a:custGeom>
            <a:solidFill>
              <a:srgbClr val="033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421D7B92-95E5-4EBB-85C0-7CD064108B9A}"/>
              </a:ext>
            </a:extLst>
          </p:cNvPr>
          <p:cNvCxnSpPr>
            <a:cxnSpLocks/>
          </p:cNvCxnSpPr>
          <p:nvPr/>
        </p:nvCxnSpPr>
        <p:spPr>
          <a:xfrm>
            <a:off x="493486" y="5156200"/>
            <a:ext cx="665454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2CFA43BE-9F56-453D-A506-5D5608C1B143}"/>
              </a:ext>
            </a:extLst>
          </p:cNvPr>
          <p:cNvGrpSpPr/>
          <p:nvPr/>
        </p:nvGrpSpPr>
        <p:grpSpPr>
          <a:xfrm>
            <a:off x="1130300" y="2197100"/>
            <a:ext cx="6338332" cy="3293209"/>
            <a:chOff x="736600" y="0"/>
            <a:chExt cx="6338332" cy="3293209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D4386B11-90DC-4EB0-956A-DD95BE8F1D58}"/>
                </a:ext>
              </a:extLst>
            </p:cNvPr>
            <p:cNvSpPr txBox="1"/>
            <p:nvPr/>
          </p:nvSpPr>
          <p:spPr>
            <a:xfrm>
              <a:off x="736600" y="1374051"/>
              <a:ext cx="2605200" cy="1585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700" b="1" dirty="0">
                  <a:solidFill>
                    <a:schemeClr val="bg2">
                      <a:lumMod val="90000"/>
                    </a:schemeClr>
                  </a:solidFill>
                  <a:cs typeface="+mn-ea"/>
                  <a:sym typeface="+mn-lt"/>
                </a:rPr>
                <a:t>Part</a:t>
              </a:r>
              <a:endParaRPr lang="zh-CN" altLang="en-US" sz="9700" b="1" dirty="0">
                <a:solidFill>
                  <a:schemeClr val="bg2">
                    <a:lumMod val="9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7A5C2D50-E889-4FE8-8607-C2F17B72E0FB}"/>
                </a:ext>
              </a:extLst>
            </p:cNvPr>
            <p:cNvSpPr txBox="1"/>
            <p:nvPr/>
          </p:nvSpPr>
          <p:spPr>
            <a:xfrm>
              <a:off x="3184123" y="0"/>
              <a:ext cx="3890809" cy="3293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800" b="1" dirty="0">
                  <a:solidFill>
                    <a:schemeClr val="bg2">
                      <a:lumMod val="90000"/>
                    </a:schemeClr>
                  </a:solidFill>
                  <a:cs typeface="+mn-ea"/>
                  <a:sym typeface="+mn-lt"/>
                </a:rPr>
                <a:t>01.</a:t>
              </a:r>
              <a:endParaRPr lang="zh-CN" altLang="en-US" sz="20800" b="1" dirty="0">
                <a:solidFill>
                  <a:schemeClr val="bg2">
                    <a:lumMod val="9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ACC6EA2-0676-4231-8A52-B9FE581BE82F}"/>
              </a:ext>
            </a:extLst>
          </p:cNvPr>
          <p:cNvSpPr txBox="1"/>
          <p:nvPr/>
        </p:nvSpPr>
        <p:spPr>
          <a:xfrm>
            <a:off x="3802243" y="4146704"/>
            <a:ext cx="33457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6000" b="1" dirty="0">
                <a:solidFill>
                  <a:schemeClr val="accent2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工作回顾</a:t>
            </a:r>
          </a:p>
        </p:txBody>
      </p:sp>
    </p:spTree>
    <p:extLst>
      <p:ext uri="{BB962C8B-B14F-4D97-AF65-F5344CB8AC3E}">
        <p14:creationId xmlns:p14="http://schemas.microsoft.com/office/powerpoint/2010/main" val="46952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íş1îḓé">
            <a:extLst>
              <a:ext uri="{FF2B5EF4-FFF2-40B4-BE49-F238E27FC236}">
                <a16:creationId xmlns="" xmlns:a16="http://schemas.microsoft.com/office/drawing/2014/main" id="{960581E7-54F2-4325-A31D-903BB4FA36CE}"/>
              </a:ext>
            </a:extLst>
          </p:cNvPr>
          <p:cNvGrpSpPr/>
          <p:nvPr/>
        </p:nvGrpSpPr>
        <p:grpSpPr>
          <a:xfrm>
            <a:off x="0" y="1308106"/>
            <a:ext cx="8318318" cy="4724646"/>
            <a:chOff x="711200" y="1308106"/>
            <a:chExt cx="8318318" cy="4724646"/>
          </a:xfrm>
        </p:grpSpPr>
        <p:sp>
          <p:nvSpPr>
            <p:cNvPr id="15" name="îṡḷíḓe">
              <a:extLst>
                <a:ext uri="{FF2B5EF4-FFF2-40B4-BE49-F238E27FC236}">
                  <a16:creationId xmlns="" xmlns:a16="http://schemas.microsoft.com/office/drawing/2014/main" id="{87009E44-61D9-4760-966D-12C389747F6F}"/>
                </a:ext>
              </a:extLst>
            </p:cNvPr>
            <p:cNvSpPr/>
            <p:nvPr/>
          </p:nvSpPr>
          <p:spPr>
            <a:xfrm>
              <a:off x="711200" y="2076769"/>
              <a:ext cx="5283200" cy="3022848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2175" b="-217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6" name="iśḷîḑê">
              <a:extLst>
                <a:ext uri="{FF2B5EF4-FFF2-40B4-BE49-F238E27FC236}">
                  <a16:creationId xmlns="" xmlns:a16="http://schemas.microsoft.com/office/drawing/2014/main" id="{1B0F1659-3B77-4C1C-BADF-60E666B47F1C}"/>
                </a:ext>
              </a:extLst>
            </p:cNvPr>
            <p:cNvSpPr/>
            <p:nvPr/>
          </p:nvSpPr>
          <p:spPr>
            <a:xfrm>
              <a:off x="4342325" y="2076769"/>
              <a:ext cx="3136510" cy="3136510"/>
            </a:xfrm>
            <a:prstGeom prst="ellips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ï$lîďé">
              <a:extLst>
                <a:ext uri="{FF2B5EF4-FFF2-40B4-BE49-F238E27FC236}">
                  <a16:creationId xmlns="" xmlns:a16="http://schemas.microsoft.com/office/drawing/2014/main" id="{7624FE0A-3D1F-4A91-B144-8A4B10AF8CC5}"/>
                </a:ext>
              </a:extLst>
            </p:cNvPr>
            <p:cNvSpPr/>
            <p:nvPr/>
          </p:nvSpPr>
          <p:spPr bwMode="auto">
            <a:xfrm>
              <a:off x="4706768" y="3606800"/>
              <a:ext cx="2407624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18" name="iṧḷîḍè">
              <a:extLst>
                <a:ext uri="{FF2B5EF4-FFF2-40B4-BE49-F238E27FC236}">
                  <a16:creationId xmlns="" xmlns:a16="http://schemas.microsoft.com/office/drawing/2014/main" id="{34D4F092-9956-4DCC-91F8-196F31BF71AC}"/>
                </a:ext>
              </a:extLst>
            </p:cNvPr>
            <p:cNvSpPr txBox="1"/>
            <p:nvPr/>
          </p:nvSpPr>
          <p:spPr bwMode="auto">
            <a:xfrm>
              <a:off x="4706768" y="3164995"/>
              <a:ext cx="240762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ïṣḻîḓé">
              <a:extLst>
                <a:ext uri="{FF2B5EF4-FFF2-40B4-BE49-F238E27FC236}">
                  <a16:creationId xmlns="" xmlns:a16="http://schemas.microsoft.com/office/drawing/2014/main" id="{62A8271B-938F-4617-A67D-B2CDEE8D58A1}"/>
                </a:ext>
              </a:extLst>
            </p:cNvPr>
            <p:cNvSpPr/>
            <p:nvPr/>
          </p:nvSpPr>
          <p:spPr bwMode="auto">
            <a:xfrm>
              <a:off x="5699760" y="2506594"/>
              <a:ext cx="421640" cy="498298"/>
            </a:xfrm>
            <a:custGeom>
              <a:avLst/>
              <a:gdLst/>
              <a:ahLst/>
              <a:cxnLst>
                <a:cxn ang="0">
                  <a:pos x="250" y="250"/>
                </a:cxn>
                <a:cxn ang="0">
                  <a:pos x="125" y="296"/>
                </a:cxn>
                <a:cxn ang="0">
                  <a:pos x="0" y="250"/>
                </a:cxn>
                <a:cxn ang="0">
                  <a:pos x="66" y="210"/>
                </a:cxn>
                <a:cxn ang="0">
                  <a:pos x="79" y="219"/>
                </a:cxn>
                <a:cxn ang="0">
                  <a:pos x="70" y="232"/>
                </a:cxn>
                <a:cxn ang="0">
                  <a:pos x="23" y="251"/>
                </a:cxn>
                <a:cxn ang="0">
                  <a:pos x="125" y="273"/>
                </a:cxn>
                <a:cxn ang="0">
                  <a:pos x="228" y="250"/>
                </a:cxn>
                <a:cxn ang="0">
                  <a:pos x="180" y="232"/>
                </a:cxn>
                <a:cxn ang="0">
                  <a:pos x="171" y="219"/>
                </a:cxn>
                <a:cxn ang="0">
                  <a:pos x="184" y="210"/>
                </a:cxn>
                <a:cxn ang="0">
                  <a:pos x="250" y="250"/>
                </a:cxn>
                <a:cxn ang="0">
                  <a:pos x="80" y="182"/>
                </a:cxn>
                <a:cxn ang="0">
                  <a:pos x="91" y="182"/>
                </a:cxn>
                <a:cxn ang="0">
                  <a:pos x="91" y="250"/>
                </a:cxn>
                <a:cxn ang="0">
                  <a:pos x="102" y="262"/>
                </a:cxn>
                <a:cxn ang="0">
                  <a:pos x="148" y="262"/>
                </a:cxn>
                <a:cxn ang="0">
                  <a:pos x="159" y="250"/>
                </a:cxn>
                <a:cxn ang="0">
                  <a:pos x="159" y="182"/>
                </a:cxn>
                <a:cxn ang="0">
                  <a:pos x="171" y="182"/>
                </a:cxn>
                <a:cxn ang="0">
                  <a:pos x="182" y="171"/>
                </a:cxn>
                <a:cxn ang="0">
                  <a:pos x="182" y="102"/>
                </a:cxn>
                <a:cxn ang="0">
                  <a:pos x="157" y="82"/>
                </a:cxn>
                <a:cxn ang="0">
                  <a:pos x="125" y="80"/>
                </a:cxn>
                <a:cxn ang="0">
                  <a:pos x="93" y="82"/>
                </a:cxn>
                <a:cxn ang="0">
                  <a:pos x="68" y="102"/>
                </a:cxn>
                <a:cxn ang="0">
                  <a:pos x="68" y="171"/>
                </a:cxn>
                <a:cxn ang="0">
                  <a:pos x="80" y="182"/>
                </a:cxn>
                <a:cxn ang="0">
                  <a:pos x="125" y="68"/>
                </a:cxn>
                <a:cxn ang="0">
                  <a:pos x="159" y="34"/>
                </a:cxn>
                <a:cxn ang="0">
                  <a:pos x="125" y="0"/>
                </a:cxn>
                <a:cxn ang="0">
                  <a:pos x="91" y="34"/>
                </a:cxn>
                <a:cxn ang="0">
                  <a:pos x="125" y="68"/>
                </a:cxn>
                <a:cxn ang="0">
                  <a:pos x="125" y="68"/>
                </a:cxn>
                <a:cxn ang="0">
                  <a:pos x="125" y="68"/>
                </a:cxn>
              </a:cxnLst>
              <a:rect l="0" t="0" r="r" b="b"/>
              <a:pathLst>
                <a:path w="250" h="296">
                  <a:moveTo>
                    <a:pt x="250" y="250"/>
                  </a:moveTo>
                  <a:cubicBezTo>
                    <a:pt x="250" y="282"/>
                    <a:pt x="185" y="296"/>
                    <a:pt x="125" y="296"/>
                  </a:cubicBezTo>
                  <a:cubicBezTo>
                    <a:pt x="65" y="296"/>
                    <a:pt x="0" y="282"/>
                    <a:pt x="0" y="250"/>
                  </a:cubicBezTo>
                  <a:cubicBezTo>
                    <a:pt x="0" y="226"/>
                    <a:pt x="36" y="215"/>
                    <a:pt x="66" y="210"/>
                  </a:cubicBezTo>
                  <a:cubicBezTo>
                    <a:pt x="72" y="209"/>
                    <a:pt x="78" y="213"/>
                    <a:pt x="79" y="219"/>
                  </a:cubicBezTo>
                  <a:cubicBezTo>
                    <a:pt x="80" y="225"/>
                    <a:pt x="76" y="231"/>
                    <a:pt x="70" y="232"/>
                  </a:cubicBezTo>
                  <a:cubicBezTo>
                    <a:pt x="33" y="239"/>
                    <a:pt x="23" y="249"/>
                    <a:pt x="23" y="251"/>
                  </a:cubicBezTo>
                  <a:cubicBezTo>
                    <a:pt x="24" y="257"/>
                    <a:pt x="58" y="273"/>
                    <a:pt x="125" y="273"/>
                  </a:cubicBezTo>
                  <a:cubicBezTo>
                    <a:pt x="192" y="273"/>
                    <a:pt x="226" y="257"/>
                    <a:pt x="228" y="250"/>
                  </a:cubicBezTo>
                  <a:cubicBezTo>
                    <a:pt x="227" y="249"/>
                    <a:pt x="217" y="238"/>
                    <a:pt x="180" y="232"/>
                  </a:cubicBezTo>
                  <a:cubicBezTo>
                    <a:pt x="174" y="231"/>
                    <a:pt x="170" y="225"/>
                    <a:pt x="171" y="219"/>
                  </a:cubicBezTo>
                  <a:cubicBezTo>
                    <a:pt x="172" y="213"/>
                    <a:pt x="178" y="209"/>
                    <a:pt x="184" y="210"/>
                  </a:cubicBezTo>
                  <a:cubicBezTo>
                    <a:pt x="214" y="215"/>
                    <a:pt x="250" y="226"/>
                    <a:pt x="250" y="250"/>
                  </a:cubicBezTo>
                  <a:close/>
                  <a:moveTo>
                    <a:pt x="80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91" y="250"/>
                    <a:pt x="91" y="250"/>
                    <a:pt x="91" y="250"/>
                  </a:cubicBezTo>
                  <a:cubicBezTo>
                    <a:pt x="91" y="257"/>
                    <a:pt x="96" y="262"/>
                    <a:pt x="102" y="262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62"/>
                    <a:pt x="159" y="257"/>
                    <a:pt x="159" y="250"/>
                  </a:cubicBezTo>
                  <a:cubicBezTo>
                    <a:pt x="159" y="182"/>
                    <a:pt x="159" y="182"/>
                    <a:pt x="159" y="182"/>
                  </a:cubicBezTo>
                  <a:cubicBezTo>
                    <a:pt x="171" y="182"/>
                    <a:pt x="171" y="182"/>
                    <a:pt x="171" y="182"/>
                  </a:cubicBezTo>
                  <a:cubicBezTo>
                    <a:pt x="177" y="182"/>
                    <a:pt x="182" y="177"/>
                    <a:pt x="182" y="171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2" y="97"/>
                    <a:pt x="173" y="84"/>
                    <a:pt x="157" y="82"/>
                  </a:cubicBezTo>
                  <a:cubicBezTo>
                    <a:pt x="150" y="81"/>
                    <a:pt x="138" y="80"/>
                    <a:pt x="125" y="80"/>
                  </a:cubicBezTo>
                  <a:cubicBezTo>
                    <a:pt x="112" y="80"/>
                    <a:pt x="100" y="81"/>
                    <a:pt x="93" y="82"/>
                  </a:cubicBezTo>
                  <a:cubicBezTo>
                    <a:pt x="77" y="84"/>
                    <a:pt x="68" y="97"/>
                    <a:pt x="68" y="102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68" y="177"/>
                    <a:pt x="73" y="182"/>
                    <a:pt x="80" y="182"/>
                  </a:cubicBezTo>
                  <a:close/>
                  <a:moveTo>
                    <a:pt x="125" y="68"/>
                  </a:moveTo>
                  <a:cubicBezTo>
                    <a:pt x="144" y="68"/>
                    <a:pt x="159" y="53"/>
                    <a:pt x="159" y="34"/>
                  </a:cubicBezTo>
                  <a:cubicBezTo>
                    <a:pt x="159" y="15"/>
                    <a:pt x="144" y="0"/>
                    <a:pt x="125" y="0"/>
                  </a:cubicBezTo>
                  <a:cubicBezTo>
                    <a:pt x="106" y="0"/>
                    <a:pt x="91" y="15"/>
                    <a:pt x="91" y="34"/>
                  </a:cubicBezTo>
                  <a:cubicBezTo>
                    <a:pt x="91" y="53"/>
                    <a:pt x="106" y="68"/>
                    <a:pt x="125" y="68"/>
                  </a:cubicBezTo>
                  <a:close/>
                  <a:moveTo>
                    <a:pt x="125" y="68"/>
                  </a:moveTo>
                  <a:cubicBezTo>
                    <a:pt x="125" y="68"/>
                    <a:pt x="125" y="68"/>
                    <a:pt x="125" y="6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îṣ1îḍè">
              <a:extLst>
                <a:ext uri="{FF2B5EF4-FFF2-40B4-BE49-F238E27FC236}">
                  <a16:creationId xmlns="" xmlns:a16="http://schemas.microsoft.com/office/drawing/2014/main" id="{ACBF4E11-A52E-49F1-A6B9-B46078811A17}"/>
                </a:ext>
              </a:extLst>
            </p:cNvPr>
            <p:cNvSpPr/>
            <p:nvPr/>
          </p:nvSpPr>
          <p:spPr>
            <a:xfrm rot="5400000">
              <a:off x="4158053" y="1492379"/>
              <a:ext cx="4724646" cy="4356099"/>
            </a:xfrm>
            <a:prstGeom prst="blockArc">
              <a:avLst>
                <a:gd name="adj1" fmla="val 11276733"/>
                <a:gd name="adj2" fmla="val 20938618"/>
                <a:gd name="adj3" fmla="val 9771"/>
              </a:avLst>
            </a:prstGeom>
            <a:gradFill>
              <a:gsLst>
                <a:gs pos="0">
                  <a:schemeClr val="bg1">
                    <a:lumMod val="85000"/>
                    <a:alpha val="51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íṩļïḋè">
              <a:extLst>
                <a:ext uri="{FF2B5EF4-FFF2-40B4-BE49-F238E27FC236}">
                  <a16:creationId xmlns="" xmlns:a16="http://schemas.microsoft.com/office/drawing/2014/main" id="{D7FB918D-B616-43C0-972C-D89E5B22ACDE}"/>
                </a:ext>
              </a:extLst>
            </p:cNvPr>
            <p:cNvSpPr/>
            <p:nvPr/>
          </p:nvSpPr>
          <p:spPr>
            <a:xfrm>
              <a:off x="7174034" y="1352626"/>
              <a:ext cx="927742" cy="92773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1600" b="1">
                  <a:solidFill>
                    <a:schemeClr val="tx1"/>
                  </a:solidFill>
                  <a:cs typeface="+mn-ea"/>
                  <a:sym typeface="+mn-lt"/>
                </a:rPr>
                <a:t>1</a:t>
              </a:r>
              <a:endParaRPr sz="16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2" name="i$1îḋé">
              <a:extLst>
                <a:ext uri="{FF2B5EF4-FFF2-40B4-BE49-F238E27FC236}">
                  <a16:creationId xmlns="" xmlns:a16="http://schemas.microsoft.com/office/drawing/2014/main" id="{FB5D7968-42B0-4589-A76E-07775CA82C69}"/>
                </a:ext>
              </a:extLst>
            </p:cNvPr>
            <p:cNvSpPr/>
            <p:nvPr/>
          </p:nvSpPr>
          <p:spPr>
            <a:xfrm>
              <a:off x="7174034" y="4933489"/>
              <a:ext cx="927742" cy="92773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1600" b="1">
                  <a:solidFill>
                    <a:schemeClr val="tx1"/>
                  </a:solidFill>
                  <a:cs typeface="+mn-ea"/>
                  <a:sym typeface="+mn-lt"/>
                </a:rPr>
                <a:t>3</a:t>
              </a:r>
              <a:endParaRPr sz="16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3" name="íśḷíḑé">
              <a:extLst>
                <a:ext uri="{FF2B5EF4-FFF2-40B4-BE49-F238E27FC236}">
                  <a16:creationId xmlns="" xmlns:a16="http://schemas.microsoft.com/office/drawing/2014/main" id="{B7BA53B3-C5FC-474E-BE2C-E66D662BE98A}"/>
                </a:ext>
              </a:extLst>
            </p:cNvPr>
            <p:cNvSpPr/>
            <p:nvPr/>
          </p:nvSpPr>
          <p:spPr>
            <a:xfrm>
              <a:off x="8101776" y="3206559"/>
              <a:ext cx="927742" cy="92773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1600" b="1">
                  <a:solidFill>
                    <a:schemeClr val="tx1"/>
                  </a:solidFill>
                  <a:cs typeface="+mn-ea"/>
                  <a:sym typeface="+mn-lt"/>
                </a:rPr>
                <a:t>2</a:t>
              </a:r>
              <a:endParaRPr sz="16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3F86A4F4-0CCC-4CB1-81A2-15555E1A2478}"/>
              </a:ext>
            </a:extLst>
          </p:cNvPr>
          <p:cNvGrpSpPr/>
          <p:nvPr/>
        </p:nvGrpSpPr>
        <p:grpSpPr>
          <a:xfrm>
            <a:off x="7632849" y="1308105"/>
            <a:ext cx="3068022" cy="1096963"/>
            <a:chOff x="7632849" y="1308105"/>
            <a:chExt cx="3068022" cy="1096963"/>
          </a:xfrm>
        </p:grpSpPr>
        <p:sp>
          <p:nvSpPr>
            <p:cNvPr id="25" name="îšḻíḍe">
              <a:extLst>
                <a:ext uri="{FF2B5EF4-FFF2-40B4-BE49-F238E27FC236}">
                  <a16:creationId xmlns="" xmlns:a16="http://schemas.microsoft.com/office/drawing/2014/main" id="{DA35C18C-551B-4DBA-A6D8-7E56DF6BE222}"/>
                </a:ext>
              </a:extLst>
            </p:cNvPr>
            <p:cNvSpPr/>
            <p:nvPr/>
          </p:nvSpPr>
          <p:spPr bwMode="auto">
            <a:xfrm>
              <a:off x="7632849" y="1749910"/>
              <a:ext cx="3068022" cy="655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1600" dirty="0"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  <p:sp>
          <p:nvSpPr>
            <p:cNvPr id="26" name="íṥļiďe">
              <a:extLst>
                <a:ext uri="{FF2B5EF4-FFF2-40B4-BE49-F238E27FC236}">
                  <a16:creationId xmlns="" xmlns:a16="http://schemas.microsoft.com/office/drawing/2014/main" id="{A10824B3-D0ED-4F81-B5EC-91284BD33232}"/>
                </a:ext>
              </a:extLst>
            </p:cNvPr>
            <p:cNvSpPr txBox="1"/>
            <p:nvPr/>
          </p:nvSpPr>
          <p:spPr bwMode="auto">
            <a:xfrm>
              <a:off x="7632849" y="1308105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847FE397-1B2A-4730-9E00-5B766416F961}"/>
              </a:ext>
            </a:extLst>
          </p:cNvPr>
          <p:cNvGrpSpPr/>
          <p:nvPr/>
        </p:nvGrpSpPr>
        <p:grpSpPr>
          <a:xfrm>
            <a:off x="8452466" y="3069801"/>
            <a:ext cx="3068022" cy="1096963"/>
            <a:chOff x="8452466" y="3069801"/>
            <a:chExt cx="3068022" cy="1096963"/>
          </a:xfrm>
        </p:grpSpPr>
        <p:sp>
          <p:nvSpPr>
            <p:cNvPr id="28" name="î$ḷïḋè">
              <a:extLst>
                <a:ext uri="{FF2B5EF4-FFF2-40B4-BE49-F238E27FC236}">
                  <a16:creationId xmlns="" xmlns:a16="http://schemas.microsoft.com/office/drawing/2014/main" id="{84217CDB-B688-4AEF-BC12-323DE83CC46E}"/>
                </a:ext>
              </a:extLst>
            </p:cNvPr>
            <p:cNvSpPr/>
            <p:nvPr/>
          </p:nvSpPr>
          <p:spPr bwMode="auto">
            <a:xfrm>
              <a:off x="8452466" y="3511606"/>
              <a:ext cx="3068022" cy="655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1600"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  <p:sp>
          <p:nvSpPr>
            <p:cNvPr id="29" name="ïSľíḑè">
              <a:extLst>
                <a:ext uri="{FF2B5EF4-FFF2-40B4-BE49-F238E27FC236}">
                  <a16:creationId xmlns="" xmlns:a16="http://schemas.microsoft.com/office/drawing/2014/main" id="{BFF4FB33-7C0A-4102-B467-EF29CC03C385}"/>
                </a:ext>
              </a:extLst>
            </p:cNvPr>
            <p:cNvSpPr txBox="1"/>
            <p:nvPr/>
          </p:nvSpPr>
          <p:spPr bwMode="auto">
            <a:xfrm>
              <a:off x="8452466" y="3069801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88186356-6A2A-44D5-B65B-D040532F891A}"/>
              </a:ext>
            </a:extLst>
          </p:cNvPr>
          <p:cNvGrpSpPr/>
          <p:nvPr/>
        </p:nvGrpSpPr>
        <p:grpSpPr>
          <a:xfrm>
            <a:off x="7632849" y="4821562"/>
            <a:ext cx="3068022" cy="1096963"/>
            <a:chOff x="7632849" y="4821562"/>
            <a:chExt cx="3068022" cy="1096963"/>
          </a:xfrm>
        </p:grpSpPr>
        <p:sp>
          <p:nvSpPr>
            <p:cNvPr id="31" name="í$liḋè">
              <a:extLst>
                <a:ext uri="{FF2B5EF4-FFF2-40B4-BE49-F238E27FC236}">
                  <a16:creationId xmlns="" xmlns:a16="http://schemas.microsoft.com/office/drawing/2014/main" id="{5A283334-3412-4B32-9F68-9D583685FA79}"/>
                </a:ext>
              </a:extLst>
            </p:cNvPr>
            <p:cNvSpPr/>
            <p:nvPr/>
          </p:nvSpPr>
          <p:spPr bwMode="auto">
            <a:xfrm>
              <a:off x="7632849" y="5263367"/>
              <a:ext cx="3068022" cy="655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1600" dirty="0">
                  <a:cs typeface="+mn-ea"/>
                  <a:sym typeface="+mn-lt"/>
                </a:rPr>
                <a:t>通过复制您的文本后，在此框中选择粘贴。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  <p:sp>
          <p:nvSpPr>
            <p:cNvPr id="32" name="ï$1îďè">
              <a:extLst>
                <a:ext uri="{FF2B5EF4-FFF2-40B4-BE49-F238E27FC236}">
                  <a16:creationId xmlns="" xmlns:a16="http://schemas.microsoft.com/office/drawing/2014/main" id="{9DEDCACC-4892-498D-9270-418EB48C477E}"/>
                </a:ext>
              </a:extLst>
            </p:cNvPr>
            <p:cNvSpPr txBox="1"/>
            <p:nvPr/>
          </p:nvSpPr>
          <p:spPr bwMode="auto">
            <a:xfrm>
              <a:off x="7632849" y="4821562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zh-CN" altLang="en-US" sz="2000" b="1" dirty="0"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762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2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CB64268D-F0BF-4567-B39A-D29C5A6230FF}"/>
              </a:ext>
            </a:extLst>
          </p:cNvPr>
          <p:cNvGrpSpPr/>
          <p:nvPr/>
        </p:nvGrpSpPr>
        <p:grpSpPr>
          <a:xfrm>
            <a:off x="3382566" y="1511300"/>
            <a:ext cx="5425282" cy="4178300"/>
            <a:chOff x="3382566" y="1511300"/>
            <a:chExt cx="5425282" cy="4178300"/>
          </a:xfrm>
        </p:grpSpPr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7C39747F-D164-4F98-B79B-769FA9649A90}"/>
                </a:ext>
              </a:extLst>
            </p:cNvPr>
            <p:cNvCxnSpPr>
              <a:cxnSpLocks/>
            </p:cNvCxnSpPr>
            <p:nvPr/>
          </p:nvCxnSpPr>
          <p:spPr>
            <a:xfrm>
              <a:off x="3382566" y="1511300"/>
              <a:ext cx="0" cy="4178300"/>
            </a:xfrm>
            <a:prstGeom prst="line">
              <a:avLst/>
            </a:prstGeom>
            <a:ln w="6350" cap="rnd">
              <a:solidFill>
                <a:schemeClr val="tx1">
                  <a:lumMod val="40000"/>
                  <a:lumOff val="6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4DC231C8-5798-4F7E-BC5F-3C3695370F37}"/>
                </a:ext>
              </a:extLst>
            </p:cNvPr>
            <p:cNvCxnSpPr>
              <a:cxnSpLocks/>
            </p:cNvCxnSpPr>
            <p:nvPr/>
          </p:nvCxnSpPr>
          <p:spPr>
            <a:xfrm>
              <a:off x="6095207" y="1511300"/>
              <a:ext cx="0" cy="4178300"/>
            </a:xfrm>
            <a:prstGeom prst="line">
              <a:avLst/>
            </a:prstGeom>
            <a:ln w="6350" cap="rnd">
              <a:solidFill>
                <a:schemeClr val="tx1">
                  <a:lumMod val="40000"/>
                  <a:lumOff val="6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8BE42567-13A7-47F3-87F3-8189721BED33}"/>
                </a:ext>
              </a:extLst>
            </p:cNvPr>
            <p:cNvCxnSpPr>
              <a:cxnSpLocks/>
            </p:cNvCxnSpPr>
            <p:nvPr/>
          </p:nvCxnSpPr>
          <p:spPr>
            <a:xfrm>
              <a:off x="8807848" y="1511300"/>
              <a:ext cx="0" cy="4178300"/>
            </a:xfrm>
            <a:prstGeom prst="line">
              <a:avLst/>
            </a:prstGeom>
            <a:ln w="6350" cap="rnd">
              <a:solidFill>
                <a:schemeClr val="tx1">
                  <a:lumMod val="40000"/>
                  <a:lumOff val="6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5F17C977-3532-40F7-9502-400DE0CA6E7F}"/>
              </a:ext>
            </a:extLst>
          </p:cNvPr>
          <p:cNvGrpSpPr/>
          <p:nvPr/>
        </p:nvGrpSpPr>
        <p:grpSpPr>
          <a:xfrm>
            <a:off x="899266" y="3555706"/>
            <a:ext cx="2250334" cy="2133894"/>
            <a:chOff x="899266" y="3555706"/>
            <a:chExt cx="2250334" cy="2133894"/>
          </a:xfrm>
        </p:grpSpPr>
        <p:sp>
          <p:nvSpPr>
            <p:cNvPr id="38" name="îşliḑé">
              <a:extLst>
                <a:ext uri="{FF2B5EF4-FFF2-40B4-BE49-F238E27FC236}">
                  <a16:creationId xmlns="" xmlns:a16="http://schemas.microsoft.com/office/drawing/2014/main" id="{F3BBD946-352B-454F-AB8D-BF96727451CF}"/>
                </a:ext>
              </a:extLst>
            </p:cNvPr>
            <p:cNvSpPr/>
            <p:nvPr/>
          </p:nvSpPr>
          <p:spPr bwMode="auto">
            <a:xfrm>
              <a:off x="899266" y="3555706"/>
              <a:ext cx="2250334" cy="863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dirty="0"/>
                <a:t>通过复制您的文本后，在此框中选择粘贴。</a:t>
              </a:r>
              <a:endParaRPr lang="en-US" altLang="zh-CN" sz="1600" dirty="0"/>
            </a:p>
            <a:p>
              <a:pPr algn="ctr"/>
              <a:r>
                <a:rPr lang="en-US" altLang="zh-CN" sz="1600" dirty="0"/>
                <a:t>… …</a:t>
              </a:r>
            </a:p>
          </p:txBody>
        </p:sp>
        <p:sp>
          <p:nvSpPr>
            <p:cNvPr id="39" name="îṣľïḋê">
              <a:extLst>
                <a:ext uri="{FF2B5EF4-FFF2-40B4-BE49-F238E27FC236}">
                  <a16:creationId xmlns="" xmlns:a16="http://schemas.microsoft.com/office/drawing/2014/main" id="{07B47511-F008-4652-8F09-989D5B9EE2FC}"/>
                </a:ext>
              </a:extLst>
            </p:cNvPr>
            <p:cNvSpPr/>
            <p:nvPr/>
          </p:nvSpPr>
          <p:spPr bwMode="auto">
            <a:xfrm>
              <a:off x="899266" y="4825707"/>
              <a:ext cx="2250334" cy="863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dirty="0"/>
                <a:t>通过复制您的文本后，在此框中选择粘贴。</a:t>
              </a:r>
              <a:endParaRPr lang="en-US" altLang="zh-CN" sz="1600" dirty="0"/>
            </a:p>
            <a:p>
              <a:pPr algn="ctr"/>
              <a:r>
                <a:rPr lang="en-US" altLang="zh-CN" sz="1600" dirty="0"/>
                <a:t>… …</a:t>
              </a:r>
            </a:p>
          </p:txBody>
        </p:sp>
      </p:grpSp>
      <p:sp>
        <p:nvSpPr>
          <p:cNvPr id="40" name="îšľîḓé">
            <a:extLst>
              <a:ext uri="{FF2B5EF4-FFF2-40B4-BE49-F238E27FC236}">
                <a16:creationId xmlns="" xmlns:a16="http://schemas.microsoft.com/office/drawing/2014/main" id="{7AF51C31-BD47-45BC-86CC-23AA293D5DFD}"/>
              </a:ext>
            </a:extLst>
          </p:cNvPr>
          <p:cNvSpPr/>
          <p:nvPr/>
        </p:nvSpPr>
        <p:spPr bwMode="auto">
          <a:xfrm>
            <a:off x="3656835" y="3555706"/>
            <a:ext cx="2250334" cy="86389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1600" dirty="0"/>
              <a:t>通过复制您的文本后，在此框中选择粘贴。</a:t>
            </a:r>
            <a:endParaRPr lang="en-US" altLang="zh-CN" sz="1600" dirty="0"/>
          </a:p>
          <a:p>
            <a:pPr algn="ctr"/>
            <a:r>
              <a:rPr lang="en-US" altLang="zh-CN" sz="1600" dirty="0"/>
              <a:t>… …</a:t>
            </a:r>
          </a:p>
        </p:txBody>
      </p: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BE4F447E-CC2A-4582-B6E6-623B710F157F}"/>
              </a:ext>
            </a:extLst>
          </p:cNvPr>
          <p:cNvGrpSpPr/>
          <p:nvPr/>
        </p:nvGrpSpPr>
        <p:grpSpPr>
          <a:xfrm>
            <a:off x="6414404" y="3555706"/>
            <a:ext cx="2250334" cy="2133894"/>
            <a:chOff x="6414404" y="3555706"/>
            <a:chExt cx="2250334" cy="2133894"/>
          </a:xfrm>
        </p:grpSpPr>
        <p:sp>
          <p:nvSpPr>
            <p:cNvPr id="42" name="iš1iḑe">
              <a:extLst>
                <a:ext uri="{FF2B5EF4-FFF2-40B4-BE49-F238E27FC236}">
                  <a16:creationId xmlns="" xmlns:a16="http://schemas.microsoft.com/office/drawing/2014/main" id="{8D20B5E1-1881-495F-90F2-CBC60842F394}"/>
                </a:ext>
              </a:extLst>
            </p:cNvPr>
            <p:cNvSpPr/>
            <p:nvPr/>
          </p:nvSpPr>
          <p:spPr bwMode="auto">
            <a:xfrm>
              <a:off x="6414404" y="3555706"/>
              <a:ext cx="2250334" cy="863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dirty="0"/>
                <a:t>通过复制您的文本后，在此框中选择粘贴。</a:t>
              </a:r>
              <a:endParaRPr lang="en-US" altLang="zh-CN" sz="1600" dirty="0"/>
            </a:p>
            <a:p>
              <a:pPr algn="ctr"/>
              <a:r>
                <a:rPr lang="en-US" altLang="zh-CN" sz="1600" dirty="0"/>
                <a:t>… …</a:t>
              </a:r>
            </a:p>
          </p:txBody>
        </p:sp>
        <p:sp>
          <p:nvSpPr>
            <p:cNvPr id="43" name="îṥlíḋe">
              <a:extLst>
                <a:ext uri="{FF2B5EF4-FFF2-40B4-BE49-F238E27FC236}">
                  <a16:creationId xmlns="" xmlns:a16="http://schemas.microsoft.com/office/drawing/2014/main" id="{240562D4-8279-498A-93CF-68432453ADA2}"/>
                </a:ext>
              </a:extLst>
            </p:cNvPr>
            <p:cNvSpPr/>
            <p:nvPr/>
          </p:nvSpPr>
          <p:spPr bwMode="auto">
            <a:xfrm>
              <a:off x="6414404" y="4825707"/>
              <a:ext cx="2250334" cy="863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dirty="0"/>
                <a:t>通过复制您的文本后，在此框中选择粘贴。</a:t>
              </a:r>
              <a:endParaRPr lang="en-US" altLang="zh-CN" sz="1600" dirty="0"/>
            </a:p>
            <a:p>
              <a:pPr algn="ctr"/>
              <a:r>
                <a:rPr lang="en-US" altLang="zh-CN" sz="1600" dirty="0"/>
                <a:t>… …</a:t>
              </a:r>
            </a:p>
          </p:txBody>
        </p:sp>
      </p:grpSp>
      <p:sp>
        <p:nvSpPr>
          <p:cNvPr id="44" name="íšḻîḋé">
            <a:extLst>
              <a:ext uri="{FF2B5EF4-FFF2-40B4-BE49-F238E27FC236}">
                <a16:creationId xmlns="" xmlns:a16="http://schemas.microsoft.com/office/drawing/2014/main" id="{2DCBF1CC-1CDA-4B4F-99B4-0CC09090223F}"/>
              </a:ext>
            </a:extLst>
          </p:cNvPr>
          <p:cNvSpPr/>
          <p:nvPr/>
        </p:nvSpPr>
        <p:spPr bwMode="auto">
          <a:xfrm>
            <a:off x="9171973" y="3555706"/>
            <a:ext cx="2250334" cy="86389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1600" dirty="0"/>
              <a:t>通过复制您的文本后，在此框中选择粘贴。</a:t>
            </a:r>
            <a:endParaRPr lang="en-US" altLang="zh-CN" sz="1600" dirty="0"/>
          </a:p>
          <a:p>
            <a:pPr algn="ctr"/>
            <a:r>
              <a:rPr lang="en-US" altLang="zh-CN" sz="1600" dirty="0"/>
              <a:t>… …</a:t>
            </a:r>
          </a:p>
        </p:txBody>
      </p: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6EB0E08C-D1E6-43EE-B5ED-48528C792124}"/>
              </a:ext>
            </a:extLst>
          </p:cNvPr>
          <p:cNvGrpSpPr/>
          <p:nvPr/>
        </p:nvGrpSpPr>
        <p:grpSpPr>
          <a:xfrm>
            <a:off x="-2" y="1655119"/>
            <a:ext cx="12192002" cy="1672281"/>
            <a:chOff x="-2" y="1655119"/>
            <a:chExt cx="12192002" cy="1672281"/>
          </a:xfrm>
        </p:grpSpPr>
        <p:sp>
          <p:nvSpPr>
            <p:cNvPr id="46" name="îsľîḍè">
              <a:extLst>
                <a:ext uri="{FF2B5EF4-FFF2-40B4-BE49-F238E27FC236}">
                  <a16:creationId xmlns="" xmlns:a16="http://schemas.microsoft.com/office/drawing/2014/main" id="{1A68A86A-E425-4935-997D-138F63A01D9F}"/>
                </a:ext>
              </a:extLst>
            </p:cNvPr>
            <p:cNvSpPr/>
            <p:nvPr/>
          </p:nvSpPr>
          <p:spPr>
            <a:xfrm>
              <a:off x="-2" y="2247900"/>
              <a:ext cx="12192002" cy="1079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altLang="zh-CN" dirty="0"/>
            </a:p>
          </p:txBody>
        </p:sp>
        <p:sp>
          <p:nvSpPr>
            <p:cNvPr id="47" name="îṣḷiḋé">
              <a:extLst>
                <a:ext uri="{FF2B5EF4-FFF2-40B4-BE49-F238E27FC236}">
                  <a16:creationId xmlns="" xmlns:a16="http://schemas.microsoft.com/office/drawing/2014/main" id="{C7B3F05B-AA51-4C3C-A183-E625ED545D42}"/>
                </a:ext>
              </a:extLst>
            </p:cNvPr>
            <p:cNvSpPr/>
            <p:nvPr/>
          </p:nvSpPr>
          <p:spPr bwMode="auto">
            <a:xfrm>
              <a:off x="1822005" y="1655119"/>
              <a:ext cx="408482" cy="340832"/>
            </a:xfrm>
            <a:custGeom>
              <a:avLst/>
              <a:gdLst>
                <a:gd name="connsiteX0" fmla="*/ 409335 w 603951"/>
                <a:gd name="connsiteY0" fmla="*/ 174560 h 503930"/>
                <a:gd name="connsiteX1" fmla="*/ 434158 w 603951"/>
                <a:gd name="connsiteY1" fmla="*/ 174560 h 503930"/>
                <a:gd name="connsiteX2" fmla="*/ 434158 w 603951"/>
                <a:gd name="connsiteY2" fmla="*/ 196395 h 503930"/>
                <a:gd name="connsiteX3" fmla="*/ 469904 w 603951"/>
                <a:gd name="connsiteY3" fmla="*/ 204335 h 503930"/>
                <a:gd name="connsiteX4" fmla="*/ 461960 w 603951"/>
                <a:gd name="connsiteY4" fmla="*/ 232125 h 503930"/>
                <a:gd name="connsiteX5" fmla="*/ 427208 w 603951"/>
                <a:gd name="connsiteY5" fmla="*/ 224185 h 503930"/>
                <a:gd name="connsiteX6" fmla="*/ 405363 w 603951"/>
                <a:gd name="connsiteY6" fmla="*/ 238080 h 503930"/>
                <a:gd name="connsiteX7" fmla="*/ 435151 w 603951"/>
                <a:gd name="connsiteY7" fmla="*/ 258922 h 503930"/>
                <a:gd name="connsiteX8" fmla="*/ 476854 w 603951"/>
                <a:gd name="connsiteY8" fmla="*/ 305569 h 503930"/>
                <a:gd name="connsiteX9" fmla="*/ 432172 w 603951"/>
                <a:gd name="connsiteY9" fmla="*/ 351224 h 503930"/>
                <a:gd name="connsiteX10" fmla="*/ 432172 w 603951"/>
                <a:gd name="connsiteY10" fmla="*/ 376036 h 503930"/>
                <a:gd name="connsiteX11" fmla="*/ 408342 w 603951"/>
                <a:gd name="connsiteY11" fmla="*/ 376036 h 503930"/>
                <a:gd name="connsiteX12" fmla="*/ 408342 w 603951"/>
                <a:gd name="connsiteY12" fmla="*/ 353209 h 503930"/>
                <a:gd name="connsiteX13" fmla="*/ 366639 w 603951"/>
                <a:gd name="connsiteY13" fmla="*/ 342291 h 503930"/>
                <a:gd name="connsiteX14" fmla="*/ 373589 w 603951"/>
                <a:gd name="connsiteY14" fmla="*/ 313509 h 503930"/>
                <a:gd name="connsiteX15" fmla="*/ 414300 w 603951"/>
                <a:gd name="connsiteY15" fmla="*/ 324426 h 503930"/>
                <a:gd name="connsiteX16" fmla="*/ 438130 w 603951"/>
                <a:gd name="connsiteY16" fmla="*/ 308546 h 503930"/>
                <a:gd name="connsiteX17" fmla="*/ 412314 w 603951"/>
                <a:gd name="connsiteY17" fmla="*/ 287704 h 503930"/>
                <a:gd name="connsiteX18" fmla="*/ 367632 w 603951"/>
                <a:gd name="connsiteY18" fmla="*/ 242050 h 503930"/>
                <a:gd name="connsiteX19" fmla="*/ 409335 w 603951"/>
                <a:gd name="connsiteY19" fmla="*/ 198380 h 503930"/>
                <a:gd name="connsiteX20" fmla="*/ 23849 w 603951"/>
                <a:gd name="connsiteY20" fmla="*/ 147802 h 503930"/>
                <a:gd name="connsiteX21" fmla="*/ 179857 w 603951"/>
                <a:gd name="connsiteY21" fmla="*/ 147802 h 503930"/>
                <a:gd name="connsiteX22" fmla="*/ 202712 w 603951"/>
                <a:gd name="connsiteY22" fmla="*/ 171610 h 503930"/>
                <a:gd name="connsiteX23" fmla="*/ 202712 w 603951"/>
                <a:gd name="connsiteY23" fmla="*/ 321402 h 503930"/>
                <a:gd name="connsiteX24" fmla="*/ 178864 w 603951"/>
                <a:gd name="connsiteY24" fmla="*/ 345210 h 503930"/>
                <a:gd name="connsiteX25" fmla="*/ 159984 w 603951"/>
                <a:gd name="connsiteY25" fmla="*/ 336282 h 503930"/>
                <a:gd name="connsiteX26" fmla="*/ 151041 w 603951"/>
                <a:gd name="connsiteY26" fmla="*/ 481114 h 503930"/>
                <a:gd name="connsiteX27" fmla="*/ 126198 w 603951"/>
                <a:gd name="connsiteY27" fmla="*/ 503930 h 503930"/>
                <a:gd name="connsiteX28" fmla="*/ 77508 w 603951"/>
                <a:gd name="connsiteY28" fmla="*/ 503930 h 503930"/>
                <a:gd name="connsiteX29" fmla="*/ 52665 w 603951"/>
                <a:gd name="connsiteY29" fmla="*/ 481114 h 503930"/>
                <a:gd name="connsiteX30" fmla="*/ 42729 w 603951"/>
                <a:gd name="connsiteY30" fmla="*/ 336282 h 503930"/>
                <a:gd name="connsiteX31" fmla="*/ 24842 w 603951"/>
                <a:gd name="connsiteY31" fmla="*/ 345210 h 503930"/>
                <a:gd name="connsiteX32" fmla="*/ 994 w 603951"/>
                <a:gd name="connsiteY32" fmla="*/ 321402 h 503930"/>
                <a:gd name="connsiteX33" fmla="*/ 0 w 603951"/>
                <a:gd name="connsiteY33" fmla="*/ 171610 h 503930"/>
                <a:gd name="connsiteX34" fmla="*/ 23849 w 603951"/>
                <a:gd name="connsiteY34" fmla="*/ 147802 h 503930"/>
                <a:gd name="connsiteX35" fmla="*/ 421189 w 603951"/>
                <a:gd name="connsiteY35" fmla="*/ 144915 h 503930"/>
                <a:gd name="connsiteX36" fmla="*/ 291070 w 603951"/>
                <a:gd name="connsiteY36" fmla="*/ 275856 h 503930"/>
                <a:gd name="connsiteX37" fmla="*/ 421189 w 603951"/>
                <a:gd name="connsiteY37" fmla="*/ 405804 h 503930"/>
                <a:gd name="connsiteX38" fmla="*/ 552301 w 603951"/>
                <a:gd name="connsiteY38" fmla="*/ 275856 h 503930"/>
                <a:gd name="connsiteX39" fmla="*/ 421189 w 603951"/>
                <a:gd name="connsiteY39" fmla="*/ 144915 h 503930"/>
                <a:gd name="connsiteX40" fmla="*/ 421189 w 603951"/>
                <a:gd name="connsiteY40" fmla="*/ 93332 h 503930"/>
                <a:gd name="connsiteX41" fmla="*/ 603951 w 603951"/>
                <a:gd name="connsiteY41" fmla="*/ 275856 h 503930"/>
                <a:gd name="connsiteX42" fmla="*/ 421189 w 603951"/>
                <a:gd name="connsiteY42" fmla="*/ 458379 h 503930"/>
                <a:gd name="connsiteX43" fmla="*/ 238427 w 603951"/>
                <a:gd name="connsiteY43" fmla="*/ 275856 h 503930"/>
                <a:gd name="connsiteX44" fmla="*/ 421189 w 603951"/>
                <a:gd name="connsiteY44" fmla="*/ 93332 h 503930"/>
                <a:gd name="connsiteX45" fmla="*/ 101854 w 603951"/>
                <a:gd name="connsiteY45" fmla="*/ 0 h 503930"/>
                <a:gd name="connsiteX46" fmla="*/ 167872 w 603951"/>
                <a:gd name="connsiteY46" fmla="*/ 66018 h 503930"/>
                <a:gd name="connsiteX47" fmla="*/ 101854 w 603951"/>
                <a:gd name="connsiteY47" fmla="*/ 132036 h 503930"/>
                <a:gd name="connsiteX48" fmla="*/ 35836 w 603951"/>
                <a:gd name="connsiteY48" fmla="*/ 66018 h 503930"/>
                <a:gd name="connsiteX49" fmla="*/ 101854 w 603951"/>
                <a:gd name="connsiteY49" fmla="*/ 0 h 50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03951" h="503930">
                  <a:moveTo>
                    <a:pt x="409335" y="174560"/>
                  </a:moveTo>
                  <a:lnTo>
                    <a:pt x="434158" y="174560"/>
                  </a:lnTo>
                  <a:lnTo>
                    <a:pt x="434158" y="196395"/>
                  </a:lnTo>
                  <a:cubicBezTo>
                    <a:pt x="450045" y="197387"/>
                    <a:pt x="461960" y="200365"/>
                    <a:pt x="469904" y="204335"/>
                  </a:cubicBezTo>
                  <a:lnTo>
                    <a:pt x="461960" y="232125"/>
                  </a:lnTo>
                  <a:cubicBezTo>
                    <a:pt x="456003" y="230140"/>
                    <a:pt x="445080" y="224185"/>
                    <a:pt x="427208" y="224185"/>
                  </a:cubicBezTo>
                  <a:cubicBezTo>
                    <a:pt x="410328" y="224185"/>
                    <a:pt x="405363" y="231132"/>
                    <a:pt x="405363" y="238080"/>
                  </a:cubicBezTo>
                  <a:cubicBezTo>
                    <a:pt x="405363" y="246019"/>
                    <a:pt x="414300" y="250982"/>
                    <a:pt x="435151" y="258922"/>
                  </a:cubicBezTo>
                  <a:cubicBezTo>
                    <a:pt x="464939" y="269839"/>
                    <a:pt x="476854" y="283734"/>
                    <a:pt x="476854" y="305569"/>
                  </a:cubicBezTo>
                  <a:cubicBezTo>
                    <a:pt x="476854" y="327404"/>
                    <a:pt x="460967" y="346261"/>
                    <a:pt x="432172" y="351224"/>
                  </a:cubicBezTo>
                  <a:lnTo>
                    <a:pt x="432172" y="376036"/>
                  </a:lnTo>
                  <a:lnTo>
                    <a:pt x="408342" y="376036"/>
                  </a:lnTo>
                  <a:lnTo>
                    <a:pt x="408342" y="353209"/>
                  </a:lnTo>
                  <a:cubicBezTo>
                    <a:pt x="391462" y="352216"/>
                    <a:pt x="375575" y="348246"/>
                    <a:pt x="366639" y="342291"/>
                  </a:cubicBezTo>
                  <a:lnTo>
                    <a:pt x="373589" y="313509"/>
                  </a:lnTo>
                  <a:cubicBezTo>
                    <a:pt x="383519" y="319464"/>
                    <a:pt x="398413" y="324426"/>
                    <a:pt x="414300" y="324426"/>
                  </a:cubicBezTo>
                  <a:cubicBezTo>
                    <a:pt x="429193" y="324426"/>
                    <a:pt x="438130" y="318471"/>
                    <a:pt x="438130" y="308546"/>
                  </a:cubicBezTo>
                  <a:cubicBezTo>
                    <a:pt x="438130" y="299614"/>
                    <a:pt x="430186" y="293659"/>
                    <a:pt x="412314" y="287704"/>
                  </a:cubicBezTo>
                  <a:cubicBezTo>
                    <a:pt x="385505" y="278772"/>
                    <a:pt x="367632" y="265869"/>
                    <a:pt x="367632" y="242050"/>
                  </a:cubicBezTo>
                  <a:cubicBezTo>
                    <a:pt x="367632" y="220215"/>
                    <a:pt x="383519" y="203342"/>
                    <a:pt x="409335" y="198380"/>
                  </a:cubicBezTo>
                  <a:close/>
                  <a:moveTo>
                    <a:pt x="23849" y="147802"/>
                  </a:moveTo>
                  <a:cubicBezTo>
                    <a:pt x="34779" y="147802"/>
                    <a:pt x="178864" y="147802"/>
                    <a:pt x="179857" y="147802"/>
                  </a:cubicBezTo>
                  <a:cubicBezTo>
                    <a:pt x="192775" y="147802"/>
                    <a:pt x="203706" y="158714"/>
                    <a:pt x="202712" y="171610"/>
                  </a:cubicBezTo>
                  <a:lnTo>
                    <a:pt x="202712" y="321402"/>
                  </a:lnTo>
                  <a:cubicBezTo>
                    <a:pt x="202712" y="334298"/>
                    <a:pt x="191782" y="345210"/>
                    <a:pt x="178864" y="345210"/>
                  </a:cubicBezTo>
                  <a:cubicBezTo>
                    <a:pt x="170914" y="345210"/>
                    <a:pt x="164952" y="341242"/>
                    <a:pt x="159984" y="336282"/>
                  </a:cubicBezTo>
                  <a:lnTo>
                    <a:pt x="151041" y="481114"/>
                  </a:lnTo>
                  <a:cubicBezTo>
                    <a:pt x="150047" y="494010"/>
                    <a:pt x="139116" y="503930"/>
                    <a:pt x="126198" y="503930"/>
                  </a:cubicBezTo>
                  <a:lnTo>
                    <a:pt x="77508" y="503930"/>
                  </a:lnTo>
                  <a:cubicBezTo>
                    <a:pt x="63596" y="503930"/>
                    <a:pt x="53659" y="495002"/>
                    <a:pt x="52665" y="481114"/>
                  </a:cubicBezTo>
                  <a:lnTo>
                    <a:pt x="42729" y="336282"/>
                  </a:lnTo>
                  <a:cubicBezTo>
                    <a:pt x="38754" y="341242"/>
                    <a:pt x="31798" y="345210"/>
                    <a:pt x="24842" y="345210"/>
                  </a:cubicBezTo>
                  <a:cubicBezTo>
                    <a:pt x="10931" y="345210"/>
                    <a:pt x="994" y="334298"/>
                    <a:pt x="994" y="321402"/>
                  </a:cubicBezTo>
                  <a:lnTo>
                    <a:pt x="0" y="171610"/>
                  </a:lnTo>
                  <a:cubicBezTo>
                    <a:pt x="0" y="158714"/>
                    <a:pt x="10931" y="147802"/>
                    <a:pt x="23849" y="147802"/>
                  </a:cubicBezTo>
                  <a:close/>
                  <a:moveTo>
                    <a:pt x="421189" y="144915"/>
                  </a:moveTo>
                  <a:cubicBezTo>
                    <a:pt x="349673" y="144915"/>
                    <a:pt x="291070" y="203441"/>
                    <a:pt x="291070" y="275856"/>
                  </a:cubicBezTo>
                  <a:cubicBezTo>
                    <a:pt x="291070" y="347278"/>
                    <a:pt x="349673" y="405804"/>
                    <a:pt x="421189" y="405804"/>
                  </a:cubicBezTo>
                  <a:cubicBezTo>
                    <a:pt x="493698" y="405804"/>
                    <a:pt x="552301" y="347278"/>
                    <a:pt x="552301" y="275856"/>
                  </a:cubicBezTo>
                  <a:cubicBezTo>
                    <a:pt x="552301" y="203441"/>
                    <a:pt x="493698" y="144915"/>
                    <a:pt x="421189" y="144915"/>
                  </a:cubicBezTo>
                  <a:close/>
                  <a:moveTo>
                    <a:pt x="421189" y="93332"/>
                  </a:moveTo>
                  <a:cubicBezTo>
                    <a:pt x="522503" y="93332"/>
                    <a:pt x="603951" y="174674"/>
                    <a:pt x="603951" y="275856"/>
                  </a:cubicBezTo>
                  <a:cubicBezTo>
                    <a:pt x="603951" y="376045"/>
                    <a:pt x="522503" y="458379"/>
                    <a:pt x="421189" y="458379"/>
                  </a:cubicBezTo>
                  <a:cubicBezTo>
                    <a:pt x="320869" y="458379"/>
                    <a:pt x="238427" y="376045"/>
                    <a:pt x="238427" y="275856"/>
                  </a:cubicBezTo>
                  <a:cubicBezTo>
                    <a:pt x="238427" y="174674"/>
                    <a:pt x="320869" y="93332"/>
                    <a:pt x="421189" y="93332"/>
                  </a:cubicBezTo>
                  <a:close/>
                  <a:moveTo>
                    <a:pt x="101854" y="0"/>
                  </a:moveTo>
                  <a:cubicBezTo>
                    <a:pt x="138315" y="0"/>
                    <a:pt x="167872" y="29557"/>
                    <a:pt x="167872" y="66018"/>
                  </a:cubicBezTo>
                  <a:cubicBezTo>
                    <a:pt x="167872" y="102479"/>
                    <a:pt x="138315" y="132036"/>
                    <a:pt x="101854" y="132036"/>
                  </a:cubicBezTo>
                  <a:cubicBezTo>
                    <a:pt x="65393" y="132036"/>
                    <a:pt x="35836" y="102479"/>
                    <a:pt x="35836" y="66018"/>
                  </a:cubicBezTo>
                  <a:cubicBezTo>
                    <a:pt x="35836" y="29557"/>
                    <a:pt x="65393" y="0"/>
                    <a:pt x="1018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/>
            <a:p>
              <a:pPr>
                <a:lnSpc>
                  <a:spcPct val="110000"/>
                </a:lnSpc>
              </a:pPr>
              <a:endParaRPr lang="zh-CN" altLang="en-US"/>
            </a:p>
          </p:txBody>
        </p:sp>
        <p:sp>
          <p:nvSpPr>
            <p:cNvPr id="48" name="ïṣļíḓé">
              <a:extLst>
                <a:ext uri="{FF2B5EF4-FFF2-40B4-BE49-F238E27FC236}">
                  <a16:creationId xmlns="" xmlns:a16="http://schemas.microsoft.com/office/drawing/2014/main" id="{B8D2E4EF-B18D-4D3D-A58E-E3125EF4534D}"/>
                </a:ext>
              </a:extLst>
            </p:cNvPr>
            <p:cNvSpPr/>
            <p:nvPr/>
          </p:nvSpPr>
          <p:spPr bwMode="auto">
            <a:xfrm>
              <a:off x="4534645" y="1655119"/>
              <a:ext cx="408482" cy="340832"/>
            </a:xfrm>
            <a:custGeom>
              <a:avLst/>
              <a:gdLst>
                <a:gd name="connsiteX0" fmla="*/ 409335 w 603951"/>
                <a:gd name="connsiteY0" fmla="*/ 174560 h 503930"/>
                <a:gd name="connsiteX1" fmla="*/ 434158 w 603951"/>
                <a:gd name="connsiteY1" fmla="*/ 174560 h 503930"/>
                <a:gd name="connsiteX2" fmla="*/ 434158 w 603951"/>
                <a:gd name="connsiteY2" fmla="*/ 196395 h 503930"/>
                <a:gd name="connsiteX3" fmla="*/ 469904 w 603951"/>
                <a:gd name="connsiteY3" fmla="*/ 204335 h 503930"/>
                <a:gd name="connsiteX4" fmla="*/ 461960 w 603951"/>
                <a:gd name="connsiteY4" fmla="*/ 232125 h 503930"/>
                <a:gd name="connsiteX5" fmla="*/ 427208 w 603951"/>
                <a:gd name="connsiteY5" fmla="*/ 224185 h 503930"/>
                <a:gd name="connsiteX6" fmla="*/ 405363 w 603951"/>
                <a:gd name="connsiteY6" fmla="*/ 238080 h 503930"/>
                <a:gd name="connsiteX7" fmla="*/ 435151 w 603951"/>
                <a:gd name="connsiteY7" fmla="*/ 258922 h 503930"/>
                <a:gd name="connsiteX8" fmla="*/ 476854 w 603951"/>
                <a:gd name="connsiteY8" fmla="*/ 305569 h 503930"/>
                <a:gd name="connsiteX9" fmla="*/ 432172 w 603951"/>
                <a:gd name="connsiteY9" fmla="*/ 351224 h 503930"/>
                <a:gd name="connsiteX10" fmla="*/ 432172 w 603951"/>
                <a:gd name="connsiteY10" fmla="*/ 376036 h 503930"/>
                <a:gd name="connsiteX11" fmla="*/ 408342 w 603951"/>
                <a:gd name="connsiteY11" fmla="*/ 376036 h 503930"/>
                <a:gd name="connsiteX12" fmla="*/ 408342 w 603951"/>
                <a:gd name="connsiteY12" fmla="*/ 353209 h 503930"/>
                <a:gd name="connsiteX13" fmla="*/ 366639 w 603951"/>
                <a:gd name="connsiteY13" fmla="*/ 342291 h 503930"/>
                <a:gd name="connsiteX14" fmla="*/ 373589 w 603951"/>
                <a:gd name="connsiteY14" fmla="*/ 313509 h 503930"/>
                <a:gd name="connsiteX15" fmla="*/ 414300 w 603951"/>
                <a:gd name="connsiteY15" fmla="*/ 324426 h 503930"/>
                <a:gd name="connsiteX16" fmla="*/ 438130 w 603951"/>
                <a:gd name="connsiteY16" fmla="*/ 308546 h 503930"/>
                <a:gd name="connsiteX17" fmla="*/ 412314 w 603951"/>
                <a:gd name="connsiteY17" fmla="*/ 287704 h 503930"/>
                <a:gd name="connsiteX18" fmla="*/ 367632 w 603951"/>
                <a:gd name="connsiteY18" fmla="*/ 242050 h 503930"/>
                <a:gd name="connsiteX19" fmla="*/ 409335 w 603951"/>
                <a:gd name="connsiteY19" fmla="*/ 198380 h 503930"/>
                <a:gd name="connsiteX20" fmla="*/ 23849 w 603951"/>
                <a:gd name="connsiteY20" fmla="*/ 147802 h 503930"/>
                <a:gd name="connsiteX21" fmla="*/ 179857 w 603951"/>
                <a:gd name="connsiteY21" fmla="*/ 147802 h 503930"/>
                <a:gd name="connsiteX22" fmla="*/ 202712 w 603951"/>
                <a:gd name="connsiteY22" fmla="*/ 171610 h 503930"/>
                <a:gd name="connsiteX23" fmla="*/ 202712 w 603951"/>
                <a:gd name="connsiteY23" fmla="*/ 321402 h 503930"/>
                <a:gd name="connsiteX24" fmla="*/ 178864 w 603951"/>
                <a:gd name="connsiteY24" fmla="*/ 345210 h 503930"/>
                <a:gd name="connsiteX25" fmla="*/ 159984 w 603951"/>
                <a:gd name="connsiteY25" fmla="*/ 336282 h 503930"/>
                <a:gd name="connsiteX26" fmla="*/ 151041 w 603951"/>
                <a:gd name="connsiteY26" fmla="*/ 481114 h 503930"/>
                <a:gd name="connsiteX27" fmla="*/ 126198 w 603951"/>
                <a:gd name="connsiteY27" fmla="*/ 503930 h 503930"/>
                <a:gd name="connsiteX28" fmla="*/ 77508 w 603951"/>
                <a:gd name="connsiteY28" fmla="*/ 503930 h 503930"/>
                <a:gd name="connsiteX29" fmla="*/ 52665 w 603951"/>
                <a:gd name="connsiteY29" fmla="*/ 481114 h 503930"/>
                <a:gd name="connsiteX30" fmla="*/ 42729 w 603951"/>
                <a:gd name="connsiteY30" fmla="*/ 336282 h 503930"/>
                <a:gd name="connsiteX31" fmla="*/ 24842 w 603951"/>
                <a:gd name="connsiteY31" fmla="*/ 345210 h 503930"/>
                <a:gd name="connsiteX32" fmla="*/ 994 w 603951"/>
                <a:gd name="connsiteY32" fmla="*/ 321402 h 503930"/>
                <a:gd name="connsiteX33" fmla="*/ 0 w 603951"/>
                <a:gd name="connsiteY33" fmla="*/ 171610 h 503930"/>
                <a:gd name="connsiteX34" fmla="*/ 23849 w 603951"/>
                <a:gd name="connsiteY34" fmla="*/ 147802 h 503930"/>
                <a:gd name="connsiteX35" fmla="*/ 421189 w 603951"/>
                <a:gd name="connsiteY35" fmla="*/ 144915 h 503930"/>
                <a:gd name="connsiteX36" fmla="*/ 291070 w 603951"/>
                <a:gd name="connsiteY36" fmla="*/ 275856 h 503930"/>
                <a:gd name="connsiteX37" fmla="*/ 421189 w 603951"/>
                <a:gd name="connsiteY37" fmla="*/ 405804 h 503930"/>
                <a:gd name="connsiteX38" fmla="*/ 552301 w 603951"/>
                <a:gd name="connsiteY38" fmla="*/ 275856 h 503930"/>
                <a:gd name="connsiteX39" fmla="*/ 421189 w 603951"/>
                <a:gd name="connsiteY39" fmla="*/ 144915 h 503930"/>
                <a:gd name="connsiteX40" fmla="*/ 421189 w 603951"/>
                <a:gd name="connsiteY40" fmla="*/ 93332 h 503930"/>
                <a:gd name="connsiteX41" fmla="*/ 603951 w 603951"/>
                <a:gd name="connsiteY41" fmla="*/ 275856 h 503930"/>
                <a:gd name="connsiteX42" fmla="*/ 421189 w 603951"/>
                <a:gd name="connsiteY42" fmla="*/ 458379 h 503930"/>
                <a:gd name="connsiteX43" fmla="*/ 238427 w 603951"/>
                <a:gd name="connsiteY43" fmla="*/ 275856 h 503930"/>
                <a:gd name="connsiteX44" fmla="*/ 421189 w 603951"/>
                <a:gd name="connsiteY44" fmla="*/ 93332 h 503930"/>
                <a:gd name="connsiteX45" fmla="*/ 101854 w 603951"/>
                <a:gd name="connsiteY45" fmla="*/ 0 h 503930"/>
                <a:gd name="connsiteX46" fmla="*/ 167872 w 603951"/>
                <a:gd name="connsiteY46" fmla="*/ 66018 h 503930"/>
                <a:gd name="connsiteX47" fmla="*/ 101854 w 603951"/>
                <a:gd name="connsiteY47" fmla="*/ 132036 h 503930"/>
                <a:gd name="connsiteX48" fmla="*/ 35836 w 603951"/>
                <a:gd name="connsiteY48" fmla="*/ 66018 h 503930"/>
                <a:gd name="connsiteX49" fmla="*/ 101854 w 603951"/>
                <a:gd name="connsiteY49" fmla="*/ 0 h 50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03951" h="503930">
                  <a:moveTo>
                    <a:pt x="409335" y="174560"/>
                  </a:moveTo>
                  <a:lnTo>
                    <a:pt x="434158" y="174560"/>
                  </a:lnTo>
                  <a:lnTo>
                    <a:pt x="434158" y="196395"/>
                  </a:lnTo>
                  <a:cubicBezTo>
                    <a:pt x="450045" y="197387"/>
                    <a:pt x="461960" y="200365"/>
                    <a:pt x="469904" y="204335"/>
                  </a:cubicBezTo>
                  <a:lnTo>
                    <a:pt x="461960" y="232125"/>
                  </a:lnTo>
                  <a:cubicBezTo>
                    <a:pt x="456003" y="230140"/>
                    <a:pt x="445080" y="224185"/>
                    <a:pt x="427208" y="224185"/>
                  </a:cubicBezTo>
                  <a:cubicBezTo>
                    <a:pt x="410328" y="224185"/>
                    <a:pt x="405363" y="231132"/>
                    <a:pt x="405363" y="238080"/>
                  </a:cubicBezTo>
                  <a:cubicBezTo>
                    <a:pt x="405363" y="246019"/>
                    <a:pt x="414300" y="250982"/>
                    <a:pt x="435151" y="258922"/>
                  </a:cubicBezTo>
                  <a:cubicBezTo>
                    <a:pt x="464939" y="269839"/>
                    <a:pt x="476854" y="283734"/>
                    <a:pt x="476854" y="305569"/>
                  </a:cubicBezTo>
                  <a:cubicBezTo>
                    <a:pt x="476854" y="327404"/>
                    <a:pt x="460967" y="346261"/>
                    <a:pt x="432172" y="351224"/>
                  </a:cubicBezTo>
                  <a:lnTo>
                    <a:pt x="432172" y="376036"/>
                  </a:lnTo>
                  <a:lnTo>
                    <a:pt x="408342" y="376036"/>
                  </a:lnTo>
                  <a:lnTo>
                    <a:pt x="408342" y="353209"/>
                  </a:lnTo>
                  <a:cubicBezTo>
                    <a:pt x="391462" y="352216"/>
                    <a:pt x="375575" y="348246"/>
                    <a:pt x="366639" y="342291"/>
                  </a:cubicBezTo>
                  <a:lnTo>
                    <a:pt x="373589" y="313509"/>
                  </a:lnTo>
                  <a:cubicBezTo>
                    <a:pt x="383519" y="319464"/>
                    <a:pt x="398413" y="324426"/>
                    <a:pt x="414300" y="324426"/>
                  </a:cubicBezTo>
                  <a:cubicBezTo>
                    <a:pt x="429193" y="324426"/>
                    <a:pt x="438130" y="318471"/>
                    <a:pt x="438130" y="308546"/>
                  </a:cubicBezTo>
                  <a:cubicBezTo>
                    <a:pt x="438130" y="299614"/>
                    <a:pt x="430186" y="293659"/>
                    <a:pt x="412314" y="287704"/>
                  </a:cubicBezTo>
                  <a:cubicBezTo>
                    <a:pt x="385505" y="278772"/>
                    <a:pt x="367632" y="265869"/>
                    <a:pt x="367632" y="242050"/>
                  </a:cubicBezTo>
                  <a:cubicBezTo>
                    <a:pt x="367632" y="220215"/>
                    <a:pt x="383519" y="203342"/>
                    <a:pt x="409335" y="198380"/>
                  </a:cubicBezTo>
                  <a:close/>
                  <a:moveTo>
                    <a:pt x="23849" y="147802"/>
                  </a:moveTo>
                  <a:cubicBezTo>
                    <a:pt x="34779" y="147802"/>
                    <a:pt x="178864" y="147802"/>
                    <a:pt x="179857" y="147802"/>
                  </a:cubicBezTo>
                  <a:cubicBezTo>
                    <a:pt x="192775" y="147802"/>
                    <a:pt x="203706" y="158714"/>
                    <a:pt x="202712" y="171610"/>
                  </a:cubicBezTo>
                  <a:lnTo>
                    <a:pt x="202712" y="321402"/>
                  </a:lnTo>
                  <a:cubicBezTo>
                    <a:pt x="202712" y="334298"/>
                    <a:pt x="191782" y="345210"/>
                    <a:pt x="178864" y="345210"/>
                  </a:cubicBezTo>
                  <a:cubicBezTo>
                    <a:pt x="170914" y="345210"/>
                    <a:pt x="164952" y="341242"/>
                    <a:pt x="159984" y="336282"/>
                  </a:cubicBezTo>
                  <a:lnTo>
                    <a:pt x="151041" y="481114"/>
                  </a:lnTo>
                  <a:cubicBezTo>
                    <a:pt x="150047" y="494010"/>
                    <a:pt x="139116" y="503930"/>
                    <a:pt x="126198" y="503930"/>
                  </a:cubicBezTo>
                  <a:lnTo>
                    <a:pt x="77508" y="503930"/>
                  </a:lnTo>
                  <a:cubicBezTo>
                    <a:pt x="63596" y="503930"/>
                    <a:pt x="53659" y="495002"/>
                    <a:pt x="52665" y="481114"/>
                  </a:cubicBezTo>
                  <a:lnTo>
                    <a:pt x="42729" y="336282"/>
                  </a:lnTo>
                  <a:cubicBezTo>
                    <a:pt x="38754" y="341242"/>
                    <a:pt x="31798" y="345210"/>
                    <a:pt x="24842" y="345210"/>
                  </a:cubicBezTo>
                  <a:cubicBezTo>
                    <a:pt x="10931" y="345210"/>
                    <a:pt x="994" y="334298"/>
                    <a:pt x="994" y="321402"/>
                  </a:cubicBezTo>
                  <a:lnTo>
                    <a:pt x="0" y="171610"/>
                  </a:lnTo>
                  <a:cubicBezTo>
                    <a:pt x="0" y="158714"/>
                    <a:pt x="10931" y="147802"/>
                    <a:pt x="23849" y="147802"/>
                  </a:cubicBezTo>
                  <a:close/>
                  <a:moveTo>
                    <a:pt x="421189" y="144915"/>
                  </a:moveTo>
                  <a:cubicBezTo>
                    <a:pt x="349673" y="144915"/>
                    <a:pt x="291070" y="203441"/>
                    <a:pt x="291070" y="275856"/>
                  </a:cubicBezTo>
                  <a:cubicBezTo>
                    <a:pt x="291070" y="347278"/>
                    <a:pt x="349673" y="405804"/>
                    <a:pt x="421189" y="405804"/>
                  </a:cubicBezTo>
                  <a:cubicBezTo>
                    <a:pt x="493698" y="405804"/>
                    <a:pt x="552301" y="347278"/>
                    <a:pt x="552301" y="275856"/>
                  </a:cubicBezTo>
                  <a:cubicBezTo>
                    <a:pt x="552301" y="203441"/>
                    <a:pt x="493698" y="144915"/>
                    <a:pt x="421189" y="144915"/>
                  </a:cubicBezTo>
                  <a:close/>
                  <a:moveTo>
                    <a:pt x="421189" y="93332"/>
                  </a:moveTo>
                  <a:cubicBezTo>
                    <a:pt x="522503" y="93332"/>
                    <a:pt x="603951" y="174674"/>
                    <a:pt x="603951" y="275856"/>
                  </a:cubicBezTo>
                  <a:cubicBezTo>
                    <a:pt x="603951" y="376045"/>
                    <a:pt x="522503" y="458379"/>
                    <a:pt x="421189" y="458379"/>
                  </a:cubicBezTo>
                  <a:cubicBezTo>
                    <a:pt x="320869" y="458379"/>
                    <a:pt x="238427" y="376045"/>
                    <a:pt x="238427" y="275856"/>
                  </a:cubicBezTo>
                  <a:cubicBezTo>
                    <a:pt x="238427" y="174674"/>
                    <a:pt x="320869" y="93332"/>
                    <a:pt x="421189" y="93332"/>
                  </a:cubicBezTo>
                  <a:close/>
                  <a:moveTo>
                    <a:pt x="101854" y="0"/>
                  </a:moveTo>
                  <a:cubicBezTo>
                    <a:pt x="138315" y="0"/>
                    <a:pt x="167872" y="29557"/>
                    <a:pt x="167872" y="66018"/>
                  </a:cubicBezTo>
                  <a:cubicBezTo>
                    <a:pt x="167872" y="102479"/>
                    <a:pt x="138315" y="132036"/>
                    <a:pt x="101854" y="132036"/>
                  </a:cubicBezTo>
                  <a:cubicBezTo>
                    <a:pt x="65393" y="132036"/>
                    <a:pt x="35836" y="102479"/>
                    <a:pt x="35836" y="66018"/>
                  </a:cubicBezTo>
                  <a:cubicBezTo>
                    <a:pt x="35836" y="29557"/>
                    <a:pt x="65393" y="0"/>
                    <a:pt x="1018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/>
            <a:p>
              <a:pPr>
                <a:lnSpc>
                  <a:spcPct val="110000"/>
                </a:lnSpc>
              </a:pPr>
              <a:endParaRPr lang="zh-CN" altLang="en-US"/>
            </a:p>
          </p:txBody>
        </p:sp>
        <p:sp>
          <p:nvSpPr>
            <p:cNvPr id="49" name="ïsľïḓê">
              <a:extLst>
                <a:ext uri="{FF2B5EF4-FFF2-40B4-BE49-F238E27FC236}">
                  <a16:creationId xmlns="" xmlns:a16="http://schemas.microsoft.com/office/drawing/2014/main" id="{FD996BA0-52EB-43A7-9C88-65C2E11F32CC}"/>
                </a:ext>
              </a:extLst>
            </p:cNvPr>
            <p:cNvSpPr/>
            <p:nvPr/>
          </p:nvSpPr>
          <p:spPr bwMode="auto">
            <a:xfrm>
              <a:off x="7247285" y="1655119"/>
              <a:ext cx="408482" cy="340832"/>
            </a:xfrm>
            <a:custGeom>
              <a:avLst/>
              <a:gdLst>
                <a:gd name="connsiteX0" fmla="*/ 409335 w 603951"/>
                <a:gd name="connsiteY0" fmla="*/ 174560 h 503930"/>
                <a:gd name="connsiteX1" fmla="*/ 434158 w 603951"/>
                <a:gd name="connsiteY1" fmla="*/ 174560 h 503930"/>
                <a:gd name="connsiteX2" fmla="*/ 434158 w 603951"/>
                <a:gd name="connsiteY2" fmla="*/ 196395 h 503930"/>
                <a:gd name="connsiteX3" fmla="*/ 469904 w 603951"/>
                <a:gd name="connsiteY3" fmla="*/ 204335 h 503930"/>
                <a:gd name="connsiteX4" fmla="*/ 461960 w 603951"/>
                <a:gd name="connsiteY4" fmla="*/ 232125 h 503930"/>
                <a:gd name="connsiteX5" fmla="*/ 427208 w 603951"/>
                <a:gd name="connsiteY5" fmla="*/ 224185 h 503930"/>
                <a:gd name="connsiteX6" fmla="*/ 405363 w 603951"/>
                <a:gd name="connsiteY6" fmla="*/ 238080 h 503930"/>
                <a:gd name="connsiteX7" fmla="*/ 435151 w 603951"/>
                <a:gd name="connsiteY7" fmla="*/ 258922 h 503930"/>
                <a:gd name="connsiteX8" fmla="*/ 476854 w 603951"/>
                <a:gd name="connsiteY8" fmla="*/ 305569 h 503930"/>
                <a:gd name="connsiteX9" fmla="*/ 432172 w 603951"/>
                <a:gd name="connsiteY9" fmla="*/ 351224 h 503930"/>
                <a:gd name="connsiteX10" fmla="*/ 432172 w 603951"/>
                <a:gd name="connsiteY10" fmla="*/ 376036 h 503930"/>
                <a:gd name="connsiteX11" fmla="*/ 408342 w 603951"/>
                <a:gd name="connsiteY11" fmla="*/ 376036 h 503930"/>
                <a:gd name="connsiteX12" fmla="*/ 408342 w 603951"/>
                <a:gd name="connsiteY12" fmla="*/ 353209 h 503930"/>
                <a:gd name="connsiteX13" fmla="*/ 366639 w 603951"/>
                <a:gd name="connsiteY13" fmla="*/ 342291 h 503930"/>
                <a:gd name="connsiteX14" fmla="*/ 373589 w 603951"/>
                <a:gd name="connsiteY14" fmla="*/ 313509 h 503930"/>
                <a:gd name="connsiteX15" fmla="*/ 414300 w 603951"/>
                <a:gd name="connsiteY15" fmla="*/ 324426 h 503930"/>
                <a:gd name="connsiteX16" fmla="*/ 438130 w 603951"/>
                <a:gd name="connsiteY16" fmla="*/ 308546 h 503930"/>
                <a:gd name="connsiteX17" fmla="*/ 412314 w 603951"/>
                <a:gd name="connsiteY17" fmla="*/ 287704 h 503930"/>
                <a:gd name="connsiteX18" fmla="*/ 367632 w 603951"/>
                <a:gd name="connsiteY18" fmla="*/ 242050 h 503930"/>
                <a:gd name="connsiteX19" fmla="*/ 409335 w 603951"/>
                <a:gd name="connsiteY19" fmla="*/ 198380 h 503930"/>
                <a:gd name="connsiteX20" fmla="*/ 23849 w 603951"/>
                <a:gd name="connsiteY20" fmla="*/ 147802 h 503930"/>
                <a:gd name="connsiteX21" fmla="*/ 179857 w 603951"/>
                <a:gd name="connsiteY21" fmla="*/ 147802 h 503930"/>
                <a:gd name="connsiteX22" fmla="*/ 202712 w 603951"/>
                <a:gd name="connsiteY22" fmla="*/ 171610 h 503930"/>
                <a:gd name="connsiteX23" fmla="*/ 202712 w 603951"/>
                <a:gd name="connsiteY23" fmla="*/ 321402 h 503930"/>
                <a:gd name="connsiteX24" fmla="*/ 178864 w 603951"/>
                <a:gd name="connsiteY24" fmla="*/ 345210 h 503930"/>
                <a:gd name="connsiteX25" fmla="*/ 159984 w 603951"/>
                <a:gd name="connsiteY25" fmla="*/ 336282 h 503930"/>
                <a:gd name="connsiteX26" fmla="*/ 151041 w 603951"/>
                <a:gd name="connsiteY26" fmla="*/ 481114 h 503930"/>
                <a:gd name="connsiteX27" fmla="*/ 126198 w 603951"/>
                <a:gd name="connsiteY27" fmla="*/ 503930 h 503930"/>
                <a:gd name="connsiteX28" fmla="*/ 77508 w 603951"/>
                <a:gd name="connsiteY28" fmla="*/ 503930 h 503930"/>
                <a:gd name="connsiteX29" fmla="*/ 52665 w 603951"/>
                <a:gd name="connsiteY29" fmla="*/ 481114 h 503930"/>
                <a:gd name="connsiteX30" fmla="*/ 42729 w 603951"/>
                <a:gd name="connsiteY30" fmla="*/ 336282 h 503930"/>
                <a:gd name="connsiteX31" fmla="*/ 24842 w 603951"/>
                <a:gd name="connsiteY31" fmla="*/ 345210 h 503930"/>
                <a:gd name="connsiteX32" fmla="*/ 994 w 603951"/>
                <a:gd name="connsiteY32" fmla="*/ 321402 h 503930"/>
                <a:gd name="connsiteX33" fmla="*/ 0 w 603951"/>
                <a:gd name="connsiteY33" fmla="*/ 171610 h 503930"/>
                <a:gd name="connsiteX34" fmla="*/ 23849 w 603951"/>
                <a:gd name="connsiteY34" fmla="*/ 147802 h 503930"/>
                <a:gd name="connsiteX35" fmla="*/ 421189 w 603951"/>
                <a:gd name="connsiteY35" fmla="*/ 144915 h 503930"/>
                <a:gd name="connsiteX36" fmla="*/ 291070 w 603951"/>
                <a:gd name="connsiteY36" fmla="*/ 275856 h 503930"/>
                <a:gd name="connsiteX37" fmla="*/ 421189 w 603951"/>
                <a:gd name="connsiteY37" fmla="*/ 405804 h 503930"/>
                <a:gd name="connsiteX38" fmla="*/ 552301 w 603951"/>
                <a:gd name="connsiteY38" fmla="*/ 275856 h 503930"/>
                <a:gd name="connsiteX39" fmla="*/ 421189 w 603951"/>
                <a:gd name="connsiteY39" fmla="*/ 144915 h 503930"/>
                <a:gd name="connsiteX40" fmla="*/ 421189 w 603951"/>
                <a:gd name="connsiteY40" fmla="*/ 93332 h 503930"/>
                <a:gd name="connsiteX41" fmla="*/ 603951 w 603951"/>
                <a:gd name="connsiteY41" fmla="*/ 275856 h 503930"/>
                <a:gd name="connsiteX42" fmla="*/ 421189 w 603951"/>
                <a:gd name="connsiteY42" fmla="*/ 458379 h 503930"/>
                <a:gd name="connsiteX43" fmla="*/ 238427 w 603951"/>
                <a:gd name="connsiteY43" fmla="*/ 275856 h 503930"/>
                <a:gd name="connsiteX44" fmla="*/ 421189 w 603951"/>
                <a:gd name="connsiteY44" fmla="*/ 93332 h 503930"/>
                <a:gd name="connsiteX45" fmla="*/ 101854 w 603951"/>
                <a:gd name="connsiteY45" fmla="*/ 0 h 503930"/>
                <a:gd name="connsiteX46" fmla="*/ 167872 w 603951"/>
                <a:gd name="connsiteY46" fmla="*/ 66018 h 503930"/>
                <a:gd name="connsiteX47" fmla="*/ 101854 w 603951"/>
                <a:gd name="connsiteY47" fmla="*/ 132036 h 503930"/>
                <a:gd name="connsiteX48" fmla="*/ 35836 w 603951"/>
                <a:gd name="connsiteY48" fmla="*/ 66018 h 503930"/>
                <a:gd name="connsiteX49" fmla="*/ 101854 w 603951"/>
                <a:gd name="connsiteY49" fmla="*/ 0 h 50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03951" h="503930">
                  <a:moveTo>
                    <a:pt x="409335" y="174560"/>
                  </a:moveTo>
                  <a:lnTo>
                    <a:pt x="434158" y="174560"/>
                  </a:lnTo>
                  <a:lnTo>
                    <a:pt x="434158" y="196395"/>
                  </a:lnTo>
                  <a:cubicBezTo>
                    <a:pt x="450045" y="197387"/>
                    <a:pt x="461960" y="200365"/>
                    <a:pt x="469904" y="204335"/>
                  </a:cubicBezTo>
                  <a:lnTo>
                    <a:pt x="461960" y="232125"/>
                  </a:lnTo>
                  <a:cubicBezTo>
                    <a:pt x="456003" y="230140"/>
                    <a:pt x="445080" y="224185"/>
                    <a:pt x="427208" y="224185"/>
                  </a:cubicBezTo>
                  <a:cubicBezTo>
                    <a:pt x="410328" y="224185"/>
                    <a:pt x="405363" y="231132"/>
                    <a:pt x="405363" y="238080"/>
                  </a:cubicBezTo>
                  <a:cubicBezTo>
                    <a:pt x="405363" y="246019"/>
                    <a:pt x="414300" y="250982"/>
                    <a:pt x="435151" y="258922"/>
                  </a:cubicBezTo>
                  <a:cubicBezTo>
                    <a:pt x="464939" y="269839"/>
                    <a:pt x="476854" y="283734"/>
                    <a:pt x="476854" y="305569"/>
                  </a:cubicBezTo>
                  <a:cubicBezTo>
                    <a:pt x="476854" y="327404"/>
                    <a:pt x="460967" y="346261"/>
                    <a:pt x="432172" y="351224"/>
                  </a:cubicBezTo>
                  <a:lnTo>
                    <a:pt x="432172" y="376036"/>
                  </a:lnTo>
                  <a:lnTo>
                    <a:pt x="408342" y="376036"/>
                  </a:lnTo>
                  <a:lnTo>
                    <a:pt x="408342" y="353209"/>
                  </a:lnTo>
                  <a:cubicBezTo>
                    <a:pt x="391462" y="352216"/>
                    <a:pt x="375575" y="348246"/>
                    <a:pt x="366639" y="342291"/>
                  </a:cubicBezTo>
                  <a:lnTo>
                    <a:pt x="373589" y="313509"/>
                  </a:lnTo>
                  <a:cubicBezTo>
                    <a:pt x="383519" y="319464"/>
                    <a:pt x="398413" y="324426"/>
                    <a:pt x="414300" y="324426"/>
                  </a:cubicBezTo>
                  <a:cubicBezTo>
                    <a:pt x="429193" y="324426"/>
                    <a:pt x="438130" y="318471"/>
                    <a:pt x="438130" y="308546"/>
                  </a:cubicBezTo>
                  <a:cubicBezTo>
                    <a:pt x="438130" y="299614"/>
                    <a:pt x="430186" y="293659"/>
                    <a:pt x="412314" y="287704"/>
                  </a:cubicBezTo>
                  <a:cubicBezTo>
                    <a:pt x="385505" y="278772"/>
                    <a:pt x="367632" y="265869"/>
                    <a:pt x="367632" y="242050"/>
                  </a:cubicBezTo>
                  <a:cubicBezTo>
                    <a:pt x="367632" y="220215"/>
                    <a:pt x="383519" y="203342"/>
                    <a:pt x="409335" y="198380"/>
                  </a:cubicBezTo>
                  <a:close/>
                  <a:moveTo>
                    <a:pt x="23849" y="147802"/>
                  </a:moveTo>
                  <a:cubicBezTo>
                    <a:pt x="34779" y="147802"/>
                    <a:pt x="178864" y="147802"/>
                    <a:pt x="179857" y="147802"/>
                  </a:cubicBezTo>
                  <a:cubicBezTo>
                    <a:pt x="192775" y="147802"/>
                    <a:pt x="203706" y="158714"/>
                    <a:pt x="202712" y="171610"/>
                  </a:cubicBezTo>
                  <a:lnTo>
                    <a:pt x="202712" y="321402"/>
                  </a:lnTo>
                  <a:cubicBezTo>
                    <a:pt x="202712" y="334298"/>
                    <a:pt x="191782" y="345210"/>
                    <a:pt x="178864" y="345210"/>
                  </a:cubicBezTo>
                  <a:cubicBezTo>
                    <a:pt x="170914" y="345210"/>
                    <a:pt x="164952" y="341242"/>
                    <a:pt x="159984" y="336282"/>
                  </a:cubicBezTo>
                  <a:lnTo>
                    <a:pt x="151041" y="481114"/>
                  </a:lnTo>
                  <a:cubicBezTo>
                    <a:pt x="150047" y="494010"/>
                    <a:pt x="139116" y="503930"/>
                    <a:pt x="126198" y="503930"/>
                  </a:cubicBezTo>
                  <a:lnTo>
                    <a:pt x="77508" y="503930"/>
                  </a:lnTo>
                  <a:cubicBezTo>
                    <a:pt x="63596" y="503930"/>
                    <a:pt x="53659" y="495002"/>
                    <a:pt x="52665" y="481114"/>
                  </a:cubicBezTo>
                  <a:lnTo>
                    <a:pt x="42729" y="336282"/>
                  </a:lnTo>
                  <a:cubicBezTo>
                    <a:pt x="38754" y="341242"/>
                    <a:pt x="31798" y="345210"/>
                    <a:pt x="24842" y="345210"/>
                  </a:cubicBezTo>
                  <a:cubicBezTo>
                    <a:pt x="10931" y="345210"/>
                    <a:pt x="994" y="334298"/>
                    <a:pt x="994" y="321402"/>
                  </a:cubicBezTo>
                  <a:lnTo>
                    <a:pt x="0" y="171610"/>
                  </a:lnTo>
                  <a:cubicBezTo>
                    <a:pt x="0" y="158714"/>
                    <a:pt x="10931" y="147802"/>
                    <a:pt x="23849" y="147802"/>
                  </a:cubicBezTo>
                  <a:close/>
                  <a:moveTo>
                    <a:pt x="421189" y="144915"/>
                  </a:moveTo>
                  <a:cubicBezTo>
                    <a:pt x="349673" y="144915"/>
                    <a:pt x="291070" y="203441"/>
                    <a:pt x="291070" y="275856"/>
                  </a:cubicBezTo>
                  <a:cubicBezTo>
                    <a:pt x="291070" y="347278"/>
                    <a:pt x="349673" y="405804"/>
                    <a:pt x="421189" y="405804"/>
                  </a:cubicBezTo>
                  <a:cubicBezTo>
                    <a:pt x="493698" y="405804"/>
                    <a:pt x="552301" y="347278"/>
                    <a:pt x="552301" y="275856"/>
                  </a:cubicBezTo>
                  <a:cubicBezTo>
                    <a:pt x="552301" y="203441"/>
                    <a:pt x="493698" y="144915"/>
                    <a:pt x="421189" y="144915"/>
                  </a:cubicBezTo>
                  <a:close/>
                  <a:moveTo>
                    <a:pt x="421189" y="93332"/>
                  </a:moveTo>
                  <a:cubicBezTo>
                    <a:pt x="522503" y="93332"/>
                    <a:pt x="603951" y="174674"/>
                    <a:pt x="603951" y="275856"/>
                  </a:cubicBezTo>
                  <a:cubicBezTo>
                    <a:pt x="603951" y="376045"/>
                    <a:pt x="522503" y="458379"/>
                    <a:pt x="421189" y="458379"/>
                  </a:cubicBezTo>
                  <a:cubicBezTo>
                    <a:pt x="320869" y="458379"/>
                    <a:pt x="238427" y="376045"/>
                    <a:pt x="238427" y="275856"/>
                  </a:cubicBezTo>
                  <a:cubicBezTo>
                    <a:pt x="238427" y="174674"/>
                    <a:pt x="320869" y="93332"/>
                    <a:pt x="421189" y="93332"/>
                  </a:cubicBezTo>
                  <a:close/>
                  <a:moveTo>
                    <a:pt x="101854" y="0"/>
                  </a:moveTo>
                  <a:cubicBezTo>
                    <a:pt x="138315" y="0"/>
                    <a:pt x="167872" y="29557"/>
                    <a:pt x="167872" y="66018"/>
                  </a:cubicBezTo>
                  <a:cubicBezTo>
                    <a:pt x="167872" y="102479"/>
                    <a:pt x="138315" y="132036"/>
                    <a:pt x="101854" y="132036"/>
                  </a:cubicBezTo>
                  <a:cubicBezTo>
                    <a:pt x="65393" y="132036"/>
                    <a:pt x="35836" y="102479"/>
                    <a:pt x="35836" y="66018"/>
                  </a:cubicBezTo>
                  <a:cubicBezTo>
                    <a:pt x="35836" y="29557"/>
                    <a:pt x="65393" y="0"/>
                    <a:pt x="1018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/>
            <a:p>
              <a:pPr>
                <a:lnSpc>
                  <a:spcPct val="110000"/>
                </a:lnSpc>
              </a:pPr>
              <a:endParaRPr lang="zh-CN" altLang="en-US"/>
            </a:p>
          </p:txBody>
        </p:sp>
        <p:sp>
          <p:nvSpPr>
            <p:cNvPr id="50" name="îśļïḍé">
              <a:extLst>
                <a:ext uri="{FF2B5EF4-FFF2-40B4-BE49-F238E27FC236}">
                  <a16:creationId xmlns="" xmlns:a16="http://schemas.microsoft.com/office/drawing/2014/main" id="{8618CC5E-B7D0-4D72-8D94-0B59353D8DF9}"/>
                </a:ext>
              </a:extLst>
            </p:cNvPr>
            <p:cNvSpPr/>
            <p:nvPr/>
          </p:nvSpPr>
          <p:spPr bwMode="auto">
            <a:xfrm>
              <a:off x="9959927" y="1655119"/>
              <a:ext cx="408482" cy="340832"/>
            </a:xfrm>
            <a:custGeom>
              <a:avLst/>
              <a:gdLst>
                <a:gd name="connsiteX0" fmla="*/ 409335 w 603951"/>
                <a:gd name="connsiteY0" fmla="*/ 174560 h 503930"/>
                <a:gd name="connsiteX1" fmla="*/ 434158 w 603951"/>
                <a:gd name="connsiteY1" fmla="*/ 174560 h 503930"/>
                <a:gd name="connsiteX2" fmla="*/ 434158 w 603951"/>
                <a:gd name="connsiteY2" fmla="*/ 196395 h 503930"/>
                <a:gd name="connsiteX3" fmla="*/ 469904 w 603951"/>
                <a:gd name="connsiteY3" fmla="*/ 204335 h 503930"/>
                <a:gd name="connsiteX4" fmla="*/ 461960 w 603951"/>
                <a:gd name="connsiteY4" fmla="*/ 232125 h 503930"/>
                <a:gd name="connsiteX5" fmla="*/ 427208 w 603951"/>
                <a:gd name="connsiteY5" fmla="*/ 224185 h 503930"/>
                <a:gd name="connsiteX6" fmla="*/ 405363 w 603951"/>
                <a:gd name="connsiteY6" fmla="*/ 238080 h 503930"/>
                <a:gd name="connsiteX7" fmla="*/ 435151 w 603951"/>
                <a:gd name="connsiteY7" fmla="*/ 258922 h 503930"/>
                <a:gd name="connsiteX8" fmla="*/ 476854 w 603951"/>
                <a:gd name="connsiteY8" fmla="*/ 305569 h 503930"/>
                <a:gd name="connsiteX9" fmla="*/ 432172 w 603951"/>
                <a:gd name="connsiteY9" fmla="*/ 351224 h 503930"/>
                <a:gd name="connsiteX10" fmla="*/ 432172 w 603951"/>
                <a:gd name="connsiteY10" fmla="*/ 376036 h 503930"/>
                <a:gd name="connsiteX11" fmla="*/ 408342 w 603951"/>
                <a:gd name="connsiteY11" fmla="*/ 376036 h 503930"/>
                <a:gd name="connsiteX12" fmla="*/ 408342 w 603951"/>
                <a:gd name="connsiteY12" fmla="*/ 353209 h 503930"/>
                <a:gd name="connsiteX13" fmla="*/ 366639 w 603951"/>
                <a:gd name="connsiteY13" fmla="*/ 342291 h 503930"/>
                <a:gd name="connsiteX14" fmla="*/ 373589 w 603951"/>
                <a:gd name="connsiteY14" fmla="*/ 313509 h 503930"/>
                <a:gd name="connsiteX15" fmla="*/ 414300 w 603951"/>
                <a:gd name="connsiteY15" fmla="*/ 324426 h 503930"/>
                <a:gd name="connsiteX16" fmla="*/ 438130 w 603951"/>
                <a:gd name="connsiteY16" fmla="*/ 308546 h 503930"/>
                <a:gd name="connsiteX17" fmla="*/ 412314 w 603951"/>
                <a:gd name="connsiteY17" fmla="*/ 287704 h 503930"/>
                <a:gd name="connsiteX18" fmla="*/ 367632 w 603951"/>
                <a:gd name="connsiteY18" fmla="*/ 242050 h 503930"/>
                <a:gd name="connsiteX19" fmla="*/ 409335 w 603951"/>
                <a:gd name="connsiteY19" fmla="*/ 198380 h 503930"/>
                <a:gd name="connsiteX20" fmla="*/ 23849 w 603951"/>
                <a:gd name="connsiteY20" fmla="*/ 147802 h 503930"/>
                <a:gd name="connsiteX21" fmla="*/ 179857 w 603951"/>
                <a:gd name="connsiteY21" fmla="*/ 147802 h 503930"/>
                <a:gd name="connsiteX22" fmla="*/ 202712 w 603951"/>
                <a:gd name="connsiteY22" fmla="*/ 171610 h 503930"/>
                <a:gd name="connsiteX23" fmla="*/ 202712 w 603951"/>
                <a:gd name="connsiteY23" fmla="*/ 321402 h 503930"/>
                <a:gd name="connsiteX24" fmla="*/ 178864 w 603951"/>
                <a:gd name="connsiteY24" fmla="*/ 345210 h 503930"/>
                <a:gd name="connsiteX25" fmla="*/ 159984 w 603951"/>
                <a:gd name="connsiteY25" fmla="*/ 336282 h 503930"/>
                <a:gd name="connsiteX26" fmla="*/ 151041 w 603951"/>
                <a:gd name="connsiteY26" fmla="*/ 481114 h 503930"/>
                <a:gd name="connsiteX27" fmla="*/ 126198 w 603951"/>
                <a:gd name="connsiteY27" fmla="*/ 503930 h 503930"/>
                <a:gd name="connsiteX28" fmla="*/ 77508 w 603951"/>
                <a:gd name="connsiteY28" fmla="*/ 503930 h 503930"/>
                <a:gd name="connsiteX29" fmla="*/ 52665 w 603951"/>
                <a:gd name="connsiteY29" fmla="*/ 481114 h 503930"/>
                <a:gd name="connsiteX30" fmla="*/ 42729 w 603951"/>
                <a:gd name="connsiteY30" fmla="*/ 336282 h 503930"/>
                <a:gd name="connsiteX31" fmla="*/ 24842 w 603951"/>
                <a:gd name="connsiteY31" fmla="*/ 345210 h 503930"/>
                <a:gd name="connsiteX32" fmla="*/ 994 w 603951"/>
                <a:gd name="connsiteY32" fmla="*/ 321402 h 503930"/>
                <a:gd name="connsiteX33" fmla="*/ 0 w 603951"/>
                <a:gd name="connsiteY33" fmla="*/ 171610 h 503930"/>
                <a:gd name="connsiteX34" fmla="*/ 23849 w 603951"/>
                <a:gd name="connsiteY34" fmla="*/ 147802 h 503930"/>
                <a:gd name="connsiteX35" fmla="*/ 421189 w 603951"/>
                <a:gd name="connsiteY35" fmla="*/ 144915 h 503930"/>
                <a:gd name="connsiteX36" fmla="*/ 291070 w 603951"/>
                <a:gd name="connsiteY36" fmla="*/ 275856 h 503930"/>
                <a:gd name="connsiteX37" fmla="*/ 421189 w 603951"/>
                <a:gd name="connsiteY37" fmla="*/ 405804 h 503930"/>
                <a:gd name="connsiteX38" fmla="*/ 552301 w 603951"/>
                <a:gd name="connsiteY38" fmla="*/ 275856 h 503930"/>
                <a:gd name="connsiteX39" fmla="*/ 421189 w 603951"/>
                <a:gd name="connsiteY39" fmla="*/ 144915 h 503930"/>
                <a:gd name="connsiteX40" fmla="*/ 421189 w 603951"/>
                <a:gd name="connsiteY40" fmla="*/ 93332 h 503930"/>
                <a:gd name="connsiteX41" fmla="*/ 603951 w 603951"/>
                <a:gd name="connsiteY41" fmla="*/ 275856 h 503930"/>
                <a:gd name="connsiteX42" fmla="*/ 421189 w 603951"/>
                <a:gd name="connsiteY42" fmla="*/ 458379 h 503930"/>
                <a:gd name="connsiteX43" fmla="*/ 238427 w 603951"/>
                <a:gd name="connsiteY43" fmla="*/ 275856 h 503930"/>
                <a:gd name="connsiteX44" fmla="*/ 421189 w 603951"/>
                <a:gd name="connsiteY44" fmla="*/ 93332 h 503930"/>
                <a:gd name="connsiteX45" fmla="*/ 101854 w 603951"/>
                <a:gd name="connsiteY45" fmla="*/ 0 h 503930"/>
                <a:gd name="connsiteX46" fmla="*/ 167872 w 603951"/>
                <a:gd name="connsiteY46" fmla="*/ 66018 h 503930"/>
                <a:gd name="connsiteX47" fmla="*/ 101854 w 603951"/>
                <a:gd name="connsiteY47" fmla="*/ 132036 h 503930"/>
                <a:gd name="connsiteX48" fmla="*/ 35836 w 603951"/>
                <a:gd name="connsiteY48" fmla="*/ 66018 h 503930"/>
                <a:gd name="connsiteX49" fmla="*/ 101854 w 603951"/>
                <a:gd name="connsiteY49" fmla="*/ 0 h 50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03951" h="503930">
                  <a:moveTo>
                    <a:pt x="409335" y="174560"/>
                  </a:moveTo>
                  <a:lnTo>
                    <a:pt x="434158" y="174560"/>
                  </a:lnTo>
                  <a:lnTo>
                    <a:pt x="434158" y="196395"/>
                  </a:lnTo>
                  <a:cubicBezTo>
                    <a:pt x="450045" y="197387"/>
                    <a:pt x="461960" y="200365"/>
                    <a:pt x="469904" y="204335"/>
                  </a:cubicBezTo>
                  <a:lnTo>
                    <a:pt x="461960" y="232125"/>
                  </a:lnTo>
                  <a:cubicBezTo>
                    <a:pt x="456003" y="230140"/>
                    <a:pt x="445080" y="224185"/>
                    <a:pt x="427208" y="224185"/>
                  </a:cubicBezTo>
                  <a:cubicBezTo>
                    <a:pt x="410328" y="224185"/>
                    <a:pt x="405363" y="231132"/>
                    <a:pt x="405363" y="238080"/>
                  </a:cubicBezTo>
                  <a:cubicBezTo>
                    <a:pt x="405363" y="246019"/>
                    <a:pt x="414300" y="250982"/>
                    <a:pt x="435151" y="258922"/>
                  </a:cubicBezTo>
                  <a:cubicBezTo>
                    <a:pt x="464939" y="269839"/>
                    <a:pt x="476854" y="283734"/>
                    <a:pt x="476854" y="305569"/>
                  </a:cubicBezTo>
                  <a:cubicBezTo>
                    <a:pt x="476854" y="327404"/>
                    <a:pt x="460967" y="346261"/>
                    <a:pt x="432172" y="351224"/>
                  </a:cubicBezTo>
                  <a:lnTo>
                    <a:pt x="432172" y="376036"/>
                  </a:lnTo>
                  <a:lnTo>
                    <a:pt x="408342" y="376036"/>
                  </a:lnTo>
                  <a:lnTo>
                    <a:pt x="408342" y="353209"/>
                  </a:lnTo>
                  <a:cubicBezTo>
                    <a:pt x="391462" y="352216"/>
                    <a:pt x="375575" y="348246"/>
                    <a:pt x="366639" y="342291"/>
                  </a:cubicBezTo>
                  <a:lnTo>
                    <a:pt x="373589" y="313509"/>
                  </a:lnTo>
                  <a:cubicBezTo>
                    <a:pt x="383519" y="319464"/>
                    <a:pt x="398413" y="324426"/>
                    <a:pt x="414300" y="324426"/>
                  </a:cubicBezTo>
                  <a:cubicBezTo>
                    <a:pt x="429193" y="324426"/>
                    <a:pt x="438130" y="318471"/>
                    <a:pt x="438130" y="308546"/>
                  </a:cubicBezTo>
                  <a:cubicBezTo>
                    <a:pt x="438130" y="299614"/>
                    <a:pt x="430186" y="293659"/>
                    <a:pt x="412314" y="287704"/>
                  </a:cubicBezTo>
                  <a:cubicBezTo>
                    <a:pt x="385505" y="278772"/>
                    <a:pt x="367632" y="265869"/>
                    <a:pt x="367632" y="242050"/>
                  </a:cubicBezTo>
                  <a:cubicBezTo>
                    <a:pt x="367632" y="220215"/>
                    <a:pt x="383519" y="203342"/>
                    <a:pt x="409335" y="198380"/>
                  </a:cubicBezTo>
                  <a:close/>
                  <a:moveTo>
                    <a:pt x="23849" y="147802"/>
                  </a:moveTo>
                  <a:cubicBezTo>
                    <a:pt x="34779" y="147802"/>
                    <a:pt x="178864" y="147802"/>
                    <a:pt x="179857" y="147802"/>
                  </a:cubicBezTo>
                  <a:cubicBezTo>
                    <a:pt x="192775" y="147802"/>
                    <a:pt x="203706" y="158714"/>
                    <a:pt x="202712" y="171610"/>
                  </a:cubicBezTo>
                  <a:lnTo>
                    <a:pt x="202712" y="321402"/>
                  </a:lnTo>
                  <a:cubicBezTo>
                    <a:pt x="202712" y="334298"/>
                    <a:pt x="191782" y="345210"/>
                    <a:pt x="178864" y="345210"/>
                  </a:cubicBezTo>
                  <a:cubicBezTo>
                    <a:pt x="170914" y="345210"/>
                    <a:pt x="164952" y="341242"/>
                    <a:pt x="159984" y="336282"/>
                  </a:cubicBezTo>
                  <a:lnTo>
                    <a:pt x="151041" y="481114"/>
                  </a:lnTo>
                  <a:cubicBezTo>
                    <a:pt x="150047" y="494010"/>
                    <a:pt x="139116" y="503930"/>
                    <a:pt x="126198" y="503930"/>
                  </a:cubicBezTo>
                  <a:lnTo>
                    <a:pt x="77508" y="503930"/>
                  </a:lnTo>
                  <a:cubicBezTo>
                    <a:pt x="63596" y="503930"/>
                    <a:pt x="53659" y="495002"/>
                    <a:pt x="52665" y="481114"/>
                  </a:cubicBezTo>
                  <a:lnTo>
                    <a:pt x="42729" y="336282"/>
                  </a:lnTo>
                  <a:cubicBezTo>
                    <a:pt x="38754" y="341242"/>
                    <a:pt x="31798" y="345210"/>
                    <a:pt x="24842" y="345210"/>
                  </a:cubicBezTo>
                  <a:cubicBezTo>
                    <a:pt x="10931" y="345210"/>
                    <a:pt x="994" y="334298"/>
                    <a:pt x="994" y="321402"/>
                  </a:cubicBezTo>
                  <a:lnTo>
                    <a:pt x="0" y="171610"/>
                  </a:lnTo>
                  <a:cubicBezTo>
                    <a:pt x="0" y="158714"/>
                    <a:pt x="10931" y="147802"/>
                    <a:pt x="23849" y="147802"/>
                  </a:cubicBezTo>
                  <a:close/>
                  <a:moveTo>
                    <a:pt x="421189" y="144915"/>
                  </a:moveTo>
                  <a:cubicBezTo>
                    <a:pt x="349673" y="144915"/>
                    <a:pt x="291070" y="203441"/>
                    <a:pt x="291070" y="275856"/>
                  </a:cubicBezTo>
                  <a:cubicBezTo>
                    <a:pt x="291070" y="347278"/>
                    <a:pt x="349673" y="405804"/>
                    <a:pt x="421189" y="405804"/>
                  </a:cubicBezTo>
                  <a:cubicBezTo>
                    <a:pt x="493698" y="405804"/>
                    <a:pt x="552301" y="347278"/>
                    <a:pt x="552301" y="275856"/>
                  </a:cubicBezTo>
                  <a:cubicBezTo>
                    <a:pt x="552301" y="203441"/>
                    <a:pt x="493698" y="144915"/>
                    <a:pt x="421189" y="144915"/>
                  </a:cubicBezTo>
                  <a:close/>
                  <a:moveTo>
                    <a:pt x="421189" y="93332"/>
                  </a:moveTo>
                  <a:cubicBezTo>
                    <a:pt x="522503" y="93332"/>
                    <a:pt x="603951" y="174674"/>
                    <a:pt x="603951" y="275856"/>
                  </a:cubicBezTo>
                  <a:cubicBezTo>
                    <a:pt x="603951" y="376045"/>
                    <a:pt x="522503" y="458379"/>
                    <a:pt x="421189" y="458379"/>
                  </a:cubicBezTo>
                  <a:cubicBezTo>
                    <a:pt x="320869" y="458379"/>
                    <a:pt x="238427" y="376045"/>
                    <a:pt x="238427" y="275856"/>
                  </a:cubicBezTo>
                  <a:cubicBezTo>
                    <a:pt x="238427" y="174674"/>
                    <a:pt x="320869" y="93332"/>
                    <a:pt x="421189" y="93332"/>
                  </a:cubicBezTo>
                  <a:close/>
                  <a:moveTo>
                    <a:pt x="101854" y="0"/>
                  </a:moveTo>
                  <a:cubicBezTo>
                    <a:pt x="138315" y="0"/>
                    <a:pt x="167872" y="29557"/>
                    <a:pt x="167872" y="66018"/>
                  </a:cubicBezTo>
                  <a:cubicBezTo>
                    <a:pt x="167872" y="102479"/>
                    <a:pt x="138315" y="132036"/>
                    <a:pt x="101854" y="132036"/>
                  </a:cubicBezTo>
                  <a:cubicBezTo>
                    <a:pt x="65393" y="132036"/>
                    <a:pt x="35836" y="102479"/>
                    <a:pt x="35836" y="66018"/>
                  </a:cubicBezTo>
                  <a:cubicBezTo>
                    <a:pt x="35836" y="29557"/>
                    <a:pt x="65393" y="0"/>
                    <a:pt x="1018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/>
            <a:p>
              <a:pPr>
                <a:lnSpc>
                  <a:spcPct val="110000"/>
                </a:lnSpc>
              </a:pPr>
              <a:endParaRPr lang="zh-CN" altLang="en-US"/>
            </a:p>
          </p:txBody>
        </p:sp>
        <p:sp>
          <p:nvSpPr>
            <p:cNvPr id="51" name="íS1íďê">
              <a:extLst>
                <a:ext uri="{FF2B5EF4-FFF2-40B4-BE49-F238E27FC236}">
                  <a16:creationId xmlns="" xmlns:a16="http://schemas.microsoft.com/office/drawing/2014/main" id="{35A81FF4-3C64-435F-AA9E-A86E89A2CEA9}"/>
                </a:ext>
              </a:extLst>
            </p:cNvPr>
            <p:cNvSpPr txBox="1"/>
            <p:nvPr/>
          </p:nvSpPr>
          <p:spPr bwMode="auto">
            <a:xfrm>
              <a:off x="899266" y="2555492"/>
              <a:ext cx="2250334" cy="4643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 dirty="0"/>
                <a:t>此处输入标题</a:t>
              </a:r>
              <a:endParaRPr lang="en-US" altLang="zh-CN" sz="2000" b="1" dirty="0"/>
            </a:p>
          </p:txBody>
        </p:sp>
        <p:sp>
          <p:nvSpPr>
            <p:cNvPr id="52" name="îšľiḍê">
              <a:extLst>
                <a:ext uri="{FF2B5EF4-FFF2-40B4-BE49-F238E27FC236}">
                  <a16:creationId xmlns="" xmlns:a16="http://schemas.microsoft.com/office/drawing/2014/main" id="{61062EA7-12E5-4EF3-A88A-36C7D15E7DE3}"/>
                </a:ext>
              </a:extLst>
            </p:cNvPr>
            <p:cNvSpPr txBox="1"/>
            <p:nvPr/>
          </p:nvSpPr>
          <p:spPr bwMode="auto">
            <a:xfrm>
              <a:off x="3656835" y="2555492"/>
              <a:ext cx="2250334" cy="4643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 dirty="0"/>
                <a:t>此处输入标题</a:t>
              </a:r>
              <a:endParaRPr lang="en-US" altLang="zh-CN" sz="2000" b="1" dirty="0"/>
            </a:p>
          </p:txBody>
        </p:sp>
        <p:sp>
          <p:nvSpPr>
            <p:cNvPr id="53" name="îšḻïďê">
              <a:extLst>
                <a:ext uri="{FF2B5EF4-FFF2-40B4-BE49-F238E27FC236}">
                  <a16:creationId xmlns="" xmlns:a16="http://schemas.microsoft.com/office/drawing/2014/main" id="{26163805-4527-4025-B909-BE50320D270D}"/>
                </a:ext>
              </a:extLst>
            </p:cNvPr>
            <p:cNvSpPr txBox="1"/>
            <p:nvPr/>
          </p:nvSpPr>
          <p:spPr bwMode="auto">
            <a:xfrm>
              <a:off x="6414404" y="2555492"/>
              <a:ext cx="2250334" cy="4643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 dirty="0"/>
                <a:t>此处输入标题</a:t>
              </a:r>
              <a:endParaRPr lang="en-US" altLang="zh-CN" sz="2000" b="1" dirty="0"/>
            </a:p>
          </p:txBody>
        </p:sp>
        <p:sp>
          <p:nvSpPr>
            <p:cNvPr id="54" name="išlîḍé">
              <a:extLst>
                <a:ext uri="{FF2B5EF4-FFF2-40B4-BE49-F238E27FC236}">
                  <a16:creationId xmlns="" xmlns:a16="http://schemas.microsoft.com/office/drawing/2014/main" id="{731D7E56-1B4B-4618-9339-D400DD1D14D7}"/>
                </a:ext>
              </a:extLst>
            </p:cNvPr>
            <p:cNvSpPr txBox="1"/>
            <p:nvPr/>
          </p:nvSpPr>
          <p:spPr bwMode="auto">
            <a:xfrm>
              <a:off x="9171973" y="2555492"/>
              <a:ext cx="2250334" cy="4643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 dirty="0"/>
                <a:t>此处输入标题</a:t>
              </a:r>
              <a:endParaRPr lang="en-US" altLang="zh-CN" sz="2000" b="1" dirty="0"/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B483E912-5F07-46DA-B649-EB0EF54957B9}"/>
              </a:ext>
            </a:extLst>
          </p:cNvPr>
          <p:cNvGrpSpPr/>
          <p:nvPr/>
        </p:nvGrpSpPr>
        <p:grpSpPr>
          <a:xfrm>
            <a:off x="3200811" y="2609524"/>
            <a:ext cx="5788789" cy="356253"/>
            <a:chOff x="3200811" y="2609524"/>
            <a:chExt cx="5788789" cy="356253"/>
          </a:xfrm>
        </p:grpSpPr>
        <p:grpSp>
          <p:nvGrpSpPr>
            <p:cNvPr id="56" name="ísļíḋe">
              <a:extLst>
                <a:ext uri="{FF2B5EF4-FFF2-40B4-BE49-F238E27FC236}">
                  <a16:creationId xmlns="" xmlns:a16="http://schemas.microsoft.com/office/drawing/2014/main" id="{D7570710-5E03-4D97-B92B-6D705A6CADDD}"/>
                </a:ext>
              </a:extLst>
            </p:cNvPr>
            <p:cNvGrpSpPr/>
            <p:nvPr/>
          </p:nvGrpSpPr>
          <p:grpSpPr>
            <a:xfrm>
              <a:off x="3200811" y="2609524"/>
              <a:ext cx="356253" cy="356253"/>
              <a:chOff x="3378940" y="5485094"/>
              <a:chExt cx="356253" cy="356253"/>
            </a:xfrm>
          </p:grpSpPr>
          <p:sp>
            <p:nvSpPr>
              <p:cNvPr id="63" name="îsḻîďê">
                <a:extLst>
                  <a:ext uri="{FF2B5EF4-FFF2-40B4-BE49-F238E27FC236}">
                    <a16:creationId xmlns="" xmlns:a16="http://schemas.microsoft.com/office/drawing/2014/main" id="{73234908-7065-4900-90D4-7D23608CD96A}"/>
                  </a:ext>
                </a:extLst>
              </p:cNvPr>
              <p:cNvSpPr/>
              <p:nvPr/>
            </p:nvSpPr>
            <p:spPr>
              <a:xfrm>
                <a:off x="3378940" y="5485094"/>
                <a:ext cx="356253" cy="356253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550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/>
              </a:p>
            </p:txBody>
          </p:sp>
          <p:sp>
            <p:nvSpPr>
              <p:cNvPr id="64" name="íş1îďè">
                <a:extLst>
                  <a:ext uri="{FF2B5EF4-FFF2-40B4-BE49-F238E27FC236}">
                    <a16:creationId xmlns="" xmlns:a16="http://schemas.microsoft.com/office/drawing/2014/main" id="{A5E2C6F0-8F96-4332-8A71-1BD6BC9181A6}"/>
                  </a:ext>
                </a:extLst>
              </p:cNvPr>
              <p:cNvSpPr/>
              <p:nvPr/>
            </p:nvSpPr>
            <p:spPr>
              <a:xfrm>
                <a:off x="3464860" y="5539946"/>
                <a:ext cx="184412" cy="246548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endParaRPr/>
              </a:p>
            </p:txBody>
          </p:sp>
        </p:grpSp>
        <p:grpSp>
          <p:nvGrpSpPr>
            <p:cNvPr id="57" name="ïṥ1iḋè">
              <a:extLst>
                <a:ext uri="{FF2B5EF4-FFF2-40B4-BE49-F238E27FC236}">
                  <a16:creationId xmlns="" xmlns:a16="http://schemas.microsoft.com/office/drawing/2014/main" id="{AA6547E4-213D-4D2B-9ED3-CCDEA1CC84DA}"/>
                </a:ext>
              </a:extLst>
            </p:cNvPr>
            <p:cNvGrpSpPr/>
            <p:nvPr/>
          </p:nvGrpSpPr>
          <p:grpSpPr>
            <a:xfrm>
              <a:off x="5917079" y="2609524"/>
              <a:ext cx="356253" cy="356253"/>
              <a:chOff x="3378940" y="5485094"/>
              <a:chExt cx="356253" cy="356253"/>
            </a:xfrm>
          </p:grpSpPr>
          <p:sp>
            <p:nvSpPr>
              <p:cNvPr id="61" name="iśḻîḑé">
                <a:extLst>
                  <a:ext uri="{FF2B5EF4-FFF2-40B4-BE49-F238E27FC236}">
                    <a16:creationId xmlns="" xmlns:a16="http://schemas.microsoft.com/office/drawing/2014/main" id="{C7B392A3-5076-4301-A797-C432B624E041}"/>
                  </a:ext>
                </a:extLst>
              </p:cNvPr>
              <p:cNvSpPr/>
              <p:nvPr/>
            </p:nvSpPr>
            <p:spPr>
              <a:xfrm>
                <a:off x="3378940" y="5485094"/>
                <a:ext cx="356253" cy="356253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550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/>
              </a:p>
            </p:txBody>
          </p:sp>
          <p:sp>
            <p:nvSpPr>
              <p:cNvPr id="62" name="ïṥļíḑe">
                <a:extLst>
                  <a:ext uri="{FF2B5EF4-FFF2-40B4-BE49-F238E27FC236}">
                    <a16:creationId xmlns="" xmlns:a16="http://schemas.microsoft.com/office/drawing/2014/main" id="{E1CC965E-15CC-481B-8FCA-B1C53623008A}"/>
                  </a:ext>
                </a:extLst>
              </p:cNvPr>
              <p:cNvSpPr/>
              <p:nvPr/>
            </p:nvSpPr>
            <p:spPr>
              <a:xfrm>
                <a:off x="3464860" y="5539946"/>
                <a:ext cx="184412" cy="246548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endParaRPr/>
              </a:p>
            </p:txBody>
          </p:sp>
        </p:grpSp>
        <p:grpSp>
          <p:nvGrpSpPr>
            <p:cNvPr id="58" name="iṧḻîde">
              <a:extLst>
                <a:ext uri="{FF2B5EF4-FFF2-40B4-BE49-F238E27FC236}">
                  <a16:creationId xmlns="" xmlns:a16="http://schemas.microsoft.com/office/drawing/2014/main" id="{C48F01D5-8BDA-4DAB-BEC7-BD7684681E90}"/>
                </a:ext>
              </a:extLst>
            </p:cNvPr>
            <p:cNvGrpSpPr/>
            <p:nvPr/>
          </p:nvGrpSpPr>
          <p:grpSpPr>
            <a:xfrm>
              <a:off x="8633347" y="2609524"/>
              <a:ext cx="356253" cy="356253"/>
              <a:chOff x="3378940" y="5485094"/>
              <a:chExt cx="356253" cy="356253"/>
            </a:xfrm>
          </p:grpSpPr>
          <p:sp>
            <p:nvSpPr>
              <p:cNvPr id="59" name="i$lîḓe">
                <a:extLst>
                  <a:ext uri="{FF2B5EF4-FFF2-40B4-BE49-F238E27FC236}">
                    <a16:creationId xmlns="" xmlns:a16="http://schemas.microsoft.com/office/drawing/2014/main" id="{FC8F83CF-C9AA-4779-B64E-CC4F9A2A7A40}"/>
                  </a:ext>
                </a:extLst>
              </p:cNvPr>
              <p:cNvSpPr/>
              <p:nvPr/>
            </p:nvSpPr>
            <p:spPr>
              <a:xfrm>
                <a:off x="3378940" y="5485094"/>
                <a:ext cx="356253" cy="356253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550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/>
              </a:p>
            </p:txBody>
          </p:sp>
          <p:sp>
            <p:nvSpPr>
              <p:cNvPr id="60" name="ï$1idé">
                <a:extLst>
                  <a:ext uri="{FF2B5EF4-FFF2-40B4-BE49-F238E27FC236}">
                    <a16:creationId xmlns="" xmlns:a16="http://schemas.microsoft.com/office/drawing/2014/main" id="{CE8CE2FE-6291-4736-A592-628342482867}"/>
                  </a:ext>
                </a:extLst>
              </p:cNvPr>
              <p:cNvSpPr/>
              <p:nvPr/>
            </p:nvSpPr>
            <p:spPr>
              <a:xfrm>
                <a:off x="3464860" y="5539946"/>
                <a:ext cx="184412" cy="246548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114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E5CA692E-149B-4615-AD07-FDFC46320A07}"/>
              </a:ext>
            </a:extLst>
          </p:cNvPr>
          <p:cNvGrpSpPr/>
          <p:nvPr/>
        </p:nvGrpSpPr>
        <p:grpSpPr>
          <a:xfrm>
            <a:off x="3900597" y="1818419"/>
            <a:ext cx="4271401" cy="3886079"/>
            <a:chOff x="3900597" y="2288319"/>
            <a:chExt cx="4271401" cy="3886079"/>
          </a:xfrm>
        </p:grpSpPr>
        <p:sp>
          <p:nvSpPr>
            <p:cNvPr id="6" name="îş1îḓé">
              <a:extLst>
                <a:ext uri="{FF2B5EF4-FFF2-40B4-BE49-F238E27FC236}">
                  <a16:creationId xmlns="" xmlns:a16="http://schemas.microsoft.com/office/drawing/2014/main" id="{A6337EA0-B2F2-4155-B181-00BFDF9E6E1D}"/>
                </a:ext>
              </a:extLst>
            </p:cNvPr>
            <p:cNvSpPr/>
            <p:nvPr/>
          </p:nvSpPr>
          <p:spPr bwMode="auto">
            <a:xfrm>
              <a:off x="4046430" y="2529800"/>
              <a:ext cx="3901647" cy="3276984"/>
            </a:xfrm>
            <a:custGeom>
              <a:avLst/>
              <a:gdLst/>
              <a:ahLst/>
              <a:cxnLst>
                <a:cxn ang="0">
                  <a:pos x="78" y="693"/>
                </a:cxn>
                <a:cxn ang="0">
                  <a:pos x="28" y="609"/>
                </a:cxn>
                <a:cxn ang="0">
                  <a:pos x="363" y="46"/>
                </a:cxn>
                <a:cxn ang="0">
                  <a:pos x="463" y="46"/>
                </a:cxn>
                <a:cxn ang="0">
                  <a:pos x="798" y="609"/>
                </a:cxn>
                <a:cxn ang="0">
                  <a:pos x="748" y="693"/>
                </a:cxn>
                <a:cxn ang="0">
                  <a:pos x="78" y="693"/>
                </a:cxn>
              </a:cxnLst>
              <a:rect l="0" t="0" r="r" b="b"/>
              <a:pathLst>
                <a:path w="825" h="693">
                  <a:moveTo>
                    <a:pt x="78" y="693"/>
                  </a:moveTo>
                  <a:cubicBezTo>
                    <a:pt x="23" y="693"/>
                    <a:pt x="0" y="655"/>
                    <a:pt x="28" y="609"/>
                  </a:cubicBezTo>
                  <a:cubicBezTo>
                    <a:pt x="363" y="46"/>
                    <a:pt x="363" y="46"/>
                    <a:pt x="363" y="46"/>
                  </a:cubicBezTo>
                  <a:cubicBezTo>
                    <a:pt x="390" y="0"/>
                    <a:pt x="435" y="0"/>
                    <a:pt x="463" y="46"/>
                  </a:cubicBezTo>
                  <a:cubicBezTo>
                    <a:pt x="798" y="609"/>
                    <a:pt x="798" y="609"/>
                    <a:pt x="798" y="609"/>
                  </a:cubicBezTo>
                  <a:cubicBezTo>
                    <a:pt x="825" y="655"/>
                    <a:pt x="803" y="693"/>
                    <a:pt x="748" y="693"/>
                  </a:cubicBezTo>
                  <a:lnTo>
                    <a:pt x="78" y="69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îŝḻiḑè">
              <a:extLst>
                <a:ext uri="{FF2B5EF4-FFF2-40B4-BE49-F238E27FC236}">
                  <a16:creationId xmlns="" xmlns:a16="http://schemas.microsoft.com/office/drawing/2014/main" id="{3E843BA7-0243-49CF-B2DF-7DB65BE7BCD2}"/>
                </a:ext>
              </a:extLst>
            </p:cNvPr>
            <p:cNvSpPr/>
            <p:nvPr/>
          </p:nvSpPr>
          <p:spPr bwMode="auto">
            <a:xfrm>
              <a:off x="4633173" y="3473234"/>
              <a:ext cx="2728160" cy="2293091"/>
            </a:xfrm>
            <a:custGeom>
              <a:avLst/>
              <a:gdLst/>
              <a:ahLst/>
              <a:cxnLst>
                <a:cxn ang="0">
                  <a:pos x="54" y="485"/>
                </a:cxn>
                <a:cxn ang="0">
                  <a:pos x="19" y="427"/>
                </a:cxn>
                <a:cxn ang="0">
                  <a:pos x="254" y="33"/>
                </a:cxn>
                <a:cxn ang="0">
                  <a:pos x="324" y="33"/>
                </a:cxn>
                <a:cxn ang="0">
                  <a:pos x="558" y="427"/>
                </a:cxn>
                <a:cxn ang="0">
                  <a:pos x="523" y="485"/>
                </a:cxn>
                <a:cxn ang="0">
                  <a:pos x="54" y="485"/>
                </a:cxn>
              </a:cxnLst>
              <a:rect l="0" t="0" r="r" b="b"/>
              <a:pathLst>
                <a:path w="577" h="485">
                  <a:moveTo>
                    <a:pt x="54" y="485"/>
                  </a:moveTo>
                  <a:cubicBezTo>
                    <a:pt x="16" y="485"/>
                    <a:pt x="0" y="459"/>
                    <a:pt x="19" y="427"/>
                  </a:cubicBezTo>
                  <a:cubicBezTo>
                    <a:pt x="254" y="33"/>
                    <a:pt x="254" y="33"/>
                    <a:pt x="254" y="33"/>
                  </a:cubicBezTo>
                  <a:cubicBezTo>
                    <a:pt x="273" y="0"/>
                    <a:pt x="305" y="0"/>
                    <a:pt x="324" y="33"/>
                  </a:cubicBezTo>
                  <a:cubicBezTo>
                    <a:pt x="558" y="427"/>
                    <a:pt x="558" y="427"/>
                    <a:pt x="558" y="427"/>
                  </a:cubicBezTo>
                  <a:cubicBezTo>
                    <a:pt x="577" y="459"/>
                    <a:pt x="562" y="485"/>
                    <a:pt x="523" y="485"/>
                  </a:cubicBezTo>
                  <a:lnTo>
                    <a:pt x="54" y="485"/>
                  </a:lnTo>
                  <a:close/>
                </a:path>
              </a:pathLst>
            </a:custGeom>
            <a:pattFill prst="dkUp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zh-CN" altLang="en-US" sz="2000" b="1" dirty="0"/>
                <a:t>此处输</a:t>
              </a:r>
              <a:endParaRPr lang="en-US" altLang="zh-CN" sz="2000" b="1" dirty="0"/>
            </a:p>
            <a:p>
              <a:pPr algn="ctr"/>
              <a:r>
                <a:rPr lang="zh-CN" altLang="en-US" sz="2000" b="1" dirty="0"/>
                <a:t>入标题</a:t>
              </a:r>
              <a:endParaRPr sz="2000" b="1" dirty="0"/>
            </a:p>
          </p:txBody>
        </p:sp>
        <p:sp>
          <p:nvSpPr>
            <p:cNvPr id="9" name="íSlîḋê">
              <a:extLst>
                <a:ext uri="{FF2B5EF4-FFF2-40B4-BE49-F238E27FC236}">
                  <a16:creationId xmlns="" xmlns:a16="http://schemas.microsoft.com/office/drawing/2014/main" id="{4AF84669-645E-49A7-BAF3-41D85F6F008C}"/>
                </a:ext>
              </a:extLst>
            </p:cNvPr>
            <p:cNvSpPr/>
            <p:nvPr/>
          </p:nvSpPr>
          <p:spPr bwMode="auto">
            <a:xfrm>
              <a:off x="6644989" y="4129231"/>
              <a:ext cx="976394" cy="1186288"/>
            </a:xfrm>
            <a:custGeom>
              <a:avLst/>
              <a:gdLst/>
              <a:ahLst/>
              <a:cxnLst>
                <a:cxn ang="0">
                  <a:pos x="628" y="580"/>
                </a:cxn>
                <a:cxn ang="0">
                  <a:pos x="294" y="45"/>
                </a:cxn>
                <a:cxn ang="0">
                  <a:pos x="62" y="0"/>
                </a:cxn>
                <a:cxn ang="0">
                  <a:pos x="0" y="230"/>
                </a:cxn>
                <a:cxn ang="0">
                  <a:pos x="334" y="763"/>
                </a:cxn>
                <a:cxn ang="0">
                  <a:pos x="628" y="580"/>
                </a:cxn>
              </a:cxnLst>
              <a:rect l="0" t="0" r="r" b="b"/>
              <a:pathLst>
                <a:path w="628" h="763">
                  <a:moveTo>
                    <a:pt x="628" y="580"/>
                  </a:moveTo>
                  <a:lnTo>
                    <a:pt x="294" y="45"/>
                  </a:lnTo>
                  <a:lnTo>
                    <a:pt x="62" y="0"/>
                  </a:lnTo>
                  <a:lnTo>
                    <a:pt x="0" y="230"/>
                  </a:lnTo>
                  <a:lnTo>
                    <a:pt x="334" y="763"/>
                  </a:lnTo>
                  <a:lnTo>
                    <a:pt x="628" y="58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ï$ľiḓê">
              <a:extLst>
                <a:ext uri="{FF2B5EF4-FFF2-40B4-BE49-F238E27FC236}">
                  <a16:creationId xmlns="" xmlns:a16="http://schemas.microsoft.com/office/drawing/2014/main" id="{261B0385-A17E-4D99-8AE1-29FEF775E2CE}"/>
                </a:ext>
              </a:extLst>
            </p:cNvPr>
            <p:cNvSpPr/>
            <p:nvPr/>
          </p:nvSpPr>
          <p:spPr bwMode="auto">
            <a:xfrm>
              <a:off x="4916567" y="3319539"/>
              <a:ext cx="982613" cy="1180069"/>
            </a:xfrm>
            <a:custGeom>
              <a:avLst/>
              <a:gdLst/>
              <a:ahLst/>
              <a:cxnLst>
                <a:cxn ang="0">
                  <a:pos x="632" y="187"/>
                </a:cxn>
                <a:cxn ang="0">
                  <a:pos x="291" y="718"/>
                </a:cxn>
                <a:cxn ang="0">
                  <a:pos x="59" y="759"/>
                </a:cxn>
                <a:cxn ang="0">
                  <a:pos x="0" y="531"/>
                </a:cxn>
                <a:cxn ang="0">
                  <a:pos x="339" y="0"/>
                </a:cxn>
                <a:cxn ang="0">
                  <a:pos x="632" y="187"/>
                </a:cxn>
              </a:cxnLst>
              <a:rect l="0" t="0" r="r" b="b"/>
              <a:pathLst>
                <a:path w="632" h="759">
                  <a:moveTo>
                    <a:pt x="632" y="187"/>
                  </a:moveTo>
                  <a:lnTo>
                    <a:pt x="291" y="718"/>
                  </a:lnTo>
                  <a:lnTo>
                    <a:pt x="59" y="759"/>
                  </a:lnTo>
                  <a:lnTo>
                    <a:pt x="0" y="531"/>
                  </a:lnTo>
                  <a:lnTo>
                    <a:pt x="339" y="0"/>
                  </a:lnTo>
                  <a:lnTo>
                    <a:pt x="632" y="18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3" name="iŝḻïdè">
              <a:extLst>
                <a:ext uri="{FF2B5EF4-FFF2-40B4-BE49-F238E27FC236}">
                  <a16:creationId xmlns="" xmlns:a16="http://schemas.microsoft.com/office/drawing/2014/main" id="{0C54A6E7-EFA5-42BF-BF18-D4E5ABF69EC0}"/>
                </a:ext>
              </a:extLst>
            </p:cNvPr>
            <p:cNvSpPr/>
            <p:nvPr/>
          </p:nvSpPr>
          <p:spPr bwMode="auto">
            <a:xfrm>
              <a:off x="4925520" y="5266930"/>
              <a:ext cx="1229821" cy="537949"/>
            </a:xfrm>
            <a:custGeom>
              <a:avLst/>
              <a:gdLst/>
              <a:ahLst/>
              <a:cxnLst>
                <a:cxn ang="0">
                  <a:pos x="0" y="346"/>
                </a:cxn>
                <a:cxn ang="0">
                  <a:pos x="630" y="346"/>
                </a:cxn>
                <a:cxn ang="0">
                  <a:pos x="791" y="173"/>
                </a:cxn>
                <a:cxn ang="0">
                  <a:pos x="630" y="0"/>
                </a:cxn>
                <a:cxn ang="0">
                  <a:pos x="0" y="0"/>
                </a:cxn>
                <a:cxn ang="0">
                  <a:pos x="0" y="346"/>
                </a:cxn>
              </a:cxnLst>
              <a:rect l="0" t="0" r="r" b="b"/>
              <a:pathLst>
                <a:path w="791" h="346">
                  <a:moveTo>
                    <a:pt x="0" y="346"/>
                  </a:moveTo>
                  <a:lnTo>
                    <a:pt x="630" y="346"/>
                  </a:lnTo>
                  <a:lnTo>
                    <a:pt x="791" y="173"/>
                  </a:lnTo>
                  <a:lnTo>
                    <a:pt x="630" y="0"/>
                  </a:lnTo>
                  <a:lnTo>
                    <a:pt x="0" y="0"/>
                  </a:lnTo>
                  <a:lnTo>
                    <a:pt x="0" y="34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14" name="íṩľíďé">
              <a:extLst>
                <a:ext uri="{FF2B5EF4-FFF2-40B4-BE49-F238E27FC236}">
                  <a16:creationId xmlns="" xmlns:a16="http://schemas.microsoft.com/office/drawing/2014/main" id="{D4A41AEA-9D13-489D-947A-1C7C4CF47353}"/>
                </a:ext>
              </a:extLst>
            </p:cNvPr>
            <p:cNvSpPr/>
            <p:nvPr/>
          </p:nvSpPr>
          <p:spPr bwMode="auto">
            <a:xfrm>
              <a:off x="6792551" y="4794951"/>
              <a:ext cx="1379447" cy="137944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5" name="ïŝliḋè">
              <a:extLst>
                <a:ext uri="{FF2B5EF4-FFF2-40B4-BE49-F238E27FC236}">
                  <a16:creationId xmlns="" xmlns:a16="http://schemas.microsoft.com/office/drawing/2014/main" id="{2AEEA5D5-BCB8-4285-ABD2-23068566EB29}"/>
                </a:ext>
              </a:extLst>
            </p:cNvPr>
            <p:cNvSpPr/>
            <p:nvPr/>
          </p:nvSpPr>
          <p:spPr bwMode="auto">
            <a:xfrm>
              <a:off x="6943427" y="4944830"/>
              <a:ext cx="1077693" cy="1079689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iṥľiḓé">
              <a:extLst>
                <a:ext uri="{FF2B5EF4-FFF2-40B4-BE49-F238E27FC236}">
                  <a16:creationId xmlns="" xmlns:a16="http://schemas.microsoft.com/office/drawing/2014/main" id="{0D3306AB-AD4A-4B03-B1F1-E38EC7A885A8}"/>
                </a:ext>
              </a:extLst>
            </p:cNvPr>
            <p:cNvSpPr/>
            <p:nvPr/>
          </p:nvSpPr>
          <p:spPr bwMode="auto">
            <a:xfrm>
              <a:off x="3900597" y="4794951"/>
              <a:ext cx="1379447" cy="137944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îṩľíḋê">
              <a:extLst>
                <a:ext uri="{FF2B5EF4-FFF2-40B4-BE49-F238E27FC236}">
                  <a16:creationId xmlns="" xmlns:a16="http://schemas.microsoft.com/office/drawing/2014/main" id="{94C57555-BC4D-4240-A0B2-4B9282F1F751}"/>
                </a:ext>
              </a:extLst>
            </p:cNvPr>
            <p:cNvSpPr/>
            <p:nvPr/>
          </p:nvSpPr>
          <p:spPr bwMode="auto">
            <a:xfrm>
              <a:off x="4053471" y="4944830"/>
              <a:ext cx="1073701" cy="1079689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8" name="îṡlíḑe">
              <a:extLst>
                <a:ext uri="{FF2B5EF4-FFF2-40B4-BE49-F238E27FC236}">
                  <a16:creationId xmlns="" xmlns:a16="http://schemas.microsoft.com/office/drawing/2014/main" id="{DF91CE65-671D-487A-AB8B-7DE78903E4B4}"/>
                </a:ext>
              </a:extLst>
            </p:cNvPr>
            <p:cNvSpPr/>
            <p:nvPr/>
          </p:nvSpPr>
          <p:spPr bwMode="auto">
            <a:xfrm>
              <a:off x="5351481" y="2288319"/>
              <a:ext cx="1375366" cy="13770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9" name="ïŝḷíḓe">
              <a:extLst>
                <a:ext uri="{FF2B5EF4-FFF2-40B4-BE49-F238E27FC236}">
                  <a16:creationId xmlns="" xmlns:a16="http://schemas.microsoft.com/office/drawing/2014/main" id="{1CEF87B9-1F52-49C9-9F26-CAF9A2F9AA70}"/>
                </a:ext>
              </a:extLst>
            </p:cNvPr>
            <p:cNvSpPr/>
            <p:nvPr/>
          </p:nvSpPr>
          <p:spPr bwMode="auto">
            <a:xfrm>
              <a:off x="5503311" y="2439992"/>
              <a:ext cx="1073701" cy="1073701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20" name="ïşlîḓè">
              <a:extLst>
                <a:ext uri="{FF2B5EF4-FFF2-40B4-BE49-F238E27FC236}">
                  <a16:creationId xmlns="" xmlns:a16="http://schemas.microsoft.com/office/drawing/2014/main" id="{B155CC21-9D9B-4228-B2FA-38EE9A819D03}"/>
                </a:ext>
              </a:extLst>
            </p:cNvPr>
            <p:cNvSpPr/>
            <p:nvPr/>
          </p:nvSpPr>
          <p:spPr bwMode="auto">
            <a:xfrm>
              <a:off x="5799981" y="2765722"/>
              <a:ext cx="480361" cy="422240"/>
            </a:xfrm>
            <a:custGeom>
              <a:avLst/>
              <a:gdLst>
                <a:gd name="connsiteX0" fmla="*/ 480038 w 609473"/>
                <a:gd name="connsiteY0" fmla="*/ 357010 h 535733"/>
                <a:gd name="connsiteX1" fmla="*/ 480038 w 609473"/>
                <a:gd name="connsiteY1" fmla="*/ 406500 h 535733"/>
                <a:gd name="connsiteX2" fmla="*/ 430471 w 609473"/>
                <a:gd name="connsiteY2" fmla="*/ 406500 h 535733"/>
                <a:gd name="connsiteX3" fmla="*/ 430471 w 609473"/>
                <a:gd name="connsiteY3" fmla="*/ 439368 h 535733"/>
                <a:gd name="connsiteX4" fmla="*/ 480038 w 609473"/>
                <a:gd name="connsiteY4" fmla="*/ 439368 h 535733"/>
                <a:gd name="connsiteX5" fmla="*/ 480038 w 609473"/>
                <a:gd name="connsiteY5" fmla="*/ 488951 h 535733"/>
                <a:gd name="connsiteX6" fmla="*/ 512958 w 609473"/>
                <a:gd name="connsiteY6" fmla="*/ 488951 h 535733"/>
                <a:gd name="connsiteX7" fmla="*/ 512958 w 609473"/>
                <a:gd name="connsiteY7" fmla="*/ 439368 h 535733"/>
                <a:gd name="connsiteX8" fmla="*/ 562618 w 609473"/>
                <a:gd name="connsiteY8" fmla="*/ 439368 h 535733"/>
                <a:gd name="connsiteX9" fmla="*/ 562618 w 609473"/>
                <a:gd name="connsiteY9" fmla="*/ 406500 h 535733"/>
                <a:gd name="connsiteX10" fmla="*/ 512958 w 609473"/>
                <a:gd name="connsiteY10" fmla="*/ 406500 h 535733"/>
                <a:gd name="connsiteX11" fmla="*/ 512958 w 609473"/>
                <a:gd name="connsiteY11" fmla="*/ 357010 h 535733"/>
                <a:gd name="connsiteX12" fmla="*/ 496498 w 609473"/>
                <a:gd name="connsiteY12" fmla="*/ 310135 h 535733"/>
                <a:gd name="connsiteX13" fmla="*/ 609473 w 609473"/>
                <a:gd name="connsiteY13" fmla="*/ 422934 h 535733"/>
                <a:gd name="connsiteX14" fmla="*/ 496498 w 609473"/>
                <a:gd name="connsiteY14" fmla="*/ 535733 h 535733"/>
                <a:gd name="connsiteX15" fmla="*/ 383523 w 609473"/>
                <a:gd name="connsiteY15" fmla="*/ 422934 h 535733"/>
                <a:gd name="connsiteX16" fmla="*/ 496498 w 609473"/>
                <a:gd name="connsiteY16" fmla="*/ 310135 h 535733"/>
                <a:gd name="connsiteX17" fmla="*/ 237429 w 609473"/>
                <a:gd name="connsiteY17" fmla="*/ 0 h 535733"/>
                <a:gd name="connsiteX18" fmla="*/ 248370 w 609473"/>
                <a:gd name="connsiteY18" fmla="*/ 0 h 535733"/>
                <a:gd name="connsiteX19" fmla="*/ 259311 w 609473"/>
                <a:gd name="connsiteY19" fmla="*/ 0 h 535733"/>
                <a:gd name="connsiteX20" fmla="*/ 351327 w 609473"/>
                <a:gd name="connsiteY20" fmla="*/ 91888 h 535733"/>
                <a:gd name="connsiteX21" fmla="*/ 351327 w 609473"/>
                <a:gd name="connsiteY21" fmla="*/ 193861 h 535733"/>
                <a:gd name="connsiteX22" fmla="*/ 330754 w 609473"/>
                <a:gd name="connsiteY22" fmla="*/ 232054 h 535733"/>
                <a:gd name="connsiteX23" fmla="*/ 330754 w 609473"/>
                <a:gd name="connsiteY23" fmla="*/ 330479 h 535733"/>
                <a:gd name="connsiteX24" fmla="*/ 333279 w 609473"/>
                <a:gd name="connsiteY24" fmla="*/ 334588 h 535733"/>
                <a:gd name="connsiteX25" fmla="*/ 367224 w 609473"/>
                <a:gd name="connsiteY25" fmla="*/ 352517 h 535733"/>
                <a:gd name="connsiteX26" fmla="*/ 349270 w 609473"/>
                <a:gd name="connsiteY26" fmla="*/ 422928 h 535733"/>
                <a:gd name="connsiteX27" fmla="*/ 392379 w 609473"/>
                <a:gd name="connsiteY27" fmla="*/ 526955 h 535733"/>
                <a:gd name="connsiteX28" fmla="*/ 402011 w 609473"/>
                <a:gd name="connsiteY28" fmla="*/ 535733 h 535733"/>
                <a:gd name="connsiteX29" fmla="*/ 248276 w 609473"/>
                <a:gd name="connsiteY29" fmla="*/ 535733 h 535733"/>
                <a:gd name="connsiteX30" fmla="*/ 0 w 609473"/>
                <a:gd name="connsiteY30" fmla="*/ 535733 h 535733"/>
                <a:gd name="connsiteX31" fmla="*/ 0 w 609473"/>
                <a:gd name="connsiteY31" fmla="*/ 465883 h 535733"/>
                <a:gd name="connsiteX32" fmla="*/ 17954 w 609473"/>
                <a:gd name="connsiteY32" fmla="*/ 427690 h 535733"/>
                <a:gd name="connsiteX33" fmla="*/ 163460 w 609473"/>
                <a:gd name="connsiteY33" fmla="*/ 334588 h 535733"/>
                <a:gd name="connsiteX34" fmla="*/ 165985 w 609473"/>
                <a:gd name="connsiteY34" fmla="*/ 330479 h 535733"/>
                <a:gd name="connsiteX35" fmla="*/ 165985 w 609473"/>
                <a:gd name="connsiteY35" fmla="*/ 232054 h 535733"/>
                <a:gd name="connsiteX36" fmla="*/ 145412 w 609473"/>
                <a:gd name="connsiteY36" fmla="*/ 193861 h 535733"/>
                <a:gd name="connsiteX37" fmla="*/ 145412 w 609473"/>
                <a:gd name="connsiteY37" fmla="*/ 91888 h 535733"/>
                <a:gd name="connsiteX38" fmla="*/ 237429 w 609473"/>
                <a:gd name="connsiteY38" fmla="*/ 0 h 535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09473" h="535733">
                  <a:moveTo>
                    <a:pt x="480038" y="357010"/>
                  </a:moveTo>
                  <a:lnTo>
                    <a:pt x="480038" y="406500"/>
                  </a:lnTo>
                  <a:lnTo>
                    <a:pt x="430471" y="406500"/>
                  </a:lnTo>
                  <a:lnTo>
                    <a:pt x="430471" y="439368"/>
                  </a:lnTo>
                  <a:lnTo>
                    <a:pt x="480038" y="439368"/>
                  </a:lnTo>
                  <a:lnTo>
                    <a:pt x="480038" y="488951"/>
                  </a:lnTo>
                  <a:lnTo>
                    <a:pt x="512958" y="488951"/>
                  </a:lnTo>
                  <a:lnTo>
                    <a:pt x="512958" y="439368"/>
                  </a:lnTo>
                  <a:lnTo>
                    <a:pt x="562618" y="439368"/>
                  </a:lnTo>
                  <a:lnTo>
                    <a:pt x="562618" y="406500"/>
                  </a:lnTo>
                  <a:lnTo>
                    <a:pt x="512958" y="406500"/>
                  </a:lnTo>
                  <a:lnTo>
                    <a:pt x="512958" y="357010"/>
                  </a:lnTo>
                  <a:close/>
                  <a:moveTo>
                    <a:pt x="496498" y="310135"/>
                  </a:moveTo>
                  <a:cubicBezTo>
                    <a:pt x="558971" y="310135"/>
                    <a:pt x="609473" y="360745"/>
                    <a:pt x="609473" y="422934"/>
                  </a:cubicBezTo>
                  <a:cubicBezTo>
                    <a:pt x="609473" y="485216"/>
                    <a:pt x="558877" y="535733"/>
                    <a:pt x="496498" y="535733"/>
                  </a:cubicBezTo>
                  <a:cubicBezTo>
                    <a:pt x="434212" y="535733"/>
                    <a:pt x="383523" y="485216"/>
                    <a:pt x="383523" y="422934"/>
                  </a:cubicBezTo>
                  <a:cubicBezTo>
                    <a:pt x="383523" y="360745"/>
                    <a:pt x="434212" y="310135"/>
                    <a:pt x="496498" y="310135"/>
                  </a:cubicBezTo>
                  <a:close/>
                  <a:moveTo>
                    <a:pt x="237429" y="0"/>
                  </a:moveTo>
                  <a:lnTo>
                    <a:pt x="248370" y="0"/>
                  </a:lnTo>
                  <a:lnTo>
                    <a:pt x="259311" y="0"/>
                  </a:lnTo>
                  <a:cubicBezTo>
                    <a:pt x="310182" y="0"/>
                    <a:pt x="351327" y="41181"/>
                    <a:pt x="351327" y="91888"/>
                  </a:cubicBezTo>
                  <a:lnTo>
                    <a:pt x="351327" y="193861"/>
                  </a:lnTo>
                  <a:cubicBezTo>
                    <a:pt x="351327" y="209829"/>
                    <a:pt x="343098" y="223837"/>
                    <a:pt x="330754" y="232054"/>
                  </a:cubicBezTo>
                  <a:lnTo>
                    <a:pt x="330754" y="330479"/>
                  </a:lnTo>
                  <a:cubicBezTo>
                    <a:pt x="330754" y="332160"/>
                    <a:pt x="331689" y="333841"/>
                    <a:pt x="333279" y="334588"/>
                  </a:cubicBezTo>
                  <a:cubicBezTo>
                    <a:pt x="338422" y="337016"/>
                    <a:pt x="350579" y="343179"/>
                    <a:pt x="367224" y="352517"/>
                  </a:cubicBezTo>
                  <a:cubicBezTo>
                    <a:pt x="355442" y="373902"/>
                    <a:pt x="349270" y="397901"/>
                    <a:pt x="349270" y="422928"/>
                  </a:cubicBezTo>
                  <a:cubicBezTo>
                    <a:pt x="349270" y="462148"/>
                    <a:pt x="364606" y="499127"/>
                    <a:pt x="392379" y="526955"/>
                  </a:cubicBezTo>
                  <a:cubicBezTo>
                    <a:pt x="395465" y="530037"/>
                    <a:pt x="398645" y="533025"/>
                    <a:pt x="402011" y="535733"/>
                  </a:cubicBezTo>
                  <a:lnTo>
                    <a:pt x="248276" y="535733"/>
                  </a:lnTo>
                  <a:lnTo>
                    <a:pt x="0" y="535733"/>
                  </a:lnTo>
                  <a:lnTo>
                    <a:pt x="0" y="465883"/>
                  </a:lnTo>
                  <a:cubicBezTo>
                    <a:pt x="0" y="451129"/>
                    <a:pt x="6452" y="437028"/>
                    <a:pt x="17954" y="427690"/>
                  </a:cubicBezTo>
                  <a:cubicBezTo>
                    <a:pt x="81169" y="375770"/>
                    <a:pt x="149340" y="341405"/>
                    <a:pt x="163460" y="334588"/>
                  </a:cubicBezTo>
                  <a:cubicBezTo>
                    <a:pt x="164956" y="333841"/>
                    <a:pt x="165985" y="332160"/>
                    <a:pt x="165985" y="330479"/>
                  </a:cubicBezTo>
                  <a:lnTo>
                    <a:pt x="165985" y="232054"/>
                  </a:lnTo>
                  <a:cubicBezTo>
                    <a:pt x="153641" y="223837"/>
                    <a:pt x="145412" y="209829"/>
                    <a:pt x="145412" y="193861"/>
                  </a:cubicBezTo>
                  <a:lnTo>
                    <a:pt x="145412" y="91888"/>
                  </a:lnTo>
                  <a:cubicBezTo>
                    <a:pt x="145412" y="41088"/>
                    <a:pt x="186651" y="0"/>
                    <a:pt x="2374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îş1ide">
              <a:extLst>
                <a:ext uri="{FF2B5EF4-FFF2-40B4-BE49-F238E27FC236}">
                  <a16:creationId xmlns="" xmlns:a16="http://schemas.microsoft.com/office/drawing/2014/main" id="{D2637A95-B975-4BEF-BCE1-B9C7BA1050CD}"/>
                </a:ext>
              </a:extLst>
            </p:cNvPr>
            <p:cNvSpPr/>
            <p:nvPr/>
          </p:nvSpPr>
          <p:spPr bwMode="auto">
            <a:xfrm>
              <a:off x="4372787" y="5244495"/>
              <a:ext cx="435070" cy="480360"/>
            </a:xfrm>
            <a:custGeom>
              <a:avLst/>
              <a:gdLst>
                <a:gd name="connsiteX0" fmla="*/ 261051 w 522989"/>
                <a:gd name="connsiteY0" fmla="*/ 362763 h 577432"/>
                <a:gd name="connsiteX1" fmla="*/ 288791 w 522989"/>
                <a:gd name="connsiteY1" fmla="*/ 390429 h 577432"/>
                <a:gd name="connsiteX2" fmla="*/ 261051 w 522989"/>
                <a:gd name="connsiteY2" fmla="*/ 418095 h 577432"/>
                <a:gd name="connsiteX3" fmla="*/ 233311 w 522989"/>
                <a:gd name="connsiteY3" fmla="*/ 390429 h 577432"/>
                <a:gd name="connsiteX4" fmla="*/ 261051 w 522989"/>
                <a:gd name="connsiteY4" fmla="*/ 362763 h 577432"/>
                <a:gd name="connsiteX5" fmla="*/ 446328 w 522989"/>
                <a:gd name="connsiteY5" fmla="*/ 358474 h 577432"/>
                <a:gd name="connsiteX6" fmla="*/ 454749 w 522989"/>
                <a:gd name="connsiteY6" fmla="*/ 360086 h 577432"/>
                <a:gd name="connsiteX7" fmla="*/ 483355 w 522989"/>
                <a:gd name="connsiteY7" fmla="*/ 376670 h 577432"/>
                <a:gd name="connsiteX8" fmla="*/ 487969 w 522989"/>
                <a:gd name="connsiteY8" fmla="*/ 391410 h 577432"/>
                <a:gd name="connsiteX9" fmla="*/ 477818 w 522989"/>
                <a:gd name="connsiteY9" fmla="*/ 396938 h 577432"/>
                <a:gd name="connsiteX10" fmla="*/ 472281 w 522989"/>
                <a:gd name="connsiteY10" fmla="*/ 395095 h 577432"/>
                <a:gd name="connsiteX11" fmla="*/ 443675 w 522989"/>
                <a:gd name="connsiteY11" fmla="*/ 378512 h 577432"/>
                <a:gd name="connsiteX12" fmla="*/ 439984 w 522989"/>
                <a:gd name="connsiteY12" fmla="*/ 363771 h 577432"/>
                <a:gd name="connsiteX13" fmla="*/ 446328 w 522989"/>
                <a:gd name="connsiteY13" fmla="*/ 358474 h 577432"/>
                <a:gd name="connsiteX14" fmla="*/ 76344 w 522989"/>
                <a:gd name="connsiteY14" fmla="*/ 358474 h 577432"/>
                <a:gd name="connsiteX15" fmla="*/ 83038 w 522989"/>
                <a:gd name="connsiteY15" fmla="*/ 363771 h 577432"/>
                <a:gd name="connsiteX16" fmla="*/ 79344 w 522989"/>
                <a:gd name="connsiteY16" fmla="*/ 378512 h 577432"/>
                <a:gd name="connsiteX17" fmla="*/ 49796 w 522989"/>
                <a:gd name="connsiteY17" fmla="*/ 395095 h 577432"/>
                <a:gd name="connsiteX18" fmla="*/ 44256 w 522989"/>
                <a:gd name="connsiteY18" fmla="*/ 396938 h 577432"/>
                <a:gd name="connsiteX19" fmla="*/ 35022 w 522989"/>
                <a:gd name="connsiteY19" fmla="*/ 391410 h 577432"/>
                <a:gd name="connsiteX20" fmla="*/ 38716 w 522989"/>
                <a:gd name="connsiteY20" fmla="*/ 376670 h 577432"/>
                <a:gd name="connsiteX21" fmla="*/ 68264 w 522989"/>
                <a:gd name="connsiteY21" fmla="*/ 360086 h 577432"/>
                <a:gd name="connsiteX22" fmla="*/ 76344 w 522989"/>
                <a:gd name="connsiteY22" fmla="*/ 358474 h 577432"/>
                <a:gd name="connsiteX23" fmla="*/ 478723 w 522989"/>
                <a:gd name="connsiteY23" fmla="*/ 249584 h 577432"/>
                <a:gd name="connsiteX24" fmla="*/ 511923 w 522989"/>
                <a:gd name="connsiteY24" fmla="*/ 249584 h 577432"/>
                <a:gd name="connsiteX25" fmla="*/ 522989 w 522989"/>
                <a:gd name="connsiteY25" fmla="*/ 260606 h 577432"/>
                <a:gd name="connsiteX26" fmla="*/ 511923 w 522989"/>
                <a:gd name="connsiteY26" fmla="*/ 271628 h 577432"/>
                <a:gd name="connsiteX27" fmla="*/ 478723 w 522989"/>
                <a:gd name="connsiteY27" fmla="*/ 271628 h 577432"/>
                <a:gd name="connsiteX28" fmla="*/ 467657 w 522989"/>
                <a:gd name="connsiteY28" fmla="*/ 260606 h 577432"/>
                <a:gd name="connsiteX29" fmla="*/ 478723 w 522989"/>
                <a:gd name="connsiteY29" fmla="*/ 249584 h 577432"/>
                <a:gd name="connsiteX30" fmla="*/ 11066 w 522989"/>
                <a:gd name="connsiteY30" fmla="*/ 249584 h 577432"/>
                <a:gd name="connsiteX31" fmla="*/ 44266 w 522989"/>
                <a:gd name="connsiteY31" fmla="*/ 249584 h 577432"/>
                <a:gd name="connsiteX32" fmla="*/ 55332 w 522989"/>
                <a:gd name="connsiteY32" fmla="*/ 260606 h 577432"/>
                <a:gd name="connsiteX33" fmla="*/ 44266 w 522989"/>
                <a:gd name="connsiteY33" fmla="*/ 271628 h 577432"/>
                <a:gd name="connsiteX34" fmla="*/ 11066 w 522989"/>
                <a:gd name="connsiteY34" fmla="*/ 271628 h 577432"/>
                <a:gd name="connsiteX35" fmla="*/ 0 w 522989"/>
                <a:gd name="connsiteY35" fmla="*/ 260606 h 577432"/>
                <a:gd name="connsiteX36" fmla="*/ 11066 w 522989"/>
                <a:gd name="connsiteY36" fmla="*/ 249584 h 577432"/>
                <a:gd name="connsiteX37" fmla="*/ 261050 w 522989"/>
                <a:gd name="connsiteY37" fmla="*/ 167622 h 577432"/>
                <a:gd name="connsiteX38" fmla="*/ 287754 w 522989"/>
                <a:gd name="connsiteY38" fmla="*/ 193402 h 577432"/>
                <a:gd name="connsiteX39" fmla="*/ 287754 w 522989"/>
                <a:gd name="connsiteY39" fmla="*/ 232993 h 577432"/>
                <a:gd name="connsiteX40" fmla="*/ 286833 w 522989"/>
                <a:gd name="connsiteY40" fmla="*/ 248646 h 577432"/>
                <a:gd name="connsiteX41" fmla="*/ 276704 w 522989"/>
                <a:gd name="connsiteY41" fmla="*/ 327828 h 577432"/>
                <a:gd name="connsiteX42" fmla="*/ 261050 w 522989"/>
                <a:gd name="connsiteY42" fmla="*/ 340718 h 577432"/>
                <a:gd name="connsiteX43" fmla="*/ 246317 w 522989"/>
                <a:gd name="connsiteY43" fmla="*/ 327828 h 577432"/>
                <a:gd name="connsiteX44" fmla="*/ 236188 w 522989"/>
                <a:gd name="connsiteY44" fmla="*/ 248646 h 577432"/>
                <a:gd name="connsiteX45" fmla="*/ 234346 w 522989"/>
                <a:gd name="connsiteY45" fmla="*/ 232993 h 577432"/>
                <a:gd name="connsiteX46" fmla="*/ 234346 w 522989"/>
                <a:gd name="connsiteY46" fmla="*/ 193402 h 577432"/>
                <a:gd name="connsiteX47" fmla="*/ 261050 w 522989"/>
                <a:gd name="connsiteY47" fmla="*/ 167622 h 577432"/>
                <a:gd name="connsiteX48" fmla="*/ 261034 w 522989"/>
                <a:gd name="connsiteY48" fmla="*/ 133593 h 577432"/>
                <a:gd name="connsiteX49" fmla="*/ 130076 w 522989"/>
                <a:gd name="connsiteY49" fmla="*/ 258825 h 577432"/>
                <a:gd name="connsiteX50" fmla="*/ 165121 w 522989"/>
                <a:gd name="connsiteY50" fmla="*/ 356433 h 577432"/>
                <a:gd name="connsiteX51" fmla="*/ 190022 w 522989"/>
                <a:gd name="connsiteY51" fmla="*/ 418129 h 577432"/>
                <a:gd name="connsiteX52" fmla="*/ 206622 w 522989"/>
                <a:gd name="connsiteY52" fmla="*/ 442070 h 577432"/>
                <a:gd name="connsiteX53" fmla="*/ 315446 w 522989"/>
                <a:gd name="connsiteY53" fmla="*/ 442070 h 577432"/>
                <a:gd name="connsiteX54" fmla="*/ 332046 w 522989"/>
                <a:gd name="connsiteY54" fmla="*/ 418129 h 577432"/>
                <a:gd name="connsiteX55" fmla="*/ 357869 w 522989"/>
                <a:gd name="connsiteY55" fmla="*/ 357354 h 577432"/>
                <a:gd name="connsiteX56" fmla="*/ 392914 w 522989"/>
                <a:gd name="connsiteY56" fmla="*/ 258825 h 577432"/>
                <a:gd name="connsiteX57" fmla="*/ 261034 w 522989"/>
                <a:gd name="connsiteY57" fmla="*/ 133593 h 577432"/>
                <a:gd name="connsiteX58" fmla="*/ 472281 w 522989"/>
                <a:gd name="connsiteY58" fmla="*/ 126151 h 577432"/>
                <a:gd name="connsiteX59" fmla="*/ 487969 w 522989"/>
                <a:gd name="connsiteY59" fmla="*/ 130757 h 577432"/>
                <a:gd name="connsiteX60" fmla="*/ 483355 w 522989"/>
                <a:gd name="connsiteY60" fmla="*/ 145498 h 577432"/>
                <a:gd name="connsiteX61" fmla="*/ 454749 w 522989"/>
                <a:gd name="connsiteY61" fmla="*/ 162081 h 577432"/>
                <a:gd name="connsiteX62" fmla="*/ 449212 w 522989"/>
                <a:gd name="connsiteY62" fmla="*/ 163924 h 577432"/>
                <a:gd name="connsiteX63" fmla="*/ 439984 w 522989"/>
                <a:gd name="connsiteY63" fmla="*/ 158396 h 577432"/>
                <a:gd name="connsiteX64" fmla="*/ 443675 w 522989"/>
                <a:gd name="connsiteY64" fmla="*/ 142734 h 577432"/>
                <a:gd name="connsiteX65" fmla="*/ 49796 w 522989"/>
                <a:gd name="connsiteY65" fmla="*/ 126151 h 577432"/>
                <a:gd name="connsiteX66" fmla="*/ 79344 w 522989"/>
                <a:gd name="connsiteY66" fmla="*/ 142734 h 577432"/>
                <a:gd name="connsiteX67" fmla="*/ 83038 w 522989"/>
                <a:gd name="connsiteY67" fmla="*/ 158396 h 577432"/>
                <a:gd name="connsiteX68" fmla="*/ 73804 w 522989"/>
                <a:gd name="connsiteY68" fmla="*/ 163924 h 577432"/>
                <a:gd name="connsiteX69" fmla="*/ 68264 w 522989"/>
                <a:gd name="connsiteY69" fmla="*/ 162081 h 577432"/>
                <a:gd name="connsiteX70" fmla="*/ 38716 w 522989"/>
                <a:gd name="connsiteY70" fmla="*/ 145498 h 577432"/>
                <a:gd name="connsiteX71" fmla="*/ 35022 w 522989"/>
                <a:gd name="connsiteY71" fmla="*/ 130757 h 577432"/>
                <a:gd name="connsiteX72" fmla="*/ 49796 w 522989"/>
                <a:gd name="connsiteY72" fmla="*/ 126151 h 577432"/>
                <a:gd name="connsiteX73" fmla="*/ 261034 w 522989"/>
                <a:gd name="connsiteY73" fmla="*/ 88472 h 577432"/>
                <a:gd name="connsiteX74" fmla="*/ 437181 w 522989"/>
                <a:gd name="connsiteY74" fmla="*/ 258825 h 577432"/>
                <a:gd name="connsiteX75" fmla="*/ 394758 w 522989"/>
                <a:gd name="connsiteY75" fmla="*/ 382216 h 577432"/>
                <a:gd name="connsiteX76" fmla="*/ 377236 w 522989"/>
                <a:gd name="connsiteY76" fmla="*/ 418129 h 577432"/>
                <a:gd name="connsiteX77" fmla="*/ 344035 w 522989"/>
                <a:gd name="connsiteY77" fmla="*/ 476141 h 577432"/>
                <a:gd name="connsiteX78" fmla="*/ 341268 w 522989"/>
                <a:gd name="connsiteY78" fmla="*/ 521262 h 577432"/>
                <a:gd name="connsiteX79" fmla="*/ 305301 w 522989"/>
                <a:gd name="connsiteY79" fmla="*/ 559016 h 577432"/>
                <a:gd name="connsiteX80" fmla="*/ 290545 w 522989"/>
                <a:gd name="connsiteY80" fmla="*/ 573749 h 577432"/>
                <a:gd name="connsiteX81" fmla="*/ 278556 w 522989"/>
                <a:gd name="connsiteY81" fmla="*/ 577432 h 577432"/>
                <a:gd name="connsiteX82" fmla="*/ 244434 w 522989"/>
                <a:gd name="connsiteY82" fmla="*/ 577432 h 577432"/>
                <a:gd name="connsiteX83" fmla="*/ 231522 w 522989"/>
                <a:gd name="connsiteY83" fmla="*/ 573749 h 577432"/>
                <a:gd name="connsiteX84" fmla="*/ 217689 w 522989"/>
                <a:gd name="connsiteY84" fmla="*/ 559016 h 577432"/>
                <a:gd name="connsiteX85" fmla="*/ 180799 w 522989"/>
                <a:gd name="connsiteY85" fmla="*/ 521262 h 577432"/>
                <a:gd name="connsiteX86" fmla="*/ 178955 w 522989"/>
                <a:gd name="connsiteY86" fmla="*/ 476141 h 577432"/>
                <a:gd name="connsiteX87" fmla="*/ 145754 w 522989"/>
                <a:gd name="connsiteY87" fmla="*/ 418129 h 577432"/>
                <a:gd name="connsiteX88" fmla="*/ 128232 w 522989"/>
                <a:gd name="connsiteY88" fmla="*/ 382216 h 577432"/>
                <a:gd name="connsiteX89" fmla="*/ 85809 w 522989"/>
                <a:gd name="connsiteY89" fmla="*/ 258825 h 577432"/>
                <a:gd name="connsiteX90" fmla="*/ 261034 w 522989"/>
                <a:gd name="connsiteY90" fmla="*/ 88472 h 577432"/>
                <a:gd name="connsiteX91" fmla="*/ 392070 w 522989"/>
                <a:gd name="connsiteY91" fmla="*/ 35016 h 577432"/>
                <a:gd name="connsiteX92" fmla="*/ 395762 w 522989"/>
                <a:gd name="connsiteY92" fmla="*/ 49759 h 577432"/>
                <a:gd name="connsiteX93" fmla="*/ 379147 w 522989"/>
                <a:gd name="connsiteY93" fmla="*/ 79244 h 577432"/>
                <a:gd name="connsiteX94" fmla="*/ 369917 w 522989"/>
                <a:gd name="connsiteY94" fmla="*/ 84773 h 577432"/>
                <a:gd name="connsiteX95" fmla="*/ 364378 w 522989"/>
                <a:gd name="connsiteY95" fmla="*/ 82930 h 577432"/>
                <a:gd name="connsiteX96" fmla="*/ 360686 w 522989"/>
                <a:gd name="connsiteY96" fmla="*/ 68187 h 577432"/>
                <a:gd name="connsiteX97" fmla="*/ 377301 w 522989"/>
                <a:gd name="connsiteY97" fmla="*/ 38702 h 577432"/>
                <a:gd name="connsiteX98" fmla="*/ 392070 w 522989"/>
                <a:gd name="connsiteY98" fmla="*/ 35016 h 577432"/>
                <a:gd name="connsiteX99" fmla="*/ 131042 w 522989"/>
                <a:gd name="connsiteY99" fmla="*/ 35016 h 577432"/>
                <a:gd name="connsiteX100" fmla="*/ 145759 w 522989"/>
                <a:gd name="connsiteY100" fmla="*/ 38702 h 577432"/>
                <a:gd name="connsiteX101" fmla="*/ 162317 w 522989"/>
                <a:gd name="connsiteY101" fmla="*/ 68187 h 577432"/>
                <a:gd name="connsiteX102" fmla="*/ 158637 w 522989"/>
                <a:gd name="connsiteY102" fmla="*/ 82930 h 577432"/>
                <a:gd name="connsiteX103" fmla="*/ 153118 w 522989"/>
                <a:gd name="connsiteY103" fmla="*/ 84773 h 577432"/>
                <a:gd name="connsiteX104" fmla="*/ 143000 w 522989"/>
                <a:gd name="connsiteY104" fmla="*/ 79244 h 577432"/>
                <a:gd name="connsiteX105" fmla="*/ 126443 w 522989"/>
                <a:gd name="connsiteY105" fmla="*/ 49759 h 577432"/>
                <a:gd name="connsiteX106" fmla="*/ 131042 w 522989"/>
                <a:gd name="connsiteY106" fmla="*/ 35016 h 577432"/>
                <a:gd name="connsiteX107" fmla="*/ 261051 w 522989"/>
                <a:gd name="connsiteY107" fmla="*/ 0 h 577432"/>
                <a:gd name="connsiteX108" fmla="*/ 272073 w 522989"/>
                <a:gd name="connsiteY108" fmla="*/ 11037 h 577432"/>
                <a:gd name="connsiteX109" fmla="*/ 272073 w 522989"/>
                <a:gd name="connsiteY109" fmla="*/ 44147 h 577432"/>
                <a:gd name="connsiteX110" fmla="*/ 261051 w 522989"/>
                <a:gd name="connsiteY110" fmla="*/ 55184 h 577432"/>
                <a:gd name="connsiteX111" fmla="*/ 250029 w 522989"/>
                <a:gd name="connsiteY111" fmla="*/ 44147 h 577432"/>
                <a:gd name="connsiteX112" fmla="*/ 250029 w 522989"/>
                <a:gd name="connsiteY112" fmla="*/ 11037 h 577432"/>
                <a:gd name="connsiteX113" fmla="*/ 261051 w 522989"/>
                <a:gd name="connsiteY113" fmla="*/ 0 h 57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522989" h="577432">
                  <a:moveTo>
                    <a:pt x="261051" y="362763"/>
                  </a:moveTo>
                  <a:cubicBezTo>
                    <a:pt x="276371" y="362763"/>
                    <a:pt x="288791" y="375149"/>
                    <a:pt x="288791" y="390429"/>
                  </a:cubicBezTo>
                  <a:cubicBezTo>
                    <a:pt x="288791" y="405709"/>
                    <a:pt x="276371" y="418095"/>
                    <a:pt x="261051" y="418095"/>
                  </a:cubicBezTo>
                  <a:cubicBezTo>
                    <a:pt x="245731" y="418095"/>
                    <a:pt x="233311" y="405709"/>
                    <a:pt x="233311" y="390429"/>
                  </a:cubicBezTo>
                  <a:cubicBezTo>
                    <a:pt x="233311" y="375149"/>
                    <a:pt x="245731" y="362763"/>
                    <a:pt x="261051" y="362763"/>
                  </a:cubicBezTo>
                  <a:close/>
                  <a:moveTo>
                    <a:pt x="446328" y="358474"/>
                  </a:moveTo>
                  <a:cubicBezTo>
                    <a:pt x="448981" y="357783"/>
                    <a:pt x="451980" y="358244"/>
                    <a:pt x="454749" y="360086"/>
                  </a:cubicBezTo>
                  <a:lnTo>
                    <a:pt x="483355" y="376670"/>
                  </a:lnTo>
                  <a:cubicBezTo>
                    <a:pt x="488891" y="379433"/>
                    <a:pt x="490737" y="385883"/>
                    <a:pt x="487969" y="391410"/>
                  </a:cubicBezTo>
                  <a:cubicBezTo>
                    <a:pt x="486123" y="395095"/>
                    <a:pt x="481509" y="396938"/>
                    <a:pt x="477818" y="396938"/>
                  </a:cubicBezTo>
                  <a:cubicBezTo>
                    <a:pt x="475973" y="396938"/>
                    <a:pt x="474127" y="396938"/>
                    <a:pt x="472281" y="395095"/>
                  </a:cubicBezTo>
                  <a:lnTo>
                    <a:pt x="443675" y="378512"/>
                  </a:lnTo>
                  <a:cubicBezTo>
                    <a:pt x="438139" y="375748"/>
                    <a:pt x="436293" y="369299"/>
                    <a:pt x="439984" y="363771"/>
                  </a:cubicBezTo>
                  <a:cubicBezTo>
                    <a:pt x="441368" y="361007"/>
                    <a:pt x="443675" y="359165"/>
                    <a:pt x="446328" y="358474"/>
                  </a:cubicBezTo>
                  <a:close/>
                  <a:moveTo>
                    <a:pt x="76344" y="358474"/>
                  </a:moveTo>
                  <a:cubicBezTo>
                    <a:pt x="79114" y="359165"/>
                    <a:pt x="81653" y="361007"/>
                    <a:pt x="83038" y="363771"/>
                  </a:cubicBezTo>
                  <a:cubicBezTo>
                    <a:pt x="85808" y="369299"/>
                    <a:pt x="83961" y="375748"/>
                    <a:pt x="79344" y="378512"/>
                  </a:cubicBezTo>
                  <a:lnTo>
                    <a:pt x="49796" y="395095"/>
                  </a:lnTo>
                  <a:cubicBezTo>
                    <a:pt x="47949" y="396938"/>
                    <a:pt x="46103" y="396938"/>
                    <a:pt x="44256" y="396938"/>
                  </a:cubicBezTo>
                  <a:cubicBezTo>
                    <a:pt x="40562" y="396938"/>
                    <a:pt x="36869" y="395095"/>
                    <a:pt x="35022" y="391410"/>
                  </a:cubicBezTo>
                  <a:cubicBezTo>
                    <a:pt x="32252" y="385883"/>
                    <a:pt x="34099" y="379433"/>
                    <a:pt x="38716" y="376670"/>
                  </a:cubicBezTo>
                  <a:lnTo>
                    <a:pt x="68264" y="360086"/>
                  </a:lnTo>
                  <a:cubicBezTo>
                    <a:pt x="70573" y="358244"/>
                    <a:pt x="73574" y="357783"/>
                    <a:pt x="76344" y="358474"/>
                  </a:cubicBezTo>
                  <a:close/>
                  <a:moveTo>
                    <a:pt x="478723" y="249584"/>
                  </a:moveTo>
                  <a:lnTo>
                    <a:pt x="511923" y="249584"/>
                  </a:lnTo>
                  <a:cubicBezTo>
                    <a:pt x="517456" y="249584"/>
                    <a:pt x="522989" y="255095"/>
                    <a:pt x="522989" y="260606"/>
                  </a:cubicBezTo>
                  <a:cubicBezTo>
                    <a:pt x="522989" y="267035"/>
                    <a:pt x="517456" y="271628"/>
                    <a:pt x="511923" y="271628"/>
                  </a:cubicBezTo>
                  <a:lnTo>
                    <a:pt x="478723" y="271628"/>
                  </a:lnTo>
                  <a:cubicBezTo>
                    <a:pt x="472268" y="271628"/>
                    <a:pt x="467657" y="267035"/>
                    <a:pt x="467657" y="260606"/>
                  </a:cubicBezTo>
                  <a:cubicBezTo>
                    <a:pt x="467657" y="255095"/>
                    <a:pt x="472268" y="249584"/>
                    <a:pt x="478723" y="249584"/>
                  </a:cubicBezTo>
                  <a:close/>
                  <a:moveTo>
                    <a:pt x="11066" y="249584"/>
                  </a:moveTo>
                  <a:lnTo>
                    <a:pt x="44266" y="249584"/>
                  </a:lnTo>
                  <a:cubicBezTo>
                    <a:pt x="50721" y="249584"/>
                    <a:pt x="55332" y="255095"/>
                    <a:pt x="55332" y="260606"/>
                  </a:cubicBezTo>
                  <a:cubicBezTo>
                    <a:pt x="55332" y="267035"/>
                    <a:pt x="50721" y="271628"/>
                    <a:pt x="44266" y="271628"/>
                  </a:cubicBezTo>
                  <a:lnTo>
                    <a:pt x="11066" y="271628"/>
                  </a:lnTo>
                  <a:cubicBezTo>
                    <a:pt x="4611" y="271628"/>
                    <a:pt x="0" y="267035"/>
                    <a:pt x="0" y="260606"/>
                  </a:cubicBezTo>
                  <a:cubicBezTo>
                    <a:pt x="0" y="255095"/>
                    <a:pt x="4611" y="249584"/>
                    <a:pt x="11066" y="249584"/>
                  </a:cubicBezTo>
                  <a:close/>
                  <a:moveTo>
                    <a:pt x="261050" y="167622"/>
                  </a:moveTo>
                  <a:cubicBezTo>
                    <a:pt x="278546" y="167622"/>
                    <a:pt x="287754" y="176829"/>
                    <a:pt x="287754" y="193402"/>
                  </a:cubicBezTo>
                  <a:lnTo>
                    <a:pt x="287754" y="232993"/>
                  </a:lnTo>
                  <a:cubicBezTo>
                    <a:pt x="287754" y="237597"/>
                    <a:pt x="287754" y="243121"/>
                    <a:pt x="286833" y="248646"/>
                  </a:cubicBezTo>
                  <a:lnTo>
                    <a:pt x="276704" y="327828"/>
                  </a:lnTo>
                  <a:cubicBezTo>
                    <a:pt x="274862" y="337956"/>
                    <a:pt x="270258" y="340718"/>
                    <a:pt x="261050" y="340718"/>
                  </a:cubicBezTo>
                  <a:cubicBezTo>
                    <a:pt x="252763" y="340718"/>
                    <a:pt x="248158" y="337956"/>
                    <a:pt x="246317" y="327828"/>
                  </a:cubicBezTo>
                  <a:lnTo>
                    <a:pt x="236188" y="248646"/>
                  </a:lnTo>
                  <a:cubicBezTo>
                    <a:pt x="235267" y="243121"/>
                    <a:pt x="234346" y="237597"/>
                    <a:pt x="234346" y="232993"/>
                  </a:cubicBezTo>
                  <a:lnTo>
                    <a:pt x="234346" y="193402"/>
                  </a:lnTo>
                  <a:cubicBezTo>
                    <a:pt x="234346" y="176829"/>
                    <a:pt x="244475" y="167622"/>
                    <a:pt x="261050" y="167622"/>
                  </a:cubicBezTo>
                  <a:close/>
                  <a:moveTo>
                    <a:pt x="261034" y="133593"/>
                  </a:moveTo>
                  <a:cubicBezTo>
                    <a:pt x="189099" y="133593"/>
                    <a:pt x="130076" y="189763"/>
                    <a:pt x="130076" y="258825"/>
                  </a:cubicBezTo>
                  <a:cubicBezTo>
                    <a:pt x="130076" y="305787"/>
                    <a:pt x="148521" y="332492"/>
                    <a:pt x="165121" y="356433"/>
                  </a:cubicBezTo>
                  <a:cubicBezTo>
                    <a:pt x="178033" y="375771"/>
                    <a:pt x="190022" y="394187"/>
                    <a:pt x="190022" y="418129"/>
                  </a:cubicBezTo>
                  <a:cubicBezTo>
                    <a:pt x="190022" y="428258"/>
                    <a:pt x="200166" y="437466"/>
                    <a:pt x="206622" y="442070"/>
                  </a:cubicBezTo>
                  <a:lnTo>
                    <a:pt x="315446" y="442070"/>
                  </a:lnTo>
                  <a:cubicBezTo>
                    <a:pt x="322824" y="436545"/>
                    <a:pt x="332046" y="428258"/>
                    <a:pt x="332046" y="418129"/>
                  </a:cubicBezTo>
                  <a:cubicBezTo>
                    <a:pt x="332046" y="394187"/>
                    <a:pt x="344957" y="375771"/>
                    <a:pt x="357869" y="357354"/>
                  </a:cubicBezTo>
                  <a:cubicBezTo>
                    <a:pt x="374469" y="332492"/>
                    <a:pt x="392914" y="305787"/>
                    <a:pt x="392914" y="258825"/>
                  </a:cubicBezTo>
                  <a:cubicBezTo>
                    <a:pt x="392914" y="189763"/>
                    <a:pt x="333891" y="133593"/>
                    <a:pt x="261034" y="133593"/>
                  </a:cubicBezTo>
                  <a:close/>
                  <a:moveTo>
                    <a:pt x="472281" y="126151"/>
                  </a:moveTo>
                  <a:cubicBezTo>
                    <a:pt x="477818" y="123387"/>
                    <a:pt x="484278" y="125230"/>
                    <a:pt x="487969" y="130757"/>
                  </a:cubicBezTo>
                  <a:cubicBezTo>
                    <a:pt x="490737" y="135364"/>
                    <a:pt x="488891" y="142734"/>
                    <a:pt x="483355" y="145498"/>
                  </a:cubicBezTo>
                  <a:lnTo>
                    <a:pt x="454749" y="162081"/>
                  </a:lnTo>
                  <a:cubicBezTo>
                    <a:pt x="452903" y="163003"/>
                    <a:pt x="451057" y="163924"/>
                    <a:pt x="449212" y="163924"/>
                  </a:cubicBezTo>
                  <a:cubicBezTo>
                    <a:pt x="445521" y="163924"/>
                    <a:pt x="441830" y="162081"/>
                    <a:pt x="439984" y="158396"/>
                  </a:cubicBezTo>
                  <a:cubicBezTo>
                    <a:pt x="436293" y="152868"/>
                    <a:pt x="438139" y="146419"/>
                    <a:pt x="443675" y="142734"/>
                  </a:cubicBezTo>
                  <a:close/>
                  <a:moveTo>
                    <a:pt x="49796" y="126151"/>
                  </a:moveTo>
                  <a:lnTo>
                    <a:pt x="79344" y="142734"/>
                  </a:lnTo>
                  <a:cubicBezTo>
                    <a:pt x="83961" y="146419"/>
                    <a:pt x="85808" y="152868"/>
                    <a:pt x="83038" y="158396"/>
                  </a:cubicBezTo>
                  <a:cubicBezTo>
                    <a:pt x="81191" y="162081"/>
                    <a:pt x="77498" y="163924"/>
                    <a:pt x="73804" y="163924"/>
                  </a:cubicBezTo>
                  <a:cubicBezTo>
                    <a:pt x="71957" y="163924"/>
                    <a:pt x="70111" y="163003"/>
                    <a:pt x="68264" y="162081"/>
                  </a:cubicBezTo>
                  <a:lnTo>
                    <a:pt x="38716" y="145498"/>
                  </a:lnTo>
                  <a:cubicBezTo>
                    <a:pt x="34099" y="142734"/>
                    <a:pt x="32252" y="135364"/>
                    <a:pt x="35022" y="130757"/>
                  </a:cubicBezTo>
                  <a:cubicBezTo>
                    <a:pt x="37792" y="125230"/>
                    <a:pt x="45179" y="123387"/>
                    <a:pt x="49796" y="126151"/>
                  </a:cubicBezTo>
                  <a:close/>
                  <a:moveTo>
                    <a:pt x="261034" y="88472"/>
                  </a:moveTo>
                  <a:cubicBezTo>
                    <a:pt x="357869" y="88472"/>
                    <a:pt x="437181" y="164901"/>
                    <a:pt x="437181" y="258825"/>
                  </a:cubicBezTo>
                  <a:cubicBezTo>
                    <a:pt x="437181" y="319600"/>
                    <a:pt x="412281" y="355512"/>
                    <a:pt x="394758" y="382216"/>
                  </a:cubicBezTo>
                  <a:cubicBezTo>
                    <a:pt x="382769" y="398791"/>
                    <a:pt x="377236" y="408000"/>
                    <a:pt x="377236" y="418129"/>
                  </a:cubicBezTo>
                  <a:cubicBezTo>
                    <a:pt x="377236" y="440229"/>
                    <a:pt x="365247" y="460487"/>
                    <a:pt x="344035" y="476141"/>
                  </a:cubicBezTo>
                  <a:cubicBezTo>
                    <a:pt x="343113" y="489033"/>
                    <a:pt x="341268" y="521262"/>
                    <a:pt x="341268" y="521262"/>
                  </a:cubicBezTo>
                  <a:cubicBezTo>
                    <a:pt x="341268" y="529549"/>
                    <a:pt x="336657" y="548886"/>
                    <a:pt x="305301" y="559016"/>
                  </a:cubicBezTo>
                  <a:cubicBezTo>
                    <a:pt x="301612" y="564540"/>
                    <a:pt x="297001" y="569145"/>
                    <a:pt x="290545" y="573749"/>
                  </a:cubicBezTo>
                  <a:cubicBezTo>
                    <a:pt x="286856" y="575590"/>
                    <a:pt x="283168" y="577432"/>
                    <a:pt x="278556" y="577432"/>
                  </a:cubicBezTo>
                  <a:lnTo>
                    <a:pt x="244434" y="577432"/>
                  </a:lnTo>
                  <a:cubicBezTo>
                    <a:pt x="239822" y="577432"/>
                    <a:pt x="235211" y="575590"/>
                    <a:pt x="231522" y="573749"/>
                  </a:cubicBezTo>
                  <a:cubicBezTo>
                    <a:pt x="225989" y="569145"/>
                    <a:pt x="221378" y="564540"/>
                    <a:pt x="217689" y="559016"/>
                  </a:cubicBezTo>
                  <a:cubicBezTo>
                    <a:pt x="186333" y="548886"/>
                    <a:pt x="181722" y="530470"/>
                    <a:pt x="180799" y="521262"/>
                  </a:cubicBezTo>
                  <a:cubicBezTo>
                    <a:pt x="180799" y="521262"/>
                    <a:pt x="178955" y="489033"/>
                    <a:pt x="178955" y="476141"/>
                  </a:cubicBezTo>
                  <a:cubicBezTo>
                    <a:pt x="157743" y="460487"/>
                    <a:pt x="145754" y="440229"/>
                    <a:pt x="145754" y="418129"/>
                  </a:cubicBezTo>
                  <a:cubicBezTo>
                    <a:pt x="145754" y="408000"/>
                    <a:pt x="139299" y="398791"/>
                    <a:pt x="128232" y="382216"/>
                  </a:cubicBezTo>
                  <a:cubicBezTo>
                    <a:pt x="109787" y="355512"/>
                    <a:pt x="85809" y="319600"/>
                    <a:pt x="85809" y="258825"/>
                  </a:cubicBezTo>
                  <a:cubicBezTo>
                    <a:pt x="85809" y="164901"/>
                    <a:pt x="164199" y="88472"/>
                    <a:pt x="261034" y="88472"/>
                  </a:cubicBezTo>
                  <a:close/>
                  <a:moveTo>
                    <a:pt x="392070" y="35016"/>
                  </a:moveTo>
                  <a:cubicBezTo>
                    <a:pt x="397608" y="37780"/>
                    <a:pt x="399454" y="45152"/>
                    <a:pt x="395762" y="49759"/>
                  </a:cubicBezTo>
                  <a:lnTo>
                    <a:pt x="379147" y="79244"/>
                  </a:lnTo>
                  <a:cubicBezTo>
                    <a:pt x="377301" y="82930"/>
                    <a:pt x="373609" y="84773"/>
                    <a:pt x="369917" y="84773"/>
                  </a:cubicBezTo>
                  <a:cubicBezTo>
                    <a:pt x="368071" y="84773"/>
                    <a:pt x="366224" y="83852"/>
                    <a:pt x="364378" y="82930"/>
                  </a:cubicBezTo>
                  <a:cubicBezTo>
                    <a:pt x="358840" y="80166"/>
                    <a:pt x="356994" y="72794"/>
                    <a:pt x="360686" y="68187"/>
                  </a:cubicBezTo>
                  <a:lnTo>
                    <a:pt x="377301" y="38702"/>
                  </a:lnTo>
                  <a:cubicBezTo>
                    <a:pt x="380070" y="34095"/>
                    <a:pt x="386531" y="32252"/>
                    <a:pt x="392070" y="35016"/>
                  </a:cubicBezTo>
                  <a:close/>
                  <a:moveTo>
                    <a:pt x="131042" y="35016"/>
                  </a:moveTo>
                  <a:cubicBezTo>
                    <a:pt x="135641" y="32252"/>
                    <a:pt x="143000" y="34095"/>
                    <a:pt x="145759" y="38702"/>
                  </a:cubicBezTo>
                  <a:lnTo>
                    <a:pt x="162317" y="68187"/>
                  </a:lnTo>
                  <a:cubicBezTo>
                    <a:pt x="165996" y="72794"/>
                    <a:pt x="164156" y="80166"/>
                    <a:pt x="158637" y="82930"/>
                  </a:cubicBezTo>
                  <a:cubicBezTo>
                    <a:pt x="156798" y="83852"/>
                    <a:pt x="154958" y="84773"/>
                    <a:pt x="153118" y="84773"/>
                  </a:cubicBezTo>
                  <a:cubicBezTo>
                    <a:pt x="149439" y="84773"/>
                    <a:pt x="145759" y="82930"/>
                    <a:pt x="143000" y="79244"/>
                  </a:cubicBezTo>
                  <a:lnTo>
                    <a:pt x="126443" y="49759"/>
                  </a:lnTo>
                  <a:cubicBezTo>
                    <a:pt x="123683" y="45152"/>
                    <a:pt x="125523" y="37780"/>
                    <a:pt x="131042" y="35016"/>
                  </a:cubicBezTo>
                  <a:close/>
                  <a:moveTo>
                    <a:pt x="261051" y="0"/>
                  </a:moveTo>
                  <a:cubicBezTo>
                    <a:pt x="267480" y="0"/>
                    <a:pt x="272073" y="4599"/>
                    <a:pt x="272073" y="11037"/>
                  </a:cubicBezTo>
                  <a:lnTo>
                    <a:pt x="272073" y="44147"/>
                  </a:lnTo>
                  <a:cubicBezTo>
                    <a:pt x="272073" y="50585"/>
                    <a:pt x="267480" y="55184"/>
                    <a:pt x="261051" y="55184"/>
                  </a:cubicBezTo>
                  <a:cubicBezTo>
                    <a:pt x="255540" y="55184"/>
                    <a:pt x="250029" y="50585"/>
                    <a:pt x="250029" y="44147"/>
                  </a:cubicBezTo>
                  <a:lnTo>
                    <a:pt x="250029" y="11037"/>
                  </a:lnTo>
                  <a:cubicBezTo>
                    <a:pt x="250029" y="4599"/>
                    <a:pt x="255540" y="0"/>
                    <a:pt x="26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22" name="íSḻíḍé">
              <a:extLst>
                <a:ext uri="{FF2B5EF4-FFF2-40B4-BE49-F238E27FC236}">
                  <a16:creationId xmlns="" xmlns:a16="http://schemas.microsoft.com/office/drawing/2014/main" id="{CFC00C55-C630-47E5-9EE5-4AB889CAB8AA}"/>
                </a:ext>
              </a:extLst>
            </p:cNvPr>
            <p:cNvSpPr/>
            <p:nvPr/>
          </p:nvSpPr>
          <p:spPr bwMode="auto">
            <a:xfrm>
              <a:off x="7249045" y="5244494"/>
              <a:ext cx="466458" cy="480361"/>
            </a:xfrm>
            <a:custGeom>
              <a:avLst/>
              <a:gdLst>
                <a:gd name="connsiteX0" fmla="*/ 204318 w 590797"/>
                <a:gd name="connsiteY0" fmla="*/ 320467 h 608406"/>
                <a:gd name="connsiteX1" fmla="*/ 131187 w 590797"/>
                <a:gd name="connsiteY1" fmla="*/ 393358 h 608406"/>
                <a:gd name="connsiteX2" fmla="*/ 204318 w 590797"/>
                <a:gd name="connsiteY2" fmla="*/ 466249 h 608406"/>
                <a:gd name="connsiteX3" fmla="*/ 277314 w 590797"/>
                <a:gd name="connsiteY3" fmla="*/ 393358 h 608406"/>
                <a:gd name="connsiteX4" fmla="*/ 204318 w 590797"/>
                <a:gd name="connsiteY4" fmla="*/ 320467 h 608406"/>
                <a:gd name="connsiteX5" fmla="*/ 532443 w 590797"/>
                <a:gd name="connsiteY5" fmla="*/ 180620 h 608406"/>
                <a:gd name="connsiteX6" fmla="*/ 512814 w 590797"/>
                <a:gd name="connsiteY6" fmla="*/ 202765 h 608406"/>
                <a:gd name="connsiteX7" fmla="*/ 534998 w 590797"/>
                <a:gd name="connsiteY7" fmla="*/ 222360 h 608406"/>
                <a:gd name="connsiteX8" fmla="*/ 554761 w 590797"/>
                <a:gd name="connsiteY8" fmla="*/ 200215 h 608406"/>
                <a:gd name="connsiteX9" fmla="*/ 532443 w 590797"/>
                <a:gd name="connsiteY9" fmla="*/ 180620 h 608406"/>
                <a:gd name="connsiteX10" fmla="*/ 173264 w 590797"/>
                <a:gd name="connsiteY10" fmla="*/ 178310 h 608406"/>
                <a:gd name="connsiteX11" fmla="*/ 235237 w 590797"/>
                <a:gd name="connsiteY11" fmla="*/ 178310 h 608406"/>
                <a:gd name="connsiteX12" fmla="*/ 251637 w 590797"/>
                <a:gd name="connsiteY12" fmla="*/ 191599 h 608406"/>
                <a:gd name="connsiteX13" fmla="*/ 259434 w 590797"/>
                <a:gd name="connsiteY13" fmla="*/ 229723 h 608406"/>
                <a:gd name="connsiteX14" fmla="*/ 266290 w 590797"/>
                <a:gd name="connsiteY14" fmla="*/ 232273 h 608406"/>
                <a:gd name="connsiteX15" fmla="*/ 312804 w 590797"/>
                <a:gd name="connsiteY15" fmla="*/ 259255 h 608406"/>
                <a:gd name="connsiteX16" fmla="*/ 318450 w 590797"/>
                <a:gd name="connsiteY16" fmla="*/ 263819 h 608406"/>
                <a:gd name="connsiteX17" fmla="*/ 355553 w 590797"/>
                <a:gd name="connsiteY17" fmla="*/ 251604 h 608406"/>
                <a:gd name="connsiteX18" fmla="*/ 360795 w 590797"/>
                <a:gd name="connsiteY18" fmla="*/ 250664 h 608406"/>
                <a:gd name="connsiteX19" fmla="*/ 375314 w 590797"/>
                <a:gd name="connsiteY19" fmla="*/ 259121 h 608406"/>
                <a:gd name="connsiteX20" fmla="*/ 406233 w 590797"/>
                <a:gd name="connsiteY20" fmla="*/ 312681 h 608406"/>
                <a:gd name="connsiteX21" fmla="*/ 402872 w 590797"/>
                <a:gd name="connsiteY21" fmla="*/ 333488 h 608406"/>
                <a:gd name="connsiteX22" fmla="*/ 373835 w 590797"/>
                <a:gd name="connsiteY22" fmla="*/ 359262 h 608406"/>
                <a:gd name="connsiteX23" fmla="*/ 374911 w 590797"/>
                <a:gd name="connsiteY23" fmla="*/ 366511 h 608406"/>
                <a:gd name="connsiteX24" fmla="*/ 377062 w 590797"/>
                <a:gd name="connsiteY24" fmla="*/ 393358 h 608406"/>
                <a:gd name="connsiteX25" fmla="*/ 374911 w 590797"/>
                <a:gd name="connsiteY25" fmla="*/ 420340 h 608406"/>
                <a:gd name="connsiteX26" fmla="*/ 373835 w 590797"/>
                <a:gd name="connsiteY26" fmla="*/ 427454 h 608406"/>
                <a:gd name="connsiteX27" fmla="*/ 402872 w 590797"/>
                <a:gd name="connsiteY27" fmla="*/ 453228 h 608406"/>
                <a:gd name="connsiteX28" fmla="*/ 406233 w 590797"/>
                <a:gd name="connsiteY28" fmla="*/ 474035 h 608406"/>
                <a:gd name="connsiteX29" fmla="*/ 375314 w 590797"/>
                <a:gd name="connsiteY29" fmla="*/ 527729 h 608406"/>
                <a:gd name="connsiteX30" fmla="*/ 360795 w 590797"/>
                <a:gd name="connsiteY30" fmla="*/ 536052 h 608406"/>
                <a:gd name="connsiteX31" fmla="*/ 355553 w 590797"/>
                <a:gd name="connsiteY31" fmla="*/ 535247 h 608406"/>
                <a:gd name="connsiteX32" fmla="*/ 318450 w 590797"/>
                <a:gd name="connsiteY32" fmla="*/ 522897 h 608406"/>
                <a:gd name="connsiteX33" fmla="*/ 312804 w 590797"/>
                <a:gd name="connsiteY33" fmla="*/ 527461 h 608406"/>
                <a:gd name="connsiteX34" fmla="*/ 266290 w 590797"/>
                <a:gd name="connsiteY34" fmla="*/ 554443 h 608406"/>
                <a:gd name="connsiteX35" fmla="*/ 259434 w 590797"/>
                <a:gd name="connsiteY35" fmla="*/ 556993 h 608406"/>
                <a:gd name="connsiteX36" fmla="*/ 251637 w 590797"/>
                <a:gd name="connsiteY36" fmla="*/ 595117 h 608406"/>
                <a:gd name="connsiteX37" fmla="*/ 235237 w 590797"/>
                <a:gd name="connsiteY37" fmla="*/ 608406 h 608406"/>
                <a:gd name="connsiteX38" fmla="*/ 173264 w 590797"/>
                <a:gd name="connsiteY38" fmla="*/ 608406 h 608406"/>
                <a:gd name="connsiteX39" fmla="*/ 156864 w 590797"/>
                <a:gd name="connsiteY39" fmla="*/ 595117 h 608406"/>
                <a:gd name="connsiteX40" fmla="*/ 149067 w 590797"/>
                <a:gd name="connsiteY40" fmla="*/ 557127 h 608406"/>
                <a:gd name="connsiteX41" fmla="*/ 142211 w 590797"/>
                <a:gd name="connsiteY41" fmla="*/ 554443 h 608406"/>
                <a:gd name="connsiteX42" fmla="*/ 95697 w 590797"/>
                <a:gd name="connsiteY42" fmla="*/ 527595 h 608406"/>
                <a:gd name="connsiteX43" fmla="*/ 90051 w 590797"/>
                <a:gd name="connsiteY43" fmla="*/ 522897 h 608406"/>
                <a:gd name="connsiteX44" fmla="*/ 52948 w 590797"/>
                <a:gd name="connsiteY44" fmla="*/ 535247 h 608406"/>
                <a:gd name="connsiteX45" fmla="*/ 47706 w 590797"/>
                <a:gd name="connsiteY45" fmla="*/ 536052 h 608406"/>
                <a:gd name="connsiteX46" fmla="*/ 33321 w 590797"/>
                <a:gd name="connsiteY46" fmla="*/ 527729 h 608406"/>
                <a:gd name="connsiteX47" fmla="*/ 2268 w 590797"/>
                <a:gd name="connsiteY47" fmla="*/ 474169 h 608406"/>
                <a:gd name="connsiteX48" fmla="*/ 5629 w 590797"/>
                <a:gd name="connsiteY48" fmla="*/ 453362 h 608406"/>
                <a:gd name="connsiteX49" fmla="*/ 34666 w 590797"/>
                <a:gd name="connsiteY49" fmla="*/ 427454 h 608406"/>
                <a:gd name="connsiteX50" fmla="*/ 33590 w 590797"/>
                <a:gd name="connsiteY50" fmla="*/ 420340 h 608406"/>
                <a:gd name="connsiteX51" fmla="*/ 31439 w 590797"/>
                <a:gd name="connsiteY51" fmla="*/ 393358 h 608406"/>
                <a:gd name="connsiteX52" fmla="*/ 33590 w 590797"/>
                <a:gd name="connsiteY52" fmla="*/ 366511 h 608406"/>
                <a:gd name="connsiteX53" fmla="*/ 34666 w 590797"/>
                <a:gd name="connsiteY53" fmla="*/ 359262 h 608406"/>
                <a:gd name="connsiteX54" fmla="*/ 5629 w 590797"/>
                <a:gd name="connsiteY54" fmla="*/ 333488 h 608406"/>
                <a:gd name="connsiteX55" fmla="*/ 2268 w 590797"/>
                <a:gd name="connsiteY55" fmla="*/ 312681 h 608406"/>
                <a:gd name="connsiteX56" fmla="*/ 33187 w 590797"/>
                <a:gd name="connsiteY56" fmla="*/ 259121 h 608406"/>
                <a:gd name="connsiteX57" fmla="*/ 47706 w 590797"/>
                <a:gd name="connsiteY57" fmla="*/ 250664 h 608406"/>
                <a:gd name="connsiteX58" fmla="*/ 52948 w 590797"/>
                <a:gd name="connsiteY58" fmla="*/ 251604 h 608406"/>
                <a:gd name="connsiteX59" fmla="*/ 90051 w 590797"/>
                <a:gd name="connsiteY59" fmla="*/ 263819 h 608406"/>
                <a:gd name="connsiteX60" fmla="*/ 95697 w 590797"/>
                <a:gd name="connsiteY60" fmla="*/ 259255 h 608406"/>
                <a:gd name="connsiteX61" fmla="*/ 142211 w 590797"/>
                <a:gd name="connsiteY61" fmla="*/ 232408 h 608406"/>
                <a:gd name="connsiteX62" fmla="*/ 149067 w 590797"/>
                <a:gd name="connsiteY62" fmla="*/ 229723 h 608406"/>
                <a:gd name="connsiteX63" fmla="*/ 156864 w 590797"/>
                <a:gd name="connsiteY63" fmla="*/ 191734 h 608406"/>
                <a:gd name="connsiteX64" fmla="*/ 173264 w 590797"/>
                <a:gd name="connsiteY64" fmla="*/ 178310 h 608406"/>
                <a:gd name="connsiteX65" fmla="*/ 538897 w 590797"/>
                <a:gd name="connsiteY65" fmla="*/ 142102 h 608406"/>
                <a:gd name="connsiteX66" fmla="*/ 542930 w 590797"/>
                <a:gd name="connsiteY66" fmla="*/ 145055 h 608406"/>
                <a:gd name="connsiteX67" fmla="*/ 545753 w 590797"/>
                <a:gd name="connsiteY67" fmla="*/ 155926 h 608406"/>
                <a:gd name="connsiteX68" fmla="*/ 563097 w 590797"/>
                <a:gd name="connsiteY68" fmla="*/ 164649 h 608406"/>
                <a:gd name="connsiteX69" fmla="*/ 573584 w 590797"/>
                <a:gd name="connsiteY69" fmla="*/ 160355 h 608406"/>
                <a:gd name="connsiteX70" fmla="*/ 578289 w 590797"/>
                <a:gd name="connsiteY70" fmla="*/ 161831 h 608406"/>
                <a:gd name="connsiteX71" fmla="*/ 587835 w 590797"/>
                <a:gd name="connsiteY71" fmla="*/ 176326 h 608406"/>
                <a:gd name="connsiteX72" fmla="*/ 587297 w 590797"/>
                <a:gd name="connsiteY72" fmla="*/ 181157 h 608406"/>
                <a:gd name="connsiteX73" fmla="*/ 579365 w 590797"/>
                <a:gd name="connsiteY73" fmla="*/ 189076 h 608406"/>
                <a:gd name="connsiteX74" fmla="*/ 580844 w 590797"/>
                <a:gd name="connsiteY74" fmla="*/ 198739 h 608406"/>
                <a:gd name="connsiteX75" fmla="*/ 580440 w 590797"/>
                <a:gd name="connsiteY75" fmla="*/ 208536 h 608406"/>
                <a:gd name="connsiteX76" fmla="*/ 589314 w 590797"/>
                <a:gd name="connsiteY76" fmla="*/ 215515 h 608406"/>
                <a:gd name="connsiteX77" fmla="*/ 590389 w 590797"/>
                <a:gd name="connsiteY77" fmla="*/ 220212 h 608406"/>
                <a:gd name="connsiteX78" fmla="*/ 582726 w 590797"/>
                <a:gd name="connsiteY78" fmla="*/ 235646 h 608406"/>
                <a:gd name="connsiteX79" fmla="*/ 578155 w 590797"/>
                <a:gd name="connsiteY79" fmla="*/ 237660 h 608406"/>
                <a:gd name="connsiteX80" fmla="*/ 567265 w 590797"/>
                <a:gd name="connsiteY80" fmla="*/ 234707 h 608406"/>
                <a:gd name="connsiteX81" fmla="*/ 550997 w 590797"/>
                <a:gd name="connsiteY81" fmla="*/ 245444 h 608406"/>
                <a:gd name="connsiteX82" fmla="*/ 549383 w 590797"/>
                <a:gd name="connsiteY82" fmla="*/ 256583 h 608406"/>
                <a:gd name="connsiteX83" fmla="*/ 545753 w 590797"/>
                <a:gd name="connsiteY83" fmla="*/ 259804 h 608406"/>
                <a:gd name="connsiteX84" fmla="*/ 528544 w 590797"/>
                <a:gd name="connsiteY84" fmla="*/ 260878 h 608406"/>
                <a:gd name="connsiteX85" fmla="*/ 524511 w 590797"/>
                <a:gd name="connsiteY85" fmla="*/ 257925 h 608406"/>
                <a:gd name="connsiteX86" fmla="*/ 521688 w 590797"/>
                <a:gd name="connsiteY86" fmla="*/ 247054 h 608406"/>
                <a:gd name="connsiteX87" fmla="*/ 504344 w 590797"/>
                <a:gd name="connsiteY87" fmla="*/ 238331 h 608406"/>
                <a:gd name="connsiteX88" fmla="*/ 493857 w 590797"/>
                <a:gd name="connsiteY88" fmla="*/ 242625 h 608406"/>
                <a:gd name="connsiteX89" fmla="*/ 489152 w 590797"/>
                <a:gd name="connsiteY89" fmla="*/ 241149 h 608406"/>
                <a:gd name="connsiteX90" fmla="*/ 479606 w 590797"/>
                <a:gd name="connsiteY90" fmla="*/ 226789 h 608406"/>
                <a:gd name="connsiteX91" fmla="*/ 480144 w 590797"/>
                <a:gd name="connsiteY91" fmla="*/ 221823 h 608406"/>
                <a:gd name="connsiteX92" fmla="*/ 488076 w 590797"/>
                <a:gd name="connsiteY92" fmla="*/ 213904 h 608406"/>
                <a:gd name="connsiteX93" fmla="*/ 486597 w 590797"/>
                <a:gd name="connsiteY93" fmla="*/ 204241 h 608406"/>
                <a:gd name="connsiteX94" fmla="*/ 487001 w 590797"/>
                <a:gd name="connsiteY94" fmla="*/ 194444 h 608406"/>
                <a:gd name="connsiteX95" fmla="*/ 478127 w 590797"/>
                <a:gd name="connsiteY95" fmla="*/ 187465 h 608406"/>
                <a:gd name="connsiteX96" fmla="*/ 477052 w 590797"/>
                <a:gd name="connsiteY96" fmla="*/ 182768 h 608406"/>
                <a:gd name="connsiteX97" fmla="*/ 484850 w 590797"/>
                <a:gd name="connsiteY97" fmla="*/ 167334 h 608406"/>
                <a:gd name="connsiteX98" fmla="*/ 489286 w 590797"/>
                <a:gd name="connsiteY98" fmla="*/ 165320 h 608406"/>
                <a:gd name="connsiteX99" fmla="*/ 500176 w 590797"/>
                <a:gd name="connsiteY99" fmla="*/ 168273 h 608406"/>
                <a:gd name="connsiteX100" fmla="*/ 516444 w 590797"/>
                <a:gd name="connsiteY100" fmla="*/ 157536 h 608406"/>
                <a:gd name="connsiteX101" fmla="*/ 518058 w 590797"/>
                <a:gd name="connsiteY101" fmla="*/ 146397 h 608406"/>
                <a:gd name="connsiteX102" fmla="*/ 521688 w 590797"/>
                <a:gd name="connsiteY102" fmla="*/ 143176 h 608406"/>
                <a:gd name="connsiteX103" fmla="*/ 376508 w 590797"/>
                <a:gd name="connsiteY103" fmla="*/ 67611 h 608406"/>
                <a:gd name="connsiteX104" fmla="*/ 356075 w 590797"/>
                <a:gd name="connsiteY104" fmla="*/ 115265 h 608406"/>
                <a:gd name="connsiteX105" fmla="*/ 403662 w 590797"/>
                <a:gd name="connsiteY105" fmla="*/ 135669 h 608406"/>
                <a:gd name="connsiteX106" fmla="*/ 424095 w 590797"/>
                <a:gd name="connsiteY106" fmla="*/ 88015 h 608406"/>
                <a:gd name="connsiteX107" fmla="*/ 376508 w 590797"/>
                <a:gd name="connsiteY107" fmla="*/ 67611 h 608406"/>
                <a:gd name="connsiteX108" fmla="*/ 365754 w 590797"/>
                <a:gd name="connsiteY108" fmla="*/ 493 h 608406"/>
                <a:gd name="connsiteX109" fmla="*/ 374088 w 590797"/>
                <a:gd name="connsiteY109" fmla="*/ 3044 h 608406"/>
                <a:gd name="connsiteX110" fmla="*/ 384842 w 590797"/>
                <a:gd name="connsiteY110" fmla="*/ 19420 h 608406"/>
                <a:gd name="connsiteX111" fmla="*/ 418315 w 590797"/>
                <a:gd name="connsiteY111" fmla="*/ 24253 h 608406"/>
                <a:gd name="connsiteX112" fmla="*/ 433505 w 590797"/>
                <a:gd name="connsiteY112" fmla="*/ 11635 h 608406"/>
                <a:gd name="connsiteX113" fmla="*/ 442108 w 590797"/>
                <a:gd name="connsiteY113" fmla="*/ 11500 h 608406"/>
                <a:gd name="connsiteX114" fmla="*/ 465633 w 590797"/>
                <a:gd name="connsiteY114" fmla="*/ 30025 h 608406"/>
                <a:gd name="connsiteX115" fmla="*/ 467515 w 590797"/>
                <a:gd name="connsiteY115" fmla="*/ 38482 h 608406"/>
                <a:gd name="connsiteX116" fmla="*/ 458777 w 590797"/>
                <a:gd name="connsiteY116" fmla="*/ 55933 h 608406"/>
                <a:gd name="connsiteX117" fmla="*/ 466709 w 590797"/>
                <a:gd name="connsiteY117" fmla="*/ 71101 h 608406"/>
                <a:gd name="connsiteX118" fmla="*/ 471414 w 590797"/>
                <a:gd name="connsiteY118" fmla="*/ 87478 h 608406"/>
                <a:gd name="connsiteX119" fmla="*/ 489830 w 590797"/>
                <a:gd name="connsiteY119" fmla="*/ 94056 h 608406"/>
                <a:gd name="connsiteX120" fmla="*/ 494266 w 590797"/>
                <a:gd name="connsiteY120" fmla="*/ 101439 h 608406"/>
                <a:gd name="connsiteX121" fmla="*/ 489965 w 590797"/>
                <a:gd name="connsiteY121" fmla="*/ 131239 h 608406"/>
                <a:gd name="connsiteX122" fmla="*/ 483647 w 590797"/>
                <a:gd name="connsiteY122" fmla="*/ 137011 h 608406"/>
                <a:gd name="connsiteX123" fmla="*/ 464020 w 590797"/>
                <a:gd name="connsiteY123" fmla="*/ 138219 h 608406"/>
                <a:gd name="connsiteX124" fmla="*/ 443049 w 590797"/>
                <a:gd name="connsiteY124" fmla="*/ 164798 h 608406"/>
                <a:gd name="connsiteX125" fmla="*/ 446545 w 590797"/>
                <a:gd name="connsiteY125" fmla="*/ 184128 h 608406"/>
                <a:gd name="connsiteX126" fmla="*/ 442243 w 590797"/>
                <a:gd name="connsiteY126" fmla="*/ 191645 h 608406"/>
                <a:gd name="connsiteX127" fmla="*/ 414416 w 590797"/>
                <a:gd name="connsiteY127" fmla="*/ 202787 h 608406"/>
                <a:gd name="connsiteX128" fmla="*/ 406216 w 590797"/>
                <a:gd name="connsiteY128" fmla="*/ 200236 h 608406"/>
                <a:gd name="connsiteX129" fmla="*/ 395328 w 590797"/>
                <a:gd name="connsiteY129" fmla="*/ 183860 h 608406"/>
                <a:gd name="connsiteX130" fmla="*/ 361855 w 590797"/>
                <a:gd name="connsiteY130" fmla="*/ 179027 h 608406"/>
                <a:gd name="connsiteX131" fmla="*/ 346799 w 590797"/>
                <a:gd name="connsiteY131" fmla="*/ 191645 h 608406"/>
                <a:gd name="connsiteX132" fmla="*/ 338062 w 590797"/>
                <a:gd name="connsiteY132" fmla="*/ 191780 h 608406"/>
                <a:gd name="connsiteX133" fmla="*/ 314537 w 590797"/>
                <a:gd name="connsiteY133" fmla="*/ 173255 h 608406"/>
                <a:gd name="connsiteX134" fmla="*/ 312655 w 590797"/>
                <a:gd name="connsiteY134" fmla="*/ 164798 h 608406"/>
                <a:gd name="connsiteX135" fmla="*/ 321393 w 590797"/>
                <a:gd name="connsiteY135" fmla="*/ 147213 h 608406"/>
                <a:gd name="connsiteX136" fmla="*/ 313461 w 590797"/>
                <a:gd name="connsiteY136" fmla="*/ 132179 h 608406"/>
                <a:gd name="connsiteX137" fmla="*/ 308891 w 590797"/>
                <a:gd name="connsiteY137" fmla="*/ 115802 h 608406"/>
                <a:gd name="connsiteX138" fmla="*/ 290340 w 590797"/>
                <a:gd name="connsiteY138" fmla="*/ 109090 h 608406"/>
                <a:gd name="connsiteX139" fmla="*/ 285904 w 590797"/>
                <a:gd name="connsiteY139" fmla="*/ 101707 h 608406"/>
                <a:gd name="connsiteX140" fmla="*/ 290205 w 590797"/>
                <a:gd name="connsiteY140" fmla="*/ 72041 h 608406"/>
                <a:gd name="connsiteX141" fmla="*/ 296523 w 590797"/>
                <a:gd name="connsiteY141" fmla="*/ 66269 h 608406"/>
                <a:gd name="connsiteX142" fmla="*/ 316284 w 590797"/>
                <a:gd name="connsiteY142" fmla="*/ 65061 h 608406"/>
                <a:gd name="connsiteX143" fmla="*/ 337121 w 590797"/>
                <a:gd name="connsiteY143" fmla="*/ 38482 h 608406"/>
                <a:gd name="connsiteX144" fmla="*/ 333625 w 590797"/>
                <a:gd name="connsiteY144" fmla="*/ 19152 h 608406"/>
                <a:gd name="connsiteX145" fmla="*/ 337927 w 590797"/>
                <a:gd name="connsiteY145" fmla="*/ 11635 h 608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90797" h="608406">
                  <a:moveTo>
                    <a:pt x="204318" y="320467"/>
                  </a:moveTo>
                  <a:cubicBezTo>
                    <a:pt x="163988" y="320467"/>
                    <a:pt x="131187" y="353221"/>
                    <a:pt x="131187" y="393358"/>
                  </a:cubicBezTo>
                  <a:cubicBezTo>
                    <a:pt x="131187" y="433629"/>
                    <a:pt x="163988" y="466249"/>
                    <a:pt x="204318" y="466249"/>
                  </a:cubicBezTo>
                  <a:cubicBezTo>
                    <a:pt x="244513" y="466249"/>
                    <a:pt x="277314" y="433629"/>
                    <a:pt x="277314" y="393358"/>
                  </a:cubicBezTo>
                  <a:cubicBezTo>
                    <a:pt x="277314" y="353221"/>
                    <a:pt x="244513" y="320467"/>
                    <a:pt x="204318" y="320467"/>
                  </a:cubicBezTo>
                  <a:close/>
                  <a:moveTo>
                    <a:pt x="532443" y="180620"/>
                  </a:moveTo>
                  <a:cubicBezTo>
                    <a:pt x="520881" y="181291"/>
                    <a:pt x="512142" y="191223"/>
                    <a:pt x="512814" y="202765"/>
                  </a:cubicBezTo>
                  <a:cubicBezTo>
                    <a:pt x="513486" y="214307"/>
                    <a:pt x="523435" y="223031"/>
                    <a:pt x="534998" y="222360"/>
                  </a:cubicBezTo>
                  <a:cubicBezTo>
                    <a:pt x="546560" y="221689"/>
                    <a:pt x="555434" y="211757"/>
                    <a:pt x="554761" y="200215"/>
                  </a:cubicBezTo>
                  <a:cubicBezTo>
                    <a:pt x="554089" y="188673"/>
                    <a:pt x="544140" y="179949"/>
                    <a:pt x="532443" y="180620"/>
                  </a:cubicBezTo>
                  <a:close/>
                  <a:moveTo>
                    <a:pt x="173264" y="178310"/>
                  </a:moveTo>
                  <a:lnTo>
                    <a:pt x="235237" y="178310"/>
                  </a:lnTo>
                  <a:cubicBezTo>
                    <a:pt x="243168" y="178310"/>
                    <a:pt x="250024" y="183948"/>
                    <a:pt x="251637" y="191599"/>
                  </a:cubicBezTo>
                  <a:lnTo>
                    <a:pt x="259434" y="229723"/>
                  </a:lnTo>
                  <a:lnTo>
                    <a:pt x="266290" y="232273"/>
                  </a:lnTo>
                  <a:cubicBezTo>
                    <a:pt x="283094" y="238851"/>
                    <a:pt x="298688" y="247845"/>
                    <a:pt x="312804" y="259255"/>
                  </a:cubicBezTo>
                  <a:lnTo>
                    <a:pt x="318450" y="263819"/>
                  </a:lnTo>
                  <a:lnTo>
                    <a:pt x="355553" y="251604"/>
                  </a:lnTo>
                  <a:cubicBezTo>
                    <a:pt x="357166" y="250932"/>
                    <a:pt x="359048" y="250664"/>
                    <a:pt x="360795" y="250664"/>
                  </a:cubicBezTo>
                  <a:cubicBezTo>
                    <a:pt x="366710" y="250664"/>
                    <a:pt x="372222" y="253886"/>
                    <a:pt x="375314" y="259121"/>
                  </a:cubicBezTo>
                  <a:lnTo>
                    <a:pt x="406233" y="312681"/>
                  </a:lnTo>
                  <a:cubicBezTo>
                    <a:pt x="410266" y="319528"/>
                    <a:pt x="408787" y="328253"/>
                    <a:pt x="402872" y="333488"/>
                  </a:cubicBezTo>
                  <a:lnTo>
                    <a:pt x="373835" y="359262"/>
                  </a:lnTo>
                  <a:lnTo>
                    <a:pt x="374911" y="366511"/>
                  </a:lnTo>
                  <a:cubicBezTo>
                    <a:pt x="376389" y="375370"/>
                    <a:pt x="377062" y="384364"/>
                    <a:pt x="377062" y="393358"/>
                  </a:cubicBezTo>
                  <a:cubicBezTo>
                    <a:pt x="377062" y="402352"/>
                    <a:pt x="376389" y="411480"/>
                    <a:pt x="374911" y="420340"/>
                  </a:cubicBezTo>
                  <a:lnTo>
                    <a:pt x="373835" y="427454"/>
                  </a:lnTo>
                  <a:lnTo>
                    <a:pt x="402872" y="453228"/>
                  </a:lnTo>
                  <a:cubicBezTo>
                    <a:pt x="408787" y="458463"/>
                    <a:pt x="410266" y="467188"/>
                    <a:pt x="406233" y="474035"/>
                  </a:cubicBezTo>
                  <a:lnTo>
                    <a:pt x="375314" y="527729"/>
                  </a:lnTo>
                  <a:cubicBezTo>
                    <a:pt x="372356" y="532830"/>
                    <a:pt x="366710" y="536052"/>
                    <a:pt x="360795" y="536052"/>
                  </a:cubicBezTo>
                  <a:cubicBezTo>
                    <a:pt x="359048" y="536052"/>
                    <a:pt x="357166" y="535784"/>
                    <a:pt x="355553" y="535247"/>
                  </a:cubicBezTo>
                  <a:lnTo>
                    <a:pt x="318450" y="522897"/>
                  </a:lnTo>
                  <a:lnTo>
                    <a:pt x="312804" y="527461"/>
                  </a:lnTo>
                  <a:cubicBezTo>
                    <a:pt x="298823" y="538871"/>
                    <a:pt x="283094" y="547999"/>
                    <a:pt x="266290" y="554443"/>
                  </a:cubicBezTo>
                  <a:lnTo>
                    <a:pt x="259434" y="556993"/>
                  </a:lnTo>
                  <a:lnTo>
                    <a:pt x="251637" y="595117"/>
                  </a:lnTo>
                  <a:cubicBezTo>
                    <a:pt x="250024" y="602902"/>
                    <a:pt x="243168" y="608406"/>
                    <a:pt x="235237" y="608406"/>
                  </a:cubicBezTo>
                  <a:lnTo>
                    <a:pt x="173264" y="608406"/>
                  </a:lnTo>
                  <a:cubicBezTo>
                    <a:pt x="165333" y="608406"/>
                    <a:pt x="158477" y="602768"/>
                    <a:pt x="156864" y="595117"/>
                  </a:cubicBezTo>
                  <a:lnTo>
                    <a:pt x="149067" y="557127"/>
                  </a:lnTo>
                  <a:lnTo>
                    <a:pt x="142211" y="554443"/>
                  </a:lnTo>
                  <a:cubicBezTo>
                    <a:pt x="125407" y="547999"/>
                    <a:pt x="109813" y="538871"/>
                    <a:pt x="95697" y="527595"/>
                  </a:cubicBezTo>
                  <a:lnTo>
                    <a:pt x="90051" y="522897"/>
                  </a:lnTo>
                  <a:lnTo>
                    <a:pt x="52948" y="535247"/>
                  </a:lnTo>
                  <a:cubicBezTo>
                    <a:pt x="51335" y="535784"/>
                    <a:pt x="49588" y="536052"/>
                    <a:pt x="47706" y="536052"/>
                  </a:cubicBezTo>
                  <a:cubicBezTo>
                    <a:pt x="41791" y="536052"/>
                    <a:pt x="36279" y="532830"/>
                    <a:pt x="33321" y="527729"/>
                  </a:cubicBezTo>
                  <a:lnTo>
                    <a:pt x="2268" y="474169"/>
                  </a:lnTo>
                  <a:cubicBezTo>
                    <a:pt x="-1631" y="467323"/>
                    <a:pt x="-286" y="458597"/>
                    <a:pt x="5629" y="453362"/>
                  </a:cubicBezTo>
                  <a:lnTo>
                    <a:pt x="34666" y="427454"/>
                  </a:lnTo>
                  <a:lnTo>
                    <a:pt x="33590" y="420340"/>
                  </a:lnTo>
                  <a:cubicBezTo>
                    <a:pt x="32112" y="411480"/>
                    <a:pt x="31439" y="402352"/>
                    <a:pt x="31439" y="393358"/>
                  </a:cubicBezTo>
                  <a:cubicBezTo>
                    <a:pt x="31439" y="384364"/>
                    <a:pt x="32246" y="375370"/>
                    <a:pt x="33590" y="366511"/>
                  </a:cubicBezTo>
                  <a:lnTo>
                    <a:pt x="34666" y="359262"/>
                  </a:lnTo>
                  <a:lnTo>
                    <a:pt x="5629" y="333488"/>
                  </a:lnTo>
                  <a:cubicBezTo>
                    <a:pt x="-286" y="328253"/>
                    <a:pt x="-1765" y="319528"/>
                    <a:pt x="2268" y="312681"/>
                  </a:cubicBezTo>
                  <a:lnTo>
                    <a:pt x="33187" y="259121"/>
                  </a:lnTo>
                  <a:cubicBezTo>
                    <a:pt x="36279" y="253886"/>
                    <a:pt x="41791" y="250664"/>
                    <a:pt x="47706" y="250664"/>
                  </a:cubicBezTo>
                  <a:cubicBezTo>
                    <a:pt x="49453" y="250664"/>
                    <a:pt x="51335" y="251067"/>
                    <a:pt x="52948" y="251604"/>
                  </a:cubicBezTo>
                  <a:lnTo>
                    <a:pt x="90051" y="263819"/>
                  </a:lnTo>
                  <a:lnTo>
                    <a:pt x="95697" y="259255"/>
                  </a:lnTo>
                  <a:cubicBezTo>
                    <a:pt x="109813" y="247845"/>
                    <a:pt x="125407" y="238851"/>
                    <a:pt x="142211" y="232408"/>
                  </a:cubicBezTo>
                  <a:lnTo>
                    <a:pt x="149067" y="229723"/>
                  </a:lnTo>
                  <a:lnTo>
                    <a:pt x="156864" y="191734"/>
                  </a:lnTo>
                  <a:cubicBezTo>
                    <a:pt x="158477" y="183948"/>
                    <a:pt x="165333" y="178310"/>
                    <a:pt x="173264" y="178310"/>
                  </a:cubicBezTo>
                  <a:close/>
                  <a:moveTo>
                    <a:pt x="538897" y="142102"/>
                  </a:moveTo>
                  <a:cubicBezTo>
                    <a:pt x="540779" y="141968"/>
                    <a:pt x="542392" y="143176"/>
                    <a:pt x="542930" y="145055"/>
                  </a:cubicBezTo>
                  <a:lnTo>
                    <a:pt x="545753" y="155926"/>
                  </a:lnTo>
                  <a:cubicBezTo>
                    <a:pt x="552207" y="157536"/>
                    <a:pt x="558122" y="160623"/>
                    <a:pt x="563097" y="164649"/>
                  </a:cubicBezTo>
                  <a:lnTo>
                    <a:pt x="573584" y="160355"/>
                  </a:lnTo>
                  <a:cubicBezTo>
                    <a:pt x="575331" y="159684"/>
                    <a:pt x="577348" y="160355"/>
                    <a:pt x="578289" y="161831"/>
                  </a:cubicBezTo>
                  <a:lnTo>
                    <a:pt x="587835" y="176326"/>
                  </a:lnTo>
                  <a:cubicBezTo>
                    <a:pt x="588776" y="177802"/>
                    <a:pt x="588642" y="179815"/>
                    <a:pt x="587297" y="181157"/>
                  </a:cubicBezTo>
                  <a:lnTo>
                    <a:pt x="579365" y="189076"/>
                  </a:lnTo>
                  <a:cubicBezTo>
                    <a:pt x="580171" y="192162"/>
                    <a:pt x="580709" y="195383"/>
                    <a:pt x="580844" y="198739"/>
                  </a:cubicBezTo>
                  <a:cubicBezTo>
                    <a:pt x="581113" y="202094"/>
                    <a:pt x="580978" y="205315"/>
                    <a:pt x="580440" y="208536"/>
                  </a:cubicBezTo>
                  <a:lnTo>
                    <a:pt x="589314" y="215515"/>
                  </a:lnTo>
                  <a:cubicBezTo>
                    <a:pt x="590793" y="216589"/>
                    <a:pt x="591196" y="218602"/>
                    <a:pt x="590389" y="220212"/>
                  </a:cubicBezTo>
                  <a:lnTo>
                    <a:pt x="582726" y="235646"/>
                  </a:lnTo>
                  <a:cubicBezTo>
                    <a:pt x="581785" y="237257"/>
                    <a:pt x="579903" y="238196"/>
                    <a:pt x="578155" y="237660"/>
                  </a:cubicBezTo>
                  <a:lnTo>
                    <a:pt x="567265" y="234707"/>
                  </a:lnTo>
                  <a:cubicBezTo>
                    <a:pt x="562694" y="239270"/>
                    <a:pt x="557181" y="243028"/>
                    <a:pt x="550997" y="245444"/>
                  </a:cubicBezTo>
                  <a:lnTo>
                    <a:pt x="549383" y="256583"/>
                  </a:lnTo>
                  <a:cubicBezTo>
                    <a:pt x="549115" y="258328"/>
                    <a:pt x="547636" y="259804"/>
                    <a:pt x="545753" y="259804"/>
                  </a:cubicBezTo>
                  <a:lnTo>
                    <a:pt x="528544" y="260878"/>
                  </a:lnTo>
                  <a:cubicBezTo>
                    <a:pt x="526662" y="261012"/>
                    <a:pt x="525049" y="259804"/>
                    <a:pt x="524511" y="257925"/>
                  </a:cubicBezTo>
                  <a:lnTo>
                    <a:pt x="521688" y="247054"/>
                  </a:lnTo>
                  <a:cubicBezTo>
                    <a:pt x="515234" y="245444"/>
                    <a:pt x="509319" y="242357"/>
                    <a:pt x="504344" y="238331"/>
                  </a:cubicBezTo>
                  <a:lnTo>
                    <a:pt x="493857" y="242625"/>
                  </a:lnTo>
                  <a:cubicBezTo>
                    <a:pt x="492110" y="243296"/>
                    <a:pt x="490093" y="242625"/>
                    <a:pt x="489152" y="241149"/>
                  </a:cubicBezTo>
                  <a:lnTo>
                    <a:pt x="479606" y="226789"/>
                  </a:lnTo>
                  <a:cubicBezTo>
                    <a:pt x="478665" y="225178"/>
                    <a:pt x="478799" y="223165"/>
                    <a:pt x="480144" y="221823"/>
                  </a:cubicBezTo>
                  <a:lnTo>
                    <a:pt x="488076" y="213904"/>
                  </a:lnTo>
                  <a:cubicBezTo>
                    <a:pt x="487270" y="210818"/>
                    <a:pt x="486732" y="207597"/>
                    <a:pt x="486597" y="204241"/>
                  </a:cubicBezTo>
                  <a:cubicBezTo>
                    <a:pt x="486328" y="200886"/>
                    <a:pt x="486463" y="197665"/>
                    <a:pt x="487001" y="194444"/>
                  </a:cubicBezTo>
                  <a:lnTo>
                    <a:pt x="478127" y="187465"/>
                  </a:lnTo>
                  <a:cubicBezTo>
                    <a:pt x="476648" y="186391"/>
                    <a:pt x="476245" y="184378"/>
                    <a:pt x="477052" y="182768"/>
                  </a:cubicBezTo>
                  <a:lnTo>
                    <a:pt x="484850" y="167334"/>
                  </a:lnTo>
                  <a:cubicBezTo>
                    <a:pt x="485656" y="165723"/>
                    <a:pt x="487538" y="164784"/>
                    <a:pt x="489286" y="165320"/>
                  </a:cubicBezTo>
                  <a:lnTo>
                    <a:pt x="500176" y="168273"/>
                  </a:lnTo>
                  <a:cubicBezTo>
                    <a:pt x="504747" y="163710"/>
                    <a:pt x="510260" y="159952"/>
                    <a:pt x="516444" y="157536"/>
                  </a:cubicBezTo>
                  <a:lnTo>
                    <a:pt x="518058" y="146397"/>
                  </a:lnTo>
                  <a:cubicBezTo>
                    <a:pt x="518327" y="144652"/>
                    <a:pt x="519805" y="143176"/>
                    <a:pt x="521688" y="143176"/>
                  </a:cubicBezTo>
                  <a:close/>
                  <a:moveTo>
                    <a:pt x="376508" y="67611"/>
                  </a:moveTo>
                  <a:cubicBezTo>
                    <a:pt x="357688" y="75128"/>
                    <a:pt x="348547" y="96472"/>
                    <a:pt x="356075" y="115265"/>
                  </a:cubicBezTo>
                  <a:cubicBezTo>
                    <a:pt x="363603" y="133924"/>
                    <a:pt x="384977" y="143052"/>
                    <a:pt x="403662" y="135669"/>
                  </a:cubicBezTo>
                  <a:cubicBezTo>
                    <a:pt x="422482" y="128152"/>
                    <a:pt x="431623" y="106808"/>
                    <a:pt x="424095" y="88015"/>
                  </a:cubicBezTo>
                  <a:cubicBezTo>
                    <a:pt x="416702" y="69356"/>
                    <a:pt x="395328" y="60094"/>
                    <a:pt x="376508" y="67611"/>
                  </a:cubicBezTo>
                  <a:close/>
                  <a:moveTo>
                    <a:pt x="365754" y="493"/>
                  </a:moveTo>
                  <a:cubicBezTo>
                    <a:pt x="368845" y="-715"/>
                    <a:pt x="372206" y="359"/>
                    <a:pt x="374088" y="3044"/>
                  </a:cubicBezTo>
                  <a:lnTo>
                    <a:pt x="384842" y="19420"/>
                  </a:lnTo>
                  <a:cubicBezTo>
                    <a:pt x="396403" y="18749"/>
                    <a:pt x="407829" y="20494"/>
                    <a:pt x="418315" y="24253"/>
                  </a:cubicBezTo>
                  <a:lnTo>
                    <a:pt x="433505" y="11635"/>
                  </a:lnTo>
                  <a:cubicBezTo>
                    <a:pt x="435925" y="9487"/>
                    <a:pt x="439554" y="9487"/>
                    <a:pt x="442108" y="11500"/>
                  </a:cubicBezTo>
                  <a:lnTo>
                    <a:pt x="465633" y="30025"/>
                  </a:lnTo>
                  <a:cubicBezTo>
                    <a:pt x="468187" y="32039"/>
                    <a:pt x="468994" y="35529"/>
                    <a:pt x="467515" y="38482"/>
                  </a:cubicBezTo>
                  <a:lnTo>
                    <a:pt x="458777" y="55933"/>
                  </a:lnTo>
                  <a:cubicBezTo>
                    <a:pt x="461869" y="60631"/>
                    <a:pt x="464558" y="65732"/>
                    <a:pt x="466709" y="71101"/>
                  </a:cubicBezTo>
                  <a:cubicBezTo>
                    <a:pt x="468860" y="76471"/>
                    <a:pt x="470338" y="81974"/>
                    <a:pt x="471414" y="87478"/>
                  </a:cubicBezTo>
                  <a:lnTo>
                    <a:pt x="489830" y="94056"/>
                  </a:lnTo>
                  <a:cubicBezTo>
                    <a:pt x="492922" y="95264"/>
                    <a:pt x="494804" y="98351"/>
                    <a:pt x="494266" y="101439"/>
                  </a:cubicBezTo>
                  <a:lnTo>
                    <a:pt x="489965" y="131239"/>
                  </a:lnTo>
                  <a:cubicBezTo>
                    <a:pt x="489561" y="134461"/>
                    <a:pt x="486873" y="136877"/>
                    <a:pt x="483647" y="137011"/>
                  </a:cubicBezTo>
                  <a:lnTo>
                    <a:pt x="464020" y="138219"/>
                  </a:lnTo>
                  <a:cubicBezTo>
                    <a:pt x="458912" y="148287"/>
                    <a:pt x="451922" y="157415"/>
                    <a:pt x="443049" y="164798"/>
                  </a:cubicBezTo>
                  <a:lnTo>
                    <a:pt x="446545" y="184128"/>
                  </a:lnTo>
                  <a:cubicBezTo>
                    <a:pt x="447082" y="187350"/>
                    <a:pt x="445335" y="190437"/>
                    <a:pt x="442243" y="191645"/>
                  </a:cubicBezTo>
                  <a:lnTo>
                    <a:pt x="414416" y="202787"/>
                  </a:lnTo>
                  <a:cubicBezTo>
                    <a:pt x="411325" y="203995"/>
                    <a:pt x="407964" y="202921"/>
                    <a:pt x="406216" y="200236"/>
                  </a:cubicBezTo>
                  <a:lnTo>
                    <a:pt x="395328" y="183860"/>
                  </a:lnTo>
                  <a:cubicBezTo>
                    <a:pt x="383767" y="184531"/>
                    <a:pt x="372475" y="182786"/>
                    <a:pt x="361855" y="179027"/>
                  </a:cubicBezTo>
                  <a:lnTo>
                    <a:pt x="346799" y="191645"/>
                  </a:lnTo>
                  <a:cubicBezTo>
                    <a:pt x="344245" y="193793"/>
                    <a:pt x="340616" y="193793"/>
                    <a:pt x="338062" y="191780"/>
                  </a:cubicBezTo>
                  <a:lnTo>
                    <a:pt x="314537" y="173255"/>
                  </a:lnTo>
                  <a:cubicBezTo>
                    <a:pt x="311983" y="171241"/>
                    <a:pt x="311176" y="167751"/>
                    <a:pt x="312655" y="164798"/>
                  </a:cubicBezTo>
                  <a:lnTo>
                    <a:pt x="321393" y="147213"/>
                  </a:lnTo>
                  <a:cubicBezTo>
                    <a:pt x="318301" y="142649"/>
                    <a:pt x="315612" y="137548"/>
                    <a:pt x="313461" y="132179"/>
                  </a:cubicBezTo>
                  <a:cubicBezTo>
                    <a:pt x="311311" y="126809"/>
                    <a:pt x="309832" y="121306"/>
                    <a:pt x="308891" y="115802"/>
                  </a:cubicBezTo>
                  <a:lnTo>
                    <a:pt x="290340" y="109090"/>
                  </a:lnTo>
                  <a:cubicBezTo>
                    <a:pt x="287248" y="108016"/>
                    <a:pt x="285366" y="104929"/>
                    <a:pt x="285904" y="101707"/>
                  </a:cubicBezTo>
                  <a:lnTo>
                    <a:pt x="290205" y="72041"/>
                  </a:lnTo>
                  <a:cubicBezTo>
                    <a:pt x="290609" y="68819"/>
                    <a:pt x="293297" y="66403"/>
                    <a:pt x="296523" y="66269"/>
                  </a:cubicBezTo>
                  <a:lnTo>
                    <a:pt x="316284" y="65061"/>
                  </a:lnTo>
                  <a:cubicBezTo>
                    <a:pt x="321258" y="54993"/>
                    <a:pt x="328248" y="45865"/>
                    <a:pt x="337121" y="38482"/>
                  </a:cubicBezTo>
                  <a:lnTo>
                    <a:pt x="333625" y="19152"/>
                  </a:lnTo>
                  <a:cubicBezTo>
                    <a:pt x="333088" y="15930"/>
                    <a:pt x="334835" y="12843"/>
                    <a:pt x="337927" y="11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D7516C3B-ADD2-4384-9D83-E010CD9D33F3}"/>
              </a:ext>
            </a:extLst>
          </p:cNvPr>
          <p:cNvGrpSpPr/>
          <p:nvPr/>
        </p:nvGrpSpPr>
        <p:grpSpPr>
          <a:xfrm>
            <a:off x="3312705" y="1443896"/>
            <a:ext cx="5447186" cy="1005985"/>
            <a:chOff x="3312705" y="1913796"/>
            <a:chExt cx="5447186" cy="1005985"/>
          </a:xfrm>
        </p:grpSpPr>
        <p:sp>
          <p:nvSpPr>
            <p:cNvPr id="24" name="islîďé">
              <a:extLst>
                <a:ext uri="{FF2B5EF4-FFF2-40B4-BE49-F238E27FC236}">
                  <a16:creationId xmlns="" xmlns:a16="http://schemas.microsoft.com/office/drawing/2014/main" id="{F55EE94E-C1A6-40AA-BBAA-283787C063DB}"/>
                </a:ext>
              </a:extLst>
            </p:cNvPr>
            <p:cNvSpPr/>
            <p:nvPr/>
          </p:nvSpPr>
          <p:spPr>
            <a:xfrm>
              <a:off x="3312705" y="1913796"/>
              <a:ext cx="1636738" cy="385086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dirty="0"/>
                <a:t>此处输入标题</a:t>
              </a:r>
              <a:endParaRPr lang="en-US" altLang="zh-CN" sz="1600" b="1" dirty="0"/>
            </a:p>
          </p:txBody>
        </p:sp>
        <p:sp>
          <p:nvSpPr>
            <p:cNvPr id="25" name="íṣ1íḋè">
              <a:extLst>
                <a:ext uri="{FF2B5EF4-FFF2-40B4-BE49-F238E27FC236}">
                  <a16:creationId xmlns="" xmlns:a16="http://schemas.microsoft.com/office/drawing/2014/main" id="{FF95FBC0-1571-4FC1-83CE-D94CC0C16204}"/>
                </a:ext>
              </a:extLst>
            </p:cNvPr>
            <p:cNvSpPr/>
            <p:nvPr/>
          </p:nvSpPr>
          <p:spPr>
            <a:xfrm>
              <a:off x="7123153" y="1913796"/>
              <a:ext cx="1636738" cy="385086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dirty="0"/>
                <a:t>此处输入标题</a:t>
              </a:r>
              <a:endParaRPr lang="en-US" altLang="zh-CN" sz="1600" b="1" dirty="0"/>
            </a:p>
          </p:txBody>
        </p:sp>
        <p:sp>
          <p:nvSpPr>
            <p:cNvPr id="26" name="îŝḷídê">
              <a:extLst>
                <a:ext uri="{FF2B5EF4-FFF2-40B4-BE49-F238E27FC236}">
                  <a16:creationId xmlns="" xmlns:a16="http://schemas.microsoft.com/office/drawing/2014/main" id="{C3CF02A5-654F-4620-8BE1-0F3A2D38762E}"/>
                </a:ext>
              </a:extLst>
            </p:cNvPr>
            <p:cNvSpPr/>
            <p:nvPr/>
          </p:nvSpPr>
          <p:spPr>
            <a:xfrm>
              <a:off x="3312705" y="2534695"/>
              <a:ext cx="1636738" cy="385086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dirty="0"/>
                <a:t>此处输入标题</a:t>
              </a:r>
              <a:endParaRPr lang="en-US" altLang="zh-CN" sz="1600" b="1" dirty="0"/>
            </a:p>
          </p:txBody>
        </p:sp>
        <p:sp>
          <p:nvSpPr>
            <p:cNvPr id="27" name="íšļïḓe">
              <a:extLst>
                <a:ext uri="{FF2B5EF4-FFF2-40B4-BE49-F238E27FC236}">
                  <a16:creationId xmlns="" xmlns:a16="http://schemas.microsoft.com/office/drawing/2014/main" id="{B798A3C4-5E6F-4230-AF1C-4EC4C9114842}"/>
                </a:ext>
              </a:extLst>
            </p:cNvPr>
            <p:cNvSpPr/>
            <p:nvPr/>
          </p:nvSpPr>
          <p:spPr>
            <a:xfrm>
              <a:off x="7123153" y="2534695"/>
              <a:ext cx="1636738" cy="385086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dirty="0"/>
                <a:t>此处输入标题</a:t>
              </a:r>
              <a:endParaRPr lang="en-US" altLang="zh-CN" sz="1600" b="1" dirty="0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805B2673-027E-4721-8012-BFCD5611FED0}"/>
              </a:ext>
            </a:extLst>
          </p:cNvPr>
          <p:cNvGrpSpPr/>
          <p:nvPr/>
        </p:nvGrpSpPr>
        <p:grpSpPr>
          <a:xfrm>
            <a:off x="2060610" y="3919763"/>
            <a:ext cx="1636738" cy="1631984"/>
            <a:chOff x="2060610" y="4389663"/>
            <a:chExt cx="1636738" cy="1631984"/>
          </a:xfrm>
        </p:grpSpPr>
        <p:sp>
          <p:nvSpPr>
            <p:cNvPr id="29" name="ïṩľïďé">
              <a:extLst>
                <a:ext uri="{FF2B5EF4-FFF2-40B4-BE49-F238E27FC236}">
                  <a16:creationId xmlns="" xmlns:a16="http://schemas.microsoft.com/office/drawing/2014/main" id="{D28A3C2F-630F-4821-8886-54C00E7A2FA8}"/>
                </a:ext>
              </a:extLst>
            </p:cNvPr>
            <p:cNvSpPr/>
            <p:nvPr/>
          </p:nvSpPr>
          <p:spPr>
            <a:xfrm>
              <a:off x="2060610" y="4389663"/>
              <a:ext cx="1636738" cy="385086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dirty="0"/>
                <a:t>此处输入标题</a:t>
              </a:r>
              <a:endParaRPr lang="en-US" altLang="zh-CN" sz="1600" b="1" dirty="0"/>
            </a:p>
          </p:txBody>
        </p:sp>
        <p:sp>
          <p:nvSpPr>
            <p:cNvPr id="30" name="iṩliḍé">
              <a:extLst>
                <a:ext uri="{FF2B5EF4-FFF2-40B4-BE49-F238E27FC236}">
                  <a16:creationId xmlns="" xmlns:a16="http://schemas.microsoft.com/office/drawing/2014/main" id="{3ACE25DE-D987-405B-8D7B-9AF2AE2AC74D}"/>
                </a:ext>
              </a:extLst>
            </p:cNvPr>
            <p:cNvSpPr/>
            <p:nvPr/>
          </p:nvSpPr>
          <p:spPr>
            <a:xfrm>
              <a:off x="2060610" y="5010562"/>
              <a:ext cx="1636738" cy="385086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dirty="0"/>
                <a:t>此处输入标题</a:t>
              </a:r>
              <a:endParaRPr lang="en-US" altLang="zh-CN" sz="1600" b="1" dirty="0"/>
            </a:p>
          </p:txBody>
        </p:sp>
        <p:sp>
          <p:nvSpPr>
            <p:cNvPr id="31" name="ïṡ1îḋe">
              <a:extLst>
                <a:ext uri="{FF2B5EF4-FFF2-40B4-BE49-F238E27FC236}">
                  <a16:creationId xmlns="" xmlns:a16="http://schemas.microsoft.com/office/drawing/2014/main" id="{E32F106F-FE93-48CE-A69F-8E173F771623}"/>
                </a:ext>
              </a:extLst>
            </p:cNvPr>
            <p:cNvSpPr/>
            <p:nvPr/>
          </p:nvSpPr>
          <p:spPr>
            <a:xfrm>
              <a:off x="2060610" y="5636561"/>
              <a:ext cx="1636738" cy="385086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dirty="0"/>
                <a:t>此处输入标题</a:t>
              </a:r>
              <a:endParaRPr lang="en-US" altLang="zh-CN" sz="1600" b="1" dirty="0"/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1A9CBB64-08DC-4B20-B2AF-5C320E922CFD}"/>
              </a:ext>
            </a:extLst>
          </p:cNvPr>
          <p:cNvGrpSpPr/>
          <p:nvPr/>
        </p:nvGrpSpPr>
        <p:grpSpPr>
          <a:xfrm>
            <a:off x="8494652" y="3919763"/>
            <a:ext cx="1636738" cy="1631984"/>
            <a:chOff x="8494652" y="4389663"/>
            <a:chExt cx="1636738" cy="1631984"/>
          </a:xfrm>
        </p:grpSpPr>
        <p:sp>
          <p:nvSpPr>
            <p:cNvPr id="33" name="íşḻiďé">
              <a:extLst>
                <a:ext uri="{FF2B5EF4-FFF2-40B4-BE49-F238E27FC236}">
                  <a16:creationId xmlns="" xmlns:a16="http://schemas.microsoft.com/office/drawing/2014/main" id="{EF92F119-5F5E-406E-96B1-68FD82D15483}"/>
                </a:ext>
              </a:extLst>
            </p:cNvPr>
            <p:cNvSpPr/>
            <p:nvPr/>
          </p:nvSpPr>
          <p:spPr>
            <a:xfrm>
              <a:off x="8494652" y="4389663"/>
              <a:ext cx="1636738" cy="385086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dirty="0"/>
                <a:t>此处输入标题</a:t>
              </a:r>
              <a:endParaRPr lang="en-US" altLang="zh-CN" sz="1600" b="1" dirty="0"/>
            </a:p>
          </p:txBody>
        </p:sp>
        <p:sp>
          <p:nvSpPr>
            <p:cNvPr id="34" name="ï$ľiḑè">
              <a:extLst>
                <a:ext uri="{FF2B5EF4-FFF2-40B4-BE49-F238E27FC236}">
                  <a16:creationId xmlns="" xmlns:a16="http://schemas.microsoft.com/office/drawing/2014/main" id="{5CB20852-8AC4-4D8C-AC63-D6F6FE1FFA73}"/>
                </a:ext>
              </a:extLst>
            </p:cNvPr>
            <p:cNvSpPr/>
            <p:nvPr/>
          </p:nvSpPr>
          <p:spPr>
            <a:xfrm>
              <a:off x="8494652" y="5010562"/>
              <a:ext cx="1636738" cy="385086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dirty="0"/>
                <a:t>此处输入标题</a:t>
              </a:r>
              <a:endParaRPr lang="en-US" altLang="zh-CN" sz="1600" b="1" dirty="0"/>
            </a:p>
          </p:txBody>
        </p:sp>
        <p:sp>
          <p:nvSpPr>
            <p:cNvPr id="35" name="iṩļíḋê">
              <a:extLst>
                <a:ext uri="{FF2B5EF4-FFF2-40B4-BE49-F238E27FC236}">
                  <a16:creationId xmlns="" xmlns:a16="http://schemas.microsoft.com/office/drawing/2014/main" id="{051AAE72-049D-4A39-8551-D7F184A4AA1C}"/>
                </a:ext>
              </a:extLst>
            </p:cNvPr>
            <p:cNvSpPr/>
            <p:nvPr/>
          </p:nvSpPr>
          <p:spPr>
            <a:xfrm>
              <a:off x="8494652" y="5636561"/>
              <a:ext cx="1636738" cy="385086"/>
            </a:xfrm>
            <a:prstGeom prst="round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dirty="0"/>
                <a:t>此处输入标题</a:t>
              </a:r>
              <a:endParaRPr lang="en-US" altLang="zh-CN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9591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7" r="29407"/>
          <a:stretch/>
        </p:blipFill>
        <p:spPr>
          <a:xfrm>
            <a:off x="7638854" y="20073"/>
            <a:ext cx="4553146" cy="6856781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4C02982B-89A7-4DA9-ACB4-2CB8A6041ED6}"/>
              </a:ext>
            </a:extLst>
          </p:cNvPr>
          <p:cNvGrpSpPr/>
          <p:nvPr/>
        </p:nvGrpSpPr>
        <p:grpSpPr>
          <a:xfrm>
            <a:off x="0" y="-1"/>
            <a:ext cx="12192000" cy="1585043"/>
            <a:chOff x="0" y="-1"/>
            <a:chExt cx="12192000" cy="2318023"/>
          </a:xfrm>
        </p:grpSpPr>
        <p:sp>
          <p:nvSpPr>
            <p:cNvPr id="10" name="任意多边形: 形状 9">
              <a:extLst>
                <a:ext uri="{FF2B5EF4-FFF2-40B4-BE49-F238E27FC236}">
                  <a16:creationId xmlns="" xmlns:a16="http://schemas.microsoft.com/office/drawing/2014/main" id="{08B84F62-97B2-4A89-98FC-3B34A44C08A9}"/>
                </a:ext>
              </a:extLst>
            </p:cNvPr>
            <p:cNvSpPr/>
            <p:nvPr/>
          </p:nvSpPr>
          <p:spPr>
            <a:xfrm>
              <a:off x="0" y="-1"/>
              <a:ext cx="12192000" cy="2318022"/>
            </a:xfrm>
            <a:custGeom>
              <a:avLst/>
              <a:gdLst>
                <a:gd name="connsiteX0" fmla="*/ 0 w 12192000"/>
                <a:gd name="connsiteY0" fmla="*/ 0 h 2318022"/>
                <a:gd name="connsiteX1" fmla="*/ 12192000 w 12192000"/>
                <a:gd name="connsiteY1" fmla="*/ 0 h 2318022"/>
                <a:gd name="connsiteX2" fmla="*/ 12192000 w 12192000"/>
                <a:gd name="connsiteY2" fmla="*/ 453934 h 2318022"/>
                <a:gd name="connsiteX3" fmla="*/ 0 w 12192000"/>
                <a:gd name="connsiteY3" fmla="*/ 2318022 h 23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2318022">
                  <a:moveTo>
                    <a:pt x="0" y="0"/>
                  </a:moveTo>
                  <a:lnTo>
                    <a:pt x="12192000" y="0"/>
                  </a:lnTo>
                  <a:lnTo>
                    <a:pt x="12192000" y="453934"/>
                  </a:lnTo>
                  <a:lnTo>
                    <a:pt x="0" y="2318022"/>
                  </a:lnTo>
                  <a:close/>
                </a:path>
              </a:pathLst>
            </a:custGeom>
            <a:solidFill>
              <a:srgbClr val="104D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="" xmlns:a16="http://schemas.microsoft.com/office/drawing/2014/main" id="{5927D54B-0ED6-4D3A-A743-C86698473D87}"/>
                </a:ext>
              </a:extLst>
            </p:cNvPr>
            <p:cNvSpPr/>
            <p:nvPr/>
          </p:nvSpPr>
          <p:spPr>
            <a:xfrm>
              <a:off x="7043" y="1"/>
              <a:ext cx="5983379" cy="2318021"/>
            </a:xfrm>
            <a:custGeom>
              <a:avLst/>
              <a:gdLst>
                <a:gd name="connsiteX0" fmla="*/ 0 w 5983379"/>
                <a:gd name="connsiteY0" fmla="*/ 0 h 2318021"/>
                <a:gd name="connsiteX1" fmla="*/ 5983379 w 5983379"/>
                <a:gd name="connsiteY1" fmla="*/ 0 h 2318021"/>
                <a:gd name="connsiteX2" fmla="*/ 4569501 w 5983379"/>
                <a:gd name="connsiteY2" fmla="*/ 1619371 h 2318021"/>
                <a:gd name="connsiteX3" fmla="*/ 0 w 5983379"/>
                <a:gd name="connsiteY3" fmla="*/ 2318021 h 231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83379" h="2318021">
                  <a:moveTo>
                    <a:pt x="0" y="0"/>
                  </a:moveTo>
                  <a:lnTo>
                    <a:pt x="5983379" y="0"/>
                  </a:lnTo>
                  <a:lnTo>
                    <a:pt x="4569501" y="1619371"/>
                  </a:lnTo>
                  <a:lnTo>
                    <a:pt x="0" y="2318021"/>
                  </a:lnTo>
                  <a:close/>
                </a:path>
              </a:pathLst>
            </a:custGeom>
            <a:solidFill>
              <a:srgbClr val="033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421D7B92-95E5-4EBB-85C0-7CD064108B9A}"/>
              </a:ext>
            </a:extLst>
          </p:cNvPr>
          <p:cNvCxnSpPr>
            <a:cxnSpLocks/>
          </p:cNvCxnSpPr>
          <p:nvPr/>
        </p:nvCxnSpPr>
        <p:spPr>
          <a:xfrm>
            <a:off x="493486" y="5156200"/>
            <a:ext cx="665454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2CFA43BE-9F56-453D-A506-5D5608C1B143}"/>
              </a:ext>
            </a:extLst>
          </p:cNvPr>
          <p:cNvGrpSpPr/>
          <p:nvPr/>
        </p:nvGrpSpPr>
        <p:grpSpPr>
          <a:xfrm>
            <a:off x="1130300" y="2197100"/>
            <a:ext cx="6338332" cy="3293209"/>
            <a:chOff x="736600" y="0"/>
            <a:chExt cx="6338332" cy="3293209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D4386B11-90DC-4EB0-956A-DD95BE8F1D58}"/>
                </a:ext>
              </a:extLst>
            </p:cNvPr>
            <p:cNvSpPr txBox="1"/>
            <p:nvPr/>
          </p:nvSpPr>
          <p:spPr>
            <a:xfrm>
              <a:off x="736600" y="1374051"/>
              <a:ext cx="2605200" cy="1585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700" b="1" dirty="0">
                  <a:solidFill>
                    <a:schemeClr val="bg2">
                      <a:lumMod val="90000"/>
                    </a:schemeClr>
                  </a:solidFill>
                  <a:cs typeface="+mn-ea"/>
                  <a:sym typeface="+mn-lt"/>
                </a:rPr>
                <a:t>Part</a:t>
              </a:r>
              <a:endParaRPr lang="zh-CN" altLang="en-US" sz="9700" b="1" dirty="0">
                <a:solidFill>
                  <a:schemeClr val="bg2">
                    <a:lumMod val="9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7A5C2D50-E889-4FE8-8607-C2F17B72E0FB}"/>
                </a:ext>
              </a:extLst>
            </p:cNvPr>
            <p:cNvSpPr txBox="1"/>
            <p:nvPr/>
          </p:nvSpPr>
          <p:spPr>
            <a:xfrm>
              <a:off x="3184123" y="0"/>
              <a:ext cx="3890809" cy="3293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800" b="1" dirty="0">
                  <a:solidFill>
                    <a:schemeClr val="bg2">
                      <a:lumMod val="90000"/>
                    </a:schemeClr>
                  </a:solidFill>
                  <a:cs typeface="+mn-ea"/>
                  <a:sym typeface="+mn-lt"/>
                </a:rPr>
                <a:t>02.</a:t>
              </a:r>
              <a:endParaRPr lang="zh-CN" altLang="en-US" sz="20800" b="1" dirty="0">
                <a:solidFill>
                  <a:schemeClr val="bg2">
                    <a:lumMod val="9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ACC6EA2-0676-4231-8A52-B9FE581BE82F}"/>
              </a:ext>
            </a:extLst>
          </p:cNvPr>
          <p:cNvSpPr txBox="1"/>
          <p:nvPr/>
        </p:nvSpPr>
        <p:spPr>
          <a:xfrm>
            <a:off x="3885599" y="4146704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6000" b="1" dirty="0">
                <a:solidFill>
                  <a:schemeClr val="accent2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项目难点</a:t>
            </a:r>
          </a:p>
        </p:txBody>
      </p:sp>
    </p:spTree>
    <p:extLst>
      <p:ext uri="{BB962C8B-B14F-4D97-AF65-F5344CB8AC3E}">
        <p14:creationId xmlns:p14="http://schemas.microsoft.com/office/powerpoint/2010/main" val="382979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3FAB0A3-F87F-47C3-8012-ACAA7340774C}"/>
              </a:ext>
            </a:extLst>
          </p:cNvPr>
          <p:cNvGrpSpPr/>
          <p:nvPr/>
        </p:nvGrpSpPr>
        <p:grpSpPr>
          <a:xfrm>
            <a:off x="4390226" y="2046153"/>
            <a:ext cx="3934061" cy="3242851"/>
            <a:chOff x="4128970" y="2017125"/>
            <a:chExt cx="3934061" cy="3242851"/>
          </a:xfrm>
        </p:grpSpPr>
        <p:sp>
          <p:nvSpPr>
            <p:cNvPr id="6" name="îšļïḋé">
              <a:extLst>
                <a:ext uri="{FF2B5EF4-FFF2-40B4-BE49-F238E27FC236}">
                  <a16:creationId xmlns="" xmlns:a16="http://schemas.microsoft.com/office/drawing/2014/main" id="{E4E212FA-DA69-461E-A549-9CB85735B274}"/>
                </a:ext>
              </a:extLst>
            </p:cNvPr>
            <p:cNvSpPr/>
            <p:nvPr/>
          </p:nvSpPr>
          <p:spPr>
            <a:xfrm>
              <a:off x="4545464" y="2087610"/>
              <a:ext cx="3101074" cy="3101882"/>
            </a:xfrm>
            <a:prstGeom prst="circularArrow">
              <a:avLst>
                <a:gd name="adj1" fmla="val 4668"/>
                <a:gd name="adj2" fmla="val 272909"/>
                <a:gd name="adj3" fmla="val 12840990"/>
                <a:gd name="adj4" fmla="val 18024320"/>
                <a:gd name="adj5" fmla="val 4847"/>
              </a:avLst>
            </a:prstGeom>
            <a:solidFill>
              <a:schemeClr val="accent2"/>
            </a:solidFill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7" name="íşḻïḓé">
              <a:extLst>
                <a:ext uri="{FF2B5EF4-FFF2-40B4-BE49-F238E27FC236}">
                  <a16:creationId xmlns="" xmlns:a16="http://schemas.microsoft.com/office/drawing/2014/main" id="{1E12E6BA-1C4B-49F8-B42A-212751AF13A3}"/>
                </a:ext>
              </a:extLst>
            </p:cNvPr>
            <p:cNvGrpSpPr/>
            <p:nvPr/>
          </p:nvGrpSpPr>
          <p:grpSpPr>
            <a:xfrm>
              <a:off x="5394752" y="2017125"/>
              <a:ext cx="1402495" cy="701428"/>
              <a:chOff x="5357102" y="1930069"/>
              <a:chExt cx="1477794" cy="739087"/>
            </a:xfrm>
          </p:grpSpPr>
          <p:sp>
            <p:nvSpPr>
              <p:cNvPr id="20" name="iślíḍe">
                <a:extLst>
                  <a:ext uri="{FF2B5EF4-FFF2-40B4-BE49-F238E27FC236}">
                    <a16:creationId xmlns="" xmlns:a16="http://schemas.microsoft.com/office/drawing/2014/main" id="{94A1B7C7-D16B-4AEB-84FD-65973615D519}"/>
                  </a:ext>
                </a:extLst>
              </p:cNvPr>
              <p:cNvSpPr/>
              <p:nvPr/>
            </p:nvSpPr>
            <p:spPr>
              <a:xfrm>
                <a:off x="5357102" y="1930069"/>
                <a:ext cx="1477794" cy="7390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21" name="îŝḷïḋe">
                <a:extLst>
                  <a:ext uri="{FF2B5EF4-FFF2-40B4-BE49-F238E27FC236}">
                    <a16:creationId xmlns="" xmlns:a16="http://schemas.microsoft.com/office/drawing/2014/main" id="{164C73D4-CFEB-4BDC-9E39-E420797DD69D}"/>
                  </a:ext>
                </a:extLst>
              </p:cNvPr>
              <p:cNvSpPr/>
              <p:nvPr/>
            </p:nvSpPr>
            <p:spPr>
              <a:xfrm>
                <a:off x="5878284" y="2086713"/>
                <a:ext cx="435430" cy="425799"/>
              </a:xfrm>
              <a:custGeom>
                <a:avLst/>
                <a:gdLst>
                  <a:gd name="connsiteX0" fmla="*/ 454143 w 606157"/>
                  <a:gd name="connsiteY0" fmla="*/ 386956 h 592750"/>
                  <a:gd name="connsiteX1" fmla="*/ 454143 w 606157"/>
                  <a:gd name="connsiteY1" fmla="*/ 559114 h 592750"/>
                  <a:gd name="connsiteX2" fmla="*/ 456800 w 606157"/>
                  <a:gd name="connsiteY2" fmla="*/ 561957 h 592750"/>
                  <a:gd name="connsiteX3" fmla="*/ 466005 w 606157"/>
                  <a:gd name="connsiteY3" fmla="*/ 561957 h 592750"/>
                  <a:gd name="connsiteX4" fmla="*/ 467997 w 606157"/>
                  <a:gd name="connsiteY4" fmla="*/ 559114 h 592750"/>
                  <a:gd name="connsiteX5" fmla="*/ 467997 w 606157"/>
                  <a:gd name="connsiteY5" fmla="*/ 386956 h 592750"/>
                  <a:gd name="connsiteX6" fmla="*/ 242918 w 606157"/>
                  <a:gd name="connsiteY6" fmla="*/ 134357 h 592750"/>
                  <a:gd name="connsiteX7" fmla="*/ 256203 w 606157"/>
                  <a:gd name="connsiteY7" fmla="*/ 141463 h 592750"/>
                  <a:gd name="connsiteX8" fmla="*/ 323764 w 606157"/>
                  <a:gd name="connsiteY8" fmla="*/ 230906 h 592750"/>
                  <a:gd name="connsiteX9" fmla="*/ 326327 w 606157"/>
                  <a:gd name="connsiteY9" fmla="*/ 244644 h 592750"/>
                  <a:gd name="connsiteX10" fmla="*/ 313801 w 606157"/>
                  <a:gd name="connsiteY10" fmla="*/ 250803 h 592750"/>
                  <a:gd name="connsiteX11" fmla="*/ 286757 w 606157"/>
                  <a:gd name="connsiteY11" fmla="*/ 250803 h 592750"/>
                  <a:gd name="connsiteX12" fmla="*/ 286757 w 606157"/>
                  <a:gd name="connsiteY12" fmla="*/ 561957 h 592750"/>
                  <a:gd name="connsiteX13" fmla="*/ 386202 w 606157"/>
                  <a:gd name="connsiteY13" fmla="*/ 561957 h 592750"/>
                  <a:gd name="connsiteX14" fmla="*/ 389144 w 606157"/>
                  <a:gd name="connsiteY14" fmla="*/ 559114 h 592750"/>
                  <a:gd name="connsiteX15" fmla="*/ 389144 w 606157"/>
                  <a:gd name="connsiteY15" fmla="*/ 332760 h 592750"/>
                  <a:gd name="connsiteX16" fmla="*/ 389144 w 606157"/>
                  <a:gd name="connsiteY16" fmla="*/ 306799 h 592750"/>
                  <a:gd name="connsiteX17" fmla="*/ 378136 w 606157"/>
                  <a:gd name="connsiteY17" fmla="*/ 332192 h 592750"/>
                  <a:gd name="connsiteX18" fmla="*/ 350998 w 606157"/>
                  <a:gd name="connsiteY18" fmla="*/ 350004 h 592750"/>
                  <a:gd name="connsiteX19" fmla="*/ 339232 w 606157"/>
                  <a:gd name="connsiteY19" fmla="*/ 347541 h 592750"/>
                  <a:gd name="connsiteX20" fmla="*/ 323575 w 606157"/>
                  <a:gd name="connsiteY20" fmla="*/ 331339 h 592750"/>
                  <a:gd name="connsiteX21" fmla="*/ 323859 w 606157"/>
                  <a:gd name="connsiteY21" fmla="*/ 308789 h 592750"/>
                  <a:gd name="connsiteX22" fmla="*/ 380793 w 606157"/>
                  <a:gd name="connsiteY22" fmla="*/ 177278 h 592750"/>
                  <a:gd name="connsiteX23" fmla="*/ 404041 w 606157"/>
                  <a:gd name="connsiteY23" fmla="*/ 159750 h 592750"/>
                  <a:gd name="connsiteX24" fmla="*/ 514683 w 606157"/>
                  <a:gd name="connsiteY24" fmla="*/ 159465 h 592750"/>
                  <a:gd name="connsiteX25" fmla="*/ 542296 w 606157"/>
                  <a:gd name="connsiteY25" fmla="*/ 177278 h 592750"/>
                  <a:gd name="connsiteX26" fmla="*/ 599230 w 606157"/>
                  <a:gd name="connsiteY26" fmla="*/ 308789 h 592750"/>
                  <a:gd name="connsiteX27" fmla="*/ 599610 w 606157"/>
                  <a:gd name="connsiteY27" fmla="*/ 331339 h 592750"/>
                  <a:gd name="connsiteX28" fmla="*/ 583858 w 606157"/>
                  <a:gd name="connsiteY28" fmla="*/ 347541 h 592750"/>
                  <a:gd name="connsiteX29" fmla="*/ 572092 w 606157"/>
                  <a:gd name="connsiteY29" fmla="*/ 350004 h 592750"/>
                  <a:gd name="connsiteX30" fmla="*/ 544953 w 606157"/>
                  <a:gd name="connsiteY30" fmla="*/ 332192 h 592750"/>
                  <a:gd name="connsiteX31" fmla="*/ 532997 w 606157"/>
                  <a:gd name="connsiteY31" fmla="*/ 304525 h 592750"/>
                  <a:gd name="connsiteX32" fmla="*/ 532997 w 606157"/>
                  <a:gd name="connsiteY32" fmla="*/ 332760 h 592750"/>
                  <a:gd name="connsiteX33" fmla="*/ 532997 w 606157"/>
                  <a:gd name="connsiteY33" fmla="*/ 559114 h 592750"/>
                  <a:gd name="connsiteX34" fmla="*/ 536887 w 606157"/>
                  <a:gd name="connsiteY34" fmla="*/ 561957 h 592750"/>
                  <a:gd name="connsiteX35" fmla="*/ 590785 w 606157"/>
                  <a:gd name="connsiteY35" fmla="*/ 561957 h 592750"/>
                  <a:gd name="connsiteX36" fmla="*/ 606157 w 606157"/>
                  <a:gd name="connsiteY36" fmla="*/ 577401 h 592750"/>
                  <a:gd name="connsiteX37" fmla="*/ 590785 w 606157"/>
                  <a:gd name="connsiteY37" fmla="*/ 592750 h 592750"/>
                  <a:gd name="connsiteX38" fmla="*/ 15372 w 606157"/>
                  <a:gd name="connsiteY38" fmla="*/ 592750 h 592750"/>
                  <a:gd name="connsiteX39" fmla="*/ 0 w 606157"/>
                  <a:gd name="connsiteY39" fmla="*/ 577401 h 592750"/>
                  <a:gd name="connsiteX40" fmla="*/ 15372 w 606157"/>
                  <a:gd name="connsiteY40" fmla="*/ 561957 h 592750"/>
                  <a:gd name="connsiteX41" fmla="*/ 50766 w 606157"/>
                  <a:gd name="connsiteY41" fmla="*/ 561957 h 592750"/>
                  <a:gd name="connsiteX42" fmla="*/ 50766 w 606157"/>
                  <a:gd name="connsiteY42" fmla="*/ 369617 h 592750"/>
                  <a:gd name="connsiteX43" fmla="*/ 23628 w 606157"/>
                  <a:gd name="connsiteY43" fmla="*/ 369617 h 592750"/>
                  <a:gd name="connsiteX44" fmla="*/ 11102 w 606157"/>
                  <a:gd name="connsiteY44" fmla="*/ 363459 h 592750"/>
                  <a:gd name="connsiteX45" fmla="*/ 13759 w 606157"/>
                  <a:gd name="connsiteY45" fmla="*/ 349720 h 592750"/>
                  <a:gd name="connsiteX46" fmla="*/ 81226 w 606157"/>
                  <a:gd name="connsiteY46" fmla="*/ 260278 h 592750"/>
                  <a:gd name="connsiteX47" fmla="*/ 94605 w 606157"/>
                  <a:gd name="connsiteY47" fmla="*/ 253172 h 592750"/>
                  <a:gd name="connsiteX48" fmla="*/ 107890 w 606157"/>
                  <a:gd name="connsiteY48" fmla="*/ 260278 h 592750"/>
                  <a:gd name="connsiteX49" fmla="*/ 175452 w 606157"/>
                  <a:gd name="connsiteY49" fmla="*/ 349720 h 592750"/>
                  <a:gd name="connsiteX50" fmla="*/ 178014 w 606157"/>
                  <a:gd name="connsiteY50" fmla="*/ 363459 h 592750"/>
                  <a:gd name="connsiteX51" fmla="*/ 165488 w 606157"/>
                  <a:gd name="connsiteY51" fmla="*/ 369617 h 592750"/>
                  <a:gd name="connsiteX52" fmla="*/ 138350 w 606157"/>
                  <a:gd name="connsiteY52" fmla="*/ 369617 h 592750"/>
                  <a:gd name="connsiteX53" fmla="*/ 138350 w 606157"/>
                  <a:gd name="connsiteY53" fmla="*/ 561957 h 592750"/>
                  <a:gd name="connsiteX54" fmla="*/ 199079 w 606157"/>
                  <a:gd name="connsiteY54" fmla="*/ 561957 h 592750"/>
                  <a:gd name="connsiteX55" fmla="*/ 199079 w 606157"/>
                  <a:gd name="connsiteY55" fmla="*/ 250803 h 592750"/>
                  <a:gd name="connsiteX56" fmla="*/ 172035 w 606157"/>
                  <a:gd name="connsiteY56" fmla="*/ 250803 h 592750"/>
                  <a:gd name="connsiteX57" fmla="*/ 159510 w 606157"/>
                  <a:gd name="connsiteY57" fmla="*/ 244644 h 592750"/>
                  <a:gd name="connsiteX58" fmla="*/ 162072 w 606157"/>
                  <a:gd name="connsiteY58" fmla="*/ 230906 h 592750"/>
                  <a:gd name="connsiteX59" fmla="*/ 229539 w 606157"/>
                  <a:gd name="connsiteY59" fmla="*/ 141463 h 592750"/>
                  <a:gd name="connsiteX60" fmla="*/ 242918 w 606157"/>
                  <a:gd name="connsiteY60" fmla="*/ 134357 h 592750"/>
                  <a:gd name="connsiteX61" fmla="*/ 458182 w 606157"/>
                  <a:gd name="connsiteY61" fmla="*/ 0 h 592750"/>
                  <a:gd name="connsiteX62" fmla="*/ 532629 w 606157"/>
                  <a:gd name="connsiteY62" fmla="*/ 74306 h 592750"/>
                  <a:gd name="connsiteX63" fmla="*/ 458182 w 606157"/>
                  <a:gd name="connsiteY63" fmla="*/ 148612 h 592750"/>
                  <a:gd name="connsiteX64" fmla="*/ 383735 w 606157"/>
                  <a:gd name="connsiteY64" fmla="*/ 74306 h 592750"/>
                  <a:gd name="connsiteX65" fmla="*/ 458182 w 606157"/>
                  <a:gd name="connsiteY65" fmla="*/ 0 h 59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6157" h="592750">
                    <a:moveTo>
                      <a:pt x="454143" y="386956"/>
                    </a:moveTo>
                    <a:lnTo>
                      <a:pt x="454143" y="559114"/>
                    </a:lnTo>
                    <a:cubicBezTo>
                      <a:pt x="454143" y="560062"/>
                      <a:pt x="454048" y="561957"/>
                      <a:pt x="456800" y="561957"/>
                    </a:cubicBezTo>
                    <a:lnTo>
                      <a:pt x="466005" y="561957"/>
                    </a:lnTo>
                    <a:cubicBezTo>
                      <a:pt x="468282" y="561957"/>
                      <a:pt x="467997" y="560062"/>
                      <a:pt x="467997" y="559114"/>
                    </a:cubicBezTo>
                    <a:lnTo>
                      <a:pt x="467997" y="386956"/>
                    </a:lnTo>
                    <a:close/>
                    <a:moveTo>
                      <a:pt x="242918" y="134357"/>
                    </a:moveTo>
                    <a:cubicBezTo>
                      <a:pt x="247947" y="134357"/>
                      <a:pt x="252787" y="136915"/>
                      <a:pt x="256203" y="141463"/>
                    </a:cubicBezTo>
                    <a:lnTo>
                      <a:pt x="323764" y="230906"/>
                    </a:lnTo>
                    <a:cubicBezTo>
                      <a:pt x="328699" y="237443"/>
                      <a:pt x="327465" y="242275"/>
                      <a:pt x="326327" y="244644"/>
                    </a:cubicBezTo>
                    <a:cubicBezTo>
                      <a:pt x="325188" y="246918"/>
                      <a:pt x="322056" y="250803"/>
                      <a:pt x="313801" y="250803"/>
                    </a:cubicBezTo>
                    <a:lnTo>
                      <a:pt x="286757" y="250803"/>
                    </a:lnTo>
                    <a:lnTo>
                      <a:pt x="286757" y="561957"/>
                    </a:lnTo>
                    <a:lnTo>
                      <a:pt x="386202" y="561957"/>
                    </a:lnTo>
                    <a:cubicBezTo>
                      <a:pt x="389713" y="561957"/>
                      <a:pt x="389144" y="560062"/>
                      <a:pt x="389144" y="559114"/>
                    </a:cubicBezTo>
                    <a:lnTo>
                      <a:pt x="389144" y="332760"/>
                    </a:lnTo>
                    <a:lnTo>
                      <a:pt x="389144" y="306799"/>
                    </a:lnTo>
                    <a:lnTo>
                      <a:pt x="378136" y="332192"/>
                    </a:lnTo>
                    <a:cubicBezTo>
                      <a:pt x="373392" y="342993"/>
                      <a:pt x="362764" y="350004"/>
                      <a:pt x="350998" y="350004"/>
                    </a:cubicBezTo>
                    <a:cubicBezTo>
                      <a:pt x="346918" y="350004"/>
                      <a:pt x="343027" y="349152"/>
                      <a:pt x="339232" y="347541"/>
                    </a:cubicBezTo>
                    <a:cubicBezTo>
                      <a:pt x="332020" y="344414"/>
                      <a:pt x="326421" y="338635"/>
                      <a:pt x="323575" y="331339"/>
                    </a:cubicBezTo>
                    <a:cubicBezTo>
                      <a:pt x="320633" y="324043"/>
                      <a:pt x="320728" y="315990"/>
                      <a:pt x="323859" y="308789"/>
                    </a:cubicBezTo>
                    <a:lnTo>
                      <a:pt x="380793" y="177278"/>
                    </a:lnTo>
                    <a:cubicBezTo>
                      <a:pt x="384969" y="167708"/>
                      <a:pt x="393224" y="159750"/>
                      <a:pt x="404041" y="159750"/>
                    </a:cubicBezTo>
                    <a:cubicBezTo>
                      <a:pt x="404990" y="159750"/>
                      <a:pt x="514304" y="159465"/>
                      <a:pt x="514683" y="159465"/>
                    </a:cubicBezTo>
                    <a:cubicBezTo>
                      <a:pt x="526544" y="159465"/>
                      <a:pt x="537552" y="166477"/>
                      <a:pt x="542296" y="177278"/>
                    </a:cubicBezTo>
                    <a:lnTo>
                      <a:pt x="599230" y="308789"/>
                    </a:lnTo>
                    <a:cubicBezTo>
                      <a:pt x="602361" y="315990"/>
                      <a:pt x="602456" y="324043"/>
                      <a:pt x="599610" y="331339"/>
                    </a:cubicBezTo>
                    <a:cubicBezTo>
                      <a:pt x="596668" y="338635"/>
                      <a:pt x="591070" y="344414"/>
                      <a:pt x="583858" y="347541"/>
                    </a:cubicBezTo>
                    <a:cubicBezTo>
                      <a:pt x="580062" y="349152"/>
                      <a:pt x="576172" y="350004"/>
                      <a:pt x="572092" y="350004"/>
                    </a:cubicBezTo>
                    <a:cubicBezTo>
                      <a:pt x="560325" y="350004"/>
                      <a:pt x="549698" y="342993"/>
                      <a:pt x="544953" y="332192"/>
                    </a:cubicBezTo>
                    <a:lnTo>
                      <a:pt x="532997" y="304525"/>
                    </a:lnTo>
                    <a:lnTo>
                      <a:pt x="532997" y="332760"/>
                    </a:lnTo>
                    <a:lnTo>
                      <a:pt x="532997" y="559114"/>
                    </a:lnTo>
                    <a:cubicBezTo>
                      <a:pt x="532997" y="560062"/>
                      <a:pt x="533282" y="561957"/>
                      <a:pt x="536887" y="561957"/>
                    </a:cubicBezTo>
                    <a:lnTo>
                      <a:pt x="590785" y="561957"/>
                    </a:lnTo>
                    <a:cubicBezTo>
                      <a:pt x="599230" y="561957"/>
                      <a:pt x="606157" y="568873"/>
                      <a:pt x="606157" y="577401"/>
                    </a:cubicBezTo>
                    <a:cubicBezTo>
                      <a:pt x="606157" y="585928"/>
                      <a:pt x="599230" y="592750"/>
                      <a:pt x="590785" y="592750"/>
                    </a:cubicBezTo>
                    <a:lnTo>
                      <a:pt x="15372" y="592750"/>
                    </a:lnTo>
                    <a:cubicBezTo>
                      <a:pt x="6927" y="592750"/>
                      <a:pt x="0" y="585833"/>
                      <a:pt x="0" y="577401"/>
                    </a:cubicBezTo>
                    <a:cubicBezTo>
                      <a:pt x="0" y="568873"/>
                      <a:pt x="6927" y="561957"/>
                      <a:pt x="15372" y="561957"/>
                    </a:cubicBezTo>
                    <a:lnTo>
                      <a:pt x="50766" y="561957"/>
                    </a:lnTo>
                    <a:lnTo>
                      <a:pt x="50766" y="369617"/>
                    </a:lnTo>
                    <a:lnTo>
                      <a:pt x="23628" y="369617"/>
                    </a:lnTo>
                    <a:cubicBezTo>
                      <a:pt x="15467" y="369617"/>
                      <a:pt x="12336" y="365733"/>
                      <a:pt x="11102" y="363459"/>
                    </a:cubicBezTo>
                    <a:cubicBezTo>
                      <a:pt x="9963" y="361090"/>
                      <a:pt x="8825" y="356258"/>
                      <a:pt x="13759" y="349720"/>
                    </a:cubicBezTo>
                    <a:lnTo>
                      <a:pt x="81226" y="260278"/>
                    </a:lnTo>
                    <a:cubicBezTo>
                      <a:pt x="84642" y="255730"/>
                      <a:pt x="89481" y="253172"/>
                      <a:pt x="94605" y="253172"/>
                    </a:cubicBezTo>
                    <a:cubicBezTo>
                      <a:pt x="99634" y="253172"/>
                      <a:pt x="104474" y="255730"/>
                      <a:pt x="107890" y="260278"/>
                    </a:cubicBezTo>
                    <a:lnTo>
                      <a:pt x="175452" y="349720"/>
                    </a:lnTo>
                    <a:cubicBezTo>
                      <a:pt x="180386" y="356258"/>
                      <a:pt x="179152" y="361090"/>
                      <a:pt x="178014" y="363459"/>
                    </a:cubicBezTo>
                    <a:cubicBezTo>
                      <a:pt x="176875" y="365733"/>
                      <a:pt x="173649" y="369617"/>
                      <a:pt x="165488" y="369617"/>
                    </a:cubicBezTo>
                    <a:lnTo>
                      <a:pt x="138350" y="369617"/>
                    </a:lnTo>
                    <a:lnTo>
                      <a:pt x="138350" y="561957"/>
                    </a:lnTo>
                    <a:lnTo>
                      <a:pt x="199079" y="561957"/>
                    </a:lnTo>
                    <a:lnTo>
                      <a:pt x="199079" y="250803"/>
                    </a:lnTo>
                    <a:lnTo>
                      <a:pt x="172035" y="250803"/>
                    </a:lnTo>
                    <a:cubicBezTo>
                      <a:pt x="163780" y="250803"/>
                      <a:pt x="160649" y="246918"/>
                      <a:pt x="159510" y="244644"/>
                    </a:cubicBezTo>
                    <a:cubicBezTo>
                      <a:pt x="158276" y="242275"/>
                      <a:pt x="157138" y="237443"/>
                      <a:pt x="162072" y="230906"/>
                    </a:cubicBezTo>
                    <a:lnTo>
                      <a:pt x="229539" y="141463"/>
                    </a:lnTo>
                    <a:cubicBezTo>
                      <a:pt x="232955" y="136915"/>
                      <a:pt x="237889" y="134357"/>
                      <a:pt x="242918" y="134357"/>
                    </a:cubicBezTo>
                    <a:close/>
                    <a:moveTo>
                      <a:pt x="458182" y="0"/>
                    </a:moveTo>
                    <a:cubicBezTo>
                      <a:pt x="499298" y="0"/>
                      <a:pt x="532629" y="33268"/>
                      <a:pt x="532629" y="74306"/>
                    </a:cubicBezTo>
                    <a:cubicBezTo>
                      <a:pt x="532629" y="115344"/>
                      <a:pt x="499298" y="148612"/>
                      <a:pt x="458182" y="148612"/>
                    </a:cubicBezTo>
                    <a:cubicBezTo>
                      <a:pt x="417066" y="148612"/>
                      <a:pt x="383735" y="115344"/>
                      <a:pt x="383735" y="74306"/>
                    </a:cubicBezTo>
                    <a:cubicBezTo>
                      <a:pt x="383735" y="33268"/>
                      <a:pt x="417066" y="0"/>
                      <a:pt x="4581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îSļîḑê">
              <a:extLst>
                <a:ext uri="{FF2B5EF4-FFF2-40B4-BE49-F238E27FC236}">
                  <a16:creationId xmlns="" xmlns:a16="http://schemas.microsoft.com/office/drawing/2014/main" id="{45837279-BDF6-4F98-8A8D-8DB022C214A9}"/>
                </a:ext>
              </a:extLst>
            </p:cNvPr>
            <p:cNvGrpSpPr/>
            <p:nvPr/>
          </p:nvGrpSpPr>
          <p:grpSpPr>
            <a:xfrm>
              <a:off x="6660536" y="3287833"/>
              <a:ext cx="1402495" cy="701428"/>
              <a:chOff x="6690846" y="3269006"/>
              <a:chExt cx="1477794" cy="739087"/>
            </a:xfrm>
          </p:grpSpPr>
          <p:sp>
            <p:nvSpPr>
              <p:cNvPr id="18" name="ïṧḷîďe">
                <a:extLst>
                  <a:ext uri="{FF2B5EF4-FFF2-40B4-BE49-F238E27FC236}">
                    <a16:creationId xmlns="" xmlns:a16="http://schemas.microsoft.com/office/drawing/2014/main" id="{7E1983CD-0C8D-474C-8A06-403200D2A30D}"/>
                  </a:ext>
                </a:extLst>
              </p:cNvPr>
              <p:cNvSpPr/>
              <p:nvPr/>
            </p:nvSpPr>
            <p:spPr>
              <a:xfrm>
                <a:off x="6690846" y="3269006"/>
                <a:ext cx="1477794" cy="7390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19" name="ïş1idé">
                <a:extLst>
                  <a:ext uri="{FF2B5EF4-FFF2-40B4-BE49-F238E27FC236}">
                    <a16:creationId xmlns="" xmlns:a16="http://schemas.microsoft.com/office/drawing/2014/main" id="{B3852E3E-D40C-4B5A-9955-2A59F93CBF67}"/>
                  </a:ext>
                </a:extLst>
              </p:cNvPr>
              <p:cNvSpPr/>
              <p:nvPr/>
            </p:nvSpPr>
            <p:spPr>
              <a:xfrm>
                <a:off x="7212028" y="3425649"/>
                <a:ext cx="435430" cy="425799"/>
              </a:xfrm>
              <a:custGeom>
                <a:avLst/>
                <a:gdLst>
                  <a:gd name="connsiteX0" fmla="*/ 454143 w 606157"/>
                  <a:gd name="connsiteY0" fmla="*/ 386956 h 592750"/>
                  <a:gd name="connsiteX1" fmla="*/ 454143 w 606157"/>
                  <a:gd name="connsiteY1" fmla="*/ 559114 h 592750"/>
                  <a:gd name="connsiteX2" fmla="*/ 456800 w 606157"/>
                  <a:gd name="connsiteY2" fmla="*/ 561957 h 592750"/>
                  <a:gd name="connsiteX3" fmla="*/ 466005 w 606157"/>
                  <a:gd name="connsiteY3" fmla="*/ 561957 h 592750"/>
                  <a:gd name="connsiteX4" fmla="*/ 467997 w 606157"/>
                  <a:gd name="connsiteY4" fmla="*/ 559114 h 592750"/>
                  <a:gd name="connsiteX5" fmla="*/ 467997 w 606157"/>
                  <a:gd name="connsiteY5" fmla="*/ 386956 h 592750"/>
                  <a:gd name="connsiteX6" fmla="*/ 242918 w 606157"/>
                  <a:gd name="connsiteY6" fmla="*/ 134357 h 592750"/>
                  <a:gd name="connsiteX7" fmla="*/ 256203 w 606157"/>
                  <a:gd name="connsiteY7" fmla="*/ 141463 h 592750"/>
                  <a:gd name="connsiteX8" fmla="*/ 323764 w 606157"/>
                  <a:gd name="connsiteY8" fmla="*/ 230906 h 592750"/>
                  <a:gd name="connsiteX9" fmla="*/ 326327 w 606157"/>
                  <a:gd name="connsiteY9" fmla="*/ 244644 h 592750"/>
                  <a:gd name="connsiteX10" fmla="*/ 313801 w 606157"/>
                  <a:gd name="connsiteY10" fmla="*/ 250803 h 592750"/>
                  <a:gd name="connsiteX11" fmla="*/ 286757 w 606157"/>
                  <a:gd name="connsiteY11" fmla="*/ 250803 h 592750"/>
                  <a:gd name="connsiteX12" fmla="*/ 286757 w 606157"/>
                  <a:gd name="connsiteY12" fmla="*/ 561957 h 592750"/>
                  <a:gd name="connsiteX13" fmla="*/ 386202 w 606157"/>
                  <a:gd name="connsiteY13" fmla="*/ 561957 h 592750"/>
                  <a:gd name="connsiteX14" fmla="*/ 389144 w 606157"/>
                  <a:gd name="connsiteY14" fmla="*/ 559114 h 592750"/>
                  <a:gd name="connsiteX15" fmla="*/ 389144 w 606157"/>
                  <a:gd name="connsiteY15" fmla="*/ 332760 h 592750"/>
                  <a:gd name="connsiteX16" fmla="*/ 389144 w 606157"/>
                  <a:gd name="connsiteY16" fmla="*/ 306799 h 592750"/>
                  <a:gd name="connsiteX17" fmla="*/ 378136 w 606157"/>
                  <a:gd name="connsiteY17" fmla="*/ 332192 h 592750"/>
                  <a:gd name="connsiteX18" fmla="*/ 350998 w 606157"/>
                  <a:gd name="connsiteY18" fmla="*/ 350004 h 592750"/>
                  <a:gd name="connsiteX19" fmla="*/ 339232 w 606157"/>
                  <a:gd name="connsiteY19" fmla="*/ 347541 h 592750"/>
                  <a:gd name="connsiteX20" fmla="*/ 323575 w 606157"/>
                  <a:gd name="connsiteY20" fmla="*/ 331339 h 592750"/>
                  <a:gd name="connsiteX21" fmla="*/ 323859 w 606157"/>
                  <a:gd name="connsiteY21" fmla="*/ 308789 h 592750"/>
                  <a:gd name="connsiteX22" fmla="*/ 380793 w 606157"/>
                  <a:gd name="connsiteY22" fmla="*/ 177278 h 592750"/>
                  <a:gd name="connsiteX23" fmla="*/ 404041 w 606157"/>
                  <a:gd name="connsiteY23" fmla="*/ 159750 h 592750"/>
                  <a:gd name="connsiteX24" fmla="*/ 514683 w 606157"/>
                  <a:gd name="connsiteY24" fmla="*/ 159465 h 592750"/>
                  <a:gd name="connsiteX25" fmla="*/ 542296 w 606157"/>
                  <a:gd name="connsiteY25" fmla="*/ 177278 h 592750"/>
                  <a:gd name="connsiteX26" fmla="*/ 599230 w 606157"/>
                  <a:gd name="connsiteY26" fmla="*/ 308789 h 592750"/>
                  <a:gd name="connsiteX27" fmla="*/ 599610 w 606157"/>
                  <a:gd name="connsiteY27" fmla="*/ 331339 h 592750"/>
                  <a:gd name="connsiteX28" fmla="*/ 583858 w 606157"/>
                  <a:gd name="connsiteY28" fmla="*/ 347541 h 592750"/>
                  <a:gd name="connsiteX29" fmla="*/ 572092 w 606157"/>
                  <a:gd name="connsiteY29" fmla="*/ 350004 h 592750"/>
                  <a:gd name="connsiteX30" fmla="*/ 544953 w 606157"/>
                  <a:gd name="connsiteY30" fmla="*/ 332192 h 592750"/>
                  <a:gd name="connsiteX31" fmla="*/ 532997 w 606157"/>
                  <a:gd name="connsiteY31" fmla="*/ 304525 h 592750"/>
                  <a:gd name="connsiteX32" fmla="*/ 532997 w 606157"/>
                  <a:gd name="connsiteY32" fmla="*/ 332760 h 592750"/>
                  <a:gd name="connsiteX33" fmla="*/ 532997 w 606157"/>
                  <a:gd name="connsiteY33" fmla="*/ 559114 h 592750"/>
                  <a:gd name="connsiteX34" fmla="*/ 536887 w 606157"/>
                  <a:gd name="connsiteY34" fmla="*/ 561957 h 592750"/>
                  <a:gd name="connsiteX35" fmla="*/ 590785 w 606157"/>
                  <a:gd name="connsiteY35" fmla="*/ 561957 h 592750"/>
                  <a:gd name="connsiteX36" fmla="*/ 606157 w 606157"/>
                  <a:gd name="connsiteY36" fmla="*/ 577401 h 592750"/>
                  <a:gd name="connsiteX37" fmla="*/ 590785 w 606157"/>
                  <a:gd name="connsiteY37" fmla="*/ 592750 h 592750"/>
                  <a:gd name="connsiteX38" fmla="*/ 15372 w 606157"/>
                  <a:gd name="connsiteY38" fmla="*/ 592750 h 592750"/>
                  <a:gd name="connsiteX39" fmla="*/ 0 w 606157"/>
                  <a:gd name="connsiteY39" fmla="*/ 577401 h 592750"/>
                  <a:gd name="connsiteX40" fmla="*/ 15372 w 606157"/>
                  <a:gd name="connsiteY40" fmla="*/ 561957 h 592750"/>
                  <a:gd name="connsiteX41" fmla="*/ 50766 w 606157"/>
                  <a:gd name="connsiteY41" fmla="*/ 561957 h 592750"/>
                  <a:gd name="connsiteX42" fmla="*/ 50766 w 606157"/>
                  <a:gd name="connsiteY42" fmla="*/ 369617 h 592750"/>
                  <a:gd name="connsiteX43" fmla="*/ 23628 w 606157"/>
                  <a:gd name="connsiteY43" fmla="*/ 369617 h 592750"/>
                  <a:gd name="connsiteX44" fmla="*/ 11102 w 606157"/>
                  <a:gd name="connsiteY44" fmla="*/ 363459 h 592750"/>
                  <a:gd name="connsiteX45" fmla="*/ 13759 w 606157"/>
                  <a:gd name="connsiteY45" fmla="*/ 349720 h 592750"/>
                  <a:gd name="connsiteX46" fmla="*/ 81226 w 606157"/>
                  <a:gd name="connsiteY46" fmla="*/ 260278 h 592750"/>
                  <a:gd name="connsiteX47" fmla="*/ 94605 w 606157"/>
                  <a:gd name="connsiteY47" fmla="*/ 253172 h 592750"/>
                  <a:gd name="connsiteX48" fmla="*/ 107890 w 606157"/>
                  <a:gd name="connsiteY48" fmla="*/ 260278 h 592750"/>
                  <a:gd name="connsiteX49" fmla="*/ 175452 w 606157"/>
                  <a:gd name="connsiteY49" fmla="*/ 349720 h 592750"/>
                  <a:gd name="connsiteX50" fmla="*/ 178014 w 606157"/>
                  <a:gd name="connsiteY50" fmla="*/ 363459 h 592750"/>
                  <a:gd name="connsiteX51" fmla="*/ 165488 w 606157"/>
                  <a:gd name="connsiteY51" fmla="*/ 369617 h 592750"/>
                  <a:gd name="connsiteX52" fmla="*/ 138350 w 606157"/>
                  <a:gd name="connsiteY52" fmla="*/ 369617 h 592750"/>
                  <a:gd name="connsiteX53" fmla="*/ 138350 w 606157"/>
                  <a:gd name="connsiteY53" fmla="*/ 561957 h 592750"/>
                  <a:gd name="connsiteX54" fmla="*/ 199079 w 606157"/>
                  <a:gd name="connsiteY54" fmla="*/ 561957 h 592750"/>
                  <a:gd name="connsiteX55" fmla="*/ 199079 w 606157"/>
                  <a:gd name="connsiteY55" fmla="*/ 250803 h 592750"/>
                  <a:gd name="connsiteX56" fmla="*/ 172035 w 606157"/>
                  <a:gd name="connsiteY56" fmla="*/ 250803 h 592750"/>
                  <a:gd name="connsiteX57" fmla="*/ 159510 w 606157"/>
                  <a:gd name="connsiteY57" fmla="*/ 244644 h 592750"/>
                  <a:gd name="connsiteX58" fmla="*/ 162072 w 606157"/>
                  <a:gd name="connsiteY58" fmla="*/ 230906 h 592750"/>
                  <a:gd name="connsiteX59" fmla="*/ 229539 w 606157"/>
                  <a:gd name="connsiteY59" fmla="*/ 141463 h 592750"/>
                  <a:gd name="connsiteX60" fmla="*/ 242918 w 606157"/>
                  <a:gd name="connsiteY60" fmla="*/ 134357 h 592750"/>
                  <a:gd name="connsiteX61" fmla="*/ 458182 w 606157"/>
                  <a:gd name="connsiteY61" fmla="*/ 0 h 592750"/>
                  <a:gd name="connsiteX62" fmla="*/ 532629 w 606157"/>
                  <a:gd name="connsiteY62" fmla="*/ 74306 h 592750"/>
                  <a:gd name="connsiteX63" fmla="*/ 458182 w 606157"/>
                  <a:gd name="connsiteY63" fmla="*/ 148612 h 592750"/>
                  <a:gd name="connsiteX64" fmla="*/ 383735 w 606157"/>
                  <a:gd name="connsiteY64" fmla="*/ 74306 h 592750"/>
                  <a:gd name="connsiteX65" fmla="*/ 458182 w 606157"/>
                  <a:gd name="connsiteY65" fmla="*/ 0 h 59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6157" h="592750">
                    <a:moveTo>
                      <a:pt x="454143" y="386956"/>
                    </a:moveTo>
                    <a:lnTo>
                      <a:pt x="454143" y="559114"/>
                    </a:lnTo>
                    <a:cubicBezTo>
                      <a:pt x="454143" y="560062"/>
                      <a:pt x="454048" y="561957"/>
                      <a:pt x="456800" y="561957"/>
                    </a:cubicBezTo>
                    <a:lnTo>
                      <a:pt x="466005" y="561957"/>
                    </a:lnTo>
                    <a:cubicBezTo>
                      <a:pt x="468282" y="561957"/>
                      <a:pt x="467997" y="560062"/>
                      <a:pt x="467997" y="559114"/>
                    </a:cubicBezTo>
                    <a:lnTo>
                      <a:pt x="467997" y="386956"/>
                    </a:lnTo>
                    <a:close/>
                    <a:moveTo>
                      <a:pt x="242918" y="134357"/>
                    </a:moveTo>
                    <a:cubicBezTo>
                      <a:pt x="247947" y="134357"/>
                      <a:pt x="252787" y="136915"/>
                      <a:pt x="256203" y="141463"/>
                    </a:cubicBezTo>
                    <a:lnTo>
                      <a:pt x="323764" y="230906"/>
                    </a:lnTo>
                    <a:cubicBezTo>
                      <a:pt x="328699" y="237443"/>
                      <a:pt x="327465" y="242275"/>
                      <a:pt x="326327" y="244644"/>
                    </a:cubicBezTo>
                    <a:cubicBezTo>
                      <a:pt x="325188" y="246918"/>
                      <a:pt x="322056" y="250803"/>
                      <a:pt x="313801" y="250803"/>
                    </a:cubicBezTo>
                    <a:lnTo>
                      <a:pt x="286757" y="250803"/>
                    </a:lnTo>
                    <a:lnTo>
                      <a:pt x="286757" y="561957"/>
                    </a:lnTo>
                    <a:lnTo>
                      <a:pt x="386202" y="561957"/>
                    </a:lnTo>
                    <a:cubicBezTo>
                      <a:pt x="389713" y="561957"/>
                      <a:pt x="389144" y="560062"/>
                      <a:pt x="389144" y="559114"/>
                    </a:cubicBezTo>
                    <a:lnTo>
                      <a:pt x="389144" y="332760"/>
                    </a:lnTo>
                    <a:lnTo>
                      <a:pt x="389144" y="306799"/>
                    </a:lnTo>
                    <a:lnTo>
                      <a:pt x="378136" y="332192"/>
                    </a:lnTo>
                    <a:cubicBezTo>
                      <a:pt x="373392" y="342993"/>
                      <a:pt x="362764" y="350004"/>
                      <a:pt x="350998" y="350004"/>
                    </a:cubicBezTo>
                    <a:cubicBezTo>
                      <a:pt x="346918" y="350004"/>
                      <a:pt x="343027" y="349152"/>
                      <a:pt x="339232" y="347541"/>
                    </a:cubicBezTo>
                    <a:cubicBezTo>
                      <a:pt x="332020" y="344414"/>
                      <a:pt x="326421" y="338635"/>
                      <a:pt x="323575" y="331339"/>
                    </a:cubicBezTo>
                    <a:cubicBezTo>
                      <a:pt x="320633" y="324043"/>
                      <a:pt x="320728" y="315990"/>
                      <a:pt x="323859" y="308789"/>
                    </a:cubicBezTo>
                    <a:lnTo>
                      <a:pt x="380793" y="177278"/>
                    </a:lnTo>
                    <a:cubicBezTo>
                      <a:pt x="384969" y="167708"/>
                      <a:pt x="393224" y="159750"/>
                      <a:pt x="404041" y="159750"/>
                    </a:cubicBezTo>
                    <a:cubicBezTo>
                      <a:pt x="404990" y="159750"/>
                      <a:pt x="514304" y="159465"/>
                      <a:pt x="514683" y="159465"/>
                    </a:cubicBezTo>
                    <a:cubicBezTo>
                      <a:pt x="526544" y="159465"/>
                      <a:pt x="537552" y="166477"/>
                      <a:pt x="542296" y="177278"/>
                    </a:cubicBezTo>
                    <a:lnTo>
                      <a:pt x="599230" y="308789"/>
                    </a:lnTo>
                    <a:cubicBezTo>
                      <a:pt x="602361" y="315990"/>
                      <a:pt x="602456" y="324043"/>
                      <a:pt x="599610" y="331339"/>
                    </a:cubicBezTo>
                    <a:cubicBezTo>
                      <a:pt x="596668" y="338635"/>
                      <a:pt x="591070" y="344414"/>
                      <a:pt x="583858" y="347541"/>
                    </a:cubicBezTo>
                    <a:cubicBezTo>
                      <a:pt x="580062" y="349152"/>
                      <a:pt x="576172" y="350004"/>
                      <a:pt x="572092" y="350004"/>
                    </a:cubicBezTo>
                    <a:cubicBezTo>
                      <a:pt x="560325" y="350004"/>
                      <a:pt x="549698" y="342993"/>
                      <a:pt x="544953" y="332192"/>
                    </a:cubicBezTo>
                    <a:lnTo>
                      <a:pt x="532997" y="304525"/>
                    </a:lnTo>
                    <a:lnTo>
                      <a:pt x="532997" y="332760"/>
                    </a:lnTo>
                    <a:lnTo>
                      <a:pt x="532997" y="559114"/>
                    </a:lnTo>
                    <a:cubicBezTo>
                      <a:pt x="532997" y="560062"/>
                      <a:pt x="533282" y="561957"/>
                      <a:pt x="536887" y="561957"/>
                    </a:cubicBezTo>
                    <a:lnTo>
                      <a:pt x="590785" y="561957"/>
                    </a:lnTo>
                    <a:cubicBezTo>
                      <a:pt x="599230" y="561957"/>
                      <a:pt x="606157" y="568873"/>
                      <a:pt x="606157" y="577401"/>
                    </a:cubicBezTo>
                    <a:cubicBezTo>
                      <a:pt x="606157" y="585928"/>
                      <a:pt x="599230" y="592750"/>
                      <a:pt x="590785" y="592750"/>
                    </a:cubicBezTo>
                    <a:lnTo>
                      <a:pt x="15372" y="592750"/>
                    </a:lnTo>
                    <a:cubicBezTo>
                      <a:pt x="6927" y="592750"/>
                      <a:pt x="0" y="585833"/>
                      <a:pt x="0" y="577401"/>
                    </a:cubicBezTo>
                    <a:cubicBezTo>
                      <a:pt x="0" y="568873"/>
                      <a:pt x="6927" y="561957"/>
                      <a:pt x="15372" y="561957"/>
                    </a:cubicBezTo>
                    <a:lnTo>
                      <a:pt x="50766" y="561957"/>
                    </a:lnTo>
                    <a:lnTo>
                      <a:pt x="50766" y="369617"/>
                    </a:lnTo>
                    <a:lnTo>
                      <a:pt x="23628" y="369617"/>
                    </a:lnTo>
                    <a:cubicBezTo>
                      <a:pt x="15467" y="369617"/>
                      <a:pt x="12336" y="365733"/>
                      <a:pt x="11102" y="363459"/>
                    </a:cubicBezTo>
                    <a:cubicBezTo>
                      <a:pt x="9963" y="361090"/>
                      <a:pt x="8825" y="356258"/>
                      <a:pt x="13759" y="349720"/>
                    </a:cubicBezTo>
                    <a:lnTo>
                      <a:pt x="81226" y="260278"/>
                    </a:lnTo>
                    <a:cubicBezTo>
                      <a:pt x="84642" y="255730"/>
                      <a:pt x="89481" y="253172"/>
                      <a:pt x="94605" y="253172"/>
                    </a:cubicBezTo>
                    <a:cubicBezTo>
                      <a:pt x="99634" y="253172"/>
                      <a:pt x="104474" y="255730"/>
                      <a:pt x="107890" y="260278"/>
                    </a:cubicBezTo>
                    <a:lnTo>
                      <a:pt x="175452" y="349720"/>
                    </a:lnTo>
                    <a:cubicBezTo>
                      <a:pt x="180386" y="356258"/>
                      <a:pt x="179152" y="361090"/>
                      <a:pt x="178014" y="363459"/>
                    </a:cubicBezTo>
                    <a:cubicBezTo>
                      <a:pt x="176875" y="365733"/>
                      <a:pt x="173649" y="369617"/>
                      <a:pt x="165488" y="369617"/>
                    </a:cubicBezTo>
                    <a:lnTo>
                      <a:pt x="138350" y="369617"/>
                    </a:lnTo>
                    <a:lnTo>
                      <a:pt x="138350" y="561957"/>
                    </a:lnTo>
                    <a:lnTo>
                      <a:pt x="199079" y="561957"/>
                    </a:lnTo>
                    <a:lnTo>
                      <a:pt x="199079" y="250803"/>
                    </a:lnTo>
                    <a:lnTo>
                      <a:pt x="172035" y="250803"/>
                    </a:lnTo>
                    <a:cubicBezTo>
                      <a:pt x="163780" y="250803"/>
                      <a:pt x="160649" y="246918"/>
                      <a:pt x="159510" y="244644"/>
                    </a:cubicBezTo>
                    <a:cubicBezTo>
                      <a:pt x="158276" y="242275"/>
                      <a:pt x="157138" y="237443"/>
                      <a:pt x="162072" y="230906"/>
                    </a:cubicBezTo>
                    <a:lnTo>
                      <a:pt x="229539" y="141463"/>
                    </a:lnTo>
                    <a:cubicBezTo>
                      <a:pt x="232955" y="136915"/>
                      <a:pt x="237889" y="134357"/>
                      <a:pt x="242918" y="134357"/>
                    </a:cubicBezTo>
                    <a:close/>
                    <a:moveTo>
                      <a:pt x="458182" y="0"/>
                    </a:moveTo>
                    <a:cubicBezTo>
                      <a:pt x="499298" y="0"/>
                      <a:pt x="532629" y="33268"/>
                      <a:pt x="532629" y="74306"/>
                    </a:cubicBezTo>
                    <a:cubicBezTo>
                      <a:pt x="532629" y="115344"/>
                      <a:pt x="499298" y="148612"/>
                      <a:pt x="458182" y="148612"/>
                    </a:cubicBezTo>
                    <a:cubicBezTo>
                      <a:pt x="417066" y="148612"/>
                      <a:pt x="383735" y="115344"/>
                      <a:pt x="383735" y="74306"/>
                    </a:cubicBezTo>
                    <a:cubicBezTo>
                      <a:pt x="383735" y="33268"/>
                      <a:pt x="417066" y="0"/>
                      <a:pt x="4581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ï$ļiḑé">
              <a:extLst>
                <a:ext uri="{FF2B5EF4-FFF2-40B4-BE49-F238E27FC236}">
                  <a16:creationId xmlns="" xmlns:a16="http://schemas.microsoft.com/office/drawing/2014/main" id="{06BB1E38-8DB3-433E-BCC9-6FDD924088D6}"/>
                </a:ext>
              </a:extLst>
            </p:cNvPr>
            <p:cNvGrpSpPr/>
            <p:nvPr/>
          </p:nvGrpSpPr>
          <p:grpSpPr>
            <a:xfrm>
              <a:off x="5394752" y="4558548"/>
              <a:ext cx="1402495" cy="701428"/>
              <a:chOff x="5357102" y="4607944"/>
              <a:chExt cx="1477794" cy="739087"/>
            </a:xfrm>
          </p:grpSpPr>
          <p:sp>
            <p:nvSpPr>
              <p:cNvPr id="16" name="íṡļíḑê">
                <a:extLst>
                  <a:ext uri="{FF2B5EF4-FFF2-40B4-BE49-F238E27FC236}">
                    <a16:creationId xmlns="" xmlns:a16="http://schemas.microsoft.com/office/drawing/2014/main" id="{23FF88FE-13FE-42D6-9AFC-01D264A050A3}"/>
                  </a:ext>
                </a:extLst>
              </p:cNvPr>
              <p:cNvSpPr/>
              <p:nvPr/>
            </p:nvSpPr>
            <p:spPr>
              <a:xfrm>
                <a:off x="5357102" y="4607944"/>
                <a:ext cx="1477794" cy="7390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17" name="î$ḷîḓe">
                <a:extLst>
                  <a:ext uri="{FF2B5EF4-FFF2-40B4-BE49-F238E27FC236}">
                    <a16:creationId xmlns="" xmlns:a16="http://schemas.microsoft.com/office/drawing/2014/main" id="{A168524A-3938-4365-9EA6-A2998AD6820F}"/>
                  </a:ext>
                </a:extLst>
              </p:cNvPr>
              <p:cNvSpPr/>
              <p:nvPr/>
            </p:nvSpPr>
            <p:spPr>
              <a:xfrm>
                <a:off x="5878284" y="4764587"/>
                <a:ext cx="435430" cy="425799"/>
              </a:xfrm>
              <a:custGeom>
                <a:avLst/>
                <a:gdLst>
                  <a:gd name="connsiteX0" fmla="*/ 454143 w 606157"/>
                  <a:gd name="connsiteY0" fmla="*/ 386956 h 592750"/>
                  <a:gd name="connsiteX1" fmla="*/ 454143 w 606157"/>
                  <a:gd name="connsiteY1" fmla="*/ 559114 h 592750"/>
                  <a:gd name="connsiteX2" fmla="*/ 456800 w 606157"/>
                  <a:gd name="connsiteY2" fmla="*/ 561957 h 592750"/>
                  <a:gd name="connsiteX3" fmla="*/ 466005 w 606157"/>
                  <a:gd name="connsiteY3" fmla="*/ 561957 h 592750"/>
                  <a:gd name="connsiteX4" fmla="*/ 467997 w 606157"/>
                  <a:gd name="connsiteY4" fmla="*/ 559114 h 592750"/>
                  <a:gd name="connsiteX5" fmla="*/ 467997 w 606157"/>
                  <a:gd name="connsiteY5" fmla="*/ 386956 h 592750"/>
                  <a:gd name="connsiteX6" fmla="*/ 242918 w 606157"/>
                  <a:gd name="connsiteY6" fmla="*/ 134357 h 592750"/>
                  <a:gd name="connsiteX7" fmla="*/ 256203 w 606157"/>
                  <a:gd name="connsiteY7" fmla="*/ 141463 h 592750"/>
                  <a:gd name="connsiteX8" fmla="*/ 323764 w 606157"/>
                  <a:gd name="connsiteY8" fmla="*/ 230906 h 592750"/>
                  <a:gd name="connsiteX9" fmla="*/ 326327 w 606157"/>
                  <a:gd name="connsiteY9" fmla="*/ 244644 h 592750"/>
                  <a:gd name="connsiteX10" fmla="*/ 313801 w 606157"/>
                  <a:gd name="connsiteY10" fmla="*/ 250803 h 592750"/>
                  <a:gd name="connsiteX11" fmla="*/ 286757 w 606157"/>
                  <a:gd name="connsiteY11" fmla="*/ 250803 h 592750"/>
                  <a:gd name="connsiteX12" fmla="*/ 286757 w 606157"/>
                  <a:gd name="connsiteY12" fmla="*/ 561957 h 592750"/>
                  <a:gd name="connsiteX13" fmla="*/ 386202 w 606157"/>
                  <a:gd name="connsiteY13" fmla="*/ 561957 h 592750"/>
                  <a:gd name="connsiteX14" fmla="*/ 389144 w 606157"/>
                  <a:gd name="connsiteY14" fmla="*/ 559114 h 592750"/>
                  <a:gd name="connsiteX15" fmla="*/ 389144 w 606157"/>
                  <a:gd name="connsiteY15" fmla="*/ 332760 h 592750"/>
                  <a:gd name="connsiteX16" fmla="*/ 389144 w 606157"/>
                  <a:gd name="connsiteY16" fmla="*/ 306799 h 592750"/>
                  <a:gd name="connsiteX17" fmla="*/ 378136 w 606157"/>
                  <a:gd name="connsiteY17" fmla="*/ 332192 h 592750"/>
                  <a:gd name="connsiteX18" fmla="*/ 350998 w 606157"/>
                  <a:gd name="connsiteY18" fmla="*/ 350004 h 592750"/>
                  <a:gd name="connsiteX19" fmla="*/ 339232 w 606157"/>
                  <a:gd name="connsiteY19" fmla="*/ 347541 h 592750"/>
                  <a:gd name="connsiteX20" fmla="*/ 323575 w 606157"/>
                  <a:gd name="connsiteY20" fmla="*/ 331339 h 592750"/>
                  <a:gd name="connsiteX21" fmla="*/ 323859 w 606157"/>
                  <a:gd name="connsiteY21" fmla="*/ 308789 h 592750"/>
                  <a:gd name="connsiteX22" fmla="*/ 380793 w 606157"/>
                  <a:gd name="connsiteY22" fmla="*/ 177278 h 592750"/>
                  <a:gd name="connsiteX23" fmla="*/ 404041 w 606157"/>
                  <a:gd name="connsiteY23" fmla="*/ 159750 h 592750"/>
                  <a:gd name="connsiteX24" fmla="*/ 514683 w 606157"/>
                  <a:gd name="connsiteY24" fmla="*/ 159465 h 592750"/>
                  <a:gd name="connsiteX25" fmla="*/ 542296 w 606157"/>
                  <a:gd name="connsiteY25" fmla="*/ 177278 h 592750"/>
                  <a:gd name="connsiteX26" fmla="*/ 599230 w 606157"/>
                  <a:gd name="connsiteY26" fmla="*/ 308789 h 592750"/>
                  <a:gd name="connsiteX27" fmla="*/ 599610 w 606157"/>
                  <a:gd name="connsiteY27" fmla="*/ 331339 h 592750"/>
                  <a:gd name="connsiteX28" fmla="*/ 583858 w 606157"/>
                  <a:gd name="connsiteY28" fmla="*/ 347541 h 592750"/>
                  <a:gd name="connsiteX29" fmla="*/ 572092 w 606157"/>
                  <a:gd name="connsiteY29" fmla="*/ 350004 h 592750"/>
                  <a:gd name="connsiteX30" fmla="*/ 544953 w 606157"/>
                  <a:gd name="connsiteY30" fmla="*/ 332192 h 592750"/>
                  <a:gd name="connsiteX31" fmla="*/ 532997 w 606157"/>
                  <a:gd name="connsiteY31" fmla="*/ 304525 h 592750"/>
                  <a:gd name="connsiteX32" fmla="*/ 532997 w 606157"/>
                  <a:gd name="connsiteY32" fmla="*/ 332760 h 592750"/>
                  <a:gd name="connsiteX33" fmla="*/ 532997 w 606157"/>
                  <a:gd name="connsiteY33" fmla="*/ 559114 h 592750"/>
                  <a:gd name="connsiteX34" fmla="*/ 536887 w 606157"/>
                  <a:gd name="connsiteY34" fmla="*/ 561957 h 592750"/>
                  <a:gd name="connsiteX35" fmla="*/ 590785 w 606157"/>
                  <a:gd name="connsiteY35" fmla="*/ 561957 h 592750"/>
                  <a:gd name="connsiteX36" fmla="*/ 606157 w 606157"/>
                  <a:gd name="connsiteY36" fmla="*/ 577401 h 592750"/>
                  <a:gd name="connsiteX37" fmla="*/ 590785 w 606157"/>
                  <a:gd name="connsiteY37" fmla="*/ 592750 h 592750"/>
                  <a:gd name="connsiteX38" fmla="*/ 15372 w 606157"/>
                  <a:gd name="connsiteY38" fmla="*/ 592750 h 592750"/>
                  <a:gd name="connsiteX39" fmla="*/ 0 w 606157"/>
                  <a:gd name="connsiteY39" fmla="*/ 577401 h 592750"/>
                  <a:gd name="connsiteX40" fmla="*/ 15372 w 606157"/>
                  <a:gd name="connsiteY40" fmla="*/ 561957 h 592750"/>
                  <a:gd name="connsiteX41" fmla="*/ 50766 w 606157"/>
                  <a:gd name="connsiteY41" fmla="*/ 561957 h 592750"/>
                  <a:gd name="connsiteX42" fmla="*/ 50766 w 606157"/>
                  <a:gd name="connsiteY42" fmla="*/ 369617 h 592750"/>
                  <a:gd name="connsiteX43" fmla="*/ 23628 w 606157"/>
                  <a:gd name="connsiteY43" fmla="*/ 369617 h 592750"/>
                  <a:gd name="connsiteX44" fmla="*/ 11102 w 606157"/>
                  <a:gd name="connsiteY44" fmla="*/ 363459 h 592750"/>
                  <a:gd name="connsiteX45" fmla="*/ 13759 w 606157"/>
                  <a:gd name="connsiteY45" fmla="*/ 349720 h 592750"/>
                  <a:gd name="connsiteX46" fmla="*/ 81226 w 606157"/>
                  <a:gd name="connsiteY46" fmla="*/ 260278 h 592750"/>
                  <a:gd name="connsiteX47" fmla="*/ 94605 w 606157"/>
                  <a:gd name="connsiteY47" fmla="*/ 253172 h 592750"/>
                  <a:gd name="connsiteX48" fmla="*/ 107890 w 606157"/>
                  <a:gd name="connsiteY48" fmla="*/ 260278 h 592750"/>
                  <a:gd name="connsiteX49" fmla="*/ 175452 w 606157"/>
                  <a:gd name="connsiteY49" fmla="*/ 349720 h 592750"/>
                  <a:gd name="connsiteX50" fmla="*/ 178014 w 606157"/>
                  <a:gd name="connsiteY50" fmla="*/ 363459 h 592750"/>
                  <a:gd name="connsiteX51" fmla="*/ 165488 w 606157"/>
                  <a:gd name="connsiteY51" fmla="*/ 369617 h 592750"/>
                  <a:gd name="connsiteX52" fmla="*/ 138350 w 606157"/>
                  <a:gd name="connsiteY52" fmla="*/ 369617 h 592750"/>
                  <a:gd name="connsiteX53" fmla="*/ 138350 w 606157"/>
                  <a:gd name="connsiteY53" fmla="*/ 561957 h 592750"/>
                  <a:gd name="connsiteX54" fmla="*/ 199079 w 606157"/>
                  <a:gd name="connsiteY54" fmla="*/ 561957 h 592750"/>
                  <a:gd name="connsiteX55" fmla="*/ 199079 w 606157"/>
                  <a:gd name="connsiteY55" fmla="*/ 250803 h 592750"/>
                  <a:gd name="connsiteX56" fmla="*/ 172035 w 606157"/>
                  <a:gd name="connsiteY56" fmla="*/ 250803 h 592750"/>
                  <a:gd name="connsiteX57" fmla="*/ 159510 w 606157"/>
                  <a:gd name="connsiteY57" fmla="*/ 244644 h 592750"/>
                  <a:gd name="connsiteX58" fmla="*/ 162072 w 606157"/>
                  <a:gd name="connsiteY58" fmla="*/ 230906 h 592750"/>
                  <a:gd name="connsiteX59" fmla="*/ 229539 w 606157"/>
                  <a:gd name="connsiteY59" fmla="*/ 141463 h 592750"/>
                  <a:gd name="connsiteX60" fmla="*/ 242918 w 606157"/>
                  <a:gd name="connsiteY60" fmla="*/ 134357 h 592750"/>
                  <a:gd name="connsiteX61" fmla="*/ 458182 w 606157"/>
                  <a:gd name="connsiteY61" fmla="*/ 0 h 592750"/>
                  <a:gd name="connsiteX62" fmla="*/ 532629 w 606157"/>
                  <a:gd name="connsiteY62" fmla="*/ 74306 h 592750"/>
                  <a:gd name="connsiteX63" fmla="*/ 458182 w 606157"/>
                  <a:gd name="connsiteY63" fmla="*/ 148612 h 592750"/>
                  <a:gd name="connsiteX64" fmla="*/ 383735 w 606157"/>
                  <a:gd name="connsiteY64" fmla="*/ 74306 h 592750"/>
                  <a:gd name="connsiteX65" fmla="*/ 458182 w 606157"/>
                  <a:gd name="connsiteY65" fmla="*/ 0 h 59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6157" h="592750">
                    <a:moveTo>
                      <a:pt x="454143" y="386956"/>
                    </a:moveTo>
                    <a:lnTo>
                      <a:pt x="454143" y="559114"/>
                    </a:lnTo>
                    <a:cubicBezTo>
                      <a:pt x="454143" y="560062"/>
                      <a:pt x="454048" y="561957"/>
                      <a:pt x="456800" y="561957"/>
                    </a:cubicBezTo>
                    <a:lnTo>
                      <a:pt x="466005" y="561957"/>
                    </a:lnTo>
                    <a:cubicBezTo>
                      <a:pt x="468282" y="561957"/>
                      <a:pt x="467997" y="560062"/>
                      <a:pt x="467997" y="559114"/>
                    </a:cubicBezTo>
                    <a:lnTo>
                      <a:pt x="467997" y="386956"/>
                    </a:lnTo>
                    <a:close/>
                    <a:moveTo>
                      <a:pt x="242918" y="134357"/>
                    </a:moveTo>
                    <a:cubicBezTo>
                      <a:pt x="247947" y="134357"/>
                      <a:pt x="252787" y="136915"/>
                      <a:pt x="256203" y="141463"/>
                    </a:cubicBezTo>
                    <a:lnTo>
                      <a:pt x="323764" y="230906"/>
                    </a:lnTo>
                    <a:cubicBezTo>
                      <a:pt x="328699" y="237443"/>
                      <a:pt x="327465" y="242275"/>
                      <a:pt x="326327" y="244644"/>
                    </a:cubicBezTo>
                    <a:cubicBezTo>
                      <a:pt x="325188" y="246918"/>
                      <a:pt x="322056" y="250803"/>
                      <a:pt x="313801" y="250803"/>
                    </a:cubicBezTo>
                    <a:lnTo>
                      <a:pt x="286757" y="250803"/>
                    </a:lnTo>
                    <a:lnTo>
                      <a:pt x="286757" y="561957"/>
                    </a:lnTo>
                    <a:lnTo>
                      <a:pt x="386202" y="561957"/>
                    </a:lnTo>
                    <a:cubicBezTo>
                      <a:pt x="389713" y="561957"/>
                      <a:pt x="389144" y="560062"/>
                      <a:pt x="389144" y="559114"/>
                    </a:cubicBezTo>
                    <a:lnTo>
                      <a:pt x="389144" y="332760"/>
                    </a:lnTo>
                    <a:lnTo>
                      <a:pt x="389144" y="306799"/>
                    </a:lnTo>
                    <a:lnTo>
                      <a:pt x="378136" y="332192"/>
                    </a:lnTo>
                    <a:cubicBezTo>
                      <a:pt x="373392" y="342993"/>
                      <a:pt x="362764" y="350004"/>
                      <a:pt x="350998" y="350004"/>
                    </a:cubicBezTo>
                    <a:cubicBezTo>
                      <a:pt x="346918" y="350004"/>
                      <a:pt x="343027" y="349152"/>
                      <a:pt x="339232" y="347541"/>
                    </a:cubicBezTo>
                    <a:cubicBezTo>
                      <a:pt x="332020" y="344414"/>
                      <a:pt x="326421" y="338635"/>
                      <a:pt x="323575" y="331339"/>
                    </a:cubicBezTo>
                    <a:cubicBezTo>
                      <a:pt x="320633" y="324043"/>
                      <a:pt x="320728" y="315990"/>
                      <a:pt x="323859" y="308789"/>
                    </a:cubicBezTo>
                    <a:lnTo>
                      <a:pt x="380793" y="177278"/>
                    </a:lnTo>
                    <a:cubicBezTo>
                      <a:pt x="384969" y="167708"/>
                      <a:pt x="393224" y="159750"/>
                      <a:pt x="404041" y="159750"/>
                    </a:cubicBezTo>
                    <a:cubicBezTo>
                      <a:pt x="404990" y="159750"/>
                      <a:pt x="514304" y="159465"/>
                      <a:pt x="514683" y="159465"/>
                    </a:cubicBezTo>
                    <a:cubicBezTo>
                      <a:pt x="526544" y="159465"/>
                      <a:pt x="537552" y="166477"/>
                      <a:pt x="542296" y="177278"/>
                    </a:cubicBezTo>
                    <a:lnTo>
                      <a:pt x="599230" y="308789"/>
                    </a:lnTo>
                    <a:cubicBezTo>
                      <a:pt x="602361" y="315990"/>
                      <a:pt x="602456" y="324043"/>
                      <a:pt x="599610" y="331339"/>
                    </a:cubicBezTo>
                    <a:cubicBezTo>
                      <a:pt x="596668" y="338635"/>
                      <a:pt x="591070" y="344414"/>
                      <a:pt x="583858" y="347541"/>
                    </a:cubicBezTo>
                    <a:cubicBezTo>
                      <a:pt x="580062" y="349152"/>
                      <a:pt x="576172" y="350004"/>
                      <a:pt x="572092" y="350004"/>
                    </a:cubicBezTo>
                    <a:cubicBezTo>
                      <a:pt x="560325" y="350004"/>
                      <a:pt x="549698" y="342993"/>
                      <a:pt x="544953" y="332192"/>
                    </a:cubicBezTo>
                    <a:lnTo>
                      <a:pt x="532997" y="304525"/>
                    </a:lnTo>
                    <a:lnTo>
                      <a:pt x="532997" y="332760"/>
                    </a:lnTo>
                    <a:lnTo>
                      <a:pt x="532997" y="559114"/>
                    </a:lnTo>
                    <a:cubicBezTo>
                      <a:pt x="532997" y="560062"/>
                      <a:pt x="533282" y="561957"/>
                      <a:pt x="536887" y="561957"/>
                    </a:cubicBezTo>
                    <a:lnTo>
                      <a:pt x="590785" y="561957"/>
                    </a:lnTo>
                    <a:cubicBezTo>
                      <a:pt x="599230" y="561957"/>
                      <a:pt x="606157" y="568873"/>
                      <a:pt x="606157" y="577401"/>
                    </a:cubicBezTo>
                    <a:cubicBezTo>
                      <a:pt x="606157" y="585928"/>
                      <a:pt x="599230" y="592750"/>
                      <a:pt x="590785" y="592750"/>
                    </a:cubicBezTo>
                    <a:lnTo>
                      <a:pt x="15372" y="592750"/>
                    </a:lnTo>
                    <a:cubicBezTo>
                      <a:pt x="6927" y="592750"/>
                      <a:pt x="0" y="585833"/>
                      <a:pt x="0" y="577401"/>
                    </a:cubicBezTo>
                    <a:cubicBezTo>
                      <a:pt x="0" y="568873"/>
                      <a:pt x="6927" y="561957"/>
                      <a:pt x="15372" y="561957"/>
                    </a:cubicBezTo>
                    <a:lnTo>
                      <a:pt x="50766" y="561957"/>
                    </a:lnTo>
                    <a:lnTo>
                      <a:pt x="50766" y="369617"/>
                    </a:lnTo>
                    <a:lnTo>
                      <a:pt x="23628" y="369617"/>
                    </a:lnTo>
                    <a:cubicBezTo>
                      <a:pt x="15467" y="369617"/>
                      <a:pt x="12336" y="365733"/>
                      <a:pt x="11102" y="363459"/>
                    </a:cubicBezTo>
                    <a:cubicBezTo>
                      <a:pt x="9963" y="361090"/>
                      <a:pt x="8825" y="356258"/>
                      <a:pt x="13759" y="349720"/>
                    </a:cubicBezTo>
                    <a:lnTo>
                      <a:pt x="81226" y="260278"/>
                    </a:lnTo>
                    <a:cubicBezTo>
                      <a:pt x="84642" y="255730"/>
                      <a:pt x="89481" y="253172"/>
                      <a:pt x="94605" y="253172"/>
                    </a:cubicBezTo>
                    <a:cubicBezTo>
                      <a:pt x="99634" y="253172"/>
                      <a:pt x="104474" y="255730"/>
                      <a:pt x="107890" y="260278"/>
                    </a:cubicBezTo>
                    <a:lnTo>
                      <a:pt x="175452" y="349720"/>
                    </a:lnTo>
                    <a:cubicBezTo>
                      <a:pt x="180386" y="356258"/>
                      <a:pt x="179152" y="361090"/>
                      <a:pt x="178014" y="363459"/>
                    </a:cubicBezTo>
                    <a:cubicBezTo>
                      <a:pt x="176875" y="365733"/>
                      <a:pt x="173649" y="369617"/>
                      <a:pt x="165488" y="369617"/>
                    </a:cubicBezTo>
                    <a:lnTo>
                      <a:pt x="138350" y="369617"/>
                    </a:lnTo>
                    <a:lnTo>
                      <a:pt x="138350" y="561957"/>
                    </a:lnTo>
                    <a:lnTo>
                      <a:pt x="199079" y="561957"/>
                    </a:lnTo>
                    <a:lnTo>
                      <a:pt x="199079" y="250803"/>
                    </a:lnTo>
                    <a:lnTo>
                      <a:pt x="172035" y="250803"/>
                    </a:lnTo>
                    <a:cubicBezTo>
                      <a:pt x="163780" y="250803"/>
                      <a:pt x="160649" y="246918"/>
                      <a:pt x="159510" y="244644"/>
                    </a:cubicBezTo>
                    <a:cubicBezTo>
                      <a:pt x="158276" y="242275"/>
                      <a:pt x="157138" y="237443"/>
                      <a:pt x="162072" y="230906"/>
                    </a:cubicBezTo>
                    <a:lnTo>
                      <a:pt x="229539" y="141463"/>
                    </a:lnTo>
                    <a:cubicBezTo>
                      <a:pt x="232955" y="136915"/>
                      <a:pt x="237889" y="134357"/>
                      <a:pt x="242918" y="134357"/>
                    </a:cubicBezTo>
                    <a:close/>
                    <a:moveTo>
                      <a:pt x="458182" y="0"/>
                    </a:moveTo>
                    <a:cubicBezTo>
                      <a:pt x="499298" y="0"/>
                      <a:pt x="532629" y="33268"/>
                      <a:pt x="532629" y="74306"/>
                    </a:cubicBezTo>
                    <a:cubicBezTo>
                      <a:pt x="532629" y="115344"/>
                      <a:pt x="499298" y="148612"/>
                      <a:pt x="458182" y="148612"/>
                    </a:cubicBezTo>
                    <a:cubicBezTo>
                      <a:pt x="417066" y="148612"/>
                      <a:pt x="383735" y="115344"/>
                      <a:pt x="383735" y="74306"/>
                    </a:cubicBezTo>
                    <a:cubicBezTo>
                      <a:pt x="383735" y="33268"/>
                      <a:pt x="417066" y="0"/>
                      <a:pt x="4581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îṥḷîďe">
              <a:extLst>
                <a:ext uri="{FF2B5EF4-FFF2-40B4-BE49-F238E27FC236}">
                  <a16:creationId xmlns="" xmlns:a16="http://schemas.microsoft.com/office/drawing/2014/main" id="{38E59BF2-C840-40C3-9934-0C1B11128454}"/>
                </a:ext>
              </a:extLst>
            </p:cNvPr>
            <p:cNvGrpSpPr/>
            <p:nvPr/>
          </p:nvGrpSpPr>
          <p:grpSpPr>
            <a:xfrm>
              <a:off x="4128970" y="3287833"/>
              <a:ext cx="1402495" cy="701428"/>
              <a:chOff x="4023360" y="3269006"/>
              <a:chExt cx="1477794" cy="739087"/>
            </a:xfrm>
          </p:grpSpPr>
          <p:sp>
            <p:nvSpPr>
              <p:cNvPr id="14" name="iṩlîḑé">
                <a:extLst>
                  <a:ext uri="{FF2B5EF4-FFF2-40B4-BE49-F238E27FC236}">
                    <a16:creationId xmlns="" xmlns:a16="http://schemas.microsoft.com/office/drawing/2014/main" id="{023CA81B-B7C4-4ACA-89F2-7313A0705125}"/>
                  </a:ext>
                </a:extLst>
              </p:cNvPr>
              <p:cNvSpPr/>
              <p:nvPr/>
            </p:nvSpPr>
            <p:spPr>
              <a:xfrm>
                <a:off x="4023360" y="3269006"/>
                <a:ext cx="1477794" cy="7390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15" name="ïsḷiďé">
                <a:extLst>
                  <a:ext uri="{FF2B5EF4-FFF2-40B4-BE49-F238E27FC236}">
                    <a16:creationId xmlns="" xmlns:a16="http://schemas.microsoft.com/office/drawing/2014/main" id="{B8E51D9F-E53B-4FCD-9270-64743B89736D}"/>
                  </a:ext>
                </a:extLst>
              </p:cNvPr>
              <p:cNvSpPr/>
              <p:nvPr/>
            </p:nvSpPr>
            <p:spPr>
              <a:xfrm>
                <a:off x="4544542" y="3425649"/>
                <a:ext cx="435430" cy="425799"/>
              </a:xfrm>
              <a:custGeom>
                <a:avLst/>
                <a:gdLst>
                  <a:gd name="connsiteX0" fmla="*/ 454143 w 606157"/>
                  <a:gd name="connsiteY0" fmla="*/ 386956 h 592750"/>
                  <a:gd name="connsiteX1" fmla="*/ 454143 w 606157"/>
                  <a:gd name="connsiteY1" fmla="*/ 559114 h 592750"/>
                  <a:gd name="connsiteX2" fmla="*/ 456800 w 606157"/>
                  <a:gd name="connsiteY2" fmla="*/ 561957 h 592750"/>
                  <a:gd name="connsiteX3" fmla="*/ 466005 w 606157"/>
                  <a:gd name="connsiteY3" fmla="*/ 561957 h 592750"/>
                  <a:gd name="connsiteX4" fmla="*/ 467997 w 606157"/>
                  <a:gd name="connsiteY4" fmla="*/ 559114 h 592750"/>
                  <a:gd name="connsiteX5" fmla="*/ 467997 w 606157"/>
                  <a:gd name="connsiteY5" fmla="*/ 386956 h 592750"/>
                  <a:gd name="connsiteX6" fmla="*/ 242918 w 606157"/>
                  <a:gd name="connsiteY6" fmla="*/ 134357 h 592750"/>
                  <a:gd name="connsiteX7" fmla="*/ 256203 w 606157"/>
                  <a:gd name="connsiteY7" fmla="*/ 141463 h 592750"/>
                  <a:gd name="connsiteX8" fmla="*/ 323764 w 606157"/>
                  <a:gd name="connsiteY8" fmla="*/ 230906 h 592750"/>
                  <a:gd name="connsiteX9" fmla="*/ 326327 w 606157"/>
                  <a:gd name="connsiteY9" fmla="*/ 244644 h 592750"/>
                  <a:gd name="connsiteX10" fmla="*/ 313801 w 606157"/>
                  <a:gd name="connsiteY10" fmla="*/ 250803 h 592750"/>
                  <a:gd name="connsiteX11" fmla="*/ 286757 w 606157"/>
                  <a:gd name="connsiteY11" fmla="*/ 250803 h 592750"/>
                  <a:gd name="connsiteX12" fmla="*/ 286757 w 606157"/>
                  <a:gd name="connsiteY12" fmla="*/ 561957 h 592750"/>
                  <a:gd name="connsiteX13" fmla="*/ 386202 w 606157"/>
                  <a:gd name="connsiteY13" fmla="*/ 561957 h 592750"/>
                  <a:gd name="connsiteX14" fmla="*/ 389144 w 606157"/>
                  <a:gd name="connsiteY14" fmla="*/ 559114 h 592750"/>
                  <a:gd name="connsiteX15" fmla="*/ 389144 w 606157"/>
                  <a:gd name="connsiteY15" fmla="*/ 332760 h 592750"/>
                  <a:gd name="connsiteX16" fmla="*/ 389144 w 606157"/>
                  <a:gd name="connsiteY16" fmla="*/ 306799 h 592750"/>
                  <a:gd name="connsiteX17" fmla="*/ 378136 w 606157"/>
                  <a:gd name="connsiteY17" fmla="*/ 332192 h 592750"/>
                  <a:gd name="connsiteX18" fmla="*/ 350998 w 606157"/>
                  <a:gd name="connsiteY18" fmla="*/ 350004 h 592750"/>
                  <a:gd name="connsiteX19" fmla="*/ 339232 w 606157"/>
                  <a:gd name="connsiteY19" fmla="*/ 347541 h 592750"/>
                  <a:gd name="connsiteX20" fmla="*/ 323575 w 606157"/>
                  <a:gd name="connsiteY20" fmla="*/ 331339 h 592750"/>
                  <a:gd name="connsiteX21" fmla="*/ 323859 w 606157"/>
                  <a:gd name="connsiteY21" fmla="*/ 308789 h 592750"/>
                  <a:gd name="connsiteX22" fmla="*/ 380793 w 606157"/>
                  <a:gd name="connsiteY22" fmla="*/ 177278 h 592750"/>
                  <a:gd name="connsiteX23" fmla="*/ 404041 w 606157"/>
                  <a:gd name="connsiteY23" fmla="*/ 159750 h 592750"/>
                  <a:gd name="connsiteX24" fmla="*/ 514683 w 606157"/>
                  <a:gd name="connsiteY24" fmla="*/ 159465 h 592750"/>
                  <a:gd name="connsiteX25" fmla="*/ 542296 w 606157"/>
                  <a:gd name="connsiteY25" fmla="*/ 177278 h 592750"/>
                  <a:gd name="connsiteX26" fmla="*/ 599230 w 606157"/>
                  <a:gd name="connsiteY26" fmla="*/ 308789 h 592750"/>
                  <a:gd name="connsiteX27" fmla="*/ 599610 w 606157"/>
                  <a:gd name="connsiteY27" fmla="*/ 331339 h 592750"/>
                  <a:gd name="connsiteX28" fmla="*/ 583858 w 606157"/>
                  <a:gd name="connsiteY28" fmla="*/ 347541 h 592750"/>
                  <a:gd name="connsiteX29" fmla="*/ 572092 w 606157"/>
                  <a:gd name="connsiteY29" fmla="*/ 350004 h 592750"/>
                  <a:gd name="connsiteX30" fmla="*/ 544953 w 606157"/>
                  <a:gd name="connsiteY30" fmla="*/ 332192 h 592750"/>
                  <a:gd name="connsiteX31" fmla="*/ 532997 w 606157"/>
                  <a:gd name="connsiteY31" fmla="*/ 304525 h 592750"/>
                  <a:gd name="connsiteX32" fmla="*/ 532997 w 606157"/>
                  <a:gd name="connsiteY32" fmla="*/ 332760 h 592750"/>
                  <a:gd name="connsiteX33" fmla="*/ 532997 w 606157"/>
                  <a:gd name="connsiteY33" fmla="*/ 559114 h 592750"/>
                  <a:gd name="connsiteX34" fmla="*/ 536887 w 606157"/>
                  <a:gd name="connsiteY34" fmla="*/ 561957 h 592750"/>
                  <a:gd name="connsiteX35" fmla="*/ 590785 w 606157"/>
                  <a:gd name="connsiteY35" fmla="*/ 561957 h 592750"/>
                  <a:gd name="connsiteX36" fmla="*/ 606157 w 606157"/>
                  <a:gd name="connsiteY36" fmla="*/ 577401 h 592750"/>
                  <a:gd name="connsiteX37" fmla="*/ 590785 w 606157"/>
                  <a:gd name="connsiteY37" fmla="*/ 592750 h 592750"/>
                  <a:gd name="connsiteX38" fmla="*/ 15372 w 606157"/>
                  <a:gd name="connsiteY38" fmla="*/ 592750 h 592750"/>
                  <a:gd name="connsiteX39" fmla="*/ 0 w 606157"/>
                  <a:gd name="connsiteY39" fmla="*/ 577401 h 592750"/>
                  <a:gd name="connsiteX40" fmla="*/ 15372 w 606157"/>
                  <a:gd name="connsiteY40" fmla="*/ 561957 h 592750"/>
                  <a:gd name="connsiteX41" fmla="*/ 50766 w 606157"/>
                  <a:gd name="connsiteY41" fmla="*/ 561957 h 592750"/>
                  <a:gd name="connsiteX42" fmla="*/ 50766 w 606157"/>
                  <a:gd name="connsiteY42" fmla="*/ 369617 h 592750"/>
                  <a:gd name="connsiteX43" fmla="*/ 23628 w 606157"/>
                  <a:gd name="connsiteY43" fmla="*/ 369617 h 592750"/>
                  <a:gd name="connsiteX44" fmla="*/ 11102 w 606157"/>
                  <a:gd name="connsiteY44" fmla="*/ 363459 h 592750"/>
                  <a:gd name="connsiteX45" fmla="*/ 13759 w 606157"/>
                  <a:gd name="connsiteY45" fmla="*/ 349720 h 592750"/>
                  <a:gd name="connsiteX46" fmla="*/ 81226 w 606157"/>
                  <a:gd name="connsiteY46" fmla="*/ 260278 h 592750"/>
                  <a:gd name="connsiteX47" fmla="*/ 94605 w 606157"/>
                  <a:gd name="connsiteY47" fmla="*/ 253172 h 592750"/>
                  <a:gd name="connsiteX48" fmla="*/ 107890 w 606157"/>
                  <a:gd name="connsiteY48" fmla="*/ 260278 h 592750"/>
                  <a:gd name="connsiteX49" fmla="*/ 175452 w 606157"/>
                  <a:gd name="connsiteY49" fmla="*/ 349720 h 592750"/>
                  <a:gd name="connsiteX50" fmla="*/ 178014 w 606157"/>
                  <a:gd name="connsiteY50" fmla="*/ 363459 h 592750"/>
                  <a:gd name="connsiteX51" fmla="*/ 165488 w 606157"/>
                  <a:gd name="connsiteY51" fmla="*/ 369617 h 592750"/>
                  <a:gd name="connsiteX52" fmla="*/ 138350 w 606157"/>
                  <a:gd name="connsiteY52" fmla="*/ 369617 h 592750"/>
                  <a:gd name="connsiteX53" fmla="*/ 138350 w 606157"/>
                  <a:gd name="connsiteY53" fmla="*/ 561957 h 592750"/>
                  <a:gd name="connsiteX54" fmla="*/ 199079 w 606157"/>
                  <a:gd name="connsiteY54" fmla="*/ 561957 h 592750"/>
                  <a:gd name="connsiteX55" fmla="*/ 199079 w 606157"/>
                  <a:gd name="connsiteY55" fmla="*/ 250803 h 592750"/>
                  <a:gd name="connsiteX56" fmla="*/ 172035 w 606157"/>
                  <a:gd name="connsiteY56" fmla="*/ 250803 h 592750"/>
                  <a:gd name="connsiteX57" fmla="*/ 159510 w 606157"/>
                  <a:gd name="connsiteY57" fmla="*/ 244644 h 592750"/>
                  <a:gd name="connsiteX58" fmla="*/ 162072 w 606157"/>
                  <a:gd name="connsiteY58" fmla="*/ 230906 h 592750"/>
                  <a:gd name="connsiteX59" fmla="*/ 229539 w 606157"/>
                  <a:gd name="connsiteY59" fmla="*/ 141463 h 592750"/>
                  <a:gd name="connsiteX60" fmla="*/ 242918 w 606157"/>
                  <a:gd name="connsiteY60" fmla="*/ 134357 h 592750"/>
                  <a:gd name="connsiteX61" fmla="*/ 458182 w 606157"/>
                  <a:gd name="connsiteY61" fmla="*/ 0 h 592750"/>
                  <a:gd name="connsiteX62" fmla="*/ 532629 w 606157"/>
                  <a:gd name="connsiteY62" fmla="*/ 74306 h 592750"/>
                  <a:gd name="connsiteX63" fmla="*/ 458182 w 606157"/>
                  <a:gd name="connsiteY63" fmla="*/ 148612 h 592750"/>
                  <a:gd name="connsiteX64" fmla="*/ 383735 w 606157"/>
                  <a:gd name="connsiteY64" fmla="*/ 74306 h 592750"/>
                  <a:gd name="connsiteX65" fmla="*/ 458182 w 606157"/>
                  <a:gd name="connsiteY65" fmla="*/ 0 h 59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6157" h="592750">
                    <a:moveTo>
                      <a:pt x="454143" y="386956"/>
                    </a:moveTo>
                    <a:lnTo>
                      <a:pt x="454143" y="559114"/>
                    </a:lnTo>
                    <a:cubicBezTo>
                      <a:pt x="454143" y="560062"/>
                      <a:pt x="454048" y="561957"/>
                      <a:pt x="456800" y="561957"/>
                    </a:cubicBezTo>
                    <a:lnTo>
                      <a:pt x="466005" y="561957"/>
                    </a:lnTo>
                    <a:cubicBezTo>
                      <a:pt x="468282" y="561957"/>
                      <a:pt x="467997" y="560062"/>
                      <a:pt x="467997" y="559114"/>
                    </a:cubicBezTo>
                    <a:lnTo>
                      <a:pt x="467997" y="386956"/>
                    </a:lnTo>
                    <a:close/>
                    <a:moveTo>
                      <a:pt x="242918" y="134357"/>
                    </a:moveTo>
                    <a:cubicBezTo>
                      <a:pt x="247947" y="134357"/>
                      <a:pt x="252787" y="136915"/>
                      <a:pt x="256203" y="141463"/>
                    </a:cubicBezTo>
                    <a:lnTo>
                      <a:pt x="323764" y="230906"/>
                    </a:lnTo>
                    <a:cubicBezTo>
                      <a:pt x="328699" y="237443"/>
                      <a:pt x="327465" y="242275"/>
                      <a:pt x="326327" y="244644"/>
                    </a:cubicBezTo>
                    <a:cubicBezTo>
                      <a:pt x="325188" y="246918"/>
                      <a:pt x="322056" y="250803"/>
                      <a:pt x="313801" y="250803"/>
                    </a:cubicBezTo>
                    <a:lnTo>
                      <a:pt x="286757" y="250803"/>
                    </a:lnTo>
                    <a:lnTo>
                      <a:pt x="286757" y="561957"/>
                    </a:lnTo>
                    <a:lnTo>
                      <a:pt x="386202" y="561957"/>
                    </a:lnTo>
                    <a:cubicBezTo>
                      <a:pt x="389713" y="561957"/>
                      <a:pt x="389144" y="560062"/>
                      <a:pt x="389144" y="559114"/>
                    </a:cubicBezTo>
                    <a:lnTo>
                      <a:pt x="389144" y="332760"/>
                    </a:lnTo>
                    <a:lnTo>
                      <a:pt x="389144" y="306799"/>
                    </a:lnTo>
                    <a:lnTo>
                      <a:pt x="378136" y="332192"/>
                    </a:lnTo>
                    <a:cubicBezTo>
                      <a:pt x="373392" y="342993"/>
                      <a:pt x="362764" y="350004"/>
                      <a:pt x="350998" y="350004"/>
                    </a:cubicBezTo>
                    <a:cubicBezTo>
                      <a:pt x="346918" y="350004"/>
                      <a:pt x="343027" y="349152"/>
                      <a:pt x="339232" y="347541"/>
                    </a:cubicBezTo>
                    <a:cubicBezTo>
                      <a:pt x="332020" y="344414"/>
                      <a:pt x="326421" y="338635"/>
                      <a:pt x="323575" y="331339"/>
                    </a:cubicBezTo>
                    <a:cubicBezTo>
                      <a:pt x="320633" y="324043"/>
                      <a:pt x="320728" y="315990"/>
                      <a:pt x="323859" y="308789"/>
                    </a:cubicBezTo>
                    <a:lnTo>
                      <a:pt x="380793" y="177278"/>
                    </a:lnTo>
                    <a:cubicBezTo>
                      <a:pt x="384969" y="167708"/>
                      <a:pt x="393224" y="159750"/>
                      <a:pt x="404041" y="159750"/>
                    </a:cubicBezTo>
                    <a:cubicBezTo>
                      <a:pt x="404990" y="159750"/>
                      <a:pt x="514304" y="159465"/>
                      <a:pt x="514683" y="159465"/>
                    </a:cubicBezTo>
                    <a:cubicBezTo>
                      <a:pt x="526544" y="159465"/>
                      <a:pt x="537552" y="166477"/>
                      <a:pt x="542296" y="177278"/>
                    </a:cubicBezTo>
                    <a:lnTo>
                      <a:pt x="599230" y="308789"/>
                    </a:lnTo>
                    <a:cubicBezTo>
                      <a:pt x="602361" y="315990"/>
                      <a:pt x="602456" y="324043"/>
                      <a:pt x="599610" y="331339"/>
                    </a:cubicBezTo>
                    <a:cubicBezTo>
                      <a:pt x="596668" y="338635"/>
                      <a:pt x="591070" y="344414"/>
                      <a:pt x="583858" y="347541"/>
                    </a:cubicBezTo>
                    <a:cubicBezTo>
                      <a:pt x="580062" y="349152"/>
                      <a:pt x="576172" y="350004"/>
                      <a:pt x="572092" y="350004"/>
                    </a:cubicBezTo>
                    <a:cubicBezTo>
                      <a:pt x="560325" y="350004"/>
                      <a:pt x="549698" y="342993"/>
                      <a:pt x="544953" y="332192"/>
                    </a:cubicBezTo>
                    <a:lnTo>
                      <a:pt x="532997" y="304525"/>
                    </a:lnTo>
                    <a:lnTo>
                      <a:pt x="532997" y="332760"/>
                    </a:lnTo>
                    <a:lnTo>
                      <a:pt x="532997" y="559114"/>
                    </a:lnTo>
                    <a:cubicBezTo>
                      <a:pt x="532997" y="560062"/>
                      <a:pt x="533282" y="561957"/>
                      <a:pt x="536887" y="561957"/>
                    </a:cubicBezTo>
                    <a:lnTo>
                      <a:pt x="590785" y="561957"/>
                    </a:lnTo>
                    <a:cubicBezTo>
                      <a:pt x="599230" y="561957"/>
                      <a:pt x="606157" y="568873"/>
                      <a:pt x="606157" y="577401"/>
                    </a:cubicBezTo>
                    <a:cubicBezTo>
                      <a:pt x="606157" y="585928"/>
                      <a:pt x="599230" y="592750"/>
                      <a:pt x="590785" y="592750"/>
                    </a:cubicBezTo>
                    <a:lnTo>
                      <a:pt x="15372" y="592750"/>
                    </a:lnTo>
                    <a:cubicBezTo>
                      <a:pt x="6927" y="592750"/>
                      <a:pt x="0" y="585833"/>
                      <a:pt x="0" y="577401"/>
                    </a:cubicBezTo>
                    <a:cubicBezTo>
                      <a:pt x="0" y="568873"/>
                      <a:pt x="6927" y="561957"/>
                      <a:pt x="15372" y="561957"/>
                    </a:cubicBezTo>
                    <a:lnTo>
                      <a:pt x="50766" y="561957"/>
                    </a:lnTo>
                    <a:lnTo>
                      <a:pt x="50766" y="369617"/>
                    </a:lnTo>
                    <a:lnTo>
                      <a:pt x="23628" y="369617"/>
                    </a:lnTo>
                    <a:cubicBezTo>
                      <a:pt x="15467" y="369617"/>
                      <a:pt x="12336" y="365733"/>
                      <a:pt x="11102" y="363459"/>
                    </a:cubicBezTo>
                    <a:cubicBezTo>
                      <a:pt x="9963" y="361090"/>
                      <a:pt x="8825" y="356258"/>
                      <a:pt x="13759" y="349720"/>
                    </a:cubicBezTo>
                    <a:lnTo>
                      <a:pt x="81226" y="260278"/>
                    </a:lnTo>
                    <a:cubicBezTo>
                      <a:pt x="84642" y="255730"/>
                      <a:pt x="89481" y="253172"/>
                      <a:pt x="94605" y="253172"/>
                    </a:cubicBezTo>
                    <a:cubicBezTo>
                      <a:pt x="99634" y="253172"/>
                      <a:pt x="104474" y="255730"/>
                      <a:pt x="107890" y="260278"/>
                    </a:cubicBezTo>
                    <a:lnTo>
                      <a:pt x="175452" y="349720"/>
                    </a:lnTo>
                    <a:cubicBezTo>
                      <a:pt x="180386" y="356258"/>
                      <a:pt x="179152" y="361090"/>
                      <a:pt x="178014" y="363459"/>
                    </a:cubicBezTo>
                    <a:cubicBezTo>
                      <a:pt x="176875" y="365733"/>
                      <a:pt x="173649" y="369617"/>
                      <a:pt x="165488" y="369617"/>
                    </a:cubicBezTo>
                    <a:lnTo>
                      <a:pt x="138350" y="369617"/>
                    </a:lnTo>
                    <a:lnTo>
                      <a:pt x="138350" y="561957"/>
                    </a:lnTo>
                    <a:lnTo>
                      <a:pt x="199079" y="561957"/>
                    </a:lnTo>
                    <a:lnTo>
                      <a:pt x="199079" y="250803"/>
                    </a:lnTo>
                    <a:lnTo>
                      <a:pt x="172035" y="250803"/>
                    </a:lnTo>
                    <a:cubicBezTo>
                      <a:pt x="163780" y="250803"/>
                      <a:pt x="160649" y="246918"/>
                      <a:pt x="159510" y="244644"/>
                    </a:cubicBezTo>
                    <a:cubicBezTo>
                      <a:pt x="158276" y="242275"/>
                      <a:pt x="157138" y="237443"/>
                      <a:pt x="162072" y="230906"/>
                    </a:cubicBezTo>
                    <a:lnTo>
                      <a:pt x="229539" y="141463"/>
                    </a:lnTo>
                    <a:cubicBezTo>
                      <a:pt x="232955" y="136915"/>
                      <a:pt x="237889" y="134357"/>
                      <a:pt x="242918" y="134357"/>
                    </a:cubicBezTo>
                    <a:close/>
                    <a:moveTo>
                      <a:pt x="458182" y="0"/>
                    </a:moveTo>
                    <a:cubicBezTo>
                      <a:pt x="499298" y="0"/>
                      <a:pt x="532629" y="33268"/>
                      <a:pt x="532629" y="74306"/>
                    </a:cubicBezTo>
                    <a:cubicBezTo>
                      <a:pt x="532629" y="115344"/>
                      <a:pt x="499298" y="148612"/>
                      <a:pt x="458182" y="148612"/>
                    </a:cubicBezTo>
                    <a:cubicBezTo>
                      <a:pt x="417066" y="148612"/>
                      <a:pt x="383735" y="115344"/>
                      <a:pt x="383735" y="74306"/>
                    </a:cubicBezTo>
                    <a:cubicBezTo>
                      <a:pt x="383735" y="33268"/>
                      <a:pt x="417066" y="0"/>
                      <a:pt x="4581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4FD48C57-30C0-4310-9482-E4907B193B84}"/>
              </a:ext>
            </a:extLst>
          </p:cNvPr>
          <p:cNvGrpSpPr/>
          <p:nvPr/>
        </p:nvGrpSpPr>
        <p:grpSpPr>
          <a:xfrm>
            <a:off x="934356" y="3185665"/>
            <a:ext cx="4309530" cy="2234536"/>
            <a:chOff x="673100" y="3156637"/>
            <a:chExt cx="4309530" cy="2234536"/>
          </a:xfrm>
        </p:grpSpPr>
        <p:grpSp>
          <p:nvGrpSpPr>
            <p:cNvPr id="23" name="ïṧlíḑê">
              <a:extLst>
                <a:ext uri="{FF2B5EF4-FFF2-40B4-BE49-F238E27FC236}">
                  <a16:creationId xmlns="" xmlns:a16="http://schemas.microsoft.com/office/drawing/2014/main" id="{40F2C330-E805-4F65-BAF0-8CECAC1B5174}"/>
                </a:ext>
              </a:extLst>
            </p:cNvPr>
            <p:cNvGrpSpPr/>
            <p:nvPr/>
          </p:nvGrpSpPr>
          <p:grpSpPr>
            <a:xfrm>
              <a:off x="673100" y="3156637"/>
              <a:ext cx="3062878" cy="963821"/>
              <a:chOff x="673098" y="3044273"/>
              <a:chExt cx="3062878" cy="963821"/>
            </a:xfrm>
          </p:grpSpPr>
          <p:sp>
            <p:nvSpPr>
              <p:cNvPr id="28" name="îş1ídè">
                <a:extLst>
                  <a:ext uri="{FF2B5EF4-FFF2-40B4-BE49-F238E27FC236}">
                    <a16:creationId xmlns="" xmlns:a16="http://schemas.microsoft.com/office/drawing/2014/main" id="{E2D567A1-423D-4B13-8FD9-E8B607014A49}"/>
                  </a:ext>
                </a:extLst>
              </p:cNvPr>
              <p:cNvSpPr txBox="1"/>
              <p:nvPr/>
            </p:nvSpPr>
            <p:spPr>
              <a:xfrm flipH="1">
                <a:off x="673098" y="3401808"/>
                <a:ext cx="3062877" cy="6062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zh-CN" altLang="en-US" sz="1600" dirty="0"/>
                  <a:t>通过复制您的文本后，在此框中选择粘贴。</a:t>
                </a:r>
                <a:endParaRPr lang="en-US" altLang="zh-CN" sz="1600" dirty="0"/>
              </a:p>
            </p:txBody>
          </p:sp>
          <p:sp>
            <p:nvSpPr>
              <p:cNvPr id="29" name="îSlîde">
                <a:extLst>
                  <a:ext uri="{FF2B5EF4-FFF2-40B4-BE49-F238E27FC236}">
                    <a16:creationId xmlns="" xmlns:a16="http://schemas.microsoft.com/office/drawing/2014/main" id="{3FBCD9CE-9999-41F8-8903-DBDE9AA2DEAB}"/>
                  </a:ext>
                </a:extLst>
              </p:cNvPr>
              <p:cNvSpPr/>
              <p:nvPr/>
            </p:nvSpPr>
            <p:spPr>
              <a:xfrm flipH="1">
                <a:off x="673099" y="3044273"/>
                <a:ext cx="3062877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zh-CN" altLang="en-US" sz="2000" b="1" dirty="0"/>
                  <a:t>此处输入标题</a:t>
                </a:r>
              </a:p>
            </p:txBody>
          </p:sp>
        </p:grpSp>
        <p:grpSp>
          <p:nvGrpSpPr>
            <p:cNvPr id="24" name="iṡḷíḑê">
              <a:extLst>
                <a:ext uri="{FF2B5EF4-FFF2-40B4-BE49-F238E27FC236}">
                  <a16:creationId xmlns="" xmlns:a16="http://schemas.microsoft.com/office/drawing/2014/main" id="{9CC124D2-721C-4990-8F46-E69AC732CF9A}"/>
                </a:ext>
              </a:extLst>
            </p:cNvPr>
            <p:cNvGrpSpPr/>
            <p:nvPr/>
          </p:nvGrpSpPr>
          <p:grpSpPr>
            <a:xfrm>
              <a:off x="1919752" y="4427352"/>
              <a:ext cx="3062878" cy="963821"/>
              <a:chOff x="673098" y="3044273"/>
              <a:chExt cx="3062878" cy="963821"/>
            </a:xfrm>
          </p:grpSpPr>
          <p:sp>
            <p:nvSpPr>
              <p:cNvPr id="26" name="ïś1ídé">
                <a:extLst>
                  <a:ext uri="{FF2B5EF4-FFF2-40B4-BE49-F238E27FC236}">
                    <a16:creationId xmlns="" xmlns:a16="http://schemas.microsoft.com/office/drawing/2014/main" id="{209238E2-5C7E-4265-B51A-432F6B928139}"/>
                  </a:ext>
                </a:extLst>
              </p:cNvPr>
              <p:cNvSpPr txBox="1"/>
              <p:nvPr/>
            </p:nvSpPr>
            <p:spPr>
              <a:xfrm flipH="1">
                <a:off x="673098" y="3401808"/>
                <a:ext cx="3062877" cy="6062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zh-CN" altLang="en-US" sz="1600" dirty="0"/>
                  <a:t>通过复制您的文本后，在此框中选择粘贴。</a:t>
                </a:r>
                <a:endParaRPr lang="en-US" altLang="zh-CN" sz="1600" dirty="0"/>
              </a:p>
            </p:txBody>
          </p:sp>
          <p:sp>
            <p:nvSpPr>
              <p:cNvPr id="27" name="ïṣľide">
                <a:extLst>
                  <a:ext uri="{FF2B5EF4-FFF2-40B4-BE49-F238E27FC236}">
                    <a16:creationId xmlns="" xmlns:a16="http://schemas.microsoft.com/office/drawing/2014/main" id="{BA6AB26D-493F-4512-A1F5-95427C8E1C8D}"/>
                  </a:ext>
                </a:extLst>
              </p:cNvPr>
              <p:cNvSpPr/>
              <p:nvPr/>
            </p:nvSpPr>
            <p:spPr>
              <a:xfrm flipH="1">
                <a:off x="673099" y="3044273"/>
                <a:ext cx="3062877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zh-CN" altLang="en-US" sz="2000" b="1" dirty="0"/>
                  <a:t>此处输入标题</a:t>
                </a:r>
              </a:p>
            </p:txBody>
          </p:sp>
        </p:grp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E244A51A-AEF0-41AF-BCEF-ABACC221F4E5}"/>
                </a:ext>
              </a:extLst>
            </p:cNvPr>
            <p:cNvCxnSpPr/>
            <p:nvPr/>
          </p:nvCxnSpPr>
          <p:spPr>
            <a:xfrm>
              <a:off x="673100" y="4273905"/>
              <a:ext cx="408178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4A0B3BD3-6B7A-4EA2-B69F-C167E92655BD}"/>
              </a:ext>
            </a:extLst>
          </p:cNvPr>
          <p:cNvGrpSpPr/>
          <p:nvPr/>
        </p:nvGrpSpPr>
        <p:grpSpPr>
          <a:xfrm>
            <a:off x="7470624" y="1914957"/>
            <a:ext cx="4309532" cy="2234529"/>
            <a:chOff x="7209368" y="1885929"/>
            <a:chExt cx="4309532" cy="2234529"/>
          </a:xfrm>
        </p:grpSpPr>
        <p:grpSp>
          <p:nvGrpSpPr>
            <p:cNvPr id="31" name="iŝlíďè">
              <a:extLst>
                <a:ext uri="{FF2B5EF4-FFF2-40B4-BE49-F238E27FC236}">
                  <a16:creationId xmlns="" xmlns:a16="http://schemas.microsoft.com/office/drawing/2014/main" id="{80BFCEE4-72D1-42CF-ABE9-69804FCFED7A}"/>
                </a:ext>
              </a:extLst>
            </p:cNvPr>
            <p:cNvGrpSpPr/>
            <p:nvPr/>
          </p:nvGrpSpPr>
          <p:grpSpPr>
            <a:xfrm>
              <a:off x="8456022" y="3156637"/>
              <a:ext cx="3062878" cy="963821"/>
              <a:chOff x="673098" y="3044273"/>
              <a:chExt cx="3062878" cy="963821"/>
            </a:xfrm>
          </p:grpSpPr>
          <p:sp>
            <p:nvSpPr>
              <p:cNvPr id="36" name="íṩlïḋê">
                <a:extLst>
                  <a:ext uri="{FF2B5EF4-FFF2-40B4-BE49-F238E27FC236}">
                    <a16:creationId xmlns="" xmlns:a16="http://schemas.microsoft.com/office/drawing/2014/main" id="{8C889F5B-EEBD-4613-A3D2-98633E66F3A7}"/>
                  </a:ext>
                </a:extLst>
              </p:cNvPr>
              <p:cNvSpPr txBox="1"/>
              <p:nvPr/>
            </p:nvSpPr>
            <p:spPr>
              <a:xfrm flipH="1">
                <a:off x="673098" y="3401808"/>
                <a:ext cx="3062877" cy="6062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dirty="0"/>
                  <a:t>通过复制您的文本后，在此框中选择粘贴。</a:t>
                </a:r>
                <a:endParaRPr lang="en-US" altLang="zh-CN" sz="1600" dirty="0"/>
              </a:p>
            </p:txBody>
          </p:sp>
          <p:sp>
            <p:nvSpPr>
              <p:cNvPr id="37" name="íś1îḍè">
                <a:extLst>
                  <a:ext uri="{FF2B5EF4-FFF2-40B4-BE49-F238E27FC236}">
                    <a16:creationId xmlns="" xmlns:a16="http://schemas.microsoft.com/office/drawing/2014/main" id="{5458CD99-2AEF-4250-A766-267FEEAD20D0}"/>
                  </a:ext>
                </a:extLst>
              </p:cNvPr>
              <p:cNvSpPr/>
              <p:nvPr/>
            </p:nvSpPr>
            <p:spPr>
              <a:xfrm flipH="1">
                <a:off x="673099" y="3044273"/>
                <a:ext cx="3062877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2000" b="1" dirty="0"/>
                  <a:t>此处输入标题</a:t>
                </a:r>
              </a:p>
            </p:txBody>
          </p:sp>
        </p:grpSp>
        <p:grpSp>
          <p:nvGrpSpPr>
            <p:cNvPr id="32" name="isļïḋé">
              <a:extLst>
                <a:ext uri="{FF2B5EF4-FFF2-40B4-BE49-F238E27FC236}">
                  <a16:creationId xmlns="" xmlns:a16="http://schemas.microsoft.com/office/drawing/2014/main" id="{AA153255-CB71-4D6F-A0BE-1B99EEF45FBF}"/>
                </a:ext>
              </a:extLst>
            </p:cNvPr>
            <p:cNvGrpSpPr/>
            <p:nvPr/>
          </p:nvGrpSpPr>
          <p:grpSpPr>
            <a:xfrm>
              <a:off x="7209368" y="1885929"/>
              <a:ext cx="3062878" cy="963821"/>
              <a:chOff x="673098" y="3044273"/>
              <a:chExt cx="3062878" cy="963821"/>
            </a:xfrm>
          </p:grpSpPr>
          <p:sp>
            <p:nvSpPr>
              <p:cNvPr id="34" name="ïśľíḍê">
                <a:extLst>
                  <a:ext uri="{FF2B5EF4-FFF2-40B4-BE49-F238E27FC236}">
                    <a16:creationId xmlns="" xmlns:a16="http://schemas.microsoft.com/office/drawing/2014/main" id="{9F2DF149-BE82-4F10-B82B-D20798FB8798}"/>
                  </a:ext>
                </a:extLst>
              </p:cNvPr>
              <p:cNvSpPr txBox="1"/>
              <p:nvPr/>
            </p:nvSpPr>
            <p:spPr>
              <a:xfrm flipH="1">
                <a:off x="673098" y="3401808"/>
                <a:ext cx="3062877" cy="6062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dirty="0"/>
                  <a:t>通过复制您的文本后，在此框中选择粘贴。</a:t>
                </a:r>
                <a:endParaRPr lang="en-US" altLang="zh-CN" sz="1600" dirty="0"/>
              </a:p>
            </p:txBody>
          </p:sp>
          <p:sp>
            <p:nvSpPr>
              <p:cNvPr id="35" name="ïśľïḓé">
                <a:extLst>
                  <a:ext uri="{FF2B5EF4-FFF2-40B4-BE49-F238E27FC236}">
                    <a16:creationId xmlns="" xmlns:a16="http://schemas.microsoft.com/office/drawing/2014/main" id="{19E352A3-A6C0-461B-82AC-673BD3383393}"/>
                  </a:ext>
                </a:extLst>
              </p:cNvPr>
              <p:cNvSpPr/>
              <p:nvPr/>
            </p:nvSpPr>
            <p:spPr>
              <a:xfrm flipH="1">
                <a:off x="673099" y="3044273"/>
                <a:ext cx="3062877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2000" b="1" dirty="0"/>
                  <a:t>此处输入标题</a:t>
                </a:r>
              </a:p>
            </p:txBody>
          </p:sp>
        </p:grpSp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344ECEE1-8594-48E4-B81E-805AB9B4301A}"/>
                </a:ext>
              </a:extLst>
            </p:cNvPr>
            <p:cNvCxnSpPr/>
            <p:nvPr/>
          </p:nvCxnSpPr>
          <p:spPr>
            <a:xfrm>
              <a:off x="7437120" y="3003194"/>
              <a:ext cx="408178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630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B17EC1B-3416-4202-A40E-FF6F6E5F861D}"/>
              </a:ext>
            </a:extLst>
          </p:cNvPr>
          <p:cNvGrpSpPr/>
          <p:nvPr/>
        </p:nvGrpSpPr>
        <p:grpSpPr>
          <a:xfrm>
            <a:off x="209552" y="482600"/>
            <a:ext cx="2686048" cy="586720"/>
            <a:chOff x="260352" y="482600"/>
            <a:chExt cx="2686048" cy="5867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F26034-1011-4A78-89ED-892172CB8703}"/>
                </a:ext>
              </a:extLst>
            </p:cNvPr>
            <p:cNvSpPr txBox="1"/>
            <p:nvPr/>
          </p:nvSpPr>
          <p:spPr>
            <a:xfrm>
              <a:off x="342900" y="546100"/>
              <a:ext cx="2603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此处输入标题</a:t>
              </a:r>
            </a:p>
          </p:txBody>
        </p:sp>
        <p:sp>
          <p:nvSpPr>
            <p:cNvPr id="10" name="半闭框 9">
              <a:extLst>
                <a:ext uri="{FF2B5EF4-FFF2-40B4-BE49-F238E27FC236}">
                  <a16:creationId xmlns="" xmlns:a16="http://schemas.microsoft.com/office/drawing/2014/main" id="{382557DB-097F-4E36-9B7B-F1C2F2857037}"/>
                </a:ext>
              </a:extLst>
            </p:cNvPr>
            <p:cNvSpPr/>
            <p:nvPr/>
          </p:nvSpPr>
          <p:spPr>
            <a:xfrm>
              <a:off x="260352" y="482600"/>
              <a:ext cx="460931" cy="523220"/>
            </a:xfrm>
            <a:prstGeom prst="halfFrame">
              <a:avLst>
                <a:gd name="adj1" fmla="val 14700"/>
                <a:gd name="adj2" fmla="val 1527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CABCE8D5-525A-4BBD-8AD3-9D7F2F1C9FF2}"/>
              </a:ext>
            </a:extLst>
          </p:cNvPr>
          <p:cNvGrpSpPr/>
          <p:nvPr/>
        </p:nvGrpSpPr>
        <p:grpSpPr>
          <a:xfrm>
            <a:off x="673100" y="3467357"/>
            <a:ext cx="10845800" cy="342386"/>
            <a:chOff x="673100" y="3467357"/>
            <a:chExt cx="10845800" cy="342386"/>
          </a:xfrm>
        </p:grpSpPr>
        <p:grpSp>
          <p:nvGrpSpPr>
            <p:cNvPr id="6" name="iṡ1ïdè">
              <a:extLst>
                <a:ext uri="{FF2B5EF4-FFF2-40B4-BE49-F238E27FC236}">
                  <a16:creationId xmlns="" xmlns:a16="http://schemas.microsoft.com/office/drawing/2014/main" id="{8AC919F9-D17A-48DC-A8F4-4FF35F5C8669}"/>
                </a:ext>
              </a:extLst>
            </p:cNvPr>
            <p:cNvGrpSpPr/>
            <p:nvPr/>
          </p:nvGrpSpPr>
          <p:grpSpPr>
            <a:xfrm>
              <a:off x="673100" y="3467357"/>
              <a:ext cx="342386" cy="342386"/>
              <a:chOff x="673100" y="3467357"/>
              <a:chExt cx="342386" cy="342386"/>
            </a:xfrm>
          </p:grpSpPr>
          <p:sp>
            <p:nvSpPr>
              <p:cNvPr id="13" name="išľíḍê">
                <a:extLst>
                  <a:ext uri="{FF2B5EF4-FFF2-40B4-BE49-F238E27FC236}">
                    <a16:creationId xmlns="" xmlns:a16="http://schemas.microsoft.com/office/drawing/2014/main" id="{9AB0C22A-B8F3-4640-B746-593973A80584}"/>
                  </a:ext>
                </a:extLst>
              </p:cNvPr>
              <p:cNvSpPr/>
              <p:nvPr/>
            </p:nvSpPr>
            <p:spPr>
              <a:xfrm>
                <a:off x="673100" y="3467357"/>
                <a:ext cx="342386" cy="342386"/>
              </a:xfrm>
              <a:prstGeom prst="flowChartConnector">
                <a:avLst/>
              </a:prstGeom>
              <a:solidFill>
                <a:schemeClr val="bg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>
                  <a:lnSpc>
                    <a:spcPct val="120000"/>
                  </a:lnSpc>
                </a:pPr>
                <a:endParaRPr lang="zh-CN" altLang="en-US" sz="2000" b="1" i="1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îšlîḋè">
                <a:extLst>
                  <a:ext uri="{FF2B5EF4-FFF2-40B4-BE49-F238E27FC236}">
                    <a16:creationId xmlns="" xmlns:a16="http://schemas.microsoft.com/office/drawing/2014/main" id="{31411E03-23CC-41C7-A06F-B1F131B69E0D}"/>
                  </a:ext>
                </a:extLst>
              </p:cNvPr>
              <p:cNvSpPr/>
              <p:nvPr/>
            </p:nvSpPr>
            <p:spPr bwMode="auto">
              <a:xfrm flipH="1">
                <a:off x="777141" y="3533775"/>
                <a:ext cx="134304" cy="209550"/>
              </a:xfrm>
              <a:custGeom>
                <a:avLst/>
                <a:gdLst>
                  <a:gd name="T0" fmla="*/ 138 w 2351"/>
                  <a:gd name="T1" fmla="*/ 643 h 3663"/>
                  <a:gd name="T2" fmla="*/ 138 w 2351"/>
                  <a:gd name="T3" fmla="*/ 643 h 3663"/>
                  <a:gd name="T4" fmla="*/ 1337 w 2351"/>
                  <a:gd name="T5" fmla="*/ 1837 h 3663"/>
                  <a:gd name="T6" fmla="*/ 138 w 2351"/>
                  <a:gd name="T7" fmla="*/ 3020 h 3663"/>
                  <a:gd name="T8" fmla="*/ 138 w 2351"/>
                  <a:gd name="T9" fmla="*/ 3526 h 3663"/>
                  <a:gd name="T10" fmla="*/ 645 w 2351"/>
                  <a:gd name="T11" fmla="*/ 3526 h 3663"/>
                  <a:gd name="T12" fmla="*/ 2351 w 2351"/>
                  <a:gd name="T13" fmla="*/ 1837 h 3663"/>
                  <a:gd name="T14" fmla="*/ 645 w 2351"/>
                  <a:gd name="T15" fmla="*/ 138 h 3663"/>
                  <a:gd name="T16" fmla="*/ 138 w 2351"/>
                  <a:gd name="T17" fmla="*/ 138 h 3663"/>
                  <a:gd name="T18" fmla="*/ 35 w 2351"/>
                  <a:gd name="T19" fmla="*/ 391 h 3663"/>
                  <a:gd name="T20" fmla="*/ 138 w 2351"/>
                  <a:gd name="T21" fmla="*/ 643 h 3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51" h="3663">
                    <a:moveTo>
                      <a:pt x="138" y="643"/>
                    </a:moveTo>
                    <a:lnTo>
                      <a:pt x="138" y="643"/>
                    </a:lnTo>
                    <a:cubicBezTo>
                      <a:pt x="1337" y="1837"/>
                      <a:pt x="1337" y="1837"/>
                      <a:pt x="1337" y="1837"/>
                    </a:cubicBezTo>
                    <a:cubicBezTo>
                      <a:pt x="138" y="3020"/>
                      <a:pt x="138" y="3020"/>
                      <a:pt x="138" y="3020"/>
                    </a:cubicBezTo>
                    <a:cubicBezTo>
                      <a:pt x="0" y="3158"/>
                      <a:pt x="0" y="3388"/>
                      <a:pt x="138" y="3526"/>
                    </a:cubicBezTo>
                    <a:cubicBezTo>
                      <a:pt x="277" y="3663"/>
                      <a:pt x="507" y="3663"/>
                      <a:pt x="645" y="3526"/>
                    </a:cubicBezTo>
                    <a:cubicBezTo>
                      <a:pt x="2351" y="1837"/>
                      <a:pt x="2351" y="1837"/>
                      <a:pt x="2351" y="1837"/>
                    </a:cubicBezTo>
                    <a:cubicBezTo>
                      <a:pt x="645" y="138"/>
                      <a:pt x="645" y="138"/>
                      <a:pt x="645" y="138"/>
                    </a:cubicBezTo>
                    <a:cubicBezTo>
                      <a:pt x="507" y="0"/>
                      <a:pt x="277" y="0"/>
                      <a:pt x="138" y="138"/>
                    </a:cubicBezTo>
                    <a:cubicBezTo>
                      <a:pt x="69" y="207"/>
                      <a:pt x="35" y="299"/>
                      <a:pt x="35" y="391"/>
                    </a:cubicBezTo>
                    <a:cubicBezTo>
                      <a:pt x="35" y="482"/>
                      <a:pt x="69" y="574"/>
                      <a:pt x="138" y="643"/>
                    </a:cubicBezTo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îṥľïḓê">
              <a:extLst>
                <a:ext uri="{FF2B5EF4-FFF2-40B4-BE49-F238E27FC236}">
                  <a16:creationId xmlns="" xmlns:a16="http://schemas.microsoft.com/office/drawing/2014/main" id="{36415522-6418-4E99-9734-F28E0262BA1B}"/>
                </a:ext>
              </a:extLst>
            </p:cNvPr>
            <p:cNvGrpSpPr/>
            <p:nvPr/>
          </p:nvGrpSpPr>
          <p:grpSpPr>
            <a:xfrm>
              <a:off x="11176514" y="3467357"/>
              <a:ext cx="342386" cy="342386"/>
              <a:chOff x="11176514" y="3467357"/>
              <a:chExt cx="342386" cy="342386"/>
            </a:xfrm>
          </p:grpSpPr>
          <p:sp>
            <p:nvSpPr>
              <p:cNvPr id="9" name="í$ļîḓé">
                <a:extLst>
                  <a:ext uri="{FF2B5EF4-FFF2-40B4-BE49-F238E27FC236}">
                    <a16:creationId xmlns="" xmlns:a16="http://schemas.microsoft.com/office/drawing/2014/main" id="{444021A7-8AFD-4EC6-9021-51C19A907858}"/>
                  </a:ext>
                </a:extLst>
              </p:cNvPr>
              <p:cNvSpPr/>
              <p:nvPr/>
            </p:nvSpPr>
            <p:spPr>
              <a:xfrm>
                <a:off x="11176514" y="3467357"/>
                <a:ext cx="342386" cy="342386"/>
              </a:xfrm>
              <a:prstGeom prst="flowChartConnector">
                <a:avLst/>
              </a:prstGeom>
              <a:solidFill>
                <a:schemeClr val="bg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>
                  <a:lnSpc>
                    <a:spcPct val="120000"/>
                  </a:lnSpc>
                </a:pPr>
                <a:endParaRPr lang="zh-CN" altLang="en-US" sz="2000" b="1" i="1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îŝľîďé">
                <a:extLst>
                  <a:ext uri="{FF2B5EF4-FFF2-40B4-BE49-F238E27FC236}">
                    <a16:creationId xmlns="" xmlns:a16="http://schemas.microsoft.com/office/drawing/2014/main" id="{8E481D20-A10F-4311-A322-528534F3C268}"/>
                  </a:ext>
                </a:extLst>
              </p:cNvPr>
              <p:cNvSpPr/>
              <p:nvPr/>
            </p:nvSpPr>
            <p:spPr bwMode="auto">
              <a:xfrm>
                <a:off x="11280555" y="3533775"/>
                <a:ext cx="134304" cy="209550"/>
              </a:xfrm>
              <a:custGeom>
                <a:avLst/>
                <a:gdLst>
                  <a:gd name="T0" fmla="*/ 138 w 2351"/>
                  <a:gd name="T1" fmla="*/ 643 h 3663"/>
                  <a:gd name="T2" fmla="*/ 138 w 2351"/>
                  <a:gd name="T3" fmla="*/ 643 h 3663"/>
                  <a:gd name="T4" fmla="*/ 1337 w 2351"/>
                  <a:gd name="T5" fmla="*/ 1837 h 3663"/>
                  <a:gd name="T6" fmla="*/ 138 w 2351"/>
                  <a:gd name="T7" fmla="*/ 3020 h 3663"/>
                  <a:gd name="T8" fmla="*/ 138 w 2351"/>
                  <a:gd name="T9" fmla="*/ 3526 h 3663"/>
                  <a:gd name="T10" fmla="*/ 645 w 2351"/>
                  <a:gd name="T11" fmla="*/ 3526 h 3663"/>
                  <a:gd name="T12" fmla="*/ 2351 w 2351"/>
                  <a:gd name="T13" fmla="*/ 1837 h 3663"/>
                  <a:gd name="T14" fmla="*/ 645 w 2351"/>
                  <a:gd name="T15" fmla="*/ 138 h 3663"/>
                  <a:gd name="T16" fmla="*/ 138 w 2351"/>
                  <a:gd name="T17" fmla="*/ 138 h 3663"/>
                  <a:gd name="T18" fmla="*/ 35 w 2351"/>
                  <a:gd name="T19" fmla="*/ 391 h 3663"/>
                  <a:gd name="T20" fmla="*/ 138 w 2351"/>
                  <a:gd name="T21" fmla="*/ 643 h 3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51" h="3663">
                    <a:moveTo>
                      <a:pt x="138" y="643"/>
                    </a:moveTo>
                    <a:lnTo>
                      <a:pt x="138" y="643"/>
                    </a:lnTo>
                    <a:cubicBezTo>
                      <a:pt x="1337" y="1837"/>
                      <a:pt x="1337" y="1837"/>
                      <a:pt x="1337" y="1837"/>
                    </a:cubicBezTo>
                    <a:cubicBezTo>
                      <a:pt x="138" y="3020"/>
                      <a:pt x="138" y="3020"/>
                      <a:pt x="138" y="3020"/>
                    </a:cubicBezTo>
                    <a:cubicBezTo>
                      <a:pt x="0" y="3158"/>
                      <a:pt x="0" y="3388"/>
                      <a:pt x="138" y="3526"/>
                    </a:cubicBezTo>
                    <a:cubicBezTo>
                      <a:pt x="277" y="3663"/>
                      <a:pt x="507" y="3663"/>
                      <a:pt x="645" y="3526"/>
                    </a:cubicBezTo>
                    <a:cubicBezTo>
                      <a:pt x="2351" y="1837"/>
                      <a:pt x="2351" y="1837"/>
                      <a:pt x="2351" y="1837"/>
                    </a:cubicBezTo>
                    <a:cubicBezTo>
                      <a:pt x="645" y="138"/>
                      <a:pt x="645" y="138"/>
                      <a:pt x="645" y="138"/>
                    </a:cubicBezTo>
                    <a:cubicBezTo>
                      <a:pt x="507" y="0"/>
                      <a:pt x="277" y="0"/>
                      <a:pt x="138" y="138"/>
                    </a:cubicBezTo>
                    <a:cubicBezTo>
                      <a:pt x="69" y="207"/>
                      <a:pt x="35" y="299"/>
                      <a:pt x="35" y="391"/>
                    </a:cubicBezTo>
                    <a:cubicBezTo>
                      <a:pt x="35" y="482"/>
                      <a:pt x="69" y="574"/>
                      <a:pt x="138" y="643"/>
                    </a:cubicBezTo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îṣľiḍé">
            <a:extLst>
              <a:ext uri="{FF2B5EF4-FFF2-40B4-BE49-F238E27FC236}">
                <a16:creationId xmlns="" xmlns:a16="http://schemas.microsoft.com/office/drawing/2014/main" id="{5A6BF7EA-FC02-40D3-A299-2C48D192EF8B}"/>
              </a:ext>
            </a:extLst>
          </p:cNvPr>
          <p:cNvGrpSpPr/>
          <p:nvPr/>
        </p:nvGrpSpPr>
        <p:grpSpPr>
          <a:xfrm>
            <a:off x="4578590" y="1666875"/>
            <a:ext cx="3034821" cy="3943350"/>
            <a:chOff x="4578590" y="1666875"/>
            <a:chExt cx="3034821" cy="3943350"/>
          </a:xfrm>
        </p:grpSpPr>
        <p:sp>
          <p:nvSpPr>
            <p:cNvPr id="16" name="iš1îdè">
              <a:extLst>
                <a:ext uri="{FF2B5EF4-FFF2-40B4-BE49-F238E27FC236}">
                  <a16:creationId xmlns="" xmlns:a16="http://schemas.microsoft.com/office/drawing/2014/main" id="{B2A8B0A0-CB2C-4569-B192-3DF5BBCD1F68}"/>
                </a:ext>
              </a:extLst>
            </p:cNvPr>
            <p:cNvSpPr/>
            <p:nvPr/>
          </p:nvSpPr>
          <p:spPr>
            <a:xfrm>
              <a:off x="4578590" y="1666875"/>
              <a:ext cx="3034821" cy="3943350"/>
            </a:xfrm>
            <a:prstGeom prst="roundRect">
              <a:avLst>
                <a:gd name="adj" fmla="val 3877"/>
              </a:avLst>
            </a:pr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>
              <a:outerShdw blurRad="127000" sx="101000" sy="101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iṡ1iḍe">
              <a:extLst>
                <a:ext uri="{FF2B5EF4-FFF2-40B4-BE49-F238E27FC236}">
                  <a16:creationId xmlns="" xmlns:a16="http://schemas.microsoft.com/office/drawing/2014/main" id="{724CE4E3-0488-4C67-98C4-799E3A60388E}"/>
                </a:ext>
              </a:extLst>
            </p:cNvPr>
            <p:cNvSpPr/>
            <p:nvPr/>
          </p:nvSpPr>
          <p:spPr>
            <a:xfrm>
              <a:off x="5835942" y="2520734"/>
              <a:ext cx="520116" cy="540000"/>
            </a:xfrm>
            <a:custGeom>
              <a:avLst/>
              <a:gdLst>
                <a:gd name="connsiteX0" fmla="*/ 332623 w 583294"/>
                <a:gd name="connsiteY0" fmla="*/ 296967 h 605593"/>
                <a:gd name="connsiteX1" fmla="*/ 316983 w 583294"/>
                <a:gd name="connsiteY1" fmla="*/ 302537 h 605593"/>
                <a:gd name="connsiteX2" fmla="*/ 311624 w 583294"/>
                <a:gd name="connsiteY2" fmla="*/ 308872 h 605593"/>
                <a:gd name="connsiteX3" fmla="*/ 311624 w 583294"/>
                <a:gd name="connsiteY3" fmla="*/ 325036 h 605593"/>
                <a:gd name="connsiteX4" fmla="*/ 309108 w 583294"/>
                <a:gd name="connsiteY4" fmla="*/ 326784 h 605593"/>
                <a:gd name="connsiteX5" fmla="*/ 307467 w 583294"/>
                <a:gd name="connsiteY5" fmla="*/ 331698 h 605593"/>
                <a:gd name="connsiteX6" fmla="*/ 311077 w 583294"/>
                <a:gd name="connsiteY6" fmla="*/ 366102 h 605593"/>
                <a:gd name="connsiteX7" fmla="*/ 315780 w 583294"/>
                <a:gd name="connsiteY7" fmla="*/ 371673 h 605593"/>
                <a:gd name="connsiteX8" fmla="*/ 317530 w 583294"/>
                <a:gd name="connsiteY8" fmla="*/ 371891 h 605593"/>
                <a:gd name="connsiteX9" fmla="*/ 322670 w 583294"/>
                <a:gd name="connsiteY9" fmla="*/ 369379 h 605593"/>
                <a:gd name="connsiteX10" fmla="*/ 340826 w 583294"/>
                <a:gd name="connsiteY10" fmla="*/ 345242 h 605593"/>
                <a:gd name="connsiteX11" fmla="*/ 342139 w 583294"/>
                <a:gd name="connsiteY11" fmla="*/ 341310 h 605593"/>
                <a:gd name="connsiteX12" fmla="*/ 342139 w 583294"/>
                <a:gd name="connsiteY12" fmla="*/ 302646 h 605593"/>
                <a:gd name="connsiteX13" fmla="*/ 339076 w 583294"/>
                <a:gd name="connsiteY13" fmla="*/ 297076 h 605593"/>
                <a:gd name="connsiteX14" fmla="*/ 332623 w 583294"/>
                <a:gd name="connsiteY14" fmla="*/ 296967 h 605593"/>
                <a:gd name="connsiteX15" fmla="*/ 250702 w 583294"/>
                <a:gd name="connsiteY15" fmla="*/ 296967 h 605593"/>
                <a:gd name="connsiteX16" fmla="*/ 244249 w 583294"/>
                <a:gd name="connsiteY16" fmla="*/ 297076 h 605593"/>
                <a:gd name="connsiteX17" fmla="*/ 241187 w 583294"/>
                <a:gd name="connsiteY17" fmla="*/ 302646 h 605593"/>
                <a:gd name="connsiteX18" fmla="*/ 241077 w 583294"/>
                <a:gd name="connsiteY18" fmla="*/ 341310 h 605593"/>
                <a:gd name="connsiteX19" fmla="*/ 242390 w 583294"/>
                <a:gd name="connsiteY19" fmla="*/ 345242 h 605593"/>
                <a:gd name="connsiteX20" fmla="*/ 260655 w 583294"/>
                <a:gd name="connsiteY20" fmla="*/ 369379 h 605593"/>
                <a:gd name="connsiteX21" fmla="*/ 265796 w 583294"/>
                <a:gd name="connsiteY21" fmla="*/ 371891 h 605593"/>
                <a:gd name="connsiteX22" fmla="*/ 267546 w 583294"/>
                <a:gd name="connsiteY22" fmla="*/ 371673 h 605593"/>
                <a:gd name="connsiteX23" fmla="*/ 272249 w 583294"/>
                <a:gd name="connsiteY23" fmla="*/ 366102 h 605593"/>
                <a:gd name="connsiteX24" fmla="*/ 275858 w 583294"/>
                <a:gd name="connsiteY24" fmla="*/ 331698 h 605593"/>
                <a:gd name="connsiteX25" fmla="*/ 274218 w 583294"/>
                <a:gd name="connsiteY25" fmla="*/ 326674 h 605593"/>
                <a:gd name="connsiteX26" fmla="*/ 271702 w 583294"/>
                <a:gd name="connsiteY26" fmla="*/ 325036 h 605593"/>
                <a:gd name="connsiteX27" fmla="*/ 271702 w 583294"/>
                <a:gd name="connsiteY27" fmla="*/ 308872 h 605593"/>
                <a:gd name="connsiteX28" fmla="*/ 266343 w 583294"/>
                <a:gd name="connsiteY28" fmla="*/ 302537 h 605593"/>
                <a:gd name="connsiteX29" fmla="*/ 250702 w 583294"/>
                <a:gd name="connsiteY29" fmla="*/ 296967 h 605593"/>
                <a:gd name="connsiteX30" fmla="*/ 30625 w 583294"/>
                <a:gd name="connsiteY30" fmla="*/ 270619 h 605593"/>
                <a:gd name="connsiteX31" fmla="*/ 94718 w 583294"/>
                <a:gd name="connsiteY31" fmla="*/ 270619 h 605593"/>
                <a:gd name="connsiteX32" fmla="*/ 125343 w 583294"/>
                <a:gd name="connsiteY32" fmla="*/ 301200 h 605593"/>
                <a:gd name="connsiteX33" fmla="*/ 293999 w 583294"/>
                <a:gd name="connsiteY33" fmla="*/ 469616 h 605593"/>
                <a:gd name="connsiteX34" fmla="*/ 462654 w 583294"/>
                <a:gd name="connsiteY34" fmla="*/ 301200 h 605593"/>
                <a:gd name="connsiteX35" fmla="*/ 493279 w 583294"/>
                <a:gd name="connsiteY35" fmla="*/ 270619 h 605593"/>
                <a:gd name="connsiteX36" fmla="*/ 552669 w 583294"/>
                <a:gd name="connsiteY36" fmla="*/ 270619 h 605593"/>
                <a:gd name="connsiteX37" fmla="*/ 583294 w 583294"/>
                <a:gd name="connsiteY37" fmla="*/ 301200 h 605593"/>
                <a:gd name="connsiteX38" fmla="*/ 552669 w 583294"/>
                <a:gd name="connsiteY38" fmla="*/ 331782 h 605593"/>
                <a:gd name="connsiteX39" fmla="*/ 521935 w 583294"/>
                <a:gd name="connsiteY39" fmla="*/ 331782 h 605593"/>
                <a:gd name="connsiteX40" fmla="*/ 478513 w 583294"/>
                <a:gd name="connsiteY40" fmla="*/ 438052 h 605593"/>
                <a:gd name="connsiteX41" fmla="*/ 504982 w 583294"/>
                <a:gd name="connsiteY41" fmla="*/ 464592 h 605593"/>
                <a:gd name="connsiteX42" fmla="*/ 504982 w 583294"/>
                <a:gd name="connsiteY42" fmla="*/ 507842 h 605593"/>
                <a:gd name="connsiteX43" fmla="*/ 483326 w 583294"/>
                <a:gd name="connsiteY43" fmla="*/ 516798 h 605593"/>
                <a:gd name="connsiteX44" fmla="*/ 461670 w 583294"/>
                <a:gd name="connsiteY44" fmla="*/ 507842 h 605593"/>
                <a:gd name="connsiteX45" fmla="*/ 435638 w 583294"/>
                <a:gd name="connsiteY45" fmla="*/ 481957 h 605593"/>
                <a:gd name="connsiteX46" fmla="*/ 322327 w 583294"/>
                <a:gd name="connsiteY46" fmla="*/ 529140 h 605593"/>
                <a:gd name="connsiteX47" fmla="*/ 322327 w 583294"/>
                <a:gd name="connsiteY47" fmla="*/ 575012 h 605593"/>
                <a:gd name="connsiteX48" fmla="*/ 291592 w 583294"/>
                <a:gd name="connsiteY48" fmla="*/ 605593 h 605593"/>
                <a:gd name="connsiteX49" fmla="*/ 260967 w 583294"/>
                <a:gd name="connsiteY49" fmla="*/ 575012 h 605593"/>
                <a:gd name="connsiteX50" fmla="*/ 260967 w 583294"/>
                <a:gd name="connsiteY50" fmla="*/ 528485 h 605593"/>
                <a:gd name="connsiteX51" fmla="*/ 149624 w 583294"/>
                <a:gd name="connsiteY51" fmla="*/ 479882 h 605593"/>
                <a:gd name="connsiteX52" fmla="*/ 121624 w 583294"/>
                <a:gd name="connsiteY52" fmla="*/ 507842 h 605593"/>
                <a:gd name="connsiteX53" fmla="*/ 99968 w 583294"/>
                <a:gd name="connsiteY53" fmla="*/ 516798 h 605593"/>
                <a:gd name="connsiteX54" fmla="*/ 78312 w 583294"/>
                <a:gd name="connsiteY54" fmla="*/ 507842 h 605593"/>
                <a:gd name="connsiteX55" fmla="*/ 78312 w 583294"/>
                <a:gd name="connsiteY55" fmla="*/ 464592 h 605593"/>
                <a:gd name="connsiteX56" fmla="*/ 107515 w 583294"/>
                <a:gd name="connsiteY56" fmla="*/ 435430 h 605593"/>
                <a:gd name="connsiteX57" fmla="*/ 66062 w 583294"/>
                <a:gd name="connsiteY57" fmla="*/ 331782 h 605593"/>
                <a:gd name="connsiteX58" fmla="*/ 30625 w 583294"/>
                <a:gd name="connsiteY58" fmla="*/ 331782 h 605593"/>
                <a:gd name="connsiteX59" fmla="*/ 0 w 583294"/>
                <a:gd name="connsiteY59" fmla="*/ 301200 h 605593"/>
                <a:gd name="connsiteX60" fmla="*/ 30625 w 583294"/>
                <a:gd name="connsiteY60" fmla="*/ 270619 h 605593"/>
                <a:gd name="connsiteX61" fmla="*/ 260655 w 583294"/>
                <a:gd name="connsiteY61" fmla="*/ 122871 h 605593"/>
                <a:gd name="connsiteX62" fmla="*/ 215703 w 583294"/>
                <a:gd name="connsiteY62" fmla="*/ 134776 h 605593"/>
                <a:gd name="connsiteX63" fmla="*/ 212093 w 583294"/>
                <a:gd name="connsiteY63" fmla="*/ 140565 h 605593"/>
                <a:gd name="connsiteX64" fmla="*/ 212093 w 583294"/>
                <a:gd name="connsiteY64" fmla="*/ 152142 h 605593"/>
                <a:gd name="connsiteX65" fmla="*/ 209468 w 583294"/>
                <a:gd name="connsiteY65" fmla="*/ 152142 h 605593"/>
                <a:gd name="connsiteX66" fmla="*/ 203015 w 583294"/>
                <a:gd name="connsiteY66" fmla="*/ 158586 h 605593"/>
                <a:gd name="connsiteX67" fmla="*/ 203015 w 583294"/>
                <a:gd name="connsiteY67" fmla="*/ 169289 h 605593"/>
                <a:gd name="connsiteX68" fmla="*/ 205969 w 583294"/>
                <a:gd name="connsiteY68" fmla="*/ 174641 h 605593"/>
                <a:gd name="connsiteX69" fmla="*/ 212203 w 583294"/>
                <a:gd name="connsiteY69" fmla="*/ 178791 h 605593"/>
                <a:gd name="connsiteX70" fmla="*/ 212640 w 583294"/>
                <a:gd name="connsiteY70" fmla="*/ 181413 h 605593"/>
                <a:gd name="connsiteX71" fmla="*/ 235828 w 583294"/>
                <a:gd name="connsiteY71" fmla="*/ 235039 h 605593"/>
                <a:gd name="connsiteX72" fmla="*/ 274218 w 583294"/>
                <a:gd name="connsiteY72" fmla="*/ 268242 h 605593"/>
                <a:gd name="connsiteX73" fmla="*/ 309108 w 583294"/>
                <a:gd name="connsiteY73" fmla="*/ 268242 h 605593"/>
                <a:gd name="connsiteX74" fmla="*/ 347498 w 583294"/>
                <a:gd name="connsiteY74" fmla="*/ 235039 h 605593"/>
                <a:gd name="connsiteX75" fmla="*/ 370685 w 583294"/>
                <a:gd name="connsiteY75" fmla="*/ 181413 h 605593"/>
                <a:gd name="connsiteX76" fmla="*/ 371123 w 583294"/>
                <a:gd name="connsiteY76" fmla="*/ 178791 h 605593"/>
                <a:gd name="connsiteX77" fmla="*/ 377357 w 583294"/>
                <a:gd name="connsiteY77" fmla="*/ 174641 h 605593"/>
                <a:gd name="connsiteX78" fmla="*/ 380310 w 583294"/>
                <a:gd name="connsiteY78" fmla="*/ 169289 h 605593"/>
                <a:gd name="connsiteX79" fmla="*/ 380310 w 583294"/>
                <a:gd name="connsiteY79" fmla="*/ 158586 h 605593"/>
                <a:gd name="connsiteX80" fmla="*/ 373857 w 583294"/>
                <a:gd name="connsiteY80" fmla="*/ 152142 h 605593"/>
                <a:gd name="connsiteX81" fmla="*/ 370248 w 583294"/>
                <a:gd name="connsiteY81" fmla="*/ 152142 h 605593"/>
                <a:gd name="connsiteX82" fmla="*/ 368279 w 583294"/>
                <a:gd name="connsiteY82" fmla="*/ 149958 h 605593"/>
                <a:gd name="connsiteX83" fmla="*/ 362045 w 583294"/>
                <a:gd name="connsiteY83" fmla="*/ 149521 h 605593"/>
                <a:gd name="connsiteX84" fmla="*/ 336451 w 583294"/>
                <a:gd name="connsiteY84" fmla="*/ 155309 h 605593"/>
                <a:gd name="connsiteX85" fmla="*/ 296749 w 583294"/>
                <a:gd name="connsiteY85" fmla="*/ 137288 h 605593"/>
                <a:gd name="connsiteX86" fmla="*/ 260655 w 583294"/>
                <a:gd name="connsiteY86" fmla="*/ 122871 h 605593"/>
                <a:gd name="connsiteX87" fmla="*/ 275311 w 583294"/>
                <a:gd name="connsiteY87" fmla="*/ 0 h 605593"/>
                <a:gd name="connsiteX88" fmla="*/ 308014 w 583294"/>
                <a:gd name="connsiteY88" fmla="*/ 0 h 605593"/>
                <a:gd name="connsiteX89" fmla="*/ 409185 w 583294"/>
                <a:gd name="connsiteY89" fmla="*/ 101027 h 605593"/>
                <a:gd name="connsiteX90" fmla="*/ 409185 w 583294"/>
                <a:gd name="connsiteY90" fmla="*/ 132701 h 605593"/>
                <a:gd name="connsiteX91" fmla="*/ 414982 w 583294"/>
                <a:gd name="connsiteY91" fmla="*/ 150722 h 605593"/>
                <a:gd name="connsiteX92" fmla="*/ 414982 w 583294"/>
                <a:gd name="connsiteY92" fmla="*/ 173331 h 605593"/>
                <a:gd name="connsiteX93" fmla="*/ 403826 w 583294"/>
                <a:gd name="connsiteY93" fmla="*/ 197140 h 605593"/>
                <a:gd name="connsiteX94" fmla="*/ 397263 w 583294"/>
                <a:gd name="connsiteY94" fmla="*/ 214288 h 605593"/>
                <a:gd name="connsiteX95" fmla="*/ 375498 w 583294"/>
                <a:gd name="connsiteY95" fmla="*/ 255136 h 605593"/>
                <a:gd name="connsiteX96" fmla="*/ 360732 w 583294"/>
                <a:gd name="connsiteY96" fmla="*/ 273922 h 605593"/>
                <a:gd name="connsiteX97" fmla="*/ 371670 w 583294"/>
                <a:gd name="connsiteY97" fmla="*/ 287574 h 605593"/>
                <a:gd name="connsiteX98" fmla="*/ 432919 w 583294"/>
                <a:gd name="connsiteY98" fmla="*/ 306141 h 605593"/>
                <a:gd name="connsiteX99" fmla="*/ 294014 w 583294"/>
                <a:gd name="connsiteY99" fmla="*/ 433272 h 605593"/>
                <a:gd name="connsiteX100" fmla="*/ 154891 w 583294"/>
                <a:gd name="connsiteY100" fmla="*/ 304721 h 605593"/>
                <a:gd name="connsiteX101" fmla="*/ 211656 w 583294"/>
                <a:gd name="connsiteY101" fmla="*/ 287574 h 605593"/>
                <a:gd name="connsiteX102" fmla="*/ 222593 w 583294"/>
                <a:gd name="connsiteY102" fmla="*/ 273922 h 605593"/>
                <a:gd name="connsiteX103" fmla="*/ 207828 w 583294"/>
                <a:gd name="connsiteY103" fmla="*/ 255136 h 605593"/>
                <a:gd name="connsiteX104" fmla="*/ 186063 w 583294"/>
                <a:gd name="connsiteY104" fmla="*/ 214288 h 605593"/>
                <a:gd name="connsiteX105" fmla="*/ 179500 w 583294"/>
                <a:gd name="connsiteY105" fmla="*/ 197140 h 605593"/>
                <a:gd name="connsiteX106" fmla="*/ 168344 w 583294"/>
                <a:gd name="connsiteY106" fmla="*/ 173331 h 605593"/>
                <a:gd name="connsiteX107" fmla="*/ 168344 w 583294"/>
                <a:gd name="connsiteY107" fmla="*/ 150722 h 605593"/>
                <a:gd name="connsiteX108" fmla="*/ 174141 w 583294"/>
                <a:gd name="connsiteY108" fmla="*/ 132701 h 605593"/>
                <a:gd name="connsiteX109" fmla="*/ 174141 w 583294"/>
                <a:gd name="connsiteY109" fmla="*/ 101027 h 605593"/>
                <a:gd name="connsiteX110" fmla="*/ 275311 w 583294"/>
                <a:gd name="connsiteY110" fmla="*/ 0 h 60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583294" h="605593">
                  <a:moveTo>
                    <a:pt x="332623" y="296967"/>
                  </a:moveTo>
                  <a:cubicBezTo>
                    <a:pt x="327373" y="299697"/>
                    <a:pt x="322123" y="301663"/>
                    <a:pt x="316983" y="302537"/>
                  </a:cubicBezTo>
                  <a:cubicBezTo>
                    <a:pt x="313811" y="303083"/>
                    <a:pt x="311624" y="305814"/>
                    <a:pt x="311624" y="308872"/>
                  </a:cubicBezTo>
                  <a:lnTo>
                    <a:pt x="311624" y="325036"/>
                  </a:lnTo>
                  <a:cubicBezTo>
                    <a:pt x="310639" y="325364"/>
                    <a:pt x="309874" y="326019"/>
                    <a:pt x="309108" y="326784"/>
                  </a:cubicBezTo>
                  <a:cubicBezTo>
                    <a:pt x="307905" y="328094"/>
                    <a:pt x="307358" y="329951"/>
                    <a:pt x="307467" y="331698"/>
                  </a:cubicBezTo>
                  <a:lnTo>
                    <a:pt x="311077" y="366102"/>
                  </a:lnTo>
                  <a:cubicBezTo>
                    <a:pt x="311295" y="368724"/>
                    <a:pt x="313155" y="371017"/>
                    <a:pt x="315780" y="371673"/>
                  </a:cubicBezTo>
                  <a:cubicBezTo>
                    <a:pt x="316327" y="371891"/>
                    <a:pt x="316983" y="371891"/>
                    <a:pt x="317530" y="371891"/>
                  </a:cubicBezTo>
                  <a:cubicBezTo>
                    <a:pt x="319498" y="371891"/>
                    <a:pt x="321467" y="371017"/>
                    <a:pt x="322670" y="369379"/>
                  </a:cubicBezTo>
                  <a:lnTo>
                    <a:pt x="340826" y="345242"/>
                  </a:lnTo>
                  <a:cubicBezTo>
                    <a:pt x="341701" y="344149"/>
                    <a:pt x="342139" y="342730"/>
                    <a:pt x="342139" y="341310"/>
                  </a:cubicBezTo>
                  <a:lnTo>
                    <a:pt x="342139" y="302646"/>
                  </a:lnTo>
                  <a:cubicBezTo>
                    <a:pt x="342139" y="300353"/>
                    <a:pt x="340936" y="298277"/>
                    <a:pt x="339076" y="297076"/>
                  </a:cubicBezTo>
                  <a:cubicBezTo>
                    <a:pt x="337108" y="295984"/>
                    <a:pt x="334701" y="295875"/>
                    <a:pt x="332623" y="296967"/>
                  </a:cubicBezTo>
                  <a:close/>
                  <a:moveTo>
                    <a:pt x="250702" y="296967"/>
                  </a:moveTo>
                  <a:cubicBezTo>
                    <a:pt x="248624" y="295875"/>
                    <a:pt x="246218" y="295984"/>
                    <a:pt x="244249" y="297076"/>
                  </a:cubicBezTo>
                  <a:cubicBezTo>
                    <a:pt x="242281" y="298277"/>
                    <a:pt x="241187" y="300353"/>
                    <a:pt x="241187" y="302646"/>
                  </a:cubicBezTo>
                  <a:lnTo>
                    <a:pt x="241077" y="341310"/>
                  </a:lnTo>
                  <a:cubicBezTo>
                    <a:pt x="241077" y="342730"/>
                    <a:pt x="241624" y="344149"/>
                    <a:pt x="242390" y="345242"/>
                  </a:cubicBezTo>
                  <a:lnTo>
                    <a:pt x="260655" y="369379"/>
                  </a:lnTo>
                  <a:cubicBezTo>
                    <a:pt x="261859" y="371017"/>
                    <a:pt x="263827" y="371891"/>
                    <a:pt x="265796" y="371891"/>
                  </a:cubicBezTo>
                  <a:cubicBezTo>
                    <a:pt x="266343" y="371891"/>
                    <a:pt x="266999" y="371891"/>
                    <a:pt x="267546" y="371673"/>
                  </a:cubicBezTo>
                  <a:cubicBezTo>
                    <a:pt x="270171" y="371017"/>
                    <a:pt x="272030" y="368833"/>
                    <a:pt x="272249" y="366102"/>
                  </a:cubicBezTo>
                  <a:lnTo>
                    <a:pt x="275858" y="331698"/>
                  </a:lnTo>
                  <a:cubicBezTo>
                    <a:pt x="275968" y="329951"/>
                    <a:pt x="275421" y="328094"/>
                    <a:pt x="274218" y="326674"/>
                  </a:cubicBezTo>
                  <a:cubicBezTo>
                    <a:pt x="273452" y="326019"/>
                    <a:pt x="272687" y="325364"/>
                    <a:pt x="271702" y="325036"/>
                  </a:cubicBezTo>
                  <a:lnTo>
                    <a:pt x="271702" y="308872"/>
                  </a:lnTo>
                  <a:cubicBezTo>
                    <a:pt x="271702" y="305814"/>
                    <a:pt x="269515" y="303083"/>
                    <a:pt x="266343" y="302537"/>
                  </a:cubicBezTo>
                  <a:cubicBezTo>
                    <a:pt x="261202" y="301663"/>
                    <a:pt x="255952" y="299697"/>
                    <a:pt x="250702" y="296967"/>
                  </a:cubicBezTo>
                  <a:close/>
                  <a:moveTo>
                    <a:pt x="30625" y="270619"/>
                  </a:moveTo>
                  <a:lnTo>
                    <a:pt x="94718" y="270619"/>
                  </a:lnTo>
                  <a:cubicBezTo>
                    <a:pt x="111562" y="270619"/>
                    <a:pt x="125343" y="284271"/>
                    <a:pt x="125343" y="301200"/>
                  </a:cubicBezTo>
                  <a:cubicBezTo>
                    <a:pt x="125343" y="394036"/>
                    <a:pt x="201030" y="469616"/>
                    <a:pt x="293999" y="469616"/>
                  </a:cubicBezTo>
                  <a:cubicBezTo>
                    <a:pt x="386967" y="469616"/>
                    <a:pt x="462654" y="394036"/>
                    <a:pt x="462654" y="301200"/>
                  </a:cubicBezTo>
                  <a:cubicBezTo>
                    <a:pt x="462654" y="284271"/>
                    <a:pt x="476326" y="270619"/>
                    <a:pt x="493279" y="270619"/>
                  </a:cubicBezTo>
                  <a:lnTo>
                    <a:pt x="552669" y="270619"/>
                  </a:lnTo>
                  <a:cubicBezTo>
                    <a:pt x="569622" y="270619"/>
                    <a:pt x="583294" y="284271"/>
                    <a:pt x="583294" y="301200"/>
                  </a:cubicBezTo>
                  <a:cubicBezTo>
                    <a:pt x="583294" y="318129"/>
                    <a:pt x="569622" y="331782"/>
                    <a:pt x="552669" y="331782"/>
                  </a:cubicBezTo>
                  <a:lnTo>
                    <a:pt x="521935" y="331782"/>
                  </a:lnTo>
                  <a:cubicBezTo>
                    <a:pt x="516576" y="371319"/>
                    <a:pt x="501263" y="407579"/>
                    <a:pt x="478513" y="438052"/>
                  </a:cubicBezTo>
                  <a:lnTo>
                    <a:pt x="504982" y="464592"/>
                  </a:lnTo>
                  <a:cubicBezTo>
                    <a:pt x="516904" y="476497"/>
                    <a:pt x="516904" y="495937"/>
                    <a:pt x="504982" y="507842"/>
                  </a:cubicBezTo>
                  <a:cubicBezTo>
                    <a:pt x="498966" y="513849"/>
                    <a:pt x="491091" y="516798"/>
                    <a:pt x="483326" y="516798"/>
                  </a:cubicBezTo>
                  <a:cubicBezTo>
                    <a:pt x="475451" y="516798"/>
                    <a:pt x="467576" y="513849"/>
                    <a:pt x="461670" y="507842"/>
                  </a:cubicBezTo>
                  <a:lnTo>
                    <a:pt x="435638" y="481957"/>
                  </a:lnTo>
                  <a:cubicBezTo>
                    <a:pt x="403592" y="507078"/>
                    <a:pt x="364764" y="523897"/>
                    <a:pt x="322327" y="529140"/>
                  </a:cubicBezTo>
                  <a:lnTo>
                    <a:pt x="322327" y="575012"/>
                  </a:lnTo>
                  <a:cubicBezTo>
                    <a:pt x="322327" y="591832"/>
                    <a:pt x="308545" y="605593"/>
                    <a:pt x="291592" y="605593"/>
                  </a:cubicBezTo>
                  <a:cubicBezTo>
                    <a:pt x="274749" y="605593"/>
                    <a:pt x="260967" y="591832"/>
                    <a:pt x="260967" y="575012"/>
                  </a:cubicBezTo>
                  <a:lnTo>
                    <a:pt x="260967" y="528485"/>
                  </a:lnTo>
                  <a:cubicBezTo>
                    <a:pt x="219186" y="522478"/>
                    <a:pt x="181015" y="505221"/>
                    <a:pt x="149624" y="479882"/>
                  </a:cubicBezTo>
                  <a:lnTo>
                    <a:pt x="121624" y="507842"/>
                  </a:lnTo>
                  <a:cubicBezTo>
                    <a:pt x="115718" y="513849"/>
                    <a:pt x="107843" y="516798"/>
                    <a:pt x="99968" y="516798"/>
                  </a:cubicBezTo>
                  <a:cubicBezTo>
                    <a:pt x="92093" y="516798"/>
                    <a:pt x="84328" y="513849"/>
                    <a:pt x="78312" y="507842"/>
                  </a:cubicBezTo>
                  <a:cubicBezTo>
                    <a:pt x="66281" y="495937"/>
                    <a:pt x="66281" y="476497"/>
                    <a:pt x="78312" y="464592"/>
                  </a:cubicBezTo>
                  <a:lnTo>
                    <a:pt x="107515" y="435430"/>
                  </a:lnTo>
                  <a:cubicBezTo>
                    <a:pt x="85859" y="405504"/>
                    <a:pt x="71203" y="370117"/>
                    <a:pt x="66062" y="331782"/>
                  </a:cubicBezTo>
                  <a:lnTo>
                    <a:pt x="30625" y="331782"/>
                  </a:lnTo>
                  <a:cubicBezTo>
                    <a:pt x="13672" y="331782"/>
                    <a:pt x="0" y="318129"/>
                    <a:pt x="0" y="301200"/>
                  </a:cubicBezTo>
                  <a:cubicBezTo>
                    <a:pt x="0" y="284271"/>
                    <a:pt x="13672" y="270619"/>
                    <a:pt x="30625" y="270619"/>
                  </a:cubicBezTo>
                  <a:close/>
                  <a:moveTo>
                    <a:pt x="260655" y="122871"/>
                  </a:moveTo>
                  <a:cubicBezTo>
                    <a:pt x="242390" y="122871"/>
                    <a:pt x="224671" y="130298"/>
                    <a:pt x="215703" y="134776"/>
                  </a:cubicBezTo>
                  <a:cubicBezTo>
                    <a:pt x="213515" y="135868"/>
                    <a:pt x="212093" y="138162"/>
                    <a:pt x="212093" y="140565"/>
                  </a:cubicBezTo>
                  <a:lnTo>
                    <a:pt x="212093" y="152142"/>
                  </a:lnTo>
                  <a:lnTo>
                    <a:pt x="209468" y="152142"/>
                  </a:lnTo>
                  <a:cubicBezTo>
                    <a:pt x="205859" y="152142"/>
                    <a:pt x="203015" y="154982"/>
                    <a:pt x="203015" y="158586"/>
                  </a:cubicBezTo>
                  <a:lnTo>
                    <a:pt x="203015" y="169289"/>
                  </a:lnTo>
                  <a:cubicBezTo>
                    <a:pt x="203015" y="171474"/>
                    <a:pt x="204109" y="173440"/>
                    <a:pt x="205969" y="174641"/>
                  </a:cubicBezTo>
                  <a:lnTo>
                    <a:pt x="212203" y="178791"/>
                  </a:lnTo>
                  <a:lnTo>
                    <a:pt x="212640" y="181413"/>
                  </a:lnTo>
                  <a:cubicBezTo>
                    <a:pt x="214609" y="196922"/>
                    <a:pt x="223359" y="216909"/>
                    <a:pt x="235828" y="235039"/>
                  </a:cubicBezTo>
                  <a:cubicBezTo>
                    <a:pt x="251687" y="257975"/>
                    <a:pt x="266562" y="268242"/>
                    <a:pt x="274218" y="268242"/>
                  </a:cubicBezTo>
                  <a:lnTo>
                    <a:pt x="309108" y="268242"/>
                  </a:lnTo>
                  <a:cubicBezTo>
                    <a:pt x="316764" y="268242"/>
                    <a:pt x="331639" y="257975"/>
                    <a:pt x="347498" y="235039"/>
                  </a:cubicBezTo>
                  <a:cubicBezTo>
                    <a:pt x="359967" y="216909"/>
                    <a:pt x="368717" y="196922"/>
                    <a:pt x="370685" y="181413"/>
                  </a:cubicBezTo>
                  <a:lnTo>
                    <a:pt x="371123" y="178791"/>
                  </a:lnTo>
                  <a:lnTo>
                    <a:pt x="377357" y="174641"/>
                  </a:lnTo>
                  <a:cubicBezTo>
                    <a:pt x="379217" y="173440"/>
                    <a:pt x="380310" y="171474"/>
                    <a:pt x="380310" y="169289"/>
                  </a:cubicBezTo>
                  <a:lnTo>
                    <a:pt x="380310" y="158586"/>
                  </a:lnTo>
                  <a:cubicBezTo>
                    <a:pt x="380310" y="154982"/>
                    <a:pt x="377357" y="152142"/>
                    <a:pt x="373857" y="152142"/>
                  </a:cubicBezTo>
                  <a:lnTo>
                    <a:pt x="370248" y="152142"/>
                  </a:lnTo>
                  <a:cubicBezTo>
                    <a:pt x="369810" y="151268"/>
                    <a:pt x="369045" y="150504"/>
                    <a:pt x="368279" y="149958"/>
                  </a:cubicBezTo>
                  <a:cubicBezTo>
                    <a:pt x="366420" y="148756"/>
                    <a:pt x="364014" y="148538"/>
                    <a:pt x="362045" y="149521"/>
                  </a:cubicBezTo>
                  <a:cubicBezTo>
                    <a:pt x="353404" y="153343"/>
                    <a:pt x="344764" y="155309"/>
                    <a:pt x="336451" y="155309"/>
                  </a:cubicBezTo>
                  <a:cubicBezTo>
                    <a:pt x="321686" y="155309"/>
                    <a:pt x="308342" y="149302"/>
                    <a:pt x="296749" y="137288"/>
                  </a:cubicBezTo>
                  <a:cubicBezTo>
                    <a:pt x="287452" y="127786"/>
                    <a:pt x="275311" y="122871"/>
                    <a:pt x="260655" y="122871"/>
                  </a:cubicBezTo>
                  <a:close/>
                  <a:moveTo>
                    <a:pt x="275311" y="0"/>
                  </a:moveTo>
                  <a:lnTo>
                    <a:pt x="308014" y="0"/>
                  </a:lnTo>
                  <a:cubicBezTo>
                    <a:pt x="363795" y="0"/>
                    <a:pt x="409185" y="45326"/>
                    <a:pt x="409185" y="101027"/>
                  </a:cubicBezTo>
                  <a:lnTo>
                    <a:pt x="409185" y="132701"/>
                  </a:lnTo>
                  <a:cubicBezTo>
                    <a:pt x="412904" y="137944"/>
                    <a:pt x="414982" y="144278"/>
                    <a:pt x="414982" y="150722"/>
                  </a:cubicBezTo>
                  <a:lnTo>
                    <a:pt x="414982" y="173331"/>
                  </a:lnTo>
                  <a:cubicBezTo>
                    <a:pt x="414982" y="182505"/>
                    <a:pt x="410826" y="191352"/>
                    <a:pt x="403826" y="197140"/>
                  </a:cubicBezTo>
                  <a:cubicBezTo>
                    <a:pt x="402076" y="202820"/>
                    <a:pt x="399888" y="208608"/>
                    <a:pt x="397263" y="214288"/>
                  </a:cubicBezTo>
                  <a:cubicBezTo>
                    <a:pt x="392013" y="227940"/>
                    <a:pt x="384576" y="242029"/>
                    <a:pt x="375498" y="255136"/>
                  </a:cubicBezTo>
                  <a:cubicBezTo>
                    <a:pt x="371670" y="260706"/>
                    <a:pt x="366639" y="267368"/>
                    <a:pt x="360732" y="273922"/>
                  </a:cubicBezTo>
                  <a:cubicBezTo>
                    <a:pt x="366092" y="277853"/>
                    <a:pt x="370029" y="282331"/>
                    <a:pt x="371670" y="287574"/>
                  </a:cubicBezTo>
                  <a:lnTo>
                    <a:pt x="432919" y="306141"/>
                  </a:lnTo>
                  <a:cubicBezTo>
                    <a:pt x="426685" y="377243"/>
                    <a:pt x="366748" y="433272"/>
                    <a:pt x="294014" y="433272"/>
                  </a:cubicBezTo>
                  <a:cubicBezTo>
                    <a:pt x="220734" y="433272"/>
                    <a:pt x="160469" y="376478"/>
                    <a:pt x="154891" y="304721"/>
                  </a:cubicBezTo>
                  <a:lnTo>
                    <a:pt x="211656" y="287574"/>
                  </a:lnTo>
                  <a:cubicBezTo>
                    <a:pt x="213297" y="282331"/>
                    <a:pt x="217234" y="277853"/>
                    <a:pt x="222593" y="273922"/>
                  </a:cubicBezTo>
                  <a:cubicBezTo>
                    <a:pt x="216687" y="267368"/>
                    <a:pt x="211656" y="260706"/>
                    <a:pt x="207828" y="255136"/>
                  </a:cubicBezTo>
                  <a:cubicBezTo>
                    <a:pt x="198750" y="242029"/>
                    <a:pt x="191312" y="227940"/>
                    <a:pt x="186063" y="214288"/>
                  </a:cubicBezTo>
                  <a:cubicBezTo>
                    <a:pt x="183438" y="208608"/>
                    <a:pt x="181250" y="202820"/>
                    <a:pt x="179500" y="197140"/>
                  </a:cubicBezTo>
                  <a:cubicBezTo>
                    <a:pt x="172500" y="191242"/>
                    <a:pt x="168344" y="182505"/>
                    <a:pt x="168344" y="173331"/>
                  </a:cubicBezTo>
                  <a:lnTo>
                    <a:pt x="168344" y="150722"/>
                  </a:lnTo>
                  <a:cubicBezTo>
                    <a:pt x="168344" y="144278"/>
                    <a:pt x="170422" y="137944"/>
                    <a:pt x="174141" y="132701"/>
                  </a:cubicBezTo>
                  <a:lnTo>
                    <a:pt x="174141" y="101027"/>
                  </a:lnTo>
                  <a:cubicBezTo>
                    <a:pt x="174141" y="45326"/>
                    <a:pt x="219531" y="0"/>
                    <a:pt x="275311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8" name="isḷîďé">
              <a:extLst>
                <a:ext uri="{FF2B5EF4-FFF2-40B4-BE49-F238E27FC236}">
                  <a16:creationId xmlns="" xmlns:a16="http://schemas.microsoft.com/office/drawing/2014/main" id="{10AC22F3-0A1A-4F03-AB6B-031B6AC67206}"/>
                </a:ext>
              </a:extLst>
            </p:cNvPr>
            <p:cNvSpPr/>
            <p:nvPr/>
          </p:nvSpPr>
          <p:spPr>
            <a:xfrm>
              <a:off x="4578590" y="1666875"/>
              <a:ext cx="3034821" cy="715478"/>
            </a:xfrm>
            <a:prstGeom prst="roundRect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zh-CN" altLang="en-US" sz="2000" b="1" u="sng" dirty="0">
                  <a:cs typeface="+mn-ea"/>
                  <a:sym typeface="+mn-lt"/>
                </a:rPr>
                <a:t>项目</a:t>
              </a:r>
              <a:endParaRPr lang="en-US" altLang="zh-CN" sz="2000" b="1" u="sng" dirty="0">
                <a:cs typeface="+mn-ea"/>
                <a:sym typeface="+mn-lt"/>
              </a:endParaRPr>
            </a:p>
          </p:txBody>
        </p:sp>
        <p:grpSp>
          <p:nvGrpSpPr>
            <p:cNvPr id="19" name="îşḻiḓè">
              <a:extLst>
                <a:ext uri="{FF2B5EF4-FFF2-40B4-BE49-F238E27FC236}">
                  <a16:creationId xmlns="" xmlns:a16="http://schemas.microsoft.com/office/drawing/2014/main" id="{16ED9455-151C-4CDD-AF8A-C5EBEE1F4065}"/>
                </a:ext>
              </a:extLst>
            </p:cNvPr>
            <p:cNvGrpSpPr/>
            <p:nvPr/>
          </p:nvGrpSpPr>
          <p:grpSpPr>
            <a:xfrm>
              <a:off x="4805251" y="3155836"/>
              <a:ext cx="2581498" cy="2454389"/>
              <a:chOff x="4805251" y="3155836"/>
              <a:chExt cx="2581498" cy="2454389"/>
            </a:xfrm>
          </p:grpSpPr>
          <p:sp>
            <p:nvSpPr>
              <p:cNvPr id="20" name="ïšḻîďe">
                <a:extLst>
                  <a:ext uri="{FF2B5EF4-FFF2-40B4-BE49-F238E27FC236}">
                    <a16:creationId xmlns="" xmlns:a16="http://schemas.microsoft.com/office/drawing/2014/main" id="{D0FCDF9D-DEA5-4946-AEA5-9063F0B869E0}"/>
                  </a:ext>
                </a:extLst>
              </p:cNvPr>
              <p:cNvSpPr txBox="1"/>
              <p:nvPr/>
            </p:nvSpPr>
            <p:spPr bwMode="auto">
              <a:xfrm>
                <a:off x="4805251" y="3155836"/>
                <a:ext cx="2581498" cy="42144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  <p:sp>
            <p:nvSpPr>
              <p:cNvPr id="21" name="îṣḻîḑe">
                <a:extLst>
                  <a:ext uri="{FF2B5EF4-FFF2-40B4-BE49-F238E27FC236}">
                    <a16:creationId xmlns="" xmlns:a16="http://schemas.microsoft.com/office/drawing/2014/main" id="{D66889A8-2581-41D5-A35F-846C12BEE130}"/>
                  </a:ext>
                </a:extLst>
              </p:cNvPr>
              <p:cNvSpPr/>
              <p:nvPr/>
            </p:nvSpPr>
            <p:spPr bwMode="auto">
              <a:xfrm>
                <a:off x="4805251" y="3691433"/>
                <a:ext cx="2581498" cy="959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sz="160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cs typeface="+mn-ea"/>
                  <a:sym typeface="+mn-lt"/>
                </a:endParaRPr>
              </a:p>
              <a:p>
                <a:pPr algn="ctr"/>
                <a:r>
                  <a:rPr lang="en-US" altLang="zh-CN" sz="1600" dirty="0">
                    <a:cs typeface="+mn-ea"/>
                    <a:sym typeface="+mn-lt"/>
                  </a:rPr>
                  <a:t>……</a:t>
                </a:r>
              </a:p>
            </p:txBody>
          </p:sp>
          <p:sp>
            <p:nvSpPr>
              <p:cNvPr id="22" name="iṩḻïdé">
                <a:extLst>
                  <a:ext uri="{FF2B5EF4-FFF2-40B4-BE49-F238E27FC236}">
                    <a16:creationId xmlns="" xmlns:a16="http://schemas.microsoft.com/office/drawing/2014/main" id="{B669941E-945E-4AC4-86B1-1679297090E5}"/>
                  </a:ext>
                </a:extLst>
              </p:cNvPr>
              <p:cNvSpPr/>
              <p:nvPr/>
            </p:nvSpPr>
            <p:spPr bwMode="auto">
              <a:xfrm>
                <a:off x="4805251" y="4650829"/>
                <a:ext cx="2581498" cy="959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sz="160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cs typeface="+mn-ea"/>
                  <a:sym typeface="+mn-lt"/>
                </a:endParaRPr>
              </a:p>
              <a:p>
                <a:pPr algn="ctr"/>
                <a:r>
                  <a:rPr lang="en-US" altLang="zh-CN" sz="1600" dirty="0">
                    <a:cs typeface="+mn-ea"/>
                    <a:sym typeface="+mn-lt"/>
                  </a:rPr>
                  <a:t>……</a:t>
                </a: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D27C7983-20EC-4143-B166-839AFEECEEC5}"/>
              </a:ext>
            </a:extLst>
          </p:cNvPr>
          <p:cNvGrpSpPr/>
          <p:nvPr/>
        </p:nvGrpSpPr>
        <p:grpSpPr>
          <a:xfrm>
            <a:off x="1897800" y="1946134"/>
            <a:ext cx="2604984" cy="3384832"/>
            <a:chOff x="1897800" y="1946134"/>
            <a:chExt cx="2604984" cy="3384832"/>
          </a:xfrm>
        </p:grpSpPr>
        <p:sp>
          <p:nvSpPr>
            <p:cNvPr id="24" name="ïşḷïḋê">
              <a:extLst>
                <a:ext uri="{FF2B5EF4-FFF2-40B4-BE49-F238E27FC236}">
                  <a16:creationId xmlns="" xmlns:a16="http://schemas.microsoft.com/office/drawing/2014/main" id="{98D15C29-14B1-475A-A6F7-CCDEA1BB9358}"/>
                </a:ext>
              </a:extLst>
            </p:cNvPr>
            <p:cNvSpPr/>
            <p:nvPr/>
          </p:nvSpPr>
          <p:spPr>
            <a:xfrm>
              <a:off x="1897800" y="1946134"/>
              <a:ext cx="2604984" cy="3384832"/>
            </a:xfrm>
            <a:prstGeom prst="roundRect">
              <a:avLst>
                <a:gd name="adj" fmla="val 3877"/>
              </a:avLst>
            </a:pr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>
              <a:outerShdw blurRad="127000" sx="101000" sy="101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ísḷíḑé">
              <a:extLst>
                <a:ext uri="{FF2B5EF4-FFF2-40B4-BE49-F238E27FC236}">
                  <a16:creationId xmlns="" xmlns:a16="http://schemas.microsoft.com/office/drawing/2014/main" id="{25A44B9B-50A2-4945-880A-6C212E8020C3}"/>
                </a:ext>
              </a:extLst>
            </p:cNvPr>
            <p:cNvSpPr/>
            <p:nvPr/>
          </p:nvSpPr>
          <p:spPr>
            <a:xfrm>
              <a:off x="1897800" y="1946134"/>
              <a:ext cx="2604984" cy="614141"/>
            </a:xfrm>
            <a:prstGeom prst="roundRect">
              <a:avLst/>
            </a:pr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2000" b="1" u="sng" dirty="0">
                  <a:cs typeface="+mn-ea"/>
                  <a:sym typeface="+mn-lt"/>
                </a:rPr>
                <a:t>项目</a:t>
              </a:r>
              <a:endParaRPr lang="en-US" altLang="zh-CN" sz="2000" b="1" u="sng" dirty="0">
                <a:cs typeface="+mn-ea"/>
                <a:sym typeface="+mn-lt"/>
              </a:endParaRPr>
            </a:p>
          </p:txBody>
        </p:sp>
        <p:sp>
          <p:nvSpPr>
            <p:cNvPr id="26" name="ïSḻîḓe">
              <a:extLst>
                <a:ext uri="{FF2B5EF4-FFF2-40B4-BE49-F238E27FC236}">
                  <a16:creationId xmlns="" xmlns:a16="http://schemas.microsoft.com/office/drawing/2014/main" id="{A9A66013-77BD-4377-9571-6D7742C93591}"/>
                </a:ext>
              </a:extLst>
            </p:cNvPr>
            <p:cNvSpPr/>
            <p:nvPr/>
          </p:nvSpPr>
          <p:spPr>
            <a:xfrm>
              <a:off x="2968534" y="2932732"/>
              <a:ext cx="463517" cy="376819"/>
            </a:xfrm>
            <a:custGeom>
              <a:avLst/>
              <a:gdLst>
                <a:gd name="connsiteX0" fmla="*/ 390482 w 564166"/>
                <a:gd name="connsiteY0" fmla="*/ 307997 h 458643"/>
                <a:gd name="connsiteX1" fmla="*/ 403395 w 564166"/>
                <a:gd name="connsiteY1" fmla="*/ 307997 h 458643"/>
                <a:gd name="connsiteX2" fmla="*/ 439265 w 564166"/>
                <a:gd name="connsiteY2" fmla="*/ 353908 h 458643"/>
                <a:gd name="connsiteX3" fmla="*/ 434961 w 564166"/>
                <a:gd name="connsiteY3" fmla="*/ 361082 h 458643"/>
                <a:gd name="connsiteX4" fmla="*/ 419178 w 564166"/>
                <a:gd name="connsiteY4" fmla="*/ 361082 h 458643"/>
                <a:gd name="connsiteX5" fmla="*/ 492353 w 564166"/>
                <a:gd name="connsiteY5" fmla="*/ 419905 h 458643"/>
                <a:gd name="connsiteX6" fmla="*/ 512440 w 564166"/>
                <a:gd name="connsiteY6" fmla="*/ 438557 h 458643"/>
                <a:gd name="connsiteX7" fmla="*/ 492353 w 564166"/>
                <a:gd name="connsiteY7" fmla="*/ 458643 h 458643"/>
                <a:gd name="connsiteX8" fmla="*/ 379004 w 564166"/>
                <a:gd name="connsiteY8" fmla="*/ 361082 h 458643"/>
                <a:gd name="connsiteX9" fmla="*/ 358916 w 564166"/>
                <a:gd name="connsiteY9" fmla="*/ 361082 h 458643"/>
                <a:gd name="connsiteX10" fmla="*/ 354612 w 564166"/>
                <a:gd name="connsiteY10" fmla="*/ 353908 h 458643"/>
                <a:gd name="connsiteX11" fmla="*/ 277051 w 564166"/>
                <a:gd name="connsiteY11" fmla="*/ 307997 h 458643"/>
                <a:gd name="connsiteX12" fmla="*/ 288553 w 564166"/>
                <a:gd name="connsiteY12" fmla="*/ 307997 h 458643"/>
                <a:gd name="connsiteX13" fmla="*/ 324497 w 564166"/>
                <a:gd name="connsiteY13" fmla="*/ 353908 h 458643"/>
                <a:gd name="connsiteX14" fmla="*/ 320183 w 564166"/>
                <a:gd name="connsiteY14" fmla="*/ 361082 h 458643"/>
                <a:gd name="connsiteX15" fmla="*/ 301493 w 564166"/>
                <a:gd name="connsiteY15" fmla="*/ 361082 h 458643"/>
                <a:gd name="connsiteX16" fmla="*/ 301493 w 564166"/>
                <a:gd name="connsiteY16" fmla="*/ 438557 h 458643"/>
                <a:gd name="connsiteX17" fmla="*/ 282802 w 564166"/>
                <a:gd name="connsiteY17" fmla="*/ 458643 h 458643"/>
                <a:gd name="connsiteX18" fmla="*/ 262673 w 564166"/>
                <a:gd name="connsiteY18" fmla="*/ 438557 h 458643"/>
                <a:gd name="connsiteX19" fmla="*/ 262673 w 564166"/>
                <a:gd name="connsiteY19" fmla="*/ 361082 h 458643"/>
                <a:gd name="connsiteX20" fmla="*/ 243982 w 564166"/>
                <a:gd name="connsiteY20" fmla="*/ 361082 h 458643"/>
                <a:gd name="connsiteX21" fmla="*/ 239669 w 564166"/>
                <a:gd name="connsiteY21" fmla="*/ 353908 h 458643"/>
                <a:gd name="connsiteX22" fmla="*/ 162189 w 564166"/>
                <a:gd name="connsiteY22" fmla="*/ 307997 h 458643"/>
                <a:gd name="connsiteX23" fmla="*/ 173671 w 564166"/>
                <a:gd name="connsiteY23" fmla="*/ 307997 h 458643"/>
                <a:gd name="connsiteX24" fmla="*/ 209554 w 564166"/>
                <a:gd name="connsiteY24" fmla="*/ 353908 h 458643"/>
                <a:gd name="connsiteX25" fmla="*/ 205248 w 564166"/>
                <a:gd name="connsiteY25" fmla="*/ 361082 h 458643"/>
                <a:gd name="connsiteX26" fmla="*/ 185154 w 564166"/>
                <a:gd name="connsiteY26" fmla="*/ 361082 h 458643"/>
                <a:gd name="connsiteX27" fmla="*/ 71765 w 564166"/>
                <a:gd name="connsiteY27" fmla="*/ 458643 h 458643"/>
                <a:gd name="connsiteX28" fmla="*/ 53106 w 564166"/>
                <a:gd name="connsiteY28" fmla="*/ 438557 h 458643"/>
                <a:gd name="connsiteX29" fmla="*/ 71765 w 564166"/>
                <a:gd name="connsiteY29" fmla="*/ 419905 h 458643"/>
                <a:gd name="connsiteX30" fmla="*/ 146401 w 564166"/>
                <a:gd name="connsiteY30" fmla="*/ 361082 h 458643"/>
                <a:gd name="connsiteX31" fmla="*/ 129177 w 564166"/>
                <a:gd name="connsiteY31" fmla="*/ 361082 h 458643"/>
                <a:gd name="connsiteX32" fmla="*/ 124871 w 564166"/>
                <a:gd name="connsiteY32" fmla="*/ 353908 h 458643"/>
                <a:gd name="connsiteX33" fmla="*/ 340222 w 564166"/>
                <a:gd name="connsiteY33" fmla="*/ 0 h 458643"/>
                <a:gd name="connsiteX34" fmla="*/ 453630 w 564166"/>
                <a:gd name="connsiteY34" fmla="*/ 118973 h 458643"/>
                <a:gd name="connsiteX35" fmla="*/ 525407 w 564166"/>
                <a:gd name="connsiteY35" fmla="*/ 179176 h 458643"/>
                <a:gd name="connsiteX36" fmla="*/ 564166 w 564166"/>
                <a:gd name="connsiteY36" fmla="*/ 232212 h 458643"/>
                <a:gd name="connsiteX37" fmla="*/ 518229 w 564166"/>
                <a:gd name="connsiteY37" fmla="*/ 286681 h 458643"/>
                <a:gd name="connsiteX38" fmla="*/ 45937 w 564166"/>
                <a:gd name="connsiteY38" fmla="*/ 286681 h 458643"/>
                <a:gd name="connsiteX39" fmla="*/ 0 w 564166"/>
                <a:gd name="connsiteY39" fmla="*/ 232212 h 458643"/>
                <a:gd name="connsiteX40" fmla="*/ 45937 w 564166"/>
                <a:gd name="connsiteY40" fmla="*/ 179176 h 458643"/>
                <a:gd name="connsiteX41" fmla="*/ 111972 w 564166"/>
                <a:gd name="connsiteY41" fmla="*/ 103205 h 458643"/>
                <a:gd name="connsiteX42" fmla="*/ 134941 w 564166"/>
                <a:gd name="connsiteY42" fmla="*/ 107505 h 458643"/>
                <a:gd name="connsiteX43" fmla="*/ 209589 w 564166"/>
                <a:gd name="connsiteY43" fmla="*/ 22934 h 458643"/>
                <a:gd name="connsiteX44" fmla="*/ 256961 w 564166"/>
                <a:gd name="connsiteY44" fmla="*/ 43002 h 458643"/>
                <a:gd name="connsiteX45" fmla="*/ 340222 w 564166"/>
                <a:gd name="connsiteY45" fmla="*/ 0 h 458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64166" h="458643">
                  <a:moveTo>
                    <a:pt x="390482" y="307997"/>
                  </a:moveTo>
                  <a:cubicBezTo>
                    <a:pt x="394786" y="303693"/>
                    <a:pt x="399091" y="303693"/>
                    <a:pt x="403395" y="307997"/>
                  </a:cubicBezTo>
                  <a:lnTo>
                    <a:pt x="439265" y="353908"/>
                  </a:lnTo>
                  <a:cubicBezTo>
                    <a:pt x="442135" y="358212"/>
                    <a:pt x="440700" y="361082"/>
                    <a:pt x="434961" y="361082"/>
                  </a:cubicBezTo>
                  <a:lnTo>
                    <a:pt x="419178" y="361082"/>
                  </a:lnTo>
                  <a:cubicBezTo>
                    <a:pt x="426352" y="394081"/>
                    <a:pt x="456483" y="419905"/>
                    <a:pt x="492353" y="419905"/>
                  </a:cubicBezTo>
                  <a:cubicBezTo>
                    <a:pt x="503831" y="419905"/>
                    <a:pt x="512440" y="428514"/>
                    <a:pt x="512440" y="438557"/>
                  </a:cubicBezTo>
                  <a:cubicBezTo>
                    <a:pt x="512440" y="450035"/>
                    <a:pt x="503831" y="458643"/>
                    <a:pt x="492353" y="458643"/>
                  </a:cubicBezTo>
                  <a:cubicBezTo>
                    <a:pt x="434961" y="458643"/>
                    <a:pt x="387612" y="415601"/>
                    <a:pt x="379004" y="361082"/>
                  </a:cubicBezTo>
                  <a:lnTo>
                    <a:pt x="358916" y="361082"/>
                  </a:lnTo>
                  <a:cubicBezTo>
                    <a:pt x="353177" y="361082"/>
                    <a:pt x="351742" y="358212"/>
                    <a:pt x="354612" y="353908"/>
                  </a:cubicBezTo>
                  <a:close/>
                  <a:moveTo>
                    <a:pt x="277051" y="307997"/>
                  </a:moveTo>
                  <a:cubicBezTo>
                    <a:pt x="279926" y="303693"/>
                    <a:pt x="285677" y="303693"/>
                    <a:pt x="288553" y="307997"/>
                  </a:cubicBezTo>
                  <a:lnTo>
                    <a:pt x="324497" y="353908"/>
                  </a:lnTo>
                  <a:cubicBezTo>
                    <a:pt x="327372" y="358212"/>
                    <a:pt x="325934" y="361082"/>
                    <a:pt x="320183" y="361082"/>
                  </a:cubicBezTo>
                  <a:lnTo>
                    <a:pt x="301493" y="361082"/>
                  </a:lnTo>
                  <a:lnTo>
                    <a:pt x="301493" y="438557"/>
                  </a:lnTo>
                  <a:cubicBezTo>
                    <a:pt x="301493" y="450035"/>
                    <a:pt x="292866" y="458643"/>
                    <a:pt x="282802" y="458643"/>
                  </a:cubicBezTo>
                  <a:cubicBezTo>
                    <a:pt x="271300" y="458643"/>
                    <a:pt x="262673" y="450035"/>
                    <a:pt x="262673" y="438557"/>
                  </a:cubicBezTo>
                  <a:lnTo>
                    <a:pt x="262673" y="361082"/>
                  </a:lnTo>
                  <a:lnTo>
                    <a:pt x="243982" y="361082"/>
                  </a:lnTo>
                  <a:cubicBezTo>
                    <a:pt x="238231" y="361082"/>
                    <a:pt x="236793" y="358212"/>
                    <a:pt x="239669" y="353908"/>
                  </a:cubicBezTo>
                  <a:close/>
                  <a:moveTo>
                    <a:pt x="162189" y="307997"/>
                  </a:moveTo>
                  <a:cubicBezTo>
                    <a:pt x="165059" y="303693"/>
                    <a:pt x="169365" y="303693"/>
                    <a:pt x="173671" y="307997"/>
                  </a:cubicBezTo>
                  <a:lnTo>
                    <a:pt x="209554" y="353908"/>
                  </a:lnTo>
                  <a:cubicBezTo>
                    <a:pt x="212424" y="358212"/>
                    <a:pt x="210989" y="361082"/>
                    <a:pt x="205248" y="361082"/>
                  </a:cubicBezTo>
                  <a:lnTo>
                    <a:pt x="185154" y="361082"/>
                  </a:lnTo>
                  <a:cubicBezTo>
                    <a:pt x="176542" y="415601"/>
                    <a:pt x="129177" y="458643"/>
                    <a:pt x="71765" y="458643"/>
                  </a:cubicBezTo>
                  <a:cubicBezTo>
                    <a:pt x="61718" y="458643"/>
                    <a:pt x="53106" y="450035"/>
                    <a:pt x="53106" y="438557"/>
                  </a:cubicBezTo>
                  <a:cubicBezTo>
                    <a:pt x="53106" y="428514"/>
                    <a:pt x="61718" y="419905"/>
                    <a:pt x="71765" y="419905"/>
                  </a:cubicBezTo>
                  <a:cubicBezTo>
                    <a:pt x="107648" y="419905"/>
                    <a:pt x="137789" y="394081"/>
                    <a:pt x="146401" y="361082"/>
                  </a:cubicBezTo>
                  <a:lnTo>
                    <a:pt x="129177" y="361082"/>
                  </a:lnTo>
                  <a:cubicBezTo>
                    <a:pt x="123436" y="361082"/>
                    <a:pt x="122001" y="358212"/>
                    <a:pt x="124871" y="353908"/>
                  </a:cubicBezTo>
                  <a:close/>
                  <a:moveTo>
                    <a:pt x="340222" y="0"/>
                  </a:moveTo>
                  <a:cubicBezTo>
                    <a:pt x="399079" y="0"/>
                    <a:pt x="447888" y="51603"/>
                    <a:pt x="453630" y="118973"/>
                  </a:cubicBezTo>
                  <a:cubicBezTo>
                    <a:pt x="488083" y="118973"/>
                    <a:pt x="515358" y="144774"/>
                    <a:pt x="525407" y="179176"/>
                  </a:cubicBezTo>
                  <a:cubicBezTo>
                    <a:pt x="546940" y="183476"/>
                    <a:pt x="564166" y="204977"/>
                    <a:pt x="564166" y="232212"/>
                  </a:cubicBezTo>
                  <a:cubicBezTo>
                    <a:pt x="564166" y="262313"/>
                    <a:pt x="544069" y="286681"/>
                    <a:pt x="518229" y="286681"/>
                  </a:cubicBezTo>
                  <a:lnTo>
                    <a:pt x="45937" y="286681"/>
                  </a:lnTo>
                  <a:cubicBezTo>
                    <a:pt x="20097" y="286681"/>
                    <a:pt x="0" y="262313"/>
                    <a:pt x="0" y="232212"/>
                  </a:cubicBezTo>
                  <a:cubicBezTo>
                    <a:pt x="0" y="202110"/>
                    <a:pt x="20097" y="179176"/>
                    <a:pt x="45937" y="179176"/>
                  </a:cubicBezTo>
                  <a:cubicBezTo>
                    <a:pt x="45937" y="136173"/>
                    <a:pt x="76084" y="103205"/>
                    <a:pt x="111972" y="103205"/>
                  </a:cubicBezTo>
                  <a:cubicBezTo>
                    <a:pt x="119150" y="103205"/>
                    <a:pt x="127763" y="104639"/>
                    <a:pt x="134941" y="107505"/>
                  </a:cubicBezTo>
                  <a:cubicBezTo>
                    <a:pt x="134941" y="60203"/>
                    <a:pt x="169394" y="22934"/>
                    <a:pt x="209589" y="22934"/>
                  </a:cubicBezTo>
                  <a:cubicBezTo>
                    <a:pt x="228251" y="22934"/>
                    <a:pt x="244042" y="30102"/>
                    <a:pt x="256961" y="43002"/>
                  </a:cubicBezTo>
                  <a:cubicBezTo>
                    <a:pt x="278494" y="15767"/>
                    <a:pt x="307205" y="0"/>
                    <a:pt x="340222" y="0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10000"/>
                </a:lnSpc>
              </a:pPr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íṩ1íḓé">
              <a:extLst>
                <a:ext uri="{FF2B5EF4-FFF2-40B4-BE49-F238E27FC236}">
                  <a16:creationId xmlns="" xmlns:a16="http://schemas.microsoft.com/office/drawing/2014/main" id="{A011D517-8ED7-4702-B0D0-787D45373CF6}"/>
                </a:ext>
              </a:extLst>
            </p:cNvPr>
            <p:cNvGrpSpPr/>
            <p:nvPr/>
          </p:nvGrpSpPr>
          <p:grpSpPr>
            <a:xfrm>
              <a:off x="2092359" y="3423851"/>
              <a:ext cx="2215867" cy="1347794"/>
              <a:chOff x="2120594" y="3224205"/>
              <a:chExt cx="2215867" cy="1347794"/>
            </a:xfrm>
          </p:grpSpPr>
          <p:sp>
            <p:nvSpPr>
              <p:cNvPr id="28" name="îṥḻïďé">
                <a:extLst>
                  <a:ext uri="{FF2B5EF4-FFF2-40B4-BE49-F238E27FC236}">
                    <a16:creationId xmlns="" xmlns:a16="http://schemas.microsoft.com/office/drawing/2014/main" id="{6402DEA2-7098-4855-8711-E938ACD5BC54}"/>
                  </a:ext>
                </a:extLst>
              </p:cNvPr>
              <p:cNvSpPr txBox="1"/>
              <p:nvPr/>
            </p:nvSpPr>
            <p:spPr bwMode="auto">
              <a:xfrm>
                <a:off x="2120594" y="3224205"/>
                <a:ext cx="2215867" cy="36175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  <p:sp>
            <p:nvSpPr>
              <p:cNvPr id="29" name="íṣḷïďê">
                <a:extLst>
                  <a:ext uri="{FF2B5EF4-FFF2-40B4-BE49-F238E27FC236}">
                    <a16:creationId xmlns="" xmlns:a16="http://schemas.microsoft.com/office/drawing/2014/main" id="{FE93A78F-DF53-4DBD-A0D0-CC4406589B9F}"/>
                  </a:ext>
                </a:extLst>
              </p:cNvPr>
              <p:cNvSpPr/>
              <p:nvPr/>
            </p:nvSpPr>
            <p:spPr bwMode="auto">
              <a:xfrm>
                <a:off x="2120594" y="3683942"/>
                <a:ext cx="2215867" cy="8880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sz="1600" dirty="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cs typeface="+mn-ea"/>
                  <a:sym typeface="+mn-lt"/>
                </a:endParaRPr>
              </a:p>
              <a:p>
                <a:pPr algn="ctr"/>
                <a:r>
                  <a:rPr lang="en-US" altLang="zh-CN" sz="1600" dirty="0">
                    <a:cs typeface="+mn-ea"/>
                    <a:sym typeface="+mn-lt"/>
                  </a:rPr>
                  <a:t>……</a:t>
                </a: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AB2E44A1-AA1B-4DD5-B41E-6C0C6CE1AEC9}"/>
              </a:ext>
            </a:extLst>
          </p:cNvPr>
          <p:cNvGrpSpPr/>
          <p:nvPr/>
        </p:nvGrpSpPr>
        <p:grpSpPr>
          <a:xfrm>
            <a:off x="7689216" y="1946134"/>
            <a:ext cx="2604984" cy="3384832"/>
            <a:chOff x="7689216" y="1946134"/>
            <a:chExt cx="2604984" cy="3384832"/>
          </a:xfrm>
        </p:grpSpPr>
        <p:sp>
          <p:nvSpPr>
            <p:cNvPr id="31" name="í$ḻíḓê">
              <a:extLst>
                <a:ext uri="{FF2B5EF4-FFF2-40B4-BE49-F238E27FC236}">
                  <a16:creationId xmlns="" xmlns:a16="http://schemas.microsoft.com/office/drawing/2014/main" id="{72DF8068-EDC1-4F4C-8C98-AF0169CCF69C}"/>
                </a:ext>
              </a:extLst>
            </p:cNvPr>
            <p:cNvSpPr/>
            <p:nvPr/>
          </p:nvSpPr>
          <p:spPr>
            <a:xfrm>
              <a:off x="7689216" y="1946134"/>
              <a:ext cx="2604984" cy="3384832"/>
            </a:xfrm>
            <a:prstGeom prst="roundRect">
              <a:avLst>
                <a:gd name="adj" fmla="val 3877"/>
              </a:avLst>
            </a:pr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>
              <a:outerShdw blurRad="127000" sx="101000" sy="101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ïšļiḋê">
              <a:extLst>
                <a:ext uri="{FF2B5EF4-FFF2-40B4-BE49-F238E27FC236}">
                  <a16:creationId xmlns="" xmlns:a16="http://schemas.microsoft.com/office/drawing/2014/main" id="{2064312F-1B3B-4106-9D5D-F9860A5C778F}"/>
                </a:ext>
              </a:extLst>
            </p:cNvPr>
            <p:cNvSpPr/>
            <p:nvPr/>
          </p:nvSpPr>
          <p:spPr>
            <a:xfrm>
              <a:off x="7689216" y="1946134"/>
              <a:ext cx="2604984" cy="614141"/>
            </a:xfrm>
            <a:prstGeom prst="roundRect">
              <a:avLst/>
            </a:pr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2000" b="1" u="sng" dirty="0">
                  <a:cs typeface="+mn-ea"/>
                  <a:sym typeface="+mn-lt"/>
                </a:rPr>
                <a:t>项目</a:t>
              </a:r>
              <a:endParaRPr lang="en-US" altLang="zh-CN" sz="2000" b="1" u="sng" dirty="0">
                <a:cs typeface="+mn-ea"/>
                <a:sym typeface="+mn-lt"/>
              </a:endParaRPr>
            </a:p>
          </p:txBody>
        </p:sp>
        <p:sp>
          <p:nvSpPr>
            <p:cNvPr id="33" name="íṡḻíḓé">
              <a:extLst>
                <a:ext uri="{FF2B5EF4-FFF2-40B4-BE49-F238E27FC236}">
                  <a16:creationId xmlns="" xmlns:a16="http://schemas.microsoft.com/office/drawing/2014/main" id="{7CDF759E-9024-4D28-B6A6-DE4B58C63B35}"/>
                </a:ext>
              </a:extLst>
            </p:cNvPr>
            <p:cNvSpPr/>
            <p:nvPr/>
          </p:nvSpPr>
          <p:spPr>
            <a:xfrm>
              <a:off x="8759950" y="2901542"/>
              <a:ext cx="463517" cy="408009"/>
            </a:xfrm>
            <a:custGeom>
              <a:avLst/>
              <a:gdLst>
                <a:gd name="connsiteX0" fmla="*/ 18335 w 604256"/>
                <a:gd name="connsiteY0" fmla="*/ 334272 h 531895"/>
                <a:gd name="connsiteX1" fmla="*/ 37988 w 604256"/>
                <a:gd name="connsiteY1" fmla="*/ 336249 h 531895"/>
                <a:gd name="connsiteX2" fmla="*/ 302130 w 604256"/>
                <a:gd name="connsiteY2" fmla="*/ 476833 h 531895"/>
                <a:gd name="connsiteX3" fmla="*/ 566126 w 604256"/>
                <a:gd name="connsiteY3" fmla="*/ 336249 h 531895"/>
                <a:gd name="connsiteX4" fmla="*/ 601178 w 604256"/>
                <a:gd name="connsiteY4" fmla="*/ 346793 h 531895"/>
                <a:gd name="connsiteX5" fmla="*/ 590619 w 604256"/>
                <a:gd name="connsiteY5" fmla="*/ 381793 h 531895"/>
                <a:gd name="connsiteX6" fmla="*/ 314303 w 604256"/>
                <a:gd name="connsiteY6" fmla="*/ 528820 h 531895"/>
                <a:gd name="connsiteX7" fmla="*/ 302130 w 604256"/>
                <a:gd name="connsiteY7" fmla="*/ 531895 h 531895"/>
                <a:gd name="connsiteX8" fmla="*/ 289957 w 604256"/>
                <a:gd name="connsiteY8" fmla="*/ 528820 h 531895"/>
                <a:gd name="connsiteX9" fmla="*/ 13641 w 604256"/>
                <a:gd name="connsiteY9" fmla="*/ 381793 h 531895"/>
                <a:gd name="connsiteX10" fmla="*/ 3082 w 604256"/>
                <a:gd name="connsiteY10" fmla="*/ 346793 h 531895"/>
                <a:gd name="connsiteX11" fmla="*/ 18335 w 604256"/>
                <a:gd name="connsiteY11" fmla="*/ 334272 h 531895"/>
                <a:gd name="connsiteX12" fmla="*/ 18335 w 604256"/>
                <a:gd name="connsiteY12" fmla="*/ 233364 h 531895"/>
                <a:gd name="connsiteX13" fmla="*/ 37988 w 604256"/>
                <a:gd name="connsiteY13" fmla="*/ 235341 h 531895"/>
                <a:gd name="connsiteX14" fmla="*/ 302130 w 604256"/>
                <a:gd name="connsiteY14" fmla="*/ 375925 h 531895"/>
                <a:gd name="connsiteX15" fmla="*/ 566126 w 604256"/>
                <a:gd name="connsiteY15" fmla="*/ 235341 h 531895"/>
                <a:gd name="connsiteX16" fmla="*/ 601178 w 604256"/>
                <a:gd name="connsiteY16" fmla="*/ 245885 h 531895"/>
                <a:gd name="connsiteX17" fmla="*/ 590619 w 604256"/>
                <a:gd name="connsiteY17" fmla="*/ 280885 h 531895"/>
                <a:gd name="connsiteX18" fmla="*/ 314303 w 604256"/>
                <a:gd name="connsiteY18" fmla="*/ 428058 h 531895"/>
                <a:gd name="connsiteX19" fmla="*/ 302130 w 604256"/>
                <a:gd name="connsiteY19" fmla="*/ 430987 h 531895"/>
                <a:gd name="connsiteX20" fmla="*/ 289957 w 604256"/>
                <a:gd name="connsiteY20" fmla="*/ 428058 h 531895"/>
                <a:gd name="connsiteX21" fmla="*/ 13641 w 604256"/>
                <a:gd name="connsiteY21" fmla="*/ 280885 h 531895"/>
                <a:gd name="connsiteX22" fmla="*/ 3082 w 604256"/>
                <a:gd name="connsiteY22" fmla="*/ 245885 h 531895"/>
                <a:gd name="connsiteX23" fmla="*/ 18335 w 604256"/>
                <a:gd name="connsiteY23" fmla="*/ 233364 h 531895"/>
                <a:gd name="connsiteX24" fmla="*/ 291571 w 604256"/>
                <a:gd name="connsiteY24" fmla="*/ 2196 h 531895"/>
                <a:gd name="connsiteX25" fmla="*/ 312689 w 604256"/>
                <a:gd name="connsiteY25" fmla="*/ 2196 h 531895"/>
                <a:gd name="connsiteX26" fmla="*/ 588846 w 604256"/>
                <a:gd name="connsiteY26" fmla="*/ 125214 h 531895"/>
                <a:gd name="connsiteX27" fmla="*/ 604245 w 604256"/>
                <a:gd name="connsiteY27" fmla="*/ 147914 h 531895"/>
                <a:gd name="connsiteX28" fmla="*/ 590605 w 604256"/>
                <a:gd name="connsiteY28" fmla="*/ 171639 h 531895"/>
                <a:gd name="connsiteX29" fmla="*/ 314303 w 604256"/>
                <a:gd name="connsiteY29" fmla="*/ 318676 h 531895"/>
                <a:gd name="connsiteX30" fmla="*/ 302130 w 604256"/>
                <a:gd name="connsiteY30" fmla="*/ 321751 h 531895"/>
                <a:gd name="connsiteX31" fmla="*/ 289957 w 604256"/>
                <a:gd name="connsiteY31" fmla="*/ 318676 h 531895"/>
                <a:gd name="connsiteX32" fmla="*/ 13654 w 604256"/>
                <a:gd name="connsiteY32" fmla="*/ 171639 h 531895"/>
                <a:gd name="connsiteX33" fmla="*/ 15 w 604256"/>
                <a:gd name="connsiteY33" fmla="*/ 147914 h 531895"/>
                <a:gd name="connsiteX34" fmla="*/ 15414 w 604256"/>
                <a:gd name="connsiteY34" fmla="*/ 125214 h 53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4256" h="531895">
                  <a:moveTo>
                    <a:pt x="18335" y="334272"/>
                  </a:moveTo>
                  <a:cubicBezTo>
                    <a:pt x="24642" y="332369"/>
                    <a:pt x="31682" y="332881"/>
                    <a:pt x="37988" y="336249"/>
                  </a:cubicBezTo>
                  <a:lnTo>
                    <a:pt x="302130" y="476833"/>
                  </a:lnTo>
                  <a:lnTo>
                    <a:pt x="566126" y="336249"/>
                  </a:lnTo>
                  <a:cubicBezTo>
                    <a:pt x="578739" y="329513"/>
                    <a:pt x="594432" y="334199"/>
                    <a:pt x="601178" y="346793"/>
                  </a:cubicBezTo>
                  <a:cubicBezTo>
                    <a:pt x="607925" y="359387"/>
                    <a:pt x="603085" y="375056"/>
                    <a:pt x="590619" y="381793"/>
                  </a:cubicBezTo>
                  <a:lnTo>
                    <a:pt x="314303" y="528820"/>
                  </a:lnTo>
                  <a:cubicBezTo>
                    <a:pt x="310490" y="530870"/>
                    <a:pt x="306383" y="531895"/>
                    <a:pt x="302130" y="531895"/>
                  </a:cubicBezTo>
                  <a:cubicBezTo>
                    <a:pt x="297877" y="531895"/>
                    <a:pt x="293770" y="530870"/>
                    <a:pt x="289957" y="528820"/>
                  </a:cubicBezTo>
                  <a:lnTo>
                    <a:pt x="13641" y="381793"/>
                  </a:lnTo>
                  <a:cubicBezTo>
                    <a:pt x="1028" y="375056"/>
                    <a:pt x="-3665" y="359387"/>
                    <a:pt x="3082" y="346793"/>
                  </a:cubicBezTo>
                  <a:cubicBezTo>
                    <a:pt x="6455" y="340496"/>
                    <a:pt x="12028" y="336176"/>
                    <a:pt x="18335" y="334272"/>
                  </a:cubicBezTo>
                  <a:close/>
                  <a:moveTo>
                    <a:pt x="18335" y="233364"/>
                  </a:moveTo>
                  <a:cubicBezTo>
                    <a:pt x="24642" y="231461"/>
                    <a:pt x="31682" y="231973"/>
                    <a:pt x="37988" y="235341"/>
                  </a:cubicBezTo>
                  <a:lnTo>
                    <a:pt x="302130" y="375925"/>
                  </a:lnTo>
                  <a:lnTo>
                    <a:pt x="566126" y="235341"/>
                  </a:lnTo>
                  <a:cubicBezTo>
                    <a:pt x="578739" y="228605"/>
                    <a:pt x="594432" y="233291"/>
                    <a:pt x="601178" y="245885"/>
                  </a:cubicBezTo>
                  <a:cubicBezTo>
                    <a:pt x="607925" y="258479"/>
                    <a:pt x="603085" y="274148"/>
                    <a:pt x="590619" y="280885"/>
                  </a:cubicBezTo>
                  <a:lnTo>
                    <a:pt x="314303" y="428058"/>
                  </a:lnTo>
                  <a:cubicBezTo>
                    <a:pt x="310490" y="430108"/>
                    <a:pt x="306383" y="430987"/>
                    <a:pt x="302130" y="430987"/>
                  </a:cubicBezTo>
                  <a:cubicBezTo>
                    <a:pt x="297877" y="430987"/>
                    <a:pt x="293770" y="430108"/>
                    <a:pt x="289957" y="428058"/>
                  </a:cubicBezTo>
                  <a:lnTo>
                    <a:pt x="13641" y="280885"/>
                  </a:lnTo>
                  <a:cubicBezTo>
                    <a:pt x="1028" y="274148"/>
                    <a:pt x="-3665" y="258479"/>
                    <a:pt x="3082" y="245885"/>
                  </a:cubicBezTo>
                  <a:cubicBezTo>
                    <a:pt x="6455" y="239588"/>
                    <a:pt x="12028" y="235268"/>
                    <a:pt x="18335" y="233364"/>
                  </a:cubicBezTo>
                  <a:close/>
                  <a:moveTo>
                    <a:pt x="291571" y="2196"/>
                  </a:moveTo>
                  <a:cubicBezTo>
                    <a:pt x="298317" y="-733"/>
                    <a:pt x="305943" y="-733"/>
                    <a:pt x="312689" y="2196"/>
                  </a:cubicBezTo>
                  <a:lnTo>
                    <a:pt x="588846" y="125214"/>
                  </a:lnTo>
                  <a:cubicBezTo>
                    <a:pt x="597938" y="129315"/>
                    <a:pt x="603805" y="138102"/>
                    <a:pt x="604245" y="147914"/>
                  </a:cubicBezTo>
                  <a:cubicBezTo>
                    <a:pt x="604538" y="157726"/>
                    <a:pt x="599258" y="166953"/>
                    <a:pt x="590605" y="171639"/>
                  </a:cubicBezTo>
                  <a:lnTo>
                    <a:pt x="314303" y="318676"/>
                  </a:lnTo>
                  <a:cubicBezTo>
                    <a:pt x="310489" y="320726"/>
                    <a:pt x="306383" y="321751"/>
                    <a:pt x="302130" y="321751"/>
                  </a:cubicBezTo>
                  <a:cubicBezTo>
                    <a:pt x="297877" y="321751"/>
                    <a:pt x="293771" y="320726"/>
                    <a:pt x="289957" y="318676"/>
                  </a:cubicBezTo>
                  <a:lnTo>
                    <a:pt x="13654" y="171639"/>
                  </a:lnTo>
                  <a:cubicBezTo>
                    <a:pt x="5002" y="166953"/>
                    <a:pt x="-278" y="157726"/>
                    <a:pt x="15" y="147914"/>
                  </a:cubicBezTo>
                  <a:cubicBezTo>
                    <a:pt x="309" y="138102"/>
                    <a:pt x="6322" y="129315"/>
                    <a:pt x="15414" y="125214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34" name="ïŝľïdê">
              <a:extLst>
                <a:ext uri="{FF2B5EF4-FFF2-40B4-BE49-F238E27FC236}">
                  <a16:creationId xmlns="" xmlns:a16="http://schemas.microsoft.com/office/drawing/2014/main" id="{B5C02FF9-C138-4E4A-BBF0-6A0B43DD62DF}"/>
                </a:ext>
              </a:extLst>
            </p:cNvPr>
            <p:cNvGrpSpPr/>
            <p:nvPr/>
          </p:nvGrpSpPr>
          <p:grpSpPr>
            <a:xfrm>
              <a:off x="7883775" y="3423851"/>
              <a:ext cx="2215867" cy="1347794"/>
              <a:chOff x="7855538" y="3224205"/>
              <a:chExt cx="2215867" cy="1347794"/>
            </a:xfrm>
          </p:grpSpPr>
          <p:sp>
            <p:nvSpPr>
              <p:cNvPr id="35" name="iṥḷïdé">
                <a:extLst>
                  <a:ext uri="{FF2B5EF4-FFF2-40B4-BE49-F238E27FC236}">
                    <a16:creationId xmlns="" xmlns:a16="http://schemas.microsoft.com/office/drawing/2014/main" id="{15B6B85D-402C-4D85-9C18-5F5462D842EE}"/>
                  </a:ext>
                </a:extLst>
              </p:cNvPr>
              <p:cNvSpPr txBox="1"/>
              <p:nvPr/>
            </p:nvSpPr>
            <p:spPr bwMode="auto">
              <a:xfrm>
                <a:off x="7855538" y="3224205"/>
                <a:ext cx="2215867" cy="36175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此处输入标题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  <p:sp>
            <p:nvSpPr>
              <p:cNvPr id="36" name="îSḻiḑé">
                <a:extLst>
                  <a:ext uri="{FF2B5EF4-FFF2-40B4-BE49-F238E27FC236}">
                    <a16:creationId xmlns="" xmlns:a16="http://schemas.microsoft.com/office/drawing/2014/main" id="{2BD1AFF9-A03A-49A0-94C7-D775193370C5}"/>
                  </a:ext>
                </a:extLst>
              </p:cNvPr>
              <p:cNvSpPr/>
              <p:nvPr/>
            </p:nvSpPr>
            <p:spPr bwMode="auto">
              <a:xfrm>
                <a:off x="7855538" y="3683942"/>
                <a:ext cx="2215867" cy="8880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sz="1600">
                    <a:cs typeface="+mn-ea"/>
                    <a:sym typeface="+mn-lt"/>
                  </a:rPr>
                  <a:t>通过复制您的文本后，在此框中选择粘贴。</a:t>
                </a:r>
                <a:endParaRPr lang="en-US" altLang="zh-CN" sz="1600" dirty="0">
                  <a:cs typeface="+mn-ea"/>
                  <a:sym typeface="+mn-lt"/>
                </a:endParaRPr>
              </a:p>
              <a:p>
                <a:pPr algn="ctr"/>
                <a:r>
                  <a:rPr lang="en-US" altLang="zh-CN" sz="1600" dirty="0">
                    <a:cs typeface="+mn-ea"/>
                    <a:sym typeface="+mn-lt"/>
                  </a:rPr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9840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2F2929"/>
      </a:dk1>
      <a:lt1>
        <a:srgbClr val="FFFFFF"/>
      </a:lt1>
      <a:dk2>
        <a:srgbClr val="768395"/>
      </a:dk2>
      <a:lt2>
        <a:srgbClr val="F0F0F0"/>
      </a:lt2>
      <a:accent1>
        <a:srgbClr val="033D63"/>
      </a:accent1>
      <a:accent2>
        <a:srgbClr val="104D7A"/>
      </a:accent2>
      <a:accent3>
        <a:srgbClr val="1385C0"/>
      </a:accent3>
      <a:accent4>
        <a:srgbClr val="233889"/>
      </a:accent4>
      <a:accent5>
        <a:srgbClr val="9BAECF"/>
      </a:accent5>
      <a:accent6>
        <a:srgbClr val="768395"/>
      </a:accent6>
      <a:hlink>
        <a:srgbClr val="4276AA"/>
      </a:hlink>
      <a:folHlink>
        <a:srgbClr val="BFBFBF"/>
      </a:folHlink>
    </a:clrScheme>
    <a:fontScheme name="Temp">
      <a:majorFont>
        <a:latin typeface="Arial" panose="020F0302020204030204"/>
        <a:ea typeface="思源黑体 CN Normal"/>
        <a:cs typeface=""/>
      </a:majorFont>
      <a:minorFont>
        <a:latin typeface="Arial" panose="020F0502020204030204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2F2929"/>
    </a:dk1>
    <a:lt1>
      <a:srgbClr val="FFFFFF"/>
    </a:lt1>
    <a:dk2>
      <a:srgbClr val="768395"/>
    </a:dk2>
    <a:lt2>
      <a:srgbClr val="F0F0F0"/>
    </a:lt2>
    <a:accent1>
      <a:srgbClr val="033D63"/>
    </a:accent1>
    <a:accent2>
      <a:srgbClr val="104D7A"/>
    </a:accent2>
    <a:accent3>
      <a:srgbClr val="1385C0"/>
    </a:accent3>
    <a:accent4>
      <a:srgbClr val="233889"/>
    </a:accent4>
    <a:accent5>
      <a:srgbClr val="9BAECF"/>
    </a:accent5>
    <a:accent6>
      <a:srgbClr val="7683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1239</Words>
  <Application>Microsoft Office PowerPoint</Application>
  <PresentationFormat>宽屏</PresentationFormat>
  <Paragraphs>262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等线</vt:lpstr>
      <vt:lpstr>Arial</vt:lpstr>
      <vt:lpstr>思源黑体 CN Heavy</vt:lpstr>
      <vt:lpstr>思源黑体 CN Normal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XYZ</dc:creator>
  <cp:lastModifiedBy>上海维湾2号机</cp:lastModifiedBy>
  <cp:revision>73</cp:revision>
  <dcterms:created xsi:type="dcterms:W3CDTF">2019-03-04T12:25:05Z</dcterms:created>
  <dcterms:modified xsi:type="dcterms:W3CDTF">2019-09-14T02:53:11Z</dcterms:modified>
</cp:coreProperties>
</file>