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306" r:id="rId4"/>
    <p:sldId id="310" r:id="rId5"/>
    <p:sldId id="316" r:id="rId6"/>
    <p:sldId id="260" r:id="rId7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F7A62E"/>
    <a:srgbClr val="F2F2F2"/>
    <a:srgbClr val="7F7F7F"/>
    <a:srgbClr val="FFE699"/>
    <a:srgbClr val="292B5F"/>
    <a:srgbClr val="FFC9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9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84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52FA0-7FC7-4D75-8C50-71C52367E73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8509B-D468-4193-93FB-D74B5DDA44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370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18509B-D468-4193-93FB-D74B5DDA447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791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18509B-D468-4193-93FB-D74B5DDA447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738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18509B-D468-4193-93FB-D74B5DDA447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830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18509B-D468-4193-93FB-D74B5DDA447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671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18509B-D468-4193-93FB-D74B5DDA447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426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18509B-D468-4193-93FB-D74B5DDA447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302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5A69866-FB36-4CA5-92D3-F16026E68F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47C247B-8693-4804-97FF-AC9904D277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2A73F26-5040-4779-BF85-AE6A1FE22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A271-7937-4D21-BCEB-11177EADF86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7BE23A3-9C0D-4D02-91EC-248CC6EB5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49CEB6C-9E7A-4450-B42D-A6C32993E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FDD4-69D8-4F72-AFED-709D3EC968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04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0D2E935-83B0-48B4-9459-7A55E99BC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E99505E-E3A6-4F25-86BC-5F1C782926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5A61839-DBF2-46A3-A530-4816DCEA5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A271-7937-4D21-BCEB-11177EADF86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DCAFEA1-46B3-45F4-BF5E-3A31A031E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80C31E4-73FD-4BA7-B658-FC5DC24E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FDD4-69D8-4F72-AFED-709D3EC968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98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038B265-B9F0-4A6C-BF00-7BC40DB2B9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92A623E-BF8C-454C-BD15-C51798EA58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4ED26DF-6F94-46A9-8D26-86D050BB1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A271-7937-4D21-BCEB-11177EADF86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CFC7666-34D0-4DEF-8D26-1659DDA90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3811F1D-364E-42C9-B8D8-7DE7ACC4E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FDD4-69D8-4F72-AFED-709D3EC968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49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221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138E03C-1FA9-4D86-9DAC-5235A80A2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882A311-6EDD-4080-BAED-BAD359D9A2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40F7038-F783-4A11-85EE-8D557695D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A271-7937-4D21-BCEB-11177EADF86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8B888E3-5843-4BD4-B2F4-E3467FEDB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E082867-9F74-4166-BD60-F3444701C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FDD4-69D8-4F72-AFED-709D3EC968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73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08525E0-B8BF-464D-97CD-BBA7D2AD3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DE72EB9-B74D-4526-8831-3EEE9E5C92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AFEFDAA-64CC-47E9-A401-EA273523CE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38D3EEB-74CB-4FB6-8EAE-3535BF60E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A271-7937-4D21-BCEB-11177EADF86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9641468-7D28-417D-866D-A23FAF184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35DFC31-11CC-4589-A517-02D531921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FDD4-69D8-4F72-AFED-709D3EC968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192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BF44523-92D7-4336-A308-9EAA51F9B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605DAD0-535A-4D89-8A58-FCB4B45AE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54F06271-1201-42B0-B559-C54A9C9ED2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9A7B5488-EB36-4D1E-8533-9D105AFF39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8F63909C-1B06-428F-AAEE-33C1971D42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8B579A58-9DB8-4958-960E-8664AF870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A271-7937-4D21-BCEB-11177EADF86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67B4E782-D71F-4937-A0C8-7EA462C83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1817E8E-2575-4AA0-971A-0541EAB19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FDD4-69D8-4F72-AFED-709D3EC968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30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CB61E69-5ADF-41DE-B863-29FF0B50B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0EABAF27-666D-441B-AC77-057684F6F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A271-7937-4D21-BCEB-11177EADF86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FD5D9EF3-9E70-4A5D-8787-CD33D4EF4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D7B57AB4-75E2-4316-AE59-8CD90E33E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FDD4-69D8-4F72-AFED-709D3EC968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17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385916B-B2F1-45C3-BB43-2041F3DBED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4204" t="874" b="73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67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75BA1DB-E019-4DB1-9986-B9C8873BF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47FD55C-A590-42F9-A247-A5D04E31D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D186A2E-7213-47BA-86ED-44AA916563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136317A-7BA7-4AED-9441-2C8A56E94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A271-7937-4D21-BCEB-11177EADF86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FE5CF52-0DA0-488C-890C-77B3AFD18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0BCCE19-BB53-4A83-992E-01DCAFB2E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FDD4-69D8-4F72-AFED-709D3EC968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33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9E8E02-616B-468C-A1FD-EBEF7371C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23AA50CF-53D3-4843-9834-43A4417FD1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7293557-CC62-469B-8BC2-CA9869781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7E0910E-58B6-4A89-AFAA-02021EA8E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8A271-7937-4D21-BCEB-11177EADF86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466E190-8363-4A29-99A3-A9B803CC4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2F41ECA-FA92-47E8-B656-AD2080D00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BBFDD4-69D8-4F72-AFED-709D3EC968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27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5DDF4233-CA4C-43A8-B493-6A8CEF0E3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6929BF5-2F74-4BE6-8799-E9DA0B0B4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AFDA96F-9FB4-4B52-A270-C195D8AB11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8A271-7937-4D21-BCEB-11177EADF86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824A04D-7E83-44A0-B5AD-1B922DCBD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EE09DE7-D589-4679-98E9-0398F45C5E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BFDD4-69D8-4F72-AFED-709D3EC968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31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3566BB7A-4325-4AD5-873D-C45E9CABA0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74" b="73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6" name="文本">
            <a:extLst>
              <a:ext uri="{FF2B5EF4-FFF2-40B4-BE49-F238E27FC236}">
                <a16:creationId xmlns:a16="http://schemas.microsoft.com/office/drawing/2014/main" xmlns="" id="{F2293AC8-719D-490C-B4EF-B70E98A2E8E8}"/>
              </a:ext>
            </a:extLst>
          </p:cNvPr>
          <p:cNvSpPr/>
          <p:nvPr/>
        </p:nvSpPr>
        <p:spPr>
          <a:xfrm>
            <a:off x="2229914" y="3016827"/>
            <a:ext cx="95055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毕业论文答辩</a:t>
            </a:r>
            <a:r>
              <a:rPr lang="en-US" altLang="zh-CN" sz="5400" b="1" dirty="0"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PPT</a:t>
            </a:r>
            <a:r>
              <a:rPr lang="zh-CN" altLang="en-US" sz="5400" b="1" dirty="0"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模板</a:t>
            </a:r>
            <a:endParaRPr lang="en-US" altLang="zh-CN" sz="5400" b="1" dirty="0"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7" name="文本">
            <a:extLst>
              <a:ext uri="{FF2B5EF4-FFF2-40B4-BE49-F238E27FC236}">
                <a16:creationId xmlns:a16="http://schemas.microsoft.com/office/drawing/2014/main" xmlns="" id="{314AC28E-930B-4FFC-83AE-E904E4C69EBD}"/>
              </a:ext>
            </a:extLst>
          </p:cNvPr>
          <p:cNvSpPr/>
          <p:nvPr/>
        </p:nvSpPr>
        <p:spPr>
          <a:xfrm>
            <a:off x="3603918" y="3944108"/>
            <a:ext cx="6757547" cy="30777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2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PPT template for graduation reply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02B0CCEC-1725-4314-94F0-5EC74E1E2110}"/>
              </a:ext>
            </a:extLst>
          </p:cNvPr>
          <p:cNvGrpSpPr/>
          <p:nvPr/>
        </p:nvGrpSpPr>
        <p:grpSpPr>
          <a:xfrm>
            <a:off x="4509267" y="4571161"/>
            <a:ext cx="2369742" cy="405225"/>
            <a:chOff x="3861792" y="4946388"/>
            <a:chExt cx="2369742" cy="405225"/>
          </a:xfrm>
        </p:grpSpPr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xmlns="" id="{D44BBA45-4DE1-4CEB-B183-AD15063600FD}"/>
                </a:ext>
              </a:extLst>
            </p:cNvPr>
            <p:cNvSpPr/>
            <p:nvPr/>
          </p:nvSpPr>
          <p:spPr>
            <a:xfrm>
              <a:off x="3991475" y="4946388"/>
              <a:ext cx="2110377" cy="405225"/>
            </a:xfrm>
            <a:prstGeom prst="roundRect">
              <a:avLst>
                <a:gd name="adj" fmla="val 50000"/>
              </a:avLst>
            </a:prstGeom>
            <a:solidFill>
              <a:srgbClr val="F7A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">
              <a:extLst>
                <a:ext uri="{FF2B5EF4-FFF2-40B4-BE49-F238E27FC236}">
                  <a16:creationId xmlns:a16="http://schemas.microsoft.com/office/drawing/2014/main" xmlns="" id="{38A84993-F046-4AE5-83F1-039F173349A9}"/>
                </a:ext>
              </a:extLst>
            </p:cNvPr>
            <p:cNvSpPr/>
            <p:nvPr/>
          </p:nvSpPr>
          <p:spPr>
            <a:xfrm>
              <a:off x="3861792" y="4964334"/>
              <a:ext cx="236974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FFFFFF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答辩人</a:t>
              </a:r>
              <a:r>
                <a:rPr lang="zh-CN" altLang="en-US" sz="1600" dirty="0" smtClean="0">
                  <a:solidFill>
                    <a:srgbClr val="FFFFFF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：青课</a:t>
              </a:r>
              <a:endParaRPr lang="en-US" sz="1600" dirty="0">
                <a:solidFill>
                  <a:srgbClr val="FFFFFF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79F041EC-EFC1-4DEB-B30E-10BA63FB8B99}"/>
              </a:ext>
            </a:extLst>
          </p:cNvPr>
          <p:cNvGrpSpPr/>
          <p:nvPr/>
        </p:nvGrpSpPr>
        <p:grpSpPr>
          <a:xfrm>
            <a:off x="7086374" y="4571161"/>
            <a:ext cx="2369742" cy="405225"/>
            <a:chOff x="5971205" y="4946388"/>
            <a:chExt cx="2369742" cy="405225"/>
          </a:xfrm>
        </p:grpSpPr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xmlns="" id="{A3D721B5-6493-4584-85A0-80D1278719FF}"/>
                </a:ext>
              </a:extLst>
            </p:cNvPr>
            <p:cNvSpPr/>
            <p:nvPr/>
          </p:nvSpPr>
          <p:spPr>
            <a:xfrm>
              <a:off x="6100888" y="4946388"/>
              <a:ext cx="2110377" cy="405225"/>
            </a:xfrm>
            <a:prstGeom prst="roundRect">
              <a:avLst>
                <a:gd name="adj" fmla="val 50000"/>
              </a:avLst>
            </a:prstGeom>
            <a:solidFill>
              <a:srgbClr val="F7A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  <p:sp>
          <p:nvSpPr>
            <p:cNvPr id="23" name="文本">
              <a:extLst>
                <a:ext uri="{FF2B5EF4-FFF2-40B4-BE49-F238E27FC236}">
                  <a16:creationId xmlns:a16="http://schemas.microsoft.com/office/drawing/2014/main" xmlns="" id="{D42B3DE2-BFCA-4CF6-9E01-B5DB0EEBEB7A}"/>
                </a:ext>
              </a:extLst>
            </p:cNvPr>
            <p:cNvSpPr/>
            <p:nvPr/>
          </p:nvSpPr>
          <p:spPr>
            <a:xfrm>
              <a:off x="5971205" y="4964334"/>
              <a:ext cx="236974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FFFFFF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指导老师</a:t>
              </a:r>
              <a:r>
                <a:rPr lang="zh-CN" altLang="en-US" sz="1600" dirty="0" smtClean="0">
                  <a:solidFill>
                    <a:srgbClr val="FFFFFF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：青课</a:t>
              </a:r>
              <a:endParaRPr lang="en-US" sz="1600" dirty="0">
                <a:solidFill>
                  <a:srgbClr val="FFFFFF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96432C01-0762-43E1-BCA8-36092E0F45CC}"/>
              </a:ext>
            </a:extLst>
          </p:cNvPr>
          <p:cNvGrpSpPr/>
          <p:nvPr/>
        </p:nvGrpSpPr>
        <p:grpSpPr>
          <a:xfrm>
            <a:off x="5047192" y="105527"/>
            <a:ext cx="3870998" cy="3913932"/>
            <a:chOff x="2007607" y="1424550"/>
            <a:chExt cx="3870998" cy="3913932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04ABDD3-88DB-47D4-ACDE-7C6D41558E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7607" y="1424550"/>
              <a:ext cx="3870998" cy="3913932"/>
            </a:xfrm>
            <a:prstGeom prst="rect">
              <a:avLst/>
            </a:prstGeom>
          </p:spPr>
        </p:pic>
        <p:sp>
          <p:nvSpPr>
            <p:cNvPr id="25" name="文本框 5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98DE66B8-80C0-4405-8F3D-1F85E5D495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1244" y="3660727"/>
              <a:ext cx="963726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 smtClean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2020</a:t>
              </a:r>
              <a:endParaRPr lang="zh-CN" altLang="en-US" sz="28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069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4EB938BE-AD3D-4448-91B8-03B93307CA2B}"/>
              </a:ext>
            </a:extLst>
          </p:cNvPr>
          <p:cNvCxnSpPr/>
          <p:nvPr/>
        </p:nvCxnSpPr>
        <p:spPr>
          <a:xfrm>
            <a:off x="5233410" y="1328724"/>
            <a:ext cx="0" cy="4076657"/>
          </a:xfrm>
          <a:prstGeom prst="line">
            <a:avLst/>
          </a:prstGeom>
          <a:ln w="15875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5FBA2BCD-AB38-483C-B50C-97F6065A2448}"/>
              </a:ext>
            </a:extLst>
          </p:cNvPr>
          <p:cNvGrpSpPr/>
          <p:nvPr/>
        </p:nvGrpSpPr>
        <p:grpSpPr>
          <a:xfrm>
            <a:off x="6485938" y="1477187"/>
            <a:ext cx="3837590" cy="611427"/>
            <a:chOff x="6929231" y="1712714"/>
            <a:chExt cx="3837590" cy="611427"/>
          </a:xfrm>
        </p:grpSpPr>
        <p:sp>
          <p:nvSpPr>
            <p:cNvPr id="38" name="矩形 37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34C37947-5D04-4A71-8B38-376B00015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9574" y="1712714"/>
              <a:ext cx="305724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选题背景与意义</a:t>
              </a: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1FFEF75E-7266-48C8-AC47-1D5B81B87C82}"/>
                </a:ext>
              </a:extLst>
            </p:cNvPr>
            <p:cNvSpPr/>
            <p:nvPr/>
          </p:nvSpPr>
          <p:spPr>
            <a:xfrm>
              <a:off x="6929231" y="1712714"/>
              <a:ext cx="611427" cy="611427"/>
            </a:xfrm>
            <a:prstGeom prst="ellipse">
              <a:avLst/>
            </a:prstGeom>
            <a:solidFill>
              <a:srgbClr val="F7A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E6A03B4F-7687-45FD-B42D-0A96BA8D8D0B}"/>
              </a:ext>
            </a:extLst>
          </p:cNvPr>
          <p:cNvGrpSpPr/>
          <p:nvPr/>
        </p:nvGrpSpPr>
        <p:grpSpPr>
          <a:xfrm>
            <a:off x="6473026" y="2582043"/>
            <a:ext cx="3837590" cy="611427"/>
            <a:chOff x="6929231" y="1712714"/>
            <a:chExt cx="3837590" cy="611427"/>
          </a:xfrm>
        </p:grpSpPr>
        <p:sp>
          <p:nvSpPr>
            <p:cNvPr id="45" name="矩形 44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D2D4DB26-D427-444F-9641-30F703FA0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9574" y="1712714"/>
              <a:ext cx="305724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研究方法及过程</a:t>
              </a:r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xmlns="" id="{BCD5789A-5258-4F23-8568-ECDEFE0CA967}"/>
                </a:ext>
              </a:extLst>
            </p:cNvPr>
            <p:cNvSpPr/>
            <p:nvPr/>
          </p:nvSpPr>
          <p:spPr>
            <a:xfrm>
              <a:off x="6929231" y="1712714"/>
              <a:ext cx="611427" cy="611427"/>
            </a:xfrm>
            <a:prstGeom prst="ellipse">
              <a:avLst/>
            </a:prstGeom>
            <a:solidFill>
              <a:srgbClr val="F7A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2</a:t>
              </a:r>
              <a:endParaRPr lang="zh-CN" altLang="en-US" sz="24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41B0D052-77F2-45CC-85DF-34A818ED9883}"/>
              </a:ext>
            </a:extLst>
          </p:cNvPr>
          <p:cNvGrpSpPr/>
          <p:nvPr/>
        </p:nvGrpSpPr>
        <p:grpSpPr>
          <a:xfrm>
            <a:off x="6504348" y="3634388"/>
            <a:ext cx="3837590" cy="611427"/>
            <a:chOff x="6929231" y="1712714"/>
            <a:chExt cx="3837590" cy="611427"/>
          </a:xfrm>
        </p:grpSpPr>
        <p:sp>
          <p:nvSpPr>
            <p:cNvPr id="48" name="矩形 47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1BCD6373-3592-4C72-95F9-3BDD8C67F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9574" y="1712714"/>
              <a:ext cx="305724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研究成果与运用</a:t>
              </a:r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9C9E1B14-7CB9-4BE2-8718-148C70907599}"/>
                </a:ext>
              </a:extLst>
            </p:cNvPr>
            <p:cNvSpPr/>
            <p:nvPr/>
          </p:nvSpPr>
          <p:spPr>
            <a:xfrm>
              <a:off x="6929231" y="1712714"/>
              <a:ext cx="611427" cy="611427"/>
            </a:xfrm>
            <a:prstGeom prst="ellipse">
              <a:avLst/>
            </a:prstGeom>
            <a:solidFill>
              <a:srgbClr val="F7A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3</a:t>
              </a:r>
              <a:endParaRPr lang="zh-CN" altLang="en-US" sz="24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F2E6AC66-9697-4670-9047-DCB94E716F59}"/>
              </a:ext>
            </a:extLst>
          </p:cNvPr>
          <p:cNvGrpSpPr/>
          <p:nvPr/>
        </p:nvGrpSpPr>
        <p:grpSpPr>
          <a:xfrm>
            <a:off x="6491436" y="4739244"/>
            <a:ext cx="3837590" cy="611427"/>
            <a:chOff x="6929231" y="1712714"/>
            <a:chExt cx="3837590" cy="611427"/>
          </a:xfrm>
        </p:grpSpPr>
        <p:sp>
          <p:nvSpPr>
            <p:cNvPr id="51" name="矩形 50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FC3BA378-E866-4B64-8D94-7B2BDE9D8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9574" y="1712714"/>
              <a:ext cx="305724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论文总结与感谢</a:t>
              </a:r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xmlns="" id="{8F3BE17D-5454-4C96-AFB8-B03C8819794D}"/>
                </a:ext>
              </a:extLst>
            </p:cNvPr>
            <p:cNvSpPr/>
            <p:nvPr/>
          </p:nvSpPr>
          <p:spPr>
            <a:xfrm>
              <a:off x="6929231" y="1712714"/>
              <a:ext cx="611427" cy="611427"/>
            </a:xfrm>
            <a:prstGeom prst="ellipse">
              <a:avLst/>
            </a:prstGeom>
            <a:solidFill>
              <a:srgbClr val="F7A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4</a:t>
              </a:r>
              <a:endParaRPr lang="zh-CN" altLang="en-US" sz="24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882D1808-BF93-4A84-A540-54456325A9DE}"/>
              </a:ext>
            </a:extLst>
          </p:cNvPr>
          <p:cNvGrpSpPr/>
          <p:nvPr/>
        </p:nvGrpSpPr>
        <p:grpSpPr>
          <a:xfrm>
            <a:off x="533397" y="1410087"/>
            <a:ext cx="3870998" cy="3913932"/>
            <a:chOff x="2007607" y="1424550"/>
            <a:chExt cx="3870998" cy="3913932"/>
          </a:xfrm>
        </p:grpSpPr>
        <p:pic>
          <p:nvPicPr>
            <p:cNvPr id="54" name="图片 53">
              <a:extLst>
                <a:ext uri="{FF2B5EF4-FFF2-40B4-BE49-F238E27FC236}">
                  <a16:creationId xmlns:a16="http://schemas.microsoft.com/office/drawing/2014/main" xmlns="" id="{1B509C6A-39CF-424C-89D9-7B433585D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7607" y="1424550"/>
              <a:ext cx="3870998" cy="3913932"/>
            </a:xfrm>
            <a:prstGeom prst="rect">
              <a:avLst/>
            </a:prstGeom>
          </p:spPr>
        </p:pic>
        <p:sp>
          <p:nvSpPr>
            <p:cNvPr id="55" name="文本框 5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A03B96CD-101F-423E-BD99-C5C1CE94DC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8000" y="3660727"/>
              <a:ext cx="101021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目 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92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5253BBE0-F442-4A1C-A58C-613C0AC298C3}"/>
              </a:ext>
            </a:extLst>
          </p:cNvPr>
          <p:cNvGrpSpPr/>
          <p:nvPr/>
        </p:nvGrpSpPr>
        <p:grpSpPr>
          <a:xfrm>
            <a:off x="1220262" y="1472034"/>
            <a:ext cx="3870998" cy="3913932"/>
            <a:chOff x="2007607" y="1424550"/>
            <a:chExt cx="3870998" cy="3913932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6DA9E889-B9E9-492C-8C41-2B9DDC0C90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7607" y="1424550"/>
              <a:ext cx="3870998" cy="3913932"/>
            </a:xfrm>
            <a:prstGeom prst="rect">
              <a:avLst/>
            </a:prstGeom>
          </p:spPr>
        </p:pic>
        <p:sp>
          <p:nvSpPr>
            <p:cNvPr id="25" name="文本框 5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C159BA02-8D2F-402C-80ED-31DDE880AE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164" y="3660727"/>
              <a:ext cx="126188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dirty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第一章</a:t>
              </a:r>
            </a:p>
          </p:txBody>
        </p:sp>
      </p:grpSp>
      <p:grpSp>
        <p:nvGrpSpPr>
          <p:cNvPr id="26" name="组合 25" descr="e7d195523061f1c09e9d68d7cf438b91ef959ecb14fc25d26BBA7F7DBC18E55DFF4014AF651F0BF2569D4B6C1DA7F1A4683A481403BD872FC687266AD13265C1DE7C373772FD8728ABDD69ADD03BFF5BE2862BC891DBB79E18FD61712FE23F670D602A332950CB5EC6E6732879E5EF3A14F9D4CF03EEDD9B1B11C039589F903859E45F1985EFBDDB2870384474B44C95">
            <a:extLst>
              <a:ext uri="{FF2B5EF4-FFF2-40B4-BE49-F238E27FC236}">
                <a16:creationId xmlns:a16="http://schemas.microsoft.com/office/drawing/2014/main" xmlns="" id="{8D8E87F1-F076-4156-B888-CC72E2B60E44}"/>
              </a:ext>
            </a:extLst>
          </p:cNvPr>
          <p:cNvGrpSpPr/>
          <p:nvPr/>
        </p:nvGrpSpPr>
        <p:grpSpPr>
          <a:xfrm>
            <a:off x="5088685" y="2153226"/>
            <a:ext cx="5170396" cy="2275958"/>
            <a:chOff x="3786213" y="1339069"/>
            <a:chExt cx="3877797" cy="1706968"/>
          </a:xfrm>
        </p:grpSpPr>
        <p:sp>
          <p:nvSpPr>
            <p:cNvPr id="27" name="文本框 5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F08AD84F-2E25-489D-83EE-820E364EC5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09337" y="1339069"/>
              <a:ext cx="2831545" cy="992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4000" dirty="0">
                  <a:solidFill>
                    <a:srgbClr val="F7A62E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Part One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000" dirty="0">
                  <a:solidFill>
                    <a:srgbClr val="F7A62E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选题背景与意义</a:t>
              </a:r>
            </a:p>
          </p:txBody>
        </p:sp>
        <p:sp>
          <p:nvSpPr>
            <p:cNvPr id="28" name="文本框 6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AB27D322-DB39-4D66-B4A9-975E681CA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1618" y="2323229"/>
              <a:ext cx="3386985" cy="230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400" dirty="0"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BACKGROUND SIGNIFICANCE OF THE SELECTED TOPIC</a:t>
              </a:r>
            </a:p>
          </p:txBody>
        </p:sp>
        <p:sp>
          <p:nvSpPr>
            <p:cNvPr id="29" name="矩形 28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DEE417E4-280B-44A7-924E-211B565C8513}"/>
                </a:ext>
              </a:extLst>
            </p:cNvPr>
            <p:cNvSpPr/>
            <p:nvPr/>
          </p:nvSpPr>
          <p:spPr>
            <a:xfrm>
              <a:off x="3786213" y="2585527"/>
              <a:ext cx="3877797" cy="4605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 dirty="0"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Lorem ipsum dolor sit </a:t>
              </a:r>
              <a:r>
                <a:rPr lang="en-US" altLang="zh-CN" sz="1200" kern="0" dirty="0" err="1"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amet</a:t>
              </a:r>
              <a:r>
                <a:rPr lang="en-US" altLang="zh-CN" sz="1200" kern="0"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, consectetuer adipiscing elit. Aenean commodo ligula eget dolor</a:t>
              </a:r>
              <a:endParaRPr lang="zh-CN" altLang="en-US" sz="1467" kern="0"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  <p:cxnSp>
          <p:nvCxnSpPr>
            <p:cNvPr id="30" name="直接连接符 29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9A35971E-DC71-4494-95EC-072295BCB1FA}"/>
                </a:ext>
              </a:extLst>
            </p:cNvPr>
            <p:cNvCxnSpPr/>
            <p:nvPr/>
          </p:nvCxnSpPr>
          <p:spPr>
            <a:xfrm>
              <a:off x="5594943" y="2606710"/>
              <a:ext cx="26033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015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D118EF9-1D5B-4C7E-83D4-6B528E4CEE3A}"/>
              </a:ext>
            </a:extLst>
          </p:cNvPr>
          <p:cNvGrpSpPr/>
          <p:nvPr/>
        </p:nvGrpSpPr>
        <p:grpSpPr>
          <a:xfrm>
            <a:off x="3932212" y="592270"/>
            <a:ext cx="4186352" cy="1019538"/>
            <a:chOff x="0" y="-112565"/>
            <a:chExt cx="5063083" cy="1233056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EE73E109-2C16-4D57-9016-A1C41778CC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2565"/>
              <a:ext cx="1219530" cy="1233056"/>
            </a:xfrm>
            <a:prstGeom prst="rect">
              <a:avLst/>
            </a:prstGeom>
          </p:spPr>
        </p:pic>
        <p:sp>
          <p:nvSpPr>
            <p:cNvPr id="7" name="矩形 6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3EA9BE0B-B456-48D8-8C1F-FB9AC14CDD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2511" y="187565"/>
              <a:ext cx="3790572" cy="632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1</a:t>
              </a: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、选题背景与意义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164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37669CF-BFF7-4DDF-BA48-1F43EC367A24}"/>
              </a:ext>
            </a:extLst>
          </p:cNvPr>
          <p:cNvGrpSpPr/>
          <p:nvPr/>
        </p:nvGrpSpPr>
        <p:grpSpPr>
          <a:xfrm>
            <a:off x="3932212" y="592270"/>
            <a:ext cx="4250473" cy="1019538"/>
            <a:chOff x="0" y="-112565"/>
            <a:chExt cx="5140632" cy="1233056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85D34AEB-AE73-41D5-9D79-8035FCA69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12565"/>
              <a:ext cx="1219530" cy="1233056"/>
            </a:xfrm>
            <a:prstGeom prst="rect">
              <a:avLst/>
            </a:prstGeom>
          </p:spPr>
        </p:pic>
        <p:sp>
          <p:nvSpPr>
            <p:cNvPr id="7" name="矩形 6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E819C249-259F-4B49-B72F-B2699DF76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962" y="187565"/>
              <a:ext cx="3945670" cy="632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2</a:t>
              </a: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、研究方法及过程</a:t>
              </a:r>
            </a:p>
          </p:txBody>
        </p:sp>
      </p:grpSp>
      <p:grpSp>
        <p:nvGrpSpPr>
          <p:cNvPr id="8" name="300f4786-f05c-4162-b989-771c7b50d4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7FE6290A-42AA-4CEB-B9BD-32527AE0A9B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900379" y="2039937"/>
            <a:ext cx="6391242" cy="2778126"/>
            <a:chOff x="3107670" y="2312876"/>
            <a:chExt cx="5719943" cy="2486328"/>
          </a:xfrm>
        </p:grpSpPr>
        <p:grpSp>
          <p:nvGrpSpPr>
            <p:cNvPr id="9" name="îṡ1iḍè">
              <a:extLst>
                <a:ext uri="{FF2B5EF4-FFF2-40B4-BE49-F238E27FC236}">
                  <a16:creationId xmlns:a16="http://schemas.microsoft.com/office/drawing/2014/main" xmlns="" id="{244BC16F-2A30-4C72-A4B8-5D0039169A63}"/>
                </a:ext>
              </a:extLst>
            </p:cNvPr>
            <p:cNvGrpSpPr/>
            <p:nvPr/>
          </p:nvGrpSpPr>
          <p:grpSpPr>
            <a:xfrm>
              <a:off x="3107670" y="2312876"/>
              <a:ext cx="5719943" cy="2486328"/>
              <a:chOff x="3857626" y="2744069"/>
              <a:chExt cx="4476751" cy="1945942"/>
            </a:xfrm>
          </p:grpSpPr>
          <p:sp>
            <p:nvSpPr>
              <p:cNvPr id="18" name="îṣḷiḓé">
                <a:extLst>
                  <a:ext uri="{FF2B5EF4-FFF2-40B4-BE49-F238E27FC236}">
                    <a16:creationId xmlns:a16="http://schemas.microsoft.com/office/drawing/2014/main" xmlns="" id="{03713234-0F27-441E-902A-CC5CA63A7D11}"/>
                  </a:ext>
                </a:extLst>
              </p:cNvPr>
              <p:cNvSpPr/>
              <p:nvPr/>
            </p:nvSpPr>
            <p:spPr>
              <a:xfrm flipH="1" flipV="1">
                <a:off x="3857626" y="3497583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rgbClr val="F7A6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19" name="íśliḑê">
                <a:extLst>
                  <a:ext uri="{FF2B5EF4-FFF2-40B4-BE49-F238E27FC236}">
                    <a16:creationId xmlns:a16="http://schemas.microsoft.com/office/drawing/2014/main" xmlns="" id="{EE454CBB-07CE-48BF-8B19-206D0326A838}"/>
                  </a:ext>
                </a:extLst>
              </p:cNvPr>
              <p:cNvSpPr/>
              <p:nvPr/>
            </p:nvSpPr>
            <p:spPr>
              <a:xfrm flipH="1">
                <a:off x="4679640" y="2744069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20" name="ïšļiḍê">
                <a:extLst>
                  <a:ext uri="{FF2B5EF4-FFF2-40B4-BE49-F238E27FC236}">
                    <a16:creationId xmlns:a16="http://schemas.microsoft.com/office/drawing/2014/main" xmlns="" id="{DC7EC38B-D9EF-40F7-971F-CB5D228614DA}"/>
                  </a:ext>
                </a:extLst>
              </p:cNvPr>
              <p:cNvSpPr/>
              <p:nvPr/>
            </p:nvSpPr>
            <p:spPr>
              <a:xfrm flipH="1" flipV="1">
                <a:off x="5498778" y="3497583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rgbClr val="F7A6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21" name="î$ḷídè">
                <a:extLst>
                  <a:ext uri="{FF2B5EF4-FFF2-40B4-BE49-F238E27FC236}">
                    <a16:creationId xmlns:a16="http://schemas.microsoft.com/office/drawing/2014/main" xmlns="" id="{7B0E77EA-86AC-47C1-9001-2B8D26F72800}"/>
                  </a:ext>
                </a:extLst>
              </p:cNvPr>
              <p:cNvSpPr/>
              <p:nvPr/>
            </p:nvSpPr>
            <p:spPr>
              <a:xfrm flipH="1">
                <a:off x="6320792" y="2744069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rgbClr val="5959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22" name="iṣľíďè">
                <a:extLst>
                  <a:ext uri="{FF2B5EF4-FFF2-40B4-BE49-F238E27FC236}">
                    <a16:creationId xmlns:a16="http://schemas.microsoft.com/office/drawing/2014/main" xmlns="" id="{9114162A-5DA1-449C-9ECD-01BD3C8624D2}"/>
                  </a:ext>
                </a:extLst>
              </p:cNvPr>
              <p:cNvSpPr/>
              <p:nvPr/>
            </p:nvSpPr>
            <p:spPr>
              <a:xfrm flipH="1" flipV="1">
                <a:off x="7141948" y="3497583"/>
                <a:ext cx="1192429" cy="1192428"/>
              </a:xfrm>
              <a:prstGeom prst="blockArc">
                <a:avLst>
                  <a:gd name="adj1" fmla="val 8250344"/>
                  <a:gd name="adj2" fmla="val 2554396"/>
                  <a:gd name="adj3" fmla="val 6498"/>
                </a:avLst>
              </a:prstGeom>
              <a:solidFill>
                <a:srgbClr val="F7A6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23" name="ïs1iḍê">
                <a:extLst>
                  <a:ext uri="{FF2B5EF4-FFF2-40B4-BE49-F238E27FC236}">
                    <a16:creationId xmlns:a16="http://schemas.microsoft.com/office/drawing/2014/main" xmlns="" id="{49192A6B-96E1-4FEF-8EA1-51AA2EB62ED3}"/>
                  </a:ext>
                </a:extLst>
              </p:cNvPr>
              <p:cNvSpPr/>
              <p:nvPr/>
            </p:nvSpPr>
            <p:spPr bwMode="auto">
              <a:xfrm>
                <a:off x="4075375" y="3715331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24" name="iš1ïdè">
                <a:extLst>
                  <a:ext uri="{FF2B5EF4-FFF2-40B4-BE49-F238E27FC236}">
                    <a16:creationId xmlns:a16="http://schemas.microsoft.com/office/drawing/2014/main" xmlns="" id="{5C3BC77A-498F-4E3A-B566-DBC329BC64FC}"/>
                  </a:ext>
                </a:extLst>
              </p:cNvPr>
              <p:cNvSpPr/>
              <p:nvPr/>
            </p:nvSpPr>
            <p:spPr bwMode="auto">
              <a:xfrm>
                <a:off x="4897389" y="2961816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25" name="î$ľïḑé">
                <a:extLst>
                  <a:ext uri="{FF2B5EF4-FFF2-40B4-BE49-F238E27FC236}">
                    <a16:creationId xmlns:a16="http://schemas.microsoft.com/office/drawing/2014/main" xmlns="" id="{50CCFE1F-F367-48D6-AF68-1FC9CA67D87A}"/>
                  </a:ext>
                </a:extLst>
              </p:cNvPr>
              <p:cNvSpPr/>
              <p:nvPr/>
            </p:nvSpPr>
            <p:spPr bwMode="auto">
              <a:xfrm>
                <a:off x="5716527" y="3715331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26" name="ïSḷîḋe">
                <a:extLst>
                  <a:ext uri="{FF2B5EF4-FFF2-40B4-BE49-F238E27FC236}">
                    <a16:creationId xmlns:a16="http://schemas.microsoft.com/office/drawing/2014/main" xmlns="" id="{705CCCB7-CFA2-4E19-8837-ADA571DCBAC5}"/>
                  </a:ext>
                </a:extLst>
              </p:cNvPr>
              <p:cNvSpPr/>
              <p:nvPr/>
            </p:nvSpPr>
            <p:spPr bwMode="auto">
              <a:xfrm>
                <a:off x="6538541" y="2961816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27" name="îśļíde">
                <a:extLst>
                  <a:ext uri="{FF2B5EF4-FFF2-40B4-BE49-F238E27FC236}">
                    <a16:creationId xmlns:a16="http://schemas.microsoft.com/office/drawing/2014/main" xmlns="" id="{57D56407-C725-46A2-8C12-AF4032D55A0B}"/>
                  </a:ext>
                </a:extLst>
              </p:cNvPr>
              <p:cNvSpPr/>
              <p:nvPr/>
            </p:nvSpPr>
            <p:spPr bwMode="auto">
              <a:xfrm>
                <a:off x="7359697" y="3715331"/>
                <a:ext cx="756931" cy="756931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11" name="îšľíḑè">
              <a:extLst>
                <a:ext uri="{FF2B5EF4-FFF2-40B4-BE49-F238E27FC236}">
                  <a16:creationId xmlns:a16="http://schemas.microsoft.com/office/drawing/2014/main" xmlns="" id="{CFAB6936-EF6D-44CB-A1C3-2D10C3FFD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6859" y="2792007"/>
              <a:ext cx="554606" cy="554606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  <p:sp>
          <p:nvSpPr>
            <p:cNvPr id="14" name="ïšliḍè">
              <a:extLst>
                <a:ext uri="{FF2B5EF4-FFF2-40B4-BE49-F238E27FC236}">
                  <a16:creationId xmlns:a16="http://schemas.microsoft.com/office/drawing/2014/main" xmlns="" id="{08EBBA7D-9EDA-4701-A6B6-4EFDDC0FD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7969" y="3751825"/>
              <a:ext cx="554606" cy="554606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rgbClr val="F7A62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  <p:sp>
          <p:nvSpPr>
            <p:cNvPr id="15" name="ïSḻíḓé">
              <a:extLst>
                <a:ext uri="{FF2B5EF4-FFF2-40B4-BE49-F238E27FC236}">
                  <a16:creationId xmlns:a16="http://schemas.microsoft.com/office/drawing/2014/main" xmlns="" id="{6B93553B-39DC-49FF-A7EA-D5B5D0DC1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148" y="3751825"/>
              <a:ext cx="554606" cy="554606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rgbClr val="F7A62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  <p:sp>
          <p:nvSpPr>
            <p:cNvPr id="16" name="ïśľíďe">
              <a:extLst>
                <a:ext uri="{FF2B5EF4-FFF2-40B4-BE49-F238E27FC236}">
                  <a16:creationId xmlns:a16="http://schemas.microsoft.com/office/drawing/2014/main" xmlns="" id="{BC01DCF9-1738-4CB2-8FEA-FFCB548A0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9309" y="2792007"/>
              <a:ext cx="554606" cy="554606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  <p:sp>
          <p:nvSpPr>
            <p:cNvPr id="17" name="ïṣľîďè">
              <a:extLst>
                <a:ext uri="{FF2B5EF4-FFF2-40B4-BE49-F238E27FC236}">
                  <a16:creationId xmlns:a16="http://schemas.microsoft.com/office/drawing/2014/main" xmlns="" id="{D957C4C8-F9B1-4E18-9D41-FA070E8E1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3642" y="3751825"/>
              <a:ext cx="554606" cy="554606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rgbClr val="F7A62E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98E5EEE9-BAF5-4D3C-B4A1-3EC90BC20487}"/>
              </a:ext>
            </a:extLst>
          </p:cNvPr>
          <p:cNvGrpSpPr/>
          <p:nvPr/>
        </p:nvGrpSpPr>
        <p:grpSpPr>
          <a:xfrm>
            <a:off x="1893689" y="2013781"/>
            <a:ext cx="2133782" cy="983539"/>
            <a:chOff x="1867328" y="2349127"/>
            <a:chExt cx="2133782" cy="983539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4AFC53F8-78AF-40A9-9D6A-26BFA1794013}"/>
                </a:ext>
              </a:extLst>
            </p:cNvPr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标题文字添加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BB86FF06-ADF3-41B9-9225-82A44350644E}"/>
                </a:ext>
              </a:extLst>
            </p:cNvPr>
            <p:cNvSpPr txBox="1"/>
            <p:nvPr/>
          </p:nvSpPr>
          <p:spPr>
            <a:xfrm>
              <a:off x="1867328" y="2687681"/>
              <a:ext cx="213378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此处添加详细文本描述建议与标题相关并符合整体语言风格，语言描述尽量</a:t>
              </a: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………..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2E3F5B4F-6609-4F1B-A37C-8C6A8B318E79}"/>
              </a:ext>
            </a:extLst>
          </p:cNvPr>
          <p:cNvGrpSpPr/>
          <p:nvPr/>
        </p:nvGrpSpPr>
        <p:grpSpPr>
          <a:xfrm>
            <a:off x="8151442" y="2143565"/>
            <a:ext cx="2133782" cy="983539"/>
            <a:chOff x="1867328" y="2349127"/>
            <a:chExt cx="2133782" cy="983539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2D94F342-4A3C-4434-9216-96E4CCBEFFF0}"/>
                </a:ext>
              </a:extLst>
            </p:cNvPr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标题文字添加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79957860-D63D-4A9F-B258-57BF12B618D9}"/>
                </a:ext>
              </a:extLst>
            </p:cNvPr>
            <p:cNvSpPr txBox="1"/>
            <p:nvPr/>
          </p:nvSpPr>
          <p:spPr>
            <a:xfrm>
              <a:off x="1867328" y="2687681"/>
              <a:ext cx="213378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此处添加详细文本描述建议与标题相关并符合整体语言风格，语言描述尽量</a:t>
              </a: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………..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9EC8DA2D-5B5F-429D-B36C-05215C0D4B4D}"/>
              </a:ext>
            </a:extLst>
          </p:cNvPr>
          <p:cNvGrpSpPr/>
          <p:nvPr/>
        </p:nvGrpSpPr>
        <p:grpSpPr>
          <a:xfrm>
            <a:off x="2684672" y="4942648"/>
            <a:ext cx="2133782" cy="983539"/>
            <a:chOff x="1867328" y="2349127"/>
            <a:chExt cx="2133782" cy="983539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065E31B6-B53E-45D3-AC87-CEB160CEB571}"/>
                </a:ext>
              </a:extLst>
            </p:cNvPr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标题文字添加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870ED331-54F8-4D31-BD25-D7FDB0A28D63}"/>
                </a:ext>
              </a:extLst>
            </p:cNvPr>
            <p:cNvSpPr txBox="1"/>
            <p:nvPr/>
          </p:nvSpPr>
          <p:spPr>
            <a:xfrm>
              <a:off x="1867328" y="2687681"/>
              <a:ext cx="213378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此处添加详细文本描述建议与标题相关并符合整体语言风格，语言描述尽量</a:t>
              </a: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………..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66C66331-BE3E-4D2F-8FC2-BA3D77DC6438}"/>
              </a:ext>
            </a:extLst>
          </p:cNvPr>
          <p:cNvGrpSpPr/>
          <p:nvPr/>
        </p:nvGrpSpPr>
        <p:grpSpPr>
          <a:xfrm>
            <a:off x="5029109" y="4942648"/>
            <a:ext cx="2133782" cy="983539"/>
            <a:chOff x="1867328" y="2349127"/>
            <a:chExt cx="2133782" cy="983539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2B345EE3-A9CC-4CBD-A5FD-BD7F1FA92C95}"/>
                </a:ext>
              </a:extLst>
            </p:cNvPr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标题文字添加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173C2ADC-DCB8-4F9C-A454-8F56C80C4EC7}"/>
                </a:ext>
              </a:extLst>
            </p:cNvPr>
            <p:cNvSpPr txBox="1"/>
            <p:nvPr/>
          </p:nvSpPr>
          <p:spPr>
            <a:xfrm>
              <a:off x="1867328" y="2687681"/>
              <a:ext cx="213378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此处添加详细文本描述建议与标题相关并符合整体语言风格，语言描述尽量</a:t>
              </a: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………..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F55D17AA-2611-42D5-BA13-065E2309065D}"/>
              </a:ext>
            </a:extLst>
          </p:cNvPr>
          <p:cNvGrpSpPr/>
          <p:nvPr/>
        </p:nvGrpSpPr>
        <p:grpSpPr>
          <a:xfrm>
            <a:off x="7373543" y="4942648"/>
            <a:ext cx="2133782" cy="983539"/>
            <a:chOff x="1867328" y="2349127"/>
            <a:chExt cx="2133782" cy="983539"/>
          </a:xfrm>
        </p:grpSpPr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739F2F03-07A7-41F8-8130-FA59913610EC}"/>
                </a:ext>
              </a:extLst>
            </p:cNvPr>
            <p:cNvSpPr txBox="1"/>
            <p:nvPr/>
          </p:nvSpPr>
          <p:spPr>
            <a:xfrm>
              <a:off x="1867328" y="2349127"/>
              <a:ext cx="21337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标题文字添加</a:t>
              </a: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51E6C96C-3064-462C-8193-C17C79E80D15}"/>
                </a:ext>
              </a:extLst>
            </p:cNvPr>
            <p:cNvSpPr txBox="1"/>
            <p:nvPr/>
          </p:nvSpPr>
          <p:spPr>
            <a:xfrm>
              <a:off x="1867328" y="2687681"/>
              <a:ext cx="2133782" cy="64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此处添加详细文本描述建议与标题相关并符合整体语言风格，语言描述尽量</a:t>
              </a: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………..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904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3566BB7A-4325-4AD5-873D-C45E9CABA0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74" b="73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6" name="文本">
            <a:extLst>
              <a:ext uri="{FF2B5EF4-FFF2-40B4-BE49-F238E27FC236}">
                <a16:creationId xmlns:a16="http://schemas.microsoft.com/office/drawing/2014/main" xmlns="" id="{F2293AC8-719D-490C-B4EF-B70E98A2E8E8}"/>
              </a:ext>
            </a:extLst>
          </p:cNvPr>
          <p:cNvSpPr/>
          <p:nvPr/>
        </p:nvSpPr>
        <p:spPr>
          <a:xfrm>
            <a:off x="2229914" y="3016827"/>
            <a:ext cx="95055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请各位老师批评指正！</a:t>
            </a:r>
            <a:endParaRPr lang="en-US" altLang="zh-CN" sz="5400" b="1" dirty="0">
              <a:latin typeface="字魂105号-简雅黑" panose="00000500000000000000" pitchFamily="2" charset="-122"/>
              <a:ea typeface="字魂105号-简雅黑" panose="00000500000000000000" pitchFamily="2" charset="-122"/>
              <a:cs typeface="+mn-ea"/>
              <a:sym typeface="字魂105号-简雅黑" panose="00000500000000000000" pitchFamily="2" charset="-122"/>
            </a:endParaRPr>
          </a:p>
        </p:txBody>
      </p:sp>
      <p:sp>
        <p:nvSpPr>
          <p:cNvPr id="17" name="文本">
            <a:extLst>
              <a:ext uri="{FF2B5EF4-FFF2-40B4-BE49-F238E27FC236}">
                <a16:creationId xmlns:a16="http://schemas.microsoft.com/office/drawing/2014/main" xmlns="" id="{314AC28E-930B-4FFC-83AE-E904E4C69EBD}"/>
              </a:ext>
            </a:extLst>
          </p:cNvPr>
          <p:cNvSpPr/>
          <p:nvPr/>
        </p:nvSpPr>
        <p:spPr>
          <a:xfrm>
            <a:off x="3603918" y="3944108"/>
            <a:ext cx="6757547" cy="30777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2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rPr>
              <a:t>PPT template for graduation reply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02B0CCEC-1725-4314-94F0-5EC74E1E2110}"/>
              </a:ext>
            </a:extLst>
          </p:cNvPr>
          <p:cNvGrpSpPr/>
          <p:nvPr/>
        </p:nvGrpSpPr>
        <p:grpSpPr>
          <a:xfrm>
            <a:off x="4509267" y="4571161"/>
            <a:ext cx="2369742" cy="405225"/>
            <a:chOff x="3861792" y="4946388"/>
            <a:chExt cx="2369742" cy="405225"/>
          </a:xfrm>
        </p:grpSpPr>
        <p:sp>
          <p:nvSpPr>
            <p:cNvPr id="19" name="矩形: 圆角 18">
              <a:extLst>
                <a:ext uri="{FF2B5EF4-FFF2-40B4-BE49-F238E27FC236}">
                  <a16:creationId xmlns:a16="http://schemas.microsoft.com/office/drawing/2014/main" xmlns="" id="{D44BBA45-4DE1-4CEB-B183-AD15063600FD}"/>
                </a:ext>
              </a:extLst>
            </p:cNvPr>
            <p:cNvSpPr/>
            <p:nvPr/>
          </p:nvSpPr>
          <p:spPr>
            <a:xfrm>
              <a:off x="3991475" y="4946388"/>
              <a:ext cx="2110377" cy="405225"/>
            </a:xfrm>
            <a:prstGeom prst="roundRect">
              <a:avLst>
                <a:gd name="adj" fmla="val 50000"/>
              </a:avLst>
            </a:prstGeom>
            <a:solidFill>
              <a:srgbClr val="F7A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  <p:sp>
          <p:nvSpPr>
            <p:cNvPr id="20" name="文本">
              <a:extLst>
                <a:ext uri="{FF2B5EF4-FFF2-40B4-BE49-F238E27FC236}">
                  <a16:creationId xmlns:a16="http://schemas.microsoft.com/office/drawing/2014/main" xmlns="" id="{38A84993-F046-4AE5-83F1-039F173349A9}"/>
                </a:ext>
              </a:extLst>
            </p:cNvPr>
            <p:cNvSpPr/>
            <p:nvPr/>
          </p:nvSpPr>
          <p:spPr>
            <a:xfrm>
              <a:off x="3861792" y="4964334"/>
              <a:ext cx="236974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FFFFFF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答辩人</a:t>
              </a:r>
              <a:r>
                <a:rPr lang="zh-CN" altLang="en-US" sz="1600" dirty="0" smtClean="0">
                  <a:solidFill>
                    <a:srgbClr val="FFFFFF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：青课</a:t>
              </a:r>
              <a:endParaRPr lang="en-US" sz="1600" dirty="0">
                <a:solidFill>
                  <a:srgbClr val="FFFFFF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79F041EC-EFC1-4DEB-B30E-10BA63FB8B99}"/>
              </a:ext>
            </a:extLst>
          </p:cNvPr>
          <p:cNvGrpSpPr/>
          <p:nvPr/>
        </p:nvGrpSpPr>
        <p:grpSpPr>
          <a:xfrm>
            <a:off x="7086374" y="4571161"/>
            <a:ext cx="2369742" cy="405225"/>
            <a:chOff x="5971205" y="4946388"/>
            <a:chExt cx="2369742" cy="405225"/>
          </a:xfrm>
        </p:grpSpPr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xmlns="" id="{A3D721B5-6493-4584-85A0-80D1278719FF}"/>
                </a:ext>
              </a:extLst>
            </p:cNvPr>
            <p:cNvSpPr/>
            <p:nvPr/>
          </p:nvSpPr>
          <p:spPr>
            <a:xfrm>
              <a:off x="6100888" y="4946388"/>
              <a:ext cx="2110377" cy="405225"/>
            </a:xfrm>
            <a:prstGeom prst="roundRect">
              <a:avLst>
                <a:gd name="adj" fmla="val 50000"/>
              </a:avLst>
            </a:prstGeom>
            <a:solidFill>
              <a:srgbClr val="F7A6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  <p:sp>
          <p:nvSpPr>
            <p:cNvPr id="23" name="文本">
              <a:extLst>
                <a:ext uri="{FF2B5EF4-FFF2-40B4-BE49-F238E27FC236}">
                  <a16:creationId xmlns:a16="http://schemas.microsoft.com/office/drawing/2014/main" xmlns="" id="{D42B3DE2-BFCA-4CF6-9E01-B5DB0EEBEB7A}"/>
                </a:ext>
              </a:extLst>
            </p:cNvPr>
            <p:cNvSpPr/>
            <p:nvPr/>
          </p:nvSpPr>
          <p:spPr>
            <a:xfrm>
              <a:off x="5971205" y="4964334"/>
              <a:ext cx="236974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FFFFFF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指导老师</a:t>
              </a:r>
              <a:r>
                <a:rPr lang="zh-CN" altLang="en-US" sz="1600" dirty="0" smtClean="0">
                  <a:solidFill>
                    <a:srgbClr val="FFFFFF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：青课</a:t>
              </a:r>
              <a:endParaRPr lang="en-US" sz="1600" dirty="0">
                <a:solidFill>
                  <a:srgbClr val="FFFFFF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96432C01-0762-43E1-BCA8-36092E0F45CC}"/>
              </a:ext>
            </a:extLst>
          </p:cNvPr>
          <p:cNvGrpSpPr/>
          <p:nvPr/>
        </p:nvGrpSpPr>
        <p:grpSpPr>
          <a:xfrm>
            <a:off x="5047192" y="105527"/>
            <a:ext cx="3870998" cy="3913932"/>
            <a:chOff x="2007607" y="1424550"/>
            <a:chExt cx="3870998" cy="3913932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04ABDD3-88DB-47D4-ACDE-7C6D41558E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7607" y="1424550"/>
              <a:ext cx="3870998" cy="3913932"/>
            </a:xfrm>
            <a:prstGeom prst="rect">
              <a:avLst/>
            </a:prstGeom>
          </p:spPr>
        </p:pic>
        <p:sp>
          <p:nvSpPr>
            <p:cNvPr id="25" name="文本框 5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  <a:extLst>
                <a:ext uri="{FF2B5EF4-FFF2-40B4-BE49-F238E27FC236}">
                  <a16:creationId xmlns:a16="http://schemas.microsoft.com/office/drawing/2014/main" xmlns="" id="{98DE66B8-80C0-4405-8F3D-1F85E5D495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2847" y="3660727"/>
              <a:ext cx="96051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 smtClean="0">
                  <a:solidFill>
                    <a:schemeClr val="bg1"/>
                  </a:solidFill>
                  <a:latin typeface="字魂105号-简雅黑" panose="00000500000000000000" pitchFamily="2" charset="-122"/>
                  <a:ea typeface="字魂105号-简雅黑" panose="00000500000000000000" pitchFamily="2" charset="-122"/>
                  <a:cs typeface="+mn-ea"/>
                  <a:sym typeface="字魂105号-简雅黑" panose="00000500000000000000" pitchFamily="2" charset="-122"/>
                </a:rPr>
                <a:t>2030</a:t>
              </a:r>
              <a:endParaRPr lang="zh-CN" altLang="en-US" sz="2800" dirty="0">
                <a:solidFill>
                  <a:schemeClr val="bg1"/>
                </a:solidFill>
                <a:latin typeface="字魂105号-简雅黑" panose="00000500000000000000" pitchFamily="2" charset="-122"/>
                <a:ea typeface="字魂105号-简雅黑" panose="00000500000000000000" pitchFamily="2" charset="-122"/>
                <a:cs typeface="+mn-ea"/>
                <a:sym typeface="字魂105号-简雅黑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917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黄色简创毕业答辩PPT背景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00f4786-f05c-4162-b989-771c7b50d468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hnak4z2">
      <a:majorFont>
        <a:latin typeface="字魂59号-创粗黑" panose="020F0302020204030204"/>
        <a:ea typeface="字魂59号-创粗黑"/>
        <a:cs typeface=""/>
      </a:majorFont>
      <a:minorFont>
        <a:latin typeface="字魂59号-创粗黑" panose="020F0502020204030204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221</Words>
  <Application>Microsoft Office PowerPoint</Application>
  <PresentationFormat>宽屏</PresentationFormat>
  <Paragraphs>42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等线</vt:lpstr>
      <vt:lpstr>字魂105号-简雅黑</vt:lpstr>
      <vt:lpstr>字魂59号-创粗黑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黄色简创毕业答辩PPT背景</dc:title>
  <dc:creator>Anzichen</dc:creator>
  <cp:lastModifiedBy>上海维湾3号机</cp:lastModifiedBy>
  <cp:revision>9</cp:revision>
  <dcterms:created xsi:type="dcterms:W3CDTF">2019-04-20T10:56:40Z</dcterms:created>
  <dcterms:modified xsi:type="dcterms:W3CDTF">2019-10-08T05:36:06Z</dcterms:modified>
</cp:coreProperties>
</file>