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tags/tag1.xml" ContentType="application/vnd.openxmlformats-officedocument.presentationml.tags+xml"/>
  <Override PartName="/ppt/theme/themeOverride5.xml" ContentType="application/vnd.openxmlformats-officedocument.themeOverride+xml"/>
  <Override PartName="/ppt/tags/tag2.xml" ContentType="application/vnd.openxmlformats-officedocument.presentationml.tags+xml"/>
  <Override PartName="/ppt/notesSlides/notesSlide4.xml" ContentType="application/vnd.openxmlformats-officedocument.presentationml.notesSlide+xml"/>
  <Override PartName="/ppt/theme/themeOverride6.xml" ContentType="application/vnd.openxmlformats-officedocument.themeOverride+xml"/>
  <Override PartName="/ppt/theme/themeOverride7.xml" ContentType="application/vnd.openxmlformats-officedocument.themeOverride+xml"/>
  <Override PartName="/ppt/tags/tag3.xml" ContentType="application/vnd.openxmlformats-officedocument.presentationml.tags+xml"/>
  <Override PartName="/ppt/theme/themeOverride8.xml" ContentType="application/vnd.openxmlformats-officedocument.themeOverride+xml"/>
  <Override PartName="/ppt/notesSlides/notesSlide5.xml" ContentType="application/vnd.openxmlformats-officedocument.presentationml.notesSlide+xml"/>
  <Override PartName="/ppt/theme/themeOverride9.xml" ContentType="application/vnd.openxmlformats-officedocument.themeOverride+xml"/>
  <Override PartName="/ppt/tags/tag4.xml" ContentType="application/vnd.openxmlformats-officedocument.presentationml.tags+xml"/>
  <Override PartName="/ppt/theme/themeOverride10.xml" ContentType="application/vnd.openxmlformats-officedocument.themeOverride+xml"/>
  <Override PartName="/ppt/tags/tag5.xml" ContentType="application/vnd.openxmlformats-officedocument.presentationml.tags+xml"/>
  <Override PartName="/ppt/notesSlides/notesSlide6.xml" ContentType="application/vnd.openxmlformats-officedocument.presentationml.notesSlide+xml"/>
  <Override PartName="/ppt/theme/themeOverride11.xml" ContentType="application/vnd.openxmlformats-officedocument.themeOverride+xml"/>
  <Override PartName="/ppt/tags/tag6.xml" ContentType="application/vnd.openxmlformats-officedocument.presentationml.tags+xml"/>
  <Override PartName="/ppt/theme/themeOverride12.xml" ContentType="application/vnd.openxmlformats-officedocument.themeOverride+xml"/>
  <Override PartName="/ppt/tags/tag7.xml" ContentType="application/vnd.openxmlformats-officedocument.presentationml.tags+xml"/>
  <Override PartName="/ppt/theme/themeOverride13.xml" ContentType="application/vnd.openxmlformats-officedocument.themeOverride+xml"/>
  <Override PartName="/ppt/notesSlides/notesSlide7.xml" ContentType="application/vnd.openxmlformats-officedocument.presentationml.notesSlide+xml"/>
  <Override PartName="/ppt/theme/themeOverride14.xml" ContentType="application/vnd.openxmlformats-officedocument.themeOverride+xml"/>
  <Override PartName="/ppt/tags/tag8.xml" ContentType="application/vnd.openxmlformats-officedocument.presentationml.tags+xml"/>
  <Override PartName="/ppt/theme/themeOverride15.xml" ContentType="application/vnd.openxmlformats-officedocument.themeOverride+xml"/>
  <Override PartName="/ppt/tags/tag9.xml" ContentType="application/vnd.openxmlformats-officedocument.presentationml.tags+xml"/>
  <Override PartName="/ppt/theme/themeOverride16.xml" ContentType="application/vnd.openxmlformats-officedocument.themeOverride+xml"/>
  <Override PartName="/ppt/tags/tag10.xml" ContentType="application/vnd.openxmlformats-officedocument.presentationml.tags+xml"/>
  <Override PartName="/ppt/theme/themeOverride17.xml" ContentType="application/vnd.openxmlformats-officedocument.themeOverride+xml"/>
  <Override PartName="/ppt/tags/tag11.xml" ContentType="application/vnd.openxmlformats-officedocument.presentationml.tags+xml"/>
  <Override PartName="/ppt/theme/themeOverride18.xml" ContentType="application/vnd.openxmlformats-officedocument.themeOverride+xml"/>
  <Override PartName="/ppt/tags/tag12.xml" ContentType="application/vnd.openxmlformats-officedocument.presentationml.tags+xml"/>
  <Override PartName="/ppt/notesSlides/notesSlide8.xml" ContentType="application/vnd.openxmlformats-officedocument.presentationml.notesSlide+xml"/>
  <Override PartName="/ppt/theme/themeOverride19.xml" ContentType="application/vnd.openxmlformats-officedocument.themeOverride+xml"/>
  <Override PartName="/ppt/notesSlides/notesSlide9.xml" ContentType="application/vnd.openxmlformats-officedocument.presentationml.notesSlide+xml"/>
  <Override PartName="/ppt/theme/themeOverride20.xml" ContentType="application/vnd.openxmlformats-officedocument.themeOverride+xml"/>
  <Override PartName="/ppt/tags/tag13.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heme/themeOverride21.xml" ContentType="application/vnd.openxmlformats-officedocument.themeOverride+xml"/>
  <Override PartName="/ppt/tags/tag14.xml" ContentType="application/vnd.openxmlformats-officedocument.presentationml.tags+xml"/>
  <Override PartName="/ppt/theme/themeOverride22.xml" ContentType="application/vnd.openxmlformats-officedocument.themeOverride+xml"/>
  <Override PartName="/ppt/tags/tag15.xml" ContentType="application/vnd.openxmlformats-officedocument.presentationml.tags+xml"/>
  <Override PartName="/ppt/theme/themeOverride23.xml" ContentType="application/vnd.openxmlformats-officedocument.themeOverride+xml"/>
  <Override PartName="/ppt/theme/themeOverride24.xml" ContentType="application/vnd.openxmlformats-officedocument.themeOverride+xml"/>
  <Override PartName="/ppt/tags/tag16.xml" ContentType="application/vnd.openxmlformats-officedocument.presentationml.tags+xml"/>
  <Override PartName="/ppt/theme/themeOverride25.xml" ContentType="application/vnd.openxmlformats-officedocument.themeOverride+xml"/>
  <Override PartName="/ppt/notesSlides/notesSlide10.xml" ContentType="application/vnd.openxmlformats-officedocument.presentationml.notesSlide+xml"/>
  <Override PartName="/ppt/theme/themeOverride26.xml" ContentType="application/vnd.openxmlformats-officedocument.themeOverride+xml"/>
  <Override PartName="/ppt/notesSlides/notesSlide11.xml" ContentType="application/vnd.openxmlformats-officedocument.presentationml.notesSlide+xml"/>
  <Override PartName="/ppt/theme/themeOverride27.xml" ContentType="application/vnd.openxmlformats-officedocument.themeOverride+xml"/>
  <Override PartName="/ppt/theme/themeOverride28.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339" r:id="rId2"/>
    <p:sldId id="332" r:id="rId3"/>
    <p:sldId id="340" r:id="rId4"/>
    <p:sldId id="294" r:id="rId5"/>
    <p:sldId id="293" r:id="rId6"/>
    <p:sldId id="295" r:id="rId7"/>
    <p:sldId id="296" r:id="rId8"/>
    <p:sldId id="341" r:id="rId9"/>
    <p:sldId id="297" r:id="rId10"/>
    <p:sldId id="301" r:id="rId11"/>
    <p:sldId id="302" r:id="rId12"/>
    <p:sldId id="324" r:id="rId13"/>
    <p:sldId id="342" r:id="rId14"/>
    <p:sldId id="303" r:id="rId15"/>
    <p:sldId id="304" r:id="rId16"/>
    <p:sldId id="305" r:id="rId17"/>
    <p:sldId id="306" r:id="rId18"/>
    <p:sldId id="307" r:id="rId19"/>
    <p:sldId id="343" r:id="rId20"/>
    <p:sldId id="308" r:id="rId21"/>
    <p:sldId id="309" r:id="rId22"/>
    <p:sldId id="310" r:id="rId23"/>
    <p:sldId id="313" r:id="rId24"/>
    <p:sldId id="323" r:id="rId25"/>
    <p:sldId id="345" r:id="rId26"/>
    <p:sldId id="344" r:id="rId27"/>
    <p:sldId id="288" r:id="rId28"/>
    <p:sldId id="289" r:id="rId29"/>
  </p:sldIdLst>
  <p:sldSz cx="12192000" cy="6858000"/>
  <p:notesSz cx="6858000" cy="9144000"/>
  <p:defaultTex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61">
          <p15:clr>
            <a:srgbClr val="A4A3A4"/>
          </p15:clr>
        </p15:guide>
        <p15:guide id="2" pos="721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2233"/>
    <a:srgbClr val="FFFFFF"/>
    <a:srgbClr val="000000"/>
    <a:srgbClr val="FAFBFD"/>
    <a:srgbClr val="FD4A64"/>
    <a:srgbClr val="6A71E6"/>
    <a:srgbClr val="00B1D2"/>
    <a:srgbClr val="8AA3BD"/>
    <a:srgbClr val="5F63AC"/>
    <a:srgbClr val="7558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97" autoAdjust="0"/>
    <p:restoredTop sz="96372" autoAdjust="0"/>
  </p:normalViewPr>
  <p:slideViewPr>
    <p:cSldViewPr snapToGrid="0" showGuides="1">
      <p:cViewPr varScale="1">
        <p:scale>
          <a:sx n="109" d="100"/>
          <a:sy n="109" d="100"/>
        </p:scale>
        <p:origin x="126" y="264"/>
      </p:cViewPr>
      <p:guideLst>
        <p:guide orient="horz" pos="3861"/>
        <p:guide pos="7219"/>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image" Target="../media/image8.png"/></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image" Target="../media/image8.png"/></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image" Target="../media/image8.png"/></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image" Target="../media/image8.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ltLang="en-US"/>
          </a:p>
        </c:rich>
      </c:tx>
      <c:layout/>
      <c:overlay val="1"/>
    </c:title>
    <c:autoTitleDeleted val="0"/>
    <c:plotArea>
      <c:layout>
        <c:manualLayout>
          <c:layoutTarget val="inner"/>
          <c:xMode val="edge"/>
          <c:yMode val="edge"/>
          <c:x val="5.000000000000001E-3"/>
          <c:y val="5.000000000000001E-3"/>
          <c:w val="1"/>
          <c:h val="1"/>
        </c:manualLayout>
      </c:layout>
      <c:pieChart>
        <c:varyColors val="0"/>
        <c:ser>
          <c:idx val="0"/>
          <c:order val="0"/>
          <c:tx>
            <c:strRef>
              <c:f>Sheet1!$A$2</c:f>
              <c:strCache>
                <c:ptCount val="1"/>
                <c:pt idx="0">
                  <c:v>Region 1</c:v>
                </c:pt>
              </c:strCache>
            </c:strRef>
          </c:tx>
          <c:spPr>
            <a:noFill/>
            <a:ln w="12665" cap="flat">
              <a:noFill/>
              <a:miter lim="400000"/>
            </a:ln>
            <a:effectLst/>
          </c:spPr>
          <c:dPt>
            <c:idx val="1"/>
            <c:bubble3D val="0"/>
            <c:spPr>
              <a:blipFill dpi="0" rotWithShape="1">
                <a:blip xmlns:r="http://schemas.openxmlformats.org/officeDocument/2006/relationships" r:embed="rId1"/>
                <a:srcRect/>
                <a:tile tx="0" ty="0" sx="100000" sy="100000" flip="none" algn="tl"/>
              </a:blipFill>
              <a:ln w="12665" cap="flat">
                <a:solidFill>
                  <a:schemeClr val="bg1"/>
                </a:solidFill>
                <a:miter lim="400000"/>
              </a:ln>
              <a:effectLst/>
            </c:spPr>
          </c:dPt>
          <c:cat>
            <c:strRef>
              <c:f>Sheet1!$B$1:$C$1</c:f>
              <c:strCache>
                <c:ptCount val="2"/>
                <c:pt idx="0">
                  <c:v>real data</c:v>
                </c:pt>
                <c:pt idx="1">
                  <c:v>the rest</c:v>
                </c:pt>
              </c:strCache>
            </c:strRef>
          </c:cat>
          <c:val>
            <c:numRef>
              <c:f>Sheet1!$B$2:$C$2</c:f>
              <c:numCache>
                <c:formatCode>General</c:formatCode>
                <c:ptCount val="2"/>
                <c:pt idx="0">
                  <c:v>70</c:v>
                </c:pt>
                <c:pt idx="1">
                  <c:v>30</c:v>
                </c:pt>
              </c:numCache>
            </c:numRef>
          </c:val>
        </c:ser>
        <c:dLbls>
          <c:showLegendKey val="0"/>
          <c:showVal val="0"/>
          <c:showCatName val="0"/>
          <c:showSerName val="0"/>
          <c:showPercent val="0"/>
          <c:showBubbleSize val="0"/>
          <c:showLeaderLines val="0"/>
        </c:dLbls>
        <c:firstSliceAng val="0"/>
      </c:pieChart>
      <c:spPr>
        <a:noFill/>
        <a:ln w="25330">
          <a:noFill/>
        </a:ln>
      </c:spPr>
    </c:plotArea>
    <c:plotVisOnly val="1"/>
    <c:dispBlanksAs val="zero"/>
    <c:showDLblsOverMax val="1"/>
  </c:chart>
  <c:spPr>
    <a:noFill/>
    <a:ln>
      <a:noFill/>
    </a:ln>
    <a:effectLst/>
  </c:spPr>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ltLang="en-US"/>
          </a:p>
        </c:rich>
      </c:tx>
      <c:layout/>
      <c:overlay val="1"/>
    </c:title>
    <c:autoTitleDeleted val="0"/>
    <c:plotArea>
      <c:layout>
        <c:manualLayout>
          <c:layoutTarget val="inner"/>
          <c:xMode val="edge"/>
          <c:yMode val="edge"/>
          <c:x val="5.000000000000001E-3"/>
          <c:y val="5.000000000000001E-3"/>
          <c:w val="1"/>
          <c:h val="1"/>
        </c:manualLayout>
      </c:layout>
      <c:pieChart>
        <c:varyColors val="0"/>
        <c:ser>
          <c:idx val="0"/>
          <c:order val="0"/>
          <c:tx>
            <c:strRef>
              <c:f>Sheet1!$A$2</c:f>
              <c:strCache>
                <c:ptCount val="1"/>
                <c:pt idx="0">
                  <c:v>Region 1</c:v>
                </c:pt>
              </c:strCache>
            </c:strRef>
          </c:tx>
          <c:spPr>
            <a:noFill/>
            <a:ln w="12665" cap="flat">
              <a:noFill/>
              <a:miter lim="400000"/>
            </a:ln>
            <a:effectLst/>
          </c:spPr>
          <c:dPt>
            <c:idx val="1"/>
            <c:bubble3D val="0"/>
            <c:spPr>
              <a:blipFill>
                <a:blip xmlns:r="http://schemas.openxmlformats.org/officeDocument/2006/relationships" r:embed="rId1"/>
                <a:tile tx="0" ty="0" sx="100000" sy="100000" flip="none" algn="tl"/>
              </a:blipFill>
              <a:ln w="12665" cap="flat">
                <a:solidFill>
                  <a:schemeClr val="bg1"/>
                </a:solidFill>
                <a:miter lim="400000"/>
              </a:ln>
              <a:effectLst/>
            </c:spPr>
          </c:dPt>
          <c:cat>
            <c:strRef>
              <c:f>Sheet1!$B$1:$C$1</c:f>
              <c:strCache>
                <c:ptCount val="2"/>
                <c:pt idx="0">
                  <c:v>real data</c:v>
                </c:pt>
                <c:pt idx="1">
                  <c:v>the rest</c:v>
                </c:pt>
              </c:strCache>
            </c:strRef>
          </c:cat>
          <c:val>
            <c:numRef>
              <c:f>Sheet1!$B$2:$C$2</c:f>
              <c:numCache>
                <c:formatCode>General</c:formatCode>
                <c:ptCount val="2"/>
                <c:pt idx="0">
                  <c:v>55</c:v>
                </c:pt>
                <c:pt idx="1">
                  <c:v>45</c:v>
                </c:pt>
              </c:numCache>
            </c:numRef>
          </c:val>
        </c:ser>
        <c:dLbls>
          <c:showLegendKey val="0"/>
          <c:showVal val="0"/>
          <c:showCatName val="0"/>
          <c:showSerName val="0"/>
          <c:showPercent val="0"/>
          <c:showBubbleSize val="0"/>
          <c:showLeaderLines val="0"/>
        </c:dLbls>
        <c:firstSliceAng val="0"/>
      </c:pieChart>
      <c:spPr>
        <a:noFill/>
        <a:ln w="25330">
          <a:noFill/>
        </a:ln>
      </c:spPr>
    </c:plotArea>
    <c:plotVisOnly val="1"/>
    <c:dispBlanksAs val="zero"/>
    <c:showDLblsOverMax val="1"/>
  </c:chart>
  <c:spPr>
    <a:noFill/>
    <a:ln>
      <a:noFill/>
    </a:ln>
    <a:effectLst/>
  </c:spPr>
  <c:txPr>
    <a:bodyPr/>
    <a:lstStyle/>
    <a:p>
      <a:pPr>
        <a:defRPr lang="zh-CN"/>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ltLang="en-US"/>
          </a:p>
        </c:rich>
      </c:tx>
      <c:layout/>
      <c:overlay val="1"/>
    </c:title>
    <c:autoTitleDeleted val="0"/>
    <c:plotArea>
      <c:layout>
        <c:manualLayout>
          <c:layoutTarget val="inner"/>
          <c:xMode val="edge"/>
          <c:yMode val="edge"/>
          <c:x val="5.000000000000001E-3"/>
          <c:y val="5.000000000000001E-3"/>
          <c:w val="1"/>
          <c:h val="1"/>
        </c:manualLayout>
      </c:layout>
      <c:pieChart>
        <c:varyColors val="0"/>
        <c:ser>
          <c:idx val="0"/>
          <c:order val="0"/>
          <c:tx>
            <c:strRef>
              <c:f>Sheet1!$A$2</c:f>
              <c:strCache>
                <c:ptCount val="1"/>
                <c:pt idx="0">
                  <c:v>Region 1</c:v>
                </c:pt>
              </c:strCache>
            </c:strRef>
          </c:tx>
          <c:spPr>
            <a:noFill/>
            <a:ln w="12665" cap="flat">
              <a:noFill/>
              <a:miter lim="400000"/>
            </a:ln>
            <a:effectLst/>
          </c:spPr>
          <c:dPt>
            <c:idx val="1"/>
            <c:bubble3D val="0"/>
            <c:spPr>
              <a:blipFill dpi="0" rotWithShape="1">
                <a:blip xmlns:r="http://schemas.openxmlformats.org/officeDocument/2006/relationships" r:embed="rId1"/>
                <a:srcRect/>
                <a:tile tx="0" ty="0" sx="100000" sy="100000" flip="none" algn="tl"/>
              </a:blipFill>
              <a:ln w="12665" cap="flat">
                <a:solidFill>
                  <a:schemeClr val="bg1"/>
                </a:solidFill>
                <a:miter lim="400000"/>
              </a:ln>
              <a:effectLst/>
            </c:spPr>
          </c:dPt>
          <c:cat>
            <c:strRef>
              <c:f>Sheet1!$B$1:$C$1</c:f>
              <c:strCache>
                <c:ptCount val="2"/>
                <c:pt idx="0">
                  <c:v>the rest</c:v>
                </c:pt>
                <c:pt idx="1">
                  <c:v>real data</c:v>
                </c:pt>
              </c:strCache>
            </c:strRef>
          </c:cat>
          <c:val>
            <c:numRef>
              <c:f>Sheet1!$B$2:$C$2</c:f>
              <c:numCache>
                <c:formatCode>General</c:formatCode>
                <c:ptCount val="2"/>
                <c:pt idx="0">
                  <c:v>33</c:v>
                </c:pt>
                <c:pt idx="1">
                  <c:v>67</c:v>
                </c:pt>
              </c:numCache>
            </c:numRef>
          </c:val>
        </c:ser>
        <c:dLbls>
          <c:showLegendKey val="0"/>
          <c:showVal val="0"/>
          <c:showCatName val="0"/>
          <c:showSerName val="0"/>
          <c:showPercent val="0"/>
          <c:showBubbleSize val="0"/>
          <c:showLeaderLines val="0"/>
        </c:dLbls>
        <c:firstSliceAng val="0"/>
      </c:pieChart>
      <c:spPr>
        <a:noFill/>
        <a:ln w="25330">
          <a:noFill/>
        </a:ln>
      </c:spPr>
    </c:plotArea>
    <c:plotVisOnly val="1"/>
    <c:dispBlanksAs val="zero"/>
    <c:showDLblsOverMax val="1"/>
  </c:chart>
  <c:spPr>
    <a:noFill/>
    <a:ln>
      <a:noFill/>
    </a:ln>
    <a:effectLst/>
  </c:spPr>
  <c:txPr>
    <a:bodyPr/>
    <a:lstStyle/>
    <a:p>
      <a:pPr>
        <a:defRPr lang="zh-CN"/>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ltLang="en-US"/>
          </a:p>
        </c:rich>
      </c:tx>
      <c:layout/>
      <c:overlay val="1"/>
    </c:title>
    <c:autoTitleDeleted val="0"/>
    <c:plotArea>
      <c:layout>
        <c:manualLayout>
          <c:layoutTarget val="inner"/>
          <c:xMode val="edge"/>
          <c:yMode val="edge"/>
          <c:x val="5.000000000000001E-3"/>
          <c:y val="5.000000000000001E-3"/>
          <c:w val="1"/>
          <c:h val="1"/>
        </c:manualLayout>
      </c:layout>
      <c:pieChart>
        <c:varyColors val="0"/>
        <c:ser>
          <c:idx val="0"/>
          <c:order val="0"/>
          <c:tx>
            <c:strRef>
              <c:f>Sheet1!$A$2</c:f>
              <c:strCache>
                <c:ptCount val="1"/>
                <c:pt idx="0">
                  <c:v>Region 1</c:v>
                </c:pt>
              </c:strCache>
            </c:strRef>
          </c:tx>
          <c:spPr>
            <a:noFill/>
            <a:ln w="12665" cap="flat">
              <a:noFill/>
              <a:miter lim="400000"/>
            </a:ln>
            <a:effectLst/>
          </c:spPr>
          <c:dPt>
            <c:idx val="1"/>
            <c:bubble3D val="0"/>
            <c:spPr>
              <a:blipFill dpi="0" rotWithShape="1">
                <a:blip xmlns:r="http://schemas.openxmlformats.org/officeDocument/2006/relationships" r:embed="rId1"/>
                <a:srcRect/>
                <a:tile tx="0" ty="0" sx="100000" sy="100000" flip="none" algn="tl"/>
              </a:blipFill>
              <a:ln w="12665" cap="flat">
                <a:solidFill>
                  <a:schemeClr val="bg1"/>
                </a:solidFill>
                <a:miter lim="400000"/>
              </a:ln>
              <a:effectLst/>
            </c:spPr>
          </c:dPt>
          <c:cat>
            <c:strRef>
              <c:f>Sheet1!$B$1:$C$1</c:f>
              <c:strCache>
                <c:ptCount val="2"/>
                <c:pt idx="0">
                  <c:v>the rest</c:v>
                </c:pt>
                <c:pt idx="1">
                  <c:v>real data</c:v>
                </c:pt>
              </c:strCache>
            </c:strRef>
          </c:cat>
          <c:val>
            <c:numRef>
              <c:f>Sheet1!$B$2:$C$2</c:f>
              <c:numCache>
                <c:formatCode>General</c:formatCode>
                <c:ptCount val="2"/>
                <c:pt idx="0">
                  <c:v>20</c:v>
                </c:pt>
                <c:pt idx="1">
                  <c:v>80</c:v>
                </c:pt>
              </c:numCache>
            </c:numRef>
          </c:val>
        </c:ser>
        <c:dLbls>
          <c:showLegendKey val="0"/>
          <c:showVal val="0"/>
          <c:showCatName val="0"/>
          <c:showSerName val="0"/>
          <c:showPercent val="0"/>
          <c:showBubbleSize val="0"/>
          <c:showLeaderLines val="0"/>
        </c:dLbls>
        <c:firstSliceAng val="0"/>
      </c:pieChart>
      <c:spPr>
        <a:noFill/>
        <a:ln w="25330">
          <a:noFill/>
        </a:ln>
      </c:spPr>
    </c:plotArea>
    <c:plotVisOnly val="1"/>
    <c:dispBlanksAs val="zero"/>
    <c:showDLblsOverMax val="1"/>
  </c:chart>
  <c:spPr>
    <a:noFill/>
    <a:ln>
      <a:noFill/>
    </a:ln>
    <a:effectLst/>
  </c:spPr>
  <c:txPr>
    <a:bodyPr/>
    <a:lstStyle/>
    <a:p>
      <a:pPr>
        <a:defRPr lang="zh-CN"/>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E71700-2A4E-4AED-9E00-05FA757A75A3}" type="datetimeFigureOut">
              <a:rPr lang="zh-CN" altLang="en-US" smtClean="0"/>
              <a:pPr/>
              <a:t>2019/10/9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AA9EA2-4E0C-4ED9-900A-7F897B70E547}" type="slidenum">
              <a:rPr lang="zh-CN" altLang="en-US" smtClean="0"/>
              <a:pPr/>
              <a:t>‹#›</a:t>
            </a:fld>
            <a:endParaRPr lang="zh-CN" altLang="en-US"/>
          </a:p>
        </p:txBody>
      </p:sp>
    </p:spTree>
    <p:extLst>
      <p:ext uri="{BB962C8B-B14F-4D97-AF65-F5344CB8AC3E}">
        <p14:creationId xmlns:p14="http://schemas.microsoft.com/office/powerpoint/2010/main" val="3470904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r>
              <a:rPr lang="en-US" dirty="0" smtClean="0"/>
              <a:t>https://liangliangtuwen.tmall.com</a:t>
            </a:r>
            <a:endParaRPr lang="en-US" dirty="0"/>
          </a:p>
        </p:txBody>
      </p:sp>
      <p:sp>
        <p:nvSpPr>
          <p:cNvPr id="4" name="灯片编号占位符 3"/>
          <p:cNvSpPr>
            <a:spLocks noGrp="1"/>
          </p:cNvSpPr>
          <p:nvPr>
            <p:ph type="sldNum" sz="quarter" idx="10"/>
          </p:nvPr>
        </p:nvSpPr>
        <p:spPr/>
        <p:txBody>
          <a:bodyPr/>
          <a:lstStyle/>
          <a:p>
            <a:fld id="{C0AA9EA2-4E0C-4ED9-900A-7F897B70E547}" type="slidenum">
              <a:rPr lang="zh-CN" altLang="en-US" smtClean="0"/>
              <a:pPr/>
              <a:t>1</a:t>
            </a:fld>
            <a:endParaRPr lang="zh-CN" altLang="en-US"/>
          </a:p>
        </p:txBody>
      </p:sp>
    </p:spTree>
    <p:extLst>
      <p:ext uri="{BB962C8B-B14F-4D97-AF65-F5344CB8AC3E}">
        <p14:creationId xmlns:p14="http://schemas.microsoft.com/office/powerpoint/2010/main" val="8759360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全局英文字体：</a:t>
            </a:r>
            <a:r>
              <a:rPr lang="en-US" altLang="zh-CN"/>
              <a:t>Arial</a:t>
            </a:r>
          </a:p>
          <a:p>
            <a:r>
              <a:rPr lang="zh-CN" altLang="en-US"/>
              <a:t>全局中文字体：微软雅黑 </a:t>
            </a:r>
            <a:endParaRPr lang="en-US" altLang="zh-CN"/>
          </a:p>
          <a:p>
            <a:r>
              <a:rPr lang="zh-CN" altLang="en-US"/>
              <a:t>无用到特殊字体，建议使用微软</a:t>
            </a:r>
            <a:r>
              <a:rPr lang="en-US" altLang="zh-CN"/>
              <a:t>OFFICE2013</a:t>
            </a:r>
            <a:r>
              <a:rPr lang="zh-CN" altLang="en-US"/>
              <a:t>或</a:t>
            </a:r>
            <a:r>
              <a:rPr lang="en-US" altLang="zh-CN"/>
              <a:t>2016</a:t>
            </a:r>
            <a:r>
              <a:rPr lang="zh-CN" altLang="en-US"/>
              <a:t>演示，效果更佳</a:t>
            </a:r>
          </a:p>
          <a:p>
            <a:r>
              <a:rPr lang="zh-CN" altLang="en-US"/>
              <a:t>感谢你的购买</a:t>
            </a:r>
          </a:p>
          <a:p>
            <a:endParaRPr lang="zh-CN" altLang="en-US"/>
          </a:p>
          <a:p>
            <a:r>
              <a:rPr lang="zh-CN" altLang="en-US"/>
              <a:t>更多作品，请访问作者主页，为你职场助力。</a:t>
            </a:r>
          </a:p>
          <a:p>
            <a:r>
              <a:rPr lang="zh-CN" altLang="en-US"/>
              <a:t>售后服务</a:t>
            </a:r>
            <a:r>
              <a:rPr lang="en-US" altLang="zh-CN"/>
              <a:t>QQ</a:t>
            </a:r>
            <a:r>
              <a:rPr lang="zh-CN" altLang="en-US"/>
              <a:t>：</a:t>
            </a:r>
            <a:r>
              <a:rPr lang="en-US" altLang="zh-CN"/>
              <a:t>835692134</a:t>
            </a:r>
            <a:endParaRPr lang="zh-CN" altLang="en-US"/>
          </a:p>
          <a:p>
            <a:endParaRPr lang="zh-CN" altLang="en-US"/>
          </a:p>
          <a:p>
            <a:endParaRPr lang="zh-CN" altLang="en-US"/>
          </a:p>
          <a:p>
            <a:endParaRPr lang="zh-CN" altLang="en-US"/>
          </a:p>
          <a:p>
            <a:endParaRPr lang="zh-CN" altLang="en-US"/>
          </a:p>
        </p:txBody>
      </p:sp>
      <p:sp>
        <p:nvSpPr>
          <p:cNvPr id="4" name="灯片编号占位符 3"/>
          <p:cNvSpPr>
            <a:spLocks noGrp="1"/>
          </p:cNvSpPr>
          <p:nvPr>
            <p:ph type="sldNum" sz="quarter" idx="10"/>
          </p:nvPr>
        </p:nvSpPr>
        <p:spPr/>
        <p:txBody>
          <a:bodyPr/>
          <a:lstStyle/>
          <a:p>
            <a:fld id="{C0AA9EA2-4E0C-4ED9-900A-7F897B70E547}" type="slidenum">
              <a:rPr lang="zh-CN" altLang="en-US" smtClean="0"/>
              <a:pPr/>
              <a:t>25</a:t>
            </a:fld>
            <a:endParaRPr lang="zh-CN" altLang="en-US"/>
          </a:p>
        </p:txBody>
      </p:sp>
    </p:spTree>
    <p:extLst>
      <p:ext uri="{BB962C8B-B14F-4D97-AF65-F5344CB8AC3E}">
        <p14:creationId xmlns:p14="http://schemas.microsoft.com/office/powerpoint/2010/main" val="7453063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全局:英文字体：Arial</a:t>
            </a:r>
          </a:p>
          <a:p>
            <a:endParaRPr lang="en-US" altLang="zh-CN"/>
          </a:p>
          <a:p>
            <a:r>
              <a:rPr lang="en-US" altLang="zh-CN"/>
              <a:t>全局:中文字体：微软雅黑</a:t>
            </a:r>
          </a:p>
          <a:p>
            <a:endParaRPr lang="en-US" altLang="zh-CN"/>
          </a:p>
          <a:p>
            <a:r>
              <a:rPr lang="en-US" altLang="zh-CN"/>
              <a:t>无用到特殊字体，建议使用微软OFFICE2013或2016演示，效果更佳</a:t>
            </a:r>
          </a:p>
        </p:txBody>
      </p:sp>
      <p:sp>
        <p:nvSpPr>
          <p:cNvPr id="4" name="灯片编号占位符 3"/>
          <p:cNvSpPr>
            <a:spLocks noGrp="1"/>
          </p:cNvSpPr>
          <p:nvPr>
            <p:ph type="sldNum" sz="quarter" idx="10"/>
          </p:nvPr>
        </p:nvSpPr>
        <p:spPr/>
        <p:txBody>
          <a:bodyPr/>
          <a:lstStyle/>
          <a:p>
            <a:fld id="{C0AA9EA2-4E0C-4ED9-900A-7F897B70E547}" type="slidenum">
              <a:rPr lang="zh-CN" altLang="en-US" smtClean="0"/>
              <a:pPr/>
              <a:t>26</a:t>
            </a:fld>
            <a:endParaRPr lang="zh-CN" altLang="en-US"/>
          </a:p>
        </p:txBody>
      </p:sp>
    </p:spTree>
    <p:extLst>
      <p:ext uri="{BB962C8B-B14F-4D97-AF65-F5344CB8AC3E}">
        <p14:creationId xmlns:p14="http://schemas.microsoft.com/office/powerpoint/2010/main" val="2953767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全局英文字体：</a:t>
            </a:r>
            <a:r>
              <a:rPr lang="en-US" altLang="zh-CN"/>
              <a:t>Arial</a:t>
            </a:r>
          </a:p>
          <a:p>
            <a:r>
              <a:rPr lang="zh-CN" altLang="en-US"/>
              <a:t>全局中文字体：微软雅黑 </a:t>
            </a:r>
            <a:endParaRPr lang="en-US" altLang="zh-CN"/>
          </a:p>
          <a:p>
            <a:r>
              <a:rPr lang="zh-CN" altLang="en-US"/>
              <a:t>无用到特殊字体，建议使用微软</a:t>
            </a:r>
            <a:r>
              <a:rPr lang="en-US" altLang="zh-CN"/>
              <a:t>OFFICE2013</a:t>
            </a:r>
            <a:r>
              <a:rPr lang="zh-CN" altLang="en-US"/>
              <a:t>或</a:t>
            </a:r>
            <a:r>
              <a:rPr lang="en-US" altLang="zh-CN"/>
              <a:t>2016</a:t>
            </a:r>
            <a:r>
              <a:rPr lang="zh-CN" altLang="en-US"/>
              <a:t>演示，效果更佳</a:t>
            </a:r>
          </a:p>
          <a:p>
            <a:r>
              <a:rPr lang="zh-CN" altLang="en-US"/>
              <a:t>感谢你的购买</a:t>
            </a:r>
          </a:p>
          <a:p>
            <a:endParaRPr lang="zh-CN" altLang="en-US"/>
          </a:p>
          <a:p>
            <a:r>
              <a:rPr lang="zh-CN" altLang="en-US"/>
              <a:t>更多作品，请访问作者主页，为你职场助力。</a:t>
            </a:r>
          </a:p>
          <a:p>
            <a:r>
              <a:rPr lang="zh-CN" altLang="en-US"/>
              <a:t>售后服务</a:t>
            </a:r>
            <a:r>
              <a:rPr lang="en-US" altLang="zh-CN"/>
              <a:t>QQ</a:t>
            </a:r>
            <a:r>
              <a:rPr lang="zh-CN" altLang="en-US"/>
              <a:t>：</a:t>
            </a:r>
            <a:r>
              <a:rPr lang="en-US" altLang="zh-CN"/>
              <a:t>835692134</a:t>
            </a:r>
            <a:endParaRPr lang="zh-CN" altLang="en-US"/>
          </a:p>
          <a:p>
            <a:endParaRPr lang="zh-CN" altLang="en-US"/>
          </a:p>
          <a:p>
            <a:endParaRPr lang="zh-CN" altLang="en-US"/>
          </a:p>
          <a:p>
            <a:endParaRPr lang="zh-CN" altLang="en-US"/>
          </a:p>
          <a:p>
            <a:endParaRPr lang="zh-CN" altLang="en-US"/>
          </a:p>
        </p:txBody>
      </p:sp>
      <p:sp>
        <p:nvSpPr>
          <p:cNvPr id="4" name="灯片编号占位符 3"/>
          <p:cNvSpPr>
            <a:spLocks noGrp="1"/>
          </p:cNvSpPr>
          <p:nvPr>
            <p:ph type="sldNum" sz="quarter" idx="10"/>
          </p:nvPr>
        </p:nvSpPr>
        <p:spPr/>
        <p:txBody>
          <a:bodyPr/>
          <a:lstStyle/>
          <a:p>
            <a:fld id="{C0AA9EA2-4E0C-4ED9-900A-7F897B70E547}" type="slidenum">
              <a:rPr lang="zh-CN" altLang="en-US" smtClean="0"/>
              <a:pPr/>
              <a:t>2</a:t>
            </a:fld>
            <a:endParaRPr lang="zh-CN" altLang="en-US"/>
          </a:p>
        </p:txBody>
      </p:sp>
    </p:spTree>
    <p:extLst>
      <p:ext uri="{BB962C8B-B14F-4D97-AF65-F5344CB8AC3E}">
        <p14:creationId xmlns:p14="http://schemas.microsoft.com/office/powerpoint/2010/main" val="2698454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全局英文字体：</a:t>
            </a:r>
            <a:r>
              <a:rPr lang="en-US" altLang="zh-CN"/>
              <a:t>Arial</a:t>
            </a:r>
          </a:p>
          <a:p>
            <a:r>
              <a:rPr lang="zh-CN" altLang="en-US"/>
              <a:t>全局中文字体：微软雅黑 </a:t>
            </a:r>
            <a:endParaRPr lang="en-US" altLang="zh-CN"/>
          </a:p>
          <a:p>
            <a:r>
              <a:rPr lang="zh-CN" altLang="en-US"/>
              <a:t>无用到特殊字体，建议使用微软</a:t>
            </a:r>
            <a:r>
              <a:rPr lang="en-US" altLang="zh-CN"/>
              <a:t>OFFICE2013</a:t>
            </a:r>
            <a:r>
              <a:rPr lang="zh-CN" altLang="en-US"/>
              <a:t>或</a:t>
            </a:r>
            <a:r>
              <a:rPr lang="en-US" altLang="zh-CN"/>
              <a:t>2016</a:t>
            </a:r>
            <a:r>
              <a:rPr lang="zh-CN" altLang="en-US"/>
              <a:t>演示，效果更佳</a:t>
            </a:r>
          </a:p>
          <a:p>
            <a:r>
              <a:rPr lang="zh-CN" altLang="en-US"/>
              <a:t>感谢你的购买</a:t>
            </a:r>
          </a:p>
          <a:p>
            <a:endParaRPr lang="zh-CN" altLang="en-US"/>
          </a:p>
          <a:p>
            <a:r>
              <a:rPr lang="zh-CN" altLang="en-US"/>
              <a:t>更多作品，请访问作者主页，为你职场助力。</a:t>
            </a:r>
          </a:p>
          <a:p>
            <a:r>
              <a:rPr lang="zh-CN" altLang="en-US"/>
              <a:t>售后服务</a:t>
            </a:r>
            <a:r>
              <a:rPr lang="en-US" altLang="zh-CN"/>
              <a:t>QQ</a:t>
            </a:r>
            <a:r>
              <a:rPr lang="zh-CN" altLang="en-US"/>
              <a:t>：</a:t>
            </a:r>
            <a:r>
              <a:rPr lang="en-US" altLang="zh-CN"/>
              <a:t>835692134</a:t>
            </a:r>
            <a:endParaRPr lang="zh-CN" altLang="en-US"/>
          </a:p>
          <a:p>
            <a:endParaRPr lang="zh-CN" altLang="en-US"/>
          </a:p>
          <a:p>
            <a:endParaRPr lang="zh-CN" altLang="en-US"/>
          </a:p>
          <a:p>
            <a:endParaRPr lang="zh-CN" altLang="en-US"/>
          </a:p>
          <a:p>
            <a:endParaRPr lang="zh-CN" altLang="en-US"/>
          </a:p>
        </p:txBody>
      </p:sp>
      <p:sp>
        <p:nvSpPr>
          <p:cNvPr id="4" name="灯片编号占位符 3"/>
          <p:cNvSpPr>
            <a:spLocks noGrp="1"/>
          </p:cNvSpPr>
          <p:nvPr>
            <p:ph type="sldNum" sz="quarter" idx="10"/>
          </p:nvPr>
        </p:nvSpPr>
        <p:spPr/>
        <p:txBody>
          <a:bodyPr/>
          <a:lstStyle/>
          <a:p>
            <a:fld id="{C0AA9EA2-4E0C-4ED9-900A-7F897B70E547}" type="slidenum">
              <a:rPr lang="zh-CN" altLang="en-US" smtClean="0"/>
              <a:pPr/>
              <a:t>3</a:t>
            </a:fld>
            <a:endParaRPr lang="zh-CN" altLang="en-US"/>
          </a:p>
        </p:txBody>
      </p:sp>
    </p:spTree>
    <p:extLst>
      <p:ext uri="{BB962C8B-B14F-4D97-AF65-F5344CB8AC3E}">
        <p14:creationId xmlns:p14="http://schemas.microsoft.com/office/powerpoint/2010/main" val="3367594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FC5B6-F809-48FF-816D-0462E9443E97}" type="slidenum">
              <a:rPr lang="zh-CN" altLang="en-US" smtClean="0"/>
              <a:pPr/>
              <a:t>5</a:t>
            </a:fld>
            <a:endParaRPr lang="zh-CN" altLang="en-US"/>
          </a:p>
        </p:txBody>
      </p:sp>
    </p:spTree>
    <p:extLst>
      <p:ext uri="{BB962C8B-B14F-4D97-AF65-F5344CB8AC3E}">
        <p14:creationId xmlns:p14="http://schemas.microsoft.com/office/powerpoint/2010/main" val="3190382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全局英文字体：</a:t>
            </a:r>
            <a:r>
              <a:rPr lang="en-US" altLang="zh-CN"/>
              <a:t>Arial</a:t>
            </a:r>
          </a:p>
          <a:p>
            <a:r>
              <a:rPr lang="zh-CN" altLang="en-US"/>
              <a:t>全局中文字体：微软雅黑 </a:t>
            </a:r>
            <a:endParaRPr lang="en-US" altLang="zh-CN"/>
          </a:p>
          <a:p>
            <a:r>
              <a:rPr lang="zh-CN" altLang="en-US"/>
              <a:t>无用到特殊字体，建议使用微软</a:t>
            </a:r>
            <a:r>
              <a:rPr lang="en-US" altLang="zh-CN"/>
              <a:t>OFFICE2013</a:t>
            </a:r>
            <a:r>
              <a:rPr lang="zh-CN" altLang="en-US"/>
              <a:t>或</a:t>
            </a:r>
            <a:r>
              <a:rPr lang="en-US" altLang="zh-CN"/>
              <a:t>2016</a:t>
            </a:r>
            <a:r>
              <a:rPr lang="zh-CN" altLang="en-US"/>
              <a:t>演示，效果更佳</a:t>
            </a:r>
          </a:p>
          <a:p>
            <a:r>
              <a:rPr lang="zh-CN" altLang="en-US"/>
              <a:t>感谢你的购买</a:t>
            </a:r>
          </a:p>
          <a:p>
            <a:endParaRPr lang="zh-CN" altLang="en-US"/>
          </a:p>
          <a:p>
            <a:r>
              <a:rPr lang="zh-CN" altLang="en-US"/>
              <a:t>更多作品，请访问作者主页，为你职场助力。</a:t>
            </a:r>
          </a:p>
          <a:p>
            <a:r>
              <a:rPr lang="zh-CN" altLang="en-US"/>
              <a:t>售后服务</a:t>
            </a:r>
            <a:r>
              <a:rPr lang="en-US" altLang="zh-CN"/>
              <a:t>QQ</a:t>
            </a:r>
            <a:r>
              <a:rPr lang="zh-CN" altLang="en-US"/>
              <a:t>：</a:t>
            </a:r>
            <a:r>
              <a:rPr lang="en-US" altLang="zh-CN"/>
              <a:t>835692134</a:t>
            </a:r>
            <a:endParaRPr lang="zh-CN" altLang="en-US"/>
          </a:p>
          <a:p>
            <a:endParaRPr lang="zh-CN" altLang="en-US"/>
          </a:p>
          <a:p>
            <a:endParaRPr lang="zh-CN" altLang="en-US"/>
          </a:p>
          <a:p>
            <a:endParaRPr lang="zh-CN" altLang="en-US"/>
          </a:p>
          <a:p>
            <a:endParaRPr lang="zh-CN" altLang="en-US"/>
          </a:p>
        </p:txBody>
      </p:sp>
      <p:sp>
        <p:nvSpPr>
          <p:cNvPr id="4" name="灯片编号占位符 3"/>
          <p:cNvSpPr>
            <a:spLocks noGrp="1"/>
          </p:cNvSpPr>
          <p:nvPr>
            <p:ph type="sldNum" sz="quarter" idx="10"/>
          </p:nvPr>
        </p:nvSpPr>
        <p:spPr/>
        <p:txBody>
          <a:bodyPr/>
          <a:lstStyle/>
          <a:p>
            <a:fld id="{C0AA9EA2-4E0C-4ED9-900A-7F897B70E547}" type="slidenum">
              <a:rPr lang="zh-CN" altLang="en-US" smtClean="0"/>
              <a:pPr/>
              <a:t>8</a:t>
            </a:fld>
            <a:endParaRPr lang="zh-CN" altLang="en-US"/>
          </a:p>
        </p:txBody>
      </p:sp>
    </p:spTree>
    <p:extLst>
      <p:ext uri="{BB962C8B-B14F-4D97-AF65-F5344CB8AC3E}">
        <p14:creationId xmlns:p14="http://schemas.microsoft.com/office/powerpoint/2010/main" val="975590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FC5B6-F809-48FF-816D-0462E9443E97}" type="slidenum">
              <a:rPr lang="zh-CN" altLang="en-US" smtClean="0"/>
              <a:pPr/>
              <a:t>10</a:t>
            </a:fld>
            <a:endParaRPr lang="zh-CN" altLang="en-US"/>
          </a:p>
        </p:txBody>
      </p:sp>
    </p:spTree>
    <p:extLst>
      <p:ext uri="{BB962C8B-B14F-4D97-AF65-F5344CB8AC3E}">
        <p14:creationId xmlns:p14="http://schemas.microsoft.com/office/powerpoint/2010/main" val="3204268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全局英文字体：</a:t>
            </a:r>
            <a:r>
              <a:rPr lang="en-US" altLang="zh-CN"/>
              <a:t>Arial</a:t>
            </a:r>
          </a:p>
          <a:p>
            <a:r>
              <a:rPr lang="zh-CN" altLang="en-US"/>
              <a:t>全局中文字体：微软雅黑 </a:t>
            </a:r>
            <a:endParaRPr lang="en-US" altLang="zh-CN"/>
          </a:p>
          <a:p>
            <a:r>
              <a:rPr lang="zh-CN" altLang="en-US"/>
              <a:t>无用到特殊字体，建议使用微软</a:t>
            </a:r>
            <a:r>
              <a:rPr lang="en-US" altLang="zh-CN"/>
              <a:t>OFFICE2013</a:t>
            </a:r>
            <a:r>
              <a:rPr lang="zh-CN" altLang="en-US"/>
              <a:t>或</a:t>
            </a:r>
            <a:r>
              <a:rPr lang="en-US" altLang="zh-CN"/>
              <a:t>2016</a:t>
            </a:r>
            <a:r>
              <a:rPr lang="zh-CN" altLang="en-US"/>
              <a:t>演示，效果更佳</a:t>
            </a:r>
          </a:p>
          <a:p>
            <a:r>
              <a:rPr lang="zh-CN" altLang="en-US"/>
              <a:t>感谢你的购买</a:t>
            </a:r>
          </a:p>
          <a:p>
            <a:endParaRPr lang="zh-CN" altLang="en-US"/>
          </a:p>
          <a:p>
            <a:r>
              <a:rPr lang="zh-CN" altLang="en-US"/>
              <a:t>更多作品，请访问作者主页，为你职场助力。</a:t>
            </a:r>
          </a:p>
          <a:p>
            <a:r>
              <a:rPr lang="zh-CN" altLang="en-US"/>
              <a:t>售后服务</a:t>
            </a:r>
            <a:r>
              <a:rPr lang="en-US" altLang="zh-CN"/>
              <a:t>QQ</a:t>
            </a:r>
            <a:r>
              <a:rPr lang="zh-CN" altLang="en-US"/>
              <a:t>：</a:t>
            </a:r>
            <a:r>
              <a:rPr lang="en-US" altLang="zh-CN"/>
              <a:t>835692134</a:t>
            </a:r>
            <a:endParaRPr lang="zh-CN" altLang="en-US"/>
          </a:p>
          <a:p>
            <a:endParaRPr lang="zh-CN" altLang="en-US"/>
          </a:p>
          <a:p>
            <a:endParaRPr lang="zh-CN" altLang="en-US"/>
          </a:p>
          <a:p>
            <a:endParaRPr lang="zh-CN" altLang="en-US"/>
          </a:p>
          <a:p>
            <a:endParaRPr lang="zh-CN" altLang="en-US"/>
          </a:p>
        </p:txBody>
      </p:sp>
      <p:sp>
        <p:nvSpPr>
          <p:cNvPr id="4" name="灯片编号占位符 3"/>
          <p:cNvSpPr>
            <a:spLocks noGrp="1"/>
          </p:cNvSpPr>
          <p:nvPr>
            <p:ph type="sldNum" sz="quarter" idx="10"/>
          </p:nvPr>
        </p:nvSpPr>
        <p:spPr/>
        <p:txBody>
          <a:bodyPr/>
          <a:lstStyle/>
          <a:p>
            <a:fld id="{C0AA9EA2-4E0C-4ED9-900A-7F897B70E547}" type="slidenum">
              <a:rPr lang="zh-CN" altLang="en-US" smtClean="0"/>
              <a:pPr/>
              <a:t>13</a:t>
            </a:fld>
            <a:endParaRPr lang="zh-CN" altLang="en-US"/>
          </a:p>
        </p:txBody>
      </p:sp>
    </p:spTree>
    <p:extLst>
      <p:ext uri="{BB962C8B-B14F-4D97-AF65-F5344CB8AC3E}">
        <p14:creationId xmlns:p14="http://schemas.microsoft.com/office/powerpoint/2010/main" val="3445806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FC5B6-F809-48FF-816D-0462E9443E97}" type="slidenum">
              <a:rPr lang="zh-CN" altLang="en-US" smtClean="0"/>
              <a:pPr/>
              <a:t>18</a:t>
            </a:fld>
            <a:endParaRPr lang="zh-CN" altLang="en-US"/>
          </a:p>
        </p:txBody>
      </p:sp>
    </p:spTree>
    <p:extLst>
      <p:ext uri="{BB962C8B-B14F-4D97-AF65-F5344CB8AC3E}">
        <p14:creationId xmlns:p14="http://schemas.microsoft.com/office/powerpoint/2010/main" val="2679367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全局英文字体：</a:t>
            </a:r>
            <a:r>
              <a:rPr lang="en-US" altLang="zh-CN"/>
              <a:t>Arial</a:t>
            </a:r>
          </a:p>
          <a:p>
            <a:r>
              <a:rPr lang="zh-CN" altLang="en-US"/>
              <a:t>全局中文字体：微软雅黑 </a:t>
            </a:r>
            <a:endParaRPr lang="en-US" altLang="zh-CN"/>
          </a:p>
          <a:p>
            <a:r>
              <a:rPr lang="zh-CN" altLang="en-US"/>
              <a:t>无用到特殊字体，建议使用微软</a:t>
            </a:r>
            <a:r>
              <a:rPr lang="en-US" altLang="zh-CN"/>
              <a:t>OFFICE2013</a:t>
            </a:r>
            <a:r>
              <a:rPr lang="zh-CN" altLang="en-US"/>
              <a:t>或</a:t>
            </a:r>
            <a:r>
              <a:rPr lang="en-US" altLang="zh-CN"/>
              <a:t>2016</a:t>
            </a:r>
            <a:r>
              <a:rPr lang="zh-CN" altLang="en-US"/>
              <a:t>演示，效果更佳</a:t>
            </a:r>
          </a:p>
          <a:p>
            <a:r>
              <a:rPr lang="zh-CN" altLang="en-US"/>
              <a:t>感谢你的购买</a:t>
            </a:r>
          </a:p>
          <a:p>
            <a:endParaRPr lang="zh-CN" altLang="en-US"/>
          </a:p>
          <a:p>
            <a:r>
              <a:rPr lang="zh-CN" altLang="en-US"/>
              <a:t>更多作品，请访问作者主页，为你职场助力。</a:t>
            </a:r>
          </a:p>
          <a:p>
            <a:r>
              <a:rPr lang="zh-CN" altLang="en-US"/>
              <a:t>售后服务</a:t>
            </a:r>
            <a:r>
              <a:rPr lang="en-US" altLang="zh-CN"/>
              <a:t>QQ</a:t>
            </a:r>
            <a:r>
              <a:rPr lang="zh-CN" altLang="en-US"/>
              <a:t>：</a:t>
            </a:r>
            <a:r>
              <a:rPr lang="en-US" altLang="zh-CN"/>
              <a:t>835692134</a:t>
            </a:r>
            <a:endParaRPr lang="zh-CN" altLang="en-US"/>
          </a:p>
          <a:p>
            <a:endParaRPr lang="zh-CN" altLang="en-US"/>
          </a:p>
          <a:p>
            <a:endParaRPr lang="zh-CN" altLang="en-US"/>
          </a:p>
          <a:p>
            <a:endParaRPr lang="zh-CN" altLang="en-US"/>
          </a:p>
          <a:p>
            <a:endParaRPr lang="zh-CN" altLang="en-US"/>
          </a:p>
        </p:txBody>
      </p:sp>
      <p:sp>
        <p:nvSpPr>
          <p:cNvPr id="4" name="灯片编号占位符 3"/>
          <p:cNvSpPr>
            <a:spLocks noGrp="1"/>
          </p:cNvSpPr>
          <p:nvPr>
            <p:ph type="sldNum" sz="quarter" idx="10"/>
          </p:nvPr>
        </p:nvSpPr>
        <p:spPr/>
        <p:txBody>
          <a:bodyPr/>
          <a:lstStyle/>
          <a:p>
            <a:fld id="{C0AA9EA2-4E0C-4ED9-900A-7F897B70E547}" type="slidenum">
              <a:rPr lang="zh-CN" altLang="en-US" smtClean="0"/>
              <a:pPr/>
              <a:t>19</a:t>
            </a:fld>
            <a:endParaRPr lang="zh-CN" altLang="en-US"/>
          </a:p>
        </p:txBody>
      </p:sp>
    </p:spTree>
    <p:extLst>
      <p:ext uri="{BB962C8B-B14F-4D97-AF65-F5344CB8AC3E}">
        <p14:creationId xmlns:p14="http://schemas.microsoft.com/office/powerpoint/2010/main" val="2258687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142233"/>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val="0"/>
              </a:ext>
            </a:extLst>
          </a:blip>
          <a:srcRect l="18674" t="20001" r="8861" b="19999"/>
          <a:stretch>
            <a:fillRect/>
          </a:stretch>
        </p:blipFill>
        <p:spPr>
          <a:xfrm rot="10800000">
            <a:off x="0" y="0"/>
            <a:ext cx="12192000"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自定义版式">
    <p:bg>
      <p:bgPr>
        <a:solidFill>
          <a:srgbClr val="142233"/>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自定义版式">
    <p:bg>
      <p:bgPr>
        <a:solidFill>
          <a:srgbClr val="142233"/>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自定义版式">
    <p:bg>
      <p:bgPr>
        <a:solidFill>
          <a:srgbClr val="142233"/>
        </a:solidFill>
        <a:effectLst/>
      </p:bgPr>
    </p:bg>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6930888" y="2025660"/>
            <a:ext cx="5261113" cy="2994992"/>
          </a:xfrm>
          <a:custGeom>
            <a:avLst/>
            <a:gdLst>
              <a:gd name="connsiteX0" fmla="*/ 0 w 5261113"/>
              <a:gd name="connsiteY0" fmla="*/ 0 h 2994992"/>
              <a:gd name="connsiteX1" fmla="*/ 5261113 w 5261113"/>
              <a:gd name="connsiteY1" fmla="*/ 0 h 2994992"/>
              <a:gd name="connsiteX2" fmla="*/ 5261113 w 5261113"/>
              <a:gd name="connsiteY2" fmla="*/ 2994992 h 2994992"/>
              <a:gd name="connsiteX3" fmla="*/ 0 w 5261113"/>
              <a:gd name="connsiteY3" fmla="*/ 2994992 h 2994992"/>
            </a:gdLst>
            <a:ahLst/>
            <a:cxnLst>
              <a:cxn ang="0">
                <a:pos x="connsiteX0" y="connsiteY0"/>
              </a:cxn>
              <a:cxn ang="0">
                <a:pos x="connsiteX1" y="connsiteY1"/>
              </a:cxn>
              <a:cxn ang="0">
                <a:pos x="connsiteX2" y="connsiteY2"/>
              </a:cxn>
              <a:cxn ang="0">
                <a:pos x="connsiteX3" y="connsiteY3"/>
              </a:cxn>
            </a:cxnLst>
            <a:rect l="l" t="t" r="r" b="b"/>
            <a:pathLst>
              <a:path w="5261113" h="2994992">
                <a:moveTo>
                  <a:pt x="0" y="0"/>
                </a:moveTo>
                <a:lnTo>
                  <a:pt x="5261113" y="0"/>
                </a:lnTo>
                <a:lnTo>
                  <a:pt x="5261113" y="2994992"/>
                </a:lnTo>
                <a:lnTo>
                  <a:pt x="0" y="2994992"/>
                </a:lnTo>
                <a:close/>
              </a:path>
            </a:pathLst>
          </a:custGeom>
        </p:spPr>
        <p:txBody>
          <a:bodyPr wrap="square">
            <a:noAutofit/>
          </a:bodyPr>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rgbClr val="142233"/>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117600" y="1827213"/>
            <a:ext cx="3090863" cy="3048000"/>
          </a:xfrm>
          <a:prstGeom prst="rect">
            <a:avLst/>
          </a:prstGeom>
          <a:effectLst>
            <a:glow rad="101600">
              <a:schemeClr val="accent1">
                <a:satMod val="175000"/>
                <a:alpha val="40000"/>
              </a:schemeClr>
            </a:glow>
          </a:effectLst>
        </p:spPr>
        <p:txBody>
          <a:bodyPr/>
          <a:lstStyle/>
          <a:p>
            <a:endParaRPr lang="zh-CN" altLang="en-US"/>
          </a:p>
        </p:txBody>
      </p:sp>
      <p:sp>
        <p:nvSpPr>
          <p:cNvPr id="7" name="图片占位符 5"/>
          <p:cNvSpPr>
            <a:spLocks noGrp="1"/>
          </p:cNvSpPr>
          <p:nvPr>
            <p:ph type="pic" sz="quarter" idx="11"/>
          </p:nvPr>
        </p:nvSpPr>
        <p:spPr>
          <a:xfrm>
            <a:off x="4549551" y="1827213"/>
            <a:ext cx="3090863" cy="3048000"/>
          </a:xfrm>
          <a:prstGeom prst="rect">
            <a:avLst/>
          </a:prstGeom>
          <a:effectLst>
            <a:glow rad="101600">
              <a:schemeClr val="accent1">
                <a:satMod val="175000"/>
                <a:alpha val="40000"/>
              </a:schemeClr>
            </a:glow>
          </a:effectLst>
        </p:spPr>
        <p:txBody>
          <a:bodyPr/>
          <a:lstStyle/>
          <a:p>
            <a:endParaRPr lang="zh-CN" altLang="en-US"/>
          </a:p>
        </p:txBody>
      </p:sp>
      <p:sp>
        <p:nvSpPr>
          <p:cNvPr id="8" name="图片占位符 5"/>
          <p:cNvSpPr>
            <a:spLocks noGrp="1"/>
          </p:cNvSpPr>
          <p:nvPr>
            <p:ph type="pic" sz="quarter" idx="12"/>
          </p:nvPr>
        </p:nvSpPr>
        <p:spPr>
          <a:xfrm>
            <a:off x="8012566" y="1827213"/>
            <a:ext cx="3090863" cy="3048000"/>
          </a:xfrm>
          <a:prstGeom prst="rect">
            <a:avLst/>
          </a:prstGeom>
          <a:effectLst>
            <a:glow rad="101600">
              <a:schemeClr val="accent1">
                <a:satMod val="175000"/>
                <a:alpha val="40000"/>
              </a:schemeClr>
            </a:glow>
          </a:effectLst>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1639066" y="1799449"/>
            <a:ext cx="3901087" cy="3902988"/>
          </a:xfrm>
          <a:prstGeom prst="ellipse">
            <a:avLst/>
          </a:prstGeom>
          <a:effectLst>
            <a:glow rad="101600">
              <a:schemeClr val="accent2">
                <a:satMod val="175000"/>
                <a:alpha val="40000"/>
              </a:schemeClr>
            </a:glow>
          </a:effectLst>
        </p:spPr>
        <p:txBody>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8818563" y="1738313"/>
            <a:ext cx="1954212" cy="3414712"/>
          </a:xfrm>
          <a:prstGeom prst="rect">
            <a:avLst/>
          </a:prstGeom>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4368802" y="1803060"/>
            <a:ext cx="1684337" cy="1675607"/>
          </a:xfrm>
          <a:prstGeom prst="rect">
            <a:avLst/>
          </a:prstGeom>
        </p:spPr>
        <p:txBody>
          <a:bodyPr/>
          <a:lstStyle/>
          <a:p>
            <a:endParaRPr lang="zh-CN" altLang="en-US"/>
          </a:p>
        </p:txBody>
      </p:sp>
      <p:sp>
        <p:nvSpPr>
          <p:cNvPr id="9" name="图片占位符 7"/>
          <p:cNvSpPr>
            <a:spLocks noGrp="1"/>
          </p:cNvSpPr>
          <p:nvPr>
            <p:ph type="pic" sz="quarter" idx="11"/>
          </p:nvPr>
        </p:nvSpPr>
        <p:spPr>
          <a:xfrm>
            <a:off x="6096002" y="1803060"/>
            <a:ext cx="1685925" cy="1675607"/>
          </a:xfrm>
          <a:prstGeom prst="rect">
            <a:avLst/>
          </a:prstGeom>
        </p:spPr>
        <p:txBody>
          <a:bodyPr/>
          <a:lstStyle/>
          <a:p>
            <a:endParaRPr lang="zh-CN" altLang="en-US"/>
          </a:p>
        </p:txBody>
      </p:sp>
      <p:sp>
        <p:nvSpPr>
          <p:cNvPr id="10" name="图片占位符 7"/>
          <p:cNvSpPr>
            <a:spLocks noGrp="1"/>
          </p:cNvSpPr>
          <p:nvPr>
            <p:ph type="pic" sz="quarter" idx="12"/>
          </p:nvPr>
        </p:nvSpPr>
        <p:spPr>
          <a:xfrm>
            <a:off x="4368802" y="3512005"/>
            <a:ext cx="1684337" cy="1685924"/>
          </a:xfrm>
          <a:prstGeom prst="rect">
            <a:avLst/>
          </a:prstGeom>
        </p:spPr>
        <p:txBody>
          <a:bodyPr/>
          <a:lstStyle/>
          <a:p>
            <a:endParaRPr lang="zh-CN" altLang="en-US"/>
          </a:p>
        </p:txBody>
      </p:sp>
      <p:sp>
        <p:nvSpPr>
          <p:cNvPr id="11" name="图片占位符 7"/>
          <p:cNvSpPr>
            <a:spLocks noGrp="1"/>
          </p:cNvSpPr>
          <p:nvPr>
            <p:ph type="pic" sz="quarter" idx="13"/>
          </p:nvPr>
        </p:nvSpPr>
        <p:spPr>
          <a:xfrm>
            <a:off x="6096002" y="3512005"/>
            <a:ext cx="1685925" cy="1685924"/>
          </a:xfrm>
          <a:prstGeom prst="rect">
            <a:avLst/>
          </a:prstGeom>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42233"/>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3600" b="1" i="0" kern="1200" baseline="0">
          <a:solidFill>
            <a:schemeClr val="accent1">
              <a:lumMod val="75000"/>
            </a:schemeClr>
          </a:solidFill>
          <a:effectLst/>
          <a:latin typeface="+mj-ea"/>
          <a:ea typeface="+mj-ea"/>
          <a:cs typeface="+mj-cs"/>
        </a:defRPr>
      </a:lvl1pPr>
    </p:titleStyle>
    <p:bodyStyle>
      <a:lvl1pPr marL="357505" indent="-357505" algn="just" defTabSz="914400" rtl="0" eaLnBrk="1" latinLnBrk="0" hangingPunct="1">
        <a:lnSpc>
          <a:spcPct val="110000"/>
        </a:lnSpc>
        <a:spcBef>
          <a:spcPts val="600"/>
        </a:spcBef>
        <a:spcAft>
          <a:spcPts val="0"/>
        </a:spcAft>
        <a:buClr>
          <a:schemeClr val="accent1"/>
        </a:buClr>
        <a:buSzPct val="60000"/>
        <a:buFont typeface="Wingdings" panose="05000000000000000000" pitchFamily="2" charset="2"/>
        <a:buChar char=""/>
        <a:defRPr lang="zh-CN" altLang="en-US" sz="2800" kern="1200" baseline="0" dirty="0" smtClean="0">
          <a:solidFill>
            <a:schemeClr val="accent1">
              <a:lumMod val="75000"/>
            </a:schemeClr>
          </a:solidFill>
          <a:latin typeface="+mn-ea"/>
          <a:ea typeface="+mn-ea"/>
          <a:cs typeface="+mn-cs"/>
        </a:defRPr>
      </a:lvl1pPr>
      <a:lvl2pPr marL="357505" indent="-357505" algn="just" defTabSz="914400" rtl="0" eaLnBrk="1" latinLnBrk="0" hangingPunct="1">
        <a:lnSpc>
          <a:spcPct val="120000"/>
        </a:lnSpc>
        <a:spcBef>
          <a:spcPts val="0"/>
        </a:spcBef>
        <a:spcAft>
          <a:spcPts val="600"/>
        </a:spcAft>
        <a:buClr>
          <a:schemeClr val="accent2">
            <a:lumMod val="60000"/>
            <a:lumOff val="40000"/>
          </a:schemeClr>
        </a:buClr>
        <a:buFont typeface="幼圆" panose="02010509060101010101" pitchFamily="49" charset="-122"/>
        <a:buChar char=" "/>
        <a:defRPr sz="2000" kern="1200" baseline="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5.xml"/><Relationship Id="rId1" Type="http://schemas.openxmlformats.org/officeDocument/2006/relationships/themeOverride" Target="../theme/themeOverride10.xml"/><Relationship Id="rId5" Type="http://schemas.openxmlformats.org/officeDocument/2006/relationships/image" Target="../media/image9.jpeg"/><Relationship Id="rId4"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hemeOverride" Target="../theme/themeOverride13.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0.xml"/><Relationship Id="rId1" Type="http://schemas.openxmlformats.org/officeDocument/2006/relationships/themeOverride" Target="../theme/themeOverride16.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themeOverride" Target="../theme/themeOverride18.xml"/><Relationship Id="rId5" Type="http://schemas.openxmlformats.org/officeDocument/2006/relationships/image" Target="../media/image9.jpeg"/><Relationship Id="rId4"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19.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chart" Target="../charts/chart4.xml"/><Relationship Id="rId2" Type="http://schemas.openxmlformats.org/officeDocument/2006/relationships/tags" Target="../tags/tag13.xml"/><Relationship Id="rId1" Type="http://schemas.openxmlformats.org/officeDocument/2006/relationships/themeOverride" Target="../theme/themeOverride20.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8.xml"/><Relationship Id="rId1" Type="http://schemas.openxmlformats.org/officeDocument/2006/relationships/themeOverride" Target="../theme/themeOverride23.xml"/><Relationship Id="rId4" Type="http://schemas.openxmlformats.org/officeDocument/2006/relationships/image" Target="../media/image9.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6.xml"/><Relationship Id="rId1" Type="http://schemas.openxmlformats.org/officeDocument/2006/relationships/themeOverride" Target="../theme/themeOverride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hemeOverride" Target="../theme/themeOverride25.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hemeOverride" Target="../theme/themeOverride26.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2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xml"/><Relationship Id="rId1" Type="http://schemas.openxmlformats.org/officeDocument/2006/relationships/themeOverride" Target="../theme/themeOverride5.xml"/><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2.xml"/><Relationship Id="rId7" Type="http://schemas.openxmlformats.org/officeDocument/2006/relationships/image" Target="../media/image7.png"/><Relationship Id="rId2" Type="http://schemas.openxmlformats.org/officeDocument/2006/relationships/tags" Target="../tags/tag3.xml"/><Relationship Id="rId1" Type="http://schemas.openxmlformats.org/officeDocument/2006/relationships/themeOverride" Target="../theme/themeOverride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8.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l="-1000" r="-1000"/>
          </a:stretch>
        </a:blipFill>
        <a:effectLst/>
      </p:bgPr>
    </p:bg>
    <p:spTree>
      <p:nvGrpSpPr>
        <p:cNvPr id="1" name=""/>
        <p:cNvGrpSpPr/>
        <p:nvPr/>
      </p:nvGrpSpPr>
      <p:grpSpPr>
        <a:xfrm>
          <a:off x="0" y="0"/>
          <a:ext cx="0" cy="0"/>
          <a:chOff x="0" y="0"/>
          <a:chExt cx="0" cy="0"/>
        </a:xfrm>
      </p:grpSpPr>
      <p:sp>
        <p:nvSpPr>
          <p:cNvPr id="1600" name="文本框 1599"/>
          <p:cNvSpPr txBox="1"/>
          <p:nvPr/>
        </p:nvSpPr>
        <p:spPr>
          <a:xfrm>
            <a:off x="3871834" y="2397902"/>
            <a:ext cx="4464446" cy="632224"/>
          </a:xfrm>
          <a:prstGeom prst="rect">
            <a:avLst/>
          </a:prstGeom>
          <a:noFill/>
        </p:spPr>
        <p:txBody>
          <a:bodyPr wrap="square" rtlCol="0">
            <a:spAutoFit/>
          </a:bodyPr>
          <a:lstStyle/>
          <a:p>
            <a:pPr algn="ctr">
              <a:lnSpc>
                <a:spcPct val="120000"/>
              </a:lnSpc>
            </a:pPr>
            <a:r>
              <a:rPr lang="zh-CN" altLang="en-US" sz="3200">
                <a:solidFill>
                  <a:schemeClr val="bg1"/>
                </a:solidFill>
                <a:cs typeface="+mn-ea"/>
                <a:sym typeface="+mn-lt"/>
              </a:rPr>
              <a:t>光电信息专业</a:t>
            </a:r>
            <a:endParaRPr lang="zh-CN" altLang="en-US" sz="3200" dirty="0">
              <a:solidFill>
                <a:schemeClr val="bg1"/>
              </a:solidFill>
              <a:cs typeface="+mn-ea"/>
              <a:sym typeface="+mn-lt"/>
            </a:endParaRPr>
          </a:p>
        </p:txBody>
      </p:sp>
      <p:sp>
        <p:nvSpPr>
          <p:cNvPr id="1601" name="文本框 1600"/>
          <p:cNvSpPr txBox="1"/>
          <p:nvPr/>
        </p:nvSpPr>
        <p:spPr>
          <a:xfrm>
            <a:off x="2379782" y="2958298"/>
            <a:ext cx="7448550" cy="1003480"/>
          </a:xfrm>
          <a:prstGeom prst="rect">
            <a:avLst/>
          </a:prstGeom>
          <a:noFill/>
        </p:spPr>
        <p:txBody>
          <a:bodyPr wrap="square" rtlCol="0">
            <a:spAutoFit/>
          </a:bodyPr>
          <a:lstStyle/>
          <a:p>
            <a:pPr algn="ctr">
              <a:lnSpc>
                <a:spcPct val="120000"/>
              </a:lnSpc>
            </a:pPr>
            <a:r>
              <a:rPr lang="zh-CN" altLang="en-US" sz="5400" b="1" dirty="0">
                <a:solidFill>
                  <a:schemeClr val="bg1"/>
                </a:solidFill>
                <a:effectLst>
                  <a:glow rad="25400">
                    <a:schemeClr val="bg1">
                      <a:alpha val="60000"/>
                    </a:schemeClr>
                  </a:glow>
                </a:effectLst>
                <a:cs typeface="+mn-ea"/>
                <a:sym typeface="+mn-lt"/>
              </a:rPr>
              <a:t>毕业答辩</a:t>
            </a:r>
          </a:p>
        </p:txBody>
      </p:sp>
      <p:grpSp>
        <p:nvGrpSpPr>
          <p:cNvPr id="1602" name="组合 1601"/>
          <p:cNvGrpSpPr/>
          <p:nvPr/>
        </p:nvGrpSpPr>
        <p:grpSpPr>
          <a:xfrm>
            <a:off x="4187746" y="4007498"/>
            <a:ext cx="3985895" cy="350865"/>
            <a:chOff x="4325622" y="5966877"/>
            <a:chExt cx="3985895" cy="350865"/>
          </a:xfrm>
        </p:grpSpPr>
        <p:sp>
          <p:nvSpPr>
            <p:cNvPr id="1603" name="文本框 1602"/>
            <p:cNvSpPr txBox="1"/>
            <p:nvPr/>
          </p:nvSpPr>
          <p:spPr>
            <a:xfrm>
              <a:off x="6235702" y="5966877"/>
              <a:ext cx="2075815" cy="328551"/>
            </a:xfrm>
            <a:prstGeom prst="rect">
              <a:avLst/>
            </a:prstGeom>
            <a:noFill/>
          </p:spPr>
          <p:txBody>
            <a:bodyPr wrap="square" rtlCol="0">
              <a:spAutoFit/>
            </a:bodyPr>
            <a:lstStyle/>
            <a:p>
              <a:pPr marL="285750" indent="-285750">
                <a:lnSpc>
                  <a:spcPct val="120000"/>
                </a:lnSpc>
                <a:buClr>
                  <a:schemeClr val="bg1"/>
                </a:buClr>
                <a:buSzPct val="130000"/>
                <a:buFont typeface="Wingdings" panose="05000000000000000000" pitchFamily="2" charset="2"/>
                <a:buChar char="n"/>
              </a:pPr>
              <a:r>
                <a:rPr lang="zh-CN" altLang="en-US" sz="1400" dirty="0">
                  <a:solidFill>
                    <a:schemeClr val="bg1"/>
                  </a:solidFill>
                  <a:cs typeface="+mn-ea"/>
                  <a:sym typeface="+mn-lt"/>
                </a:rPr>
                <a:t>指导老师</a:t>
              </a:r>
              <a:r>
                <a:rPr lang="zh-CN" altLang="en-US" sz="1400" dirty="0" smtClean="0">
                  <a:solidFill>
                    <a:schemeClr val="bg1"/>
                  </a:solidFill>
                  <a:cs typeface="+mn-ea"/>
                  <a:sym typeface="+mn-lt"/>
                </a:rPr>
                <a:t>：青课</a:t>
              </a:r>
              <a:endParaRPr lang="en-US" altLang="zh-CN" sz="1400" dirty="0">
                <a:solidFill>
                  <a:schemeClr val="bg1"/>
                </a:solidFill>
                <a:cs typeface="+mn-ea"/>
                <a:sym typeface="+mn-lt"/>
              </a:endParaRPr>
            </a:p>
          </p:txBody>
        </p:sp>
        <p:sp>
          <p:nvSpPr>
            <p:cNvPr id="1604" name="文本框 1603"/>
            <p:cNvSpPr txBox="1"/>
            <p:nvPr/>
          </p:nvSpPr>
          <p:spPr>
            <a:xfrm>
              <a:off x="4325622" y="5966877"/>
              <a:ext cx="1975662" cy="350865"/>
            </a:xfrm>
            <a:prstGeom prst="rect">
              <a:avLst/>
            </a:prstGeom>
            <a:noFill/>
          </p:spPr>
          <p:txBody>
            <a:bodyPr wrap="square" rtlCol="0">
              <a:spAutoFit/>
            </a:bodyPr>
            <a:lstStyle/>
            <a:p>
              <a:pPr marL="285750" indent="-285750" algn="r">
                <a:lnSpc>
                  <a:spcPct val="120000"/>
                </a:lnSpc>
                <a:buClr>
                  <a:schemeClr val="bg1"/>
                </a:buClr>
                <a:buSzPct val="130000"/>
                <a:buFont typeface="Wingdings" panose="05000000000000000000" pitchFamily="2" charset="2"/>
                <a:buChar char="n"/>
              </a:pPr>
              <a:r>
                <a:rPr lang="zh-CN" altLang="en-US" sz="1400" dirty="0">
                  <a:solidFill>
                    <a:schemeClr val="bg1"/>
                  </a:solidFill>
                  <a:cs typeface="+mn-ea"/>
                  <a:sym typeface="+mn-lt"/>
                </a:rPr>
                <a:t>学生</a:t>
              </a:r>
              <a:r>
                <a:rPr lang="zh-CN" altLang="en-US" sz="1400" dirty="0" smtClean="0">
                  <a:solidFill>
                    <a:schemeClr val="bg1"/>
                  </a:solidFill>
                  <a:cs typeface="+mn-ea"/>
                  <a:sym typeface="+mn-lt"/>
                </a:rPr>
                <a:t>：青课</a:t>
              </a:r>
              <a:endParaRPr lang="en-US" altLang="zh-CN" sz="1400" dirty="0">
                <a:solidFill>
                  <a:schemeClr val="bg1"/>
                </a:solidFill>
                <a:cs typeface="+mn-ea"/>
                <a:sym typeface="+mn-lt"/>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0"/>
          <p:cNvSpPr txBox="1"/>
          <p:nvPr/>
        </p:nvSpPr>
        <p:spPr>
          <a:xfrm>
            <a:off x="1633330" y="5565258"/>
            <a:ext cx="2060080" cy="775597"/>
          </a:xfrm>
          <a:prstGeom prst="rect">
            <a:avLst/>
          </a:prstGeom>
          <a:noFill/>
        </p:spPr>
        <p:txBody>
          <a:bodyPr wrap="square" lIns="0" tIns="0" rIns="0" bIns="0" rtlCol="0">
            <a:spAutoFit/>
          </a:bodyPr>
          <a:lstStyle/>
          <a:p>
            <a:pPr algn="ctr">
              <a:lnSpc>
                <a:spcPct val="120000"/>
              </a:lnSpc>
            </a:pPr>
            <a:r>
              <a:rPr lang="en-US" altLang="zh-CN" sz="1400">
                <a:solidFill>
                  <a:schemeClr val="bg1"/>
                </a:solidFill>
                <a:cs typeface="+mn-ea"/>
                <a:sym typeface="+mn-lt"/>
              </a:rPr>
              <a:t>Lorem ipsum dolor sit amet, consectetur adipisicing elit</a:t>
            </a:r>
            <a:endParaRPr lang="en-US" altLang="zh-CN" sz="1400" dirty="0">
              <a:solidFill>
                <a:schemeClr val="bg1"/>
              </a:solidFill>
              <a:cs typeface="+mn-ea"/>
              <a:sym typeface="+mn-lt"/>
            </a:endParaRPr>
          </a:p>
        </p:txBody>
      </p:sp>
      <p:sp>
        <p:nvSpPr>
          <p:cNvPr id="7" name="TextBox 51"/>
          <p:cNvSpPr txBox="1"/>
          <p:nvPr/>
        </p:nvSpPr>
        <p:spPr>
          <a:xfrm>
            <a:off x="1731188" y="5265776"/>
            <a:ext cx="1864365" cy="270010"/>
          </a:xfrm>
          <a:prstGeom prst="rect">
            <a:avLst/>
          </a:prstGeom>
          <a:noFill/>
        </p:spPr>
        <p:txBody>
          <a:bodyPr wrap="square" lIns="0" tIns="0" rIns="0" bIns="0" rtlCol="0">
            <a:spAutoFit/>
          </a:bodyPr>
          <a:lstStyle/>
          <a:p>
            <a:pPr algn="ctr">
              <a:lnSpc>
                <a:spcPct val="120000"/>
              </a:lnSpc>
            </a:pPr>
            <a:r>
              <a:rPr lang="zh-CN" altLang="en-US" sz="1600" b="1" dirty="0">
                <a:solidFill>
                  <a:schemeClr val="bg1"/>
                </a:solidFill>
                <a:cs typeface="+mn-ea"/>
                <a:sym typeface="+mn-lt"/>
              </a:rPr>
              <a:t>点击编辑</a:t>
            </a:r>
            <a:endParaRPr lang="en-GB" altLang="zh-CN" sz="1600" b="1" dirty="0">
              <a:solidFill>
                <a:schemeClr val="bg1"/>
              </a:solidFill>
              <a:cs typeface="+mn-ea"/>
              <a:sym typeface="+mn-lt"/>
            </a:endParaRPr>
          </a:p>
        </p:txBody>
      </p:sp>
      <p:sp>
        <p:nvSpPr>
          <p:cNvPr id="8" name="TextBox 50"/>
          <p:cNvSpPr txBox="1"/>
          <p:nvPr/>
        </p:nvSpPr>
        <p:spPr>
          <a:xfrm>
            <a:off x="4999370" y="5565258"/>
            <a:ext cx="2060080" cy="775597"/>
          </a:xfrm>
          <a:prstGeom prst="rect">
            <a:avLst/>
          </a:prstGeom>
          <a:noFill/>
        </p:spPr>
        <p:txBody>
          <a:bodyPr wrap="square" lIns="0" tIns="0" rIns="0" bIns="0" rtlCol="0">
            <a:spAutoFit/>
          </a:bodyPr>
          <a:lstStyle/>
          <a:p>
            <a:pPr algn="ctr">
              <a:lnSpc>
                <a:spcPct val="120000"/>
              </a:lnSpc>
            </a:pPr>
            <a:r>
              <a:rPr lang="en-US" altLang="zh-CN" sz="1400">
                <a:solidFill>
                  <a:schemeClr val="bg1"/>
                </a:solidFill>
                <a:cs typeface="+mn-ea"/>
                <a:sym typeface="+mn-lt"/>
              </a:rPr>
              <a:t>Lorem ipsum dolor sit amet, consectetur adipisicing elit</a:t>
            </a:r>
            <a:endParaRPr lang="en-US" altLang="zh-CN" sz="1400" dirty="0">
              <a:solidFill>
                <a:schemeClr val="bg1"/>
              </a:solidFill>
              <a:cs typeface="+mn-ea"/>
              <a:sym typeface="+mn-lt"/>
            </a:endParaRPr>
          </a:p>
        </p:txBody>
      </p:sp>
      <p:sp>
        <p:nvSpPr>
          <p:cNvPr id="9" name="TextBox 51"/>
          <p:cNvSpPr txBox="1"/>
          <p:nvPr/>
        </p:nvSpPr>
        <p:spPr>
          <a:xfrm>
            <a:off x="5097228" y="5265776"/>
            <a:ext cx="1864365" cy="270010"/>
          </a:xfrm>
          <a:prstGeom prst="rect">
            <a:avLst/>
          </a:prstGeom>
          <a:noFill/>
        </p:spPr>
        <p:txBody>
          <a:bodyPr wrap="square" lIns="0" tIns="0" rIns="0" bIns="0" rtlCol="0">
            <a:spAutoFit/>
          </a:bodyPr>
          <a:lstStyle/>
          <a:p>
            <a:pPr algn="ctr">
              <a:lnSpc>
                <a:spcPct val="120000"/>
              </a:lnSpc>
            </a:pPr>
            <a:r>
              <a:rPr lang="zh-CN" altLang="en-US" sz="1600" b="1" dirty="0">
                <a:solidFill>
                  <a:schemeClr val="bg1"/>
                </a:solidFill>
                <a:cs typeface="+mn-ea"/>
                <a:sym typeface="+mn-lt"/>
              </a:rPr>
              <a:t>点击编辑</a:t>
            </a:r>
            <a:endParaRPr lang="en-GB" altLang="zh-CN" sz="1600" b="1" dirty="0">
              <a:solidFill>
                <a:schemeClr val="bg1"/>
              </a:solidFill>
              <a:cs typeface="+mn-ea"/>
              <a:sym typeface="+mn-lt"/>
            </a:endParaRPr>
          </a:p>
        </p:txBody>
      </p:sp>
      <p:sp>
        <p:nvSpPr>
          <p:cNvPr id="10" name="TextBox 50"/>
          <p:cNvSpPr txBox="1"/>
          <p:nvPr/>
        </p:nvSpPr>
        <p:spPr>
          <a:xfrm>
            <a:off x="8546756" y="5565258"/>
            <a:ext cx="2060080" cy="775597"/>
          </a:xfrm>
          <a:prstGeom prst="rect">
            <a:avLst/>
          </a:prstGeom>
          <a:noFill/>
        </p:spPr>
        <p:txBody>
          <a:bodyPr wrap="square" lIns="0" tIns="0" rIns="0" bIns="0" rtlCol="0">
            <a:spAutoFit/>
          </a:bodyPr>
          <a:lstStyle/>
          <a:p>
            <a:pPr algn="ctr">
              <a:lnSpc>
                <a:spcPct val="120000"/>
              </a:lnSpc>
            </a:pPr>
            <a:r>
              <a:rPr lang="en-US" altLang="zh-CN" sz="1400">
                <a:solidFill>
                  <a:schemeClr val="bg1"/>
                </a:solidFill>
                <a:cs typeface="+mn-ea"/>
                <a:sym typeface="+mn-lt"/>
              </a:rPr>
              <a:t>Lorem ipsum dolor sit amet, consectetur adipisicing elit</a:t>
            </a:r>
            <a:endParaRPr lang="en-US" altLang="zh-CN" sz="1400" dirty="0">
              <a:solidFill>
                <a:schemeClr val="bg1"/>
              </a:solidFill>
              <a:cs typeface="+mn-ea"/>
              <a:sym typeface="+mn-lt"/>
            </a:endParaRPr>
          </a:p>
        </p:txBody>
      </p:sp>
      <p:sp>
        <p:nvSpPr>
          <p:cNvPr id="11" name="TextBox 51"/>
          <p:cNvSpPr txBox="1"/>
          <p:nvPr/>
        </p:nvSpPr>
        <p:spPr>
          <a:xfrm>
            <a:off x="8644614" y="5265776"/>
            <a:ext cx="1864365" cy="270010"/>
          </a:xfrm>
          <a:prstGeom prst="rect">
            <a:avLst/>
          </a:prstGeom>
          <a:noFill/>
        </p:spPr>
        <p:txBody>
          <a:bodyPr wrap="square" lIns="0" tIns="0" rIns="0" bIns="0" rtlCol="0">
            <a:spAutoFit/>
          </a:bodyPr>
          <a:lstStyle/>
          <a:p>
            <a:pPr algn="ctr">
              <a:lnSpc>
                <a:spcPct val="120000"/>
              </a:lnSpc>
            </a:pPr>
            <a:r>
              <a:rPr lang="zh-CN" altLang="en-US" sz="1600" b="1" dirty="0">
                <a:solidFill>
                  <a:schemeClr val="bg1"/>
                </a:solidFill>
                <a:cs typeface="+mn-ea"/>
                <a:sym typeface="+mn-lt"/>
              </a:rPr>
              <a:t>点击编辑</a:t>
            </a:r>
            <a:endParaRPr lang="en-GB" altLang="zh-CN" sz="1600" b="1" dirty="0">
              <a:solidFill>
                <a:schemeClr val="bg1"/>
              </a:solidFill>
              <a:cs typeface="+mn-ea"/>
              <a:sym typeface="+mn-lt"/>
            </a:endParaRPr>
          </a:p>
        </p:txBody>
      </p:sp>
      <p:sp>
        <p:nvSpPr>
          <p:cNvPr id="17"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18" name="文本框 17"/>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研究文献综述</a:t>
            </a:r>
            <a:endParaRPr lang="zh-CN" altLang="en-US" b="1" dirty="0">
              <a:solidFill>
                <a:schemeClr val="bg1"/>
              </a:solidFill>
              <a:cs typeface="+mn-ea"/>
              <a:sym typeface="+mn-lt"/>
            </a:endParaRPr>
          </a:p>
        </p:txBody>
      </p:sp>
      <p:pic>
        <p:nvPicPr>
          <p:cNvPr id="15" name="图片占位符 14"/>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l="2610" r="2610"/>
          <a:stretch>
            <a:fillRect/>
          </a:stretch>
        </p:blipFill>
        <p:spPr/>
      </p:pic>
      <p:pic>
        <p:nvPicPr>
          <p:cNvPr id="23" name="图片占位符 22"/>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l="2610" r="2610"/>
          <a:stretch>
            <a:fillRect/>
          </a:stretch>
        </p:blipFill>
        <p:spPr/>
      </p:pic>
      <p:pic>
        <p:nvPicPr>
          <p:cNvPr id="25" name="图片占位符 24"/>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2610" r="2610"/>
          <a:stretch>
            <a:fillRect/>
          </a:stretch>
        </p:blipFill>
        <p:spPr/>
      </p:pic>
      <p:grpSp>
        <p:nvGrpSpPr>
          <p:cNvPr id="29" name="组合 28"/>
          <p:cNvGrpSpPr/>
          <p:nvPr>
            <p:custDataLst>
              <p:tags r:id="rId2"/>
            </p:custDataLst>
          </p:nvPr>
        </p:nvGrpSpPr>
        <p:grpSpPr>
          <a:xfrm>
            <a:off x="319026" y="372249"/>
            <a:ext cx="407472" cy="407472"/>
            <a:chOff x="-1828799" y="-88608"/>
            <a:chExt cx="754743" cy="754743"/>
          </a:xfrm>
        </p:grpSpPr>
        <p:sp>
          <p:nvSpPr>
            <p:cNvPr id="30" name="椭圆 29"/>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椭圆 30"/>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0957" y="2159349"/>
            <a:ext cx="7882766" cy="2298349"/>
            <a:chOff x="4285800" y="3785659"/>
            <a:chExt cx="15806053" cy="4608512"/>
          </a:xfrm>
        </p:grpSpPr>
        <p:sp>
          <p:nvSpPr>
            <p:cNvPr id="3" name="Oval 55"/>
            <p:cNvSpPr/>
            <p:nvPr/>
          </p:nvSpPr>
          <p:spPr>
            <a:xfrm>
              <a:off x="9821079" y="3785659"/>
              <a:ext cx="4607312" cy="4608512"/>
            </a:xfrm>
            <a:prstGeom prst="ellipse">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sym typeface="+mn-lt"/>
              </a:endParaRPr>
            </a:p>
          </p:txBody>
        </p:sp>
        <p:sp>
          <p:nvSpPr>
            <p:cNvPr id="4" name="Oval 58"/>
            <p:cNvSpPr/>
            <p:nvPr/>
          </p:nvSpPr>
          <p:spPr>
            <a:xfrm>
              <a:off x="4285800" y="4288932"/>
              <a:ext cx="3583672" cy="3584605"/>
            </a:xfrm>
            <a:prstGeom prst="ellipse">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sym typeface="+mn-lt"/>
              </a:endParaRPr>
            </a:p>
          </p:txBody>
        </p:sp>
        <p:sp>
          <p:nvSpPr>
            <p:cNvPr id="5" name="Oval 61"/>
            <p:cNvSpPr/>
            <p:nvPr/>
          </p:nvSpPr>
          <p:spPr>
            <a:xfrm>
              <a:off x="16508181" y="4288932"/>
              <a:ext cx="3583672" cy="3584605"/>
            </a:xfrm>
            <a:prstGeom prst="ellipse">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sym typeface="+mn-lt"/>
              </a:endParaRPr>
            </a:p>
          </p:txBody>
        </p:sp>
        <p:sp>
          <p:nvSpPr>
            <p:cNvPr id="6" name="Freeform 72"/>
            <p:cNvSpPr>
              <a:spLocks noEditPoints="1"/>
            </p:cNvSpPr>
            <p:nvPr/>
          </p:nvSpPr>
          <p:spPr bwMode="auto">
            <a:xfrm>
              <a:off x="11063391" y="4896586"/>
              <a:ext cx="2293904" cy="2147793"/>
            </a:xfrm>
            <a:custGeom>
              <a:avLst/>
              <a:gdLst>
                <a:gd name="T0" fmla="*/ 73 w 73"/>
                <a:gd name="T1" fmla="*/ 14 h 68"/>
                <a:gd name="T2" fmla="*/ 73 w 73"/>
                <a:gd name="T3" fmla="*/ 19 h 68"/>
                <a:gd name="T4" fmla="*/ 68 w 73"/>
                <a:gd name="T5" fmla="*/ 19 h 68"/>
                <a:gd name="T6" fmla="*/ 65 w 73"/>
                <a:gd name="T7" fmla="*/ 22 h 68"/>
                <a:gd name="T8" fmla="*/ 7 w 73"/>
                <a:gd name="T9" fmla="*/ 22 h 68"/>
                <a:gd name="T10" fmla="*/ 5 w 73"/>
                <a:gd name="T11" fmla="*/ 19 h 68"/>
                <a:gd name="T12" fmla="*/ 0 w 73"/>
                <a:gd name="T13" fmla="*/ 19 h 68"/>
                <a:gd name="T14" fmla="*/ 0 w 73"/>
                <a:gd name="T15" fmla="*/ 14 h 68"/>
                <a:gd name="T16" fmla="*/ 36 w 73"/>
                <a:gd name="T17" fmla="*/ 0 h 68"/>
                <a:gd name="T18" fmla="*/ 73 w 73"/>
                <a:gd name="T19" fmla="*/ 14 h 68"/>
                <a:gd name="T20" fmla="*/ 73 w 73"/>
                <a:gd name="T21" fmla="*/ 63 h 68"/>
                <a:gd name="T22" fmla="*/ 73 w 73"/>
                <a:gd name="T23" fmla="*/ 68 h 68"/>
                <a:gd name="T24" fmla="*/ 0 w 73"/>
                <a:gd name="T25" fmla="*/ 68 h 68"/>
                <a:gd name="T26" fmla="*/ 0 w 73"/>
                <a:gd name="T27" fmla="*/ 63 h 68"/>
                <a:gd name="T28" fmla="*/ 2 w 73"/>
                <a:gd name="T29" fmla="*/ 60 h 68"/>
                <a:gd name="T30" fmla="*/ 70 w 73"/>
                <a:gd name="T31" fmla="*/ 60 h 68"/>
                <a:gd name="T32" fmla="*/ 73 w 73"/>
                <a:gd name="T33" fmla="*/ 63 h 68"/>
                <a:gd name="T34" fmla="*/ 19 w 73"/>
                <a:gd name="T35" fmla="*/ 24 h 68"/>
                <a:gd name="T36" fmla="*/ 19 w 73"/>
                <a:gd name="T37" fmla="*/ 53 h 68"/>
                <a:gd name="T38" fmla="*/ 24 w 73"/>
                <a:gd name="T39" fmla="*/ 53 h 68"/>
                <a:gd name="T40" fmla="*/ 24 w 73"/>
                <a:gd name="T41" fmla="*/ 24 h 68"/>
                <a:gd name="T42" fmla="*/ 34 w 73"/>
                <a:gd name="T43" fmla="*/ 24 h 68"/>
                <a:gd name="T44" fmla="*/ 34 w 73"/>
                <a:gd name="T45" fmla="*/ 53 h 68"/>
                <a:gd name="T46" fmla="*/ 39 w 73"/>
                <a:gd name="T47" fmla="*/ 53 h 68"/>
                <a:gd name="T48" fmla="*/ 39 w 73"/>
                <a:gd name="T49" fmla="*/ 24 h 68"/>
                <a:gd name="T50" fmla="*/ 48 w 73"/>
                <a:gd name="T51" fmla="*/ 24 h 68"/>
                <a:gd name="T52" fmla="*/ 48 w 73"/>
                <a:gd name="T53" fmla="*/ 53 h 68"/>
                <a:gd name="T54" fmla="*/ 53 w 73"/>
                <a:gd name="T55" fmla="*/ 53 h 68"/>
                <a:gd name="T56" fmla="*/ 53 w 73"/>
                <a:gd name="T57" fmla="*/ 24 h 68"/>
                <a:gd name="T58" fmla="*/ 63 w 73"/>
                <a:gd name="T59" fmla="*/ 24 h 68"/>
                <a:gd name="T60" fmla="*/ 63 w 73"/>
                <a:gd name="T61" fmla="*/ 53 h 68"/>
                <a:gd name="T62" fmla="*/ 65 w 73"/>
                <a:gd name="T63" fmla="*/ 53 h 68"/>
                <a:gd name="T64" fmla="*/ 68 w 73"/>
                <a:gd name="T65" fmla="*/ 56 h 68"/>
                <a:gd name="T66" fmla="*/ 68 w 73"/>
                <a:gd name="T67" fmla="*/ 58 h 68"/>
                <a:gd name="T68" fmla="*/ 5 w 73"/>
                <a:gd name="T69" fmla="*/ 58 h 68"/>
                <a:gd name="T70" fmla="*/ 5 w 73"/>
                <a:gd name="T71" fmla="*/ 56 h 68"/>
                <a:gd name="T72" fmla="*/ 7 w 73"/>
                <a:gd name="T73" fmla="*/ 53 h 68"/>
                <a:gd name="T74" fmla="*/ 9 w 73"/>
                <a:gd name="T75" fmla="*/ 53 h 68"/>
                <a:gd name="T76" fmla="*/ 9 w 73"/>
                <a:gd name="T77" fmla="*/ 24 h 68"/>
                <a:gd name="T78" fmla="*/ 19 w 73"/>
                <a:gd name="T79" fmla="*/ 24 h 6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3" h="68">
                  <a:moveTo>
                    <a:pt x="73" y="14"/>
                  </a:moveTo>
                  <a:cubicBezTo>
                    <a:pt x="73" y="19"/>
                    <a:pt x="73" y="19"/>
                    <a:pt x="73" y="19"/>
                  </a:cubicBezTo>
                  <a:cubicBezTo>
                    <a:pt x="68" y="19"/>
                    <a:pt x="68" y="19"/>
                    <a:pt x="68" y="19"/>
                  </a:cubicBezTo>
                  <a:cubicBezTo>
                    <a:pt x="68" y="20"/>
                    <a:pt x="67" y="22"/>
                    <a:pt x="65" y="22"/>
                  </a:cubicBezTo>
                  <a:cubicBezTo>
                    <a:pt x="7" y="22"/>
                    <a:pt x="7" y="22"/>
                    <a:pt x="7" y="22"/>
                  </a:cubicBezTo>
                  <a:cubicBezTo>
                    <a:pt x="6" y="22"/>
                    <a:pt x="5" y="20"/>
                    <a:pt x="5" y="19"/>
                  </a:cubicBezTo>
                  <a:cubicBezTo>
                    <a:pt x="0" y="19"/>
                    <a:pt x="0" y="19"/>
                    <a:pt x="0" y="19"/>
                  </a:cubicBezTo>
                  <a:cubicBezTo>
                    <a:pt x="0" y="14"/>
                    <a:pt x="0" y="14"/>
                    <a:pt x="0" y="14"/>
                  </a:cubicBezTo>
                  <a:cubicBezTo>
                    <a:pt x="36" y="0"/>
                    <a:pt x="36" y="0"/>
                    <a:pt x="36" y="0"/>
                  </a:cubicBezTo>
                  <a:lnTo>
                    <a:pt x="73" y="14"/>
                  </a:lnTo>
                  <a:close/>
                  <a:moveTo>
                    <a:pt x="73" y="63"/>
                  </a:moveTo>
                  <a:cubicBezTo>
                    <a:pt x="73" y="68"/>
                    <a:pt x="73" y="68"/>
                    <a:pt x="73" y="68"/>
                  </a:cubicBezTo>
                  <a:cubicBezTo>
                    <a:pt x="0" y="68"/>
                    <a:pt x="0" y="68"/>
                    <a:pt x="0" y="68"/>
                  </a:cubicBezTo>
                  <a:cubicBezTo>
                    <a:pt x="0" y="63"/>
                    <a:pt x="0" y="63"/>
                    <a:pt x="0" y="63"/>
                  </a:cubicBezTo>
                  <a:cubicBezTo>
                    <a:pt x="0" y="62"/>
                    <a:pt x="1" y="60"/>
                    <a:pt x="2" y="60"/>
                  </a:cubicBezTo>
                  <a:cubicBezTo>
                    <a:pt x="70" y="60"/>
                    <a:pt x="70" y="60"/>
                    <a:pt x="70" y="60"/>
                  </a:cubicBezTo>
                  <a:cubicBezTo>
                    <a:pt x="71" y="60"/>
                    <a:pt x="73" y="62"/>
                    <a:pt x="73" y="63"/>
                  </a:cubicBezTo>
                  <a:close/>
                  <a:moveTo>
                    <a:pt x="19" y="24"/>
                  </a:moveTo>
                  <a:cubicBezTo>
                    <a:pt x="19" y="53"/>
                    <a:pt x="19" y="53"/>
                    <a:pt x="19" y="53"/>
                  </a:cubicBezTo>
                  <a:cubicBezTo>
                    <a:pt x="24" y="53"/>
                    <a:pt x="24" y="53"/>
                    <a:pt x="24" y="53"/>
                  </a:cubicBezTo>
                  <a:cubicBezTo>
                    <a:pt x="24" y="24"/>
                    <a:pt x="24" y="24"/>
                    <a:pt x="24" y="24"/>
                  </a:cubicBezTo>
                  <a:cubicBezTo>
                    <a:pt x="34" y="24"/>
                    <a:pt x="34" y="24"/>
                    <a:pt x="34" y="24"/>
                  </a:cubicBezTo>
                  <a:cubicBezTo>
                    <a:pt x="34" y="53"/>
                    <a:pt x="34" y="53"/>
                    <a:pt x="34" y="53"/>
                  </a:cubicBezTo>
                  <a:cubicBezTo>
                    <a:pt x="39" y="53"/>
                    <a:pt x="39" y="53"/>
                    <a:pt x="39" y="53"/>
                  </a:cubicBezTo>
                  <a:cubicBezTo>
                    <a:pt x="39" y="24"/>
                    <a:pt x="39" y="24"/>
                    <a:pt x="39" y="24"/>
                  </a:cubicBezTo>
                  <a:cubicBezTo>
                    <a:pt x="48" y="24"/>
                    <a:pt x="48" y="24"/>
                    <a:pt x="48" y="24"/>
                  </a:cubicBezTo>
                  <a:cubicBezTo>
                    <a:pt x="48" y="53"/>
                    <a:pt x="48" y="53"/>
                    <a:pt x="48" y="53"/>
                  </a:cubicBezTo>
                  <a:cubicBezTo>
                    <a:pt x="53" y="53"/>
                    <a:pt x="53" y="53"/>
                    <a:pt x="53" y="53"/>
                  </a:cubicBezTo>
                  <a:cubicBezTo>
                    <a:pt x="53" y="24"/>
                    <a:pt x="53" y="24"/>
                    <a:pt x="53" y="24"/>
                  </a:cubicBezTo>
                  <a:cubicBezTo>
                    <a:pt x="63" y="24"/>
                    <a:pt x="63" y="24"/>
                    <a:pt x="63" y="24"/>
                  </a:cubicBezTo>
                  <a:cubicBezTo>
                    <a:pt x="63" y="53"/>
                    <a:pt x="63" y="53"/>
                    <a:pt x="63" y="53"/>
                  </a:cubicBezTo>
                  <a:cubicBezTo>
                    <a:pt x="65" y="53"/>
                    <a:pt x="65" y="53"/>
                    <a:pt x="65" y="53"/>
                  </a:cubicBezTo>
                  <a:cubicBezTo>
                    <a:pt x="67" y="53"/>
                    <a:pt x="68" y="54"/>
                    <a:pt x="68" y="56"/>
                  </a:cubicBezTo>
                  <a:cubicBezTo>
                    <a:pt x="68" y="58"/>
                    <a:pt x="68" y="58"/>
                    <a:pt x="68" y="58"/>
                  </a:cubicBezTo>
                  <a:cubicBezTo>
                    <a:pt x="5" y="58"/>
                    <a:pt x="5" y="58"/>
                    <a:pt x="5" y="58"/>
                  </a:cubicBezTo>
                  <a:cubicBezTo>
                    <a:pt x="5" y="56"/>
                    <a:pt x="5" y="56"/>
                    <a:pt x="5" y="56"/>
                  </a:cubicBezTo>
                  <a:cubicBezTo>
                    <a:pt x="5" y="54"/>
                    <a:pt x="6" y="53"/>
                    <a:pt x="7" y="53"/>
                  </a:cubicBezTo>
                  <a:cubicBezTo>
                    <a:pt x="9" y="53"/>
                    <a:pt x="9" y="53"/>
                    <a:pt x="9" y="53"/>
                  </a:cubicBezTo>
                  <a:cubicBezTo>
                    <a:pt x="9" y="24"/>
                    <a:pt x="9" y="24"/>
                    <a:pt x="9" y="24"/>
                  </a:cubicBezTo>
                  <a:lnTo>
                    <a:pt x="19"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20000"/>
                </a:lnSpc>
              </a:pPr>
              <a:endParaRPr lang="en-US" sz="9600" dirty="0">
                <a:solidFill>
                  <a:schemeClr val="bg1"/>
                </a:solidFill>
                <a:cs typeface="+mn-ea"/>
                <a:sym typeface="+mn-lt"/>
              </a:endParaRPr>
            </a:p>
          </p:txBody>
        </p:sp>
        <p:sp>
          <p:nvSpPr>
            <p:cNvPr id="7" name="Freeform 158"/>
            <p:cNvSpPr>
              <a:spLocks noEditPoints="1"/>
            </p:cNvSpPr>
            <p:nvPr/>
          </p:nvSpPr>
          <p:spPr bwMode="auto">
            <a:xfrm>
              <a:off x="5426021" y="5509687"/>
              <a:ext cx="1333608" cy="1143094"/>
            </a:xfrm>
            <a:custGeom>
              <a:avLst/>
              <a:gdLst>
                <a:gd name="T0" fmla="*/ 68 w 68"/>
                <a:gd name="T1" fmla="*/ 30 h 58"/>
                <a:gd name="T2" fmla="*/ 0 w 68"/>
                <a:gd name="T3" fmla="*/ 30 h 58"/>
                <a:gd name="T4" fmla="*/ 0 w 68"/>
                <a:gd name="T5" fmla="*/ 15 h 58"/>
                <a:gd name="T6" fmla="*/ 7 w 68"/>
                <a:gd name="T7" fmla="*/ 9 h 58"/>
                <a:gd name="T8" fmla="*/ 20 w 68"/>
                <a:gd name="T9" fmla="*/ 9 h 58"/>
                <a:gd name="T10" fmla="*/ 20 w 68"/>
                <a:gd name="T11" fmla="*/ 3 h 58"/>
                <a:gd name="T12" fmla="*/ 24 w 68"/>
                <a:gd name="T13" fmla="*/ 0 h 58"/>
                <a:gd name="T14" fmla="*/ 45 w 68"/>
                <a:gd name="T15" fmla="*/ 0 h 58"/>
                <a:gd name="T16" fmla="*/ 49 w 68"/>
                <a:gd name="T17" fmla="*/ 3 h 58"/>
                <a:gd name="T18" fmla="*/ 49 w 68"/>
                <a:gd name="T19" fmla="*/ 9 h 58"/>
                <a:gd name="T20" fmla="*/ 62 w 68"/>
                <a:gd name="T21" fmla="*/ 9 h 58"/>
                <a:gd name="T22" fmla="*/ 68 w 68"/>
                <a:gd name="T23" fmla="*/ 15 h 58"/>
                <a:gd name="T24" fmla="*/ 68 w 68"/>
                <a:gd name="T25" fmla="*/ 30 h 58"/>
                <a:gd name="T26" fmla="*/ 68 w 68"/>
                <a:gd name="T27" fmla="*/ 52 h 58"/>
                <a:gd name="T28" fmla="*/ 62 w 68"/>
                <a:gd name="T29" fmla="*/ 58 h 58"/>
                <a:gd name="T30" fmla="*/ 7 w 68"/>
                <a:gd name="T31" fmla="*/ 58 h 58"/>
                <a:gd name="T32" fmla="*/ 0 w 68"/>
                <a:gd name="T33" fmla="*/ 52 h 58"/>
                <a:gd name="T34" fmla="*/ 0 w 68"/>
                <a:gd name="T35" fmla="*/ 34 h 58"/>
                <a:gd name="T36" fmla="*/ 26 w 68"/>
                <a:gd name="T37" fmla="*/ 34 h 58"/>
                <a:gd name="T38" fmla="*/ 26 w 68"/>
                <a:gd name="T39" fmla="*/ 40 h 58"/>
                <a:gd name="T40" fmla="*/ 28 w 68"/>
                <a:gd name="T41" fmla="*/ 42 h 58"/>
                <a:gd name="T42" fmla="*/ 41 w 68"/>
                <a:gd name="T43" fmla="*/ 42 h 58"/>
                <a:gd name="T44" fmla="*/ 43 w 68"/>
                <a:gd name="T45" fmla="*/ 40 h 58"/>
                <a:gd name="T46" fmla="*/ 43 w 68"/>
                <a:gd name="T47" fmla="*/ 34 h 58"/>
                <a:gd name="T48" fmla="*/ 68 w 68"/>
                <a:gd name="T49" fmla="*/ 34 h 58"/>
                <a:gd name="T50" fmla="*/ 68 w 68"/>
                <a:gd name="T51" fmla="*/ 52 h 58"/>
                <a:gd name="T52" fmla="*/ 44 w 68"/>
                <a:gd name="T53" fmla="*/ 9 h 58"/>
                <a:gd name="T54" fmla="*/ 44 w 68"/>
                <a:gd name="T55" fmla="*/ 5 h 58"/>
                <a:gd name="T56" fmla="*/ 25 w 68"/>
                <a:gd name="T57" fmla="*/ 5 h 58"/>
                <a:gd name="T58" fmla="*/ 25 w 68"/>
                <a:gd name="T59" fmla="*/ 9 h 58"/>
                <a:gd name="T60" fmla="*/ 44 w 68"/>
                <a:gd name="T61" fmla="*/ 9 h 58"/>
                <a:gd name="T62" fmla="*/ 39 w 68"/>
                <a:gd name="T63" fmla="*/ 39 h 58"/>
                <a:gd name="T64" fmla="*/ 30 w 68"/>
                <a:gd name="T65" fmla="*/ 39 h 58"/>
                <a:gd name="T66" fmla="*/ 30 w 68"/>
                <a:gd name="T67" fmla="*/ 34 h 58"/>
                <a:gd name="T68" fmla="*/ 39 w 68"/>
                <a:gd name="T69" fmla="*/ 34 h 58"/>
                <a:gd name="T70" fmla="*/ 39 w 68"/>
                <a:gd name="T71" fmla="*/ 39 h 5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20000"/>
                </a:lnSpc>
              </a:pPr>
              <a:endParaRPr lang="en-US" sz="9600" dirty="0">
                <a:solidFill>
                  <a:schemeClr val="bg1"/>
                </a:solidFill>
                <a:cs typeface="+mn-ea"/>
                <a:sym typeface="+mn-lt"/>
              </a:endParaRPr>
            </a:p>
          </p:txBody>
        </p:sp>
        <p:sp>
          <p:nvSpPr>
            <p:cNvPr id="8" name="Freeform 226"/>
            <p:cNvSpPr>
              <a:spLocks noEditPoints="1"/>
            </p:cNvSpPr>
            <p:nvPr/>
          </p:nvSpPr>
          <p:spPr bwMode="auto">
            <a:xfrm>
              <a:off x="17473581" y="5619648"/>
              <a:ext cx="1705568" cy="1143094"/>
            </a:xfrm>
            <a:custGeom>
              <a:avLst/>
              <a:gdLst>
                <a:gd name="T0" fmla="*/ 86 w 87"/>
                <a:gd name="T1" fmla="*/ 15 h 58"/>
                <a:gd name="T2" fmla="*/ 44 w 87"/>
                <a:gd name="T3" fmla="*/ 29 h 58"/>
                <a:gd name="T4" fmla="*/ 43 w 87"/>
                <a:gd name="T5" fmla="*/ 29 h 58"/>
                <a:gd name="T6" fmla="*/ 43 w 87"/>
                <a:gd name="T7" fmla="*/ 29 h 58"/>
                <a:gd name="T8" fmla="*/ 18 w 87"/>
                <a:gd name="T9" fmla="*/ 21 h 58"/>
                <a:gd name="T10" fmla="*/ 14 w 87"/>
                <a:gd name="T11" fmla="*/ 32 h 58"/>
                <a:gd name="T12" fmla="*/ 17 w 87"/>
                <a:gd name="T13" fmla="*/ 36 h 58"/>
                <a:gd name="T14" fmla="*/ 15 w 87"/>
                <a:gd name="T15" fmla="*/ 40 h 58"/>
                <a:gd name="T16" fmla="*/ 17 w 87"/>
                <a:gd name="T17" fmla="*/ 56 h 58"/>
                <a:gd name="T18" fmla="*/ 16 w 87"/>
                <a:gd name="T19" fmla="*/ 57 h 58"/>
                <a:gd name="T20" fmla="*/ 16 w 87"/>
                <a:gd name="T21" fmla="*/ 58 h 58"/>
                <a:gd name="T22" fmla="*/ 8 w 87"/>
                <a:gd name="T23" fmla="*/ 58 h 58"/>
                <a:gd name="T24" fmla="*/ 7 w 87"/>
                <a:gd name="T25" fmla="*/ 57 h 58"/>
                <a:gd name="T26" fmla="*/ 7 w 87"/>
                <a:gd name="T27" fmla="*/ 56 h 58"/>
                <a:gd name="T28" fmla="*/ 9 w 87"/>
                <a:gd name="T29" fmla="*/ 40 h 58"/>
                <a:gd name="T30" fmla="*/ 7 w 87"/>
                <a:gd name="T31" fmla="*/ 36 h 58"/>
                <a:gd name="T32" fmla="*/ 10 w 87"/>
                <a:gd name="T33" fmla="*/ 32 h 58"/>
                <a:gd name="T34" fmla="*/ 13 w 87"/>
                <a:gd name="T35" fmla="*/ 19 h 58"/>
                <a:gd name="T36" fmla="*/ 1 w 87"/>
                <a:gd name="T37" fmla="*/ 15 h 58"/>
                <a:gd name="T38" fmla="*/ 0 w 87"/>
                <a:gd name="T39" fmla="*/ 14 h 58"/>
                <a:gd name="T40" fmla="*/ 1 w 87"/>
                <a:gd name="T41" fmla="*/ 13 h 58"/>
                <a:gd name="T42" fmla="*/ 43 w 87"/>
                <a:gd name="T43" fmla="*/ 0 h 58"/>
                <a:gd name="T44" fmla="*/ 43 w 87"/>
                <a:gd name="T45" fmla="*/ 0 h 58"/>
                <a:gd name="T46" fmla="*/ 44 w 87"/>
                <a:gd name="T47" fmla="*/ 0 h 58"/>
                <a:gd name="T48" fmla="*/ 86 w 87"/>
                <a:gd name="T49" fmla="*/ 13 h 58"/>
                <a:gd name="T50" fmla="*/ 87 w 87"/>
                <a:gd name="T51" fmla="*/ 14 h 58"/>
                <a:gd name="T52" fmla="*/ 86 w 87"/>
                <a:gd name="T53" fmla="*/ 15 h 58"/>
                <a:gd name="T54" fmla="*/ 68 w 87"/>
                <a:gd name="T55" fmla="*/ 38 h 58"/>
                <a:gd name="T56" fmla="*/ 43 w 87"/>
                <a:gd name="T57" fmla="*/ 48 h 58"/>
                <a:gd name="T58" fmla="*/ 19 w 87"/>
                <a:gd name="T59" fmla="*/ 38 h 58"/>
                <a:gd name="T60" fmla="*/ 20 w 87"/>
                <a:gd name="T61" fmla="*/ 26 h 58"/>
                <a:gd name="T62" fmla="*/ 42 w 87"/>
                <a:gd name="T63" fmla="*/ 33 h 58"/>
                <a:gd name="T64" fmla="*/ 43 w 87"/>
                <a:gd name="T65" fmla="*/ 34 h 58"/>
                <a:gd name="T66" fmla="*/ 45 w 87"/>
                <a:gd name="T67" fmla="*/ 33 h 58"/>
                <a:gd name="T68" fmla="*/ 67 w 87"/>
                <a:gd name="T69" fmla="*/ 26 h 58"/>
                <a:gd name="T70" fmla="*/ 68 w 87"/>
                <a:gd name="T71" fmla="*/ 38 h 5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20000"/>
                </a:lnSpc>
              </a:pPr>
              <a:endParaRPr lang="en-US" sz="9600" dirty="0">
                <a:solidFill>
                  <a:schemeClr val="bg1"/>
                </a:solidFill>
                <a:cs typeface="+mn-ea"/>
                <a:sym typeface="+mn-lt"/>
              </a:endParaRPr>
            </a:p>
          </p:txBody>
        </p:sp>
      </p:grpSp>
      <p:sp>
        <p:nvSpPr>
          <p:cNvPr id="9" name="TextBox 5"/>
          <p:cNvSpPr txBox="1"/>
          <p:nvPr/>
        </p:nvSpPr>
        <p:spPr>
          <a:xfrm>
            <a:off x="2130957" y="4541059"/>
            <a:ext cx="1835071" cy="338554"/>
          </a:xfrm>
          <a:prstGeom prst="rect">
            <a:avLst/>
          </a:prstGeom>
          <a:noFill/>
        </p:spPr>
        <p:txBody>
          <a:bodyPr wrap="none" rtlCol="0">
            <a:noAutofit/>
          </a:bodyPr>
          <a:lstStyle/>
          <a:p>
            <a:pPr algn="ctr">
              <a:lnSpc>
                <a:spcPct val="120000"/>
              </a:lnSpc>
            </a:pPr>
            <a:r>
              <a:rPr lang="zh-CN" altLang="en-US" sz="1600" b="1" dirty="0">
                <a:solidFill>
                  <a:schemeClr val="bg1"/>
                </a:solidFill>
                <a:cs typeface="+mn-ea"/>
                <a:sym typeface="+mn-lt"/>
              </a:rPr>
              <a:t>点击输入标题</a:t>
            </a:r>
          </a:p>
        </p:txBody>
      </p:sp>
      <p:sp>
        <p:nvSpPr>
          <p:cNvPr id="10" name="TextBox 6"/>
          <p:cNvSpPr txBox="1"/>
          <p:nvPr/>
        </p:nvSpPr>
        <p:spPr>
          <a:xfrm>
            <a:off x="1903673" y="4866038"/>
            <a:ext cx="2289638" cy="867930"/>
          </a:xfrm>
          <a:prstGeom prst="rect">
            <a:avLst/>
          </a:prstGeom>
          <a:noFill/>
        </p:spPr>
        <p:txBody>
          <a:bodyPr wrap="square" rtlCol="0">
            <a:spAutoFit/>
          </a:bodyPr>
          <a:lstStyle/>
          <a:p>
            <a:pPr algn="ctr">
              <a:lnSpc>
                <a:spcPct val="120000"/>
              </a:lnSpc>
            </a:pPr>
            <a:r>
              <a:rPr lang="zh-CN" altLang="en-US" sz="1400" dirty="0">
                <a:solidFill>
                  <a:schemeClr val="bg1"/>
                </a:solidFill>
                <a:cs typeface="+mn-ea"/>
                <a:sym typeface="+mn-lt"/>
              </a:rPr>
              <a:t>单击此处编辑您要的内容，建议您在展示时采用微软雅黑字体</a:t>
            </a:r>
            <a:endParaRPr lang="en-US" sz="1400" b="1" dirty="0">
              <a:solidFill>
                <a:schemeClr val="bg1"/>
              </a:solidFill>
              <a:cs typeface="+mn-ea"/>
              <a:sym typeface="+mn-lt"/>
            </a:endParaRPr>
          </a:p>
        </p:txBody>
      </p:sp>
      <p:sp>
        <p:nvSpPr>
          <p:cNvPr id="11" name="TextBox 5"/>
          <p:cNvSpPr txBox="1"/>
          <p:nvPr/>
        </p:nvSpPr>
        <p:spPr>
          <a:xfrm>
            <a:off x="5075464" y="4541059"/>
            <a:ext cx="1835071" cy="338554"/>
          </a:xfrm>
          <a:prstGeom prst="rect">
            <a:avLst/>
          </a:prstGeom>
          <a:noFill/>
        </p:spPr>
        <p:txBody>
          <a:bodyPr wrap="none" rtlCol="0">
            <a:noAutofit/>
          </a:bodyPr>
          <a:lstStyle/>
          <a:p>
            <a:pPr algn="ctr">
              <a:lnSpc>
                <a:spcPct val="120000"/>
              </a:lnSpc>
            </a:pPr>
            <a:r>
              <a:rPr lang="zh-CN" altLang="en-US" sz="1600" b="1" dirty="0">
                <a:solidFill>
                  <a:schemeClr val="bg1"/>
                </a:solidFill>
                <a:cs typeface="+mn-ea"/>
                <a:sym typeface="+mn-lt"/>
              </a:rPr>
              <a:t>点击输入标题</a:t>
            </a:r>
          </a:p>
        </p:txBody>
      </p:sp>
      <p:sp>
        <p:nvSpPr>
          <p:cNvPr id="12" name="TextBox 6"/>
          <p:cNvSpPr txBox="1"/>
          <p:nvPr/>
        </p:nvSpPr>
        <p:spPr>
          <a:xfrm>
            <a:off x="4848180" y="4866038"/>
            <a:ext cx="2289638" cy="845616"/>
          </a:xfrm>
          <a:prstGeom prst="rect">
            <a:avLst/>
          </a:prstGeom>
          <a:noFill/>
        </p:spPr>
        <p:txBody>
          <a:bodyPr wrap="square" rtlCol="0">
            <a:spAutoFit/>
          </a:bodyPr>
          <a:lstStyle/>
          <a:p>
            <a:pPr algn="ctr">
              <a:lnSpc>
                <a:spcPct val="120000"/>
              </a:lnSpc>
            </a:pPr>
            <a:r>
              <a:rPr lang="zh-CN" altLang="en-US" sz="1400" dirty="0">
                <a:solidFill>
                  <a:schemeClr val="bg1"/>
                </a:solidFill>
                <a:cs typeface="+mn-ea"/>
                <a:sym typeface="+mn-lt"/>
              </a:rPr>
              <a:t>单击此处编辑您要的内容，建议您在展示时采用微软雅黑字体</a:t>
            </a:r>
            <a:endParaRPr lang="en-US" sz="1400" b="1" dirty="0">
              <a:solidFill>
                <a:schemeClr val="bg1"/>
              </a:solidFill>
              <a:cs typeface="+mn-ea"/>
              <a:sym typeface="+mn-lt"/>
            </a:endParaRPr>
          </a:p>
        </p:txBody>
      </p:sp>
      <p:sp>
        <p:nvSpPr>
          <p:cNvPr id="13" name="TextBox 5"/>
          <p:cNvSpPr txBox="1"/>
          <p:nvPr/>
        </p:nvSpPr>
        <p:spPr>
          <a:xfrm>
            <a:off x="8272323" y="4541059"/>
            <a:ext cx="1835071" cy="338554"/>
          </a:xfrm>
          <a:prstGeom prst="rect">
            <a:avLst/>
          </a:prstGeom>
          <a:noFill/>
        </p:spPr>
        <p:txBody>
          <a:bodyPr wrap="none" rtlCol="0">
            <a:noAutofit/>
          </a:bodyPr>
          <a:lstStyle/>
          <a:p>
            <a:pPr algn="ctr">
              <a:lnSpc>
                <a:spcPct val="120000"/>
              </a:lnSpc>
            </a:pPr>
            <a:r>
              <a:rPr lang="zh-CN" altLang="en-US" sz="1600" b="1" dirty="0">
                <a:solidFill>
                  <a:schemeClr val="bg1"/>
                </a:solidFill>
                <a:cs typeface="+mn-ea"/>
                <a:sym typeface="+mn-lt"/>
              </a:rPr>
              <a:t>点击输入标题</a:t>
            </a:r>
          </a:p>
        </p:txBody>
      </p:sp>
      <p:sp>
        <p:nvSpPr>
          <p:cNvPr id="14" name="TextBox 6"/>
          <p:cNvSpPr txBox="1"/>
          <p:nvPr/>
        </p:nvSpPr>
        <p:spPr>
          <a:xfrm>
            <a:off x="8045039" y="4866038"/>
            <a:ext cx="2289638" cy="845616"/>
          </a:xfrm>
          <a:prstGeom prst="rect">
            <a:avLst/>
          </a:prstGeom>
          <a:noFill/>
        </p:spPr>
        <p:txBody>
          <a:bodyPr wrap="square" rtlCol="0">
            <a:spAutoFit/>
          </a:bodyPr>
          <a:lstStyle/>
          <a:p>
            <a:pPr algn="ctr">
              <a:lnSpc>
                <a:spcPct val="120000"/>
              </a:lnSpc>
            </a:pPr>
            <a:r>
              <a:rPr lang="zh-CN" altLang="en-US" sz="1400" dirty="0">
                <a:solidFill>
                  <a:schemeClr val="bg1"/>
                </a:solidFill>
                <a:cs typeface="+mn-ea"/>
                <a:sym typeface="+mn-lt"/>
              </a:rPr>
              <a:t>单击此处编辑您要的内容，建议您在展示时采用微软雅黑字体</a:t>
            </a:r>
            <a:endParaRPr lang="en-US" sz="1400" b="1" dirty="0">
              <a:solidFill>
                <a:schemeClr val="bg1"/>
              </a:solidFill>
              <a:cs typeface="+mn-ea"/>
              <a:sym typeface="+mn-lt"/>
            </a:endParaRPr>
          </a:p>
        </p:txBody>
      </p:sp>
      <p:sp>
        <p:nvSpPr>
          <p:cNvPr id="26"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27" name="文本框 26"/>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研究文献综述</a:t>
            </a:r>
            <a:endParaRPr lang="zh-CN" altLang="en-US" b="1" dirty="0">
              <a:solidFill>
                <a:schemeClr val="bg1"/>
              </a:solidFill>
              <a:cs typeface="+mn-ea"/>
              <a:sym typeface="+mn-lt"/>
            </a:endParaRPr>
          </a:p>
        </p:txBody>
      </p:sp>
      <p:grpSp>
        <p:nvGrpSpPr>
          <p:cNvPr id="21" name="组合 20"/>
          <p:cNvGrpSpPr/>
          <p:nvPr>
            <p:custDataLst>
              <p:tags r:id="rId2"/>
            </p:custDataLst>
          </p:nvPr>
        </p:nvGrpSpPr>
        <p:grpSpPr>
          <a:xfrm>
            <a:off x="319026" y="372249"/>
            <a:ext cx="407472" cy="407472"/>
            <a:chOff x="-1828799" y="-88608"/>
            <a:chExt cx="754743" cy="754743"/>
          </a:xfrm>
        </p:grpSpPr>
        <p:sp>
          <p:nvSpPr>
            <p:cNvPr id="22" name="椭圆 21"/>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椭圆 22"/>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oup 3923"/>
          <p:cNvGrpSpPr/>
          <p:nvPr/>
        </p:nvGrpSpPr>
        <p:grpSpPr bwMode="auto">
          <a:xfrm>
            <a:off x="4201187" y="2954865"/>
            <a:ext cx="3806197" cy="2071107"/>
            <a:chOff x="0" y="0"/>
            <a:chExt cx="8553711" cy="4655700"/>
          </a:xfrm>
        </p:grpSpPr>
        <p:sp>
          <p:nvSpPr>
            <p:cNvPr id="70" name="Shape 3921"/>
            <p:cNvSpPr/>
            <p:nvPr/>
          </p:nvSpPr>
          <p:spPr bwMode="auto">
            <a:xfrm>
              <a:off x="0" y="0"/>
              <a:ext cx="4655701" cy="4655701"/>
            </a:xfrm>
            <a:custGeom>
              <a:avLst/>
              <a:gdLst>
                <a:gd name="T0" fmla="*/ 2327851 w 19679"/>
                <a:gd name="T1" fmla="*/ 2327851 h 19679"/>
                <a:gd name="T2" fmla="*/ 2327851 w 19679"/>
                <a:gd name="T3" fmla="*/ 2327851 h 19679"/>
                <a:gd name="T4" fmla="*/ 2327851 w 19679"/>
                <a:gd name="T5" fmla="*/ 2327851 h 19679"/>
                <a:gd name="T6" fmla="*/ 2327851 w 19679"/>
                <a:gd name="T7" fmla="*/ 2327851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42233"/>
            </a:solidFill>
            <a:ln w="12700" cap="flat">
              <a:solidFill>
                <a:schemeClr val="bg1"/>
              </a:solidFill>
              <a:miter lim="400000"/>
            </a:ln>
          </p:spPr>
          <p:txBody>
            <a:bodyPr lIns="0" tIns="0" rIns="0" bIns="0" anchor="ctr"/>
            <a:lstStyle/>
            <a:p>
              <a:pPr>
                <a:lnSpc>
                  <a:spcPct val="120000"/>
                </a:lnSpc>
              </a:pPr>
              <a:endParaRPr lang="id-ID" sz="2400">
                <a:cs typeface="+mn-ea"/>
                <a:sym typeface="+mn-lt"/>
              </a:endParaRPr>
            </a:p>
          </p:txBody>
        </p:sp>
        <p:sp>
          <p:nvSpPr>
            <p:cNvPr id="71" name="Shape 3922"/>
            <p:cNvSpPr/>
            <p:nvPr/>
          </p:nvSpPr>
          <p:spPr bwMode="auto">
            <a:xfrm>
              <a:off x="3898010" y="0"/>
              <a:ext cx="4655702" cy="4655701"/>
            </a:xfrm>
            <a:custGeom>
              <a:avLst/>
              <a:gdLst>
                <a:gd name="T0" fmla="*/ 2327851 w 19679"/>
                <a:gd name="T1" fmla="*/ 2327851 h 19679"/>
                <a:gd name="T2" fmla="*/ 2327851 w 19679"/>
                <a:gd name="T3" fmla="*/ 2327851 h 19679"/>
                <a:gd name="T4" fmla="*/ 2327851 w 19679"/>
                <a:gd name="T5" fmla="*/ 2327851 h 19679"/>
                <a:gd name="T6" fmla="*/ 2327851 w 19679"/>
                <a:gd name="T7" fmla="*/ 2327851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42233"/>
            </a:solidFill>
            <a:ln w="12700" cap="flat">
              <a:solidFill>
                <a:schemeClr val="bg1"/>
              </a:solidFill>
              <a:miter lim="400000"/>
            </a:ln>
            <a:extLst/>
          </p:spPr>
          <p:txBody>
            <a:bodyPr lIns="0" tIns="0" rIns="0" bIns="0" anchor="ctr"/>
            <a:lstStyle/>
            <a:p>
              <a:pPr>
                <a:lnSpc>
                  <a:spcPct val="120000"/>
                </a:lnSpc>
              </a:pPr>
              <a:endParaRPr lang="id-ID">
                <a:cs typeface="+mn-ea"/>
                <a:sym typeface="+mn-lt"/>
              </a:endParaRPr>
            </a:p>
          </p:txBody>
        </p:sp>
      </p:grpSp>
      <p:grpSp>
        <p:nvGrpSpPr>
          <p:cNvPr id="72" name="Group 3933"/>
          <p:cNvGrpSpPr/>
          <p:nvPr/>
        </p:nvGrpSpPr>
        <p:grpSpPr bwMode="auto">
          <a:xfrm>
            <a:off x="5039883" y="3447600"/>
            <a:ext cx="2233168" cy="1165648"/>
            <a:chOff x="0" y="0"/>
            <a:chExt cx="5018424" cy="2617920"/>
          </a:xfrm>
        </p:grpSpPr>
        <p:grpSp>
          <p:nvGrpSpPr>
            <p:cNvPr id="73" name="Group 3929"/>
            <p:cNvGrpSpPr/>
            <p:nvPr/>
          </p:nvGrpSpPr>
          <p:grpSpPr bwMode="auto">
            <a:xfrm>
              <a:off x="-1" y="0"/>
              <a:ext cx="1037081" cy="2617921"/>
              <a:chOff x="0" y="0"/>
              <a:chExt cx="1037079" cy="2617920"/>
            </a:xfrm>
          </p:grpSpPr>
          <p:sp>
            <p:nvSpPr>
              <p:cNvPr id="77" name="Shape 3927"/>
              <p:cNvSpPr/>
              <p:nvPr/>
            </p:nvSpPr>
            <p:spPr bwMode="auto">
              <a:xfrm>
                <a:off x="0" y="448465"/>
                <a:ext cx="1037080" cy="2169456"/>
              </a:xfrm>
              <a:custGeom>
                <a:avLst/>
                <a:gdLst>
                  <a:gd name="T0" fmla="*/ 518540 w 21600"/>
                  <a:gd name="T1" fmla="*/ 1084728 h 21600"/>
                  <a:gd name="T2" fmla="*/ 518540 w 21600"/>
                  <a:gd name="T3" fmla="*/ 1084728 h 21600"/>
                  <a:gd name="T4" fmla="*/ 518540 w 21600"/>
                  <a:gd name="T5" fmla="*/ 1084728 h 21600"/>
                  <a:gd name="T6" fmla="*/ 518540 w 21600"/>
                  <a:gd name="T7" fmla="*/ 108472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lstStyle/>
              <a:p>
                <a:pPr>
                  <a:lnSpc>
                    <a:spcPct val="120000"/>
                  </a:lnSpc>
                </a:pPr>
                <a:endParaRPr lang="id-ID" sz="2400">
                  <a:cs typeface="+mn-ea"/>
                  <a:sym typeface="+mn-lt"/>
                </a:endParaRPr>
              </a:p>
            </p:txBody>
          </p:sp>
          <p:sp>
            <p:nvSpPr>
              <p:cNvPr id="78" name="Shape 3928"/>
              <p:cNvSpPr/>
              <p:nvPr/>
            </p:nvSpPr>
            <p:spPr bwMode="auto">
              <a:xfrm>
                <a:off x="319533" y="0"/>
                <a:ext cx="414836" cy="409227"/>
              </a:xfrm>
              <a:custGeom>
                <a:avLst/>
                <a:gdLst>
                  <a:gd name="T0" fmla="*/ 207418 w 19679"/>
                  <a:gd name="T1" fmla="*/ 204614 h 19679"/>
                  <a:gd name="T2" fmla="*/ 207418 w 19679"/>
                  <a:gd name="T3" fmla="*/ 204614 h 19679"/>
                  <a:gd name="T4" fmla="*/ 207418 w 19679"/>
                  <a:gd name="T5" fmla="*/ 204614 h 19679"/>
                  <a:gd name="T6" fmla="*/ 207418 w 19679"/>
                  <a:gd name="T7" fmla="*/ 204614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lstStyle/>
              <a:p>
                <a:pPr>
                  <a:lnSpc>
                    <a:spcPct val="120000"/>
                  </a:lnSpc>
                </a:pPr>
                <a:endParaRPr lang="id-ID" sz="2400">
                  <a:cs typeface="+mn-ea"/>
                  <a:sym typeface="+mn-lt"/>
                </a:endParaRPr>
              </a:p>
            </p:txBody>
          </p:sp>
        </p:grpSp>
        <p:grpSp>
          <p:nvGrpSpPr>
            <p:cNvPr id="74" name="Group 3932"/>
            <p:cNvGrpSpPr/>
            <p:nvPr/>
          </p:nvGrpSpPr>
          <p:grpSpPr bwMode="auto">
            <a:xfrm>
              <a:off x="3814676" y="5609"/>
              <a:ext cx="1203749" cy="2612312"/>
              <a:chOff x="0" y="0"/>
              <a:chExt cx="1203747" cy="2612311"/>
            </a:xfrm>
          </p:grpSpPr>
          <p:sp>
            <p:nvSpPr>
              <p:cNvPr id="75" name="Shape 3930"/>
              <p:cNvSpPr/>
              <p:nvPr/>
            </p:nvSpPr>
            <p:spPr bwMode="auto">
              <a:xfrm>
                <a:off x="399397" y="0"/>
                <a:ext cx="386804" cy="386804"/>
              </a:xfrm>
              <a:custGeom>
                <a:avLst/>
                <a:gdLst>
                  <a:gd name="T0" fmla="*/ 193402 w 19679"/>
                  <a:gd name="T1" fmla="*/ 193402 h 19679"/>
                  <a:gd name="T2" fmla="*/ 193402 w 19679"/>
                  <a:gd name="T3" fmla="*/ 193402 h 19679"/>
                  <a:gd name="T4" fmla="*/ 193402 w 19679"/>
                  <a:gd name="T5" fmla="*/ 193402 h 19679"/>
                  <a:gd name="T6" fmla="*/ 193402 w 19679"/>
                  <a:gd name="T7" fmla="*/ 193402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lstStyle/>
              <a:p>
                <a:pPr>
                  <a:lnSpc>
                    <a:spcPct val="120000"/>
                  </a:lnSpc>
                </a:pPr>
                <a:endParaRPr lang="id-ID" sz="2400">
                  <a:cs typeface="+mn-ea"/>
                  <a:sym typeface="+mn-lt"/>
                </a:endParaRPr>
              </a:p>
            </p:txBody>
          </p:sp>
          <p:sp>
            <p:nvSpPr>
              <p:cNvPr id="76" name="Shape 3931"/>
              <p:cNvSpPr/>
              <p:nvPr/>
            </p:nvSpPr>
            <p:spPr bwMode="auto">
              <a:xfrm>
                <a:off x="-1" y="465283"/>
                <a:ext cx="1203749" cy="2147029"/>
              </a:xfrm>
              <a:custGeom>
                <a:avLst/>
                <a:gdLst>
                  <a:gd name="T0" fmla="*/ 601875 w 21276"/>
                  <a:gd name="T1" fmla="*/ 1073515 h 21600"/>
                  <a:gd name="T2" fmla="*/ 601875 w 21276"/>
                  <a:gd name="T3" fmla="*/ 1073515 h 21600"/>
                  <a:gd name="T4" fmla="*/ 601875 w 21276"/>
                  <a:gd name="T5" fmla="*/ 1073515 h 21600"/>
                  <a:gd name="T6" fmla="*/ 601875 w 21276"/>
                  <a:gd name="T7" fmla="*/ 107351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276" h="21600" extrusionOk="0">
                    <a:moveTo>
                      <a:pt x="21191" y="8000"/>
                    </a:moveTo>
                    <a:cubicBezTo>
                      <a:pt x="17435" y="1333"/>
                      <a:pt x="17435" y="1333"/>
                      <a:pt x="17435" y="1333"/>
                    </a:cubicBezTo>
                    <a:cubicBezTo>
                      <a:pt x="17200" y="533"/>
                      <a:pt x="16261" y="0"/>
                      <a:pt x="14852" y="0"/>
                    </a:cubicBezTo>
                    <a:cubicBezTo>
                      <a:pt x="6400" y="0"/>
                      <a:pt x="6400" y="0"/>
                      <a:pt x="6400" y="0"/>
                    </a:cubicBezTo>
                    <a:cubicBezTo>
                      <a:pt x="5461" y="0"/>
                      <a:pt x="4756" y="267"/>
                      <a:pt x="4287" y="667"/>
                    </a:cubicBezTo>
                    <a:cubicBezTo>
                      <a:pt x="4052" y="800"/>
                      <a:pt x="4052" y="800"/>
                      <a:pt x="4052" y="933"/>
                    </a:cubicBezTo>
                    <a:lnTo>
                      <a:pt x="3817" y="1067"/>
                    </a:lnTo>
                    <a:cubicBezTo>
                      <a:pt x="61" y="8000"/>
                      <a:pt x="61" y="8000"/>
                      <a:pt x="61" y="8000"/>
                    </a:cubicBezTo>
                    <a:cubicBezTo>
                      <a:pt x="-174" y="8400"/>
                      <a:pt x="296" y="8933"/>
                      <a:pt x="1000" y="9067"/>
                    </a:cubicBezTo>
                    <a:cubicBezTo>
                      <a:pt x="1939" y="9200"/>
                      <a:pt x="2878" y="8933"/>
                      <a:pt x="3113" y="8533"/>
                    </a:cubicBezTo>
                    <a:cubicBezTo>
                      <a:pt x="5930" y="3067"/>
                      <a:pt x="5930" y="3067"/>
                      <a:pt x="5930" y="3067"/>
                    </a:cubicBezTo>
                    <a:cubicBezTo>
                      <a:pt x="6165" y="3067"/>
                      <a:pt x="6165" y="3067"/>
                      <a:pt x="6400" y="3067"/>
                    </a:cubicBezTo>
                    <a:cubicBezTo>
                      <a:pt x="6635" y="3067"/>
                      <a:pt x="6635" y="3067"/>
                      <a:pt x="6635" y="3067"/>
                    </a:cubicBezTo>
                    <a:cubicBezTo>
                      <a:pt x="1939" y="12800"/>
                      <a:pt x="1939" y="12800"/>
                      <a:pt x="1939" y="12800"/>
                    </a:cubicBezTo>
                    <a:cubicBezTo>
                      <a:pt x="6635" y="12800"/>
                      <a:pt x="6635" y="12800"/>
                      <a:pt x="6635" y="12800"/>
                    </a:cubicBezTo>
                    <a:cubicBezTo>
                      <a:pt x="6635" y="20667"/>
                      <a:pt x="6635" y="20667"/>
                      <a:pt x="6635" y="20667"/>
                    </a:cubicBezTo>
                    <a:cubicBezTo>
                      <a:pt x="6635" y="21200"/>
                      <a:pt x="7574" y="21600"/>
                      <a:pt x="8513" y="21600"/>
                    </a:cubicBezTo>
                    <a:cubicBezTo>
                      <a:pt x="9452" y="21600"/>
                      <a:pt x="10156" y="21200"/>
                      <a:pt x="10156" y="20667"/>
                    </a:cubicBezTo>
                    <a:cubicBezTo>
                      <a:pt x="10156" y="12800"/>
                      <a:pt x="10156" y="12800"/>
                      <a:pt x="10156" y="12800"/>
                    </a:cubicBezTo>
                    <a:cubicBezTo>
                      <a:pt x="11330" y="12800"/>
                      <a:pt x="11330" y="12800"/>
                      <a:pt x="11330" y="12800"/>
                    </a:cubicBezTo>
                    <a:cubicBezTo>
                      <a:pt x="11330" y="20667"/>
                      <a:pt x="11330" y="20667"/>
                      <a:pt x="11330" y="20667"/>
                    </a:cubicBezTo>
                    <a:cubicBezTo>
                      <a:pt x="11330" y="21200"/>
                      <a:pt x="12035" y="21600"/>
                      <a:pt x="12974" y="21600"/>
                    </a:cubicBezTo>
                    <a:cubicBezTo>
                      <a:pt x="13913" y="21600"/>
                      <a:pt x="14852" y="21200"/>
                      <a:pt x="14852" y="20667"/>
                    </a:cubicBezTo>
                    <a:cubicBezTo>
                      <a:pt x="14852" y="12800"/>
                      <a:pt x="14852" y="12800"/>
                      <a:pt x="14852" y="12800"/>
                    </a:cubicBezTo>
                    <a:cubicBezTo>
                      <a:pt x="19313" y="12800"/>
                      <a:pt x="19313" y="12800"/>
                      <a:pt x="19313" y="12800"/>
                    </a:cubicBezTo>
                    <a:cubicBezTo>
                      <a:pt x="14617" y="3067"/>
                      <a:pt x="14617" y="3067"/>
                      <a:pt x="14617" y="3067"/>
                    </a:cubicBezTo>
                    <a:cubicBezTo>
                      <a:pt x="14852" y="3067"/>
                      <a:pt x="14852" y="3067"/>
                      <a:pt x="14852" y="3067"/>
                    </a:cubicBezTo>
                    <a:cubicBezTo>
                      <a:pt x="15087" y="3067"/>
                      <a:pt x="15087" y="3067"/>
                      <a:pt x="15087" y="3067"/>
                    </a:cubicBezTo>
                    <a:cubicBezTo>
                      <a:pt x="18374" y="8533"/>
                      <a:pt x="18374" y="8533"/>
                      <a:pt x="18374" y="8533"/>
                    </a:cubicBezTo>
                    <a:cubicBezTo>
                      <a:pt x="18609" y="8933"/>
                      <a:pt x="19548" y="9200"/>
                      <a:pt x="20252" y="9067"/>
                    </a:cubicBezTo>
                    <a:cubicBezTo>
                      <a:pt x="21191" y="8933"/>
                      <a:pt x="21426" y="8400"/>
                      <a:pt x="21191" y="8000"/>
                    </a:cubicBezTo>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lstStyle/>
              <a:p>
                <a:pPr>
                  <a:lnSpc>
                    <a:spcPct val="120000"/>
                  </a:lnSpc>
                </a:pPr>
                <a:endParaRPr lang="id-ID" sz="2400">
                  <a:cs typeface="+mn-ea"/>
                  <a:sym typeface="+mn-lt"/>
                </a:endParaRPr>
              </a:p>
            </p:txBody>
          </p:sp>
        </p:grpSp>
      </p:grpSp>
      <p:sp>
        <p:nvSpPr>
          <p:cNvPr id="79" name="Shape 3958"/>
          <p:cNvSpPr/>
          <p:nvPr/>
        </p:nvSpPr>
        <p:spPr bwMode="auto">
          <a:xfrm>
            <a:off x="3988493" y="2326703"/>
            <a:ext cx="859368" cy="1013995"/>
          </a:xfrm>
          <a:custGeom>
            <a:avLst/>
            <a:gdLst>
              <a:gd name="T0" fmla="*/ 459337 w 21600"/>
              <a:gd name="T1" fmla="*/ 542008 h 21600"/>
              <a:gd name="T2" fmla="*/ 459337 w 21600"/>
              <a:gd name="T3" fmla="*/ 542008 h 21600"/>
              <a:gd name="T4" fmla="*/ 459337 w 21600"/>
              <a:gd name="T5" fmla="*/ 542008 h 21600"/>
              <a:gd name="T6" fmla="*/ 459337 w 21600"/>
              <a:gd name="T7" fmla="*/ 54200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21600"/>
                </a:moveTo>
                <a:cubicBezTo>
                  <a:pt x="20214" y="9302"/>
                  <a:pt x="13014" y="2102"/>
                  <a:pt x="0" y="0"/>
                </a:cubicBezTo>
              </a:path>
            </a:pathLst>
          </a:custGeom>
          <a:noFill/>
          <a:ln w="6350">
            <a:solidFill>
              <a:srgbClr val="53585F"/>
            </a:solidFill>
            <a:miter lim="400000"/>
            <a:headEnd type="oval" w="med" len="med"/>
            <a:tailEnd type="triangle" w="med" len="med"/>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id-ID" sz="2400">
              <a:cs typeface="+mn-ea"/>
              <a:sym typeface="+mn-lt"/>
            </a:endParaRPr>
          </a:p>
        </p:txBody>
      </p:sp>
      <p:sp>
        <p:nvSpPr>
          <p:cNvPr id="80" name="Shape 3959"/>
          <p:cNvSpPr/>
          <p:nvPr/>
        </p:nvSpPr>
        <p:spPr bwMode="auto">
          <a:xfrm>
            <a:off x="3913155" y="4776259"/>
            <a:ext cx="851935" cy="142732"/>
          </a:xfrm>
          <a:custGeom>
            <a:avLst/>
            <a:gdLst>
              <a:gd name="T0" fmla="*/ 454886 w 21600"/>
              <a:gd name="T1" fmla="*/ 76726 h 18160"/>
              <a:gd name="T2" fmla="*/ 454886 w 21600"/>
              <a:gd name="T3" fmla="*/ 76726 h 18160"/>
              <a:gd name="T4" fmla="*/ 454886 w 21600"/>
              <a:gd name="T5" fmla="*/ 76726 h 18160"/>
              <a:gd name="T6" fmla="*/ 454886 w 21600"/>
              <a:gd name="T7" fmla="*/ 76726 h 1816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18160" extrusionOk="0">
                <a:moveTo>
                  <a:pt x="21600" y="0"/>
                </a:moveTo>
                <a:cubicBezTo>
                  <a:pt x="15161" y="16259"/>
                  <a:pt x="7961" y="21600"/>
                  <a:pt x="0" y="16023"/>
                </a:cubicBezTo>
              </a:path>
            </a:pathLst>
          </a:custGeom>
          <a:noFill/>
          <a:ln w="6350">
            <a:solidFill>
              <a:srgbClr val="53585F"/>
            </a:solidFill>
            <a:miter lim="400000"/>
            <a:headEnd type="oval" w="med" len="med"/>
            <a:tailEnd type="triangle" w="med" len="med"/>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id-ID" sz="2400">
              <a:cs typeface="+mn-ea"/>
              <a:sym typeface="+mn-lt"/>
            </a:endParaRPr>
          </a:p>
        </p:txBody>
      </p:sp>
      <p:sp>
        <p:nvSpPr>
          <p:cNvPr id="81" name="Shape 3960"/>
          <p:cNvSpPr/>
          <p:nvPr/>
        </p:nvSpPr>
        <p:spPr bwMode="auto">
          <a:xfrm>
            <a:off x="3908389" y="3574842"/>
            <a:ext cx="459420" cy="449012"/>
          </a:xfrm>
          <a:custGeom>
            <a:avLst/>
            <a:gdLst>
              <a:gd name="T0" fmla="*/ 245717 w 21600"/>
              <a:gd name="T1" fmla="*/ 239380 h 21600"/>
              <a:gd name="T2" fmla="*/ 245717 w 21600"/>
              <a:gd name="T3" fmla="*/ 239380 h 21600"/>
              <a:gd name="T4" fmla="*/ 245717 w 21600"/>
              <a:gd name="T5" fmla="*/ 239380 h 21600"/>
              <a:gd name="T6" fmla="*/ 245717 w 21600"/>
              <a:gd name="T7" fmla="*/ 239380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21600"/>
                </a:moveTo>
                <a:cubicBezTo>
                  <a:pt x="19185" y="8290"/>
                  <a:pt x="11985" y="1090"/>
                  <a:pt x="0" y="0"/>
                </a:cubicBezTo>
              </a:path>
            </a:pathLst>
          </a:custGeom>
          <a:noFill/>
          <a:ln w="6350">
            <a:solidFill>
              <a:srgbClr val="53585F"/>
            </a:solidFill>
            <a:miter lim="400000"/>
            <a:headEnd type="oval" w="med" len="med"/>
            <a:tailEnd type="triangle" w="med" len="med"/>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id-ID" sz="2400">
              <a:cs typeface="+mn-ea"/>
              <a:sym typeface="+mn-lt"/>
            </a:endParaRPr>
          </a:p>
        </p:txBody>
      </p:sp>
      <p:sp>
        <p:nvSpPr>
          <p:cNvPr id="82" name="Shape 3961"/>
          <p:cNvSpPr/>
          <p:nvPr/>
        </p:nvSpPr>
        <p:spPr bwMode="auto">
          <a:xfrm>
            <a:off x="7354812" y="2295472"/>
            <a:ext cx="859368" cy="1013995"/>
          </a:xfrm>
          <a:custGeom>
            <a:avLst/>
            <a:gdLst>
              <a:gd name="T0" fmla="*/ 459337 w 21600"/>
              <a:gd name="T1" fmla="*/ 542008 h 21600"/>
              <a:gd name="T2" fmla="*/ 459337 w 21600"/>
              <a:gd name="T3" fmla="*/ 542008 h 21600"/>
              <a:gd name="T4" fmla="*/ 459337 w 21600"/>
              <a:gd name="T5" fmla="*/ 542008 h 21600"/>
              <a:gd name="T6" fmla="*/ 459337 w 21600"/>
              <a:gd name="T7" fmla="*/ 54200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cubicBezTo>
                  <a:pt x="1386" y="9302"/>
                  <a:pt x="8586" y="2102"/>
                  <a:pt x="21600" y="0"/>
                </a:cubicBezTo>
              </a:path>
            </a:pathLst>
          </a:custGeom>
          <a:noFill/>
          <a:ln w="6350">
            <a:solidFill>
              <a:srgbClr val="53585F"/>
            </a:solidFill>
            <a:miter lim="400000"/>
            <a:headEnd type="oval" w="med" len="med"/>
            <a:tailEnd type="triangle" w="med" len="med"/>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id-ID" sz="2400">
              <a:cs typeface="+mn-ea"/>
              <a:sym typeface="+mn-lt"/>
            </a:endParaRPr>
          </a:p>
        </p:txBody>
      </p:sp>
      <p:sp>
        <p:nvSpPr>
          <p:cNvPr id="83" name="Shape 3962"/>
          <p:cNvSpPr/>
          <p:nvPr/>
        </p:nvSpPr>
        <p:spPr bwMode="auto">
          <a:xfrm>
            <a:off x="7407458" y="4776259"/>
            <a:ext cx="851933" cy="142732"/>
          </a:xfrm>
          <a:custGeom>
            <a:avLst/>
            <a:gdLst>
              <a:gd name="T0" fmla="*/ 454886 w 21600"/>
              <a:gd name="T1" fmla="*/ 76726 h 18160"/>
              <a:gd name="T2" fmla="*/ 454886 w 21600"/>
              <a:gd name="T3" fmla="*/ 76726 h 18160"/>
              <a:gd name="T4" fmla="*/ 454886 w 21600"/>
              <a:gd name="T5" fmla="*/ 76726 h 18160"/>
              <a:gd name="T6" fmla="*/ 454886 w 21600"/>
              <a:gd name="T7" fmla="*/ 76726 h 1816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18160" extrusionOk="0">
                <a:moveTo>
                  <a:pt x="0" y="0"/>
                </a:moveTo>
                <a:cubicBezTo>
                  <a:pt x="6439" y="16259"/>
                  <a:pt x="13639" y="21600"/>
                  <a:pt x="21600" y="16023"/>
                </a:cubicBezTo>
              </a:path>
            </a:pathLst>
          </a:custGeom>
          <a:noFill/>
          <a:ln w="6350">
            <a:solidFill>
              <a:srgbClr val="53585F"/>
            </a:solidFill>
            <a:miter lim="400000"/>
            <a:headEnd type="oval" w="med" len="med"/>
            <a:tailEnd type="triangle" w="med" len="med"/>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id-ID" sz="2400">
              <a:cs typeface="+mn-ea"/>
              <a:sym typeface="+mn-lt"/>
            </a:endParaRPr>
          </a:p>
        </p:txBody>
      </p:sp>
      <p:sp>
        <p:nvSpPr>
          <p:cNvPr id="84" name="Shape 3963"/>
          <p:cNvSpPr/>
          <p:nvPr/>
        </p:nvSpPr>
        <p:spPr bwMode="auto">
          <a:xfrm>
            <a:off x="7801353" y="3574842"/>
            <a:ext cx="460907" cy="449012"/>
          </a:xfrm>
          <a:custGeom>
            <a:avLst/>
            <a:gdLst>
              <a:gd name="T0" fmla="*/ 245717 w 21600"/>
              <a:gd name="T1" fmla="*/ 239380 h 21600"/>
              <a:gd name="T2" fmla="*/ 245717 w 21600"/>
              <a:gd name="T3" fmla="*/ 239380 h 21600"/>
              <a:gd name="T4" fmla="*/ 245717 w 21600"/>
              <a:gd name="T5" fmla="*/ 239380 h 21600"/>
              <a:gd name="T6" fmla="*/ 245717 w 21600"/>
              <a:gd name="T7" fmla="*/ 239380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600"/>
                </a:moveTo>
                <a:cubicBezTo>
                  <a:pt x="2415" y="8290"/>
                  <a:pt x="9615" y="1090"/>
                  <a:pt x="21600" y="0"/>
                </a:cubicBezTo>
              </a:path>
            </a:pathLst>
          </a:custGeom>
          <a:noFill/>
          <a:ln w="6350">
            <a:solidFill>
              <a:srgbClr val="53585F"/>
            </a:solidFill>
            <a:miter lim="400000"/>
            <a:headEnd type="oval" w="med" len="med"/>
            <a:tailEnd type="triangle" w="med" len="med"/>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id-ID" sz="2400">
              <a:cs typeface="+mn-ea"/>
              <a:sym typeface="+mn-lt"/>
            </a:endParaRPr>
          </a:p>
        </p:txBody>
      </p:sp>
      <p:sp>
        <p:nvSpPr>
          <p:cNvPr id="89" name="Text Placeholder 2"/>
          <p:cNvSpPr txBox="1"/>
          <p:nvPr/>
        </p:nvSpPr>
        <p:spPr>
          <a:xfrm>
            <a:off x="8317300" y="2139952"/>
            <a:ext cx="2682355" cy="349251"/>
          </a:xfrm>
          <a:prstGeom prst="rect">
            <a:avLst/>
          </a:prstGeom>
        </p:spPr>
        <p:txBody>
          <a:bodyPr vert="horz" lIns="121920" tIns="60960" rIns="121920" bIns="60960" rtlCol="0" anchor="ctr"/>
          <a:lstStyle>
            <a:defPPr>
              <a:defRPr lang="id-ID"/>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en-GB" sz="1400" b="1" dirty="0">
                <a:solidFill>
                  <a:schemeClr val="accent1"/>
                </a:solidFill>
                <a:cs typeface="+mn-ea"/>
                <a:sym typeface="+mn-lt"/>
              </a:rPr>
              <a:t>WEB DESIGN (34%)</a:t>
            </a:r>
          </a:p>
        </p:txBody>
      </p:sp>
      <p:sp>
        <p:nvSpPr>
          <p:cNvPr id="91" name="Text Placeholder 2"/>
          <p:cNvSpPr txBox="1"/>
          <p:nvPr/>
        </p:nvSpPr>
        <p:spPr>
          <a:xfrm>
            <a:off x="8342346" y="3358066"/>
            <a:ext cx="2435397" cy="349249"/>
          </a:xfrm>
          <a:prstGeom prst="rect">
            <a:avLst/>
          </a:prstGeom>
        </p:spPr>
        <p:txBody>
          <a:bodyPr vert="horz" lIns="121920" tIns="60960" rIns="121920" bIns="60960" rtlCol="0" anchor="ctr"/>
          <a:lstStyle>
            <a:defPPr>
              <a:defRPr lang="id-ID"/>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en-GB" sz="1400" b="1" dirty="0">
                <a:solidFill>
                  <a:schemeClr val="accent1"/>
                </a:solidFill>
                <a:cs typeface="+mn-ea"/>
                <a:sym typeface="+mn-lt"/>
              </a:rPr>
              <a:t>INTERIOR DESIGN (69%)</a:t>
            </a:r>
          </a:p>
        </p:txBody>
      </p:sp>
      <p:sp>
        <p:nvSpPr>
          <p:cNvPr id="93" name="Text Placeholder 2"/>
          <p:cNvSpPr txBox="1"/>
          <p:nvPr/>
        </p:nvSpPr>
        <p:spPr>
          <a:xfrm>
            <a:off x="8329646" y="4723040"/>
            <a:ext cx="2435396" cy="347133"/>
          </a:xfrm>
          <a:prstGeom prst="rect">
            <a:avLst/>
          </a:prstGeom>
        </p:spPr>
        <p:txBody>
          <a:bodyPr vert="horz" lIns="121920" tIns="60960" rIns="121920" bIns="60960" rtlCol="0" anchor="ctr"/>
          <a:lstStyle>
            <a:defPPr>
              <a:defRPr lang="id-ID"/>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en-GB" sz="1400" b="1" dirty="0">
                <a:solidFill>
                  <a:schemeClr val="accent1"/>
                </a:solidFill>
                <a:cs typeface="+mn-ea"/>
                <a:sym typeface="+mn-lt"/>
              </a:rPr>
              <a:t>SEO MARKETING (23%)</a:t>
            </a:r>
          </a:p>
        </p:txBody>
      </p:sp>
      <p:sp>
        <p:nvSpPr>
          <p:cNvPr id="95" name="Text Placeholder 2"/>
          <p:cNvSpPr txBox="1"/>
          <p:nvPr/>
        </p:nvSpPr>
        <p:spPr>
          <a:xfrm>
            <a:off x="1174056" y="2169473"/>
            <a:ext cx="2434355" cy="349251"/>
          </a:xfrm>
          <a:prstGeom prst="rect">
            <a:avLst/>
          </a:prstGeom>
        </p:spPr>
        <p:txBody>
          <a:bodyPr vert="horz" lIns="121920" tIns="60960" rIns="121920" bIns="60960" rtlCol="0" anchor="ctr"/>
          <a:lstStyle>
            <a:defPPr>
              <a:defRPr lang="id-ID"/>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en-GB" sz="1400" b="1" dirty="0">
                <a:solidFill>
                  <a:schemeClr val="accent1"/>
                </a:solidFill>
                <a:cs typeface="+mn-ea"/>
                <a:sym typeface="+mn-lt"/>
              </a:rPr>
              <a:t>WEB DESIGN (78%)</a:t>
            </a:r>
          </a:p>
        </p:txBody>
      </p:sp>
      <p:sp>
        <p:nvSpPr>
          <p:cNvPr id="96" name="TextBox 95"/>
          <p:cNvSpPr txBox="1"/>
          <p:nvPr/>
        </p:nvSpPr>
        <p:spPr>
          <a:xfrm>
            <a:off x="1295467" y="2494550"/>
            <a:ext cx="2525638" cy="494751"/>
          </a:xfrm>
          <a:prstGeom prst="rect">
            <a:avLst/>
          </a:prstGeom>
          <a:noFill/>
        </p:spPr>
        <p:txBody>
          <a:bodyPr wrap="square" lIns="0" tIns="0" rIns="0" bIns="0">
            <a:spAutoFit/>
          </a:bodyPr>
          <a:lstStyle/>
          <a:p>
            <a:pPr>
              <a:lnSpc>
                <a:spcPct val="120000"/>
              </a:lnSpc>
            </a:pPr>
            <a:r>
              <a:rPr lang="zh-CN" altLang="en-US" sz="1400">
                <a:solidFill>
                  <a:schemeClr val="bg1"/>
                </a:solidFill>
                <a:cs typeface="+mn-ea"/>
                <a:sym typeface="+mn-lt"/>
              </a:rPr>
              <a:t>单击此处编辑您要的内容，建议您在展示时采用微软雅黑字体</a:t>
            </a:r>
            <a:endParaRPr lang="en-US" altLang="zh-CN" sz="1400" b="1" dirty="0">
              <a:solidFill>
                <a:schemeClr val="bg1"/>
              </a:solidFill>
              <a:cs typeface="+mn-ea"/>
              <a:sym typeface="+mn-lt"/>
            </a:endParaRPr>
          </a:p>
        </p:txBody>
      </p:sp>
      <p:sp>
        <p:nvSpPr>
          <p:cNvPr id="97" name="Text Placeholder 2"/>
          <p:cNvSpPr txBox="1"/>
          <p:nvPr/>
        </p:nvSpPr>
        <p:spPr>
          <a:xfrm>
            <a:off x="1174056" y="3382821"/>
            <a:ext cx="2561168" cy="349249"/>
          </a:xfrm>
          <a:prstGeom prst="rect">
            <a:avLst/>
          </a:prstGeom>
        </p:spPr>
        <p:txBody>
          <a:bodyPr vert="horz" lIns="121920" tIns="60960" rIns="121920" bIns="60960" rtlCol="0" anchor="ctr"/>
          <a:lstStyle>
            <a:defPPr>
              <a:defRPr lang="id-ID"/>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en-GB" sz="1400" b="1" dirty="0">
                <a:solidFill>
                  <a:schemeClr val="accent1"/>
                </a:solidFill>
                <a:cs typeface="+mn-ea"/>
                <a:sym typeface="+mn-lt"/>
              </a:rPr>
              <a:t>INTERIOR DESIGN (98%)</a:t>
            </a:r>
          </a:p>
        </p:txBody>
      </p:sp>
      <p:sp>
        <p:nvSpPr>
          <p:cNvPr id="98" name="TextBox 97"/>
          <p:cNvSpPr txBox="1"/>
          <p:nvPr/>
        </p:nvSpPr>
        <p:spPr>
          <a:xfrm>
            <a:off x="1295467" y="3670853"/>
            <a:ext cx="2519843" cy="494751"/>
          </a:xfrm>
          <a:prstGeom prst="rect">
            <a:avLst/>
          </a:prstGeom>
          <a:noFill/>
        </p:spPr>
        <p:txBody>
          <a:bodyPr wrap="square" lIns="0" tIns="0" rIns="0" bIns="0">
            <a:spAutoFit/>
          </a:bodyPr>
          <a:lstStyle/>
          <a:p>
            <a:pPr>
              <a:lnSpc>
                <a:spcPct val="120000"/>
              </a:lnSpc>
            </a:pPr>
            <a:r>
              <a:rPr lang="zh-CN" altLang="en-US" sz="1400">
                <a:solidFill>
                  <a:schemeClr val="bg1"/>
                </a:solidFill>
                <a:cs typeface="+mn-ea"/>
                <a:sym typeface="+mn-lt"/>
              </a:rPr>
              <a:t>单击此处编辑您要的内容，建议您在展示时采用微软雅黑字体</a:t>
            </a:r>
            <a:endParaRPr lang="en-US" altLang="zh-CN" sz="1400" b="1" dirty="0">
              <a:solidFill>
                <a:schemeClr val="bg1"/>
              </a:solidFill>
              <a:cs typeface="+mn-ea"/>
              <a:sym typeface="+mn-lt"/>
            </a:endParaRPr>
          </a:p>
        </p:txBody>
      </p:sp>
      <p:sp>
        <p:nvSpPr>
          <p:cNvPr id="99" name="Text Placeholder 2"/>
          <p:cNvSpPr txBox="1"/>
          <p:nvPr/>
        </p:nvSpPr>
        <p:spPr>
          <a:xfrm>
            <a:off x="1154771" y="4726970"/>
            <a:ext cx="2444952" cy="347133"/>
          </a:xfrm>
          <a:prstGeom prst="rect">
            <a:avLst/>
          </a:prstGeom>
        </p:spPr>
        <p:txBody>
          <a:bodyPr vert="horz" lIns="121920" tIns="60960" rIns="121920" bIns="60960" rtlCol="0" anchor="ctr"/>
          <a:lstStyle>
            <a:defPPr>
              <a:defRPr lang="id-ID"/>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en-GB" sz="1400" b="1" dirty="0">
                <a:solidFill>
                  <a:schemeClr val="accent1"/>
                </a:solidFill>
                <a:cs typeface="+mn-ea"/>
                <a:sym typeface="+mn-lt"/>
              </a:rPr>
              <a:t>SEO MARKETING (87%)</a:t>
            </a:r>
          </a:p>
        </p:txBody>
      </p:sp>
      <p:sp>
        <p:nvSpPr>
          <p:cNvPr id="100" name="TextBox 99"/>
          <p:cNvSpPr txBox="1"/>
          <p:nvPr/>
        </p:nvSpPr>
        <p:spPr>
          <a:xfrm>
            <a:off x="1295467" y="5015002"/>
            <a:ext cx="2530812" cy="494751"/>
          </a:xfrm>
          <a:prstGeom prst="rect">
            <a:avLst/>
          </a:prstGeom>
          <a:noFill/>
        </p:spPr>
        <p:txBody>
          <a:bodyPr wrap="square" lIns="0" tIns="0" rIns="0" bIns="0">
            <a:spAutoFit/>
          </a:bodyPr>
          <a:lstStyle/>
          <a:p>
            <a:pPr>
              <a:lnSpc>
                <a:spcPct val="120000"/>
              </a:lnSpc>
            </a:pPr>
            <a:r>
              <a:rPr lang="zh-CN" altLang="en-US" sz="1400">
                <a:solidFill>
                  <a:schemeClr val="bg1"/>
                </a:solidFill>
                <a:cs typeface="+mn-ea"/>
                <a:sym typeface="+mn-lt"/>
              </a:rPr>
              <a:t>单击此处编辑您要的内容，建议您在展示时采用微软雅黑字体</a:t>
            </a:r>
            <a:endParaRPr lang="en-US" altLang="zh-CN" sz="1400" b="1" dirty="0">
              <a:solidFill>
                <a:schemeClr val="bg1"/>
              </a:solidFill>
              <a:cs typeface="+mn-ea"/>
              <a:sym typeface="+mn-lt"/>
            </a:endParaRPr>
          </a:p>
        </p:txBody>
      </p:sp>
      <p:sp>
        <p:nvSpPr>
          <p:cNvPr id="40" name="TextBox 95"/>
          <p:cNvSpPr txBox="1"/>
          <p:nvPr/>
        </p:nvSpPr>
        <p:spPr>
          <a:xfrm>
            <a:off x="8442287" y="2494550"/>
            <a:ext cx="2525638" cy="494751"/>
          </a:xfrm>
          <a:prstGeom prst="rect">
            <a:avLst/>
          </a:prstGeom>
          <a:noFill/>
        </p:spPr>
        <p:txBody>
          <a:bodyPr wrap="square" lIns="0" tIns="0" rIns="0" bIns="0">
            <a:spAutoFit/>
          </a:bodyPr>
          <a:lstStyle/>
          <a:p>
            <a:pPr>
              <a:lnSpc>
                <a:spcPct val="120000"/>
              </a:lnSpc>
            </a:pPr>
            <a:r>
              <a:rPr lang="zh-CN" altLang="en-US" sz="1400">
                <a:solidFill>
                  <a:schemeClr val="bg1"/>
                </a:solidFill>
                <a:cs typeface="+mn-ea"/>
                <a:sym typeface="+mn-lt"/>
              </a:rPr>
              <a:t>单击此处编辑您要的内容，建议您在展示时采用微软雅黑字体</a:t>
            </a:r>
            <a:endParaRPr lang="en-US" altLang="zh-CN" sz="1400" b="1" dirty="0">
              <a:solidFill>
                <a:schemeClr val="bg1"/>
              </a:solidFill>
              <a:cs typeface="+mn-ea"/>
              <a:sym typeface="+mn-lt"/>
            </a:endParaRPr>
          </a:p>
        </p:txBody>
      </p:sp>
      <p:sp>
        <p:nvSpPr>
          <p:cNvPr id="41" name="TextBox 97"/>
          <p:cNvSpPr txBox="1"/>
          <p:nvPr/>
        </p:nvSpPr>
        <p:spPr>
          <a:xfrm>
            <a:off x="8442287" y="3670853"/>
            <a:ext cx="2519843" cy="494751"/>
          </a:xfrm>
          <a:prstGeom prst="rect">
            <a:avLst/>
          </a:prstGeom>
          <a:noFill/>
        </p:spPr>
        <p:txBody>
          <a:bodyPr wrap="square" lIns="0" tIns="0" rIns="0" bIns="0">
            <a:spAutoFit/>
          </a:bodyPr>
          <a:lstStyle/>
          <a:p>
            <a:pPr>
              <a:lnSpc>
                <a:spcPct val="120000"/>
              </a:lnSpc>
            </a:pPr>
            <a:r>
              <a:rPr lang="zh-CN" altLang="en-US" sz="1400">
                <a:solidFill>
                  <a:schemeClr val="bg1"/>
                </a:solidFill>
                <a:cs typeface="+mn-ea"/>
                <a:sym typeface="+mn-lt"/>
              </a:rPr>
              <a:t>单击此处编辑您要的内容，建议您在展示时采用微软雅黑字体</a:t>
            </a:r>
            <a:endParaRPr lang="en-US" altLang="zh-CN" sz="1400" b="1" dirty="0">
              <a:solidFill>
                <a:schemeClr val="bg1"/>
              </a:solidFill>
              <a:cs typeface="+mn-ea"/>
              <a:sym typeface="+mn-lt"/>
            </a:endParaRPr>
          </a:p>
        </p:txBody>
      </p:sp>
      <p:sp>
        <p:nvSpPr>
          <p:cNvPr id="42" name="TextBox 99"/>
          <p:cNvSpPr txBox="1"/>
          <p:nvPr/>
        </p:nvSpPr>
        <p:spPr>
          <a:xfrm>
            <a:off x="8442287" y="5015002"/>
            <a:ext cx="2530812" cy="494751"/>
          </a:xfrm>
          <a:prstGeom prst="rect">
            <a:avLst/>
          </a:prstGeom>
          <a:noFill/>
        </p:spPr>
        <p:txBody>
          <a:bodyPr wrap="square" lIns="0" tIns="0" rIns="0" bIns="0">
            <a:spAutoFit/>
          </a:bodyPr>
          <a:lstStyle/>
          <a:p>
            <a:pPr>
              <a:lnSpc>
                <a:spcPct val="120000"/>
              </a:lnSpc>
            </a:pPr>
            <a:r>
              <a:rPr lang="zh-CN" altLang="en-US" sz="1400">
                <a:solidFill>
                  <a:schemeClr val="bg1"/>
                </a:solidFill>
                <a:cs typeface="+mn-ea"/>
                <a:sym typeface="+mn-lt"/>
              </a:rPr>
              <a:t>单击此处编辑您要的内容，建议您在展示时采用微软雅黑字体</a:t>
            </a:r>
            <a:endParaRPr lang="en-US" altLang="zh-CN" sz="1400" b="1" dirty="0">
              <a:solidFill>
                <a:schemeClr val="bg1"/>
              </a:solidFill>
              <a:cs typeface="+mn-ea"/>
              <a:sym typeface="+mn-lt"/>
            </a:endParaRPr>
          </a:p>
        </p:txBody>
      </p:sp>
      <p:sp>
        <p:nvSpPr>
          <p:cNvPr id="36"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37" name="文本框 36"/>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研究文献综述</a:t>
            </a:r>
            <a:endParaRPr lang="zh-CN" altLang="en-US" b="1" dirty="0">
              <a:solidFill>
                <a:schemeClr val="bg1"/>
              </a:solidFill>
              <a:cs typeface="+mn-ea"/>
              <a:sym typeface="+mn-lt"/>
            </a:endParaRPr>
          </a:p>
        </p:txBody>
      </p:sp>
      <p:grpSp>
        <p:nvGrpSpPr>
          <p:cNvPr id="43" name="组合 42"/>
          <p:cNvGrpSpPr/>
          <p:nvPr>
            <p:custDataLst>
              <p:tags r:id="rId2"/>
            </p:custDataLst>
          </p:nvPr>
        </p:nvGrpSpPr>
        <p:grpSpPr>
          <a:xfrm>
            <a:off x="319026" y="372249"/>
            <a:ext cx="407472" cy="407472"/>
            <a:chOff x="-1828799" y="-88608"/>
            <a:chExt cx="754743" cy="754743"/>
          </a:xfrm>
        </p:grpSpPr>
        <p:sp>
          <p:nvSpPr>
            <p:cNvPr id="44" name="椭圆 43"/>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椭圆 44"/>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fade">
                                      <p:cBhvr>
                                        <p:cTn id="11" dur="500"/>
                                        <p:tgtEl>
                                          <p:spTgt spid="72"/>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wipe(right)">
                                      <p:cBhvr>
                                        <p:cTn id="15" dur="500"/>
                                        <p:tgtEl>
                                          <p:spTgt spid="7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left)">
                                      <p:cBhvr>
                                        <p:cTn id="19" dur="500"/>
                                        <p:tgtEl>
                                          <p:spTgt spid="82"/>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wipe(right)">
                                      <p:cBhvr>
                                        <p:cTn id="23" dur="500"/>
                                        <p:tgtEl>
                                          <p:spTgt spid="8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4"/>
                                        </p:tgtEl>
                                        <p:attrNameLst>
                                          <p:attrName>style.visibility</p:attrName>
                                        </p:attrNameLst>
                                      </p:cBhvr>
                                      <p:to>
                                        <p:strVal val="visible"/>
                                      </p:to>
                                    </p:set>
                                    <p:animEffect transition="in" filter="wipe(left)">
                                      <p:cBhvr>
                                        <p:cTn id="27" dur="500"/>
                                        <p:tgtEl>
                                          <p:spTgt spid="84"/>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right)">
                                      <p:cBhvr>
                                        <p:cTn id="31" dur="500"/>
                                        <p:tgtEl>
                                          <p:spTgt spid="8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wipe(left)">
                                      <p:cBhvr>
                                        <p:cTn id="35" dur="500"/>
                                        <p:tgtEl>
                                          <p:spTgt spid="8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9">
                                            <p:txEl>
                                              <p:pRg st="0" end="0"/>
                                            </p:txEl>
                                          </p:spTgt>
                                        </p:tgtEl>
                                        <p:attrNameLst>
                                          <p:attrName>style.visibility</p:attrName>
                                        </p:attrNameLst>
                                      </p:cBhvr>
                                      <p:to>
                                        <p:strVal val="visible"/>
                                      </p:to>
                                    </p:set>
                                    <p:animEffect transition="in" filter="fade">
                                      <p:cBhvr>
                                        <p:cTn id="39" dur="500"/>
                                        <p:tgtEl>
                                          <p:spTgt spid="89">
                                            <p:txEl>
                                              <p:pRg st="0" end="0"/>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91">
                                            <p:txEl>
                                              <p:pRg st="0" end="0"/>
                                            </p:txEl>
                                          </p:spTgt>
                                        </p:tgtEl>
                                        <p:attrNameLst>
                                          <p:attrName>style.visibility</p:attrName>
                                        </p:attrNameLst>
                                      </p:cBhvr>
                                      <p:to>
                                        <p:strVal val="visible"/>
                                      </p:to>
                                    </p:set>
                                    <p:animEffect transition="in" filter="fade">
                                      <p:cBhvr>
                                        <p:cTn id="43" dur="500"/>
                                        <p:tgtEl>
                                          <p:spTgt spid="91">
                                            <p:txEl>
                                              <p:pRg st="0" end="0"/>
                                            </p:txEl>
                                          </p:spTgt>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93">
                                            <p:txEl>
                                              <p:pRg st="0" end="0"/>
                                            </p:txEl>
                                          </p:spTgt>
                                        </p:tgtEl>
                                        <p:attrNameLst>
                                          <p:attrName>style.visibility</p:attrName>
                                        </p:attrNameLst>
                                      </p:cBhvr>
                                      <p:to>
                                        <p:strVal val="visible"/>
                                      </p:to>
                                    </p:set>
                                    <p:animEffect transition="in" filter="fade">
                                      <p:cBhvr>
                                        <p:cTn id="47" dur="500"/>
                                        <p:tgtEl>
                                          <p:spTgt spid="93">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95">
                                            <p:txEl>
                                              <p:pRg st="0" end="0"/>
                                            </p:txEl>
                                          </p:spTgt>
                                        </p:tgtEl>
                                        <p:attrNameLst>
                                          <p:attrName>style.visibility</p:attrName>
                                        </p:attrNameLst>
                                      </p:cBhvr>
                                      <p:to>
                                        <p:strVal val="visible"/>
                                      </p:to>
                                    </p:set>
                                    <p:animEffect transition="in" filter="fade">
                                      <p:cBhvr>
                                        <p:cTn id="51" dur="500"/>
                                        <p:tgtEl>
                                          <p:spTgt spid="95">
                                            <p:txEl>
                                              <p:pRg st="0" end="0"/>
                                            </p:txEl>
                                          </p:spTgt>
                                        </p:tgtEl>
                                      </p:cBhvr>
                                    </p:animEffect>
                                  </p:childTnLst>
                                </p:cTn>
                              </p:par>
                            </p:childTnLst>
                          </p:cTn>
                        </p:par>
                        <p:par>
                          <p:cTn id="52" fill="hold">
                            <p:stCondLst>
                              <p:cond delay="6000"/>
                            </p:stCondLst>
                            <p:childTnLst>
                              <p:par>
                                <p:cTn id="53" presetID="18" presetClass="entr" presetSubtype="12" fill="hold" grpId="0" nodeType="after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strips(downLeft)">
                                      <p:cBhvr>
                                        <p:cTn id="55" dur="500"/>
                                        <p:tgtEl>
                                          <p:spTgt spid="9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7">
                                            <p:txEl>
                                              <p:pRg st="0" end="0"/>
                                            </p:txEl>
                                          </p:spTgt>
                                        </p:tgtEl>
                                        <p:attrNameLst>
                                          <p:attrName>style.visibility</p:attrName>
                                        </p:attrNameLst>
                                      </p:cBhvr>
                                      <p:to>
                                        <p:strVal val="visible"/>
                                      </p:to>
                                    </p:set>
                                    <p:animEffect transition="in" filter="fade">
                                      <p:cBhvr>
                                        <p:cTn id="59" dur="500"/>
                                        <p:tgtEl>
                                          <p:spTgt spid="97">
                                            <p:txEl>
                                              <p:pRg st="0" end="0"/>
                                            </p:txEl>
                                          </p:spTgt>
                                        </p:tgtEl>
                                      </p:cBhvr>
                                    </p:animEffect>
                                  </p:childTnLst>
                                </p:cTn>
                              </p:par>
                            </p:childTnLst>
                          </p:cTn>
                        </p:par>
                        <p:par>
                          <p:cTn id="60" fill="hold">
                            <p:stCondLst>
                              <p:cond delay="7000"/>
                            </p:stCondLst>
                            <p:childTnLst>
                              <p:par>
                                <p:cTn id="61" presetID="18" presetClass="entr" presetSubtype="12" fill="hold" grpId="0" nodeType="afterEffect">
                                  <p:stCondLst>
                                    <p:cond delay="0"/>
                                  </p:stCondLst>
                                  <p:childTnLst>
                                    <p:set>
                                      <p:cBhvr>
                                        <p:cTn id="62" dur="1" fill="hold">
                                          <p:stCondLst>
                                            <p:cond delay="0"/>
                                          </p:stCondLst>
                                        </p:cTn>
                                        <p:tgtEl>
                                          <p:spTgt spid="98"/>
                                        </p:tgtEl>
                                        <p:attrNameLst>
                                          <p:attrName>style.visibility</p:attrName>
                                        </p:attrNameLst>
                                      </p:cBhvr>
                                      <p:to>
                                        <p:strVal val="visible"/>
                                      </p:to>
                                    </p:set>
                                    <p:animEffect transition="in" filter="strips(downLeft)">
                                      <p:cBhvr>
                                        <p:cTn id="63" dur="500"/>
                                        <p:tgtEl>
                                          <p:spTgt spid="9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99">
                                            <p:txEl>
                                              <p:pRg st="0" end="0"/>
                                            </p:txEl>
                                          </p:spTgt>
                                        </p:tgtEl>
                                        <p:attrNameLst>
                                          <p:attrName>style.visibility</p:attrName>
                                        </p:attrNameLst>
                                      </p:cBhvr>
                                      <p:to>
                                        <p:strVal val="visible"/>
                                      </p:to>
                                    </p:set>
                                    <p:animEffect transition="in" filter="fade">
                                      <p:cBhvr>
                                        <p:cTn id="67" dur="500"/>
                                        <p:tgtEl>
                                          <p:spTgt spid="99">
                                            <p:txEl>
                                              <p:pRg st="0" end="0"/>
                                            </p:txEl>
                                          </p:spTgt>
                                        </p:tgtEl>
                                      </p:cBhvr>
                                    </p:animEffect>
                                  </p:childTnLst>
                                </p:cTn>
                              </p:par>
                            </p:childTnLst>
                          </p:cTn>
                        </p:par>
                        <p:par>
                          <p:cTn id="68" fill="hold">
                            <p:stCondLst>
                              <p:cond delay="8000"/>
                            </p:stCondLst>
                            <p:childTnLst>
                              <p:par>
                                <p:cTn id="69" presetID="18" presetClass="entr" presetSubtype="12" fill="hold" grpId="0" nodeType="afterEffect">
                                  <p:stCondLst>
                                    <p:cond delay="0"/>
                                  </p:stCondLst>
                                  <p:childTnLst>
                                    <p:set>
                                      <p:cBhvr>
                                        <p:cTn id="70" dur="1" fill="hold">
                                          <p:stCondLst>
                                            <p:cond delay="0"/>
                                          </p:stCondLst>
                                        </p:cTn>
                                        <p:tgtEl>
                                          <p:spTgt spid="100"/>
                                        </p:tgtEl>
                                        <p:attrNameLst>
                                          <p:attrName>style.visibility</p:attrName>
                                        </p:attrNameLst>
                                      </p:cBhvr>
                                      <p:to>
                                        <p:strVal val="visible"/>
                                      </p:to>
                                    </p:set>
                                    <p:animEffect transition="in" filter="strips(downLeft)">
                                      <p:cBhvr>
                                        <p:cTn id="71" dur="500"/>
                                        <p:tgtEl>
                                          <p:spTgt spid="100"/>
                                        </p:tgtEl>
                                      </p:cBhvr>
                                    </p:animEffect>
                                  </p:childTnLst>
                                </p:cTn>
                              </p:par>
                            </p:childTnLst>
                          </p:cTn>
                        </p:par>
                        <p:par>
                          <p:cTn id="72" fill="hold">
                            <p:stCondLst>
                              <p:cond delay="8500"/>
                            </p:stCondLst>
                            <p:childTnLst>
                              <p:par>
                                <p:cTn id="73" presetID="18" presetClass="entr" presetSubtype="12"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strips(downLeft)">
                                      <p:cBhvr>
                                        <p:cTn id="75" dur="500"/>
                                        <p:tgtEl>
                                          <p:spTgt spid="40"/>
                                        </p:tgtEl>
                                      </p:cBhvr>
                                    </p:animEffect>
                                  </p:childTnLst>
                                </p:cTn>
                              </p:par>
                            </p:childTnLst>
                          </p:cTn>
                        </p:par>
                        <p:par>
                          <p:cTn id="76" fill="hold">
                            <p:stCondLst>
                              <p:cond delay="9000"/>
                            </p:stCondLst>
                            <p:childTnLst>
                              <p:par>
                                <p:cTn id="77" presetID="18" presetClass="entr" presetSubtype="12"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strips(downLeft)">
                                      <p:cBhvr>
                                        <p:cTn id="79" dur="500"/>
                                        <p:tgtEl>
                                          <p:spTgt spid="41"/>
                                        </p:tgtEl>
                                      </p:cBhvr>
                                    </p:animEffect>
                                  </p:childTnLst>
                                </p:cTn>
                              </p:par>
                            </p:childTnLst>
                          </p:cTn>
                        </p:par>
                        <p:par>
                          <p:cTn id="80" fill="hold">
                            <p:stCondLst>
                              <p:cond delay="9500"/>
                            </p:stCondLst>
                            <p:childTnLst>
                              <p:par>
                                <p:cTn id="81" presetID="18" presetClass="entr" presetSubtype="12"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strips(downLeft)">
                                      <p:cBhvr>
                                        <p:cTn id="8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animBg="1"/>
      <p:bldP spid="81" grpId="0" animBg="1"/>
      <p:bldP spid="82" grpId="0" animBg="1"/>
      <p:bldP spid="83" grpId="0" animBg="1"/>
      <p:bldP spid="84" grpId="0" animBg="1"/>
      <p:bldP spid="89" grpId="0" build="p"/>
      <p:bldP spid="91" grpId="0" build="p"/>
      <p:bldP spid="93" grpId="0" build="p"/>
      <p:bldP spid="95" grpId="0" build="p"/>
      <p:bldP spid="96" grpId="0"/>
      <p:bldP spid="97" grpId="0" build="p"/>
      <p:bldP spid="98" grpId="0"/>
      <p:bldP spid="99" grpId="0" build="p"/>
      <p:bldP spid="100" grpId="0"/>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l="-1000" r="-1000"/>
          </a:stretch>
        </a:blipFill>
        <a:effectLst/>
      </p:bgPr>
    </p:bg>
    <p:spTree>
      <p:nvGrpSpPr>
        <p:cNvPr id="1" name=""/>
        <p:cNvGrpSpPr/>
        <p:nvPr/>
      </p:nvGrpSpPr>
      <p:grpSpPr>
        <a:xfrm>
          <a:off x="0" y="0"/>
          <a:ext cx="0" cy="0"/>
          <a:chOff x="0" y="0"/>
          <a:chExt cx="0" cy="0"/>
        </a:xfrm>
      </p:grpSpPr>
      <p:sp>
        <p:nvSpPr>
          <p:cNvPr id="7" name="文本框 6"/>
          <p:cNvSpPr txBox="1"/>
          <p:nvPr/>
        </p:nvSpPr>
        <p:spPr>
          <a:xfrm>
            <a:off x="4509099" y="3152995"/>
            <a:ext cx="3193092" cy="632224"/>
          </a:xfrm>
          <a:prstGeom prst="rect">
            <a:avLst/>
          </a:prstGeom>
          <a:noFill/>
        </p:spPr>
        <p:txBody>
          <a:bodyPr wrap="square" rtlCol="0">
            <a:spAutoFit/>
          </a:bodyPr>
          <a:lstStyle/>
          <a:p>
            <a:pPr algn="ctr">
              <a:lnSpc>
                <a:spcPct val="120000"/>
              </a:lnSpc>
            </a:pPr>
            <a:r>
              <a:rPr lang="zh-CN" altLang="en-US" sz="3200" b="1">
                <a:solidFill>
                  <a:schemeClr val="bg1"/>
                </a:solidFill>
                <a:cs typeface="+mn-ea"/>
                <a:sym typeface="+mn-lt"/>
              </a:rPr>
              <a:t>研究方法及过程</a:t>
            </a:r>
            <a:endParaRPr lang="zh-CN" altLang="en-US" sz="3200" b="1" dirty="0">
              <a:solidFill>
                <a:schemeClr val="bg1"/>
              </a:solidFill>
              <a:cs typeface="+mn-ea"/>
              <a:sym typeface="+mn-lt"/>
            </a:endParaRPr>
          </a:p>
        </p:txBody>
      </p:sp>
      <p:sp>
        <p:nvSpPr>
          <p:cNvPr id="8" name="矩形 7"/>
          <p:cNvSpPr/>
          <p:nvPr/>
        </p:nvSpPr>
        <p:spPr>
          <a:xfrm>
            <a:off x="4331325" y="3728069"/>
            <a:ext cx="3548641" cy="585417"/>
          </a:xfrm>
          <a:prstGeom prst="rect">
            <a:avLst/>
          </a:prstGeom>
        </p:spPr>
        <p:txBody>
          <a:bodyPr wrap="square">
            <a:spAutoFit/>
          </a:bodyPr>
          <a:lstStyle/>
          <a:p>
            <a:pPr algn="ctr">
              <a:lnSpc>
                <a:spcPct val="120000"/>
              </a:lnSpc>
            </a:pPr>
            <a:r>
              <a:rPr lang="en-US" altLang="zh-CN" sz="1400">
                <a:solidFill>
                  <a:schemeClr val="bg1"/>
                </a:solidFill>
                <a:cs typeface="+mn-ea"/>
                <a:sym typeface="+mn-lt"/>
              </a:rPr>
              <a:t>Lorem ipsum dolor sit </a:t>
            </a:r>
            <a:r>
              <a:rPr lang="en-US" altLang="zh-CN" sz="1400" err="1">
                <a:solidFill>
                  <a:schemeClr val="bg1"/>
                </a:solidFill>
                <a:cs typeface="+mn-ea"/>
                <a:sym typeface="+mn-lt"/>
              </a:rPr>
              <a:t>amet</a:t>
            </a:r>
            <a:r>
              <a:rPr lang="en-US" altLang="zh-CN" sz="1400">
                <a:solidFill>
                  <a:schemeClr val="bg1"/>
                </a:solidFill>
                <a:cs typeface="+mn-ea"/>
                <a:sym typeface="+mn-lt"/>
              </a:rPr>
              <a:t>, </a:t>
            </a:r>
            <a:r>
              <a:rPr lang="en-US" altLang="zh-CN" sz="1400" err="1">
                <a:solidFill>
                  <a:schemeClr val="bg1"/>
                </a:solidFill>
                <a:cs typeface="+mn-ea"/>
                <a:sym typeface="+mn-lt"/>
              </a:rPr>
              <a:t>consectetur</a:t>
            </a:r>
            <a:r>
              <a:rPr lang="en-US" altLang="zh-CN" sz="1400">
                <a:solidFill>
                  <a:schemeClr val="bg1"/>
                </a:solidFill>
                <a:cs typeface="+mn-ea"/>
                <a:sym typeface="+mn-lt"/>
              </a:rPr>
              <a:t> </a:t>
            </a:r>
            <a:r>
              <a:rPr lang="en-US" altLang="zh-CN" sz="1400" err="1">
                <a:solidFill>
                  <a:schemeClr val="bg1"/>
                </a:solidFill>
                <a:cs typeface="+mn-ea"/>
                <a:sym typeface="+mn-lt"/>
              </a:rPr>
              <a:t>adipisicing</a:t>
            </a:r>
            <a:r>
              <a:rPr lang="en-US" altLang="zh-CN" sz="1400">
                <a:solidFill>
                  <a:schemeClr val="bg1"/>
                </a:solidFill>
                <a:cs typeface="+mn-ea"/>
                <a:sym typeface="+mn-lt"/>
              </a:rPr>
              <a:t> </a:t>
            </a:r>
            <a:r>
              <a:rPr lang="en-US" altLang="zh-CN" sz="1400" err="1">
                <a:solidFill>
                  <a:schemeClr val="bg1"/>
                </a:solidFill>
                <a:cs typeface="+mn-ea"/>
                <a:sym typeface="+mn-lt"/>
              </a:rPr>
              <a:t>elit</a:t>
            </a:r>
            <a:r>
              <a:rPr lang="en-US" altLang="zh-CN" sz="1400">
                <a:solidFill>
                  <a:schemeClr val="bg1"/>
                </a:solidFill>
                <a:cs typeface="+mn-ea"/>
                <a:sym typeface="+mn-lt"/>
              </a:rPr>
              <a:t>, </a:t>
            </a:r>
            <a:r>
              <a:rPr lang="en-US" altLang="zh-CN" sz="1400" err="1">
                <a:solidFill>
                  <a:schemeClr val="bg1"/>
                </a:solidFill>
                <a:cs typeface="+mn-ea"/>
                <a:sym typeface="+mn-lt"/>
              </a:rPr>
              <a:t>sed</a:t>
            </a:r>
            <a:r>
              <a:rPr lang="en-US" altLang="zh-CN" sz="1400">
                <a:solidFill>
                  <a:schemeClr val="bg1"/>
                </a:solidFill>
                <a:cs typeface="+mn-ea"/>
                <a:sym typeface="+mn-lt"/>
              </a:rPr>
              <a:t> do eiusmod</a:t>
            </a:r>
            <a:endParaRPr lang="zh-CN" altLang="en-US" sz="1400">
              <a:solidFill>
                <a:schemeClr val="bg1"/>
              </a:solidFill>
              <a:cs typeface="+mn-ea"/>
              <a:sym typeface="+mn-lt"/>
            </a:endParaRPr>
          </a:p>
        </p:txBody>
      </p:sp>
      <p:sp>
        <p:nvSpPr>
          <p:cNvPr id="9" name="文本框 8"/>
          <p:cNvSpPr txBox="1"/>
          <p:nvPr/>
        </p:nvSpPr>
        <p:spPr>
          <a:xfrm>
            <a:off x="5039745" y="2119343"/>
            <a:ext cx="2112510" cy="1167756"/>
          </a:xfrm>
          <a:prstGeom prst="rect">
            <a:avLst/>
          </a:prstGeom>
          <a:noFill/>
        </p:spPr>
        <p:txBody>
          <a:bodyPr wrap="square" rtlCol="0">
            <a:spAutoFit/>
          </a:bodyPr>
          <a:lstStyle/>
          <a:p>
            <a:pPr algn="ctr">
              <a:lnSpc>
                <a:spcPct val="130000"/>
              </a:lnSpc>
            </a:pPr>
            <a:r>
              <a:rPr lang="en-US" altLang="zh-CN" sz="6000" b="1">
                <a:solidFill>
                  <a:schemeClr val="bg1"/>
                </a:solidFill>
                <a:latin typeface="Arial" panose="020B0604020202020204" pitchFamily="34" charset="0"/>
                <a:ea typeface="微软雅黑" panose="020B0503020204020204" pitchFamily="34" charset="-122"/>
              </a:rPr>
              <a:t>03</a:t>
            </a:r>
            <a:endParaRPr lang="zh-CN" altLang="en-US" sz="6000" b="1" dirty="0">
              <a:solidFill>
                <a:schemeClr val="bg1"/>
              </a:solidFill>
              <a:latin typeface="Arial" panose="020B0604020202020204" pitchFamily="34" charset="0"/>
              <a:ea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525126" y="3159956"/>
            <a:ext cx="3087960" cy="2568330"/>
            <a:chOff x="4525126" y="2944964"/>
            <a:chExt cx="3087960" cy="2568330"/>
          </a:xfrm>
        </p:grpSpPr>
        <p:sp>
          <p:nvSpPr>
            <p:cNvPr id="3" name="Rectangle 5"/>
            <p:cNvSpPr>
              <a:spLocks noChangeArrowheads="1"/>
            </p:cNvSpPr>
            <p:nvPr/>
          </p:nvSpPr>
          <p:spPr bwMode="auto">
            <a:xfrm>
              <a:off x="5434477" y="2944964"/>
              <a:ext cx="1269258" cy="187407"/>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 name="Freeform 16"/>
            <p:cNvSpPr/>
            <p:nvPr/>
          </p:nvSpPr>
          <p:spPr bwMode="auto">
            <a:xfrm>
              <a:off x="4525126" y="5159776"/>
              <a:ext cx="3087960" cy="353518"/>
            </a:xfrm>
            <a:custGeom>
              <a:avLst/>
              <a:gdLst>
                <a:gd name="T0" fmla="*/ 1348 w 1450"/>
                <a:gd name="T1" fmla="*/ 64 h 166"/>
                <a:gd name="T2" fmla="*/ 1348 w 1450"/>
                <a:gd name="T3" fmla="*/ 0 h 166"/>
                <a:gd name="T4" fmla="*/ 102 w 1450"/>
                <a:gd name="T5" fmla="*/ 0 h 166"/>
                <a:gd name="T6" fmla="*/ 102 w 1450"/>
                <a:gd name="T7" fmla="*/ 64 h 166"/>
                <a:gd name="T8" fmla="*/ 0 w 1450"/>
                <a:gd name="T9" fmla="*/ 64 h 166"/>
                <a:gd name="T10" fmla="*/ 0 w 1450"/>
                <a:gd name="T11" fmla="*/ 166 h 166"/>
                <a:gd name="T12" fmla="*/ 1450 w 1450"/>
                <a:gd name="T13" fmla="*/ 166 h 166"/>
                <a:gd name="T14" fmla="*/ 1450 w 1450"/>
                <a:gd name="T15" fmla="*/ 64 h 166"/>
                <a:gd name="T16" fmla="*/ 1348 w 1450"/>
                <a:gd name="T17" fmla="*/ 6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0" h="166">
                  <a:moveTo>
                    <a:pt x="1348" y="64"/>
                  </a:moveTo>
                  <a:lnTo>
                    <a:pt x="1348" y="0"/>
                  </a:lnTo>
                  <a:lnTo>
                    <a:pt x="102" y="0"/>
                  </a:lnTo>
                  <a:lnTo>
                    <a:pt x="102" y="64"/>
                  </a:lnTo>
                  <a:lnTo>
                    <a:pt x="0" y="64"/>
                  </a:lnTo>
                  <a:lnTo>
                    <a:pt x="0" y="166"/>
                  </a:lnTo>
                  <a:lnTo>
                    <a:pt x="1450" y="166"/>
                  </a:lnTo>
                  <a:lnTo>
                    <a:pt x="1450" y="64"/>
                  </a:lnTo>
                  <a:lnTo>
                    <a:pt x="1348" y="64"/>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 name="Rectangle 17"/>
            <p:cNvSpPr>
              <a:spLocks noChangeArrowheads="1"/>
            </p:cNvSpPr>
            <p:nvPr/>
          </p:nvSpPr>
          <p:spPr bwMode="auto">
            <a:xfrm>
              <a:off x="6015865" y="3051445"/>
              <a:ext cx="187407" cy="2248886"/>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 name="Rectangle 18"/>
            <p:cNvSpPr>
              <a:spLocks noChangeArrowheads="1"/>
            </p:cNvSpPr>
            <p:nvPr/>
          </p:nvSpPr>
          <p:spPr bwMode="auto">
            <a:xfrm>
              <a:off x="5934939" y="3128112"/>
              <a:ext cx="349259" cy="257685"/>
            </a:xfrm>
            <a:prstGeom prst="rect">
              <a:avLst/>
            </a:prstGeom>
            <a:solidFill>
              <a:srgbClr val="5859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7" name="Group 6"/>
          <p:cNvGrpSpPr/>
          <p:nvPr/>
        </p:nvGrpSpPr>
        <p:grpSpPr>
          <a:xfrm>
            <a:off x="6567439" y="2039772"/>
            <a:ext cx="1005184" cy="2757867"/>
            <a:chOff x="6567439" y="1824780"/>
            <a:chExt cx="1005184" cy="2757867"/>
          </a:xfrm>
        </p:grpSpPr>
        <p:sp>
          <p:nvSpPr>
            <p:cNvPr id="8" name="Freeform 6"/>
            <p:cNvSpPr>
              <a:spLocks noEditPoints="1"/>
            </p:cNvSpPr>
            <p:nvPr/>
          </p:nvSpPr>
          <p:spPr bwMode="auto">
            <a:xfrm>
              <a:off x="6567439" y="2602094"/>
              <a:ext cx="1005184" cy="198055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rgbClr val="9294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 name="Freeform 40"/>
            <p:cNvSpPr/>
            <p:nvPr/>
          </p:nvSpPr>
          <p:spPr bwMode="auto">
            <a:xfrm>
              <a:off x="6931605" y="3315518"/>
              <a:ext cx="276852" cy="1049907"/>
            </a:xfrm>
            <a:custGeom>
              <a:avLst/>
              <a:gdLst>
                <a:gd name="connsiteX0" fmla="*/ 0 w 276852"/>
                <a:gd name="connsiteY0" fmla="*/ 0 h 1049907"/>
                <a:gd name="connsiteX1" fmla="*/ 276852 w 276852"/>
                <a:gd name="connsiteY1" fmla="*/ 0 h 1049907"/>
                <a:gd name="connsiteX2" fmla="*/ 276852 w 276852"/>
                <a:gd name="connsiteY2" fmla="*/ 554493 h 1049907"/>
                <a:gd name="connsiteX3" fmla="*/ 276091 w 276852"/>
                <a:gd name="connsiteY3" fmla="*/ 554493 h 1049907"/>
                <a:gd name="connsiteX4" fmla="*/ 276091 w 276852"/>
                <a:gd name="connsiteY4" fmla="*/ 562282 h 1049907"/>
                <a:gd name="connsiteX5" fmla="*/ 276091 w 276852"/>
                <a:gd name="connsiteY5" fmla="*/ 918696 h 1049907"/>
                <a:gd name="connsiteX6" fmla="*/ 150595 w 276852"/>
                <a:gd name="connsiteY6" fmla="*/ 1049907 h 1049907"/>
                <a:gd name="connsiteX7" fmla="*/ 0 w 276852"/>
                <a:gd name="connsiteY7" fmla="*/ 918696 h 1049907"/>
                <a:gd name="connsiteX8" fmla="*/ 0 w 276852"/>
                <a:gd name="connsiteY8" fmla="*/ 560390 h 1049907"/>
                <a:gd name="connsiteX9" fmla="*/ 0 w 276852"/>
                <a:gd name="connsiteY9" fmla="*/ 554493 h 1049907"/>
                <a:gd name="connsiteX10" fmla="*/ 0 w 276852"/>
                <a:gd name="connsiteY10" fmla="*/ 433851 h 1049907"/>
                <a:gd name="connsiteX11" fmla="*/ 0 w 276852"/>
                <a:gd name="connsiteY11" fmla="*/ 217223 h 104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852" h="1049907">
                  <a:moveTo>
                    <a:pt x="0" y="0"/>
                  </a:moveTo>
                  <a:lnTo>
                    <a:pt x="276852" y="0"/>
                  </a:lnTo>
                  <a:lnTo>
                    <a:pt x="276852" y="554493"/>
                  </a:lnTo>
                  <a:lnTo>
                    <a:pt x="276091" y="554493"/>
                  </a:lnTo>
                  <a:lnTo>
                    <a:pt x="276091" y="562282"/>
                  </a:lnTo>
                  <a:cubicBezTo>
                    <a:pt x="276091" y="735758"/>
                    <a:pt x="276091" y="911126"/>
                    <a:pt x="276091" y="918696"/>
                  </a:cubicBezTo>
                  <a:cubicBezTo>
                    <a:pt x="276091" y="933836"/>
                    <a:pt x="281111" y="1049907"/>
                    <a:pt x="150595" y="1049907"/>
                  </a:cubicBezTo>
                  <a:cubicBezTo>
                    <a:pt x="20080" y="1049907"/>
                    <a:pt x="0" y="943929"/>
                    <a:pt x="0" y="918696"/>
                  </a:cubicBezTo>
                  <a:cubicBezTo>
                    <a:pt x="0" y="908603"/>
                    <a:pt x="0" y="733235"/>
                    <a:pt x="0" y="560390"/>
                  </a:cubicBezTo>
                  <a:lnTo>
                    <a:pt x="0" y="554493"/>
                  </a:lnTo>
                  <a:lnTo>
                    <a:pt x="0" y="433851"/>
                  </a:lnTo>
                  <a:cubicBezTo>
                    <a:pt x="0" y="313029"/>
                    <a:pt x="0" y="217223"/>
                    <a:pt x="0" y="217223"/>
                  </a:cubicBezTo>
                  <a:close/>
                </a:path>
              </a:pathLst>
            </a:custGeom>
            <a:solidFill>
              <a:schemeClr val="accent4"/>
            </a:solidFill>
            <a:ln>
              <a:noFill/>
            </a:ln>
          </p:spPr>
          <p:txBody>
            <a:bodyPr vert="horz" wrap="square" lIns="91440" tIns="45720" rIns="91440" bIns="45720" numCol="1" anchor="t" anchorCtr="0" compatLnSpc="1">
              <a:noAutofit/>
            </a:bodyPr>
            <a:lstStyle/>
            <a:p>
              <a:pPr>
                <a:lnSpc>
                  <a:spcPct val="120000"/>
                </a:lnSpc>
              </a:pPr>
              <a:endParaRPr lang="en-US">
                <a:cs typeface="+mn-ea"/>
                <a:sym typeface="+mn-lt"/>
              </a:endParaRPr>
            </a:p>
          </p:txBody>
        </p:sp>
        <p:sp>
          <p:nvSpPr>
            <p:cNvPr id="10" name="Freeform 8"/>
            <p:cNvSpPr>
              <a:spLocks noEditPoints="1"/>
            </p:cNvSpPr>
            <p:nvPr/>
          </p:nvSpPr>
          <p:spPr bwMode="auto">
            <a:xfrm>
              <a:off x="7148827" y="2252835"/>
              <a:ext cx="313055" cy="31305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4"/>
            </a:solidFill>
            <a:ln>
              <a:noFill/>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 name="Freeform 9"/>
            <p:cNvSpPr>
              <a:spLocks noEditPoints="1"/>
            </p:cNvSpPr>
            <p:nvPr/>
          </p:nvSpPr>
          <p:spPr bwMode="auto">
            <a:xfrm>
              <a:off x="6693087" y="2137835"/>
              <a:ext cx="408888" cy="393981"/>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4"/>
            </a:solidFill>
            <a:ln>
              <a:noFill/>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 name="Freeform 10"/>
            <p:cNvSpPr>
              <a:spLocks noEditPoints="1"/>
            </p:cNvSpPr>
            <p:nvPr/>
          </p:nvSpPr>
          <p:spPr bwMode="auto">
            <a:xfrm>
              <a:off x="7067901" y="1824780"/>
              <a:ext cx="236389" cy="232129"/>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4"/>
            </a:solidFill>
            <a:ln>
              <a:noFill/>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13" name="Group 3"/>
          <p:cNvGrpSpPr/>
          <p:nvPr/>
        </p:nvGrpSpPr>
        <p:grpSpPr>
          <a:xfrm>
            <a:off x="4595404" y="2039772"/>
            <a:ext cx="1007314" cy="2757867"/>
            <a:chOff x="4595404" y="1824780"/>
            <a:chExt cx="1007314" cy="2757867"/>
          </a:xfrm>
        </p:grpSpPr>
        <p:sp>
          <p:nvSpPr>
            <p:cNvPr id="14" name="Freeform 11"/>
            <p:cNvSpPr>
              <a:spLocks noEditPoints="1"/>
            </p:cNvSpPr>
            <p:nvPr/>
          </p:nvSpPr>
          <p:spPr bwMode="auto">
            <a:xfrm>
              <a:off x="4595404" y="2602094"/>
              <a:ext cx="1007314" cy="198055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rgbClr val="9294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 name="Freeform 42"/>
            <p:cNvSpPr/>
            <p:nvPr/>
          </p:nvSpPr>
          <p:spPr bwMode="auto">
            <a:xfrm>
              <a:off x="4959569" y="3459762"/>
              <a:ext cx="278208" cy="905663"/>
            </a:xfrm>
            <a:custGeom>
              <a:avLst/>
              <a:gdLst>
                <a:gd name="connsiteX0" fmla="*/ 0 w 278208"/>
                <a:gd name="connsiteY0" fmla="*/ 0 h 905663"/>
                <a:gd name="connsiteX1" fmla="*/ 278207 w 278208"/>
                <a:gd name="connsiteY1" fmla="*/ 0 h 905663"/>
                <a:gd name="connsiteX2" fmla="*/ 278207 w 278208"/>
                <a:gd name="connsiteY2" fmla="*/ 624551 h 905663"/>
                <a:gd name="connsiteX3" fmla="*/ 278183 w 278208"/>
                <a:gd name="connsiteY3" fmla="*/ 624551 h 905663"/>
                <a:gd name="connsiteX4" fmla="*/ 278183 w 278208"/>
                <a:gd name="connsiteY4" fmla="*/ 714055 h 905663"/>
                <a:gd name="connsiteX5" fmla="*/ 278183 w 278208"/>
                <a:gd name="connsiteY5" fmla="*/ 774452 h 905663"/>
                <a:gd name="connsiteX6" fmla="*/ 151737 w 278208"/>
                <a:gd name="connsiteY6" fmla="*/ 905663 h 905663"/>
                <a:gd name="connsiteX7" fmla="*/ 1 w 278208"/>
                <a:gd name="connsiteY7" fmla="*/ 774452 h 905663"/>
                <a:gd name="connsiteX8" fmla="*/ 1 w 278208"/>
                <a:gd name="connsiteY8" fmla="*/ 712271 h 905663"/>
                <a:gd name="connsiteX9" fmla="*/ 1 w 278208"/>
                <a:gd name="connsiteY9" fmla="*/ 624551 h 905663"/>
                <a:gd name="connsiteX10" fmla="*/ 0 w 278208"/>
                <a:gd name="connsiteY10" fmla="*/ 624551 h 90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8208" h="905663">
                  <a:moveTo>
                    <a:pt x="0" y="0"/>
                  </a:moveTo>
                  <a:lnTo>
                    <a:pt x="278207" y="0"/>
                  </a:lnTo>
                  <a:lnTo>
                    <a:pt x="278207" y="624551"/>
                  </a:lnTo>
                  <a:lnTo>
                    <a:pt x="278183" y="624551"/>
                  </a:lnTo>
                  <a:lnTo>
                    <a:pt x="278183" y="714055"/>
                  </a:lnTo>
                  <a:cubicBezTo>
                    <a:pt x="278183" y="749420"/>
                    <a:pt x="278183" y="771850"/>
                    <a:pt x="278183" y="774452"/>
                  </a:cubicBezTo>
                  <a:cubicBezTo>
                    <a:pt x="278183" y="789592"/>
                    <a:pt x="283241" y="905663"/>
                    <a:pt x="151737" y="905663"/>
                  </a:cubicBezTo>
                  <a:cubicBezTo>
                    <a:pt x="20233" y="905663"/>
                    <a:pt x="1" y="799685"/>
                    <a:pt x="1" y="774452"/>
                  </a:cubicBezTo>
                  <a:cubicBezTo>
                    <a:pt x="1" y="770983"/>
                    <a:pt x="1" y="747984"/>
                    <a:pt x="1" y="712271"/>
                  </a:cubicBezTo>
                  <a:lnTo>
                    <a:pt x="1" y="624551"/>
                  </a:lnTo>
                  <a:lnTo>
                    <a:pt x="0" y="624551"/>
                  </a:lnTo>
                  <a:close/>
                </a:path>
              </a:pathLst>
            </a:custGeom>
            <a:solidFill>
              <a:schemeClr val="accent3"/>
            </a:solidFill>
            <a:ln>
              <a:noFill/>
            </a:ln>
          </p:spPr>
          <p:txBody>
            <a:bodyPr vert="horz" wrap="square" lIns="91440" tIns="45720" rIns="91440" bIns="45720" numCol="1" anchor="t" anchorCtr="0" compatLnSpc="1">
              <a:noAutofit/>
            </a:bodyPr>
            <a:lstStyle/>
            <a:p>
              <a:pPr>
                <a:lnSpc>
                  <a:spcPct val="120000"/>
                </a:lnSpc>
              </a:pPr>
              <a:endParaRPr lang="en-US">
                <a:cs typeface="+mn-ea"/>
                <a:sym typeface="+mn-lt"/>
              </a:endParaRPr>
            </a:p>
          </p:txBody>
        </p:sp>
        <p:sp>
          <p:nvSpPr>
            <p:cNvPr id="16" name="Freeform 13"/>
            <p:cNvSpPr>
              <a:spLocks noEditPoints="1"/>
            </p:cNvSpPr>
            <p:nvPr/>
          </p:nvSpPr>
          <p:spPr bwMode="auto">
            <a:xfrm>
              <a:off x="5176792" y="2252835"/>
              <a:ext cx="313055" cy="31305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 name="Freeform 14"/>
            <p:cNvSpPr>
              <a:spLocks noEditPoints="1"/>
            </p:cNvSpPr>
            <p:nvPr/>
          </p:nvSpPr>
          <p:spPr bwMode="auto">
            <a:xfrm>
              <a:off x="4727441" y="2137835"/>
              <a:ext cx="404629" cy="393981"/>
            </a:xfrm>
            <a:custGeom>
              <a:avLst/>
              <a:gdLst>
                <a:gd name="T0" fmla="*/ 40 w 80"/>
                <a:gd name="T1" fmla="*/ 78 h 78"/>
                <a:gd name="T2" fmla="*/ 52 w 80"/>
                <a:gd name="T3" fmla="*/ 76 h 78"/>
                <a:gd name="T4" fmla="*/ 74 w 80"/>
                <a:gd name="T5" fmla="*/ 56 h 78"/>
                <a:gd name="T6" fmla="*/ 76 w 80"/>
                <a:gd name="T7" fmla="*/ 27 h 78"/>
                <a:gd name="T8" fmla="*/ 40 w 80"/>
                <a:gd name="T9" fmla="*/ 0 h 78"/>
                <a:gd name="T10" fmla="*/ 27 w 80"/>
                <a:gd name="T11" fmla="*/ 2 h 78"/>
                <a:gd name="T12" fmla="*/ 5 w 80"/>
                <a:gd name="T13" fmla="*/ 22 h 78"/>
                <a:gd name="T14" fmla="*/ 3 w 80"/>
                <a:gd name="T15" fmla="*/ 52 h 78"/>
                <a:gd name="T16" fmla="*/ 40 w 80"/>
                <a:gd name="T17" fmla="*/ 78 h 78"/>
                <a:gd name="T18" fmla="*/ 27 w 80"/>
                <a:gd name="T19" fmla="*/ 33 h 78"/>
                <a:gd name="T20" fmla="*/ 35 w 80"/>
                <a:gd name="T21" fmla="*/ 26 h 78"/>
                <a:gd name="T22" fmla="*/ 40 w 80"/>
                <a:gd name="T23" fmla="*/ 25 h 78"/>
                <a:gd name="T24" fmla="*/ 53 w 80"/>
                <a:gd name="T25" fmla="*/ 35 h 78"/>
                <a:gd name="T26" fmla="*/ 52 w 80"/>
                <a:gd name="T27" fmla="*/ 45 h 78"/>
                <a:gd name="T28" fmla="*/ 44 w 80"/>
                <a:gd name="T29" fmla="*/ 52 h 78"/>
                <a:gd name="T30" fmla="*/ 26 w 80"/>
                <a:gd name="T31" fmla="*/ 44 h 78"/>
                <a:gd name="T32" fmla="*/ 27 w 80"/>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78">
                  <a:moveTo>
                    <a:pt x="40" y="78"/>
                  </a:moveTo>
                  <a:cubicBezTo>
                    <a:pt x="44" y="78"/>
                    <a:pt x="48" y="77"/>
                    <a:pt x="52" y="76"/>
                  </a:cubicBezTo>
                  <a:cubicBezTo>
                    <a:pt x="62" y="73"/>
                    <a:pt x="70" y="66"/>
                    <a:pt x="74" y="56"/>
                  </a:cubicBezTo>
                  <a:cubicBezTo>
                    <a:pt x="79" y="47"/>
                    <a:pt x="80" y="37"/>
                    <a:pt x="76" y="27"/>
                  </a:cubicBezTo>
                  <a:cubicBezTo>
                    <a:pt x="71" y="11"/>
                    <a:pt x="56" y="0"/>
                    <a:pt x="40" y="0"/>
                  </a:cubicBezTo>
                  <a:cubicBezTo>
                    <a:pt x="35" y="0"/>
                    <a:pt x="31" y="1"/>
                    <a:pt x="27" y="2"/>
                  </a:cubicBezTo>
                  <a:cubicBezTo>
                    <a:pt x="17" y="6"/>
                    <a:pt x="9" y="13"/>
                    <a:pt x="5" y="22"/>
                  </a:cubicBezTo>
                  <a:cubicBezTo>
                    <a:pt x="0" y="31"/>
                    <a:pt x="0" y="42"/>
                    <a:pt x="3" y="52"/>
                  </a:cubicBezTo>
                  <a:cubicBezTo>
                    <a:pt x="8" y="67"/>
                    <a:pt x="23" y="78"/>
                    <a:pt x="40" y="78"/>
                  </a:cubicBezTo>
                  <a:close/>
                  <a:moveTo>
                    <a:pt x="27" y="33"/>
                  </a:moveTo>
                  <a:cubicBezTo>
                    <a:pt x="29" y="30"/>
                    <a:pt x="32" y="27"/>
                    <a:pt x="35" y="26"/>
                  </a:cubicBezTo>
                  <a:cubicBezTo>
                    <a:pt x="37" y="25"/>
                    <a:pt x="38" y="25"/>
                    <a:pt x="40" y="25"/>
                  </a:cubicBezTo>
                  <a:cubicBezTo>
                    <a:pt x="46" y="25"/>
                    <a:pt x="51" y="29"/>
                    <a:pt x="53" y="35"/>
                  </a:cubicBezTo>
                  <a:cubicBezTo>
                    <a:pt x="54" y="38"/>
                    <a:pt x="54" y="42"/>
                    <a:pt x="52" y="45"/>
                  </a:cubicBezTo>
                  <a:cubicBezTo>
                    <a:pt x="50" y="49"/>
                    <a:pt x="48" y="51"/>
                    <a:pt x="44" y="52"/>
                  </a:cubicBezTo>
                  <a:cubicBezTo>
                    <a:pt x="37" y="55"/>
                    <a:pt x="29" y="51"/>
                    <a:pt x="26" y="44"/>
                  </a:cubicBezTo>
                  <a:cubicBezTo>
                    <a:pt x="25" y="40"/>
                    <a:pt x="26" y="36"/>
                    <a:pt x="27" y="33"/>
                  </a:cubicBezTo>
                  <a:close/>
                </a:path>
              </a:pathLst>
            </a:custGeom>
            <a:solidFill>
              <a:schemeClr val="accent3"/>
            </a:solidFill>
            <a:ln>
              <a:noFill/>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 name="Freeform 15"/>
            <p:cNvSpPr>
              <a:spLocks noEditPoints="1"/>
            </p:cNvSpPr>
            <p:nvPr/>
          </p:nvSpPr>
          <p:spPr bwMode="auto">
            <a:xfrm>
              <a:off x="5095866" y="1824780"/>
              <a:ext cx="238518" cy="232129"/>
            </a:xfrm>
            <a:custGeom>
              <a:avLst/>
              <a:gdLst>
                <a:gd name="T0" fmla="*/ 22 w 47"/>
                <a:gd name="T1" fmla="*/ 46 h 46"/>
                <a:gd name="T2" fmla="*/ 29 w 47"/>
                <a:gd name="T3" fmla="*/ 44 h 46"/>
                <a:gd name="T4" fmla="*/ 43 w 47"/>
                <a:gd name="T5" fmla="*/ 17 h 46"/>
                <a:gd name="T6" fmla="*/ 16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6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7" y="0"/>
                    <a:pt x="16" y="3"/>
                  </a:cubicBezTo>
                  <a:cubicBezTo>
                    <a:pt x="10" y="5"/>
                    <a:pt x="6" y="9"/>
                    <a:pt x="3" y="14"/>
                  </a:cubicBezTo>
                  <a:cubicBezTo>
                    <a:pt x="1" y="19"/>
                    <a:pt x="0" y="25"/>
                    <a:pt x="2" y="31"/>
                  </a:cubicBezTo>
                  <a:cubicBezTo>
                    <a:pt x="5" y="40"/>
                    <a:pt x="13" y="46"/>
                    <a:pt x="22" y="46"/>
                  </a:cubicBezTo>
                  <a:close/>
                  <a:moveTo>
                    <a:pt x="21" y="21"/>
                  </a:moveTo>
                  <a:cubicBezTo>
                    <a:pt x="22" y="21"/>
                    <a:pt x="22" y="21"/>
                    <a:pt x="22" y="21"/>
                  </a:cubicBezTo>
                  <a:cubicBezTo>
                    <a:pt x="24" y="21"/>
                    <a:pt x="25" y="22"/>
                    <a:pt x="26"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p:spPr>
          <p:txBody>
            <a:bodyPr vert="horz" wrap="square" lIns="91440" tIns="45720" rIns="91440" bIns="45720" numCol="1" anchor="t" anchorCtr="0" compatLnSpc="1"/>
            <a:lstStyle/>
            <a:p>
              <a:pPr>
                <a:lnSpc>
                  <a:spcPct val="120000"/>
                </a:lnSpc>
              </a:pPr>
              <a:endParaRPr lang="en-US">
                <a:cs typeface="+mn-ea"/>
                <a:sym typeface="+mn-lt"/>
              </a:endParaRPr>
            </a:p>
          </p:txBody>
        </p:sp>
      </p:grpSp>
      <p:sp>
        <p:nvSpPr>
          <p:cNvPr id="20" name="TextBox 30"/>
          <p:cNvSpPr txBox="1"/>
          <p:nvPr/>
        </p:nvSpPr>
        <p:spPr>
          <a:xfrm flipH="1">
            <a:off x="1640829" y="2954623"/>
            <a:ext cx="2031289" cy="497234"/>
          </a:xfrm>
          <a:prstGeom prst="rect">
            <a:avLst/>
          </a:prstGeom>
          <a:noFill/>
        </p:spPr>
        <p:txBody>
          <a:bodyPr wrap="none" lIns="91422" tIns="45711" rIns="91422" bIns="45711" rtlCol="0">
            <a:spAutoFit/>
          </a:bodyPr>
          <a:lstStyle/>
          <a:p>
            <a:pPr algn="r">
              <a:lnSpc>
                <a:spcPct val="120000"/>
              </a:lnSpc>
            </a:pPr>
            <a:r>
              <a:rPr lang="zh-CN" altLang="en-US" b="1">
                <a:solidFill>
                  <a:schemeClr val="accent2"/>
                </a:solidFill>
                <a:cs typeface="+mn-ea"/>
                <a:sym typeface="+mn-lt"/>
              </a:rPr>
              <a:t>点击编辑标题</a:t>
            </a:r>
            <a:endParaRPr lang="id-ID" b="1" dirty="0">
              <a:solidFill>
                <a:schemeClr val="accent2"/>
              </a:solidFill>
              <a:cs typeface="+mn-ea"/>
              <a:sym typeface="+mn-lt"/>
            </a:endParaRPr>
          </a:p>
        </p:txBody>
      </p:sp>
      <p:grpSp>
        <p:nvGrpSpPr>
          <p:cNvPr id="21" name="Group 31"/>
          <p:cNvGrpSpPr/>
          <p:nvPr/>
        </p:nvGrpSpPr>
        <p:grpSpPr>
          <a:xfrm flipH="1">
            <a:off x="1101449" y="3364370"/>
            <a:ext cx="2570668" cy="628424"/>
            <a:chOff x="12238818" y="5067281"/>
            <a:chExt cx="5141336" cy="1256848"/>
          </a:xfrm>
        </p:grpSpPr>
        <p:sp>
          <p:nvSpPr>
            <p:cNvPr id="23" name="TextBox 32"/>
            <p:cNvSpPr txBox="1"/>
            <p:nvPr/>
          </p:nvSpPr>
          <p:spPr>
            <a:xfrm>
              <a:off x="13910660" y="5132913"/>
              <a:ext cx="3469494" cy="1029862"/>
            </a:xfrm>
            <a:prstGeom prst="rect">
              <a:avLst/>
            </a:prstGeom>
            <a:noFill/>
          </p:spPr>
          <p:txBody>
            <a:bodyPr wrap="square" lIns="91422" tIns="45711" rIns="91422" bIns="45711" rtlCol="0">
              <a:spAutoFit/>
            </a:bodyPr>
            <a:lstStyle/>
            <a:p>
              <a:pPr algn="r">
                <a:lnSpc>
                  <a:spcPct val="120000"/>
                </a:lnSpc>
              </a:pPr>
              <a:r>
                <a:rPr lang="en-US" sz="1200" dirty="0">
                  <a:solidFill>
                    <a:schemeClr val="bg1"/>
                  </a:solidFill>
                  <a:cs typeface="+mn-ea"/>
                  <a:sym typeface="+mn-lt"/>
                </a:rPr>
                <a:t>Lorem ipsum dolor sit amet, </a:t>
              </a:r>
              <a:r>
                <a:rPr lang="en-US" sz="1200" dirty="0" err="1">
                  <a:solidFill>
                    <a:schemeClr val="bg1"/>
                  </a:solidFill>
                  <a:cs typeface="+mn-ea"/>
                  <a:sym typeface="+mn-lt"/>
                </a:rPr>
                <a:t>conectatetur</a:t>
              </a:r>
              <a:r>
                <a:rPr lang="en-US" sz="1200" dirty="0">
                  <a:solidFill>
                    <a:schemeClr val="bg1"/>
                  </a:solidFill>
                  <a:cs typeface="+mn-ea"/>
                  <a:sym typeface="+mn-lt"/>
                </a:rPr>
                <a:t> </a:t>
              </a:r>
              <a:r>
                <a:rPr lang="en-US" sz="1200" dirty="0" err="1">
                  <a:solidFill>
                    <a:schemeClr val="bg1"/>
                  </a:solidFill>
                  <a:cs typeface="+mn-ea"/>
                  <a:sym typeface="+mn-lt"/>
                </a:rPr>
                <a:t>teis</a:t>
              </a:r>
              <a:endParaRPr lang="en-US" sz="1200" dirty="0">
                <a:solidFill>
                  <a:schemeClr val="bg1"/>
                </a:solidFill>
                <a:cs typeface="+mn-ea"/>
                <a:sym typeface="+mn-lt"/>
              </a:endParaRPr>
            </a:p>
          </p:txBody>
        </p:sp>
        <p:sp>
          <p:nvSpPr>
            <p:cNvPr id="24" name="TextBox 33"/>
            <p:cNvSpPr txBox="1"/>
            <p:nvPr/>
          </p:nvSpPr>
          <p:spPr>
            <a:xfrm>
              <a:off x="12238818" y="5067281"/>
              <a:ext cx="1844022" cy="1256848"/>
            </a:xfrm>
            <a:prstGeom prst="rect">
              <a:avLst/>
            </a:prstGeom>
            <a:noFill/>
          </p:spPr>
          <p:txBody>
            <a:bodyPr wrap="none" lIns="91422" tIns="45711" rIns="91422" bIns="45711" rtlCol="0">
              <a:spAutoFit/>
            </a:bodyPr>
            <a:lstStyle/>
            <a:p>
              <a:pPr algn="r">
                <a:lnSpc>
                  <a:spcPct val="120000"/>
                </a:lnSpc>
              </a:pPr>
              <a:r>
                <a:rPr lang="en-US" sz="3200" b="1" dirty="0">
                  <a:solidFill>
                    <a:schemeClr val="accent3"/>
                  </a:solidFill>
                  <a:cs typeface="+mn-ea"/>
                  <a:sym typeface="+mn-lt"/>
                </a:rPr>
                <a:t>68K</a:t>
              </a:r>
              <a:endParaRPr lang="id-ID" sz="3200" b="1" dirty="0">
                <a:solidFill>
                  <a:schemeClr val="accent3"/>
                </a:solidFill>
                <a:cs typeface="+mn-ea"/>
                <a:sym typeface="+mn-lt"/>
              </a:endParaRPr>
            </a:p>
          </p:txBody>
        </p:sp>
      </p:grpSp>
      <p:sp>
        <p:nvSpPr>
          <p:cNvPr id="22" name="TextBox 34"/>
          <p:cNvSpPr txBox="1"/>
          <p:nvPr/>
        </p:nvSpPr>
        <p:spPr>
          <a:xfrm flipH="1">
            <a:off x="1101449" y="3977072"/>
            <a:ext cx="2570669" cy="978711"/>
          </a:xfrm>
          <a:prstGeom prst="rect">
            <a:avLst/>
          </a:prstGeom>
          <a:noFill/>
        </p:spPr>
        <p:txBody>
          <a:bodyPr wrap="square" lIns="91422" tIns="45711" rIns="91422" bIns="45711" rtlCol="0">
            <a:spAutoFit/>
          </a:bodyPr>
          <a:lstStyle/>
          <a:p>
            <a:pPr algn="r">
              <a:lnSpc>
                <a:spcPct val="120000"/>
              </a:lnSpc>
            </a:pPr>
            <a:r>
              <a:rPr lang="en-US" sz="1200" dirty="0">
                <a:solidFill>
                  <a:schemeClr val="bg1"/>
                </a:solidFill>
                <a:cs typeface="+mn-ea"/>
                <a:sym typeface="+mn-lt"/>
              </a:rPr>
              <a:t>Lorem ipsum dolor sit amet, </a:t>
            </a:r>
            <a:r>
              <a:rPr lang="en-US" sz="1200" dirty="0" err="1">
                <a:solidFill>
                  <a:schemeClr val="bg1"/>
                </a:solidFill>
                <a:cs typeface="+mn-ea"/>
                <a:sym typeface="+mn-lt"/>
              </a:rPr>
              <a:t>conec</a:t>
            </a:r>
            <a:r>
              <a:rPr lang="en-US" sz="1200" dirty="0">
                <a:solidFill>
                  <a:schemeClr val="bg1"/>
                </a:solidFill>
                <a:cs typeface="+mn-ea"/>
                <a:sym typeface="+mn-lt"/>
              </a:rPr>
              <a:t> </a:t>
            </a:r>
            <a:r>
              <a:rPr lang="en-US" sz="1200" dirty="0" err="1">
                <a:solidFill>
                  <a:schemeClr val="bg1"/>
                </a:solidFill>
                <a:cs typeface="+mn-ea"/>
                <a:sym typeface="+mn-lt"/>
              </a:rPr>
              <a:t>tatetur</a:t>
            </a:r>
            <a:r>
              <a:rPr lang="en-US" sz="1200" dirty="0">
                <a:solidFill>
                  <a:schemeClr val="bg1"/>
                </a:solidFill>
                <a:cs typeface="+mn-ea"/>
                <a:sym typeface="+mn-lt"/>
              </a:rPr>
              <a:t> </a:t>
            </a:r>
            <a:r>
              <a:rPr lang="en-US" sz="1200" dirty="0" err="1">
                <a:solidFill>
                  <a:schemeClr val="bg1"/>
                </a:solidFill>
                <a:cs typeface="+mn-ea"/>
                <a:sym typeface="+mn-lt"/>
              </a:rPr>
              <a:t>teis</a:t>
            </a:r>
            <a:r>
              <a:rPr lang="en-US" sz="1200" dirty="0">
                <a:solidFill>
                  <a:schemeClr val="bg1"/>
                </a:solidFill>
                <a:cs typeface="+mn-ea"/>
                <a:sym typeface="+mn-lt"/>
              </a:rPr>
              <a:t> </a:t>
            </a:r>
            <a:r>
              <a:rPr lang="en-US" sz="1200" dirty="0" err="1">
                <a:solidFill>
                  <a:schemeClr val="bg1"/>
                </a:solidFill>
                <a:cs typeface="+mn-ea"/>
                <a:sym typeface="+mn-lt"/>
              </a:rPr>
              <a:t>adipi</a:t>
            </a:r>
            <a:r>
              <a:rPr lang="en-US" sz="1200" dirty="0">
                <a:solidFill>
                  <a:schemeClr val="bg1"/>
                </a:solidFill>
                <a:cs typeface="+mn-ea"/>
                <a:sym typeface="+mn-lt"/>
              </a:rPr>
              <a:t> </a:t>
            </a:r>
            <a:r>
              <a:rPr lang="en-US" sz="1200" dirty="0" err="1">
                <a:solidFill>
                  <a:schemeClr val="bg1"/>
                </a:solidFill>
                <a:cs typeface="+mn-ea"/>
                <a:sym typeface="+mn-lt"/>
              </a:rPr>
              <a:t>scing</a:t>
            </a:r>
            <a:r>
              <a:rPr lang="en-US" sz="1200" dirty="0">
                <a:solidFill>
                  <a:schemeClr val="bg1"/>
                </a:solidFill>
                <a:cs typeface="+mn-ea"/>
                <a:sym typeface="+mn-lt"/>
              </a:rPr>
              <a:t> </a:t>
            </a:r>
            <a:r>
              <a:rPr lang="en-US" sz="1200" dirty="0" err="1">
                <a:solidFill>
                  <a:schemeClr val="bg1"/>
                </a:solidFill>
                <a:cs typeface="+mn-ea"/>
                <a:sym typeface="+mn-lt"/>
              </a:rPr>
              <a:t>elit</a:t>
            </a:r>
            <a:r>
              <a:rPr lang="en-US" sz="1200" dirty="0">
                <a:solidFill>
                  <a:schemeClr val="bg1"/>
                </a:solidFill>
                <a:cs typeface="+mn-ea"/>
                <a:sym typeface="+mn-lt"/>
              </a:rPr>
              <a:t>. </a:t>
            </a:r>
            <a:r>
              <a:rPr lang="en-US" sz="1200" dirty="0" err="1">
                <a:solidFill>
                  <a:schemeClr val="bg1"/>
                </a:solidFill>
                <a:cs typeface="+mn-ea"/>
                <a:sym typeface="+mn-lt"/>
              </a:rPr>
              <a:t>Pelquela</a:t>
            </a:r>
            <a:r>
              <a:rPr lang="en-US" sz="1200" dirty="0">
                <a:solidFill>
                  <a:schemeClr val="bg1"/>
                </a:solidFill>
                <a:cs typeface="+mn-ea"/>
                <a:sym typeface="+mn-lt"/>
              </a:rPr>
              <a:t> </a:t>
            </a:r>
            <a:r>
              <a:rPr lang="en-US" sz="1200" dirty="0" err="1">
                <a:solidFill>
                  <a:schemeClr val="bg1"/>
                </a:solidFill>
                <a:cs typeface="+mn-ea"/>
                <a:sym typeface="+mn-lt"/>
              </a:rPr>
              <a:t>consequat</a:t>
            </a:r>
            <a:r>
              <a:rPr lang="en-US" sz="1200" dirty="0">
                <a:solidFill>
                  <a:schemeClr val="bg1"/>
                </a:solidFill>
                <a:cs typeface="+mn-ea"/>
                <a:sym typeface="+mn-lt"/>
              </a:rPr>
              <a:t> ta libero </a:t>
            </a:r>
            <a:r>
              <a:rPr lang="en-US" sz="1200" dirty="0" err="1">
                <a:solidFill>
                  <a:schemeClr val="bg1"/>
                </a:solidFill>
                <a:cs typeface="+mn-ea"/>
                <a:sym typeface="+mn-lt"/>
              </a:rPr>
              <a:t>teurain</a:t>
            </a:r>
            <a:r>
              <a:rPr lang="en-US" sz="1200" dirty="0">
                <a:solidFill>
                  <a:schemeClr val="bg1"/>
                </a:solidFill>
                <a:cs typeface="+mn-ea"/>
                <a:sym typeface="+mn-lt"/>
              </a:rPr>
              <a:t> </a:t>
            </a:r>
            <a:r>
              <a:rPr lang="en-US" sz="1200" dirty="0" err="1">
                <a:solidFill>
                  <a:schemeClr val="bg1"/>
                </a:solidFill>
                <a:cs typeface="+mn-ea"/>
                <a:sym typeface="+mn-lt"/>
              </a:rPr>
              <a:t>maximus</a:t>
            </a:r>
            <a:r>
              <a:rPr lang="en-US" sz="1200" dirty="0">
                <a:solidFill>
                  <a:schemeClr val="bg1"/>
                </a:solidFill>
                <a:cs typeface="+mn-ea"/>
                <a:sym typeface="+mn-lt"/>
              </a:rPr>
              <a:t> </a:t>
            </a:r>
            <a:r>
              <a:rPr lang="en-US" sz="1200" dirty="0" err="1">
                <a:solidFill>
                  <a:schemeClr val="bg1"/>
                </a:solidFill>
                <a:cs typeface="+mn-ea"/>
                <a:sym typeface="+mn-lt"/>
              </a:rPr>
              <a:t>looksaw</a:t>
            </a:r>
            <a:r>
              <a:rPr lang="en-US" sz="1200" dirty="0">
                <a:solidFill>
                  <a:schemeClr val="bg1"/>
                </a:solidFill>
                <a:cs typeface="+mn-ea"/>
                <a:sym typeface="+mn-lt"/>
              </a:rPr>
              <a:t> planes. </a:t>
            </a:r>
          </a:p>
        </p:txBody>
      </p:sp>
      <p:sp>
        <p:nvSpPr>
          <p:cNvPr id="26" name="TextBox 25"/>
          <p:cNvSpPr txBox="1"/>
          <p:nvPr/>
        </p:nvSpPr>
        <p:spPr>
          <a:xfrm>
            <a:off x="8537345" y="2954623"/>
            <a:ext cx="2031289" cy="497234"/>
          </a:xfrm>
          <a:prstGeom prst="rect">
            <a:avLst/>
          </a:prstGeom>
          <a:noFill/>
        </p:spPr>
        <p:txBody>
          <a:bodyPr wrap="none" lIns="91422" tIns="45711" rIns="91422" bIns="45711" rtlCol="0">
            <a:spAutoFit/>
          </a:bodyPr>
          <a:lstStyle/>
          <a:p>
            <a:pPr>
              <a:lnSpc>
                <a:spcPct val="120000"/>
              </a:lnSpc>
            </a:pPr>
            <a:r>
              <a:rPr lang="zh-CN" altLang="en-US" b="1">
                <a:solidFill>
                  <a:schemeClr val="accent2"/>
                </a:solidFill>
                <a:cs typeface="+mn-ea"/>
                <a:sym typeface="+mn-lt"/>
              </a:rPr>
              <a:t>点击编辑标题</a:t>
            </a:r>
            <a:endParaRPr lang="id-ID" altLang="zh-CN" b="1" dirty="0">
              <a:solidFill>
                <a:schemeClr val="accent2"/>
              </a:solidFill>
              <a:cs typeface="+mn-ea"/>
              <a:sym typeface="+mn-lt"/>
            </a:endParaRPr>
          </a:p>
        </p:txBody>
      </p:sp>
      <p:grpSp>
        <p:nvGrpSpPr>
          <p:cNvPr id="27" name="Group 26"/>
          <p:cNvGrpSpPr/>
          <p:nvPr/>
        </p:nvGrpSpPr>
        <p:grpSpPr>
          <a:xfrm>
            <a:off x="8537345" y="3364370"/>
            <a:ext cx="2570668" cy="628424"/>
            <a:chOff x="12238818" y="5067281"/>
            <a:chExt cx="5141336" cy="1256848"/>
          </a:xfrm>
        </p:grpSpPr>
        <p:sp>
          <p:nvSpPr>
            <p:cNvPr id="29" name="TextBox 27"/>
            <p:cNvSpPr txBox="1"/>
            <p:nvPr/>
          </p:nvSpPr>
          <p:spPr>
            <a:xfrm>
              <a:off x="13910660" y="5132913"/>
              <a:ext cx="3469494" cy="1029862"/>
            </a:xfrm>
            <a:prstGeom prst="rect">
              <a:avLst/>
            </a:prstGeom>
            <a:noFill/>
          </p:spPr>
          <p:txBody>
            <a:bodyPr wrap="square" lIns="91422" tIns="45711" rIns="91422" bIns="45711" rtlCol="0">
              <a:spAutoFit/>
            </a:bodyPr>
            <a:lstStyle/>
            <a:p>
              <a:pPr>
                <a:lnSpc>
                  <a:spcPct val="120000"/>
                </a:lnSpc>
              </a:pPr>
              <a:r>
                <a:rPr lang="en-US" sz="1200" dirty="0">
                  <a:solidFill>
                    <a:schemeClr val="bg1"/>
                  </a:solidFill>
                  <a:cs typeface="+mn-ea"/>
                  <a:sym typeface="+mn-lt"/>
                </a:rPr>
                <a:t>Lorem ipsum dolor sit amet, </a:t>
              </a:r>
              <a:r>
                <a:rPr lang="en-US" sz="1200" dirty="0" err="1">
                  <a:solidFill>
                    <a:schemeClr val="bg1"/>
                  </a:solidFill>
                  <a:cs typeface="+mn-ea"/>
                  <a:sym typeface="+mn-lt"/>
                </a:rPr>
                <a:t>conectatetur</a:t>
              </a:r>
              <a:r>
                <a:rPr lang="en-US" sz="1200" dirty="0">
                  <a:solidFill>
                    <a:schemeClr val="bg1"/>
                  </a:solidFill>
                  <a:cs typeface="+mn-ea"/>
                  <a:sym typeface="+mn-lt"/>
                </a:rPr>
                <a:t> </a:t>
              </a:r>
              <a:r>
                <a:rPr lang="en-US" sz="1200" dirty="0" err="1">
                  <a:solidFill>
                    <a:schemeClr val="bg1"/>
                  </a:solidFill>
                  <a:cs typeface="+mn-ea"/>
                  <a:sym typeface="+mn-lt"/>
                </a:rPr>
                <a:t>teis</a:t>
              </a:r>
              <a:endParaRPr lang="en-US" sz="1200" dirty="0">
                <a:solidFill>
                  <a:schemeClr val="bg1"/>
                </a:solidFill>
                <a:cs typeface="+mn-ea"/>
                <a:sym typeface="+mn-lt"/>
              </a:endParaRPr>
            </a:p>
          </p:txBody>
        </p:sp>
        <p:sp>
          <p:nvSpPr>
            <p:cNvPr id="30" name="TextBox 28"/>
            <p:cNvSpPr txBox="1"/>
            <p:nvPr/>
          </p:nvSpPr>
          <p:spPr>
            <a:xfrm>
              <a:off x="12238818" y="5067281"/>
              <a:ext cx="1844022" cy="1256848"/>
            </a:xfrm>
            <a:prstGeom prst="rect">
              <a:avLst/>
            </a:prstGeom>
            <a:noFill/>
          </p:spPr>
          <p:txBody>
            <a:bodyPr wrap="none" lIns="91422" tIns="45711" rIns="91422" bIns="45711" rtlCol="0">
              <a:spAutoFit/>
            </a:bodyPr>
            <a:lstStyle/>
            <a:p>
              <a:pPr>
                <a:lnSpc>
                  <a:spcPct val="120000"/>
                </a:lnSpc>
              </a:pPr>
              <a:r>
                <a:rPr lang="en-US" sz="3200" b="1" dirty="0">
                  <a:solidFill>
                    <a:schemeClr val="accent4"/>
                  </a:solidFill>
                  <a:cs typeface="+mn-ea"/>
                  <a:sym typeface="+mn-lt"/>
                </a:rPr>
                <a:t>79K</a:t>
              </a:r>
              <a:endParaRPr lang="id-ID" sz="3200" b="1" dirty="0">
                <a:solidFill>
                  <a:schemeClr val="accent4"/>
                </a:solidFill>
                <a:cs typeface="+mn-ea"/>
                <a:sym typeface="+mn-lt"/>
              </a:endParaRPr>
            </a:p>
          </p:txBody>
        </p:sp>
      </p:grpSp>
      <p:sp>
        <p:nvSpPr>
          <p:cNvPr id="28" name="TextBox 29"/>
          <p:cNvSpPr txBox="1"/>
          <p:nvPr/>
        </p:nvSpPr>
        <p:spPr>
          <a:xfrm>
            <a:off x="8537344" y="3977072"/>
            <a:ext cx="2570669" cy="978711"/>
          </a:xfrm>
          <a:prstGeom prst="rect">
            <a:avLst/>
          </a:prstGeom>
          <a:noFill/>
        </p:spPr>
        <p:txBody>
          <a:bodyPr wrap="square" lIns="91422" tIns="45711" rIns="91422" bIns="45711" rtlCol="0">
            <a:spAutoFit/>
          </a:bodyPr>
          <a:lstStyle/>
          <a:p>
            <a:pPr>
              <a:lnSpc>
                <a:spcPct val="120000"/>
              </a:lnSpc>
            </a:pPr>
            <a:r>
              <a:rPr lang="en-US" sz="1200" dirty="0">
                <a:solidFill>
                  <a:schemeClr val="bg1"/>
                </a:solidFill>
                <a:cs typeface="+mn-ea"/>
                <a:sym typeface="+mn-lt"/>
              </a:rPr>
              <a:t>Lorem ipsum dolor sit amet, </a:t>
            </a:r>
            <a:r>
              <a:rPr lang="en-US" sz="1200" dirty="0" err="1">
                <a:solidFill>
                  <a:schemeClr val="bg1"/>
                </a:solidFill>
                <a:cs typeface="+mn-ea"/>
                <a:sym typeface="+mn-lt"/>
              </a:rPr>
              <a:t>conec</a:t>
            </a:r>
            <a:r>
              <a:rPr lang="en-US" sz="1200" dirty="0">
                <a:solidFill>
                  <a:schemeClr val="bg1"/>
                </a:solidFill>
                <a:cs typeface="+mn-ea"/>
                <a:sym typeface="+mn-lt"/>
              </a:rPr>
              <a:t> </a:t>
            </a:r>
            <a:r>
              <a:rPr lang="en-US" sz="1200" dirty="0" err="1">
                <a:solidFill>
                  <a:schemeClr val="bg1"/>
                </a:solidFill>
                <a:cs typeface="+mn-ea"/>
                <a:sym typeface="+mn-lt"/>
              </a:rPr>
              <a:t>tatetur</a:t>
            </a:r>
            <a:r>
              <a:rPr lang="en-US" sz="1200" dirty="0">
                <a:solidFill>
                  <a:schemeClr val="bg1"/>
                </a:solidFill>
                <a:cs typeface="+mn-ea"/>
                <a:sym typeface="+mn-lt"/>
              </a:rPr>
              <a:t> </a:t>
            </a:r>
            <a:r>
              <a:rPr lang="en-US" sz="1200" dirty="0" err="1">
                <a:solidFill>
                  <a:schemeClr val="bg1"/>
                </a:solidFill>
                <a:cs typeface="+mn-ea"/>
                <a:sym typeface="+mn-lt"/>
              </a:rPr>
              <a:t>teis</a:t>
            </a:r>
            <a:r>
              <a:rPr lang="en-US" sz="1200" dirty="0">
                <a:solidFill>
                  <a:schemeClr val="bg1"/>
                </a:solidFill>
                <a:cs typeface="+mn-ea"/>
                <a:sym typeface="+mn-lt"/>
              </a:rPr>
              <a:t> </a:t>
            </a:r>
            <a:r>
              <a:rPr lang="en-US" sz="1200" dirty="0" err="1">
                <a:solidFill>
                  <a:schemeClr val="bg1"/>
                </a:solidFill>
                <a:cs typeface="+mn-ea"/>
                <a:sym typeface="+mn-lt"/>
              </a:rPr>
              <a:t>adipi</a:t>
            </a:r>
            <a:r>
              <a:rPr lang="en-US" sz="1200" dirty="0">
                <a:solidFill>
                  <a:schemeClr val="bg1"/>
                </a:solidFill>
                <a:cs typeface="+mn-ea"/>
                <a:sym typeface="+mn-lt"/>
              </a:rPr>
              <a:t> </a:t>
            </a:r>
            <a:r>
              <a:rPr lang="en-US" sz="1200" dirty="0" err="1">
                <a:solidFill>
                  <a:schemeClr val="bg1"/>
                </a:solidFill>
                <a:cs typeface="+mn-ea"/>
                <a:sym typeface="+mn-lt"/>
              </a:rPr>
              <a:t>scing</a:t>
            </a:r>
            <a:r>
              <a:rPr lang="en-US" sz="1200" dirty="0">
                <a:solidFill>
                  <a:schemeClr val="bg1"/>
                </a:solidFill>
                <a:cs typeface="+mn-ea"/>
                <a:sym typeface="+mn-lt"/>
              </a:rPr>
              <a:t> </a:t>
            </a:r>
            <a:r>
              <a:rPr lang="en-US" sz="1200" dirty="0" err="1">
                <a:solidFill>
                  <a:schemeClr val="bg1"/>
                </a:solidFill>
                <a:cs typeface="+mn-ea"/>
                <a:sym typeface="+mn-lt"/>
              </a:rPr>
              <a:t>elit</a:t>
            </a:r>
            <a:r>
              <a:rPr lang="en-US" sz="1200" dirty="0">
                <a:solidFill>
                  <a:schemeClr val="bg1"/>
                </a:solidFill>
                <a:cs typeface="+mn-ea"/>
                <a:sym typeface="+mn-lt"/>
              </a:rPr>
              <a:t>. </a:t>
            </a:r>
            <a:r>
              <a:rPr lang="en-US" sz="1200" dirty="0" err="1">
                <a:solidFill>
                  <a:schemeClr val="bg1"/>
                </a:solidFill>
                <a:cs typeface="+mn-ea"/>
                <a:sym typeface="+mn-lt"/>
              </a:rPr>
              <a:t>Pelquela</a:t>
            </a:r>
            <a:r>
              <a:rPr lang="en-US" sz="1200" dirty="0">
                <a:solidFill>
                  <a:schemeClr val="bg1"/>
                </a:solidFill>
                <a:cs typeface="+mn-ea"/>
                <a:sym typeface="+mn-lt"/>
              </a:rPr>
              <a:t> </a:t>
            </a:r>
            <a:r>
              <a:rPr lang="en-US" sz="1200" dirty="0" err="1">
                <a:solidFill>
                  <a:schemeClr val="bg1"/>
                </a:solidFill>
                <a:cs typeface="+mn-ea"/>
                <a:sym typeface="+mn-lt"/>
              </a:rPr>
              <a:t>consequat</a:t>
            </a:r>
            <a:r>
              <a:rPr lang="en-US" sz="1200" dirty="0">
                <a:solidFill>
                  <a:schemeClr val="bg1"/>
                </a:solidFill>
                <a:cs typeface="+mn-ea"/>
                <a:sym typeface="+mn-lt"/>
              </a:rPr>
              <a:t> ta libero </a:t>
            </a:r>
            <a:r>
              <a:rPr lang="en-US" sz="1200" dirty="0" err="1">
                <a:solidFill>
                  <a:schemeClr val="bg1"/>
                </a:solidFill>
                <a:cs typeface="+mn-ea"/>
                <a:sym typeface="+mn-lt"/>
              </a:rPr>
              <a:t>teurain</a:t>
            </a:r>
            <a:r>
              <a:rPr lang="en-US" sz="1200" dirty="0">
                <a:solidFill>
                  <a:schemeClr val="bg1"/>
                </a:solidFill>
                <a:cs typeface="+mn-ea"/>
                <a:sym typeface="+mn-lt"/>
              </a:rPr>
              <a:t> </a:t>
            </a:r>
            <a:r>
              <a:rPr lang="en-US" sz="1200" dirty="0" err="1">
                <a:solidFill>
                  <a:schemeClr val="bg1"/>
                </a:solidFill>
                <a:cs typeface="+mn-ea"/>
                <a:sym typeface="+mn-lt"/>
              </a:rPr>
              <a:t>maximus</a:t>
            </a:r>
            <a:r>
              <a:rPr lang="en-US" sz="1200" dirty="0">
                <a:solidFill>
                  <a:schemeClr val="bg1"/>
                </a:solidFill>
                <a:cs typeface="+mn-ea"/>
                <a:sym typeface="+mn-lt"/>
              </a:rPr>
              <a:t> </a:t>
            </a:r>
            <a:r>
              <a:rPr lang="en-US" sz="1200" dirty="0" err="1">
                <a:solidFill>
                  <a:schemeClr val="bg1"/>
                </a:solidFill>
                <a:cs typeface="+mn-ea"/>
                <a:sym typeface="+mn-lt"/>
              </a:rPr>
              <a:t>looksaw</a:t>
            </a:r>
            <a:r>
              <a:rPr lang="en-US" sz="1200" dirty="0">
                <a:solidFill>
                  <a:schemeClr val="bg1"/>
                </a:solidFill>
                <a:cs typeface="+mn-ea"/>
                <a:sym typeface="+mn-lt"/>
              </a:rPr>
              <a:t> planes. </a:t>
            </a:r>
          </a:p>
        </p:txBody>
      </p:sp>
      <p:sp>
        <p:nvSpPr>
          <p:cNvPr id="40"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41" name="文本框 40"/>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研究过程及方法</a:t>
            </a:r>
            <a:endParaRPr lang="zh-CN" altLang="en-US" b="1" dirty="0">
              <a:solidFill>
                <a:schemeClr val="bg1"/>
              </a:solidFill>
              <a:cs typeface="+mn-ea"/>
              <a:sym typeface="+mn-lt"/>
            </a:endParaRPr>
          </a:p>
        </p:txBody>
      </p:sp>
      <p:grpSp>
        <p:nvGrpSpPr>
          <p:cNvPr id="35" name="组合 34"/>
          <p:cNvGrpSpPr/>
          <p:nvPr>
            <p:custDataLst>
              <p:tags r:id="rId2"/>
            </p:custDataLst>
          </p:nvPr>
        </p:nvGrpSpPr>
        <p:grpSpPr>
          <a:xfrm>
            <a:off x="319026" y="372249"/>
            <a:ext cx="407472" cy="407472"/>
            <a:chOff x="-1828799" y="-88608"/>
            <a:chExt cx="754743" cy="754743"/>
          </a:xfrm>
        </p:grpSpPr>
        <p:sp>
          <p:nvSpPr>
            <p:cNvPr id="36" name="椭圆 35"/>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椭圆 36"/>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p:tgtEl>
                                          <p:spTgt spid="13"/>
                                        </p:tgtEl>
                                        <p:attrNameLst>
                                          <p:attrName>ppt_y</p:attrName>
                                        </p:attrNameLst>
                                      </p:cBhvr>
                                      <p:tavLst>
                                        <p:tav tm="0">
                                          <p:val>
                                            <p:strVal val="#ppt_y+#ppt_h*1.125000"/>
                                          </p:val>
                                        </p:tav>
                                        <p:tav tm="100000">
                                          <p:val>
                                            <p:strVal val="#ppt_y"/>
                                          </p:val>
                                        </p:tav>
                                      </p:tavLst>
                                    </p:anim>
                                    <p:animEffect transition="in" filter="wipe(up)">
                                      <p:cBhvr>
                                        <p:cTn id="12" dur="500"/>
                                        <p:tgtEl>
                                          <p:spTgt spid="13"/>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up)">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41" name="文本框 40"/>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研究过程及方法</a:t>
            </a:r>
            <a:endParaRPr lang="zh-CN" altLang="en-US" b="1" dirty="0">
              <a:solidFill>
                <a:schemeClr val="bg1"/>
              </a:solidFill>
              <a:cs typeface="+mn-ea"/>
              <a:sym typeface="+mn-lt"/>
            </a:endParaRPr>
          </a:p>
        </p:txBody>
      </p:sp>
      <p:grpSp>
        <p:nvGrpSpPr>
          <p:cNvPr id="36" name="组合 35"/>
          <p:cNvGrpSpPr/>
          <p:nvPr>
            <p:custDataLst>
              <p:tags r:id="rId2"/>
            </p:custDataLst>
          </p:nvPr>
        </p:nvGrpSpPr>
        <p:grpSpPr>
          <a:xfrm>
            <a:off x="319026" y="372249"/>
            <a:ext cx="407472" cy="407472"/>
            <a:chOff x="-1828799" y="-88608"/>
            <a:chExt cx="754743" cy="754743"/>
          </a:xfrm>
        </p:grpSpPr>
        <p:sp>
          <p:nvSpPr>
            <p:cNvPr id="37" name="椭圆 36"/>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椭圆 37"/>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cxnSp>
        <p:nvCxnSpPr>
          <p:cNvPr id="44" name="Straight Connector 16"/>
          <p:cNvCxnSpPr/>
          <p:nvPr/>
        </p:nvCxnSpPr>
        <p:spPr>
          <a:xfrm>
            <a:off x="1077178" y="3896680"/>
            <a:ext cx="10037649" cy="0"/>
          </a:xfrm>
          <a:prstGeom prst="line">
            <a:avLst/>
          </a:prstGeom>
          <a:ln w="34925">
            <a:solidFill>
              <a:schemeClr val="tx2">
                <a:lumMod val="40000"/>
                <a:lumOff val="6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6" name="Rectangle 17"/>
          <p:cNvSpPr/>
          <p:nvPr/>
        </p:nvSpPr>
        <p:spPr>
          <a:xfrm>
            <a:off x="1353770" y="2288859"/>
            <a:ext cx="1250470" cy="12514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5750" b="1" dirty="0">
                <a:latin typeface="+mj-lt"/>
              </a:rPr>
              <a:t>S</a:t>
            </a:r>
            <a:endParaRPr lang="en-US" sz="5750" b="1" dirty="0">
              <a:latin typeface="+mj-lt"/>
            </a:endParaRPr>
          </a:p>
        </p:txBody>
      </p:sp>
      <p:sp>
        <p:nvSpPr>
          <p:cNvPr id="47" name="TextBox 18"/>
          <p:cNvSpPr txBox="1"/>
          <p:nvPr/>
        </p:nvSpPr>
        <p:spPr>
          <a:xfrm>
            <a:off x="1121099" y="4755544"/>
            <a:ext cx="1701947" cy="954107"/>
          </a:xfrm>
          <a:prstGeom prst="rect">
            <a:avLst/>
          </a:prstGeom>
          <a:noFill/>
        </p:spPr>
        <p:txBody>
          <a:bodyPr wrap="square">
            <a:spAutoFit/>
          </a:bodyPr>
          <a:lstStyle/>
          <a:p>
            <a:pPr algn="ctr">
              <a:lnSpc>
                <a:spcPct val="100000"/>
              </a:lnSpc>
            </a:pPr>
            <a:r>
              <a:rPr lang="id-ID" sz="1400" dirty="0">
                <a:solidFill>
                  <a:schemeClr val="bg1"/>
                </a:solidFill>
              </a:rPr>
              <a:t>Lorem ipsum dolor sit amet param qui para quam amet para </a:t>
            </a:r>
            <a:r>
              <a:rPr lang="id-ID" sz="1400">
                <a:solidFill>
                  <a:schemeClr val="bg1"/>
                </a:solidFill>
              </a:rPr>
              <a:t>qui param</a:t>
            </a:r>
            <a:endParaRPr lang="en-AU" sz="1400" dirty="0">
              <a:solidFill>
                <a:schemeClr val="bg1"/>
              </a:solidFill>
            </a:endParaRPr>
          </a:p>
        </p:txBody>
      </p:sp>
      <p:sp>
        <p:nvSpPr>
          <p:cNvPr id="48" name="TextBox 19"/>
          <p:cNvSpPr txBox="1"/>
          <p:nvPr/>
        </p:nvSpPr>
        <p:spPr>
          <a:xfrm>
            <a:off x="1077176" y="4417462"/>
            <a:ext cx="1809374" cy="338554"/>
          </a:xfrm>
          <a:prstGeom prst="rect">
            <a:avLst/>
          </a:prstGeom>
          <a:noFill/>
        </p:spPr>
        <p:txBody>
          <a:bodyPr wrap="square" rtlCol="0" anchor="ctr">
            <a:spAutoFit/>
          </a:bodyPr>
          <a:lstStyle/>
          <a:p>
            <a:pPr algn="ctr"/>
            <a:r>
              <a:rPr lang="id-ID" sz="1600" b="1" dirty="0">
                <a:solidFill>
                  <a:schemeClr val="accent1"/>
                </a:solidFill>
                <a:latin typeface="+mj-lt"/>
                <a:cs typeface="Clear Sans" panose="020B0503030202020304" pitchFamily="34" charset="0"/>
              </a:rPr>
              <a:t>STRENGTH</a:t>
            </a:r>
            <a:endParaRPr lang="en-US" sz="1600" b="1" dirty="0">
              <a:solidFill>
                <a:schemeClr val="accent1"/>
              </a:solidFill>
              <a:latin typeface="+mj-lt"/>
              <a:cs typeface="Clear Sans" panose="020B0503030202020304" pitchFamily="34" charset="0"/>
            </a:endParaRPr>
          </a:p>
        </p:txBody>
      </p:sp>
      <p:sp>
        <p:nvSpPr>
          <p:cNvPr id="49" name="TextBox 20"/>
          <p:cNvSpPr txBox="1"/>
          <p:nvPr/>
        </p:nvSpPr>
        <p:spPr>
          <a:xfrm>
            <a:off x="6618639" y="4755546"/>
            <a:ext cx="1701947" cy="954107"/>
          </a:xfrm>
          <a:prstGeom prst="rect">
            <a:avLst/>
          </a:prstGeom>
          <a:noFill/>
        </p:spPr>
        <p:txBody>
          <a:bodyPr wrap="square">
            <a:spAutoFit/>
          </a:bodyPr>
          <a:lstStyle/>
          <a:p>
            <a:pPr algn="ctr"/>
            <a:r>
              <a:rPr lang="id-ID" altLang="zh-CN" sz="1400">
                <a:solidFill>
                  <a:schemeClr val="bg1"/>
                </a:solidFill>
              </a:rPr>
              <a:t>Lorem ipsum dolor sit amet param qui para quam amet para qui param</a:t>
            </a:r>
            <a:endParaRPr lang="en-AU" altLang="zh-CN" sz="1400" dirty="0">
              <a:solidFill>
                <a:schemeClr val="bg1"/>
              </a:solidFill>
            </a:endParaRPr>
          </a:p>
        </p:txBody>
      </p:sp>
      <p:sp>
        <p:nvSpPr>
          <p:cNvPr id="50" name="TextBox 21"/>
          <p:cNvSpPr txBox="1"/>
          <p:nvPr/>
        </p:nvSpPr>
        <p:spPr>
          <a:xfrm>
            <a:off x="6618639" y="4417462"/>
            <a:ext cx="1701947" cy="338554"/>
          </a:xfrm>
          <a:prstGeom prst="rect">
            <a:avLst/>
          </a:prstGeom>
          <a:noFill/>
        </p:spPr>
        <p:txBody>
          <a:bodyPr wrap="square" rtlCol="0" anchor="ctr">
            <a:spAutoFit/>
          </a:bodyPr>
          <a:lstStyle/>
          <a:p>
            <a:pPr algn="ctr"/>
            <a:r>
              <a:rPr lang="id-ID" sz="1600" b="1">
                <a:solidFill>
                  <a:schemeClr val="accent1"/>
                </a:solidFill>
                <a:latin typeface="+mj-lt"/>
              </a:rPr>
              <a:t>OPPORTUNITY</a:t>
            </a:r>
            <a:endParaRPr lang="en-US" sz="1600" b="1" dirty="0">
              <a:solidFill>
                <a:schemeClr val="accent1"/>
              </a:solidFill>
              <a:latin typeface="+mj-lt"/>
            </a:endParaRPr>
          </a:p>
        </p:txBody>
      </p:sp>
      <p:sp>
        <p:nvSpPr>
          <p:cNvPr id="51" name="TextBox 22"/>
          <p:cNvSpPr txBox="1"/>
          <p:nvPr/>
        </p:nvSpPr>
        <p:spPr>
          <a:xfrm>
            <a:off x="3869869" y="2478046"/>
            <a:ext cx="1701947" cy="954107"/>
          </a:xfrm>
          <a:prstGeom prst="rect">
            <a:avLst/>
          </a:prstGeom>
          <a:noFill/>
        </p:spPr>
        <p:txBody>
          <a:bodyPr wrap="square">
            <a:spAutoFit/>
          </a:bodyPr>
          <a:lstStyle/>
          <a:p>
            <a:pPr algn="ctr"/>
            <a:r>
              <a:rPr lang="id-ID" sz="1400" dirty="0">
                <a:solidFill>
                  <a:schemeClr val="bg1"/>
                </a:solidFill>
              </a:rPr>
              <a:t>Lorem ipsum dolor sit amet param qui para quam amet para </a:t>
            </a:r>
            <a:r>
              <a:rPr lang="id-ID" sz="1400">
                <a:solidFill>
                  <a:schemeClr val="bg1"/>
                </a:solidFill>
              </a:rPr>
              <a:t>qui param</a:t>
            </a:r>
            <a:endParaRPr lang="en-AU" sz="1400" dirty="0">
              <a:solidFill>
                <a:schemeClr val="bg1"/>
              </a:solidFill>
            </a:endParaRPr>
          </a:p>
        </p:txBody>
      </p:sp>
      <p:sp>
        <p:nvSpPr>
          <p:cNvPr id="52" name="TextBox 23"/>
          <p:cNvSpPr txBox="1"/>
          <p:nvPr/>
        </p:nvSpPr>
        <p:spPr>
          <a:xfrm>
            <a:off x="3869869" y="2139963"/>
            <a:ext cx="1701947" cy="338554"/>
          </a:xfrm>
          <a:prstGeom prst="rect">
            <a:avLst/>
          </a:prstGeom>
        </p:spPr>
        <p:txBody>
          <a:bodyPr wrap="square" rtlCol="0" anchor="ctr">
            <a:spAutoFit/>
          </a:bodyPr>
          <a:lstStyle/>
          <a:p>
            <a:pPr algn="ctr"/>
            <a:r>
              <a:rPr lang="id-ID" sz="1600" b="1" dirty="0">
                <a:solidFill>
                  <a:schemeClr val="accent2"/>
                </a:solidFill>
                <a:latin typeface="+mj-lt"/>
                <a:cs typeface="Clear Sans" panose="020B0503030202020304" pitchFamily="34" charset="0"/>
              </a:rPr>
              <a:t>WEAKNESS</a:t>
            </a:r>
            <a:endParaRPr lang="en-US" sz="1600" b="1" dirty="0">
              <a:solidFill>
                <a:schemeClr val="accent2"/>
              </a:solidFill>
              <a:latin typeface="+mj-lt"/>
              <a:cs typeface="Clear Sans" panose="020B0503030202020304" pitchFamily="34" charset="0"/>
            </a:endParaRPr>
          </a:p>
        </p:txBody>
      </p:sp>
      <p:sp>
        <p:nvSpPr>
          <p:cNvPr id="53" name="Oval 24"/>
          <p:cNvSpPr/>
          <p:nvPr/>
        </p:nvSpPr>
        <p:spPr>
          <a:xfrm>
            <a:off x="1919231" y="3833177"/>
            <a:ext cx="127011" cy="1270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50" b="1">
              <a:latin typeface="+mj-lt"/>
            </a:endParaRPr>
          </a:p>
        </p:txBody>
      </p:sp>
      <p:sp>
        <p:nvSpPr>
          <p:cNvPr id="54" name="Oval 25"/>
          <p:cNvSpPr/>
          <p:nvPr/>
        </p:nvSpPr>
        <p:spPr>
          <a:xfrm>
            <a:off x="4662101" y="3833177"/>
            <a:ext cx="127011" cy="12701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50" b="1">
              <a:latin typeface="+mj-lt"/>
            </a:endParaRPr>
          </a:p>
        </p:txBody>
      </p:sp>
      <p:sp>
        <p:nvSpPr>
          <p:cNvPr id="55" name="Oval 26"/>
          <p:cNvSpPr/>
          <p:nvPr/>
        </p:nvSpPr>
        <p:spPr>
          <a:xfrm>
            <a:off x="7407351" y="3833177"/>
            <a:ext cx="127011" cy="1270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50" b="1">
              <a:latin typeface="+mj-lt"/>
            </a:endParaRPr>
          </a:p>
        </p:txBody>
      </p:sp>
      <p:sp>
        <p:nvSpPr>
          <p:cNvPr id="56" name="Rectangle 27"/>
          <p:cNvSpPr/>
          <p:nvPr/>
        </p:nvSpPr>
        <p:spPr>
          <a:xfrm>
            <a:off x="6824071" y="2281167"/>
            <a:ext cx="1278280" cy="12514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5750" b="1">
                <a:latin typeface="+mj-lt"/>
              </a:rPr>
              <a:t>O</a:t>
            </a:r>
            <a:endParaRPr lang="en-US" sz="5750" b="1" dirty="0">
              <a:latin typeface="+mj-lt"/>
            </a:endParaRPr>
          </a:p>
        </p:txBody>
      </p:sp>
      <p:sp>
        <p:nvSpPr>
          <p:cNvPr id="57" name="Rectangle 28"/>
          <p:cNvSpPr/>
          <p:nvPr/>
        </p:nvSpPr>
        <p:spPr>
          <a:xfrm>
            <a:off x="4086462" y="4223482"/>
            <a:ext cx="1282255" cy="125146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5750" b="1" dirty="0">
                <a:latin typeface="+mj-lt"/>
              </a:rPr>
              <a:t>W</a:t>
            </a:r>
            <a:endParaRPr lang="en-US" sz="5750" b="1" dirty="0">
              <a:latin typeface="+mj-lt"/>
            </a:endParaRPr>
          </a:p>
        </p:txBody>
      </p:sp>
      <p:sp>
        <p:nvSpPr>
          <p:cNvPr id="58" name="Oval 29"/>
          <p:cNvSpPr/>
          <p:nvPr/>
        </p:nvSpPr>
        <p:spPr>
          <a:xfrm>
            <a:off x="10160405" y="3833177"/>
            <a:ext cx="127011" cy="12701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50" b="1">
              <a:latin typeface="+mj-lt"/>
            </a:endParaRPr>
          </a:p>
        </p:txBody>
      </p:sp>
      <p:sp>
        <p:nvSpPr>
          <p:cNvPr id="59" name="Rectangle 30"/>
          <p:cNvSpPr/>
          <p:nvPr/>
        </p:nvSpPr>
        <p:spPr>
          <a:xfrm>
            <a:off x="9584766" y="4226839"/>
            <a:ext cx="1282255" cy="125146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5750" b="1" dirty="0">
                <a:latin typeface="+mj-lt"/>
              </a:rPr>
              <a:t>T</a:t>
            </a:r>
            <a:endParaRPr lang="en-US" sz="5750" b="1" dirty="0">
              <a:latin typeface="+mj-lt"/>
            </a:endParaRPr>
          </a:p>
        </p:txBody>
      </p:sp>
      <p:sp>
        <p:nvSpPr>
          <p:cNvPr id="60" name="TextBox 31"/>
          <p:cNvSpPr txBox="1"/>
          <p:nvPr/>
        </p:nvSpPr>
        <p:spPr>
          <a:xfrm>
            <a:off x="9309432" y="2478046"/>
            <a:ext cx="1701947" cy="954107"/>
          </a:xfrm>
          <a:prstGeom prst="rect">
            <a:avLst/>
          </a:prstGeom>
          <a:noFill/>
        </p:spPr>
        <p:txBody>
          <a:bodyPr wrap="square">
            <a:spAutoFit/>
          </a:bodyPr>
          <a:lstStyle/>
          <a:p>
            <a:pPr algn="ctr"/>
            <a:r>
              <a:rPr lang="id-ID" altLang="zh-CN" sz="1400">
                <a:solidFill>
                  <a:schemeClr val="bg1"/>
                </a:solidFill>
              </a:rPr>
              <a:t>Lorem ipsum dolor sit amet param qui para quam amet para qui param</a:t>
            </a:r>
            <a:endParaRPr lang="en-AU" altLang="zh-CN" sz="1400" dirty="0">
              <a:solidFill>
                <a:schemeClr val="bg1"/>
              </a:solidFill>
            </a:endParaRPr>
          </a:p>
        </p:txBody>
      </p:sp>
      <p:sp>
        <p:nvSpPr>
          <p:cNvPr id="61" name="TextBox 32"/>
          <p:cNvSpPr txBox="1"/>
          <p:nvPr/>
        </p:nvSpPr>
        <p:spPr>
          <a:xfrm>
            <a:off x="9309432" y="2139963"/>
            <a:ext cx="1701947" cy="338554"/>
          </a:xfrm>
          <a:prstGeom prst="rect">
            <a:avLst/>
          </a:prstGeom>
        </p:spPr>
        <p:txBody>
          <a:bodyPr wrap="square" rtlCol="0" anchor="ctr">
            <a:spAutoFit/>
          </a:bodyPr>
          <a:lstStyle/>
          <a:p>
            <a:pPr algn="ctr"/>
            <a:r>
              <a:rPr lang="id-ID" sz="1600" b="1">
                <a:solidFill>
                  <a:schemeClr val="accent2"/>
                </a:solidFill>
                <a:latin typeface="+mj-lt"/>
              </a:rPr>
              <a:t>THREAT</a:t>
            </a:r>
            <a:endParaRPr lang="en-US" sz="1600" b="1" dirty="0">
              <a:solidFill>
                <a:schemeClr val="accent2"/>
              </a:solidFill>
              <a:latin typeface="+mj-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p:nvPr/>
        </p:nvSpPr>
        <p:spPr>
          <a:xfrm>
            <a:off x="0" y="2025660"/>
            <a:ext cx="6930887" cy="29949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a:solidFill>
                <a:schemeClr val="bg1"/>
              </a:solidFill>
              <a:cs typeface="+mn-ea"/>
              <a:sym typeface="+mn-lt"/>
            </a:endParaRPr>
          </a:p>
        </p:txBody>
      </p:sp>
      <p:sp>
        <p:nvSpPr>
          <p:cNvPr id="4" name="Rectangle 6"/>
          <p:cNvSpPr/>
          <p:nvPr/>
        </p:nvSpPr>
        <p:spPr>
          <a:xfrm>
            <a:off x="469855" y="3226558"/>
            <a:ext cx="5626145" cy="1361014"/>
          </a:xfrm>
          <a:prstGeom prst="rect">
            <a:avLst/>
          </a:prstGeom>
        </p:spPr>
        <p:txBody>
          <a:bodyPr wrap="square">
            <a:spAutoFit/>
          </a:bodyPr>
          <a:lstStyle/>
          <a:p>
            <a:pPr>
              <a:lnSpc>
                <a:spcPct val="120000"/>
              </a:lnSpc>
            </a:pPr>
            <a:r>
              <a:rPr lang="en-US" altLang="zh-CN" sz="1400" dirty="0">
                <a:solidFill>
                  <a:schemeClr val="bg1"/>
                </a:solidFill>
                <a:cs typeface="+mn-ea"/>
                <a:sym typeface="+mn-lt"/>
              </a:rPr>
              <a:t>Lorem ipsum dolor sit </a:t>
            </a:r>
            <a:r>
              <a:rPr lang="en-US" altLang="zh-CN" sz="1400" dirty="0" err="1">
                <a:solidFill>
                  <a:schemeClr val="bg1"/>
                </a:solidFill>
                <a:cs typeface="+mn-ea"/>
                <a:sym typeface="+mn-lt"/>
              </a:rPr>
              <a:t>amet</a:t>
            </a:r>
            <a:r>
              <a:rPr lang="en-US" altLang="zh-CN" sz="1400" dirty="0">
                <a:solidFill>
                  <a:schemeClr val="bg1"/>
                </a:solidFill>
                <a:cs typeface="+mn-ea"/>
                <a:sym typeface="+mn-lt"/>
              </a:rPr>
              <a:t>, </a:t>
            </a:r>
            <a:r>
              <a:rPr lang="en-US" altLang="zh-CN" sz="1400" dirty="0" err="1">
                <a:solidFill>
                  <a:schemeClr val="bg1"/>
                </a:solidFill>
                <a:cs typeface="+mn-ea"/>
                <a:sym typeface="+mn-lt"/>
              </a:rPr>
              <a:t>consectetur</a:t>
            </a:r>
            <a:r>
              <a:rPr lang="en-US" altLang="zh-CN" sz="1400" dirty="0">
                <a:solidFill>
                  <a:schemeClr val="bg1"/>
                </a:solidFill>
                <a:cs typeface="+mn-ea"/>
                <a:sym typeface="+mn-lt"/>
              </a:rPr>
              <a:t> </a:t>
            </a:r>
            <a:r>
              <a:rPr lang="en-US" altLang="zh-CN" sz="1400" dirty="0" err="1">
                <a:solidFill>
                  <a:schemeClr val="bg1"/>
                </a:solidFill>
                <a:cs typeface="+mn-ea"/>
                <a:sym typeface="+mn-lt"/>
              </a:rPr>
              <a:t>adipisicing</a:t>
            </a:r>
            <a:r>
              <a:rPr lang="en-US" altLang="zh-CN" sz="1400" dirty="0">
                <a:solidFill>
                  <a:schemeClr val="bg1"/>
                </a:solidFill>
                <a:cs typeface="+mn-ea"/>
                <a:sym typeface="+mn-lt"/>
              </a:rPr>
              <a:t> </a:t>
            </a:r>
            <a:r>
              <a:rPr lang="en-US" altLang="zh-CN" sz="1400" dirty="0" err="1">
                <a:solidFill>
                  <a:schemeClr val="bg1"/>
                </a:solidFill>
                <a:cs typeface="+mn-ea"/>
                <a:sym typeface="+mn-lt"/>
              </a:rPr>
              <a:t>elit</a:t>
            </a:r>
            <a:r>
              <a:rPr lang="en-US" altLang="zh-CN" sz="1400" dirty="0">
                <a:solidFill>
                  <a:schemeClr val="bg1"/>
                </a:solidFill>
                <a:cs typeface="+mn-ea"/>
                <a:sym typeface="+mn-lt"/>
              </a:rPr>
              <a:t>, </a:t>
            </a:r>
            <a:r>
              <a:rPr lang="en-US" altLang="zh-CN" sz="1400" dirty="0" err="1">
                <a:solidFill>
                  <a:schemeClr val="bg1"/>
                </a:solidFill>
                <a:cs typeface="+mn-ea"/>
                <a:sym typeface="+mn-lt"/>
              </a:rPr>
              <a:t>sed</a:t>
            </a:r>
            <a:r>
              <a:rPr lang="en-US" altLang="zh-CN" sz="1400" dirty="0">
                <a:solidFill>
                  <a:schemeClr val="bg1"/>
                </a:solidFill>
                <a:cs typeface="+mn-ea"/>
                <a:sym typeface="+mn-lt"/>
              </a:rPr>
              <a:t> do </a:t>
            </a:r>
            <a:r>
              <a:rPr lang="en-US" altLang="zh-CN" sz="1400" dirty="0" err="1">
                <a:solidFill>
                  <a:schemeClr val="bg1"/>
                </a:solidFill>
                <a:cs typeface="+mn-ea"/>
                <a:sym typeface="+mn-lt"/>
              </a:rPr>
              <a:t>eiusmod</a:t>
            </a:r>
            <a:r>
              <a:rPr lang="en-US" altLang="zh-CN" sz="1400" dirty="0">
                <a:solidFill>
                  <a:schemeClr val="bg1"/>
                </a:solidFill>
                <a:cs typeface="+mn-ea"/>
                <a:sym typeface="+mn-lt"/>
              </a:rPr>
              <a:t> </a:t>
            </a:r>
            <a:r>
              <a:rPr lang="en-US" altLang="zh-CN" sz="1400" dirty="0" err="1">
                <a:solidFill>
                  <a:schemeClr val="bg1"/>
                </a:solidFill>
                <a:cs typeface="+mn-ea"/>
                <a:sym typeface="+mn-lt"/>
              </a:rPr>
              <a:t>tempor</a:t>
            </a:r>
            <a:r>
              <a:rPr lang="en-US" altLang="zh-CN" sz="1400" dirty="0">
                <a:solidFill>
                  <a:schemeClr val="bg1"/>
                </a:solidFill>
                <a:cs typeface="+mn-ea"/>
                <a:sym typeface="+mn-lt"/>
              </a:rPr>
              <a:t> </a:t>
            </a:r>
            <a:r>
              <a:rPr lang="en-US" altLang="zh-CN" sz="1400" dirty="0" err="1">
                <a:solidFill>
                  <a:schemeClr val="bg1"/>
                </a:solidFill>
                <a:cs typeface="+mn-ea"/>
                <a:sym typeface="+mn-lt"/>
              </a:rPr>
              <a:t>incididunt</a:t>
            </a:r>
            <a:r>
              <a:rPr lang="en-US" altLang="zh-CN" sz="1400" dirty="0">
                <a:solidFill>
                  <a:schemeClr val="bg1"/>
                </a:solidFill>
                <a:cs typeface="+mn-ea"/>
                <a:sym typeface="+mn-lt"/>
              </a:rPr>
              <a:t> </a:t>
            </a:r>
            <a:r>
              <a:rPr lang="en-US" altLang="zh-CN" sz="1400" dirty="0" err="1">
                <a:solidFill>
                  <a:schemeClr val="bg1"/>
                </a:solidFill>
                <a:cs typeface="+mn-ea"/>
                <a:sym typeface="+mn-lt"/>
              </a:rPr>
              <a:t>ut</a:t>
            </a:r>
            <a:r>
              <a:rPr lang="en-US" altLang="zh-CN" sz="1400" dirty="0">
                <a:solidFill>
                  <a:schemeClr val="bg1"/>
                </a:solidFill>
                <a:cs typeface="+mn-ea"/>
                <a:sym typeface="+mn-lt"/>
              </a:rPr>
              <a:t> </a:t>
            </a:r>
            <a:r>
              <a:rPr lang="en-US" altLang="zh-CN" sz="1400" dirty="0" err="1">
                <a:solidFill>
                  <a:schemeClr val="bg1"/>
                </a:solidFill>
                <a:cs typeface="+mn-ea"/>
                <a:sym typeface="+mn-lt"/>
              </a:rPr>
              <a:t>labore</a:t>
            </a:r>
            <a:r>
              <a:rPr lang="en-US" altLang="zh-CN" sz="1400" dirty="0">
                <a:solidFill>
                  <a:schemeClr val="bg1"/>
                </a:solidFill>
                <a:cs typeface="+mn-ea"/>
                <a:sym typeface="+mn-lt"/>
              </a:rPr>
              <a:t> et </a:t>
            </a:r>
            <a:r>
              <a:rPr lang="en-US" altLang="zh-CN" sz="1400" dirty="0" err="1">
                <a:solidFill>
                  <a:schemeClr val="bg1"/>
                </a:solidFill>
                <a:cs typeface="+mn-ea"/>
                <a:sym typeface="+mn-lt"/>
              </a:rPr>
              <a:t>dolore</a:t>
            </a:r>
            <a:r>
              <a:rPr lang="en-US" altLang="zh-CN" sz="1400" dirty="0">
                <a:solidFill>
                  <a:schemeClr val="bg1"/>
                </a:solidFill>
                <a:cs typeface="+mn-ea"/>
                <a:sym typeface="+mn-lt"/>
              </a:rPr>
              <a:t> magna </a:t>
            </a:r>
            <a:r>
              <a:rPr lang="en-US" altLang="zh-CN" sz="1400" dirty="0" err="1">
                <a:solidFill>
                  <a:schemeClr val="bg1"/>
                </a:solidFill>
                <a:cs typeface="+mn-ea"/>
                <a:sym typeface="+mn-lt"/>
              </a:rPr>
              <a:t>aliqua</a:t>
            </a:r>
            <a:r>
              <a:rPr lang="en-US" altLang="zh-CN" sz="1400" dirty="0">
                <a:solidFill>
                  <a:schemeClr val="bg1"/>
                </a:solidFill>
                <a:cs typeface="+mn-ea"/>
                <a:sym typeface="+mn-lt"/>
              </a:rPr>
              <a:t>. </a:t>
            </a:r>
            <a:r>
              <a:rPr lang="en-US" altLang="zh-CN" sz="1400" dirty="0" err="1">
                <a:solidFill>
                  <a:schemeClr val="bg1"/>
                </a:solidFill>
                <a:cs typeface="+mn-ea"/>
                <a:sym typeface="+mn-lt"/>
              </a:rPr>
              <a:t>Ut</a:t>
            </a:r>
            <a:r>
              <a:rPr lang="en-US" altLang="zh-CN" sz="1400" dirty="0">
                <a:solidFill>
                  <a:schemeClr val="bg1"/>
                </a:solidFill>
                <a:cs typeface="+mn-ea"/>
                <a:sym typeface="+mn-lt"/>
              </a:rPr>
              <a:t> </a:t>
            </a:r>
            <a:r>
              <a:rPr lang="en-US" altLang="zh-CN" sz="1400" dirty="0" err="1">
                <a:solidFill>
                  <a:schemeClr val="bg1"/>
                </a:solidFill>
                <a:cs typeface="+mn-ea"/>
                <a:sym typeface="+mn-lt"/>
              </a:rPr>
              <a:t>enim</a:t>
            </a:r>
            <a:r>
              <a:rPr lang="en-US" altLang="zh-CN" sz="1400" dirty="0">
                <a:solidFill>
                  <a:schemeClr val="bg1"/>
                </a:solidFill>
                <a:cs typeface="+mn-ea"/>
                <a:sym typeface="+mn-lt"/>
              </a:rPr>
              <a:t> ad minim </a:t>
            </a:r>
            <a:r>
              <a:rPr lang="en-US" altLang="zh-CN" sz="1400" dirty="0" err="1">
                <a:solidFill>
                  <a:schemeClr val="bg1"/>
                </a:solidFill>
                <a:cs typeface="+mn-ea"/>
                <a:sym typeface="+mn-lt"/>
              </a:rPr>
              <a:t>veniam</a:t>
            </a:r>
            <a:r>
              <a:rPr lang="en-US" altLang="zh-CN" sz="1400" dirty="0">
                <a:solidFill>
                  <a:schemeClr val="bg1"/>
                </a:solidFill>
                <a:cs typeface="+mn-ea"/>
                <a:sym typeface="+mn-lt"/>
              </a:rPr>
              <a:t>, </a:t>
            </a:r>
            <a:r>
              <a:rPr lang="en-US" altLang="zh-CN" sz="1400" dirty="0" err="1">
                <a:solidFill>
                  <a:schemeClr val="bg1"/>
                </a:solidFill>
                <a:cs typeface="+mn-ea"/>
                <a:sym typeface="+mn-lt"/>
              </a:rPr>
              <a:t>quis</a:t>
            </a:r>
            <a:r>
              <a:rPr lang="en-US" altLang="zh-CN" sz="1400" dirty="0">
                <a:solidFill>
                  <a:schemeClr val="bg1"/>
                </a:solidFill>
                <a:cs typeface="+mn-ea"/>
                <a:sym typeface="+mn-lt"/>
              </a:rPr>
              <a:t> </a:t>
            </a:r>
            <a:r>
              <a:rPr lang="en-US" altLang="zh-CN" sz="1400" dirty="0" err="1">
                <a:solidFill>
                  <a:schemeClr val="bg1"/>
                </a:solidFill>
                <a:cs typeface="+mn-ea"/>
                <a:sym typeface="+mn-lt"/>
              </a:rPr>
              <a:t>nostrud</a:t>
            </a:r>
            <a:r>
              <a:rPr lang="en-US" altLang="zh-CN" sz="1400" dirty="0">
                <a:solidFill>
                  <a:schemeClr val="bg1"/>
                </a:solidFill>
                <a:cs typeface="+mn-ea"/>
                <a:sym typeface="+mn-lt"/>
              </a:rPr>
              <a:t> exercitation </a:t>
            </a:r>
            <a:r>
              <a:rPr lang="en-US" altLang="zh-CN" sz="1400" dirty="0" err="1">
                <a:solidFill>
                  <a:schemeClr val="bg1"/>
                </a:solidFill>
                <a:cs typeface="+mn-ea"/>
                <a:sym typeface="+mn-lt"/>
              </a:rPr>
              <a:t>ullamco</a:t>
            </a:r>
            <a:r>
              <a:rPr lang="en-US" altLang="zh-CN" sz="1400" dirty="0">
                <a:solidFill>
                  <a:schemeClr val="bg1"/>
                </a:solidFill>
                <a:cs typeface="+mn-ea"/>
                <a:sym typeface="+mn-lt"/>
              </a:rPr>
              <a:t> </a:t>
            </a:r>
            <a:r>
              <a:rPr lang="en-US" altLang="zh-CN" sz="1400" dirty="0" err="1">
                <a:solidFill>
                  <a:schemeClr val="bg1"/>
                </a:solidFill>
                <a:cs typeface="+mn-ea"/>
                <a:sym typeface="+mn-lt"/>
              </a:rPr>
              <a:t>laboris</a:t>
            </a:r>
            <a:r>
              <a:rPr lang="en-US" altLang="zh-CN" sz="1400" dirty="0">
                <a:solidFill>
                  <a:schemeClr val="bg1"/>
                </a:solidFill>
                <a:cs typeface="+mn-ea"/>
                <a:sym typeface="+mn-lt"/>
              </a:rPr>
              <a:t> nisi </a:t>
            </a:r>
            <a:r>
              <a:rPr lang="en-US" altLang="zh-CN" sz="1400" dirty="0" err="1">
                <a:solidFill>
                  <a:schemeClr val="bg1"/>
                </a:solidFill>
                <a:cs typeface="+mn-ea"/>
                <a:sym typeface="+mn-lt"/>
              </a:rPr>
              <a:t>ut</a:t>
            </a:r>
            <a:r>
              <a:rPr lang="en-US" altLang="zh-CN" sz="1400" dirty="0">
                <a:solidFill>
                  <a:schemeClr val="bg1"/>
                </a:solidFill>
                <a:cs typeface="+mn-ea"/>
                <a:sym typeface="+mn-lt"/>
              </a:rPr>
              <a:t> </a:t>
            </a:r>
            <a:r>
              <a:rPr lang="en-US" altLang="zh-CN" sz="1400" dirty="0" err="1">
                <a:solidFill>
                  <a:schemeClr val="bg1"/>
                </a:solidFill>
                <a:cs typeface="+mn-ea"/>
                <a:sym typeface="+mn-lt"/>
              </a:rPr>
              <a:t>aliquip</a:t>
            </a:r>
            <a:r>
              <a:rPr lang="en-US" altLang="zh-CN" sz="1400" dirty="0">
                <a:solidFill>
                  <a:schemeClr val="bg1"/>
                </a:solidFill>
                <a:cs typeface="+mn-ea"/>
                <a:sym typeface="+mn-lt"/>
              </a:rPr>
              <a:t> ex </a:t>
            </a:r>
            <a:r>
              <a:rPr lang="en-US" altLang="zh-CN" sz="1400" dirty="0" err="1">
                <a:solidFill>
                  <a:schemeClr val="bg1"/>
                </a:solidFill>
                <a:cs typeface="+mn-ea"/>
                <a:sym typeface="+mn-lt"/>
              </a:rPr>
              <a:t>ea</a:t>
            </a:r>
            <a:r>
              <a:rPr lang="en-US" altLang="zh-CN" sz="1400" dirty="0">
                <a:solidFill>
                  <a:schemeClr val="bg1"/>
                </a:solidFill>
                <a:cs typeface="+mn-ea"/>
                <a:sym typeface="+mn-lt"/>
              </a:rPr>
              <a:t> </a:t>
            </a:r>
            <a:r>
              <a:rPr lang="en-US" altLang="zh-CN" sz="1400" dirty="0" err="1">
                <a:solidFill>
                  <a:schemeClr val="bg1"/>
                </a:solidFill>
                <a:cs typeface="+mn-ea"/>
                <a:sym typeface="+mn-lt"/>
              </a:rPr>
              <a:t>commodo</a:t>
            </a:r>
            <a:r>
              <a:rPr lang="en-US" altLang="zh-CN" sz="1400" dirty="0">
                <a:solidFill>
                  <a:schemeClr val="bg1"/>
                </a:solidFill>
                <a:cs typeface="+mn-ea"/>
                <a:sym typeface="+mn-lt"/>
              </a:rPr>
              <a:t> </a:t>
            </a:r>
            <a:r>
              <a:rPr lang="en-US" altLang="zh-CN" sz="1400" dirty="0" err="1">
                <a:solidFill>
                  <a:schemeClr val="bg1"/>
                </a:solidFill>
                <a:cs typeface="+mn-ea"/>
                <a:sym typeface="+mn-lt"/>
              </a:rPr>
              <a:t>consequat</a:t>
            </a:r>
            <a:r>
              <a:rPr lang="en-US" altLang="zh-CN" sz="1400" dirty="0">
                <a:solidFill>
                  <a:schemeClr val="bg1"/>
                </a:solidFill>
                <a:cs typeface="+mn-ea"/>
                <a:sym typeface="+mn-lt"/>
              </a:rPr>
              <a:t> </a:t>
            </a:r>
            <a:r>
              <a:rPr lang="en-US" altLang="zh-CN" sz="1400" dirty="0" err="1">
                <a:solidFill>
                  <a:schemeClr val="bg1"/>
                </a:solidFill>
                <a:cs typeface="+mn-ea"/>
                <a:sym typeface="+mn-lt"/>
              </a:rPr>
              <a:t>quis</a:t>
            </a:r>
            <a:r>
              <a:rPr lang="en-US" altLang="zh-CN" sz="1400" dirty="0">
                <a:solidFill>
                  <a:schemeClr val="bg1"/>
                </a:solidFill>
                <a:cs typeface="+mn-ea"/>
                <a:sym typeface="+mn-lt"/>
              </a:rPr>
              <a:t> </a:t>
            </a:r>
            <a:r>
              <a:rPr lang="en-US" altLang="zh-CN" sz="1400" dirty="0" err="1">
                <a:solidFill>
                  <a:schemeClr val="bg1"/>
                </a:solidFill>
                <a:cs typeface="+mn-ea"/>
                <a:sym typeface="+mn-lt"/>
              </a:rPr>
              <a:t>nostrud</a:t>
            </a:r>
            <a:r>
              <a:rPr lang="en-US" altLang="zh-CN" sz="1400" dirty="0">
                <a:solidFill>
                  <a:schemeClr val="bg1"/>
                </a:solidFill>
                <a:cs typeface="+mn-ea"/>
                <a:sym typeface="+mn-lt"/>
              </a:rPr>
              <a:t> exercitation </a:t>
            </a:r>
            <a:r>
              <a:rPr lang="en-US" altLang="zh-CN" sz="1400" dirty="0" err="1">
                <a:solidFill>
                  <a:schemeClr val="bg1"/>
                </a:solidFill>
                <a:cs typeface="+mn-ea"/>
                <a:sym typeface="+mn-lt"/>
              </a:rPr>
              <a:t>ullamco</a:t>
            </a:r>
            <a:r>
              <a:rPr lang="en-US" altLang="zh-CN" sz="1400" dirty="0">
                <a:solidFill>
                  <a:schemeClr val="bg1"/>
                </a:solidFill>
                <a:cs typeface="+mn-ea"/>
                <a:sym typeface="+mn-lt"/>
              </a:rPr>
              <a:t> </a:t>
            </a:r>
            <a:r>
              <a:rPr lang="en-US" altLang="zh-CN" sz="1400" dirty="0" err="1">
                <a:solidFill>
                  <a:schemeClr val="bg1"/>
                </a:solidFill>
                <a:cs typeface="+mn-ea"/>
                <a:sym typeface="+mn-lt"/>
              </a:rPr>
              <a:t>laboris</a:t>
            </a:r>
            <a:r>
              <a:rPr lang="en-US" altLang="zh-CN" sz="1400" dirty="0">
                <a:solidFill>
                  <a:schemeClr val="bg1"/>
                </a:solidFill>
                <a:cs typeface="+mn-ea"/>
                <a:sym typeface="+mn-lt"/>
              </a:rPr>
              <a:t> nisi </a:t>
            </a:r>
            <a:r>
              <a:rPr lang="en-US" altLang="zh-CN" sz="1400" dirty="0" err="1">
                <a:solidFill>
                  <a:schemeClr val="bg1"/>
                </a:solidFill>
                <a:cs typeface="+mn-ea"/>
                <a:sym typeface="+mn-lt"/>
              </a:rPr>
              <a:t>ut</a:t>
            </a:r>
            <a:r>
              <a:rPr lang="en-US" altLang="zh-CN" sz="1400" dirty="0">
                <a:solidFill>
                  <a:schemeClr val="bg1"/>
                </a:solidFill>
                <a:cs typeface="+mn-ea"/>
                <a:sym typeface="+mn-lt"/>
              </a:rPr>
              <a:t> </a:t>
            </a:r>
            <a:r>
              <a:rPr lang="en-US" altLang="zh-CN" sz="1400" dirty="0" err="1">
                <a:solidFill>
                  <a:schemeClr val="bg1"/>
                </a:solidFill>
                <a:cs typeface="+mn-ea"/>
                <a:sym typeface="+mn-lt"/>
              </a:rPr>
              <a:t>aliquip</a:t>
            </a:r>
            <a:r>
              <a:rPr lang="en-US" altLang="zh-CN" sz="1400" dirty="0">
                <a:solidFill>
                  <a:schemeClr val="bg1"/>
                </a:solidFill>
                <a:cs typeface="+mn-ea"/>
                <a:sym typeface="+mn-lt"/>
              </a:rPr>
              <a:t> ex </a:t>
            </a:r>
            <a:r>
              <a:rPr lang="en-US" altLang="zh-CN" sz="1400" dirty="0" err="1">
                <a:solidFill>
                  <a:schemeClr val="bg1"/>
                </a:solidFill>
                <a:cs typeface="+mn-ea"/>
                <a:sym typeface="+mn-lt"/>
              </a:rPr>
              <a:t>ea</a:t>
            </a:r>
            <a:r>
              <a:rPr lang="en-US" altLang="zh-CN" sz="1400" dirty="0">
                <a:solidFill>
                  <a:schemeClr val="bg1"/>
                </a:solidFill>
                <a:cs typeface="+mn-ea"/>
                <a:sym typeface="+mn-lt"/>
              </a:rPr>
              <a:t> </a:t>
            </a:r>
            <a:r>
              <a:rPr lang="en-US" altLang="zh-CN" sz="1400" dirty="0" err="1">
                <a:solidFill>
                  <a:schemeClr val="bg1"/>
                </a:solidFill>
                <a:cs typeface="+mn-ea"/>
                <a:sym typeface="+mn-lt"/>
              </a:rPr>
              <a:t>commodo</a:t>
            </a:r>
            <a:r>
              <a:rPr lang="en-US" altLang="zh-CN" sz="1400" dirty="0">
                <a:solidFill>
                  <a:schemeClr val="bg1"/>
                </a:solidFill>
                <a:cs typeface="+mn-ea"/>
                <a:sym typeface="+mn-lt"/>
              </a:rPr>
              <a:t> </a:t>
            </a:r>
            <a:r>
              <a:rPr lang="en-US" altLang="zh-CN" sz="1400" dirty="0" err="1">
                <a:solidFill>
                  <a:schemeClr val="bg1"/>
                </a:solidFill>
                <a:cs typeface="+mn-ea"/>
                <a:sym typeface="+mn-lt"/>
              </a:rPr>
              <a:t>consequat</a:t>
            </a:r>
            <a:endParaRPr lang="zh-CN" altLang="en-US" sz="1400" dirty="0">
              <a:solidFill>
                <a:schemeClr val="bg1"/>
              </a:solidFill>
              <a:cs typeface="+mn-ea"/>
              <a:sym typeface="+mn-lt"/>
            </a:endParaRPr>
          </a:p>
        </p:txBody>
      </p:sp>
      <p:sp>
        <p:nvSpPr>
          <p:cNvPr id="5" name="Rectangle 7"/>
          <p:cNvSpPr/>
          <p:nvPr/>
        </p:nvSpPr>
        <p:spPr>
          <a:xfrm>
            <a:off x="455341" y="2744889"/>
            <a:ext cx="2646878" cy="497252"/>
          </a:xfrm>
          <a:prstGeom prst="rect">
            <a:avLst/>
          </a:prstGeom>
        </p:spPr>
        <p:txBody>
          <a:bodyPr wrap="none">
            <a:spAutoFit/>
          </a:bodyPr>
          <a:lstStyle/>
          <a:p>
            <a:pPr>
              <a:lnSpc>
                <a:spcPct val="120000"/>
              </a:lnSpc>
            </a:pPr>
            <a:r>
              <a:rPr lang="zh-CN" altLang="en-US" sz="2400" b="1">
                <a:solidFill>
                  <a:schemeClr val="bg1"/>
                </a:solidFill>
                <a:cs typeface="+mn-ea"/>
                <a:sym typeface="+mn-lt"/>
              </a:rPr>
              <a:t>点击此处编辑标题</a:t>
            </a:r>
            <a:endParaRPr lang="en-US" sz="2400" b="1" dirty="0">
              <a:solidFill>
                <a:schemeClr val="bg1"/>
              </a:solidFill>
              <a:cs typeface="+mn-ea"/>
              <a:sym typeface="+mn-lt"/>
            </a:endParaRPr>
          </a:p>
        </p:txBody>
      </p:sp>
      <p:sp>
        <p:nvSpPr>
          <p:cNvPr id="6" name="Isosceles Triangle 3"/>
          <p:cNvSpPr/>
          <p:nvPr/>
        </p:nvSpPr>
        <p:spPr>
          <a:xfrm rot="5400000">
            <a:off x="6762799" y="3382569"/>
            <a:ext cx="389964" cy="281174"/>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a:solidFill>
                <a:schemeClr val="bg1"/>
              </a:solidFill>
              <a:cs typeface="+mn-ea"/>
              <a:sym typeface="+mn-lt"/>
            </a:endParaRPr>
          </a:p>
        </p:txBody>
      </p:sp>
      <p:sp>
        <p:nvSpPr>
          <p:cNvPr id="10" name="Rectangle 6"/>
          <p:cNvSpPr/>
          <p:nvPr/>
        </p:nvSpPr>
        <p:spPr>
          <a:xfrm>
            <a:off x="1054984" y="5428462"/>
            <a:ext cx="10082032" cy="867930"/>
          </a:xfrm>
          <a:prstGeom prst="rect">
            <a:avLst/>
          </a:prstGeom>
        </p:spPr>
        <p:txBody>
          <a:bodyPr wrap="square">
            <a:spAutoFit/>
          </a:bodyPr>
          <a:lstStyle/>
          <a:p>
            <a:pPr algn="ctr">
              <a:lnSpc>
                <a:spcPct val="120000"/>
              </a:lnSpc>
            </a:pPr>
            <a:r>
              <a:rPr lang="en-US" altLang="zh-CN" sz="1400" dirty="0">
                <a:solidFill>
                  <a:schemeClr val="bg1"/>
                </a:solidFill>
                <a:cs typeface="+mn-ea"/>
                <a:sym typeface="+mn-lt"/>
              </a:rPr>
              <a:t>Lorem ipsum dolor sit </a:t>
            </a:r>
            <a:r>
              <a:rPr lang="en-US" altLang="zh-CN" sz="1400" dirty="0" err="1">
                <a:solidFill>
                  <a:schemeClr val="bg1"/>
                </a:solidFill>
                <a:cs typeface="+mn-ea"/>
                <a:sym typeface="+mn-lt"/>
              </a:rPr>
              <a:t>amet</a:t>
            </a:r>
            <a:r>
              <a:rPr lang="en-US" altLang="zh-CN" sz="1400" dirty="0">
                <a:solidFill>
                  <a:schemeClr val="bg1"/>
                </a:solidFill>
                <a:cs typeface="+mn-ea"/>
                <a:sym typeface="+mn-lt"/>
              </a:rPr>
              <a:t>, </a:t>
            </a:r>
            <a:r>
              <a:rPr lang="en-US" altLang="zh-CN" sz="1400" dirty="0" err="1">
                <a:solidFill>
                  <a:schemeClr val="bg1"/>
                </a:solidFill>
                <a:cs typeface="+mn-ea"/>
                <a:sym typeface="+mn-lt"/>
              </a:rPr>
              <a:t>consectetur</a:t>
            </a:r>
            <a:r>
              <a:rPr lang="en-US" altLang="zh-CN" sz="1400" dirty="0">
                <a:solidFill>
                  <a:schemeClr val="bg1"/>
                </a:solidFill>
                <a:cs typeface="+mn-ea"/>
                <a:sym typeface="+mn-lt"/>
              </a:rPr>
              <a:t> </a:t>
            </a:r>
            <a:r>
              <a:rPr lang="en-US" altLang="zh-CN" sz="1400" dirty="0" err="1">
                <a:solidFill>
                  <a:schemeClr val="bg1"/>
                </a:solidFill>
                <a:cs typeface="+mn-ea"/>
                <a:sym typeface="+mn-lt"/>
              </a:rPr>
              <a:t>adipisicing</a:t>
            </a:r>
            <a:r>
              <a:rPr lang="en-US" altLang="zh-CN" sz="1400" dirty="0">
                <a:solidFill>
                  <a:schemeClr val="bg1"/>
                </a:solidFill>
                <a:cs typeface="+mn-ea"/>
                <a:sym typeface="+mn-lt"/>
              </a:rPr>
              <a:t> </a:t>
            </a:r>
            <a:r>
              <a:rPr lang="en-US" altLang="zh-CN" sz="1400" dirty="0" err="1">
                <a:solidFill>
                  <a:schemeClr val="bg1"/>
                </a:solidFill>
                <a:cs typeface="+mn-ea"/>
                <a:sym typeface="+mn-lt"/>
              </a:rPr>
              <a:t>elit</a:t>
            </a:r>
            <a:r>
              <a:rPr lang="en-US" altLang="zh-CN" sz="1400" dirty="0">
                <a:solidFill>
                  <a:schemeClr val="bg1"/>
                </a:solidFill>
                <a:cs typeface="+mn-ea"/>
                <a:sym typeface="+mn-lt"/>
              </a:rPr>
              <a:t>, </a:t>
            </a:r>
            <a:r>
              <a:rPr lang="en-US" altLang="zh-CN" sz="1400" dirty="0" err="1">
                <a:solidFill>
                  <a:schemeClr val="bg1"/>
                </a:solidFill>
                <a:cs typeface="+mn-ea"/>
                <a:sym typeface="+mn-lt"/>
              </a:rPr>
              <a:t>sed</a:t>
            </a:r>
            <a:r>
              <a:rPr lang="en-US" altLang="zh-CN" sz="1400" dirty="0">
                <a:solidFill>
                  <a:schemeClr val="bg1"/>
                </a:solidFill>
                <a:cs typeface="+mn-ea"/>
                <a:sym typeface="+mn-lt"/>
              </a:rPr>
              <a:t> do </a:t>
            </a:r>
            <a:r>
              <a:rPr lang="en-US" altLang="zh-CN" sz="1400" dirty="0" err="1">
                <a:solidFill>
                  <a:schemeClr val="bg1"/>
                </a:solidFill>
                <a:cs typeface="+mn-ea"/>
                <a:sym typeface="+mn-lt"/>
              </a:rPr>
              <a:t>eiusmod</a:t>
            </a:r>
            <a:r>
              <a:rPr lang="en-US" altLang="zh-CN" sz="1400" dirty="0">
                <a:solidFill>
                  <a:schemeClr val="bg1"/>
                </a:solidFill>
                <a:cs typeface="+mn-ea"/>
                <a:sym typeface="+mn-lt"/>
              </a:rPr>
              <a:t> </a:t>
            </a:r>
            <a:r>
              <a:rPr lang="en-US" altLang="zh-CN" sz="1400" dirty="0" err="1">
                <a:solidFill>
                  <a:schemeClr val="bg1"/>
                </a:solidFill>
                <a:cs typeface="+mn-ea"/>
                <a:sym typeface="+mn-lt"/>
              </a:rPr>
              <a:t>tempor</a:t>
            </a:r>
            <a:r>
              <a:rPr lang="en-US" altLang="zh-CN" sz="1400" dirty="0">
                <a:solidFill>
                  <a:schemeClr val="bg1"/>
                </a:solidFill>
                <a:cs typeface="+mn-ea"/>
                <a:sym typeface="+mn-lt"/>
              </a:rPr>
              <a:t> </a:t>
            </a:r>
            <a:r>
              <a:rPr lang="en-US" altLang="zh-CN" sz="1400" dirty="0" err="1">
                <a:solidFill>
                  <a:schemeClr val="bg1"/>
                </a:solidFill>
                <a:cs typeface="+mn-ea"/>
                <a:sym typeface="+mn-lt"/>
              </a:rPr>
              <a:t>incididunt</a:t>
            </a:r>
            <a:r>
              <a:rPr lang="en-US" altLang="zh-CN" sz="1400" dirty="0">
                <a:solidFill>
                  <a:schemeClr val="bg1"/>
                </a:solidFill>
                <a:cs typeface="+mn-ea"/>
                <a:sym typeface="+mn-lt"/>
              </a:rPr>
              <a:t> </a:t>
            </a:r>
            <a:r>
              <a:rPr lang="en-US" altLang="zh-CN" sz="1400" dirty="0" err="1">
                <a:solidFill>
                  <a:schemeClr val="bg1"/>
                </a:solidFill>
                <a:cs typeface="+mn-ea"/>
                <a:sym typeface="+mn-lt"/>
              </a:rPr>
              <a:t>ut</a:t>
            </a:r>
            <a:r>
              <a:rPr lang="en-US" altLang="zh-CN" sz="1400" dirty="0">
                <a:solidFill>
                  <a:schemeClr val="bg1"/>
                </a:solidFill>
                <a:cs typeface="+mn-ea"/>
                <a:sym typeface="+mn-lt"/>
              </a:rPr>
              <a:t> </a:t>
            </a:r>
            <a:r>
              <a:rPr lang="en-US" altLang="zh-CN" sz="1400" dirty="0" err="1">
                <a:solidFill>
                  <a:schemeClr val="bg1"/>
                </a:solidFill>
                <a:cs typeface="+mn-ea"/>
                <a:sym typeface="+mn-lt"/>
              </a:rPr>
              <a:t>labore</a:t>
            </a:r>
            <a:r>
              <a:rPr lang="en-US" altLang="zh-CN" sz="1400" dirty="0">
                <a:solidFill>
                  <a:schemeClr val="bg1"/>
                </a:solidFill>
                <a:cs typeface="+mn-ea"/>
                <a:sym typeface="+mn-lt"/>
              </a:rPr>
              <a:t> et </a:t>
            </a:r>
            <a:r>
              <a:rPr lang="en-US" altLang="zh-CN" sz="1400" dirty="0" err="1">
                <a:solidFill>
                  <a:schemeClr val="bg1"/>
                </a:solidFill>
                <a:cs typeface="+mn-ea"/>
                <a:sym typeface="+mn-lt"/>
              </a:rPr>
              <a:t>dolore</a:t>
            </a:r>
            <a:r>
              <a:rPr lang="en-US" altLang="zh-CN" sz="1400" dirty="0">
                <a:solidFill>
                  <a:schemeClr val="bg1"/>
                </a:solidFill>
                <a:cs typeface="+mn-ea"/>
                <a:sym typeface="+mn-lt"/>
              </a:rPr>
              <a:t> magna </a:t>
            </a:r>
            <a:r>
              <a:rPr lang="en-US" altLang="zh-CN" sz="1400" dirty="0" err="1">
                <a:solidFill>
                  <a:schemeClr val="bg1"/>
                </a:solidFill>
                <a:cs typeface="+mn-ea"/>
                <a:sym typeface="+mn-lt"/>
              </a:rPr>
              <a:t>aliqua</a:t>
            </a:r>
            <a:r>
              <a:rPr lang="en-US" altLang="zh-CN" sz="1400" dirty="0">
                <a:solidFill>
                  <a:schemeClr val="bg1"/>
                </a:solidFill>
                <a:cs typeface="+mn-ea"/>
                <a:sym typeface="+mn-lt"/>
              </a:rPr>
              <a:t>. </a:t>
            </a:r>
            <a:r>
              <a:rPr lang="en-US" altLang="zh-CN" sz="1400" dirty="0" err="1">
                <a:solidFill>
                  <a:schemeClr val="bg1"/>
                </a:solidFill>
                <a:cs typeface="+mn-ea"/>
                <a:sym typeface="+mn-lt"/>
              </a:rPr>
              <a:t>Ut</a:t>
            </a:r>
            <a:r>
              <a:rPr lang="en-US" altLang="zh-CN" sz="1400" dirty="0">
                <a:solidFill>
                  <a:schemeClr val="bg1"/>
                </a:solidFill>
                <a:cs typeface="+mn-ea"/>
                <a:sym typeface="+mn-lt"/>
              </a:rPr>
              <a:t> </a:t>
            </a:r>
            <a:r>
              <a:rPr lang="en-US" altLang="zh-CN" sz="1400" dirty="0" err="1">
                <a:solidFill>
                  <a:schemeClr val="bg1"/>
                </a:solidFill>
                <a:cs typeface="+mn-ea"/>
                <a:sym typeface="+mn-lt"/>
              </a:rPr>
              <a:t>enim</a:t>
            </a:r>
            <a:r>
              <a:rPr lang="en-US" altLang="zh-CN" sz="1400" dirty="0">
                <a:solidFill>
                  <a:schemeClr val="bg1"/>
                </a:solidFill>
                <a:cs typeface="+mn-ea"/>
                <a:sym typeface="+mn-lt"/>
              </a:rPr>
              <a:t> ad minim </a:t>
            </a:r>
            <a:r>
              <a:rPr lang="en-US" altLang="zh-CN" sz="1400" dirty="0" err="1">
                <a:solidFill>
                  <a:schemeClr val="bg1"/>
                </a:solidFill>
                <a:cs typeface="+mn-ea"/>
                <a:sym typeface="+mn-lt"/>
              </a:rPr>
              <a:t>veniam</a:t>
            </a:r>
            <a:r>
              <a:rPr lang="en-US" altLang="zh-CN" sz="1400" dirty="0">
                <a:solidFill>
                  <a:schemeClr val="bg1"/>
                </a:solidFill>
                <a:cs typeface="+mn-ea"/>
                <a:sym typeface="+mn-lt"/>
              </a:rPr>
              <a:t>, </a:t>
            </a:r>
            <a:r>
              <a:rPr lang="en-US" altLang="zh-CN" sz="1400" dirty="0" err="1">
                <a:solidFill>
                  <a:schemeClr val="bg1"/>
                </a:solidFill>
                <a:cs typeface="+mn-ea"/>
                <a:sym typeface="+mn-lt"/>
              </a:rPr>
              <a:t>quis</a:t>
            </a:r>
            <a:r>
              <a:rPr lang="en-US" altLang="zh-CN" sz="1400" dirty="0">
                <a:solidFill>
                  <a:schemeClr val="bg1"/>
                </a:solidFill>
                <a:cs typeface="+mn-ea"/>
                <a:sym typeface="+mn-lt"/>
              </a:rPr>
              <a:t> </a:t>
            </a:r>
            <a:r>
              <a:rPr lang="en-US" altLang="zh-CN" sz="1400" dirty="0" err="1">
                <a:solidFill>
                  <a:schemeClr val="bg1"/>
                </a:solidFill>
                <a:cs typeface="+mn-ea"/>
                <a:sym typeface="+mn-lt"/>
              </a:rPr>
              <a:t>nostrud</a:t>
            </a:r>
            <a:r>
              <a:rPr lang="en-US" altLang="zh-CN" sz="1400" dirty="0">
                <a:solidFill>
                  <a:schemeClr val="bg1"/>
                </a:solidFill>
                <a:cs typeface="+mn-ea"/>
                <a:sym typeface="+mn-lt"/>
              </a:rPr>
              <a:t> exercitation </a:t>
            </a:r>
            <a:r>
              <a:rPr lang="en-US" altLang="zh-CN" sz="1400" dirty="0" err="1">
                <a:solidFill>
                  <a:schemeClr val="bg1"/>
                </a:solidFill>
                <a:cs typeface="+mn-ea"/>
                <a:sym typeface="+mn-lt"/>
              </a:rPr>
              <a:t>ullamco</a:t>
            </a:r>
            <a:r>
              <a:rPr lang="en-US" altLang="zh-CN" sz="1400" dirty="0">
                <a:solidFill>
                  <a:schemeClr val="bg1"/>
                </a:solidFill>
                <a:cs typeface="+mn-ea"/>
                <a:sym typeface="+mn-lt"/>
              </a:rPr>
              <a:t> </a:t>
            </a:r>
            <a:r>
              <a:rPr lang="en-US" altLang="zh-CN" sz="1400" dirty="0" err="1">
                <a:solidFill>
                  <a:schemeClr val="bg1"/>
                </a:solidFill>
                <a:cs typeface="+mn-ea"/>
                <a:sym typeface="+mn-lt"/>
              </a:rPr>
              <a:t>laboris</a:t>
            </a:r>
            <a:r>
              <a:rPr lang="en-US" altLang="zh-CN" sz="1400" dirty="0">
                <a:solidFill>
                  <a:schemeClr val="bg1"/>
                </a:solidFill>
                <a:cs typeface="+mn-ea"/>
                <a:sym typeface="+mn-lt"/>
              </a:rPr>
              <a:t> nisi </a:t>
            </a:r>
            <a:r>
              <a:rPr lang="en-US" altLang="zh-CN" sz="1400" dirty="0" err="1">
                <a:solidFill>
                  <a:schemeClr val="bg1"/>
                </a:solidFill>
                <a:cs typeface="+mn-ea"/>
                <a:sym typeface="+mn-lt"/>
              </a:rPr>
              <a:t>ut</a:t>
            </a:r>
            <a:r>
              <a:rPr lang="en-US" altLang="zh-CN" sz="1400" dirty="0">
                <a:solidFill>
                  <a:schemeClr val="bg1"/>
                </a:solidFill>
                <a:cs typeface="+mn-ea"/>
                <a:sym typeface="+mn-lt"/>
              </a:rPr>
              <a:t> </a:t>
            </a:r>
            <a:r>
              <a:rPr lang="en-US" altLang="zh-CN" sz="1400" dirty="0" err="1">
                <a:solidFill>
                  <a:schemeClr val="bg1"/>
                </a:solidFill>
                <a:cs typeface="+mn-ea"/>
                <a:sym typeface="+mn-lt"/>
              </a:rPr>
              <a:t>aliquip</a:t>
            </a:r>
            <a:r>
              <a:rPr lang="en-US" altLang="zh-CN" sz="1400" dirty="0">
                <a:solidFill>
                  <a:schemeClr val="bg1"/>
                </a:solidFill>
                <a:cs typeface="+mn-ea"/>
                <a:sym typeface="+mn-lt"/>
              </a:rPr>
              <a:t> ex </a:t>
            </a:r>
            <a:r>
              <a:rPr lang="en-US" altLang="zh-CN" sz="1400" dirty="0" err="1">
                <a:solidFill>
                  <a:schemeClr val="bg1"/>
                </a:solidFill>
                <a:cs typeface="+mn-ea"/>
                <a:sym typeface="+mn-lt"/>
              </a:rPr>
              <a:t>ea</a:t>
            </a:r>
            <a:r>
              <a:rPr lang="en-US" altLang="zh-CN" sz="1400" dirty="0">
                <a:solidFill>
                  <a:schemeClr val="bg1"/>
                </a:solidFill>
                <a:cs typeface="+mn-ea"/>
                <a:sym typeface="+mn-lt"/>
              </a:rPr>
              <a:t> </a:t>
            </a:r>
            <a:r>
              <a:rPr lang="en-US" altLang="zh-CN" sz="1400" dirty="0" err="1">
                <a:solidFill>
                  <a:schemeClr val="bg1"/>
                </a:solidFill>
                <a:cs typeface="+mn-ea"/>
                <a:sym typeface="+mn-lt"/>
              </a:rPr>
              <a:t>commodo</a:t>
            </a:r>
            <a:r>
              <a:rPr lang="en-US" altLang="zh-CN" sz="1400" dirty="0">
                <a:solidFill>
                  <a:schemeClr val="bg1"/>
                </a:solidFill>
                <a:cs typeface="+mn-ea"/>
                <a:sym typeface="+mn-lt"/>
              </a:rPr>
              <a:t> </a:t>
            </a:r>
            <a:r>
              <a:rPr lang="en-US" altLang="zh-CN" sz="1400" dirty="0" err="1">
                <a:solidFill>
                  <a:schemeClr val="bg1"/>
                </a:solidFill>
                <a:cs typeface="+mn-ea"/>
                <a:sym typeface="+mn-lt"/>
              </a:rPr>
              <a:t>consequat</a:t>
            </a:r>
            <a:r>
              <a:rPr lang="en-US" altLang="zh-CN" sz="1400" dirty="0">
                <a:solidFill>
                  <a:schemeClr val="bg1"/>
                </a:solidFill>
                <a:cs typeface="+mn-ea"/>
                <a:sym typeface="+mn-lt"/>
              </a:rPr>
              <a:t> </a:t>
            </a:r>
            <a:r>
              <a:rPr lang="en-US" altLang="zh-CN" sz="1400" dirty="0" err="1">
                <a:solidFill>
                  <a:schemeClr val="bg1"/>
                </a:solidFill>
                <a:cs typeface="+mn-ea"/>
                <a:sym typeface="+mn-lt"/>
              </a:rPr>
              <a:t>quis</a:t>
            </a:r>
            <a:r>
              <a:rPr lang="en-US" altLang="zh-CN" sz="1400" dirty="0">
                <a:solidFill>
                  <a:schemeClr val="bg1"/>
                </a:solidFill>
                <a:cs typeface="+mn-ea"/>
                <a:sym typeface="+mn-lt"/>
              </a:rPr>
              <a:t> </a:t>
            </a:r>
            <a:r>
              <a:rPr lang="en-US" altLang="zh-CN" sz="1400" dirty="0" err="1">
                <a:solidFill>
                  <a:schemeClr val="bg1"/>
                </a:solidFill>
                <a:cs typeface="+mn-ea"/>
                <a:sym typeface="+mn-lt"/>
              </a:rPr>
              <a:t>nostrud</a:t>
            </a:r>
            <a:r>
              <a:rPr lang="en-US" altLang="zh-CN" sz="1400" dirty="0">
                <a:solidFill>
                  <a:schemeClr val="bg1"/>
                </a:solidFill>
                <a:cs typeface="+mn-ea"/>
                <a:sym typeface="+mn-lt"/>
              </a:rPr>
              <a:t> exercitation </a:t>
            </a:r>
            <a:r>
              <a:rPr lang="en-US" altLang="zh-CN" sz="1400" dirty="0" err="1">
                <a:solidFill>
                  <a:schemeClr val="bg1"/>
                </a:solidFill>
                <a:cs typeface="+mn-ea"/>
                <a:sym typeface="+mn-lt"/>
              </a:rPr>
              <a:t>ullamco</a:t>
            </a:r>
            <a:r>
              <a:rPr lang="en-US" altLang="zh-CN" sz="1400" dirty="0">
                <a:solidFill>
                  <a:schemeClr val="bg1"/>
                </a:solidFill>
                <a:cs typeface="+mn-ea"/>
                <a:sym typeface="+mn-lt"/>
              </a:rPr>
              <a:t> </a:t>
            </a:r>
            <a:r>
              <a:rPr lang="en-US" altLang="zh-CN" sz="1400" dirty="0" err="1">
                <a:solidFill>
                  <a:schemeClr val="bg1"/>
                </a:solidFill>
                <a:cs typeface="+mn-ea"/>
                <a:sym typeface="+mn-lt"/>
              </a:rPr>
              <a:t>laboris</a:t>
            </a:r>
            <a:r>
              <a:rPr lang="en-US" altLang="zh-CN" sz="1400" dirty="0">
                <a:solidFill>
                  <a:schemeClr val="bg1"/>
                </a:solidFill>
                <a:cs typeface="+mn-ea"/>
                <a:sym typeface="+mn-lt"/>
              </a:rPr>
              <a:t> nisi </a:t>
            </a:r>
            <a:r>
              <a:rPr lang="en-US" altLang="zh-CN" sz="1400" dirty="0" err="1">
                <a:solidFill>
                  <a:schemeClr val="bg1"/>
                </a:solidFill>
                <a:cs typeface="+mn-ea"/>
                <a:sym typeface="+mn-lt"/>
              </a:rPr>
              <a:t>ut</a:t>
            </a:r>
            <a:r>
              <a:rPr lang="en-US" altLang="zh-CN" sz="1400" dirty="0">
                <a:solidFill>
                  <a:schemeClr val="bg1"/>
                </a:solidFill>
                <a:cs typeface="+mn-ea"/>
                <a:sym typeface="+mn-lt"/>
              </a:rPr>
              <a:t> </a:t>
            </a:r>
            <a:r>
              <a:rPr lang="en-US" altLang="zh-CN" sz="1400" dirty="0" err="1">
                <a:solidFill>
                  <a:schemeClr val="bg1"/>
                </a:solidFill>
                <a:cs typeface="+mn-ea"/>
                <a:sym typeface="+mn-lt"/>
              </a:rPr>
              <a:t>aliquip</a:t>
            </a:r>
            <a:r>
              <a:rPr lang="en-US" altLang="zh-CN" sz="1400" dirty="0">
                <a:solidFill>
                  <a:schemeClr val="bg1"/>
                </a:solidFill>
                <a:cs typeface="+mn-ea"/>
                <a:sym typeface="+mn-lt"/>
              </a:rPr>
              <a:t> ex </a:t>
            </a:r>
            <a:r>
              <a:rPr lang="en-US" altLang="zh-CN" sz="1400" dirty="0" err="1">
                <a:solidFill>
                  <a:schemeClr val="bg1"/>
                </a:solidFill>
                <a:cs typeface="+mn-ea"/>
                <a:sym typeface="+mn-lt"/>
              </a:rPr>
              <a:t>ea</a:t>
            </a:r>
            <a:r>
              <a:rPr lang="en-US" altLang="zh-CN" sz="1400" dirty="0">
                <a:solidFill>
                  <a:schemeClr val="bg1"/>
                </a:solidFill>
                <a:cs typeface="+mn-ea"/>
                <a:sym typeface="+mn-lt"/>
              </a:rPr>
              <a:t> </a:t>
            </a:r>
            <a:r>
              <a:rPr lang="en-US" altLang="zh-CN" sz="1400" dirty="0" err="1">
                <a:solidFill>
                  <a:schemeClr val="bg1"/>
                </a:solidFill>
                <a:cs typeface="+mn-ea"/>
                <a:sym typeface="+mn-lt"/>
              </a:rPr>
              <a:t>commodo</a:t>
            </a:r>
            <a:r>
              <a:rPr lang="en-US" altLang="zh-CN" sz="1400" dirty="0">
                <a:solidFill>
                  <a:schemeClr val="bg1"/>
                </a:solidFill>
                <a:cs typeface="+mn-ea"/>
                <a:sym typeface="+mn-lt"/>
              </a:rPr>
              <a:t> </a:t>
            </a:r>
            <a:r>
              <a:rPr lang="en-US" altLang="zh-CN" sz="1400" dirty="0" err="1">
                <a:solidFill>
                  <a:schemeClr val="bg1"/>
                </a:solidFill>
                <a:cs typeface="+mn-ea"/>
                <a:sym typeface="+mn-lt"/>
              </a:rPr>
              <a:t>consequat</a:t>
            </a:r>
            <a:endParaRPr lang="zh-CN" altLang="en-US" sz="1400" dirty="0">
              <a:solidFill>
                <a:schemeClr val="bg1"/>
              </a:solidFill>
              <a:cs typeface="+mn-ea"/>
              <a:sym typeface="+mn-lt"/>
            </a:endParaRPr>
          </a:p>
        </p:txBody>
      </p:sp>
      <p:sp>
        <p:nvSpPr>
          <p:cNvPr id="14"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15" name="文本框 14"/>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研究过程及方法</a:t>
            </a:r>
            <a:endParaRPr lang="zh-CN" altLang="en-US" b="1" dirty="0">
              <a:solidFill>
                <a:schemeClr val="bg1"/>
              </a:solidFill>
              <a:cs typeface="+mn-ea"/>
              <a:sym typeface="+mn-lt"/>
            </a:endParaRPr>
          </a:p>
        </p:txBody>
      </p:sp>
      <p:grpSp>
        <p:nvGrpSpPr>
          <p:cNvPr id="16" name="组合 15"/>
          <p:cNvGrpSpPr/>
          <p:nvPr>
            <p:custDataLst>
              <p:tags r:id="rId2"/>
            </p:custDataLst>
          </p:nvPr>
        </p:nvGrpSpPr>
        <p:grpSpPr>
          <a:xfrm>
            <a:off x="319026" y="372249"/>
            <a:ext cx="407472" cy="407472"/>
            <a:chOff x="-1828799" y="-88608"/>
            <a:chExt cx="754743" cy="754743"/>
          </a:xfrm>
        </p:grpSpPr>
        <p:sp>
          <p:nvSpPr>
            <p:cNvPr id="17" name="椭圆 16"/>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椭圆 18"/>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pic>
        <p:nvPicPr>
          <p:cNvPr id="24" name="图片占位符 23"/>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t="19539" b="19539"/>
          <a:stretch>
            <a:fillRect/>
          </a:stretch>
        </p:blip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40"/>
          <p:cNvSpPr/>
          <p:nvPr/>
        </p:nvSpPr>
        <p:spPr>
          <a:xfrm>
            <a:off x="1295401" y="2207365"/>
            <a:ext cx="2819400" cy="1504555"/>
          </a:xfrm>
          <a:prstGeom prst="roundRect">
            <a:avLst>
              <a:gd name="adj" fmla="val 5694"/>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grpSp>
        <p:nvGrpSpPr>
          <p:cNvPr id="3" name="Group 6"/>
          <p:cNvGrpSpPr/>
          <p:nvPr/>
        </p:nvGrpSpPr>
        <p:grpSpPr>
          <a:xfrm>
            <a:off x="2325843" y="1796378"/>
            <a:ext cx="803870" cy="803870"/>
            <a:chOff x="2247900" y="1225947"/>
            <a:chExt cx="914400" cy="914400"/>
          </a:xfrm>
        </p:grpSpPr>
        <p:sp>
          <p:nvSpPr>
            <p:cNvPr id="4" name="Rounded Rectangle 7"/>
            <p:cNvSpPr/>
            <p:nvPr/>
          </p:nvSpPr>
          <p:spPr>
            <a:xfrm>
              <a:off x="2247900" y="1225947"/>
              <a:ext cx="914400" cy="9144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sp>
          <p:nvSpPr>
            <p:cNvPr id="5" name="Freeform 57"/>
            <p:cNvSpPr>
              <a:spLocks noChangeArrowheads="1"/>
            </p:cNvSpPr>
            <p:nvPr/>
          </p:nvSpPr>
          <p:spPr bwMode="auto">
            <a:xfrm>
              <a:off x="2458417" y="1467073"/>
              <a:ext cx="493366" cy="432146"/>
            </a:xfrm>
            <a:custGeom>
              <a:avLst/>
              <a:gdLst>
                <a:gd name="T0" fmla="*/ 212060 w 602"/>
                <a:gd name="T1" fmla="*/ 103681 h 531"/>
                <a:gd name="T2" fmla="*/ 112352 w 602"/>
                <a:gd name="T3" fmla="*/ 144579 h 531"/>
                <a:gd name="T4" fmla="*/ 112352 w 602"/>
                <a:gd name="T5" fmla="*/ 144579 h 531"/>
                <a:gd name="T6" fmla="*/ 109823 w 602"/>
                <a:gd name="T7" fmla="*/ 147090 h 531"/>
                <a:gd name="T8" fmla="*/ 104766 w 602"/>
                <a:gd name="T9" fmla="*/ 144579 h 531"/>
                <a:gd name="T10" fmla="*/ 104766 w 602"/>
                <a:gd name="T11" fmla="*/ 144579 h 531"/>
                <a:gd name="T12" fmla="*/ 5419 w 602"/>
                <a:gd name="T13" fmla="*/ 103681 h 531"/>
                <a:gd name="T14" fmla="*/ 10477 w 602"/>
                <a:gd name="T15" fmla="*/ 86102 h 531"/>
                <a:gd name="T16" fmla="*/ 15534 w 602"/>
                <a:gd name="T17" fmla="*/ 86102 h 531"/>
                <a:gd name="T18" fmla="*/ 15534 w 602"/>
                <a:gd name="T19" fmla="*/ 86102 h 531"/>
                <a:gd name="T20" fmla="*/ 204474 w 602"/>
                <a:gd name="T21" fmla="*/ 86102 h 531"/>
                <a:gd name="T22" fmla="*/ 204474 w 602"/>
                <a:gd name="T23" fmla="*/ 86102 h 531"/>
                <a:gd name="T24" fmla="*/ 207002 w 602"/>
                <a:gd name="T25" fmla="*/ 86102 h 531"/>
                <a:gd name="T26" fmla="*/ 212060 w 602"/>
                <a:gd name="T27" fmla="*/ 103681 h 531"/>
                <a:gd name="T28" fmla="*/ 212060 w 602"/>
                <a:gd name="T29" fmla="*/ 60630 h 531"/>
                <a:gd name="T30" fmla="*/ 112352 w 602"/>
                <a:gd name="T31" fmla="*/ 101169 h 531"/>
                <a:gd name="T32" fmla="*/ 112352 w 602"/>
                <a:gd name="T33" fmla="*/ 101169 h 531"/>
                <a:gd name="T34" fmla="*/ 109823 w 602"/>
                <a:gd name="T35" fmla="*/ 101169 h 531"/>
                <a:gd name="T36" fmla="*/ 104766 w 602"/>
                <a:gd name="T37" fmla="*/ 101169 h 531"/>
                <a:gd name="T38" fmla="*/ 104766 w 602"/>
                <a:gd name="T39" fmla="*/ 101169 h 531"/>
                <a:gd name="T40" fmla="*/ 5419 w 602"/>
                <a:gd name="T41" fmla="*/ 60630 h 531"/>
                <a:gd name="T42" fmla="*/ 5419 w 602"/>
                <a:gd name="T43" fmla="*/ 43051 h 531"/>
                <a:gd name="T44" fmla="*/ 104766 w 602"/>
                <a:gd name="T45" fmla="*/ 2511 h 531"/>
                <a:gd name="T46" fmla="*/ 104766 w 602"/>
                <a:gd name="T47" fmla="*/ 2511 h 531"/>
                <a:gd name="T48" fmla="*/ 109823 w 602"/>
                <a:gd name="T49" fmla="*/ 0 h 531"/>
                <a:gd name="T50" fmla="*/ 112352 w 602"/>
                <a:gd name="T51" fmla="*/ 2511 h 531"/>
                <a:gd name="T52" fmla="*/ 112352 w 602"/>
                <a:gd name="T53" fmla="*/ 2511 h 531"/>
                <a:gd name="T54" fmla="*/ 212060 w 602"/>
                <a:gd name="T55" fmla="*/ 43051 h 531"/>
                <a:gd name="T56" fmla="*/ 212060 w 602"/>
                <a:gd name="T57" fmla="*/ 60630 h 531"/>
                <a:gd name="T58" fmla="*/ 10477 w 602"/>
                <a:gd name="T59" fmla="*/ 129153 h 531"/>
                <a:gd name="T60" fmla="*/ 15534 w 602"/>
                <a:gd name="T61" fmla="*/ 129153 h 531"/>
                <a:gd name="T62" fmla="*/ 15534 w 602"/>
                <a:gd name="T63" fmla="*/ 129153 h 531"/>
                <a:gd name="T64" fmla="*/ 204474 w 602"/>
                <a:gd name="T65" fmla="*/ 129153 h 531"/>
                <a:gd name="T66" fmla="*/ 204474 w 602"/>
                <a:gd name="T67" fmla="*/ 129153 h 531"/>
                <a:gd name="T68" fmla="*/ 207002 w 602"/>
                <a:gd name="T69" fmla="*/ 129153 h 531"/>
                <a:gd name="T70" fmla="*/ 212060 w 602"/>
                <a:gd name="T71" fmla="*/ 149602 h 531"/>
                <a:gd name="T72" fmla="*/ 112352 w 602"/>
                <a:gd name="T73" fmla="*/ 190141 h 531"/>
                <a:gd name="T74" fmla="*/ 112352 w 602"/>
                <a:gd name="T75" fmla="*/ 190141 h 531"/>
                <a:gd name="T76" fmla="*/ 109823 w 602"/>
                <a:gd name="T77" fmla="*/ 190141 h 531"/>
                <a:gd name="T78" fmla="*/ 104766 w 602"/>
                <a:gd name="T79" fmla="*/ 190141 h 531"/>
                <a:gd name="T80" fmla="*/ 104766 w 602"/>
                <a:gd name="T81" fmla="*/ 190141 h 531"/>
                <a:gd name="T82" fmla="*/ 5419 w 602"/>
                <a:gd name="T83" fmla="*/ 149602 h 531"/>
                <a:gd name="T84" fmla="*/ 10477 w 602"/>
                <a:gd name="T85" fmla="*/ 129153 h 53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31">
                  <a:moveTo>
                    <a:pt x="587" y="289"/>
                  </a:moveTo>
                  <a:lnTo>
                    <a:pt x="587" y="289"/>
                  </a:lnTo>
                  <a:cubicBezTo>
                    <a:pt x="311" y="403"/>
                    <a:pt x="311" y="403"/>
                    <a:pt x="311" y="403"/>
                  </a:cubicBezTo>
                  <a:cubicBezTo>
                    <a:pt x="311" y="410"/>
                    <a:pt x="304" y="410"/>
                    <a:pt x="304" y="410"/>
                  </a:cubicBezTo>
                  <a:cubicBezTo>
                    <a:pt x="297" y="410"/>
                    <a:pt x="297" y="410"/>
                    <a:pt x="290" y="403"/>
                  </a:cubicBezTo>
                  <a:cubicBezTo>
                    <a:pt x="15" y="289"/>
                    <a:pt x="15" y="289"/>
                    <a:pt x="15" y="289"/>
                  </a:cubicBezTo>
                  <a:cubicBezTo>
                    <a:pt x="7" y="289"/>
                    <a:pt x="0" y="275"/>
                    <a:pt x="0" y="268"/>
                  </a:cubicBezTo>
                  <a:cubicBezTo>
                    <a:pt x="0" y="247"/>
                    <a:pt x="15" y="240"/>
                    <a:pt x="29" y="240"/>
                  </a:cubicBezTo>
                  <a:cubicBezTo>
                    <a:pt x="36" y="240"/>
                    <a:pt x="36" y="240"/>
                    <a:pt x="43" y="240"/>
                  </a:cubicBezTo>
                  <a:cubicBezTo>
                    <a:pt x="304" y="346"/>
                    <a:pt x="304" y="346"/>
                    <a:pt x="304" y="346"/>
                  </a:cubicBezTo>
                  <a:cubicBezTo>
                    <a:pt x="566" y="240"/>
                    <a:pt x="566" y="240"/>
                    <a:pt x="566" y="240"/>
                  </a:cubicBezTo>
                  <a:lnTo>
                    <a:pt x="573" y="240"/>
                  </a:lnTo>
                  <a:cubicBezTo>
                    <a:pt x="594" y="240"/>
                    <a:pt x="601" y="247"/>
                    <a:pt x="601" y="268"/>
                  </a:cubicBezTo>
                  <a:cubicBezTo>
                    <a:pt x="601" y="275"/>
                    <a:pt x="594" y="289"/>
                    <a:pt x="587" y="289"/>
                  </a:cubicBezTo>
                  <a:close/>
                  <a:moveTo>
                    <a:pt x="587" y="169"/>
                  </a:moveTo>
                  <a:lnTo>
                    <a:pt x="587" y="169"/>
                  </a:lnTo>
                  <a:cubicBezTo>
                    <a:pt x="311" y="282"/>
                    <a:pt x="311" y="282"/>
                    <a:pt x="311" y="282"/>
                  </a:cubicBezTo>
                  <a:lnTo>
                    <a:pt x="304" y="282"/>
                  </a:lnTo>
                  <a:cubicBezTo>
                    <a:pt x="297" y="282"/>
                    <a:pt x="297" y="282"/>
                    <a:pt x="290" y="282"/>
                  </a:cubicBezTo>
                  <a:cubicBezTo>
                    <a:pt x="15" y="169"/>
                    <a:pt x="15" y="169"/>
                    <a:pt x="15" y="169"/>
                  </a:cubicBezTo>
                  <a:cubicBezTo>
                    <a:pt x="7" y="162"/>
                    <a:pt x="0" y="155"/>
                    <a:pt x="0" y="141"/>
                  </a:cubicBezTo>
                  <a:cubicBezTo>
                    <a:pt x="0" y="134"/>
                    <a:pt x="7" y="120"/>
                    <a:pt x="15" y="120"/>
                  </a:cubicBezTo>
                  <a:cubicBezTo>
                    <a:pt x="290" y="7"/>
                    <a:pt x="290" y="7"/>
                    <a:pt x="290" y="7"/>
                  </a:cubicBezTo>
                  <a:cubicBezTo>
                    <a:pt x="297" y="0"/>
                    <a:pt x="297" y="0"/>
                    <a:pt x="304" y="0"/>
                  </a:cubicBezTo>
                  <a:cubicBezTo>
                    <a:pt x="304" y="0"/>
                    <a:pt x="311" y="0"/>
                    <a:pt x="311" y="7"/>
                  </a:cubicBezTo>
                  <a:cubicBezTo>
                    <a:pt x="587" y="120"/>
                    <a:pt x="587" y="120"/>
                    <a:pt x="587" y="120"/>
                  </a:cubicBezTo>
                  <a:cubicBezTo>
                    <a:pt x="594" y="120"/>
                    <a:pt x="601" y="134"/>
                    <a:pt x="601" y="141"/>
                  </a:cubicBezTo>
                  <a:cubicBezTo>
                    <a:pt x="601" y="155"/>
                    <a:pt x="594" y="162"/>
                    <a:pt x="587" y="169"/>
                  </a:cubicBezTo>
                  <a:close/>
                  <a:moveTo>
                    <a:pt x="29" y="360"/>
                  </a:moveTo>
                  <a:lnTo>
                    <a:pt x="29" y="360"/>
                  </a:lnTo>
                  <a:cubicBezTo>
                    <a:pt x="36" y="360"/>
                    <a:pt x="36" y="360"/>
                    <a:pt x="43" y="360"/>
                  </a:cubicBezTo>
                  <a:cubicBezTo>
                    <a:pt x="304" y="473"/>
                    <a:pt x="304" y="473"/>
                    <a:pt x="304" y="473"/>
                  </a:cubicBezTo>
                  <a:cubicBezTo>
                    <a:pt x="566" y="360"/>
                    <a:pt x="566" y="360"/>
                    <a:pt x="566" y="360"/>
                  </a:cubicBezTo>
                  <a:lnTo>
                    <a:pt x="573" y="360"/>
                  </a:lnTo>
                  <a:cubicBezTo>
                    <a:pt x="594" y="360"/>
                    <a:pt x="601" y="374"/>
                    <a:pt x="601" y="388"/>
                  </a:cubicBezTo>
                  <a:cubicBezTo>
                    <a:pt x="601" y="403"/>
                    <a:pt x="594" y="410"/>
                    <a:pt x="587" y="417"/>
                  </a:cubicBezTo>
                  <a:cubicBezTo>
                    <a:pt x="311" y="530"/>
                    <a:pt x="311" y="530"/>
                    <a:pt x="311" y="530"/>
                  </a:cubicBezTo>
                  <a:lnTo>
                    <a:pt x="304" y="530"/>
                  </a:lnTo>
                  <a:cubicBezTo>
                    <a:pt x="297" y="530"/>
                    <a:pt x="297" y="530"/>
                    <a:pt x="290" y="530"/>
                  </a:cubicBezTo>
                  <a:cubicBezTo>
                    <a:pt x="15" y="417"/>
                    <a:pt x="15" y="417"/>
                    <a:pt x="15" y="417"/>
                  </a:cubicBezTo>
                  <a:cubicBezTo>
                    <a:pt x="7" y="410"/>
                    <a:pt x="0" y="403"/>
                    <a:pt x="0" y="388"/>
                  </a:cubicBezTo>
                  <a:cubicBezTo>
                    <a:pt x="0" y="374"/>
                    <a:pt x="15" y="360"/>
                    <a:pt x="29" y="360"/>
                  </a:cubicBezTo>
                  <a:close/>
                </a:path>
              </a:pathLst>
            </a:custGeom>
            <a:solidFill>
              <a:schemeClr val="bg1"/>
            </a:solidFill>
            <a:ln>
              <a:noFill/>
            </a:ln>
            <a:effectLst/>
          </p:spPr>
          <p:txBody>
            <a:bodyPr wrap="none" anchor="ctr"/>
            <a:lstStyle/>
            <a:p>
              <a:pPr>
                <a:lnSpc>
                  <a:spcPct val="120000"/>
                </a:lnSpc>
              </a:pPr>
              <a:endParaRPr lang="en-US">
                <a:solidFill>
                  <a:schemeClr val="bg1"/>
                </a:solidFill>
                <a:cs typeface="+mn-ea"/>
                <a:sym typeface="+mn-lt"/>
              </a:endParaRPr>
            </a:p>
          </p:txBody>
        </p:sp>
      </p:grpSp>
      <p:sp>
        <p:nvSpPr>
          <p:cNvPr id="6" name="Rounded Rectangle 39"/>
          <p:cNvSpPr/>
          <p:nvPr/>
        </p:nvSpPr>
        <p:spPr>
          <a:xfrm>
            <a:off x="4686300" y="2207365"/>
            <a:ext cx="2819400" cy="1504555"/>
          </a:xfrm>
          <a:prstGeom prst="roundRect">
            <a:avLst>
              <a:gd name="adj" fmla="val 5694"/>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grpSp>
        <p:nvGrpSpPr>
          <p:cNvPr id="7" name="Group 12"/>
          <p:cNvGrpSpPr/>
          <p:nvPr/>
        </p:nvGrpSpPr>
        <p:grpSpPr>
          <a:xfrm>
            <a:off x="5694065" y="1796376"/>
            <a:ext cx="803870" cy="803870"/>
            <a:chOff x="5638800" y="1225947"/>
            <a:chExt cx="914400" cy="914400"/>
          </a:xfrm>
        </p:grpSpPr>
        <p:sp>
          <p:nvSpPr>
            <p:cNvPr id="8" name="Rounded Rectangle 13"/>
            <p:cNvSpPr/>
            <p:nvPr/>
          </p:nvSpPr>
          <p:spPr>
            <a:xfrm>
              <a:off x="5638800" y="1225947"/>
              <a:ext cx="914400" cy="914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sp>
          <p:nvSpPr>
            <p:cNvPr id="9" name="Freeform 138"/>
            <p:cNvSpPr>
              <a:spLocks noChangeArrowheads="1"/>
            </p:cNvSpPr>
            <p:nvPr/>
          </p:nvSpPr>
          <p:spPr bwMode="auto">
            <a:xfrm>
              <a:off x="5852919" y="1449011"/>
              <a:ext cx="486162" cy="475360"/>
            </a:xfrm>
            <a:custGeom>
              <a:avLst/>
              <a:gdLst>
                <a:gd name="T0" fmla="*/ 203841 w 594"/>
                <a:gd name="T1" fmla="*/ 122628 h 581"/>
                <a:gd name="T2" fmla="*/ 201316 w 594"/>
                <a:gd name="T3" fmla="*/ 122628 h 581"/>
                <a:gd name="T4" fmla="*/ 196265 w 594"/>
                <a:gd name="T5" fmla="*/ 140301 h 581"/>
                <a:gd name="T6" fmla="*/ 196265 w 594"/>
                <a:gd name="T7" fmla="*/ 142826 h 581"/>
                <a:gd name="T8" fmla="*/ 196265 w 594"/>
                <a:gd name="T9" fmla="*/ 145351 h 581"/>
                <a:gd name="T10" fmla="*/ 196265 w 594"/>
                <a:gd name="T11" fmla="*/ 145351 h 581"/>
                <a:gd name="T12" fmla="*/ 193739 w 594"/>
                <a:gd name="T13" fmla="*/ 147875 h 581"/>
                <a:gd name="T14" fmla="*/ 185802 w 594"/>
                <a:gd name="T15" fmla="*/ 150400 h 581"/>
                <a:gd name="T16" fmla="*/ 185802 w 594"/>
                <a:gd name="T17" fmla="*/ 150400 h 581"/>
                <a:gd name="T18" fmla="*/ 155497 w 594"/>
                <a:gd name="T19" fmla="*/ 122628 h 581"/>
                <a:gd name="T20" fmla="*/ 155497 w 594"/>
                <a:gd name="T21" fmla="*/ 122628 h 581"/>
                <a:gd name="T22" fmla="*/ 50870 w 594"/>
                <a:gd name="T23" fmla="*/ 112169 h 581"/>
                <a:gd name="T24" fmla="*/ 60972 w 594"/>
                <a:gd name="T25" fmla="*/ 0 h 581"/>
                <a:gd name="T26" fmla="*/ 213943 w 594"/>
                <a:gd name="T27" fmla="*/ 10459 h 581"/>
                <a:gd name="T28" fmla="*/ 203841 w 594"/>
                <a:gd name="T29" fmla="*/ 122628 h 581"/>
                <a:gd name="T30" fmla="*/ 150446 w 594"/>
                <a:gd name="T31" fmla="*/ 132727 h 581"/>
                <a:gd name="T32" fmla="*/ 173175 w 594"/>
                <a:gd name="T33" fmla="*/ 155810 h 581"/>
                <a:gd name="T34" fmla="*/ 185802 w 594"/>
                <a:gd name="T35" fmla="*/ 168433 h 581"/>
                <a:gd name="T36" fmla="*/ 175700 w 594"/>
                <a:gd name="T37" fmla="*/ 178532 h 581"/>
                <a:gd name="T38" fmla="*/ 104266 w 594"/>
                <a:gd name="T39" fmla="*/ 178532 h 581"/>
                <a:gd name="T40" fmla="*/ 81537 w 594"/>
                <a:gd name="T41" fmla="*/ 178532 h 581"/>
                <a:gd name="T42" fmla="*/ 71074 w 594"/>
                <a:gd name="T43" fmla="*/ 178532 h 581"/>
                <a:gd name="T44" fmla="*/ 40768 w 594"/>
                <a:gd name="T45" fmla="*/ 204140 h 581"/>
                <a:gd name="T46" fmla="*/ 32831 w 594"/>
                <a:gd name="T47" fmla="*/ 209189 h 581"/>
                <a:gd name="T48" fmla="*/ 32831 w 594"/>
                <a:gd name="T49" fmla="*/ 209189 h 581"/>
                <a:gd name="T50" fmla="*/ 25255 w 594"/>
                <a:gd name="T51" fmla="*/ 204140 h 581"/>
                <a:gd name="T52" fmla="*/ 25255 w 594"/>
                <a:gd name="T53" fmla="*/ 204140 h 581"/>
                <a:gd name="T54" fmla="*/ 25255 w 594"/>
                <a:gd name="T55" fmla="*/ 201615 h 581"/>
                <a:gd name="T56" fmla="*/ 22729 w 594"/>
                <a:gd name="T57" fmla="*/ 199091 h 581"/>
                <a:gd name="T58" fmla="*/ 22729 w 594"/>
                <a:gd name="T59" fmla="*/ 178532 h 581"/>
                <a:gd name="T60" fmla="*/ 22729 w 594"/>
                <a:gd name="T61" fmla="*/ 178532 h 581"/>
                <a:gd name="T62" fmla="*/ 0 w 594"/>
                <a:gd name="T63" fmla="*/ 168433 h 581"/>
                <a:gd name="T64" fmla="*/ 0 w 594"/>
                <a:gd name="T65" fmla="*/ 51215 h 581"/>
                <a:gd name="T66" fmla="*/ 40768 w 594"/>
                <a:gd name="T67" fmla="*/ 40756 h 581"/>
                <a:gd name="T68" fmla="*/ 60972 w 594"/>
                <a:gd name="T69" fmla="*/ 132727 h 5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94" h="581">
                  <a:moveTo>
                    <a:pt x="565" y="340"/>
                  </a:moveTo>
                  <a:lnTo>
                    <a:pt x="565" y="340"/>
                  </a:lnTo>
                  <a:cubicBezTo>
                    <a:pt x="558" y="340"/>
                    <a:pt x="558" y="340"/>
                    <a:pt x="558" y="340"/>
                  </a:cubicBezTo>
                  <a:cubicBezTo>
                    <a:pt x="544" y="340"/>
                    <a:pt x="544" y="340"/>
                    <a:pt x="544" y="340"/>
                  </a:cubicBezTo>
                  <a:cubicBezTo>
                    <a:pt x="544" y="389"/>
                    <a:pt x="544" y="389"/>
                    <a:pt x="544" y="389"/>
                  </a:cubicBezTo>
                  <a:lnTo>
                    <a:pt x="544" y="396"/>
                  </a:lnTo>
                  <a:cubicBezTo>
                    <a:pt x="544" y="396"/>
                    <a:pt x="544" y="396"/>
                    <a:pt x="544" y="403"/>
                  </a:cubicBezTo>
                  <a:lnTo>
                    <a:pt x="537" y="410"/>
                  </a:lnTo>
                  <a:cubicBezTo>
                    <a:pt x="530" y="417"/>
                    <a:pt x="523" y="417"/>
                    <a:pt x="515" y="417"/>
                  </a:cubicBezTo>
                  <a:cubicBezTo>
                    <a:pt x="508" y="417"/>
                    <a:pt x="501" y="417"/>
                    <a:pt x="501" y="410"/>
                  </a:cubicBezTo>
                  <a:cubicBezTo>
                    <a:pt x="431" y="340"/>
                    <a:pt x="431" y="340"/>
                    <a:pt x="431" y="340"/>
                  </a:cubicBezTo>
                  <a:cubicBezTo>
                    <a:pt x="169" y="340"/>
                    <a:pt x="169" y="340"/>
                    <a:pt x="169" y="340"/>
                  </a:cubicBezTo>
                  <a:cubicBezTo>
                    <a:pt x="155" y="340"/>
                    <a:pt x="141" y="332"/>
                    <a:pt x="141" y="311"/>
                  </a:cubicBezTo>
                  <a:cubicBezTo>
                    <a:pt x="141" y="29"/>
                    <a:pt x="141" y="29"/>
                    <a:pt x="141" y="29"/>
                  </a:cubicBezTo>
                  <a:cubicBezTo>
                    <a:pt x="141" y="14"/>
                    <a:pt x="155" y="0"/>
                    <a:pt x="169" y="0"/>
                  </a:cubicBezTo>
                  <a:cubicBezTo>
                    <a:pt x="565" y="0"/>
                    <a:pt x="565" y="0"/>
                    <a:pt x="565" y="0"/>
                  </a:cubicBezTo>
                  <a:cubicBezTo>
                    <a:pt x="579" y="0"/>
                    <a:pt x="593" y="14"/>
                    <a:pt x="593" y="29"/>
                  </a:cubicBezTo>
                  <a:cubicBezTo>
                    <a:pt x="593" y="311"/>
                    <a:pt x="593" y="311"/>
                    <a:pt x="593" y="311"/>
                  </a:cubicBezTo>
                  <a:cubicBezTo>
                    <a:pt x="593" y="332"/>
                    <a:pt x="579" y="340"/>
                    <a:pt x="565" y="340"/>
                  </a:cubicBezTo>
                  <a:close/>
                  <a:moveTo>
                    <a:pt x="417" y="368"/>
                  </a:moveTo>
                  <a:lnTo>
                    <a:pt x="417" y="368"/>
                  </a:lnTo>
                  <a:cubicBezTo>
                    <a:pt x="480" y="432"/>
                    <a:pt x="480" y="432"/>
                    <a:pt x="480" y="432"/>
                  </a:cubicBezTo>
                  <a:cubicBezTo>
                    <a:pt x="487" y="439"/>
                    <a:pt x="501" y="446"/>
                    <a:pt x="515" y="446"/>
                  </a:cubicBezTo>
                  <a:cubicBezTo>
                    <a:pt x="515" y="467"/>
                    <a:pt x="515" y="467"/>
                    <a:pt x="515" y="467"/>
                  </a:cubicBezTo>
                  <a:cubicBezTo>
                    <a:pt x="515" y="481"/>
                    <a:pt x="508" y="495"/>
                    <a:pt x="487" y="495"/>
                  </a:cubicBezTo>
                  <a:cubicBezTo>
                    <a:pt x="289" y="495"/>
                    <a:pt x="289" y="495"/>
                    <a:pt x="289" y="495"/>
                  </a:cubicBezTo>
                  <a:cubicBezTo>
                    <a:pt x="226" y="495"/>
                    <a:pt x="226" y="495"/>
                    <a:pt x="226" y="495"/>
                  </a:cubicBezTo>
                  <a:cubicBezTo>
                    <a:pt x="197" y="495"/>
                    <a:pt x="197" y="495"/>
                    <a:pt x="197" y="495"/>
                  </a:cubicBezTo>
                  <a:cubicBezTo>
                    <a:pt x="190" y="495"/>
                    <a:pt x="190" y="495"/>
                    <a:pt x="190" y="495"/>
                  </a:cubicBezTo>
                  <a:cubicBezTo>
                    <a:pt x="113" y="566"/>
                    <a:pt x="113" y="566"/>
                    <a:pt x="113" y="566"/>
                  </a:cubicBezTo>
                  <a:cubicBezTo>
                    <a:pt x="106" y="573"/>
                    <a:pt x="99" y="580"/>
                    <a:pt x="91" y="580"/>
                  </a:cubicBezTo>
                  <a:cubicBezTo>
                    <a:pt x="84" y="580"/>
                    <a:pt x="77" y="573"/>
                    <a:pt x="77" y="566"/>
                  </a:cubicBezTo>
                  <a:cubicBezTo>
                    <a:pt x="70" y="566"/>
                    <a:pt x="70" y="566"/>
                    <a:pt x="70" y="566"/>
                  </a:cubicBezTo>
                  <a:lnTo>
                    <a:pt x="70" y="559"/>
                  </a:lnTo>
                  <a:cubicBezTo>
                    <a:pt x="70" y="559"/>
                    <a:pt x="63" y="559"/>
                    <a:pt x="63" y="552"/>
                  </a:cubicBezTo>
                  <a:cubicBezTo>
                    <a:pt x="63" y="495"/>
                    <a:pt x="63" y="495"/>
                    <a:pt x="63" y="495"/>
                  </a:cubicBezTo>
                  <a:cubicBezTo>
                    <a:pt x="28" y="495"/>
                    <a:pt x="28" y="495"/>
                    <a:pt x="28" y="495"/>
                  </a:cubicBezTo>
                  <a:cubicBezTo>
                    <a:pt x="14" y="495"/>
                    <a:pt x="0" y="481"/>
                    <a:pt x="0" y="467"/>
                  </a:cubicBezTo>
                  <a:cubicBezTo>
                    <a:pt x="0" y="142"/>
                    <a:pt x="0" y="142"/>
                    <a:pt x="0" y="142"/>
                  </a:cubicBezTo>
                  <a:cubicBezTo>
                    <a:pt x="0" y="128"/>
                    <a:pt x="14" y="113"/>
                    <a:pt x="28" y="113"/>
                  </a:cubicBezTo>
                  <a:cubicBezTo>
                    <a:pt x="113" y="113"/>
                    <a:pt x="113" y="113"/>
                    <a:pt x="113" y="113"/>
                  </a:cubicBezTo>
                  <a:cubicBezTo>
                    <a:pt x="113" y="311"/>
                    <a:pt x="113" y="311"/>
                    <a:pt x="113" y="311"/>
                  </a:cubicBezTo>
                  <a:cubicBezTo>
                    <a:pt x="113" y="347"/>
                    <a:pt x="141" y="368"/>
                    <a:pt x="169" y="368"/>
                  </a:cubicBezTo>
                  <a:lnTo>
                    <a:pt x="417" y="368"/>
                  </a:lnTo>
                  <a:close/>
                </a:path>
              </a:pathLst>
            </a:custGeom>
            <a:solidFill>
              <a:schemeClr val="bg1"/>
            </a:solidFill>
            <a:ln>
              <a:noFill/>
            </a:ln>
            <a:effectLst/>
          </p:spPr>
          <p:txBody>
            <a:bodyPr wrap="none" anchor="ctr"/>
            <a:lstStyle/>
            <a:p>
              <a:pPr>
                <a:lnSpc>
                  <a:spcPct val="120000"/>
                </a:lnSpc>
              </a:pPr>
              <a:endParaRPr lang="en-US">
                <a:solidFill>
                  <a:schemeClr val="bg1"/>
                </a:solidFill>
                <a:cs typeface="+mn-ea"/>
                <a:sym typeface="+mn-lt"/>
              </a:endParaRPr>
            </a:p>
          </p:txBody>
        </p:sp>
      </p:grpSp>
      <p:sp>
        <p:nvSpPr>
          <p:cNvPr id="10" name="Rounded Rectangle 5"/>
          <p:cNvSpPr/>
          <p:nvPr/>
        </p:nvSpPr>
        <p:spPr>
          <a:xfrm>
            <a:off x="8077200" y="2207365"/>
            <a:ext cx="2819400" cy="1504555"/>
          </a:xfrm>
          <a:prstGeom prst="roundRect">
            <a:avLst>
              <a:gd name="adj" fmla="val 5694"/>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grpSp>
        <p:nvGrpSpPr>
          <p:cNvPr id="11" name="Group 9"/>
          <p:cNvGrpSpPr/>
          <p:nvPr/>
        </p:nvGrpSpPr>
        <p:grpSpPr>
          <a:xfrm>
            <a:off x="9084964" y="1793523"/>
            <a:ext cx="803870" cy="803870"/>
            <a:chOff x="9029700" y="1225947"/>
            <a:chExt cx="914400" cy="914400"/>
          </a:xfrm>
        </p:grpSpPr>
        <p:sp>
          <p:nvSpPr>
            <p:cNvPr id="12" name="Rounded Rectangle 10"/>
            <p:cNvSpPr/>
            <p:nvPr/>
          </p:nvSpPr>
          <p:spPr>
            <a:xfrm>
              <a:off x="9029700" y="1225947"/>
              <a:ext cx="914400" cy="9144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sp>
          <p:nvSpPr>
            <p:cNvPr id="13" name="Freeform 100"/>
            <p:cNvSpPr>
              <a:spLocks noChangeArrowheads="1"/>
            </p:cNvSpPr>
            <p:nvPr/>
          </p:nvSpPr>
          <p:spPr bwMode="auto">
            <a:xfrm>
              <a:off x="9242018" y="1422852"/>
              <a:ext cx="489764" cy="421343"/>
            </a:xfrm>
            <a:custGeom>
              <a:avLst/>
              <a:gdLst>
                <a:gd name="T0" fmla="*/ 205475 w 601"/>
                <a:gd name="T1" fmla="*/ 185379 h 517"/>
                <a:gd name="T2" fmla="*/ 0 w 601"/>
                <a:gd name="T3" fmla="*/ 174960 h 517"/>
                <a:gd name="T4" fmla="*/ 0 w 601"/>
                <a:gd name="T5" fmla="*/ 111730 h 517"/>
                <a:gd name="T6" fmla="*/ 28019 w 601"/>
                <a:gd name="T7" fmla="*/ 35567 h 517"/>
                <a:gd name="T8" fmla="*/ 35563 w 601"/>
                <a:gd name="T9" fmla="*/ 30537 h 517"/>
                <a:gd name="T10" fmla="*/ 53165 w 601"/>
                <a:gd name="T11" fmla="*/ 30537 h 517"/>
                <a:gd name="T12" fmla="*/ 86213 w 601"/>
                <a:gd name="T13" fmla="*/ 35567 h 517"/>
                <a:gd name="T14" fmla="*/ 53165 w 601"/>
                <a:gd name="T15" fmla="*/ 50656 h 517"/>
                <a:gd name="T16" fmla="*/ 43107 w 601"/>
                <a:gd name="T17" fmla="*/ 50656 h 517"/>
                <a:gd name="T18" fmla="*/ 45621 w 601"/>
                <a:gd name="T19" fmla="*/ 101312 h 517"/>
                <a:gd name="T20" fmla="*/ 55679 w 601"/>
                <a:gd name="T21" fmla="*/ 101312 h 517"/>
                <a:gd name="T22" fmla="*/ 65737 w 601"/>
                <a:gd name="T23" fmla="*/ 121790 h 517"/>
                <a:gd name="T24" fmla="*/ 147281 w 601"/>
                <a:gd name="T25" fmla="*/ 111730 h 517"/>
                <a:gd name="T26" fmla="*/ 167397 w 601"/>
                <a:gd name="T27" fmla="*/ 101312 h 517"/>
                <a:gd name="T28" fmla="*/ 190387 w 601"/>
                <a:gd name="T29" fmla="*/ 101312 h 517"/>
                <a:gd name="T30" fmla="*/ 162368 w 601"/>
                <a:gd name="T31" fmla="*/ 50656 h 517"/>
                <a:gd name="T32" fmla="*/ 126805 w 601"/>
                <a:gd name="T33" fmla="*/ 50656 h 517"/>
                <a:gd name="T34" fmla="*/ 126805 w 601"/>
                <a:gd name="T35" fmla="*/ 30537 h 517"/>
                <a:gd name="T36" fmla="*/ 162368 w 601"/>
                <a:gd name="T37" fmla="*/ 30537 h 517"/>
                <a:gd name="T38" fmla="*/ 177455 w 601"/>
                <a:gd name="T39" fmla="*/ 30537 h 517"/>
                <a:gd name="T40" fmla="*/ 215533 w 601"/>
                <a:gd name="T41" fmla="*/ 106341 h 517"/>
                <a:gd name="T42" fmla="*/ 215533 w 601"/>
                <a:gd name="T43" fmla="*/ 111730 h 517"/>
                <a:gd name="T44" fmla="*/ 215533 w 601"/>
                <a:gd name="T45" fmla="*/ 174960 h 517"/>
                <a:gd name="T46" fmla="*/ 142252 w 601"/>
                <a:gd name="T47" fmla="*/ 73649 h 517"/>
                <a:gd name="T48" fmla="*/ 136863 w 601"/>
                <a:gd name="T49" fmla="*/ 81193 h 517"/>
                <a:gd name="T50" fmla="*/ 106689 w 601"/>
                <a:gd name="T51" fmla="*/ 106341 h 517"/>
                <a:gd name="T52" fmla="*/ 76155 w 601"/>
                <a:gd name="T53" fmla="*/ 81193 h 517"/>
                <a:gd name="T54" fmla="*/ 83699 w 601"/>
                <a:gd name="T55" fmla="*/ 63230 h 517"/>
                <a:gd name="T56" fmla="*/ 96271 w 601"/>
                <a:gd name="T57" fmla="*/ 73649 h 517"/>
                <a:gd name="T58" fmla="*/ 96271 w 601"/>
                <a:gd name="T59" fmla="*/ 25148 h 517"/>
                <a:gd name="T60" fmla="*/ 106689 w 601"/>
                <a:gd name="T61" fmla="*/ 0 h 517"/>
                <a:gd name="T62" fmla="*/ 116747 w 601"/>
                <a:gd name="T63" fmla="*/ 30537 h 517"/>
                <a:gd name="T64" fmla="*/ 116747 w 601"/>
                <a:gd name="T65" fmla="*/ 73649 h 517"/>
                <a:gd name="T66" fmla="*/ 131834 w 601"/>
                <a:gd name="T67" fmla="*/ 63230 h 5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1" h="517">
                  <a:moveTo>
                    <a:pt x="572" y="516"/>
                  </a:moveTo>
                  <a:lnTo>
                    <a:pt x="572" y="516"/>
                  </a:lnTo>
                  <a:cubicBezTo>
                    <a:pt x="28" y="516"/>
                    <a:pt x="28" y="516"/>
                    <a:pt x="28" y="516"/>
                  </a:cubicBezTo>
                  <a:cubicBezTo>
                    <a:pt x="7" y="516"/>
                    <a:pt x="0" y="502"/>
                    <a:pt x="0" y="487"/>
                  </a:cubicBezTo>
                  <a:cubicBezTo>
                    <a:pt x="0" y="311"/>
                    <a:pt x="0" y="311"/>
                    <a:pt x="0" y="311"/>
                  </a:cubicBezTo>
                  <a:cubicBezTo>
                    <a:pt x="0" y="304"/>
                    <a:pt x="0" y="304"/>
                    <a:pt x="0" y="296"/>
                  </a:cubicBezTo>
                  <a:cubicBezTo>
                    <a:pt x="78" y="99"/>
                    <a:pt x="78" y="99"/>
                    <a:pt x="78" y="99"/>
                  </a:cubicBezTo>
                  <a:cubicBezTo>
                    <a:pt x="78" y="92"/>
                    <a:pt x="92" y="85"/>
                    <a:pt x="99" y="85"/>
                  </a:cubicBezTo>
                  <a:cubicBezTo>
                    <a:pt x="148" y="85"/>
                    <a:pt x="148" y="85"/>
                    <a:pt x="148" y="85"/>
                  </a:cubicBezTo>
                  <a:cubicBezTo>
                    <a:pt x="240" y="85"/>
                    <a:pt x="240" y="85"/>
                    <a:pt x="240" y="85"/>
                  </a:cubicBezTo>
                  <a:cubicBezTo>
                    <a:pt x="240" y="99"/>
                    <a:pt x="240" y="99"/>
                    <a:pt x="240" y="99"/>
                  </a:cubicBezTo>
                  <a:cubicBezTo>
                    <a:pt x="240" y="141"/>
                    <a:pt x="240" y="141"/>
                    <a:pt x="240" y="141"/>
                  </a:cubicBezTo>
                  <a:cubicBezTo>
                    <a:pt x="148" y="141"/>
                    <a:pt x="148" y="141"/>
                    <a:pt x="148" y="141"/>
                  </a:cubicBezTo>
                  <a:cubicBezTo>
                    <a:pt x="120" y="141"/>
                    <a:pt x="120" y="141"/>
                    <a:pt x="120" y="141"/>
                  </a:cubicBezTo>
                  <a:cubicBezTo>
                    <a:pt x="63" y="282"/>
                    <a:pt x="63" y="282"/>
                    <a:pt x="63" y="282"/>
                  </a:cubicBezTo>
                  <a:cubicBezTo>
                    <a:pt x="127" y="282"/>
                    <a:pt x="127" y="282"/>
                    <a:pt x="127" y="282"/>
                  </a:cubicBezTo>
                  <a:cubicBezTo>
                    <a:pt x="155" y="282"/>
                    <a:pt x="155" y="282"/>
                    <a:pt x="155" y="282"/>
                  </a:cubicBezTo>
                  <a:cubicBezTo>
                    <a:pt x="176" y="282"/>
                    <a:pt x="183" y="289"/>
                    <a:pt x="183" y="311"/>
                  </a:cubicBezTo>
                  <a:cubicBezTo>
                    <a:pt x="183" y="339"/>
                    <a:pt x="183" y="339"/>
                    <a:pt x="183" y="339"/>
                  </a:cubicBezTo>
                  <a:cubicBezTo>
                    <a:pt x="410" y="339"/>
                    <a:pt x="410" y="339"/>
                    <a:pt x="410" y="339"/>
                  </a:cubicBezTo>
                  <a:cubicBezTo>
                    <a:pt x="410" y="311"/>
                    <a:pt x="410" y="311"/>
                    <a:pt x="410" y="311"/>
                  </a:cubicBezTo>
                  <a:cubicBezTo>
                    <a:pt x="410" y="289"/>
                    <a:pt x="424" y="282"/>
                    <a:pt x="438" y="282"/>
                  </a:cubicBezTo>
                  <a:cubicBezTo>
                    <a:pt x="466" y="282"/>
                    <a:pt x="466" y="282"/>
                    <a:pt x="466" y="282"/>
                  </a:cubicBezTo>
                  <a:cubicBezTo>
                    <a:pt x="530" y="282"/>
                    <a:pt x="530" y="282"/>
                    <a:pt x="530" y="282"/>
                  </a:cubicBezTo>
                  <a:cubicBezTo>
                    <a:pt x="480" y="141"/>
                    <a:pt x="480" y="141"/>
                    <a:pt x="480" y="141"/>
                  </a:cubicBezTo>
                  <a:cubicBezTo>
                    <a:pt x="452" y="141"/>
                    <a:pt x="452" y="141"/>
                    <a:pt x="452" y="141"/>
                  </a:cubicBezTo>
                  <a:cubicBezTo>
                    <a:pt x="353" y="141"/>
                    <a:pt x="353" y="141"/>
                    <a:pt x="353" y="141"/>
                  </a:cubicBezTo>
                  <a:cubicBezTo>
                    <a:pt x="353" y="99"/>
                    <a:pt x="353" y="99"/>
                    <a:pt x="353" y="99"/>
                  </a:cubicBezTo>
                  <a:cubicBezTo>
                    <a:pt x="353" y="85"/>
                    <a:pt x="353" y="85"/>
                    <a:pt x="353" y="85"/>
                  </a:cubicBezTo>
                  <a:cubicBezTo>
                    <a:pt x="452" y="85"/>
                    <a:pt x="452" y="85"/>
                    <a:pt x="452" y="85"/>
                  </a:cubicBezTo>
                  <a:cubicBezTo>
                    <a:pt x="494" y="85"/>
                    <a:pt x="494" y="85"/>
                    <a:pt x="494" y="85"/>
                  </a:cubicBezTo>
                  <a:cubicBezTo>
                    <a:pt x="509" y="85"/>
                    <a:pt x="523" y="92"/>
                    <a:pt x="523" y="99"/>
                  </a:cubicBezTo>
                  <a:cubicBezTo>
                    <a:pt x="600" y="296"/>
                    <a:pt x="600" y="296"/>
                    <a:pt x="600" y="296"/>
                  </a:cubicBezTo>
                  <a:cubicBezTo>
                    <a:pt x="600" y="304"/>
                    <a:pt x="600" y="304"/>
                    <a:pt x="600" y="311"/>
                  </a:cubicBezTo>
                  <a:cubicBezTo>
                    <a:pt x="600" y="487"/>
                    <a:pt x="600" y="487"/>
                    <a:pt x="600" y="487"/>
                  </a:cubicBezTo>
                  <a:cubicBezTo>
                    <a:pt x="600" y="502"/>
                    <a:pt x="586" y="516"/>
                    <a:pt x="572" y="516"/>
                  </a:cubicBezTo>
                  <a:close/>
                  <a:moveTo>
                    <a:pt x="396" y="205"/>
                  </a:moveTo>
                  <a:lnTo>
                    <a:pt x="396" y="205"/>
                  </a:lnTo>
                  <a:cubicBezTo>
                    <a:pt x="396" y="212"/>
                    <a:pt x="389" y="219"/>
                    <a:pt x="381" y="226"/>
                  </a:cubicBezTo>
                  <a:cubicBezTo>
                    <a:pt x="318" y="289"/>
                    <a:pt x="318" y="289"/>
                    <a:pt x="318" y="289"/>
                  </a:cubicBezTo>
                  <a:cubicBezTo>
                    <a:pt x="311" y="296"/>
                    <a:pt x="304" y="296"/>
                    <a:pt x="297" y="296"/>
                  </a:cubicBezTo>
                  <a:cubicBezTo>
                    <a:pt x="290" y="296"/>
                    <a:pt x="283" y="296"/>
                    <a:pt x="283" y="289"/>
                  </a:cubicBezTo>
                  <a:cubicBezTo>
                    <a:pt x="212" y="226"/>
                    <a:pt x="212" y="226"/>
                    <a:pt x="212" y="226"/>
                  </a:cubicBezTo>
                  <a:cubicBezTo>
                    <a:pt x="205" y="219"/>
                    <a:pt x="205" y="212"/>
                    <a:pt x="205" y="205"/>
                  </a:cubicBezTo>
                  <a:cubicBezTo>
                    <a:pt x="205" y="191"/>
                    <a:pt x="219" y="176"/>
                    <a:pt x="233" y="176"/>
                  </a:cubicBezTo>
                  <a:cubicBezTo>
                    <a:pt x="240" y="176"/>
                    <a:pt x="247" y="176"/>
                    <a:pt x="254" y="183"/>
                  </a:cubicBezTo>
                  <a:cubicBezTo>
                    <a:pt x="268" y="205"/>
                    <a:pt x="268" y="205"/>
                    <a:pt x="268" y="205"/>
                  </a:cubicBezTo>
                  <a:cubicBezTo>
                    <a:pt x="268" y="99"/>
                    <a:pt x="268" y="99"/>
                    <a:pt x="268" y="99"/>
                  </a:cubicBezTo>
                  <a:cubicBezTo>
                    <a:pt x="268" y="70"/>
                    <a:pt x="268" y="70"/>
                    <a:pt x="268" y="70"/>
                  </a:cubicBezTo>
                  <a:cubicBezTo>
                    <a:pt x="268" y="28"/>
                    <a:pt x="268" y="28"/>
                    <a:pt x="268" y="28"/>
                  </a:cubicBezTo>
                  <a:cubicBezTo>
                    <a:pt x="268" y="7"/>
                    <a:pt x="283" y="0"/>
                    <a:pt x="297" y="0"/>
                  </a:cubicBezTo>
                  <a:cubicBezTo>
                    <a:pt x="318" y="0"/>
                    <a:pt x="325" y="7"/>
                    <a:pt x="325" y="28"/>
                  </a:cubicBezTo>
                  <a:cubicBezTo>
                    <a:pt x="325" y="85"/>
                    <a:pt x="325" y="85"/>
                    <a:pt x="325" y="85"/>
                  </a:cubicBezTo>
                  <a:cubicBezTo>
                    <a:pt x="325" y="92"/>
                    <a:pt x="325" y="92"/>
                    <a:pt x="325" y="92"/>
                  </a:cubicBezTo>
                  <a:cubicBezTo>
                    <a:pt x="325" y="205"/>
                    <a:pt x="325" y="205"/>
                    <a:pt x="325" y="205"/>
                  </a:cubicBezTo>
                  <a:cubicBezTo>
                    <a:pt x="346" y="183"/>
                    <a:pt x="346" y="183"/>
                    <a:pt x="346" y="183"/>
                  </a:cubicBezTo>
                  <a:cubicBezTo>
                    <a:pt x="353" y="176"/>
                    <a:pt x="360" y="176"/>
                    <a:pt x="367" y="176"/>
                  </a:cubicBezTo>
                  <a:cubicBezTo>
                    <a:pt x="381" y="176"/>
                    <a:pt x="396" y="191"/>
                    <a:pt x="396" y="205"/>
                  </a:cubicBezTo>
                  <a:close/>
                </a:path>
              </a:pathLst>
            </a:custGeom>
            <a:solidFill>
              <a:schemeClr val="bg1"/>
            </a:solidFill>
            <a:ln>
              <a:noFill/>
            </a:ln>
            <a:effectLst/>
          </p:spPr>
          <p:txBody>
            <a:bodyPr wrap="none" anchor="ctr"/>
            <a:lstStyle/>
            <a:p>
              <a:pPr>
                <a:lnSpc>
                  <a:spcPct val="120000"/>
                </a:lnSpc>
              </a:pPr>
              <a:endParaRPr lang="en-US">
                <a:solidFill>
                  <a:schemeClr val="bg1"/>
                </a:solidFill>
                <a:cs typeface="+mn-ea"/>
                <a:sym typeface="+mn-lt"/>
              </a:endParaRPr>
            </a:p>
          </p:txBody>
        </p:sp>
      </p:grpSp>
      <p:sp>
        <p:nvSpPr>
          <p:cNvPr id="14" name="Rounded Rectangle 43"/>
          <p:cNvSpPr/>
          <p:nvPr/>
        </p:nvSpPr>
        <p:spPr>
          <a:xfrm>
            <a:off x="1295401" y="4483051"/>
            <a:ext cx="2819400" cy="1504555"/>
          </a:xfrm>
          <a:prstGeom prst="roundRect">
            <a:avLst>
              <a:gd name="adj" fmla="val 5694"/>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grpSp>
        <p:nvGrpSpPr>
          <p:cNvPr id="15" name="Group 24"/>
          <p:cNvGrpSpPr/>
          <p:nvPr/>
        </p:nvGrpSpPr>
        <p:grpSpPr>
          <a:xfrm>
            <a:off x="2303165" y="4063910"/>
            <a:ext cx="803870" cy="803870"/>
            <a:chOff x="2247900" y="1225947"/>
            <a:chExt cx="914400" cy="914400"/>
          </a:xfrm>
        </p:grpSpPr>
        <p:sp>
          <p:nvSpPr>
            <p:cNvPr id="16" name="Rounded Rectangle 25"/>
            <p:cNvSpPr/>
            <p:nvPr/>
          </p:nvSpPr>
          <p:spPr>
            <a:xfrm>
              <a:off x="2247900" y="1225947"/>
              <a:ext cx="914400" cy="9144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sp>
          <p:nvSpPr>
            <p:cNvPr id="17" name="Freeform 57"/>
            <p:cNvSpPr>
              <a:spLocks noChangeArrowheads="1"/>
            </p:cNvSpPr>
            <p:nvPr/>
          </p:nvSpPr>
          <p:spPr bwMode="auto">
            <a:xfrm>
              <a:off x="2458417" y="1467073"/>
              <a:ext cx="493366" cy="432146"/>
            </a:xfrm>
            <a:custGeom>
              <a:avLst/>
              <a:gdLst>
                <a:gd name="T0" fmla="*/ 212060 w 602"/>
                <a:gd name="T1" fmla="*/ 103681 h 531"/>
                <a:gd name="T2" fmla="*/ 112352 w 602"/>
                <a:gd name="T3" fmla="*/ 144579 h 531"/>
                <a:gd name="T4" fmla="*/ 112352 w 602"/>
                <a:gd name="T5" fmla="*/ 144579 h 531"/>
                <a:gd name="T6" fmla="*/ 109823 w 602"/>
                <a:gd name="T7" fmla="*/ 147090 h 531"/>
                <a:gd name="T8" fmla="*/ 104766 w 602"/>
                <a:gd name="T9" fmla="*/ 144579 h 531"/>
                <a:gd name="T10" fmla="*/ 104766 w 602"/>
                <a:gd name="T11" fmla="*/ 144579 h 531"/>
                <a:gd name="T12" fmla="*/ 5419 w 602"/>
                <a:gd name="T13" fmla="*/ 103681 h 531"/>
                <a:gd name="T14" fmla="*/ 10477 w 602"/>
                <a:gd name="T15" fmla="*/ 86102 h 531"/>
                <a:gd name="T16" fmla="*/ 15534 w 602"/>
                <a:gd name="T17" fmla="*/ 86102 h 531"/>
                <a:gd name="T18" fmla="*/ 15534 w 602"/>
                <a:gd name="T19" fmla="*/ 86102 h 531"/>
                <a:gd name="T20" fmla="*/ 204474 w 602"/>
                <a:gd name="T21" fmla="*/ 86102 h 531"/>
                <a:gd name="T22" fmla="*/ 204474 w 602"/>
                <a:gd name="T23" fmla="*/ 86102 h 531"/>
                <a:gd name="T24" fmla="*/ 207002 w 602"/>
                <a:gd name="T25" fmla="*/ 86102 h 531"/>
                <a:gd name="T26" fmla="*/ 212060 w 602"/>
                <a:gd name="T27" fmla="*/ 103681 h 531"/>
                <a:gd name="T28" fmla="*/ 212060 w 602"/>
                <a:gd name="T29" fmla="*/ 60630 h 531"/>
                <a:gd name="T30" fmla="*/ 112352 w 602"/>
                <a:gd name="T31" fmla="*/ 101169 h 531"/>
                <a:gd name="T32" fmla="*/ 112352 w 602"/>
                <a:gd name="T33" fmla="*/ 101169 h 531"/>
                <a:gd name="T34" fmla="*/ 109823 w 602"/>
                <a:gd name="T35" fmla="*/ 101169 h 531"/>
                <a:gd name="T36" fmla="*/ 104766 w 602"/>
                <a:gd name="T37" fmla="*/ 101169 h 531"/>
                <a:gd name="T38" fmla="*/ 104766 w 602"/>
                <a:gd name="T39" fmla="*/ 101169 h 531"/>
                <a:gd name="T40" fmla="*/ 5419 w 602"/>
                <a:gd name="T41" fmla="*/ 60630 h 531"/>
                <a:gd name="T42" fmla="*/ 5419 w 602"/>
                <a:gd name="T43" fmla="*/ 43051 h 531"/>
                <a:gd name="T44" fmla="*/ 104766 w 602"/>
                <a:gd name="T45" fmla="*/ 2511 h 531"/>
                <a:gd name="T46" fmla="*/ 104766 w 602"/>
                <a:gd name="T47" fmla="*/ 2511 h 531"/>
                <a:gd name="T48" fmla="*/ 109823 w 602"/>
                <a:gd name="T49" fmla="*/ 0 h 531"/>
                <a:gd name="T50" fmla="*/ 112352 w 602"/>
                <a:gd name="T51" fmla="*/ 2511 h 531"/>
                <a:gd name="T52" fmla="*/ 112352 w 602"/>
                <a:gd name="T53" fmla="*/ 2511 h 531"/>
                <a:gd name="T54" fmla="*/ 212060 w 602"/>
                <a:gd name="T55" fmla="*/ 43051 h 531"/>
                <a:gd name="T56" fmla="*/ 212060 w 602"/>
                <a:gd name="T57" fmla="*/ 60630 h 531"/>
                <a:gd name="T58" fmla="*/ 10477 w 602"/>
                <a:gd name="T59" fmla="*/ 129153 h 531"/>
                <a:gd name="T60" fmla="*/ 15534 w 602"/>
                <a:gd name="T61" fmla="*/ 129153 h 531"/>
                <a:gd name="T62" fmla="*/ 15534 w 602"/>
                <a:gd name="T63" fmla="*/ 129153 h 531"/>
                <a:gd name="T64" fmla="*/ 204474 w 602"/>
                <a:gd name="T65" fmla="*/ 129153 h 531"/>
                <a:gd name="T66" fmla="*/ 204474 w 602"/>
                <a:gd name="T67" fmla="*/ 129153 h 531"/>
                <a:gd name="T68" fmla="*/ 207002 w 602"/>
                <a:gd name="T69" fmla="*/ 129153 h 531"/>
                <a:gd name="T70" fmla="*/ 212060 w 602"/>
                <a:gd name="T71" fmla="*/ 149602 h 531"/>
                <a:gd name="T72" fmla="*/ 112352 w 602"/>
                <a:gd name="T73" fmla="*/ 190141 h 531"/>
                <a:gd name="T74" fmla="*/ 112352 w 602"/>
                <a:gd name="T75" fmla="*/ 190141 h 531"/>
                <a:gd name="T76" fmla="*/ 109823 w 602"/>
                <a:gd name="T77" fmla="*/ 190141 h 531"/>
                <a:gd name="T78" fmla="*/ 104766 w 602"/>
                <a:gd name="T79" fmla="*/ 190141 h 531"/>
                <a:gd name="T80" fmla="*/ 104766 w 602"/>
                <a:gd name="T81" fmla="*/ 190141 h 531"/>
                <a:gd name="T82" fmla="*/ 5419 w 602"/>
                <a:gd name="T83" fmla="*/ 149602 h 531"/>
                <a:gd name="T84" fmla="*/ 10477 w 602"/>
                <a:gd name="T85" fmla="*/ 129153 h 53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31">
                  <a:moveTo>
                    <a:pt x="587" y="289"/>
                  </a:moveTo>
                  <a:lnTo>
                    <a:pt x="587" y="289"/>
                  </a:lnTo>
                  <a:cubicBezTo>
                    <a:pt x="311" y="403"/>
                    <a:pt x="311" y="403"/>
                    <a:pt x="311" y="403"/>
                  </a:cubicBezTo>
                  <a:cubicBezTo>
                    <a:pt x="311" y="410"/>
                    <a:pt x="304" y="410"/>
                    <a:pt x="304" y="410"/>
                  </a:cubicBezTo>
                  <a:cubicBezTo>
                    <a:pt x="297" y="410"/>
                    <a:pt x="297" y="410"/>
                    <a:pt x="290" y="403"/>
                  </a:cubicBezTo>
                  <a:cubicBezTo>
                    <a:pt x="15" y="289"/>
                    <a:pt x="15" y="289"/>
                    <a:pt x="15" y="289"/>
                  </a:cubicBezTo>
                  <a:cubicBezTo>
                    <a:pt x="7" y="289"/>
                    <a:pt x="0" y="275"/>
                    <a:pt x="0" y="268"/>
                  </a:cubicBezTo>
                  <a:cubicBezTo>
                    <a:pt x="0" y="247"/>
                    <a:pt x="15" y="240"/>
                    <a:pt x="29" y="240"/>
                  </a:cubicBezTo>
                  <a:cubicBezTo>
                    <a:pt x="36" y="240"/>
                    <a:pt x="36" y="240"/>
                    <a:pt x="43" y="240"/>
                  </a:cubicBezTo>
                  <a:cubicBezTo>
                    <a:pt x="304" y="346"/>
                    <a:pt x="304" y="346"/>
                    <a:pt x="304" y="346"/>
                  </a:cubicBezTo>
                  <a:cubicBezTo>
                    <a:pt x="566" y="240"/>
                    <a:pt x="566" y="240"/>
                    <a:pt x="566" y="240"/>
                  </a:cubicBezTo>
                  <a:lnTo>
                    <a:pt x="573" y="240"/>
                  </a:lnTo>
                  <a:cubicBezTo>
                    <a:pt x="594" y="240"/>
                    <a:pt x="601" y="247"/>
                    <a:pt x="601" y="268"/>
                  </a:cubicBezTo>
                  <a:cubicBezTo>
                    <a:pt x="601" y="275"/>
                    <a:pt x="594" y="289"/>
                    <a:pt x="587" y="289"/>
                  </a:cubicBezTo>
                  <a:close/>
                  <a:moveTo>
                    <a:pt x="587" y="169"/>
                  </a:moveTo>
                  <a:lnTo>
                    <a:pt x="587" y="169"/>
                  </a:lnTo>
                  <a:cubicBezTo>
                    <a:pt x="311" y="282"/>
                    <a:pt x="311" y="282"/>
                    <a:pt x="311" y="282"/>
                  </a:cubicBezTo>
                  <a:lnTo>
                    <a:pt x="304" y="282"/>
                  </a:lnTo>
                  <a:cubicBezTo>
                    <a:pt x="297" y="282"/>
                    <a:pt x="297" y="282"/>
                    <a:pt x="290" y="282"/>
                  </a:cubicBezTo>
                  <a:cubicBezTo>
                    <a:pt x="15" y="169"/>
                    <a:pt x="15" y="169"/>
                    <a:pt x="15" y="169"/>
                  </a:cubicBezTo>
                  <a:cubicBezTo>
                    <a:pt x="7" y="162"/>
                    <a:pt x="0" y="155"/>
                    <a:pt x="0" y="141"/>
                  </a:cubicBezTo>
                  <a:cubicBezTo>
                    <a:pt x="0" y="134"/>
                    <a:pt x="7" y="120"/>
                    <a:pt x="15" y="120"/>
                  </a:cubicBezTo>
                  <a:cubicBezTo>
                    <a:pt x="290" y="7"/>
                    <a:pt x="290" y="7"/>
                    <a:pt x="290" y="7"/>
                  </a:cubicBezTo>
                  <a:cubicBezTo>
                    <a:pt x="297" y="0"/>
                    <a:pt x="297" y="0"/>
                    <a:pt x="304" y="0"/>
                  </a:cubicBezTo>
                  <a:cubicBezTo>
                    <a:pt x="304" y="0"/>
                    <a:pt x="311" y="0"/>
                    <a:pt x="311" y="7"/>
                  </a:cubicBezTo>
                  <a:cubicBezTo>
                    <a:pt x="587" y="120"/>
                    <a:pt x="587" y="120"/>
                    <a:pt x="587" y="120"/>
                  </a:cubicBezTo>
                  <a:cubicBezTo>
                    <a:pt x="594" y="120"/>
                    <a:pt x="601" y="134"/>
                    <a:pt x="601" y="141"/>
                  </a:cubicBezTo>
                  <a:cubicBezTo>
                    <a:pt x="601" y="155"/>
                    <a:pt x="594" y="162"/>
                    <a:pt x="587" y="169"/>
                  </a:cubicBezTo>
                  <a:close/>
                  <a:moveTo>
                    <a:pt x="29" y="360"/>
                  </a:moveTo>
                  <a:lnTo>
                    <a:pt x="29" y="360"/>
                  </a:lnTo>
                  <a:cubicBezTo>
                    <a:pt x="36" y="360"/>
                    <a:pt x="36" y="360"/>
                    <a:pt x="43" y="360"/>
                  </a:cubicBezTo>
                  <a:cubicBezTo>
                    <a:pt x="304" y="473"/>
                    <a:pt x="304" y="473"/>
                    <a:pt x="304" y="473"/>
                  </a:cubicBezTo>
                  <a:cubicBezTo>
                    <a:pt x="566" y="360"/>
                    <a:pt x="566" y="360"/>
                    <a:pt x="566" y="360"/>
                  </a:cubicBezTo>
                  <a:lnTo>
                    <a:pt x="573" y="360"/>
                  </a:lnTo>
                  <a:cubicBezTo>
                    <a:pt x="594" y="360"/>
                    <a:pt x="601" y="374"/>
                    <a:pt x="601" y="388"/>
                  </a:cubicBezTo>
                  <a:cubicBezTo>
                    <a:pt x="601" y="403"/>
                    <a:pt x="594" y="410"/>
                    <a:pt x="587" y="417"/>
                  </a:cubicBezTo>
                  <a:cubicBezTo>
                    <a:pt x="311" y="530"/>
                    <a:pt x="311" y="530"/>
                    <a:pt x="311" y="530"/>
                  </a:cubicBezTo>
                  <a:lnTo>
                    <a:pt x="304" y="530"/>
                  </a:lnTo>
                  <a:cubicBezTo>
                    <a:pt x="297" y="530"/>
                    <a:pt x="297" y="530"/>
                    <a:pt x="290" y="530"/>
                  </a:cubicBezTo>
                  <a:cubicBezTo>
                    <a:pt x="15" y="417"/>
                    <a:pt x="15" y="417"/>
                    <a:pt x="15" y="417"/>
                  </a:cubicBezTo>
                  <a:cubicBezTo>
                    <a:pt x="7" y="410"/>
                    <a:pt x="0" y="403"/>
                    <a:pt x="0" y="388"/>
                  </a:cubicBezTo>
                  <a:cubicBezTo>
                    <a:pt x="0" y="374"/>
                    <a:pt x="15" y="360"/>
                    <a:pt x="29" y="360"/>
                  </a:cubicBezTo>
                  <a:close/>
                </a:path>
              </a:pathLst>
            </a:custGeom>
            <a:solidFill>
              <a:schemeClr val="bg1"/>
            </a:solidFill>
            <a:ln>
              <a:noFill/>
            </a:ln>
            <a:effectLst/>
          </p:spPr>
          <p:txBody>
            <a:bodyPr wrap="none" anchor="ctr"/>
            <a:lstStyle/>
            <a:p>
              <a:pPr>
                <a:lnSpc>
                  <a:spcPct val="120000"/>
                </a:lnSpc>
              </a:pPr>
              <a:endParaRPr lang="en-US">
                <a:solidFill>
                  <a:schemeClr val="bg1"/>
                </a:solidFill>
                <a:cs typeface="+mn-ea"/>
                <a:sym typeface="+mn-lt"/>
              </a:endParaRPr>
            </a:p>
          </p:txBody>
        </p:sp>
      </p:grpSp>
      <p:sp>
        <p:nvSpPr>
          <p:cNvPr id="18" name="Rounded Rectangle 42"/>
          <p:cNvSpPr/>
          <p:nvPr/>
        </p:nvSpPr>
        <p:spPr>
          <a:xfrm>
            <a:off x="4686300" y="4483051"/>
            <a:ext cx="2819400" cy="1504555"/>
          </a:xfrm>
          <a:prstGeom prst="roundRect">
            <a:avLst>
              <a:gd name="adj" fmla="val 5694"/>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grpSp>
        <p:nvGrpSpPr>
          <p:cNvPr id="19" name="Group 30"/>
          <p:cNvGrpSpPr/>
          <p:nvPr/>
        </p:nvGrpSpPr>
        <p:grpSpPr>
          <a:xfrm>
            <a:off x="5694065" y="4063908"/>
            <a:ext cx="803870" cy="803870"/>
            <a:chOff x="5638800" y="1225947"/>
            <a:chExt cx="914400" cy="914400"/>
          </a:xfrm>
        </p:grpSpPr>
        <p:sp>
          <p:nvSpPr>
            <p:cNvPr id="20" name="Rounded Rectangle 31"/>
            <p:cNvSpPr/>
            <p:nvPr/>
          </p:nvSpPr>
          <p:spPr>
            <a:xfrm>
              <a:off x="5638800" y="1225947"/>
              <a:ext cx="914400" cy="9144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sp>
          <p:nvSpPr>
            <p:cNvPr id="21" name="Freeform 138"/>
            <p:cNvSpPr>
              <a:spLocks noChangeArrowheads="1"/>
            </p:cNvSpPr>
            <p:nvPr/>
          </p:nvSpPr>
          <p:spPr bwMode="auto">
            <a:xfrm>
              <a:off x="5852919" y="1449011"/>
              <a:ext cx="486162" cy="475360"/>
            </a:xfrm>
            <a:custGeom>
              <a:avLst/>
              <a:gdLst>
                <a:gd name="T0" fmla="*/ 203841 w 594"/>
                <a:gd name="T1" fmla="*/ 122628 h 581"/>
                <a:gd name="T2" fmla="*/ 201316 w 594"/>
                <a:gd name="T3" fmla="*/ 122628 h 581"/>
                <a:gd name="T4" fmla="*/ 196265 w 594"/>
                <a:gd name="T5" fmla="*/ 140301 h 581"/>
                <a:gd name="T6" fmla="*/ 196265 w 594"/>
                <a:gd name="T7" fmla="*/ 142826 h 581"/>
                <a:gd name="T8" fmla="*/ 196265 w 594"/>
                <a:gd name="T9" fmla="*/ 145351 h 581"/>
                <a:gd name="T10" fmla="*/ 196265 w 594"/>
                <a:gd name="T11" fmla="*/ 145351 h 581"/>
                <a:gd name="T12" fmla="*/ 193739 w 594"/>
                <a:gd name="T13" fmla="*/ 147875 h 581"/>
                <a:gd name="T14" fmla="*/ 185802 w 594"/>
                <a:gd name="T15" fmla="*/ 150400 h 581"/>
                <a:gd name="T16" fmla="*/ 185802 w 594"/>
                <a:gd name="T17" fmla="*/ 150400 h 581"/>
                <a:gd name="T18" fmla="*/ 155497 w 594"/>
                <a:gd name="T19" fmla="*/ 122628 h 581"/>
                <a:gd name="T20" fmla="*/ 155497 w 594"/>
                <a:gd name="T21" fmla="*/ 122628 h 581"/>
                <a:gd name="T22" fmla="*/ 50870 w 594"/>
                <a:gd name="T23" fmla="*/ 112169 h 581"/>
                <a:gd name="T24" fmla="*/ 60972 w 594"/>
                <a:gd name="T25" fmla="*/ 0 h 581"/>
                <a:gd name="T26" fmla="*/ 213943 w 594"/>
                <a:gd name="T27" fmla="*/ 10459 h 581"/>
                <a:gd name="T28" fmla="*/ 203841 w 594"/>
                <a:gd name="T29" fmla="*/ 122628 h 581"/>
                <a:gd name="T30" fmla="*/ 150446 w 594"/>
                <a:gd name="T31" fmla="*/ 132727 h 581"/>
                <a:gd name="T32" fmla="*/ 173175 w 594"/>
                <a:gd name="T33" fmla="*/ 155810 h 581"/>
                <a:gd name="T34" fmla="*/ 185802 w 594"/>
                <a:gd name="T35" fmla="*/ 168433 h 581"/>
                <a:gd name="T36" fmla="*/ 175700 w 594"/>
                <a:gd name="T37" fmla="*/ 178532 h 581"/>
                <a:gd name="T38" fmla="*/ 104266 w 594"/>
                <a:gd name="T39" fmla="*/ 178532 h 581"/>
                <a:gd name="T40" fmla="*/ 81537 w 594"/>
                <a:gd name="T41" fmla="*/ 178532 h 581"/>
                <a:gd name="T42" fmla="*/ 71074 w 594"/>
                <a:gd name="T43" fmla="*/ 178532 h 581"/>
                <a:gd name="T44" fmla="*/ 40768 w 594"/>
                <a:gd name="T45" fmla="*/ 204140 h 581"/>
                <a:gd name="T46" fmla="*/ 32831 w 594"/>
                <a:gd name="T47" fmla="*/ 209189 h 581"/>
                <a:gd name="T48" fmla="*/ 32831 w 594"/>
                <a:gd name="T49" fmla="*/ 209189 h 581"/>
                <a:gd name="T50" fmla="*/ 25255 w 594"/>
                <a:gd name="T51" fmla="*/ 204140 h 581"/>
                <a:gd name="T52" fmla="*/ 25255 w 594"/>
                <a:gd name="T53" fmla="*/ 204140 h 581"/>
                <a:gd name="T54" fmla="*/ 25255 w 594"/>
                <a:gd name="T55" fmla="*/ 201615 h 581"/>
                <a:gd name="T56" fmla="*/ 22729 w 594"/>
                <a:gd name="T57" fmla="*/ 199091 h 581"/>
                <a:gd name="T58" fmla="*/ 22729 w 594"/>
                <a:gd name="T59" fmla="*/ 178532 h 581"/>
                <a:gd name="T60" fmla="*/ 22729 w 594"/>
                <a:gd name="T61" fmla="*/ 178532 h 581"/>
                <a:gd name="T62" fmla="*/ 0 w 594"/>
                <a:gd name="T63" fmla="*/ 168433 h 581"/>
                <a:gd name="T64" fmla="*/ 0 w 594"/>
                <a:gd name="T65" fmla="*/ 51215 h 581"/>
                <a:gd name="T66" fmla="*/ 40768 w 594"/>
                <a:gd name="T67" fmla="*/ 40756 h 581"/>
                <a:gd name="T68" fmla="*/ 60972 w 594"/>
                <a:gd name="T69" fmla="*/ 132727 h 5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94" h="581">
                  <a:moveTo>
                    <a:pt x="565" y="340"/>
                  </a:moveTo>
                  <a:lnTo>
                    <a:pt x="565" y="340"/>
                  </a:lnTo>
                  <a:cubicBezTo>
                    <a:pt x="558" y="340"/>
                    <a:pt x="558" y="340"/>
                    <a:pt x="558" y="340"/>
                  </a:cubicBezTo>
                  <a:cubicBezTo>
                    <a:pt x="544" y="340"/>
                    <a:pt x="544" y="340"/>
                    <a:pt x="544" y="340"/>
                  </a:cubicBezTo>
                  <a:cubicBezTo>
                    <a:pt x="544" y="389"/>
                    <a:pt x="544" y="389"/>
                    <a:pt x="544" y="389"/>
                  </a:cubicBezTo>
                  <a:lnTo>
                    <a:pt x="544" y="396"/>
                  </a:lnTo>
                  <a:cubicBezTo>
                    <a:pt x="544" y="396"/>
                    <a:pt x="544" y="396"/>
                    <a:pt x="544" y="403"/>
                  </a:cubicBezTo>
                  <a:lnTo>
                    <a:pt x="537" y="410"/>
                  </a:lnTo>
                  <a:cubicBezTo>
                    <a:pt x="530" y="417"/>
                    <a:pt x="523" y="417"/>
                    <a:pt x="515" y="417"/>
                  </a:cubicBezTo>
                  <a:cubicBezTo>
                    <a:pt x="508" y="417"/>
                    <a:pt x="501" y="417"/>
                    <a:pt x="501" y="410"/>
                  </a:cubicBezTo>
                  <a:cubicBezTo>
                    <a:pt x="431" y="340"/>
                    <a:pt x="431" y="340"/>
                    <a:pt x="431" y="340"/>
                  </a:cubicBezTo>
                  <a:cubicBezTo>
                    <a:pt x="169" y="340"/>
                    <a:pt x="169" y="340"/>
                    <a:pt x="169" y="340"/>
                  </a:cubicBezTo>
                  <a:cubicBezTo>
                    <a:pt x="155" y="340"/>
                    <a:pt x="141" y="332"/>
                    <a:pt x="141" y="311"/>
                  </a:cubicBezTo>
                  <a:cubicBezTo>
                    <a:pt x="141" y="29"/>
                    <a:pt x="141" y="29"/>
                    <a:pt x="141" y="29"/>
                  </a:cubicBezTo>
                  <a:cubicBezTo>
                    <a:pt x="141" y="14"/>
                    <a:pt x="155" y="0"/>
                    <a:pt x="169" y="0"/>
                  </a:cubicBezTo>
                  <a:cubicBezTo>
                    <a:pt x="565" y="0"/>
                    <a:pt x="565" y="0"/>
                    <a:pt x="565" y="0"/>
                  </a:cubicBezTo>
                  <a:cubicBezTo>
                    <a:pt x="579" y="0"/>
                    <a:pt x="593" y="14"/>
                    <a:pt x="593" y="29"/>
                  </a:cubicBezTo>
                  <a:cubicBezTo>
                    <a:pt x="593" y="311"/>
                    <a:pt x="593" y="311"/>
                    <a:pt x="593" y="311"/>
                  </a:cubicBezTo>
                  <a:cubicBezTo>
                    <a:pt x="593" y="332"/>
                    <a:pt x="579" y="340"/>
                    <a:pt x="565" y="340"/>
                  </a:cubicBezTo>
                  <a:close/>
                  <a:moveTo>
                    <a:pt x="417" y="368"/>
                  </a:moveTo>
                  <a:lnTo>
                    <a:pt x="417" y="368"/>
                  </a:lnTo>
                  <a:cubicBezTo>
                    <a:pt x="480" y="432"/>
                    <a:pt x="480" y="432"/>
                    <a:pt x="480" y="432"/>
                  </a:cubicBezTo>
                  <a:cubicBezTo>
                    <a:pt x="487" y="439"/>
                    <a:pt x="501" y="446"/>
                    <a:pt x="515" y="446"/>
                  </a:cubicBezTo>
                  <a:cubicBezTo>
                    <a:pt x="515" y="467"/>
                    <a:pt x="515" y="467"/>
                    <a:pt x="515" y="467"/>
                  </a:cubicBezTo>
                  <a:cubicBezTo>
                    <a:pt x="515" y="481"/>
                    <a:pt x="508" y="495"/>
                    <a:pt x="487" y="495"/>
                  </a:cubicBezTo>
                  <a:cubicBezTo>
                    <a:pt x="289" y="495"/>
                    <a:pt x="289" y="495"/>
                    <a:pt x="289" y="495"/>
                  </a:cubicBezTo>
                  <a:cubicBezTo>
                    <a:pt x="226" y="495"/>
                    <a:pt x="226" y="495"/>
                    <a:pt x="226" y="495"/>
                  </a:cubicBezTo>
                  <a:cubicBezTo>
                    <a:pt x="197" y="495"/>
                    <a:pt x="197" y="495"/>
                    <a:pt x="197" y="495"/>
                  </a:cubicBezTo>
                  <a:cubicBezTo>
                    <a:pt x="190" y="495"/>
                    <a:pt x="190" y="495"/>
                    <a:pt x="190" y="495"/>
                  </a:cubicBezTo>
                  <a:cubicBezTo>
                    <a:pt x="113" y="566"/>
                    <a:pt x="113" y="566"/>
                    <a:pt x="113" y="566"/>
                  </a:cubicBezTo>
                  <a:cubicBezTo>
                    <a:pt x="106" y="573"/>
                    <a:pt x="99" y="580"/>
                    <a:pt x="91" y="580"/>
                  </a:cubicBezTo>
                  <a:cubicBezTo>
                    <a:pt x="84" y="580"/>
                    <a:pt x="77" y="573"/>
                    <a:pt x="77" y="566"/>
                  </a:cubicBezTo>
                  <a:cubicBezTo>
                    <a:pt x="70" y="566"/>
                    <a:pt x="70" y="566"/>
                    <a:pt x="70" y="566"/>
                  </a:cubicBezTo>
                  <a:lnTo>
                    <a:pt x="70" y="559"/>
                  </a:lnTo>
                  <a:cubicBezTo>
                    <a:pt x="70" y="559"/>
                    <a:pt x="63" y="559"/>
                    <a:pt x="63" y="552"/>
                  </a:cubicBezTo>
                  <a:cubicBezTo>
                    <a:pt x="63" y="495"/>
                    <a:pt x="63" y="495"/>
                    <a:pt x="63" y="495"/>
                  </a:cubicBezTo>
                  <a:cubicBezTo>
                    <a:pt x="28" y="495"/>
                    <a:pt x="28" y="495"/>
                    <a:pt x="28" y="495"/>
                  </a:cubicBezTo>
                  <a:cubicBezTo>
                    <a:pt x="14" y="495"/>
                    <a:pt x="0" y="481"/>
                    <a:pt x="0" y="467"/>
                  </a:cubicBezTo>
                  <a:cubicBezTo>
                    <a:pt x="0" y="142"/>
                    <a:pt x="0" y="142"/>
                    <a:pt x="0" y="142"/>
                  </a:cubicBezTo>
                  <a:cubicBezTo>
                    <a:pt x="0" y="128"/>
                    <a:pt x="14" y="113"/>
                    <a:pt x="28" y="113"/>
                  </a:cubicBezTo>
                  <a:cubicBezTo>
                    <a:pt x="113" y="113"/>
                    <a:pt x="113" y="113"/>
                    <a:pt x="113" y="113"/>
                  </a:cubicBezTo>
                  <a:cubicBezTo>
                    <a:pt x="113" y="311"/>
                    <a:pt x="113" y="311"/>
                    <a:pt x="113" y="311"/>
                  </a:cubicBezTo>
                  <a:cubicBezTo>
                    <a:pt x="113" y="347"/>
                    <a:pt x="141" y="368"/>
                    <a:pt x="169" y="368"/>
                  </a:cubicBezTo>
                  <a:lnTo>
                    <a:pt x="417" y="368"/>
                  </a:lnTo>
                  <a:close/>
                </a:path>
              </a:pathLst>
            </a:custGeom>
            <a:solidFill>
              <a:schemeClr val="bg1"/>
            </a:solidFill>
            <a:ln>
              <a:noFill/>
            </a:ln>
            <a:effectLst/>
          </p:spPr>
          <p:txBody>
            <a:bodyPr wrap="none" anchor="ctr"/>
            <a:lstStyle/>
            <a:p>
              <a:pPr>
                <a:lnSpc>
                  <a:spcPct val="120000"/>
                </a:lnSpc>
              </a:pPr>
              <a:endParaRPr lang="en-US">
                <a:solidFill>
                  <a:schemeClr val="bg1"/>
                </a:solidFill>
                <a:cs typeface="+mn-ea"/>
                <a:sym typeface="+mn-lt"/>
              </a:endParaRPr>
            </a:p>
          </p:txBody>
        </p:sp>
      </p:grpSp>
      <p:sp>
        <p:nvSpPr>
          <p:cNvPr id="22" name="Rounded Rectangle 41"/>
          <p:cNvSpPr/>
          <p:nvPr/>
        </p:nvSpPr>
        <p:spPr>
          <a:xfrm>
            <a:off x="8077200" y="4483051"/>
            <a:ext cx="2819400" cy="1504555"/>
          </a:xfrm>
          <a:prstGeom prst="roundRect">
            <a:avLst>
              <a:gd name="adj" fmla="val 5694"/>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grpSp>
        <p:nvGrpSpPr>
          <p:cNvPr id="23" name="Group 27"/>
          <p:cNvGrpSpPr/>
          <p:nvPr/>
        </p:nvGrpSpPr>
        <p:grpSpPr>
          <a:xfrm>
            <a:off x="9084964" y="4061055"/>
            <a:ext cx="803870" cy="803870"/>
            <a:chOff x="9029700" y="1225947"/>
            <a:chExt cx="914400" cy="914400"/>
          </a:xfrm>
        </p:grpSpPr>
        <p:sp>
          <p:nvSpPr>
            <p:cNvPr id="24" name="Rounded Rectangle 28"/>
            <p:cNvSpPr/>
            <p:nvPr/>
          </p:nvSpPr>
          <p:spPr>
            <a:xfrm>
              <a:off x="9029700" y="1225947"/>
              <a:ext cx="914400" cy="914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solidFill>
                  <a:schemeClr val="bg1"/>
                </a:solidFill>
                <a:cs typeface="+mn-ea"/>
                <a:sym typeface="+mn-lt"/>
              </a:endParaRPr>
            </a:p>
          </p:txBody>
        </p:sp>
        <p:sp>
          <p:nvSpPr>
            <p:cNvPr id="25" name="Freeform 100"/>
            <p:cNvSpPr>
              <a:spLocks noChangeArrowheads="1"/>
            </p:cNvSpPr>
            <p:nvPr/>
          </p:nvSpPr>
          <p:spPr bwMode="auto">
            <a:xfrm>
              <a:off x="9242018" y="1422852"/>
              <a:ext cx="489764" cy="421343"/>
            </a:xfrm>
            <a:custGeom>
              <a:avLst/>
              <a:gdLst>
                <a:gd name="T0" fmla="*/ 205475 w 601"/>
                <a:gd name="T1" fmla="*/ 185379 h 517"/>
                <a:gd name="T2" fmla="*/ 0 w 601"/>
                <a:gd name="T3" fmla="*/ 174960 h 517"/>
                <a:gd name="T4" fmla="*/ 0 w 601"/>
                <a:gd name="T5" fmla="*/ 111730 h 517"/>
                <a:gd name="T6" fmla="*/ 28019 w 601"/>
                <a:gd name="T7" fmla="*/ 35567 h 517"/>
                <a:gd name="T8" fmla="*/ 35563 w 601"/>
                <a:gd name="T9" fmla="*/ 30537 h 517"/>
                <a:gd name="T10" fmla="*/ 53165 w 601"/>
                <a:gd name="T11" fmla="*/ 30537 h 517"/>
                <a:gd name="T12" fmla="*/ 86213 w 601"/>
                <a:gd name="T13" fmla="*/ 35567 h 517"/>
                <a:gd name="T14" fmla="*/ 53165 w 601"/>
                <a:gd name="T15" fmla="*/ 50656 h 517"/>
                <a:gd name="T16" fmla="*/ 43107 w 601"/>
                <a:gd name="T17" fmla="*/ 50656 h 517"/>
                <a:gd name="T18" fmla="*/ 45621 w 601"/>
                <a:gd name="T19" fmla="*/ 101312 h 517"/>
                <a:gd name="T20" fmla="*/ 55679 w 601"/>
                <a:gd name="T21" fmla="*/ 101312 h 517"/>
                <a:gd name="T22" fmla="*/ 65737 w 601"/>
                <a:gd name="T23" fmla="*/ 121790 h 517"/>
                <a:gd name="T24" fmla="*/ 147281 w 601"/>
                <a:gd name="T25" fmla="*/ 111730 h 517"/>
                <a:gd name="T26" fmla="*/ 167397 w 601"/>
                <a:gd name="T27" fmla="*/ 101312 h 517"/>
                <a:gd name="T28" fmla="*/ 190387 w 601"/>
                <a:gd name="T29" fmla="*/ 101312 h 517"/>
                <a:gd name="T30" fmla="*/ 162368 w 601"/>
                <a:gd name="T31" fmla="*/ 50656 h 517"/>
                <a:gd name="T32" fmla="*/ 126805 w 601"/>
                <a:gd name="T33" fmla="*/ 50656 h 517"/>
                <a:gd name="T34" fmla="*/ 126805 w 601"/>
                <a:gd name="T35" fmla="*/ 30537 h 517"/>
                <a:gd name="T36" fmla="*/ 162368 w 601"/>
                <a:gd name="T37" fmla="*/ 30537 h 517"/>
                <a:gd name="T38" fmla="*/ 177455 w 601"/>
                <a:gd name="T39" fmla="*/ 30537 h 517"/>
                <a:gd name="T40" fmla="*/ 215533 w 601"/>
                <a:gd name="T41" fmla="*/ 106341 h 517"/>
                <a:gd name="T42" fmla="*/ 215533 w 601"/>
                <a:gd name="T43" fmla="*/ 111730 h 517"/>
                <a:gd name="T44" fmla="*/ 215533 w 601"/>
                <a:gd name="T45" fmla="*/ 174960 h 517"/>
                <a:gd name="T46" fmla="*/ 142252 w 601"/>
                <a:gd name="T47" fmla="*/ 73649 h 517"/>
                <a:gd name="T48" fmla="*/ 136863 w 601"/>
                <a:gd name="T49" fmla="*/ 81193 h 517"/>
                <a:gd name="T50" fmla="*/ 106689 w 601"/>
                <a:gd name="T51" fmla="*/ 106341 h 517"/>
                <a:gd name="T52" fmla="*/ 76155 w 601"/>
                <a:gd name="T53" fmla="*/ 81193 h 517"/>
                <a:gd name="T54" fmla="*/ 83699 w 601"/>
                <a:gd name="T55" fmla="*/ 63230 h 517"/>
                <a:gd name="T56" fmla="*/ 96271 w 601"/>
                <a:gd name="T57" fmla="*/ 73649 h 517"/>
                <a:gd name="T58" fmla="*/ 96271 w 601"/>
                <a:gd name="T59" fmla="*/ 25148 h 517"/>
                <a:gd name="T60" fmla="*/ 106689 w 601"/>
                <a:gd name="T61" fmla="*/ 0 h 517"/>
                <a:gd name="T62" fmla="*/ 116747 w 601"/>
                <a:gd name="T63" fmla="*/ 30537 h 517"/>
                <a:gd name="T64" fmla="*/ 116747 w 601"/>
                <a:gd name="T65" fmla="*/ 73649 h 517"/>
                <a:gd name="T66" fmla="*/ 131834 w 601"/>
                <a:gd name="T67" fmla="*/ 63230 h 5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1" h="517">
                  <a:moveTo>
                    <a:pt x="572" y="516"/>
                  </a:moveTo>
                  <a:lnTo>
                    <a:pt x="572" y="516"/>
                  </a:lnTo>
                  <a:cubicBezTo>
                    <a:pt x="28" y="516"/>
                    <a:pt x="28" y="516"/>
                    <a:pt x="28" y="516"/>
                  </a:cubicBezTo>
                  <a:cubicBezTo>
                    <a:pt x="7" y="516"/>
                    <a:pt x="0" y="502"/>
                    <a:pt x="0" y="487"/>
                  </a:cubicBezTo>
                  <a:cubicBezTo>
                    <a:pt x="0" y="311"/>
                    <a:pt x="0" y="311"/>
                    <a:pt x="0" y="311"/>
                  </a:cubicBezTo>
                  <a:cubicBezTo>
                    <a:pt x="0" y="304"/>
                    <a:pt x="0" y="304"/>
                    <a:pt x="0" y="296"/>
                  </a:cubicBezTo>
                  <a:cubicBezTo>
                    <a:pt x="78" y="99"/>
                    <a:pt x="78" y="99"/>
                    <a:pt x="78" y="99"/>
                  </a:cubicBezTo>
                  <a:cubicBezTo>
                    <a:pt x="78" y="92"/>
                    <a:pt x="92" y="85"/>
                    <a:pt x="99" y="85"/>
                  </a:cubicBezTo>
                  <a:cubicBezTo>
                    <a:pt x="148" y="85"/>
                    <a:pt x="148" y="85"/>
                    <a:pt x="148" y="85"/>
                  </a:cubicBezTo>
                  <a:cubicBezTo>
                    <a:pt x="240" y="85"/>
                    <a:pt x="240" y="85"/>
                    <a:pt x="240" y="85"/>
                  </a:cubicBezTo>
                  <a:cubicBezTo>
                    <a:pt x="240" y="99"/>
                    <a:pt x="240" y="99"/>
                    <a:pt x="240" y="99"/>
                  </a:cubicBezTo>
                  <a:cubicBezTo>
                    <a:pt x="240" y="141"/>
                    <a:pt x="240" y="141"/>
                    <a:pt x="240" y="141"/>
                  </a:cubicBezTo>
                  <a:cubicBezTo>
                    <a:pt x="148" y="141"/>
                    <a:pt x="148" y="141"/>
                    <a:pt x="148" y="141"/>
                  </a:cubicBezTo>
                  <a:cubicBezTo>
                    <a:pt x="120" y="141"/>
                    <a:pt x="120" y="141"/>
                    <a:pt x="120" y="141"/>
                  </a:cubicBezTo>
                  <a:cubicBezTo>
                    <a:pt x="63" y="282"/>
                    <a:pt x="63" y="282"/>
                    <a:pt x="63" y="282"/>
                  </a:cubicBezTo>
                  <a:cubicBezTo>
                    <a:pt x="127" y="282"/>
                    <a:pt x="127" y="282"/>
                    <a:pt x="127" y="282"/>
                  </a:cubicBezTo>
                  <a:cubicBezTo>
                    <a:pt x="155" y="282"/>
                    <a:pt x="155" y="282"/>
                    <a:pt x="155" y="282"/>
                  </a:cubicBezTo>
                  <a:cubicBezTo>
                    <a:pt x="176" y="282"/>
                    <a:pt x="183" y="289"/>
                    <a:pt x="183" y="311"/>
                  </a:cubicBezTo>
                  <a:cubicBezTo>
                    <a:pt x="183" y="339"/>
                    <a:pt x="183" y="339"/>
                    <a:pt x="183" y="339"/>
                  </a:cubicBezTo>
                  <a:cubicBezTo>
                    <a:pt x="410" y="339"/>
                    <a:pt x="410" y="339"/>
                    <a:pt x="410" y="339"/>
                  </a:cubicBezTo>
                  <a:cubicBezTo>
                    <a:pt x="410" y="311"/>
                    <a:pt x="410" y="311"/>
                    <a:pt x="410" y="311"/>
                  </a:cubicBezTo>
                  <a:cubicBezTo>
                    <a:pt x="410" y="289"/>
                    <a:pt x="424" y="282"/>
                    <a:pt x="438" y="282"/>
                  </a:cubicBezTo>
                  <a:cubicBezTo>
                    <a:pt x="466" y="282"/>
                    <a:pt x="466" y="282"/>
                    <a:pt x="466" y="282"/>
                  </a:cubicBezTo>
                  <a:cubicBezTo>
                    <a:pt x="530" y="282"/>
                    <a:pt x="530" y="282"/>
                    <a:pt x="530" y="282"/>
                  </a:cubicBezTo>
                  <a:cubicBezTo>
                    <a:pt x="480" y="141"/>
                    <a:pt x="480" y="141"/>
                    <a:pt x="480" y="141"/>
                  </a:cubicBezTo>
                  <a:cubicBezTo>
                    <a:pt x="452" y="141"/>
                    <a:pt x="452" y="141"/>
                    <a:pt x="452" y="141"/>
                  </a:cubicBezTo>
                  <a:cubicBezTo>
                    <a:pt x="353" y="141"/>
                    <a:pt x="353" y="141"/>
                    <a:pt x="353" y="141"/>
                  </a:cubicBezTo>
                  <a:cubicBezTo>
                    <a:pt x="353" y="99"/>
                    <a:pt x="353" y="99"/>
                    <a:pt x="353" y="99"/>
                  </a:cubicBezTo>
                  <a:cubicBezTo>
                    <a:pt x="353" y="85"/>
                    <a:pt x="353" y="85"/>
                    <a:pt x="353" y="85"/>
                  </a:cubicBezTo>
                  <a:cubicBezTo>
                    <a:pt x="452" y="85"/>
                    <a:pt x="452" y="85"/>
                    <a:pt x="452" y="85"/>
                  </a:cubicBezTo>
                  <a:cubicBezTo>
                    <a:pt x="494" y="85"/>
                    <a:pt x="494" y="85"/>
                    <a:pt x="494" y="85"/>
                  </a:cubicBezTo>
                  <a:cubicBezTo>
                    <a:pt x="509" y="85"/>
                    <a:pt x="523" y="92"/>
                    <a:pt x="523" y="99"/>
                  </a:cubicBezTo>
                  <a:cubicBezTo>
                    <a:pt x="600" y="296"/>
                    <a:pt x="600" y="296"/>
                    <a:pt x="600" y="296"/>
                  </a:cubicBezTo>
                  <a:cubicBezTo>
                    <a:pt x="600" y="304"/>
                    <a:pt x="600" y="304"/>
                    <a:pt x="600" y="311"/>
                  </a:cubicBezTo>
                  <a:cubicBezTo>
                    <a:pt x="600" y="487"/>
                    <a:pt x="600" y="487"/>
                    <a:pt x="600" y="487"/>
                  </a:cubicBezTo>
                  <a:cubicBezTo>
                    <a:pt x="600" y="502"/>
                    <a:pt x="586" y="516"/>
                    <a:pt x="572" y="516"/>
                  </a:cubicBezTo>
                  <a:close/>
                  <a:moveTo>
                    <a:pt x="396" y="205"/>
                  </a:moveTo>
                  <a:lnTo>
                    <a:pt x="396" y="205"/>
                  </a:lnTo>
                  <a:cubicBezTo>
                    <a:pt x="396" y="212"/>
                    <a:pt x="389" y="219"/>
                    <a:pt x="381" y="226"/>
                  </a:cubicBezTo>
                  <a:cubicBezTo>
                    <a:pt x="318" y="289"/>
                    <a:pt x="318" y="289"/>
                    <a:pt x="318" y="289"/>
                  </a:cubicBezTo>
                  <a:cubicBezTo>
                    <a:pt x="311" y="296"/>
                    <a:pt x="304" y="296"/>
                    <a:pt x="297" y="296"/>
                  </a:cubicBezTo>
                  <a:cubicBezTo>
                    <a:pt x="290" y="296"/>
                    <a:pt x="283" y="296"/>
                    <a:pt x="283" y="289"/>
                  </a:cubicBezTo>
                  <a:cubicBezTo>
                    <a:pt x="212" y="226"/>
                    <a:pt x="212" y="226"/>
                    <a:pt x="212" y="226"/>
                  </a:cubicBezTo>
                  <a:cubicBezTo>
                    <a:pt x="205" y="219"/>
                    <a:pt x="205" y="212"/>
                    <a:pt x="205" y="205"/>
                  </a:cubicBezTo>
                  <a:cubicBezTo>
                    <a:pt x="205" y="191"/>
                    <a:pt x="219" y="176"/>
                    <a:pt x="233" y="176"/>
                  </a:cubicBezTo>
                  <a:cubicBezTo>
                    <a:pt x="240" y="176"/>
                    <a:pt x="247" y="176"/>
                    <a:pt x="254" y="183"/>
                  </a:cubicBezTo>
                  <a:cubicBezTo>
                    <a:pt x="268" y="205"/>
                    <a:pt x="268" y="205"/>
                    <a:pt x="268" y="205"/>
                  </a:cubicBezTo>
                  <a:cubicBezTo>
                    <a:pt x="268" y="99"/>
                    <a:pt x="268" y="99"/>
                    <a:pt x="268" y="99"/>
                  </a:cubicBezTo>
                  <a:cubicBezTo>
                    <a:pt x="268" y="70"/>
                    <a:pt x="268" y="70"/>
                    <a:pt x="268" y="70"/>
                  </a:cubicBezTo>
                  <a:cubicBezTo>
                    <a:pt x="268" y="28"/>
                    <a:pt x="268" y="28"/>
                    <a:pt x="268" y="28"/>
                  </a:cubicBezTo>
                  <a:cubicBezTo>
                    <a:pt x="268" y="7"/>
                    <a:pt x="283" y="0"/>
                    <a:pt x="297" y="0"/>
                  </a:cubicBezTo>
                  <a:cubicBezTo>
                    <a:pt x="318" y="0"/>
                    <a:pt x="325" y="7"/>
                    <a:pt x="325" y="28"/>
                  </a:cubicBezTo>
                  <a:cubicBezTo>
                    <a:pt x="325" y="85"/>
                    <a:pt x="325" y="85"/>
                    <a:pt x="325" y="85"/>
                  </a:cubicBezTo>
                  <a:cubicBezTo>
                    <a:pt x="325" y="92"/>
                    <a:pt x="325" y="92"/>
                    <a:pt x="325" y="92"/>
                  </a:cubicBezTo>
                  <a:cubicBezTo>
                    <a:pt x="325" y="205"/>
                    <a:pt x="325" y="205"/>
                    <a:pt x="325" y="205"/>
                  </a:cubicBezTo>
                  <a:cubicBezTo>
                    <a:pt x="346" y="183"/>
                    <a:pt x="346" y="183"/>
                    <a:pt x="346" y="183"/>
                  </a:cubicBezTo>
                  <a:cubicBezTo>
                    <a:pt x="353" y="176"/>
                    <a:pt x="360" y="176"/>
                    <a:pt x="367" y="176"/>
                  </a:cubicBezTo>
                  <a:cubicBezTo>
                    <a:pt x="381" y="176"/>
                    <a:pt x="396" y="191"/>
                    <a:pt x="396" y="205"/>
                  </a:cubicBezTo>
                  <a:close/>
                </a:path>
              </a:pathLst>
            </a:custGeom>
            <a:solidFill>
              <a:schemeClr val="bg1"/>
            </a:solidFill>
            <a:ln>
              <a:noFill/>
            </a:ln>
            <a:effectLst/>
          </p:spPr>
          <p:txBody>
            <a:bodyPr wrap="none" anchor="ctr"/>
            <a:lstStyle/>
            <a:p>
              <a:pPr>
                <a:lnSpc>
                  <a:spcPct val="120000"/>
                </a:lnSpc>
              </a:pPr>
              <a:endParaRPr lang="en-US">
                <a:solidFill>
                  <a:schemeClr val="bg1"/>
                </a:solidFill>
                <a:cs typeface="+mn-ea"/>
                <a:sym typeface="+mn-lt"/>
              </a:endParaRPr>
            </a:p>
          </p:txBody>
        </p:sp>
      </p:grpSp>
      <p:sp>
        <p:nvSpPr>
          <p:cNvPr id="26" name="文本框 33"/>
          <p:cNvSpPr txBox="1">
            <a:spLocks noChangeArrowheads="1"/>
          </p:cNvSpPr>
          <p:nvPr/>
        </p:nvSpPr>
        <p:spPr bwMode="auto">
          <a:xfrm>
            <a:off x="2208912" y="2654422"/>
            <a:ext cx="1037733"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lnSpc>
                <a:spcPct val="120000"/>
              </a:lnSpc>
              <a:spcBef>
                <a:spcPct val="0"/>
              </a:spcBef>
              <a:buFontTx/>
              <a:buNone/>
            </a:pPr>
            <a:r>
              <a:rPr lang="zh-CN" altLang="en-US" sz="1600" b="1" dirty="0">
                <a:solidFill>
                  <a:schemeClr val="bg1"/>
                </a:solidFill>
                <a:latin typeface="+mn-lt"/>
                <a:ea typeface="+mn-ea"/>
                <a:cs typeface="+mn-ea"/>
                <a:sym typeface="+mn-lt"/>
              </a:rPr>
              <a:t>点击编辑</a:t>
            </a:r>
          </a:p>
        </p:txBody>
      </p:sp>
      <p:sp>
        <p:nvSpPr>
          <p:cNvPr id="27" name="文本框 37"/>
          <p:cNvSpPr txBox="1">
            <a:spLocks noChangeArrowheads="1"/>
          </p:cNvSpPr>
          <p:nvPr/>
        </p:nvSpPr>
        <p:spPr bwMode="auto">
          <a:xfrm>
            <a:off x="1573873" y="3025999"/>
            <a:ext cx="230781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a:t>
            </a:r>
            <a:endParaRPr lang="en-US" altLang="zh-CN" sz="1400" dirty="0">
              <a:solidFill>
                <a:schemeClr val="bg1"/>
              </a:solidFill>
              <a:latin typeface="+mn-lt"/>
              <a:ea typeface="+mn-ea"/>
              <a:cs typeface="+mn-ea"/>
              <a:sym typeface="+mn-lt"/>
            </a:endParaRPr>
          </a:p>
        </p:txBody>
      </p:sp>
      <p:sp>
        <p:nvSpPr>
          <p:cNvPr id="28" name="文本框 33"/>
          <p:cNvSpPr txBox="1">
            <a:spLocks noChangeArrowheads="1"/>
          </p:cNvSpPr>
          <p:nvPr/>
        </p:nvSpPr>
        <p:spPr bwMode="auto">
          <a:xfrm>
            <a:off x="5541392" y="2654422"/>
            <a:ext cx="1037733"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lnSpc>
                <a:spcPct val="120000"/>
              </a:lnSpc>
              <a:spcBef>
                <a:spcPct val="0"/>
              </a:spcBef>
              <a:buFontTx/>
              <a:buNone/>
            </a:pPr>
            <a:r>
              <a:rPr lang="zh-CN" altLang="en-US" sz="1600" b="1" dirty="0">
                <a:solidFill>
                  <a:schemeClr val="bg1"/>
                </a:solidFill>
                <a:latin typeface="+mn-lt"/>
                <a:ea typeface="+mn-ea"/>
                <a:cs typeface="+mn-ea"/>
                <a:sym typeface="+mn-lt"/>
              </a:rPr>
              <a:t>点击编辑</a:t>
            </a:r>
          </a:p>
        </p:txBody>
      </p:sp>
      <p:sp>
        <p:nvSpPr>
          <p:cNvPr id="29" name="文本框 37"/>
          <p:cNvSpPr txBox="1">
            <a:spLocks noChangeArrowheads="1"/>
          </p:cNvSpPr>
          <p:nvPr/>
        </p:nvSpPr>
        <p:spPr bwMode="auto">
          <a:xfrm>
            <a:off x="4906353" y="3025999"/>
            <a:ext cx="230781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a:t>
            </a:r>
            <a:endParaRPr lang="en-US" altLang="zh-CN" sz="1400" dirty="0">
              <a:solidFill>
                <a:schemeClr val="bg1"/>
              </a:solidFill>
              <a:latin typeface="+mn-lt"/>
              <a:ea typeface="+mn-ea"/>
              <a:cs typeface="+mn-ea"/>
              <a:sym typeface="+mn-lt"/>
            </a:endParaRPr>
          </a:p>
        </p:txBody>
      </p:sp>
      <p:sp>
        <p:nvSpPr>
          <p:cNvPr id="30" name="文本框 33"/>
          <p:cNvSpPr txBox="1">
            <a:spLocks noChangeArrowheads="1"/>
          </p:cNvSpPr>
          <p:nvPr/>
        </p:nvSpPr>
        <p:spPr bwMode="auto">
          <a:xfrm>
            <a:off x="8995831" y="2654422"/>
            <a:ext cx="1037733"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lnSpc>
                <a:spcPct val="120000"/>
              </a:lnSpc>
              <a:spcBef>
                <a:spcPct val="0"/>
              </a:spcBef>
              <a:buFontTx/>
              <a:buNone/>
            </a:pPr>
            <a:r>
              <a:rPr lang="zh-CN" altLang="en-US" sz="1600" b="1" dirty="0">
                <a:solidFill>
                  <a:schemeClr val="bg1"/>
                </a:solidFill>
                <a:latin typeface="+mn-lt"/>
                <a:ea typeface="+mn-ea"/>
                <a:cs typeface="+mn-ea"/>
                <a:sym typeface="+mn-lt"/>
              </a:rPr>
              <a:t>点击编辑</a:t>
            </a:r>
          </a:p>
        </p:txBody>
      </p:sp>
      <p:sp>
        <p:nvSpPr>
          <p:cNvPr id="31" name="文本框 37"/>
          <p:cNvSpPr txBox="1">
            <a:spLocks noChangeArrowheads="1"/>
          </p:cNvSpPr>
          <p:nvPr/>
        </p:nvSpPr>
        <p:spPr bwMode="auto">
          <a:xfrm>
            <a:off x="8360792" y="3025999"/>
            <a:ext cx="230781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a:t>
            </a:r>
            <a:endParaRPr lang="en-US" altLang="zh-CN" sz="1400" dirty="0">
              <a:solidFill>
                <a:schemeClr val="bg1"/>
              </a:solidFill>
              <a:latin typeface="+mn-lt"/>
              <a:ea typeface="+mn-ea"/>
              <a:cs typeface="+mn-ea"/>
              <a:sym typeface="+mn-lt"/>
            </a:endParaRPr>
          </a:p>
        </p:txBody>
      </p:sp>
      <p:sp>
        <p:nvSpPr>
          <p:cNvPr id="32" name="文本框 33"/>
          <p:cNvSpPr txBox="1">
            <a:spLocks noChangeArrowheads="1"/>
          </p:cNvSpPr>
          <p:nvPr/>
        </p:nvSpPr>
        <p:spPr bwMode="auto">
          <a:xfrm>
            <a:off x="8995831" y="4934611"/>
            <a:ext cx="1037733"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lnSpc>
                <a:spcPct val="120000"/>
              </a:lnSpc>
              <a:spcBef>
                <a:spcPct val="0"/>
              </a:spcBef>
              <a:buFontTx/>
              <a:buNone/>
            </a:pPr>
            <a:r>
              <a:rPr lang="zh-CN" altLang="en-US" sz="1600" b="1" dirty="0">
                <a:solidFill>
                  <a:schemeClr val="bg1"/>
                </a:solidFill>
                <a:latin typeface="+mn-lt"/>
                <a:ea typeface="+mn-ea"/>
                <a:cs typeface="+mn-ea"/>
                <a:sym typeface="+mn-lt"/>
              </a:rPr>
              <a:t>点击编辑</a:t>
            </a:r>
          </a:p>
        </p:txBody>
      </p:sp>
      <p:sp>
        <p:nvSpPr>
          <p:cNvPr id="33" name="文本框 37"/>
          <p:cNvSpPr txBox="1">
            <a:spLocks noChangeArrowheads="1"/>
          </p:cNvSpPr>
          <p:nvPr/>
        </p:nvSpPr>
        <p:spPr bwMode="auto">
          <a:xfrm>
            <a:off x="8360792" y="5306188"/>
            <a:ext cx="230781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a:t>
            </a:r>
            <a:endParaRPr lang="en-US" altLang="zh-CN" sz="1400" dirty="0">
              <a:solidFill>
                <a:schemeClr val="bg1"/>
              </a:solidFill>
              <a:latin typeface="+mn-lt"/>
              <a:ea typeface="+mn-ea"/>
              <a:cs typeface="+mn-ea"/>
              <a:sym typeface="+mn-lt"/>
            </a:endParaRPr>
          </a:p>
        </p:txBody>
      </p:sp>
      <p:sp>
        <p:nvSpPr>
          <p:cNvPr id="34" name="文本框 33"/>
          <p:cNvSpPr txBox="1">
            <a:spLocks noChangeArrowheads="1"/>
          </p:cNvSpPr>
          <p:nvPr/>
        </p:nvSpPr>
        <p:spPr bwMode="auto">
          <a:xfrm>
            <a:off x="5599812" y="4934611"/>
            <a:ext cx="1037733"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lnSpc>
                <a:spcPct val="120000"/>
              </a:lnSpc>
              <a:spcBef>
                <a:spcPct val="0"/>
              </a:spcBef>
              <a:buFontTx/>
              <a:buNone/>
            </a:pPr>
            <a:r>
              <a:rPr lang="zh-CN" altLang="en-US" sz="1600" b="1" dirty="0">
                <a:solidFill>
                  <a:schemeClr val="bg1"/>
                </a:solidFill>
                <a:latin typeface="+mn-lt"/>
                <a:ea typeface="+mn-ea"/>
                <a:cs typeface="+mn-ea"/>
                <a:sym typeface="+mn-lt"/>
              </a:rPr>
              <a:t>点击编辑</a:t>
            </a:r>
          </a:p>
        </p:txBody>
      </p:sp>
      <p:sp>
        <p:nvSpPr>
          <p:cNvPr id="35" name="文本框 37"/>
          <p:cNvSpPr txBox="1">
            <a:spLocks noChangeArrowheads="1"/>
          </p:cNvSpPr>
          <p:nvPr/>
        </p:nvSpPr>
        <p:spPr bwMode="auto">
          <a:xfrm>
            <a:off x="4964773" y="5306188"/>
            <a:ext cx="230781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a:t>
            </a:r>
            <a:endParaRPr lang="en-US" altLang="zh-CN" sz="1400" dirty="0">
              <a:solidFill>
                <a:schemeClr val="bg1"/>
              </a:solidFill>
              <a:latin typeface="+mn-lt"/>
              <a:ea typeface="+mn-ea"/>
              <a:cs typeface="+mn-ea"/>
              <a:sym typeface="+mn-lt"/>
            </a:endParaRPr>
          </a:p>
        </p:txBody>
      </p:sp>
      <p:sp>
        <p:nvSpPr>
          <p:cNvPr id="36" name="文本框 33"/>
          <p:cNvSpPr txBox="1">
            <a:spLocks noChangeArrowheads="1"/>
          </p:cNvSpPr>
          <p:nvPr/>
        </p:nvSpPr>
        <p:spPr bwMode="auto">
          <a:xfrm>
            <a:off x="2231451" y="4934611"/>
            <a:ext cx="1037733"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lnSpc>
                <a:spcPct val="120000"/>
              </a:lnSpc>
              <a:spcBef>
                <a:spcPct val="0"/>
              </a:spcBef>
              <a:buFontTx/>
              <a:buNone/>
            </a:pPr>
            <a:r>
              <a:rPr lang="zh-CN" altLang="en-US" sz="1600" b="1" dirty="0">
                <a:solidFill>
                  <a:schemeClr val="bg1"/>
                </a:solidFill>
                <a:latin typeface="+mn-lt"/>
                <a:ea typeface="+mn-ea"/>
                <a:cs typeface="+mn-ea"/>
                <a:sym typeface="+mn-lt"/>
              </a:rPr>
              <a:t>点击编辑</a:t>
            </a:r>
          </a:p>
        </p:txBody>
      </p:sp>
      <p:sp>
        <p:nvSpPr>
          <p:cNvPr id="37" name="文本框 37"/>
          <p:cNvSpPr txBox="1">
            <a:spLocks noChangeArrowheads="1"/>
          </p:cNvSpPr>
          <p:nvPr/>
        </p:nvSpPr>
        <p:spPr bwMode="auto">
          <a:xfrm>
            <a:off x="1596412" y="5306188"/>
            <a:ext cx="230781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a:t>
            </a:r>
            <a:endParaRPr lang="en-US" altLang="zh-CN" sz="1400" dirty="0">
              <a:solidFill>
                <a:schemeClr val="bg1"/>
              </a:solidFill>
              <a:latin typeface="+mn-lt"/>
              <a:ea typeface="+mn-ea"/>
              <a:cs typeface="+mn-ea"/>
              <a:sym typeface="+mn-lt"/>
            </a:endParaRPr>
          </a:p>
        </p:txBody>
      </p:sp>
      <p:sp>
        <p:nvSpPr>
          <p:cNvPr id="44"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45" name="文本框 44"/>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研究过程及方法</a:t>
            </a:r>
            <a:endParaRPr lang="zh-CN" altLang="en-US" b="1" dirty="0">
              <a:solidFill>
                <a:schemeClr val="bg1"/>
              </a:solidFill>
              <a:cs typeface="+mn-ea"/>
              <a:sym typeface="+mn-lt"/>
            </a:endParaRPr>
          </a:p>
        </p:txBody>
      </p:sp>
      <p:grpSp>
        <p:nvGrpSpPr>
          <p:cNvPr id="46" name="组合 45"/>
          <p:cNvGrpSpPr/>
          <p:nvPr>
            <p:custDataLst>
              <p:tags r:id="rId2"/>
            </p:custDataLst>
          </p:nvPr>
        </p:nvGrpSpPr>
        <p:grpSpPr>
          <a:xfrm>
            <a:off x="319026" y="372249"/>
            <a:ext cx="407472" cy="407472"/>
            <a:chOff x="-1828799" y="-88608"/>
            <a:chExt cx="754743" cy="754743"/>
          </a:xfrm>
        </p:grpSpPr>
        <p:sp>
          <p:nvSpPr>
            <p:cNvPr id="47" name="椭圆 46"/>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椭圆 47"/>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44"/>
          <p:cNvSpPr/>
          <p:nvPr/>
        </p:nvSpPr>
        <p:spPr>
          <a:xfrm>
            <a:off x="6305870" y="2169389"/>
            <a:ext cx="4590731" cy="1475753"/>
          </a:xfrm>
          <a:prstGeom prst="roundRect">
            <a:avLst>
              <a:gd name="adj" fmla="val 9083"/>
            </a:avLst>
          </a:prstGeom>
          <a:noFill/>
          <a:ln>
            <a:solidFill>
              <a:srgbClr val="ADBA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bg1"/>
              </a:solidFill>
              <a:cs typeface="+mn-ea"/>
              <a:sym typeface="+mn-lt"/>
            </a:endParaRPr>
          </a:p>
        </p:txBody>
      </p:sp>
      <p:sp>
        <p:nvSpPr>
          <p:cNvPr id="14" name="矩形 13"/>
          <p:cNvSpPr/>
          <p:nvPr/>
        </p:nvSpPr>
        <p:spPr>
          <a:xfrm>
            <a:off x="6639245" y="2624968"/>
            <a:ext cx="3923980" cy="867930"/>
          </a:xfrm>
          <a:prstGeom prst="rect">
            <a:avLst/>
          </a:prstGeom>
        </p:spPr>
        <p:txBody>
          <a:bodyPr wrap="square">
            <a:spAutoFit/>
          </a:bodyPr>
          <a:lstStyle/>
          <a:p>
            <a:pPr algn="ctr">
              <a:lnSpc>
                <a:spcPct val="120000"/>
              </a:lnSpc>
            </a:pPr>
            <a:r>
              <a:rPr lang="zh-CN" altLang="en-US" sz="1400" dirty="0">
                <a:solidFill>
                  <a:schemeClr val="bg1"/>
                </a:solidFill>
                <a:cs typeface="+mn-ea"/>
                <a:sym typeface="+mn-lt"/>
              </a:rPr>
              <a:t>单击此处编辑您要的内容，建议您在展示时采用微软雅黑字体，本模版所有图形线条及其相应素材均可自由编辑、改色、替换。</a:t>
            </a:r>
          </a:p>
        </p:txBody>
      </p:sp>
      <p:sp>
        <p:nvSpPr>
          <p:cNvPr id="15" name="圆角矩形 46"/>
          <p:cNvSpPr/>
          <p:nvPr/>
        </p:nvSpPr>
        <p:spPr>
          <a:xfrm>
            <a:off x="6305869" y="4379232"/>
            <a:ext cx="4590731" cy="1475753"/>
          </a:xfrm>
          <a:prstGeom prst="roundRect">
            <a:avLst>
              <a:gd name="adj" fmla="val 9083"/>
            </a:avLst>
          </a:prstGeom>
          <a:noFill/>
          <a:ln>
            <a:solidFill>
              <a:srgbClr val="ADBA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bg1"/>
              </a:solidFill>
              <a:cs typeface="+mn-ea"/>
              <a:sym typeface="+mn-lt"/>
            </a:endParaRPr>
          </a:p>
        </p:txBody>
      </p:sp>
      <p:sp>
        <p:nvSpPr>
          <p:cNvPr id="16" name="圆角矩形 48"/>
          <p:cNvSpPr/>
          <p:nvPr/>
        </p:nvSpPr>
        <p:spPr>
          <a:xfrm>
            <a:off x="6961476" y="1935306"/>
            <a:ext cx="3279515" cy="46216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ctr"/>
          <a:lstStyle/>
          <a:p>
            <a:pPr algn="ctr" defTabSz="1450340">
              <a:lnSpc>
                <a:spcPct val="120000"/>
              </a:lnSpc>
            </a:pPr>
            <a:endParaRPr lang="zh-CN" altLang="en-US" sz="1200">
              <a:solidFill>
                <a:schemeClr val="bg1"/>
              </a:solidFill>
              <a:cs typeface="+mn-ea"/>
              <a:sym typeface="+mn-lt"/>
            </a:endParaRPr>
          </a:p>
        </p:txBody>
      </p:sp>
      <p:sp>
        <p:nvSpPr>
          <p:cNvPr id="17" name="文本框 16"/>
          <p:cNvSpPr txBox="1"/>
          <p:nvPr/>
        </p:nvSpPr>
        <p:spPr>
          <a:xfrm>
            <a:off x="7192722" y="1985104"/>
            <a:ext cx="2797972" cy="362343"/>
          </a:xfrm>
          <a:prstGeom prst="rect">
            <a:avLst/>
          </a:prstGeom>
          <a:noFill/>
        </p:spPr>
        <p:txBody>
          <a:bodyPr wrap="square" rtlCol="0">
            <a:spAutoFit/>
          </a:bodyPr>
          <a:lstStyle/>
          <a:p>
            <a:pPr lvl="0" algn="ctr" defTabSz="1216660">
              <a:lnSpc>
                <a:spcPct val="120000"/>
              </a:lnSpc>
              <a:spcBef>
                <a:spcPct val="0"/>
              </a:spcBef>
              <a:defRPr/>
            </a:pPr>
            <a:r>
              <a:rPr lang="zh-CN" altLang="en-US" sz="1600" b="1" dirty="0">
                <a:solidFill>
                  <a:schemeClr val="bg1"/>
                </a:solidFill>
                <a:cs typeface="+mn-ea"/>
                <a:sym typeface="+mn-lt"/>
              </a:rPr>
              <a:t>点击添加标题</a:t>
            </a:r>
            <a:endParaRPr lang="en-US" altLang="zh-CN" sz="1600" b="1" dirty="0">
              <a:solidFill>
                <a:schemeClr val="bg1"/>
              </a:solidFill>
              <a:cs typeface="+mn-ea"/>
              <a:sym typeface="+mn-lt"/>
            </a:endParaRPr>
          </a:p>
        </p:txBody>
      </p:sp>
      <p:sp>
        <p:nvSpPr>
          <p:cNvPr id="18" name="圆角矩形 50"/>
          <p:cNvSpPr/>
          <p:nvPr/>
        </p:nvSpPr>
        <p:spPr>
          <a:xfrm>
            <a:off x="6961476" y="4186456"/>
            <a:ext cx="3279515" cy="46216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rIns="182880" rtlCol="0" anchor="ctr"/>
          <a:lstStyle/>
          <a:p>
            <a:pPr algn="ctr" defTabSz="1450340">
              <a:lnSpc>
                <a:spcPct val="120000"/>
              </a:lnSpc>
            </a:pPr>
            <a:endParaRPr lang="zh-CN" altLang="en-US" sz="1200">
              <a:solidFill>
                <a:schemeClr val="bg1"/>
              </a:solidFill>
              <a:cs typeface="+mn-ea"/>
              <a:sym typeface="+mn-lt"/>
            </a:endParaRPr>
          </a:p>
        </p:txBody>
      </p:sp>
      <p:sp>
        <p:nvSpPr>
          <p:cNvPr id="19" name="文本框 18"/>
          <p:cNvSpPr txBox="1"/>
          <p:nvPr/>
        </p:nvSpPr>
        <p:spPr>
          <a:xfrm>
            <a:off x="7173672" y="4238734"/>
            <a:ext cx="2797972" cy="362343"/>
          </a:xfrm>
          <a:prstGeom prst="rect">
            <a:avLst/>
          </a:prstGeom>
          <a:noFill/>
        </p:spPr>
        <p:txBody>
          <a:bodyPr wrap="square" rtlCol="0">
            <a:spAutoFit/>
          </a:bodyPr>
          <a:lstStyle/>
          <a:p>
            <a:pPr lvl="0" algn="ctr" defTabSz="1216660">
              <a:lnSpc>
                <a:spcPct val="120000"/>
              </a:lnSpc>
              <a:spcBef>
                <a:spcPct val="0"/>
              </a:spcBef>
              <a:defRPr/>
            </a:pPr>
            <a:r>
              <a:rPr lang="zh-CN" altLang="en-US" sz="1600" b="1" dirty="0">
                <a:solidFill>
                  <a:schemeClr val="bg1"/>
                </a:solidFill>
                <a:cs typeface="+mn-ea"/>
                <a:sym typeface="+mn-lt"/>
              </a:rPr>
              <a:t>点击添加标题</a:t>
            </a:r>
            <a:endParaRPr lang="en-US" altLang="zh-CN" sz="1600" b="1" dirty="0">
              <a:solidFill>
                <a:schemeClr val="bg1"/>
              </a:solidFill>
              <a:cs typeface="+mn-ea"/>
              <a:sym typeface="+mn-lt"/>
            </a:endParaRPr>
          </a:p>
        </p:txBody>
      </p:sp>
      <p:sp>
        <p:nvSpPr>
          <p:cNvPr id="20" name="矩形 19"/>
          <p:cNvSpPr/>
          <p:nvPr/>
        </p:nvSpPr>
        <p:spPr>
          <a:xfrm>
            <a:off x="6639245" y="4841276"/>
            <a:ext cx="3923980" cy="845616"/>
          </a:xfrm>
          <a:prstGeom prst="rect">
            <a:avLst/>
          </a:prstGeom>
        </p:spPr>
        <p:txBody>
          <a:bodyPr wrap="square">
            <a:spAutoFit/>
          </a:bodyPr>
          <a:lstStyle/>
          <a:p>
            <a:pPr algn="ctr">
              <a:lnSpc>
                <a:spcPct val="120000"/>
              </a:lnSpc>
            </a:pPr>
            <a:r>
              <a:rPr lang="zh-CN" altLang="en-US" sz="1400" dirty="0">
                <a:solidFill>
                  <a:schemeClr val="bg1"/>
                </a:solidFill>
                <a:cs typeface="+mn-ea"/>
                <a:sym typeface="+mn-lt"/>
              </a:rPr>
              <a:t>单击此处编辑您要的内容，建议您在展示时采用微软雅黑字体，本模版所有图形线条及其相应素材均可自由编辑、改色、替换。</a:t>
            </a:r>
          </a:p>
        </p:txBody>
      </p:sp>
      <p:sp>
        <p:nvSpPr>
          <p:cNvPr id="24"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25" name="文本框 24"/>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研究过程及方法</a:t>
            </a:r>
            <a:endParaRPr lang="zh-CN" altLang="en-US" b="1" dirty="0">
              <a:solidFill>
                <a:schemeClr val="bg1"/>
              </a:solidFill>
              <a:cs typeface="+mn-ea"/>
              <a:sym typeface="+mn-lt"/>
            </a:endParaRPr>
          </a:p>
        </p:txBody>
      </p:sp>
      <p:grpSp>
        <p:nvGrpSpPr>
          <p:cNvPr id="21" name="组合 20"/>
          <p:cNvGrpSpPr/>
          <p:nvPr>
            <p:custDataLst>
              <p:tags r:id="rId2"/>
            </p:custDataLst>
          </p:nvPr>
        </p:nvGrpSpPr>
        <p:grpSpPr>
          <a:xfrm>
            <a:off x="319026" y="372249"/>
            <a:ext cx="407472" cy="407472"/>
            <a:chOff x="-1828799" y="-88608"/>
            <a:chExt cx="754743" cy="754743"/>
          </a:xfrm>
        </p:grpSpPr>
        <p:sp>
          <p:nvSpPr>
            <p:cNvPr id="22" name="椭圆 21"/>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8" name="椭圆 27"/>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pic>
        <p:nvPicPr>
          <p:cNvPr id="6" name="图片占位符 5"/>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l="3267" r="3267"/>
          <a:stretch>
            <a:fillRect/>
          </a:stretch>
        </p:blip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l="-1000" r="-1000"/>
          </a:stretch>
        </a:blipFill>
        <a:effectLst/>
      </p:bgPr>
    </p:bg>
    <p:spTree>
      <p:nvGrpSpPr>
        <p:cNvPr id="1" name=""/>
        <p:cNvGrpSpPr/>
        <p:nvPr/>
      </p:nvGrpSpPr>
      <p:grpSpPr>
        <a:xfrm>
          <a:off x="0" y="0"/>
          <a:ext cx="0" cy="0"/>
          <a:chOff x="0" y="0"/>
          <a:chExt cx="0" cy="0"/>
        </a:xfrm>
      </p:grpSpPr>
      <p:sp>
        <p:nvSpPr>
          <p:cNvPr id="7" name="文本框 6"/>
          <p:cNvSpPr txBox="1"/>
          <p:nvPr/>
        </p:nvSpPr>
        <p:spPr>
          <a:xfrm>
            <a:off x="4509099" y="3152995"/>
            <a:ext cx="3193092" cy="632224"/>
          </a:xfrm>
          <a:prstGeom prst="rect">
            <a:avLst/>
          </a:prstGeom>
          <a:noFill/>
        </p:spPr>
        <p:txBody>
          <a:bodyPr wrap="square" rtlCol="0">
            <a:spAutoFit/>
          </a:bodyPr>
          <a:lstStyle/>
          <a:p>
            <a:pPr algn="ctr">
              <a:lnSpc>
                <a:spcPct val="120000"/>
              </a:lnSpc>
            </a:pPr>
            <a:r>
              <a:rPr lang="zh-CN" altLang="en-US" sz="3200" b="1">
                <a:solidFill>
                  <a:schemeClr val="bg1"/>
                </a:solidFill>
                <a:cs typeface="+mn-ea"/>
                <a:sym typeface="+mn-lt"/>
              </a:rPr>
              <a:t>研究结论</a:t>
            </a:r>
            <a:endParaRPr lang="zh-CN" altLang="en-US" sz="3200" b="1" dirty="0">
              <a:solidFill>
                <a:schemeClr val="bg1"/>
              </a:solidFill>
              <a:cs typeface="+mn-ea"/>
              <a:sym typeface="+mn-lt"/>
            </a:endParaRPr>
          </a:p>
        </p:txBody>
      </p:sp>
      <p:sp>
        <p:nvSpPr>
          <p:cNvPr id="8" name="矩形 7"/>
          <p:cNvSpPr/>
          <p:nvPr/>
        </p:nvSpPr>
        <p:spPr>
          <a:xfrm>
            <a:off x="4331325" y="3728069"/>
            <a:ext cx="3548641" cy="585417"/>
          </a:xfrm>
          <a:prstGeom prst="rect">
            <a:avLst/>
          </a:prstGeom>
        </p:spPr>
        <p:txBody>
          <a:bodyPr wrap="square">
            <a:spAutoFit/>
          </a:bodyPr>
          <a:lstStyle/>
          <a:p>
            <a:pPr algn="ctr">
              <a:lnSpc>
                <a:spcPct val="120000"/>
              </a:lnSpc>
            </a:pPr>
            <a:r>
              <a:rPr lang="en-US" altLang="zh-CN" sz="1400">
                <a:solidFill>
                  <a:schemeClr val="bg1"/>
                </a:solidFill>
                <a:cs typeface="+mn-ea"/>
                <a:sym typeface="+mn-lt"/>
              </a:rPr>
              <a:t>Lorem ipsum dolor sit </a:t>
            </a:r>
            <a:r>
              <a:rPr lang="en-US" altLang="zh-CN" sz="1400" err="1">
                <a:solidFill>
                  <a:schemeClr val="bg1"/>
                </a:solidFill>
                <a:cs typeface="+mn-ea"/>
                <a:sym typeface="+mn-lt"/>
              </a:rPr>
              <a:t>amet</a:t>
            </a:r>
            <a:r>
              <a:rPr lang="en-US" altLang="zh-CN" sz="1400">
                <a:solidFill>
                  <a:schemeClr val="bg1"/>
                </a:solidFill>
                <a:cs typeface="+mn-ea"/>
                <a:sym typeface="+mn-lt"/>
              </a:rPr>
              <a:t>, </a:t>
            </a:r>
            <a:r>
              <a:rPr lang="en-US" altLang="zh-CN" sz="1400" err="1">
                <a:solidFill>
                  <a:schemeClr val="bg1"/>
                </a:solidFill>
                <a:cs typeface="+mn-ea"/>
                <a:sym typeface="+mn-lt"/>
              </a:rPr>
              <a:t>consectetur</a:t>
            </a:r>
            <a:r>
              <a:rPr lang="en-US" altLang="zh-CN" sz="1400">
                <a:solidFill>
                  <a:schemeClr val="bg1"/>
                </a:solidFill>
                <a:cs typeface="+mn-ea"/>
                <a:sym typeface="+mn-lt"/>
              </a:rPr>
              <a:t> </a:t>
            </a:r>
            <a:r>
              <a:rPr lang="en-US" altLang="zh-CN" sz="1400" err="1">
                <a:solidFill>
                  <a:schemeClr val="bg1"/>
                </a:solidFill>
                <a:cs typeface="+mn-ea"/>
                <a:sym typeface="+mn-lt"/>
              </a:rPr>
              <a:t>adipisicing</a:t>
            </a:r>
            <a:r>
              <a:rPr lang="en-US" altLang="zh-CN" sz="1400">
                <a:solidFill>
                  <a:schemeClr val="bg1"/>
                </a:solidFill>
                <a:cs typeface="+mn-ea"/>
                <a:sym typeface="+mn-lt"/>
              </a:rPr>
              <a:t> </a:t>
            </a:r>
            <a:r>
              <a:rPr lang="en-US" altLang="zh-CN" sz="1400" err="1">
                <a:solidFill>
                  <a:schemeClr val="bg1"/>
                </a:solidFill>
                <a:cs typeface="+mn-ea"/>
                <a:sym typeface="+mn-lt"/>
              </a:rPr>
              <a:t>elit</a:t>
            </a:r>
            <a:r>
              <a:rPr lang="en-US" altLang="zh-CN" sz="1400">
                <a:solidFill>
                  <a:schemeClr val="bg1"/>
                </a:solidFill>
                <a:cs typeface="+mn-ea"/>
                <a:sym typeface="+mn-lt"/>
              </a:rPr>
              <a:t>, </a:t>
            </a:r>
            <a:r>
              <a:rPr lang="en-US" altLang="zh-CN" sz="1400" err="1">
                <a:solidFill>
                  <a:schemeClr val="bg1"/>
                </a:solidFill>
                <a:cs typeface="+mn-ea"/>
                <a:sym typeface="+mn-lt"/>
              </a:rPr>
              <a:t>sed</a:t>
            </a:r>
            <a:r>
              <a:rPr lang="en-US" altLang="zh-CN" sz="1400">
                <a:solidFill>
                  <a:schemeClr val="bg1"/>
                </a:solidFill>
                <a:cs typeface="+mn-ea"/>
                <a:sym typeface="+mn-lt"/>
              </a:rPr>
              <a:t> do eiusmod</a:t>
            </a:r>
            <a:endParaRPr lang="zh-CN" altLang="en-US" sz="1400">
              <a:solidFill>
                <a:schemeClr val="bg1"/>
              </a:solidFill>
              <a:cs typeface="+mn-ea"/>
              <a:sym typeface="+mn-lt"/>
            </a:endParaRPr>
          </a:p>
        </p:txBody>
      </p:sp>
      <p:sp>
        <p:nvSpPr>
          <p:cNvPr id="9" name="文本框 8"/>
          <p:cNvSpPr txBox="1"/>
          <p:nvPr/>
        </p:nvSpPr>
        <p:spPr>
          <a:xfrm>
            <a:off x="5039745" y="2119343"/>
            <a:ext cx="2112510" cy="1167756"/>
          </a:xfrm>
          <a:prstGeom prst="rect">
            <a:avLst/>
          </a:prstGeom>
          <a:noFill/>
        </p:spPr>
        <p:txBody>
          <a:bodyPr wrap="square" rtlCol="0">
            <a:spAutoFit/>
          </a:bodyPr>
          <a:lstStyle/>
          <a:p>
            <a:pPr algn="ctr">
              <a:lnSpc>
                <a:spcPct val="130000"/>
              </a:lnSpc>
            </a:pPr>
            <a:r>
              <a:rPr lang="en-US" altLang="zh-CN" sz="6000" b="1">
                <a:solidFill>
                  <a:schemeClr val="bg1"/>
                </a:solidFill>
                <a:latin typeface="Arial" panose="020B0604020202020204" pitchFamily="34" charset="0"/>
                <a:ea typeface="微软雅黑" panose="020B0503020204020204" pitchFamily="34" charset="-122"/>
              </a:rPr>
              <a:t>04</a:t>
            </a:r>
            <a:endParaRPr lang="zh-CN" altLang="en-US" sz="6000" b="1" dirty="0">
              <a:solidFill>
                <a:schemeClr val="bg1"/>
              </a:solidFill>
              <a:latin typeface="Arial" panose="020B0604020202020204" pitchFamily="34" charset="0"/>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32" name="文本框 31"/>
          <p:cNvSpPr txBox="1"/>
          <p:nvPr/>
        </p:nvSpPr>
        <p:spPr>
          <a:xfrm>
            <a:off x="1958227" y="1806679"/>
            <a:ext cx="2489200" cy="429798"/>
          </a:xfrm>
          <a:prstGeom prst="rect">
            <a:avLst/>
          </a:prstGeom>
          <a:noFill/>
        </p:spPr>
        <p:txBody>
          <a:bodyPr wrap="square" rtlCol="0">
            <a:spAutoFit/>
          </a:bodyPr>
          <a:lstStyle/>
          <a:p>
            <a:pPr>
              <a:lnSpc>
                <a:spcPct val="120000"/>
              </a:lnSpc>
            </a:pPr>
            <a:r>
              <a:rPr lang="zh-CN" altLang="en-US" sz="2000" b="1">
                <a:solidFill>
                  <a:schemeClr val="bg1"/>
                </a:solidFill>
                <a:cs typeface="+mn-ea"/>
                <a:sym typeface="+mn-lt"/>
              </a:rPr>
              <a:t>研究目的及意义</a:t>
            </a:r>
            <a:endParaRPr lang="zh-CN" altLang="en-US" sz="2000" b="1" dirty="0">
              <a:solidFill>
                <a:schemeClr val="bg1"/>
              </a:solidFill>
              <a:cs typeface="+mn-ea"/>
              <a:sym typeface="+mn-lt"/>
            </a:endParaRPr>
          </a:p>
        </p:txBody>
      </p:sp>
      <p:sp>
        <p:nvSpPr>
          <p:cNvPr id="37" name="矩形 36"/>
          <p:cNvSpPr/>
          <p:nvPr/>
        </p:nvSpPr>
        <p:spPr>
          <a:xfrm>
            <a:off x="1958227" y="2197522"/>
            <a:ext cx="3860711" cy="585417"/>
          </a:xfrm>
          <a:prstGeom prst="rect">
            <a:avLst/>
          </a:prstGeom>
        </p:spPr>
        <p:txBody>
          <a:bodyPr wrap="square">
            <a:spAutoFit/>
          </a:bodyPr>
          <a:lstStyle/>
          <a:p>
            <a:pPr>
              <a:lnSpc>
                <a:spcPct val="120000"/>
              </a:lnSpc>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39" name="文本框 38"/>
          <p:cNvSpPr txBox="1"/>
          <p:nvPr/>
        </p:nvSpPr>
        <p:spPr>
          <a:xfrm>
            <a:off x="1958227" y="2963883"/>
            <a:ext cx="2489200" cy="429798"/>
          </a:xfrm>
          <a:prstGeom prst="rect">
            <a:avLst/>
          </a:prstGeom>
          <a:noFill/>
        </p:spPr>
        <p:txBody>
          <a:bodyPr wrap="square" rtlCol="0">
            <a:spAutoFit/>
          </a:bodyPr>
          <a:lstStyle/>
          <a:p>
            <a:pPr>
              <a:lnSpc>
                <a:spcPct val="120000"/>
              </a:lnSpc>
            </a:pPr>
            <a:r>
              <a:rPr lang="zh-CN" altLang="en-US" sz="2000" b="1">
                <a:solidFill>
                  <a:schemeClr val="bg1"/>
                </a:solidFill>
                <a:cs typeface="+mn-ea"/>
                <a:sym typeface="+mn-lt"/>
              </a:rPr>
              <a:t>研究文献综述</a:t>
            </a:r>
            <a:endParaRPr lang="zh-CN" altLang="en-US" sz="2000" b="1" dirty="0">
              <a:solidFill>
                <a:schemeClr val="bg1"/>
              </a:solidFill>
              <a:cs typeface="+mn-ea"/>
              <a:sym typeface="+mn-lt"/>
            </a:endParaRPr>
          </a:p>
        </p:txBody>
      </p:sp>
      <p:sp>
        <p:nvSpPr>
          <p:cNvPr id="45" name="矩形 44"/>
          <p:cNvSpPr/>
          <p:nvPr/>
        </p:nvSpPr>
        <p:spPr>
          <a:xfrm>
            <a:off x="1958228" y="3354726"/>
            <a:ext cx="3860710" cy="585417"/>
          </a:xfrm>
          <a:prstGeom prst="rect">
            <a:avLst/>
          </a:prstGeom>
        </p:spPr>
        <p:txBody>
          <a:bodyPr wrap="square">
            <a:spAutoFit/>
          </a:bodyPr>
          <a:lstStyle/>
          <a:p>
            <a:pPr>
              <a:lnSpc>
                <a:spcPct val="120000"/>
              </a:lnSpc>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48" name="文本框 47"/>
          <p:cNvSpPr txBox="1"/>
          <p:nvPr/>
        </p:nvSpPr>
        <p:spPr>
          <a:xfrm>
            <a:off x="1958227" y="4121087"/>
            <a:ext cx="2489200" cy="429798"/>
          </a:xfrm>
          <a:prstGeom prst="rect">
            <a:avLst/>
          </a:prstGeom>
          <a:noFill/>
        </p:spPr>
        <p:txBody>
          <a:bodyPr wrap="square" rtlCol="0">
            <a:spAutoFit/>
          </a:bodyPr>
          <a:lstStyle/>
          <a:p>
            <a:pPr>
              <a:lnSpc>
                <a:spcPct val="120000"/>
              </a:lnSpc>
            </a:pPr>
            <a:r>
              <a:rPr lang="zh-CN" altLang="en-US" sz="2000" b="1">
                <a:solidFill>
                  <a:schemeClr val="bg1"/>
                </a:solidFill>
                <a:cs typeface="+mn-ea"/>
                <a:sym typeface="+mn-lt"/>
              </a:rPr>
              <a:t>研究方法及过程</a:t>
            </a:r>
            <a:endParaRPr lang="zh-CN" altLang="en-US" sz="2000" b="1" dirty="0">
              <a:solidFill>
                <a:schemeClr val="bg1"/>
              </a:solidFill>
              <a:cs typeface="+mn-ea"/>
              <a:sym typeface="+mn-lt"/>
            </a:endParaRPr>
          </a:p>
        </p:txBody>
      </p:sp>
      <p:sp>
        <p:nvSpPr>
          <p:cNvPr id="51" name="矩形 50"/>
          <p:cNvSpPr/>
          <p:nvPr/>
        </p:nvSpPr>
        <p:spPr>
          <a:xfrm>
            <a:off x="1958228" y="4511930"/>
            <a:ext cx="3860710" cy="585417"/>
          </a:xfrm>
          <a:prstGeom prst="rect">
            <a:avLst/>
          </a:prstGeom>
        </p:spPr>
        <p:txBody>
          <a:bodyPr wrap="square">
            <a:spAutoFit/>
          </a:bodyPr>
          <a:lstStyle/>
          <a:p>
            <a:pPr>
              <a:lnSpc>
                <a:spcPct val="120000"/>
              </a:lnSpc>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57" name="文本框 56"/>
          <p:cNvSpPr txBox="1"/>
          <p:nvPr/>
        </p:nvSpPr>
        <p:spPr>
          <a:xfrm>
            <a:off x="1958227" y="5278290"/>
            <a:ext cx="2489200" cy="429798"/>
          </a:xfrm>
          <a:prstGeom prst="rect">
            <a:avLst/>
          </a:prstGeom>
          <a:noFill/>
        </p:spPr>
        <p:txBody>
          <a:bodyPr wrap="square" rtlCol="0">
            <a:spAutoFit/>
          </a:bodyPr>
          <a:lstStyle/>
          <a:p>
            <a:pPr>
              <a:lnSpc>
                <a:spcPct val="120000"/>
              </a:lnSpc>
            </a:pPr>
            <a:r>
              <a:rPr lang="zh-CN" altLang="en-US" sz="2000" b="1">
                <a:solidFill>
                  <a:schemeClr val="bg1"/>
                </a:solidFill>
                <a:cs typeface="+mn-ea"/>
                <a:sym typeface="+mn-lt"/>
              </a:rPr>
              <a:t>研究结论</a:t>
            </a:r>
            <a:endParaRPr lang="zh-CN" altLang="en-US" sz="2000" b="1" dirty="0">
              <a:solidFill>
                <a:schemeClr val="bg1"/>
              </a:solidFill>
              <a:cs typeface="+mn-ea"/>
              <a:sym typeface="+mn-lt"/>
            </a:endParaRPr>
          </a:p>
        </p:txBody>
      </p:sp>
      <p:sp>
        <p:nvSpPr>
          <p:cNvPr id="58" name="矩形 57"/>
          <p:cNvSpPr/>
          <p:nvPr/>
        </p:nvSpPr>
        <p:spPr>
          <a:xfrm>
            <a:off x="1958228" y="5669133"/>
            <a:ext cx="3860710" cy="585417"/>
          </a:xfrm>
          <a:prstGeom prst="rect">
            <a:avLst/>
          </a:prstGeom>
        </p:spPr>
        <p:txBody>
          <a:bodyPr wrap="square">
            <a:spAutoFit/>
          </a:bodyPr>
          <a:lstStyle/>
          <a:p>
            <a:pPr>
              <a:lnSpc>
                <a:spcPct val="120000"/>
              </a:lnSpc>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grpSp>
        <p:nvGrpSpPr>
          <p:cNvPr id="59" name="组合 58"/>
          <p:cNvGrpSpPr/>
          <p:nvPr/>
        </p:nvGrpSpPr>
        <p:grpSpPr>
          <a:xfrm>
            <a:off x="935130" y="569656"/>
            <a:ext cx="1009330" cy="5406412"/>
            <a:chOff x="935130" y="626806"/>
            <a:chExt cx="1009330" cy="5406412"/>
          </a:xfrm>
        </p:grpSpPr>
        <p:cxnSp>
          <p:nvCxnSpPr>
            <p:cNvPr id="60" name="直接连接符 59"/>
            <p:cNvCxnSpPr>
              <a:stCxn id="70" idx="4"/>
            </p:cNvCxnSpPr>
            <p:nvPr/>
          </p:nvCxnSpPr>
          <p:spPr>
            <a:xfrm>
              <a:off x="1439795" y="1636136"/>
              <a:ext cx="0" cy="405658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a:off x="1240677" y="2186179"/>
              <a:ext cx="419100" cy="419100"/>
            </a:xfrm>
            <a:prstGeom prst="ellipse">
              <a:avLst/>
            </a:pr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sym typeface="+mn-lt"/>
              </a:endParaRPr>
            </a:p>
          </p:txBody>
        </p:sp>
        <p:sp>
          <p:nvSpPr>
            <p:cNvPr id="62" name="文本框 61"/>
            <p:cNvSpPr txBox="1"/>
            <p:nvPr/>
          </p:nvSpPr>
          <p:spPr>
            <a:xfrm>
              <a:off x="1220371" y="2124977"/>
              <a:ext cx="439964" cy="494431"/>
            </a:xfrm>
            <a:prstGeom prst="rect">
              <a:avLst/>
            </a:prstGeom>
            <a:noFill/>
            <a:ln>
              <a:noFill/>
            </a:ln>
          </p:spPr>
          <p:txBody>
            <a:bodyPr wrap="square" rtlCol="0">
              <a:spAutoFit/>
            </a:bodyPr>
            <a:lstStyle/>
            <a:p>
              <a:pPr algn="ctr">
                <a:lnSpc>
                  <a:spcPct val="120000"/>
                </a:lnSpc>
              </a:pPr>
              <a:r>
                <a:rPr lang="en-US" altLang="zh-CN" b="1">
                  <a:solidFill>
                    <a:srgbClr val="142233"/>
                  </a:solidFill>
                  <a:cs typeface="+mn-ea"/>
                  <a:sym typeface="+mn-lt"/>
                </a:rPr>
                <a:t>1</a:t>
              </a:r>
              <a:endParaRPr lang="zh-CN" altLang="en-US" b="1" dirty="0">
                <a:solidFill>
                  <a:srgbClr val="142233"/>
                </a:solidFill>
                <a:cs typeface="+mn-ea"/>
                <a:sym typeface="+mn-lt"/>
              </a:endParaRPr>
            </a:p>
          </p:txBody>
        </p:sp>
        <p:sp>
          <p:nvSpPr>
            <p:cNvPr id="63" name="椭圆 62"/>
            <p:cNvSpPr/>
            <p:nvPr/>
          </p:nvSpPr>
          <p:spPr>
            <a:xfrm>
              <a:off x="1240677" y="3323816"/>
              <a:ext cx="419100" cy="419100"/>
            </a:xfrm>
            <a:prstGeom prst="ellipse">
              <a:avLst/>
            </a:pr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sym typeface="+mn-lt"/>
              </a:endParaRPr>
            </a:p>
          </p:txBody>
        </p:sp>
        <p:sp>
          <p:nvSpPr>
            <p:cNvPr id="64" name="文本框 63"/>
            <p:cNvSpPr txBox="1"/>
            <p:nvPr/>
          </p:nvSpPr>
          <p:spPr>
            <a:xfrm>
              <a:off x="1220371" y="3262614"/>
              <a:ext cx="439964" cy="494431"/>
            </a:xfrm>
            <a:prstGeom prst="rect">
              <a:avLst/>
            </a:prstGeom>
            <a:noFill/>
            <a:ln>
              <a:noFill/>
            </a:ln>
          </p:spPr>
          <p:txBody>
            <a:bodyPr wrap="square" rtlCol="0">
              <a:spAutoFit/>
            </a:bodyPr>
            <a:lstStyle/>
            <a:p>
              <a:pPr algn="ctr">
                <a:lnSpc>
                  <a:spcPct val="120000"/>
                </a:lnSpc>
              </a:pPr>
              <a:r>
                <a:rPr lang="en-US" altLang="zh-CN" b="1">
                  <a:solidFill>
                    <a:srgbClr val="142233"/>
                  </a:solidFill>
                  <a:cs typeface="+mn-ea"/>
                  <a:sym typeface="+mn-lt"/>
                </a:rPr>
                <a:t>2</a:t>
              </a:r>
              <a:endParaRPr lang="zh-CN" altLang="en-US" b="1" dirty="0">
                <a:solidFill>
                  <a:srgbClr val="142233"/>
                </a:solidFill>
                <a:cs typeface="+mn-ea"/>
                <a:sym typeface="+mn-lt"/>
              </a:endParaRPr>
            </a:p>
          </p:txBody>
        </p:sp>
        <p:sp>
          <p:nvSpPr>
            <p:cNvPr id="65" name="椭圆 64"/>
            <p:cNvSpPr/>
            <p:nvPr/>
          </p:nvSpPr>
          <p:spPr>
            <a:xfrm>
              <a:off x="1240677" y="4502672"/>
              <a:ext cx="419100" cy="419100"/>
            </a:xfrm>
            <a:prstGeom prst="ellipse">
              <a:avLst/>
            </a:pr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sym typeface="+mn-lt"/>
              </a:endParaRPr>
            </a:p>
          </p:txBody>
        </p:sp>
        <p:sp>
          <p:nvSpPr>
            <p:cNvPr id="66" name="文本框 65"/>
            <p:cNvSpPr txBox="1"/>
            <p:nvPr/>
          </p:nvSpPr>
          <p:spPr>
            <a:xfrm>
              <a:off x="1220371" y="4441470"/>
              <a:ext cx="439964" cy="494431"/>
            </a:xfrm>
            <a:prstGeom prst="rect">
              <a:avLst/>
            </a:prstGeom>
            <a:noFill/>
            <a:ln>
              <a:noFill/>
            </a:ln>
          </p:spPr>
          <p:txBody>
            <a:bodyPr wrap="square" rtlCol="0">
              <a:spAutoFit/>
            </a:bodyPr>
            <a:lstStyle/>
            <a:p>
              <a:pPr algn="ctr">
                <a:lnSpc>
                  <a:spcPct val="120000"/>
                </a:lnSpc>
              </a:pPr>
              <a:r>
                <a:rPr lang="en-US" altLang="zh-CN" b="1">
                  <a:solidFill>
                    <a:srgbClr val="142233"/>
                  </a:solidFill>
                  <a:cs typeface="+mn-ea"/>
                  <a:sym typeface="+mn-lt"/>
                </a:rPr>
                <a:t>3</a:t>
              </a:r>
              <a:endParaRPr lang="zh-CN" altLang="en-US" b="1" dirty="0">
                <a:solidFill>
                  <a:srgbClr val="142233"/>
                </a:solidFill>
                <a:cs typeface="+mn-ea"/>
                <a:sym typeface="+mn-lt"/>
              </a:endParaRPr>
            </a:p>
          </p:txBody>
        </p:sp>
        <p:sp>
          <p:nvSpPr>
            <p:cNvPr id="67" name="椭圆 66"/>
            <p:cNvSpPr/>
            <p:nvPr/>
          </p:nvSpPr>
          <p:spPr>
            <a:xfrm>
              <a:off x="1240677" y="5599989"/>
              <a:ext cx="419100" cy="419100"/>
            </a:xfrm>
            <a:prstGeom prst="ellipse">
              <a:avLst/>
            </a:pr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sym typeface="+mn-lt"/>
              </a:endParaRPr>
            </a:p>
          </p:txBody>
        </p:sp>
        <p:sp>
          <p:nvSpPr>
            <p:cNvPr id="68" name="文本框 67"/>
            <p:cNvSpPr txBox="1"/>
            <p:nvPr/>
          </p:nvSpPr>
          <p:spPr>
            <a:xfrm>
              <a:off x="1220371" y="5538787"/>
              <a:ext cx="439964" cy="494431"/>
            </a:xfrm>
            <a:prstGeom prst="rect">
              <a:avLst/>
            </a:prstGeom>
            <a:noFill/>
            <a:ln>
              <a:noFill/>
            </a:ln>
          </p:spPr>
          <p:txBody>
            <a:bodyPr wrap="square" rtlCol="0">
              <a:spAutoFit/>
            </a:bodyPr>
            <a:lstStyle/>
            <a:p>
              <a:pPr algn="ctr">
                <a:lnSpc>
                  <a:spcPct val="120000"/>
                </a:lnSpc>
              </a:pPr>
              <a:r>
                <a:rPr lang="en-US" altLang="zh-CN" b="1">
                  <a:solidFill>
                    <a:srgbClr val="142233"/>
                  </a:solidFill>
                  <a:cs typeface="+mn-ea"/>
                  <a:sym typeface="+mn-lt"/>
                </a:rPr>
                <a:t>4</a:t>
              </a:r>
              <a:endParaRPr lang="zh-CN" altLang="en-US" b="1" dirty="0">
                <a:solidFill>
                  <a:srgbClr val="142233"/>
                </a:solidFill>
                <a:cs typeface="+mn-ea"/>
                <a:sym typeface="+mn-lt"/>
              </a:endParaRPr>
            </a:p>
          </p:txBody>
        </p:sp>
        <p:grpSp>
          <p:nvGrpSpPr>
            <p:cNvPr id="69" name="组合 68"/>
            <p:cNvGrpSpPr/>
            <p:nvPr/>
          </p:nvGrpSpPr>
          <p:grpSpPr>
            <a:xfrm>
              <a:off x="935130" y="626806"/>
              <a:ext cx="1009330" cy="1009330"/>
              <a:chOff x="6383884" y="509788"/>
              <a:chExt cx="1009330" cy="1009330"/>
            </a:xfrm>
          </p:grpSpPr>
          <p:sp>
            <p:nvSpPr>
              <p:cNvPr id="70" name="椭圆 69"/>
              <p:cNvSpPr/>
              <p:nvPr/>
            </p:nvSpPr>
            <p:spPr>
              <a:xfrm>
                <a:off x="6383884" y="509788"/>
                <a:ext cx="1009330" cy="1009330"/>
              </a:xfrm>
              <a:prstGeom prst="ellipse">
                <a:avLst/>
              </a:pr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1" name="文本框 70"/>
              <p:cNvSpPr txBox="1"/>
              <p:nvPr/>
            </p:nvSpPr>
            <p:spPr>
              <a:xfrm>
                <a:off x="6485756" y="791240"/>
                <a:ext cx="799962" cy="429798"/>
              </a:xfrm>
              <a:prstGeom prst="rect">
                <a:avLst/>
              </a:prstGeom>
              <a:noFill/>
            </p:spPr>
            <p:txBody>
              <a:bodyPr wrap="square" rtlCol="0">
                <a:spAutoFit/>
              </a:bodyPr>
              <a:lstStyle/>
              <a:p>
                <a:pPr algn="ctr">
                  <a:lnSpc>
                    <a:spcPct val="120000"/>
                  </a:lnSpc>
                </a:pPr>
                <a:r>
                  <a:rPr lang="zh-CN" altLang="en-US" sz="2000" b="1">
                    <a:solidFill>
                      <a:srgbClr val="142233"/>
                    </a:solidFill>
                    <a:cs typeface="+mn-ea"/>
                    <a:sym typeface="+mn-lt"/>
                  </a:rPr>
                  <a:t>目录</a:t>
                </a:r>
                <a:endParaRPr lang="zh-CN" altLang="en-US" sz="2000" b="1" dirty="0">
                  <a:solidFill>
                    <a:srgbClr val="142233"/>
                  </a:solidFill>
                  <a:cs typeface="+mn-ea"/>
                  <a:sym typeface="+mn-lt"/>
                </a:endParaRPr>
              </a:p>
            </p:txBody>
          </p:sp>
        </p:gr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564"/>
          <p:cNvSpPr/>
          <p:nvPr/>
        </p:nvSpPr>
        <p:spPr>
          <a:xfrm>
            <a:off x="1635125" y="2171700"/>
            <a:ext cx="1643063"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chemeClr val="bg1"/>
              </a:solidFill>
              <a:effectLst>
                <a:outerShdw blurRad="38100" dist="12700" dir="5400000" rotWithShape="0">
                  <a:srgbClr val="000000">
                    <a:alpha val="50000"/>
                  </a:srgbClr>
                </a:outerShdw>
              </a:effectLst>
              <a:latin typeface="+mn-lt"/>
              <a:ea typeface="+mn-ea"/>
            </a:endParaRPr>
          </a:p>
        </p:txBody>
      </p:sp>
      <p:graphicFrame>
        <p:nvGraphicFramePr>
          <p:cNvPr id="35" name="Chart 565"/>
          <p:cNvGraphicFramePr/>
          <p:nvPr/>
        </p:nvGraphicFramePr>
        <p:xfrm>
          <a:off x="1511300" y="2038350"/>
          <a:ext cx="1898650" cy="1898650"/>
        </p:xfrm>
        <a:graphic>
          <a:graphicData uri="http://schemas.openxmlformats.org/drawingml/2006/chart">
            <c:chart xmlns:c="http://schemas.openxmlformats.org/drawingml/2006/chart" xmlns:r="http://schemas.openxmlformats.org/officeDocument/2006/relationships" r:id="rId4"/>
          </a:graphicData>
        </a:graphic>
      </p:graphicFrame>
      <p:sp>
        <p:nvSpPr>
          <p:cNvPr id="36" name="Shape 566"/>
          <p:cNvSpPr>
            <a:spLocks noChangeArrowheads="1"/>
          </p:cNvSpPr>
          <p:nvPr/>
        </p:nvSpPr>
        <p:spPr bwMode="auto">
          <a:xfrm>
            <a:off x="2118518" y="2687638"/>
            <a:ext cx="80470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a:solidFill>
                  <a:schemeClr val="bg1"/>
                </a:solidFill>
                <a:ea typeface="Oswald Regular"/>
                <a:cs typeface="Oswald Regular"/>
                <a:sym typeface="Oswald Regular"/>
              </a:rPr>
              <a:t>30</a:t>
            </a:r>
            <a:r>
              <a:rPr lang="en-US" altLang="zh-CN" sz="3600" b="1">
                <a:solidFill>
                  <a:schemeClr val="bg1"/>
                </a:solidFill>
                <a:ea typeface="Oswald Light" panose="02000303000000000000" pitchFamily="2" charset="0"/>
                <a:cs typeface="Oswald Light" panose="02000303000000000000" pitchFamily="2" charset="0"/>
                <a:sym typeface="Oswald Light" panose="02000303000000000000" pitchFamily="2" charset="0"/>
              </a:rPr>
              <a:t>%</a:t>
            </a:r>
          </a:p>
        </p:txBody>
      </p:sp>
      <p:sp>
        <p:nvSpPr>
          <p:cNvPr id="37" name="Shape 567"/>
          <p:cNvSpPr>
            <a:spLocks noChangeArrowheads="1"/>
          </p:cNvSpPr>
          <p:nvPr/>
        </p:nvSpPr>
        <p:spPr bwMode="auto">
          <a:xfrm>
            <a:off x="1720850" y="4387850"/>
            <a:ext cx="122469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accent2"/>
                </a:solidFill>
                <a:ea typeface="Oswald Light" panose="02000303000000000000" pitchFamily="2" charset="0"/>
                <a:cs typeface="Oswald Light" panose="02000303000000000000" pitchFamily="2" charset="0"/>
                <a:sym typeface="Oswald Light" panose="02000303000000000000" pitchFamily="2" charset="0"/>
              </a:rPr>
              <a:t>$1,900,000</a:t>
            </a:r>
          </a:p>
        </p:txBody>
      </p:sp>
      <p:sp>
        <p:nvSpPr>
          <p:cNvPr id="38" name="Shape 568"/>
          <p:cNvSpPr>
            <a:spLocks noChangeArrowheads="1"/>
          </p:cNvSpPr>
          <p:nvPr/>
        </p:nvSpPr>
        <p:spPr bwMode="auto">
          <a:xfrm>
            <a:off x="1939925" y="4749800"/>
            <a:ext cx="10365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dirty="0">
                <a:solidFill>
                  <a:schemeClr val="bg1"/>
                </a:solidFill>
                <a:ea typeface="Oswald Light" panose="02000303000000000000" pitchFamily="2" charset="0"/>
                <a:cs typeface="Oswald Light" panose="02000303000000000000" pitchFamily="2" charset="0"/>
                <a:sym typeface="Oswald Light" panose="02000303000000000000" pitchFamily="2" charset="0"/>
              </a:rPr>
              <a:t>per year</a:t>
            </a:r>
          </a:p>
        </p:txBody>
      </p:sp>
      <p:sp>
        <p:nvSpPr>
          <p:cNvPr id="39" name="Shape 569"/>
          <p:cNvSpPr/>
          <p:nvPr/>
        </p:nvSpPr>
        <p:spPr>
          <a:xfrm>
            <a:off x="1428750" y="5118100"/>
            <a:ext cx="1981200" cy="1009650"/>
          </a:xfrm>
          <a:prstGeom prst="rect">
            <a:avLst/>
          </a:prstGeom>
          <a:noFill/>
          <a:ln w="12700" cap="flat">
            <a:noFill/>
            <a:miter lim="400000"/>
          </a:ln>
          <a:effectLst/>
        </p:spPr>
        <p:txBody>
          <a:bodyPr lIns="0" tIns="0" rIns="0" bIns="0"/>
          <a:lstStyle>
            <a:lvl1pPr>
              <a:defRPr sz="2400" spc="48">
                <a:solidFill>
                  <a:srgbClr val="929292"/>
                </a:solidFill>
                <a:latin typeface="Source Sans Pro" panose="020B0503030403020204"/>
                <a:ea typeface="Source Sans Pro" panose="020B0503030403020204"/>
                <a:cs typeface="Source Sans Pro" panose="020B0503030403020204"/>
                <a:sym typeface="Source Sans Pro" panose="020B0503030403020204"/>
              </a:defRPr>
            </a:lvl1pPr>
          </a:lstStyle>
          <a:p>
            <a:pPr algn="ctr">
              <a:defRPr sz="1800" spc="0">
                <a:solidFill>
                  <a:srgbClr val="000000"/>
                </a:solidFill>
              </a:defRPr>
            </a:pPr>
            <a:r>
              <a:rPr lang="en-US" altLang="zh-CN" sz="1200" spc="24" dirty="0" err="1">
                <a:solidFill>
                  <a:schemeClr val="bg1"/>
                </a:solidFill>
                <a:latin typeface="+mn-lt"/>
              </a:rPr>
              <a:t>Donec</a:t>
            </a:r>
            <a:r>
              <a:rPr lang="en-US" altLang="zh-CN" sz="1200" spc="24" dirty="0">
                <a:solidFill>
                  <a:schemeClr val="bg1"/>
                </a:solidFill>
                <a:latin typeface="+mn-lt"/>
              </a:rPr>
              <a:t> </a:t>
            </a:r>
            <a:r>
              <a:rPr lang="en-US" altLang="zh-CN" sz="1200" spc="24" dirty="0" err="1">
                <a:solidFill>
                  <a:schemeClr val="bg1"/>
                </a:solidFill>
                <a:latin typeface="+mn-lt"/>
              </a:rPr>
              <a:t>ullamcorper</a:t>
            </a:r>
            <a:r>
              <a:rPr lang="en-US" altLang="zh-CN" sz="1200" spc="24" dirty="0">
                <a:solidFill>
                  <a:schemeClr val="bg1"/>
                </a:solidFill>
                <a:latin typeface="+mn-lt"/>
              </a:rPr>
              <a:t> </a:t>
            </a:r>
            <a:r>
              <a:rPr lang="en-US" altLang="zh-CN" sz="1200" spc="24" dirty="0" err="1">
                <a:solidFill>
                  <a:schemeClr val="bg1"/>
                </a:solidFill>
                <a:latin typeface="+mn-lt"/>
              </a:rPr>
              <a:t>nulla</a:t>
            </a:r>
            <a:r>
              <a:rPr lang="en-US" altLang="zh-CN" sz="1200" spc="24" dirty="0">
                <a:solidFill>
                  <a:schemeClr val="bg1"/>
                </a:solidFill>
                <a:latin typeface="+mn-lt"/>
              </a:rPr>
              <a:t> </a:t>
            </a:r>
            <a:r>
              <a:rPr lang="en-US" altLang="zh-CN" sz="1200" spc="24" dirty="0" err="1">
                <a:solidFill>
                  <a:schemeClr val="bg1"/>
                </a:solidFill>
                <a:latin typeface="+mn-lt"/>
              </a:rPr>
              <a:t>fringilla</a:t>
            </a:r>
            <a:r>
              <a:rPr lang="en-US" altLang="zh-CN" sz="1200" spc="24" dirty="0">
                <a:solidFill>
                  <a:schemeClr val="bg1"/>
                </a:solidFill>
                <a:latin typeface="+mn-lt"/>
              </a:rPr>
              <a:t>. </a:t>
            </a:r>
            <a:r>
              <a:rPr lang="en-US" altLang="zh-CN" sz="1200" spc="24" dirty="0" err="1">
                <a:solidFill>
                  <a:schemeClr val="bg1"/>
                </a:solidFill>
                <a:latin typeface="+mn-lt"/>
              </a:rPr>
              <a:t>Nullam</a:t>
            </a:r>
            <a:r>
              <a:rPr lang="en-US" altLang="zh-CN" sz="1200" spc="24" dirty="0">
                <a:solidFill>
                  <a:schemeClr val="bg1"/>
                </a:solidFill>
                <a:latin typeface="+mn-lt"/>
              </a:rPr>
              <a:t> id dolor id </a:t>
            </a:r>
            <a:r>
              <a:rPr lang="en-US" altLang="zh-CN" sz="1200" spc="24" dirty="0" err="1">
                <a:solidFill>
                  <a:schemeClr val="bg1"/>
                </a:solidFill>
                <a:latin typeface="+mn-lt"/>
              </a:rPr>
              <a:t>nibh</a:t>
            </a:r>
            <a:r>
              <a:rPr lang="en-US" altLang="zh-CN" sz="1200" spc="24" dirty="0">
                <a:solidFill>
                  <a:schemeClr val="bg1"/>
                </a:solidFill>
                <a:latin typeface="+mn-lt"/>
              </a:rPr>
              <a:t> </a:t>
            </a:r>
            <a:r>
              <a:rPr lang="en-US" altLang="zh-CN" sz="1200" spc="24" dirty="0" err="1">
                <a:solidFill>
                  <a:schemeClr val="bg1"/>
                </a:solidFill>
                <a:latin typeface="+mn-lt"/>
              </a:rPr>
              <a:t>ultricies</a:t>
            </a:r>
            <a:r>
              <a:rPr lang="en-US" altLang="zh-CN" sz="1200" spc="24" dirty="0">
                <a:solidFill>
                  <a:schemeClr val="bg1"/>
                </a:solidFill>
                <a:latin typeface="+mn-lt"/>
              </a:rPr>
              <a:t> </a:t>
            </a:r>
            <a:r>
              <a:rPr lang="en-US" altLang="zh-CN" sz="1200" spc="24" dirty="0" err="1">
                <a:solidFill>
                  <a:schemeClr val="bg1"/>
                </a:solidFill>
                <a:latin typeface="+mn-lt"/>
              </a:rPr>
              <a:t>vehicula</a:t>
            </a:r>
            <a:r>
              <a:rPr lang="en-US" altLang="zh-CN" sz="1200" spc="24" dirty="0">
                <a:solidFill>
                  <a:schemeClr val="bg1"/>
                </a:solidFill>
                <a:latin typeface="+mn-lt"/>
              </a:rPr>
              <a:t> </a:t>
            </a:r>
            <a:r>
              <a:rPr lang="en-US" altLang="zh-CN" sz="1200" spc="24" dirty="0" err="1">
                <a:solidFill>
                  <a:schemeClr val="bg1"/>
                </a:solidFill>
                <a:latin typeface="+mn-lt"/>
              </a:rPr>
              <a:t>ut</a:t>
            </a:r>
            <a:r>
              <a:rPr lang="en-US" altLang="zh-CN" sz="1200" spc="24" dirty="0">
                <a:solidFill>
                  <a:schemeClr val="bg1"/>
                </a:solidFill>
                <a:latin typeface="+mn-lt"/>
              </a:rPr>
              <a:t> id </a:t>
            </a:r>
            <a:r>
              <a:rPr lang="en-US" altLang="zh-CN" sz="1200" spc="24" dirty="0" err="1">
                <a:solidFill>
                  <a:schemeClr val="bg1"/>
                </a:solidFill>
                <a:latin typeface="+mn-lt"/>
              </a:rPr>
              <a:t>elit</a:t>
            </a:r>
            <a:r>
              <a:rPr lang="en-US" altLang="zh-CN" sz="1200" spc="24" dirty="0">
                <a:solidFill>
                  <a:schemeClr val="bg1"/>
                </a:solidFill>
                <a:latin typeface="+mn-lt"/>
              </a:rPr>
              <a:t>. Maecenas </a:t>
            </a:r>
            <a:r>
              <a:rPr lang="en-US" altLang="zh-CN" sz="1200" spc="24" dirty="0" err="1">
                <a:solidFill>
                  <a:schemeClr val="bg1"/>
                </a:solidFill>
                <a:latin typeface="+mn-lt"/>
              </a:rPr>
              <a:t>sed</a:t>
            </a:r>
            <a:endParaRPr lang="en-US" altLang="zh-CN" sz="1200" spc="24" dirty="0">
              <a:solidFill>
                <a:schemeClr val="bg1"/>
              </a:solidFill>
              <a:latin typeface="+mn-lt"/>
            </a:endParaRPr>
          </a:p>
        </p:txBody>
      </p:sp>
      <p:sp>
        <p:nvSpPr>
          <p:cNvPr id="40" name="Shape 570"/>
          <p:cNvSpPr/>
          <p:nvPr/>
        </p:nvSpPr>
        <p:spPr>
          <a:xfrm>
            <a:off x="1727200" y="4083050"/>
            <a:ext cx="1195392" cy="246221"/>
          </a:xfrm>
          <a:prstGeom prst="rect">
            <a:avLst/>
          </a:prstGeom>
          <a:noFill/>
          <a:ln w="12700" cap="flat">
            <a:noFill/>
            <a:miter lim="400000"/>
          </a:ln>
          <a:effec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eaLnBrk="1" fontAlgn="auto" hangingPunct="1">
              <a:spcBef>
                <a:spcPts val="0"/>
              </a:spcBef>
              <a:spcAft>
                <a:spcPts val="0"/>
              </a:spcAft>
              <a:defRPr sz="1800" spc="0">
                <a:solidFill>
                  <a:srgbClr val="000000"/>
                </a:solidFill>
              </a:defRPr>
            </a:pPr>
            <a:r>
              <a:rPr sz="1600" spc="32" dirty="0" err="1">
                <a:solidFill>
                  <a:schemeClr val="bg1"/>
                </a:solidFill>
                <a:latin typeface="+mn-lt"/>
              </a:rPr>
              <a:t>Slidehack.ltd</a:t>
            </a:r>
            <a:endParaRPr sz="1600" spc="32" dirty="0">
              <a:solidFill>
                <a:schemeClr val="bg1"/>
              </a:solidFill>
              <a:latin typeface="+mn-lt"/>
            </a:endParaRPr>
          </a:p>
        </p:txBody>
      </p:sp>
      <p:sp>
        <p:nvSpPr>
          <p:cNvPr id="41" name="Shape 572"/>
          <p:cNvSpPr/>
          <p:nvPr/>
        </p:nvSpPr>
        <p:spPr>
          <a:xfrm>
            <a:off x="4070350" y="2171700"/>
            <a:ext cx="1643063"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chemeClr val="bg1"/>
              </a:solidFill>
              <a:effectLst>
                <a:outerShdw blurRad="38100" dist="12700" dir="5400000" rotWithShape="0">
                  <a:srgbClr val="000000">
                    <a:alpha val="50000"/>
                  </a:srgbClr>
                </a:outerShdw>
              </a:effectLst>
              <a:latin typeface="+mn-lt"/>
              <a:ea typeface="+mn-ea"/>
            </a:endParaRPr>
          </a:p>
        </p:txBody>
      </p:sp>
      <p:graphicFrame>
        <p:nvGraphicFramePr>
          <p:cNvPr id="42" name="Chart 573"/>
          <p:cNvGraphicFramePr/>
          <p:nvPr/>
        </p:nvGraphicFramePr>
        <p:xfrm>
          <a:off x="3941763" y="2038350"/>
          <a:ext cx="1898650" cy="1898650"/>
        </p:xfrm>
        <a:graphic>
          <a:graphicData uri="http://schemas.openxmlformats.org/drawingml/2006/chart">
            <c:chart xmlns:c="http://schemas.openxmlformats.org/drawingml/2006/chart" xmlns:r="http://schemas.openxmlformats.org/officeDocument/2006/relationships" r:id="rId5"/>
          </a:graphicData>
        </a:graphic>
      </p:graphicFrame>
      <p:sp>
        <p:nvSpPr>
          <p:cNvPr id="43" name="Shape 574"/>
          <p:cNvSpPr>
            <a:spLocks noChangeArrowheads="1"/>
          </p:cNvSpPr>
          <p:nvPr/>
        </p:nvSpPr>
        <p:spPr bwMode="auto">
          <a:xfrm>
            <a:off x="4550533" y="2695576"/>
            <a:ext cx="80470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a:solidFill>
                  <a:schemeClr val="bg1"/>
                </a:solidFill>
                <a:ea typeface="Oswald Regular"/>
                <a:cs typeface="Oswald Regular"/>
                <a:sym typeface="Oswald Regular"/>
              </a:rPr>
              <a:t>45</a:t>
            </a:r>
            <a:r>
              <a:rPr lang="en-US" altLang="zh-CN" sz="3600" b="1">
                <a:solidFill>
                  <a:schemeClr val="bg1"/>
                </a:solidFill>
                <a:ea typeface="Oswald Light" panose="02000303000000000000" pitchFamily="2" charset="0"/>
                <a:cs typeface="Oswald Light" panose="02000303000000000000" pitchFamily="2" charset="0"/>
                <a:sym typeface="Oswald Light" panose="02000303000000000000" pitchFamily="2" charset="0"/>
              </a:rPr>
              <a:t>%</a:t>
            </a:r>
          </a:p>
        </p:txBody>
      </p:sp>
      <p:sp>
        <p:nvSpPr>
          <p:cNvPr id="45" name="Shape 575"/>
          <p:cNvSpPr>
            <a:spLocks noChangeArrowheads="1"/>
          </p:cNvSpPr>
          <p:nvPr/>
        </p:nvSpPr>
        <p:spPr bwMode="auto">
          <a:xfrm>
            <a:off x="4146550" y="4387850"/>
            <a:ext cx="122469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accent2"/>
                </a:solidFill>
                <a:ea typeface="Oswald Light" panose="02000303000000000000" pitchFamily="2" charset="0"/>
                <a:cs typeface="Oswald Light" panose="02000303000000000000" pitchFamily="2" charset="0"/>
                <a:sym typeface="Oswald Light" panose="02000303000000000000" pitchFamily="2" charset="0"/>
              </a:rPr>
              <a:t>$2,884,000</a:t>
            </a:r>
          </a:p>
        </p:txBody>
      </p:sp>
      <p:sp>
        <p:nvSpPr>
          <p:cNvPr id="47" name="Shape 576"/>
          <p:cNvSpPr>
            <a:spLocks noChangeArrowheads="1"/>
          </p:cNvSpPr>
          <p:nvPr/>
        </p:nvSpPr>
        <p:spPr bwMode="auto">
          <a:xfrm>
            <a:off x="4370388" y="4749800"/>
            <a:ext cx="10365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chemeClr val="bg1"/>
                </a:solidFill>
                <a:ea typeface="Oswald Light" panose="02000303000000000000" pitchFamily="2" charset="0"/>
                <a:cs typeface="Oswald Light" panose="02000303000000000000" pitchFamily="2" charset="0"/>
                <a:sym typeface="Oswald Light" panose="02000303000000000000" pitchFamily="2" charset="0"/>
              </a:rPr>
              <a:t>per year</a:t>
            </a:r>
          </a:p>
        </p:txBody>
      </p:sp>
      <p:sp>
        <p:nvSpPr>
          <p:cNvPr id="49" name="Shape 577"/>
          <p:cNvSpPr/>
          <p:nvPr/>
        </p:nvSpPr>
        <p:spPr>
          <a:xfrm>
            <a:off x="4265613" y="4083050"/>
            <a:ext cx="1074781" cy="246221"/>
          </a:xfrm>
          <a:prstGeom prst="rect">
            <a:avLst/>
          </a:prstGeom>
          <a:noFill/>
          <a:ln w="12700" cap="flat">
            <a:noFill/>
            <a:miter lim="400000"/>
          </a:ln>
          <a:effec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eaLnBrk="1" fontAlgn="auto" hangingPunct="1">
              <a:spcBef>
                <a:spcPts val="0"/>
              </a:spcBef>
              <a:spcAft>
                <a:spcPts val="0"/>
              </a:spcAft>
              <a:defRPr sz="1800" spc="0">
                <a:solidFill>
                  <a:srgbClr val="000000"/>
                </a:solidFill>
              </a:defRPr>
            </a:pPr>
            <a:r>
              <a:rPr sz="1600" spc="32" dirty="0" err="1">
                <a:solidFill>
                  <a:schemeClr val="bg1"/>
                </a:solidFill>
                <a:latin typeface="+mn-lt"/>
              </a:rPr>
              <a:t>Connect.ltd</a:t>
            </a:r>
            <a:endParaRPr sz="1600" spc="32" dirty="0">
              <a:solidFill>
                <a:schemeClr val="bg1"/>
              </a:solidFill>
              <a:latin typeface="+mn-lt"/>
            </a:endParaRPr>
          </a:p>
        </p:txBody>
      </p:sp>
      <p:sp>
        <p:nvSpPr>
          <p:cNvPr id="50" name="Shape 578"/>
          <p:cNvSpPr/>
          <p:nvPr/>
        </p:nvSpPr>
        <p:spPr>
          <a:xfrm>
            <a:off x="3860800" y="5118100"/>
            <a:ext cx="1981200" cy="1009650"/>
          </a:xfrm>
          <a:prstGeom prst="rect">
            <a:avLst/>
          </a:prstGeom>
          <a:noFill/>
          <a:ln w="12700" cap="flat">
            <a:noFill/>
            <a:miter lim="400000"/>
          </a:ln>
          <a:effectLst/>
        </p:spPr>
        <p:txBody>
          <a:bodyPr lIns="0" tIns="0" rIns="0" bIns="0"/>
          <a:lstStyle>
            <a:lvl1pPr>
              <a:defRPr sz="2400" spc="48">
                <a:solidFill>
                  <a:srgbClr val="929292"/>
                </a:solidFill>
                <a:latin typeface="Source Sans Pro" panose="020B0503030403020204"/>
                <a:ea typeface="Source Sans Pro" panose="020B0503030403020204"/>
                <a:cs typeface="Source Sans Pro" panose="020B0503030403020204"/>
                <a:sym typeface="Source Sans Pro" panose="020B0503030403020204"/>
              </a:defRPr>
            </a:lvl1pPr>
          </a:lstStyle>
          <a:p>
            <a:pPr algn="ctr" eaLnBrk="1" fontAlgn="auto" hangingPunct="1">
              <a:spcBef>
                <a:spcPts val="0"/>
              </a:spcBef>
              <a:spcAft>
                <a:spcPts val="0"/>
              </a:spcAft>
              <a:defRPr sz="1800" spc="0">
                <a:solidFill>
                  <a:srgbClr val="000000"/>
                </a:solidFill>
              </a:defRPr>
            </a:pPr>
            <a:r>
              <a:rPr sz="1200" spc="24" dirty="0" err="1">
                <a:solidFill>
                  <a:schemeClr val="bg1"/>
                </a:solidFill>
                <a:latin typeface="+mn-lt"/>
              </a:rPr>
              <a:t>Donec</a:t>
            </a:r>
            <a:r>
              <a:rPr sz="1200" spc="24" dirty="0">
                <a:solidFill>
                  <a:schemeClr val="bg1"/>
                </a:solidFill>
                <a:latin typeface="+mn-lt"/>
              </a:rPr>
              <a:t> </a:t>
            </a:r>
            <a:r>
              <a:rPr sz="1200" spc="24" dirty="0" err="1">
                <a:solidFill>
                  <a:schemeClr val="bg1"/>
                </a:solidFill>
                <a:latin typeface="+mn-lt"/>
              </a:rPr>
              <a:t>ullamcorper</a:t>
            </a:r>
            <a:r>
              <a:rPr sz="1200" spc="24" dirty="0">
                <a:solidFill>
                  <a:schemeClr val="bg1"/>
                </a:solidFill>
                <a:latin typeface="+mn-lt"/>
              </a:rPr>
              <a:t> </a:t>
            </a:r>
            <a:r>
              <a:rPr sz="1200" spc="24" dirty="0" err="1">
                <a:solidFill>
                  <a:schemeClr val="bg1"/>
                </a:solidFill>
                <a:latin typeface="+mn-lt"/>
              </a:rPr>
              <a:t>nulla</a:t>
            </a:r>
            <a:r>
              <a:rPr sz="1200" spc="24" dirty="0">
                <a:solidFill>
                  <a:schemeClr val="bg1"/>
                </a:solidFill>
                <a:latin typeface="+mn-lt"/>
              </a:rPr>
              <a:t> </a:t>
            </a:r>
            <a:r>
              <a:rPr sz="1200" spc="24" dirty="0" err="1">
                <a:solidFill>
                  <a:schemeClr val="bg1"/>
                </a:solidFill>
                <a:latin typeface="+mn-lt"/>
              </a:rPr>
              <a:t>fringilla</a:t>
            </a:r>
            <a:r>
              <a:rPr sz="1200" spc="24" dirty="0">
                <a:solidFill>
                  <a:schemeClr val="bg1"/>
                </a:solidFill>
                <a:latin typeface="+mn-lt"/>
              </a:rPr>
              <a:t>. </a:t>
            </a:r>
            <a:r>
              <a:rPr sz="1200" spc="24" dirty="0" err="1">
                <a:solidFill>
                  <a:schemeClr val="bg1"/>
                </a:solidFill>
                <a:latin typeface="+mn-lt"/>
              </a:rPr>
              <a:t>Nullam</a:t>
            </a:r>
            <a:r>
              <a:rPr sz="1200" spc="24" dirty="0">
                <a:solidFill>
                  <a:schemeClr val="bg1"/>
                </a:solidFill>
                <a:latin typeface="+mn-lt"/>
              </a:rPr>
              <a:t> id dolor id </a:t>
            </a:r>
            <a:r>
              <a:rPr sz="1200" spc="24" dirty="0" err="1">
                <a:solidFill>
                  <a:schemeClr val="bg1"/>
                </a:solidFill>
                <a:latin typeface="+mn-lt"/>
              </a:rPr>
              <a:t>nibh</a:t>
            </a:r>
            <a:r>
              <a:rPr sz="1200" spc="24" dirty="0">
                <a:solidFill>
                  <a:schemeClr val="bg1"/>
                </a:solidFill>
                <a:latin typeface="+mn-lt"/>
              </a:rPr>
              <a:t> </a:t>
            </a:r>
            <a:r>
              <a:rPr sz="1200" spc="24" dirty="0" err="1">
                <a:solidFill>
                  <a:schemeClr val="bg1"/>
                </a:solidFill>
                <a:latin typeface="+mn-lt"/>
              </a:rPr>
              <a:t>ultricies</a:t>
            </a:r>
            <a:r>
              <a:rPr sz="1200" spc="24" dirty="0">
                <a:solidFill>
                  <a:schemeClr val="bg1"/>
                </a:solidFill>
                <a:latin typeface="+mn-lt"/>
              </a:rPr>
              <a:t> </a:t>
            </a:r>
            <a:r>
              <a:rPr sz="1200" spc="24" dirty="0" err="1">
                <a:solidFill>
                  <a:schemeClr val="bg1"/>
                </a:solidFill>
                <a:latin typeface="+mn-lt"/>
              </a:rPr>
              <a:t>vehicula</a:t>
            </a:r>
            <a:r>
              <a:rPr sz="1200" spc="24" dirty="0">
                <a:solidFill>
                  <a:schemeClr val="bg1"/>
                </a:solidFill>
                <a:latin typeface="+mn-lt"/>
              </a:rPr>
              <a:t> </a:t>
            </a:r>
            <a:r>
              <a:rPr sz="1200" spc="24" dirty="0" err="1">
                <a:solidFill>
                  <a:schemeClr val="bg1"/>
                </a:solidFill>
                <a:latin typeface="+mn-lt"/>
              </a:rPr>
              <a:t>ut</a:t>
            </a:r>
            <a:r>
              <a:rPr sz="1200" spc="24" dirty="0">
                <a:solidFill>
                  <a:schemeClr val="bg1"/>
                </a:solidFill>
                <a:latin typeface="+mn-lt"/>
              </a:rPr>
              <a:t> id </a:t>
            </a:r>
            <a:r>
              <a:rPr sz="1200" spc="24" dirty="0" err="1">
                <a:solidFill>
                  <a:schemeClr val="bg1"/>
                </a:solidFill>
                <a:latin typeface="+mn-lt"/>
              </a:rPr>
              <a:t>elit</a:t>
            </a:r>
            <a:r>
              <a:rPr sz="1200" spc="24" dirty="0">
                <a:solidFill>
                  <a:schemeClr val="bg1"/>
                </a:solidFill>
                <a:latin typeface="+mn-lt"/>
              </a:rPr>
              <a:t>. Maecenas </a:t>
            </a:r>
            <a:r>
              <a:rPr sz="1200" spc="24" dirty="0" err="1">
                <a:solidFill>
                  <a:schemeClr val="bg1"/>
                </a:solidFill>
                <a:latin typeface="+mn-lt"/>
              </a:rPr>
              <a:t>sed</a:t>
            </a:r>
            <a:endParaRPr sz="1200" spc="24" dirty="0">
              <a:solidFill>
                <a:schemeClr val="bg1"/>
              </a:solidFill>
              <a:latin typeface="+mn-lt"/>
            </a:endParaRPr>
          </a:p>
        </p:txBody>
      </p:sp>
      <p:sp>
        <p:nvSpPr>
          <p:cNvPr id="51" name="Shape 580"/>
          <p:cNvSpPr/>
          <p:nvPr/>
        </p:nvSpPr>
        <p:spPr>
          <a:xfrm>
            <a:off x="6427788" y="2171700"/>
            <a:ext cx="1643062"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chemeClr val="bg1"/>
              </a:solidFill>
              <a:effectLst>
                <a:outerShdw blurRad="38100" dist="12700" dir="5400000" rotWithShape="0">
                  <a:srgbClr val="000000">
                    <a:alpha val="50000"/>
                  </a:srgbClr>
                </a:outerShdw>
              </a:effectLst>
              <a:latin typeface="+mn-lt"/>
              <a:ea typeface="+mn-ea"/>
            </a:endParaRPr>
          </a:p>
        </p:txBody>
      </p:sp>
      <p:graphicFrame>
        <p:nvGraphicFramePr>
          <p:cNvPr id="52" name="Chart 581"/>
          <p:cNvGraphicFramePr/>
          <p:nvPr/>
        </p:nvGraphicFramePr>
        <p:xfrm>
          <a:off x="6299200" y="2038350"/>
          <a:ext cx="1898650" cy="1898650"/>
        </p:xfrm>
        <a:graphic>
          <a:graphicData uri="http://schemas.openxmlformats.org/drawingml/2006/chart">
            <c:chart xmlns:c="http://schemas.openxmlformats.org/drawingml/2006/chart" xmlns:r="http://schemas.openxmlformats.org/officeDocument/2006/relationships" r:id="rId6"/>
          </a:graphicData>
        </a:graphic>
      </p:graphicFrame>
      <p:sp>
        <p:nvSpPr>
          <p:cNvPr id="53" name="Shape 582"/>
          <p:cNvSpPr>
            <a:spLocks noChangeArrowheads="1"/>
          </p:cNvSpPr>
          <p:nvPr/>
        </p:nvSpPr>
        <p:spPr bwMode="auto">
          <a:xfrm>
            <a:off x="6957183" y="2713831"/>
            <a:ext cx="80470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a:solidFill>
                  <a:schemeClr val="bg1"/>
                </a:solidFill>
                <a:ea typeface="Oswald Regular"/>
                <a:cs typeface="Oswald Regular"/>
                <a:sym typeface="Oswald Regular"/>
              </a:rPr>
              <a:t>67</a:t>
            </a:r>
            <a:r>
              <a:rPr lang="en-US" altLang="zh-CN" sz="3600" b="1">
                <a:solidFill>
                  <a:schemeClr val="bg1"/>
                </a:solidFill>
                <a:ea typeface="Oswald Light" panose="02000303000000000000" pitchFamily="2" charset="0"/>
                <a:cs typeface="Oswald Light" panose="02000303000000000000" pitchFamily="2" charset="0"/>
                <a:sym typeface="Oswald Light" panose="02000303000000000000" pitchFamily="2" charset="0"/>
              </a:rPr>
              <a:t>%</a:t>
            </a:r>
          </a:p>
        </p:txBody>
      </p:sp>
      <p:sp>
        <p:nvSpPr>
          <p:cNvPr id="54" name="Shape 583"/>
          <p:cNvSpPr>
            <a:spLocks noChangeArrowheads="1"/>
          </p:cNvSpPr>
          <p:nvPr/>
        </p:nvSpPr>
        <p:spPr bwMode="auto">
          <a:xfrm>
            <a:off x="6553200" y="4387850"/>
            <a:ext cx="122469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accent2"/>
                </a:solidFill>
                <a:ea typeface="Oswald Light" panose="02000303000000000000" pitchFamily="2" charset="0"/>
                <a:cs typeface="Oswald Light" panose="02000303000000000000" pitchFamily="2" charset="0"/>
                <a:sym typeface="Oswald Light" panose="02000303000000000000" pitchFamily="2" charset="0"/>
              </a:rPr>
              <a:t>$7,879,000</a:t>
            </a:r>
          </a:p>
        </p:txBody>
      </p:sp>
      <p:sp>
        <p:nvSpPr>
          <p:cNvPr id="55" name="Shape 584"/>
          <p:cNvSpPr>
            <a:spLocks noChangeArrowheads="1"/>
          </p:cNvSpPr>
          <p:nvPr/>
        </p:nvSpPr>
        <p:spPr bwMode="auto">
          <a:xfrm>
            <a:off x="6777038" y="4749800"/>
            <a:ext cx="10365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chemeClr val="bg1"/>
                </a:solidFill>
                <a:ea typeface="Oswald Light" panose="02000303000000000000" pitchFamily="2" charset="0"/>
                <a:cs typeface="Oswald Light" panose="02000303000000000000" pitchFamily="2" charset="0"/>
                <a:sym typeface="Oswald Light" panose="02000303000000000000" pitchFamily="2" charset="0"/>
              </a:rPr>
              <a:t>per year</a:t>
            </a:r>
          </a:p>
        </p:txBody>
      </p:sp>
      <p:sp>
        <p:nvSpPr>
          <p:cNvPr id="56" name="Shape 585"/>
          <p:cNvSpPr/>
          <p:nvPr/>
        </p:nvSpPr>
        <p:spPr>
          <a:xfrm>
            <a:off x="6618288" y="4083050"/>
            <a:ext cx="1063946" cy="246221"/>
          </a:xfrm>
          <a:prstGeom prst="rect">
            <a:avLst/>
          </a:prstGeom>
          <a:noFill/>
          <a:ln w="12700" cap="flat">
            <a:noFill/>
            <a:miter lim="400000"/>
          </a:ln>
          <a:effec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eaLnBrk="1" fontAlgn="auto" hangingPunct="1">
              <a:spcBef>
                <a:spcPts val="0"/>
              </a:spcBef>
              <a:spcAft>
                <a:spcPts val="0"/>
              </a:spcAft>
              <a:defRPr sz="1800" spc="0">
                <a:solidFill>
                  <a:srgbClr val="000000"/>
                </a:solidFill>
              </a:defRPr>
            </a:pPr>
            <a:r>
              <a:rPr sz="1600" spc="32" dirty="0" err="1">
                <a:solidFill>
                  <a:schemeClr val="bg1"/>
                </a:solidFill>
                <a:latin typeface="+mn-lt"/>
              </a:rPr>
              <a:t>Piechart.ltd</a:t>
            </a:r>
            <a:endParaRPr sz="1600" spc="32" dirty="0">
              <a:solidFill>
                <a:schemeClr val="bg1"/>
              </a:solidFill>
              <a:latin typeface="+mn-lt"/>
            </a:endParaRPr>
          </a:p>
        </p:txBody>
      </p:sp>
      <p:sp>
        <p:nvSpPr>
          <p:cNvPr id="57" name="Shape 586"/>
          <p:cNvSpPr/>
          <p:nvPr/>
        </p:nvSpPr>
        <p:spPr>
          <a:xfrm>
            <a:off x="6261100" y="5130800"/>
            <a:ext cx="1981200" cy="1009650"/>
          </a:xfrm>
          <a:prstGeom prst="rect">
            <a:avLst/>
          </a:prstGeom>
          <a:noFill/>
          <a:ln w="12700" cap="flat">
            <a:noFill/>
            <a:miter lim="400000"/>
          </a:ln>
          <a:effectLst/>
        </p:spPr>
        <p:txBody>
          <a:bodyPr lIns="0" tIns="0" rIns="0" bIns="0"/>
          <a:lstStyle>
            <a:lvl1pPr>
              <a:defRPr sz="2400" spc="48">
                <a:solidFill>
                  <a:srgbClr val="929292"/>
                </a:solidFill>
                <a:latin typeface="Source Sans Pro" panose="020B0503030403020204"/>
                <a:ea typeface="Source Sans Pro" panose="020B0503030403020204"/>
                <a:cs typeface="Source Sans Pro" panose="020B0503030403020204"/>
                <a:sym typeface="Source Sans Pro" panose="020B0503030403020204"/>
              </a:defRPr>
            </a:lvl1pPr>
          </a:lstStyle>
          <a:p>
            <a:pPr algn="ctr" eaLnBrk="1" fontAlgn="auto" hangingPunct="1">
              <a:spcBef>
                <a:spcPts val="0"/>
              </a:spcBef>
              <a:spcAft>
                <a:spcPts val="0"/>
              </a:spcAft>
              <a:defRPr sz="1800" spc="0">
                <a:solidFill>
                  <a:srgbClr val="000000"/>
                </a:solidFill>
              </a:defRPr>
            </a:pPr>
            <a:r>
              <a:rPr sz="1200" spc="24">
                <a:solidFill>
                  <a:schemeClr val="bg1"/>
                </a:solidFill>
                <a:latin typeface="+mn-lt"/>
              </a:rPr>
              <a:t>Donec ullamcorper nulla fringilla. Nullam id dolor id nibh ultricies vehicula ut id elit. Maecenas sed</a:t>
            </a:r>
          </a:p>
        </p:txBody>
      </p:sp>
      <p:sp>
        <p:nvSpPr>
          <p:cNvPr id="58" name="Shape 588"/>
          <p:cNvSpPr/>
          <p:nvPr/>
        </p:nvSpPr>
        <p:spPr>
          <a:xfrm>
            <a:off x="8923338" y="2171700"/>
            <a:ext cx="1643062"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chemeClr val="bg1"/>
              </a:solidFill>
              <a:effectLst>
                <a:outerShdw blurRad="38100" dist="12700" dir="5400000" rotWithShape="0">
                  <a:srgbClr val="000000">
                    <a:alpha val="50000"/>
                  </a:srgbClr>
                </a:outerShdw>
              </a:effectLst>
              <a:latin typeface="+mn-lt"/>
              <a:ea typeface="+mn-ea"/>
            </a:endParaRPr>
          </a:p>
        </p:txBody>
      </p:sp>
      <p:graphicFrame>
        <p:nvGraphicFramePr>
          <p:cNvPr id="59" name="Chart 589"/>
          <p:cNvGraphicFramePr/>
          <p:nvPr/>
        </p:nvGraphicFramePr>
        <p:xfrm>
          <a:off x="8794750" y="2038350"/>
          <a:ext cx="1898650" cy="1898650"/>
        </p:xfrm>
        <a:graphic>
          <a:graphicData uri="http://schemas.openxmlformats.org/drawingml/2006/chart">
            <c:chart xmlns:c="http://schemas.openxmlformats.org/drawingml/2006/chart" xmlns:r="http://schemas.openxmlformats.org/officeDocument/2006/relationships" r:id="rId7"/>
          </a:graphicData>
        </a:graphic>
      </p:graphicFrame>
      <p:sp>
        <p:nvSpPr>
          <p:cNvPr id="60" name="Shape 590"/>
          <p:cNvSpPr>
            <a:spLocks noChangeArrowheads="1"/>
          </p:cNvSpPr>
          <p:nvPr/>
        </p:nvSpPr>
        <p:spPr bwMode="auto">
          <a:xfrm>
            <a:off x="9452733" y="2698752"/>
            <a:ext cx="80470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a:solidFill>
                  <a:schemeClr val="bg1"/>
                </a:solidFill>
                <a:ea typeface="Oswald Regular"/>
                <a:cs typeface="Oswald Regular"/>
                <a:sym typeface="Oswald Regular"/>
              </a:rPr>
              <a:t>80</a:t>
            </a:r>
            <a:r>
              <a:rPr lang="en-US" altLang="zh-CN" sz="3600" b="1">
                <a:solidFill>
                  <a:schemeClr val="bg1"/>
                </a:solidFill>
                <a:ea typeface="Oswald Light" panose="02000303000000000000" pitchFamily="2" charset="0"/>
                <a:cs typeface="Oswald Light" panose="02000303000000000000" pitchFamily="2" charset="0"/>
                <a:sym typeface="Oswald Light" panose="02000303000000000000" pitchFamily="2" charset="0"/>
              </a:rPr>
              <a:t>%</a:t>
            </a:r>
          </a:p>
        </p:txBody>
      </p:sp>
      <p:sp>
        <p:nvSpPr>
          <p:cNvPr id="61" name="Shape 591"/>
          <p:cNvSpPr>
            <a:spLocks noChangeArrowheads="1"/>
          </p:cNvSpPr>
          <p:nvPr/>
        </p:nvSpPr>
        <p:spPr bwMode="auto">
          <a:xfrm>
            <a:off x="8997950" y="4387850"/>
            <a:ext cx="122469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accent2"/>
                </a:solidFill>
                <a:ea typeface="Oswald Light" panose="02000303000000000000" pitchFamily="2" charset="0"/>
                <a:cs typeface="Oswald Light" panose="02000303000000000000" pitchFamily="2" charset="0"/>
                <a:sym typeface="Oswald Light" panose="02000303000000000000" pitchFamily="2" charset="0"/>
              </a:rPr>
              <a:t>$9,000,000</a:t>
            </a:r>
          </a:p>
        </p:txBody>
      </p:sp>
      <p:sp>
        <p:nvSpPr>
          <p:cNvPr id="62" name="Shape 592"/>
          <p:cNvSpPr>
            <a:spLocks noChangeArrowheads="1"/>
          </p:cNvSpPr>
          <p:nvPr/>
        </p:nvSpPr>
        <p:spPr bwMode="auto">
          <a:xfrm>
            <a:off x="9221788" y="4749800"/>
            <a:ext cx="10365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a:solidFill>
                  <a:schemeClr val="bg1"/>
                </a:solidFill>
                <a:ea typeface="Oswald Light" panose="02000303000000000000" pitchFamily="2" charset="0"/>
                <a:cs typeface="Oswald Light" panose="02000303000000000000" pitchFamily="2" charset="0"/>
                <a:sym typeface="Oswald Light" panose="02000303000000000000" pitchFamily="2" charset="0"/>
              </a:rPr>
              <a:t>per year</a:t>
            </a:r>
          </a:p>
        </p:txBody>
      </p:sp>
      <p:sp>
        <p:nvSpPr>
          <p:cNvPr id="63" name="Shape 593"/>
          <p:cNvSpPr/>
          <p:nvPr/>
        </p:nvSpPr>
        <p:spPr>
          <a:xfrm>
            <a:off x="9010650" y="4083050"/>
            <a:ext cx="1321965" cy="246221"/>
          </a:xfrm>
          <a:prstGeom prst="rect">
            <a:avLst/>
          </a:prstGeom>
          <a:noFill/>
          <a:ln w="12700" cap="flat">
            <a:noFill/>
            <a:miter lim="400000"/>
          </a:ln>
          <a:effec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eaLnBrk="1" fontAlgn="auto" hangingPunct="1">
              <a:spcBef>
                <a:spcPts val="0"/>
              </a:spcBef>
              <a:spcAft>
                <a:spcPts val="0"/>
              </a:spcAft>
              <a:defRPr sz="1800" spc="0">
                <a:solidFill>
                  <a:srgbClr val="000000"/>
                </a:solidFill>
              </a:defRPr>
            </a:pPr>
            <a:r>
              <a:rPr sz="1600" spc="32" dirty="0" err="1">
                <a:solidFill>
                  <a:schemeClr val="bg1"/>
                </a:solidFill>
                <a:latin typeface="+mn-lt"/>
              </a:rPr>
              <a:t>TheAgency.ltd</a:t>
            </a:r>
            <a:endParaRPr sz="1600" spc="32" dirty="0">
              <a:solidFill>
                <a:schemeClr val="bg1"/>
              </a:solidFill>
              <a:latin typeface="+mn-lt"/>
            </a:endParaRPr>
          </a:p>
        </p:txBody>
      </p:sp>
      <p:sp>
        <p:nvSpPr>
          <p:cNvPr id="64" name="Shape 594"/>
          <p:cNvSpPr/>
          <p:nvPr/>
        </p:nvSpPr>
        <p:spPr>
          <a:xfrm>
            <a:off x="8712200" y="5130800"/>
            <a:ext cx="1981200" cy="1009650"/>
          </a:xfrm>
          <a:prstGeom prst="rect">
            <a:avLst/>
          </a:prstGeom>
          <a:noFill/>
          <a:ln w="12700" cap="flat">
            <a:noFill/>
            <a:miter lim="400000"/>
          </a:ln>
          <a:effectLst/>
        </p:spPr>
        <p:txBody>
          <a:bodyPr lIns="0" tIns="0" rIns="0" bIns="0"/>
          <a:lstStyle>
            <a:lvl1pPr>
              <a:defRPr sz="2400" spc="48">
                <a:solidFill>
                  <a:srgbClr val="929292"/>
                </a:solidFill>
                <a:latin typeface="Source Sans Pro" panose="020B0503030403020204"/>
                <a:ea typeface="Source Sans Pro" panose="020B0503030403020204"/>
                <a:cs typeface="Source Sans Pro" panose="020B0503030403020204"/>
                <a:sym typeface="Source Sans Pro" panose="020B0503030403020204"/>
              </a:defRPr>
            </a:lvl1pPr>
          </a:lstStyle>
          <a:p>
            <a:pPr algn="ctr" eaLnBrk="1" fontAlgn="auto" hangingPunct="1">
              <a:spcBef>
                <a:spcPts val="0"/>
              </a:spcBef>
              <a:spcAft>
                <a:spcPts val="0"/>
              </a:spcAft>
              <a:defRPr sz="1800" spc="0">
                <a:solidFill>
                  <a:srgbClr val="000000"/>
                </a:solidFill>
              </a:defRPr>
            </a:pPr>
            <a:r>
              <a:rPr sz="1200" spc="24">
                <a:solidFill>
                  <a:schemeClr val="bg1"/>
                </a:solidFill>
                <a:latin typeface="+mn-lt"/>
              </a:rPr>
              <a:t>Donec ullamcorper nulla fringilla. Nullam id dolor id nibh ultricies vehicula ut id elit. Maecenas sed</a:t>
            </a:r>
          </a:p>
        </p:txBody>
      </p:sp>
      <p:sp>
        <p:nvSpPr>
          <p:cNvPr id="46"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48" name="文本框 47"/>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研究结论</a:t>
            </a:r>
            <a:endParaRPr lang="zh-CN" altLang="en-US" b="1" dirty="0">
              <a:solidFill>
                <a:schemeClr val="bg1"/>
              </a:solidFill>
              <a:cs typeface="+mn-ea"/>
              <a:sym typeface="+mn-lt"/>
            </a:endParaRPr>
          </a:p>
        </p:txBody>
      </p:sp>
      <p:grpSp>
        <p:nvGrpSpPr>
          <p:cNvPr id="65" name="组合 64"/>
          <p:cNvGrpSpPr/>
          <p:nvPr>
            <p:custDataLst>
              <p:tags r:id="rId2"/>
            </p:custDataLst>
          </p:nvPr>
        </p:nvGrpSpPr>
        <p:grpSpPr>
          <a:xfrm>
            <a:off x="319026" y="372249"/>
            <a:ext cx="407472" cy="407472"/>
            <a:chOff x="-1828799" y="-88608"/>
            <a:chExt cx="754743" cy="754743"/>
          </a:xfrm>
        </p:grpSpPr>
        <p:sp>
          <p:nvSpPr>
            <p:cNvPr id="66" name="椭圆 65"/>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7" name="椭圆 66"/>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6"/>
          <p:cNvSpPr/>
          <p:nvPr/>
        </p:nvSpPr>
        <p:spPr>
          <a:xfrm>
            <a:off x="2058916" y="2079171"/>
            <a:ext cx="3900476" cy="323399"/>
          </a:xfrm>
          <a:prstGeom prst="rect">
            <a:avLst/>
          </a:prstGeom>
          <a:solidFill>
            <a:schemeClr val="accent1"/>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96383" tIns="96383" rIns="96383" bIns="96383" numCol="1" spcCol="2539" anchor="ctr" anchorCtr="0">
            <a:noAutofit/>
          </a:bodyPr>
          <a:lstStyle/>
          <a:p>
            <a:pPr algn="ctr" defTabSz="1895475">
              <a:lnSpc>
                <a:spcPct val="120000"/>
              </a:lnSpc>
              <a:spcBef>
                <a:spcPct val="0"/>
              </a:spcBef>
              <a:spcAft>
                <a:spcPct val="0"/>
              </a:spcAft>
            </a:pPr>
            <a:r>
              <a:rPr lang="zh-CN" altLang="en-US" sz="1600" dirty="0">
                <a:solidFill>
                  <a:schemeClr val="bg1"/>
                </a:solidFill>
                <a:cs typeface="+mn-ea"/>
                <a:sym typeface="+mn-lt"/>
              </a:rPr>
              <a:t>问题一</a:t>
            </a:r>
            <a:endParaRPr lang="en-US" altLang="zh-CN" sz="1600" dirty="0">
              <a:solidFill>
                <a:schemeClr val="bg1"/>
              </a:solidFill>
              <a:cs typeface="+mn-ea"/>
              <a:sym typeface="+mn-lt"/>
            </a:endParaRPr>
          </a:p>
        </p:txBody>
      </p:sp>
      <p:sp>
        <p:nvSpPr>
          <p:cNvPr id="4" name="Rectangle 28"/>
          <p:cNvSpPr/>
          <p:nvPr/>
        </p:nvSpPr>
        <p:spPr>
          <a:xfrm>
            <a:off x="6250773" y="2079171"/>
            <a:ext cx="3900476" cy="323399"/>
          </a:xfrm>
          <a:prstGeom prst="rect">
            <a:avLst/>
          </a:prstGeom>
          <a:solidFill>
            <a:schemeClr val="accent1"/>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96383" tIns="96383" rIns="96383" bIns="96383" numCol="1" spcCol="2539" anchor="ctr" anchorCtr="0">
            <a:noAutofit/>
          </a:bodyPr>
          <a:lstStyle/>
          <a:p>
            <a:pPr algn="ctr" defTabSz="1895475">
              <a:lnSpc>
                <a:spcPct val="120000"/>
              </a:lnSpc>
              <a:spcBef>
                <a:spcPct val="0"/>
              </a:spcBef>
              <a:spcAft>
                <a:spcPct val="0"/>
              </a:spcAft>
            </a:pPr>
            <a:r>
              <a:rPr lang="zh-CN" altLang="en-US" sz="1600">
                <a:solidFill>
                  <a:schemeClr val="bg1"/>
                </a:solidFill>
                <a:cs typeface="+mn-ea"/>
                <a:sym typeface="+mn-lt"/>
              </a:rPr>
              <a:t>问题一</a:t>
            </a:r>
            <a:endParaRPr lang="en-US" altLang="zh-CN" sz="1600" dirty="0">
              <a:solidFill>
                <a:schemeClr val="bg1"/>
              </a:solidFill>
              <a:cs typeface="+mn-ea"/>
              <a:sym typeface="+mn-lt"/>
            </a:endParaRPr>
          </a:p>
        </p:txBody>
      </p:sp>
      <p:sp>
        <p:nvSpPr>
          <p:cNvPr id="6" name="Rectangle 30"/>
          <p:cNvSpPr/>
          <p:nvPr/>
        </p:nvSpPr>
        <p:spPr>
          <a:xfrm>
            <a:off x="2058916" y="4064625"/>
            <a:ext cx="3900476" cy="323399"/>
          </a:xfrm>
          <a:prstGeom prst="rect">
            <a:avLst/>
          </a:prstGeom>
          <a:solidFill>
            <a:schemeClr val="accent2"/>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96383" tIns="96383" rIns="96383" bIns="96383" numCol="1" spcCol="2539" anchor="ctr" anchorCtr="0">
            <a:noAutofit/>
          </a:bodyPr>
          <a:lstStyle/>
          <a:p>
            <a:pPr algn="ctr" defTabSz="1895475">
              <a:lnSpc>
                <a:spcPct val="120000"/>
              </a:lnSpc>
              <a:spcBef>
                <a:spcPct val="0"/>
              </a:spcBef>
              <a:spcAft>
                <a:spcPct val="0"/>
              </a:spcAft>
            </a:pPr>
            <a:r>
              <a:rPr lang="zh-CN" altLang="en-US" sz="1600">
                <a:solidFill>
                  <a:schemeClr val="bg1"/>
                </a:solidFill>
                <a:cs typeface="+mn-ea"/>
                <a:sym typeface="+mn-lt"/>
              </a:rPr>
              <a:t>问题一</a:t>
            </a:r>
            <a:endParaRPr lang="en-US" altLang="zh-CN" sz="1600" dirty="0">
              <a:solidFill>
                <a:schemeClr val="bg1"/>
              </a:solidFill>
              <a:cs typeface="+mn-ea"/>
              <a:sym typeface="+mn-lt"/>
            </a:endParaRPr>
          </a:p>
        </p:txBody>
      </p:sp>
      <p:sp>
        <p:nvSpPr>
          <p:cNvPr id="8" name="Rectangle 38"/>
          <p:cNvSpPr/>
          <p:nvPr/>
        </p:nvSpPr>
        <p:spPr>
          <a:xfrm>
            <a:off x="6250773" y="4064625"/>
            <a:ext cx="3900476" cy="323399"/>
          </a:xfrm>
          <a:prstGeom prst="rect">
            <a:avLst/>
          </a:prstGeom>
          <a:solidFill>
            <a:schemeClr val="accent2"/>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96383" tIns="96383" rIns="96383" bIns="96383" numCol="1" spcCol="2539" anchor="ctr" anchorCtr="0">
            <a:noAutofit/>
          </a:bodyPr>
          <a:lstStyle/>
          <a:p>
            <a:pPr algn="ctr" defTabSz="1895475">
              <a:lnSpc>
                <a:spcPct val="120000"/>
              </a:lnSpc>
              <a:spcBef>
                <a:spcPct val="0"/>
              </a:spcBef>
              <a:spcAft>
                <a:spcPct val="0"/>
              </a:spcAft>
            </a:pPr>
            <a:r>
              <a:rPr lang="zh-CN" altLang="en-US" sz="1600">
                <a:solidFill>
                  <a:schemeClr val="bg1"/>
                </a:solidFill>
                <a:cs typeface="+mn-ea"/>
                <a:sym typeface="+mn-lt"/>
              </a:rPr>
              <a:t>问题一</a:t>
            </a:r>
            <a:endParaRPr lang="en-US" altLang="zh-CN" sz="1600" dirty="0">
              <a:solidFill>
                <a:schemeClr val="bg1"/>
              </a:solidFill>
              <a:cs typeface="+mn-ea"/>
              <a:sym typeface="+mn-lt"/>
            </a:endParaRPr>
          </a:p>
        </p:txBody>
      </p:sp>
      <p:sp>
        <p:nvSpPr>
          <p:cNvPr id="11" name="TextBox 43"/>
          <p:cNvSpPr txBox="1"/>
          <p:nvPr/>
        </p:nvSpPr>
        <p:spPr>
          <a:xfrm>
            <a:off x="6539474" y="2644340"/>
            <a:ext cx="3323074" cy="1126462"/>
          </a:xfrm>
          <a:prstGeom prst="rect">
            <a:avLst/>
          </a:prstGeom>
          <a:noFill/>
        </p:spPr>
        <p:txBody>
          <a:bodyPr wrap="square" rtlCol="0">
            <a:spAutoFit/>
          </a:bodyPr>
          <a:lstStyle/>
          <a:p>
            <a:pPr algn="ctr">
              <a:lnSpc>
                <a:spcPct val="120000"/>
              </a:lnSpc>
            </a:pPr>
            <a:r>
              <a:rPr lang="zh-CN" altLang="en-US" sz="1400" dirty="0">
                <a:solidFill>
                  <a:schemeClr val="bg1"/>
                </a:solidFill>
                <a:cs typeface="+mn-ea"/>
                <a:sym typeface="+mn-lt"/>
              </a:rPr>
              <a:t>点击输入简要文字内容，文字内容需概括精炼，不用多余的文字修饰点击输入简要文字内容点击输入简要文字内容点击输入简要文字内容，文字需概括精炼</a:t>
            </a:r>
            <a:endParaRPr lang="id-ID" altLang="zh-CN" sz="1400" dirty="0">
              <a:solidFill>
                <a:schemeClr val="bg1"/>
              </a:solidFill>
              <a:cs typeface="+mn-ea"/>
              <a:sym typeface="+mn-lt"/>
            </a:endParaRPr>
          </a:p>
        </p:txBody>
      </p:sp>
      <p:sp>
        <p:nvSpPr>
          <p:cNvPr id="12" name="TextBox 43"/>
          <p:cNvSpPr txBox="1"/>
          <p:nvPr/>
        </p:nvSpPr>
        <p:spPr>
          <a:xfrm>
            <a:off x="6539474" y="4629701"/>
            <a:ext cx="3323074" cy="1126462"/>
          </a:xfrm>
          <a:prstGeom prst="rect">
            <a:avLst/>
          </a:prstGeom>
          <a:noFill/>
        </p:spPr>
        <p:txBody>
          <a:bodyPr wrap="square" rtlCol="0">
            <a:spAutoFit/>
          </a:bodyPr>
          <a:lstStyle/>
          <a:p>
            <a:pPr algn="ctr">
              <a:lnSpc>
                <a:spcPct val="120000"/>
              </a:lnSpc>
            </a:pPr>
            <a:r>
              <a:rPr lang="zh-CN" altLang="en-US" sz="1400" dirty="0">
                <a:solidFill>
                  <a:schemeClr val="bg1"/>
                </a:solidFill>
                <a:cs typeface="+mn-ea"/>
                <a:sym typeface="+mn-lt"/>
              </a:rPr>
              <a:t>点击输入简要文字内容，文字内容需概括精炼，不用多余的文字修饰点击输入简要文字内容点击输入简要文字内容点击输入简要文字内容，文字需概括精炼</a:t>
            </a:r>
            <a:endParaRPr lang="id-ID" altLang="zh-CN" sz="1400" dirty="0">
              <a:solidFill>
                <a:schemeClr val="bg1"/>
              </a:solidFill>
              <a:cs typeface="+mn-ea"/>
              <a:sym typeface="+mn-lt"/>
            </a:endParaRPr>
          </a:p>
        </p:txBody>
      </p:sp>
      <p:sp>
        <p:nvSpPr>
          <p:cNvPr id="13" name="TextBox 43"/>
          <p:cNvSpPr txBox="1"/>
          <p:nvPr/>
        </p:nvSpPr>
        <p:spPr>
          <a:xfrm>
            <a:off x="2347619" y="4629701"/>
            <a:ext cx="3323074" cy="1126462"/>
          </a:xfrm>
          <a:prstGeom prst="rect">
            <a:avLst/>
          </a:prstGeom>
          <a:noFill/>
        </p:spPr>
        <p:txBody>
          <a:bodyPr wrap="square" rtlCol="0">
            <a:spAutoFit/>
          </a:bodyPr>
          <a:lstStyle/>
          <a:p>
            <a:pPr algn="ctr">
              <a:lnSpc>
                <a:spcPct val="120000"/>
              </a:lnSpc>
            </a:pPr>
            <a:r>
              <a:rPr lang="zh-CN" altLang="en-US" sz="1400" dirty="0">
                <a:solidFill>
                  <a:schemeClr val="bg1"/>
                </a:solidFill>
                <a:cs typeface="+mn-ea"/>
                <a:sym typeface="+mn-lt"/>
              </a:rPr>
              <a:t>点击输入简要文字内容，文字内容需概括精炼，不用多余的文字修饰点击输入简要文字内容点击输入简要文字内容点击输入简要文字内容，文字需概括精炼</a:t>
            </a:r>
            <a:endParaRPr lang="id-ID" altLang="zh-CN" sz="1400" dirty="0">
              <a:solidFill>
                <a:schemeClr val="bg1"/>
              </a:solidFill>
              <a:cs typeface="+mn-ea"/>
              <a:sym typeface="+mn-lt"/>
            </a:endParaRPr>
          </a:p>
        </p:txBody>
      </p:sp>
      <p:sp>
        <p:nvSpPr>
          <p:cNvPr id="23" name="TextBox 43"/>
          <p:cNvSpPr txBox="1"/>
          <p:nvPr/>
        </p:nvSpPr>
        <p:spPr>
          <a:xfrm>
            <a:off x="2347619" y="2644340"/>
            <a:ext cx="3323074" cy="1126462"/>
          </a:xfrm>
          <a:prstGeom prst="rect">
            <a:avLst/>
          </a:prstGeom>
          <a:noFill/>
        </p:spPr>
        <p:txBody>
          <a:bodyPr wrap="square" rtlCol="0">
            <a:spAutoFit/>
          </a:bodyPr>
          <a:lstStyle/>
          <a:p>
            <a:pPr algn="ctr">
              <a:lnSpc>
                <a:spcPct val="120000"/>
              </a:lnSpc>
            </a:pPr>
            <a:r>
              <a:rPr lang="zh-CN" altLang="en-US" sz="1400" dirty="0">
                <a:solidFill>
                  <a:schemeClr val="bg1"/>
                </a:solidFill>
                <a:cs typeface="+mn-ea"/>
                <a:sym typeface="+mn-lt"/>
              </a:rPr>
              <a:t>点击输入简要文字内容，文字内容需概括精炼，不用多余的文字修饰点击输入简要文字内容点击输入简要文字内容点击输入简要文字内容，文字需概括精炼</a:t>
            </a:r>
            <a:endParaRPr lang="id-ID" altLang="zh-CN" sz="1400" dirty="0">
              <a:solidFill>
                <a:schemeClr val="bg1"/>
              </a:solidFill>
              <a:cs typeface="+mn-ea"/>
              <a:sym typeface="+mn-lt"/>
            </a:endParaRPr>
          </a:p>
        </p:txBody>
      </p:sp>
      <p:sp>
        <p:nvSpPr>
          <p:cNvPr id="20"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21" name="文本框 20"/>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研究结论</a:t>
            </a:r>
            <a:endParaRPr lang="zh-CN" altLang="en-US" b="1" dirty="0">
              <a:solidFill>
                <a:schemeClr val="bg1"/>
              </a:solidFill>
              <a:cs typeface="+mn-ea"/>
              <a:sym typeface="+mn-lt"/>
            </a:endParaRPr>
          </a:p>
        </p:txBody>
      </p:sp>
      <p:grpSp>
        <p:nvGrpSpPr>
          <p:cNvPr id="24" name="组合 23"/>
          <p:cNvGrpSpPr/>
          <p:nvPr>
            <p:custDataLst>
              <p:tags r:id="rId2"/>
            </p:custDataLst>
          </p:nvPr>
        </p:nvGrpSpPr>
        <p:grpSpPr>
          <a:xfrm>
            <a:off x="319026" y="372249"/>
            <a:ext cx="407472" cy="407472"/>
            <a:chOff x="-1828799" y="-88608"/>
            <a:chExt cx="754743" cy="754743"/>
          </a:xfrm>
        </p:grpSpPr>
        <p:sp>
          <p:nvSpPr>
            <p:cNvPr id="25" name="椭圆 24"/>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椭圆 25"/>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5"/>
          <p:cNvGrpSpPr/>
          <p:nvPr/>
        </p:nvGrpSpPr>
        <p:grpSpPr>
          <a:xfrm>
            <a:off x="1496885" y="2531377"/>
            <a:ext cx="2367355" cy="1130631"/>
            <a:chOff x="1496885" y="2512327"/>
            <a:chExt cx="2367355" cy="1130631"/>
          </a:xfrm>
        </p:grpSpPr>
        <p:sp>
          <p:nvSpPr>
            <p:cNvPr id="3" name="Shape 47"/>
            <p:cNvSpPr/>
            <p:nvPr/>
          </p:nvSpPr>
          <p:spPr>
            <a:xfrm>
              <a:off x="2012418" y="3110581"/>
              <a:ext cx="1332671" cy="372603"/>
            </a:xfrm>
            <a:prstGeom prst="rect">
              <a:avLst/>
            </a:prstGeom>
            <a:noFill/>
            <a:ln w="12700" cap="flat">
              <a:noFill/>
              <a:miter lim="400000"/>
            </a:ln>
            <a:effectLst/>
          </p:spPr>
          <p:txBody>
            <a:bodyPr wrap="square" lIns="50800" tIns="50800" rIns="50800" bIns="50800" numCol="1" anchor="ctr">
              <a:spAutoFit/>
            </a:bodyPr>
            <a:lstStyle>
              <a:lvl1pPr>
                <a:spcBef>
                  <a:spcPts val="0"/>
                </a:spcBef>
                <a:defRPr sz="3000">
                  <a:solidFill>
                    <a:srgbClr val="FFFFFF"/>
                  </a:solidFill>
                </a:defRPr>
              </a:lvl1pPr>
            </a:lstStyle>
            <a:p>
              <a:pPr lvl="0" algn="ctr">
                <a:lnSpc>
                  <a:spcPct val="120000"/>
                </a:lnSpc>
                <a:defRPr sz="1800">
                  <a:solidFill>
                    <a:srgbClr val="000000"/>
                  </a:solidFill>
                </a:defRPr>
              </a:pPr>
              <a:r>
                <a:rPr lang="zh-CN" altLang="en-US" sz="1600" b="1" dirty="0">
                  <a:solidFill>
                    <a:schemeClr val="bg1"/>
                  </a:solidFill>
                  <a:cs typeface="+mn-ea"/>
                  <a:sym typeface="+mn-lt"/>
                </a:rPr>
                <a:t>点击编辑</a:t>
              </a:r>
              <a:endParaRPr sz="1600" b="1" dirty="0">
                <a:solidFill>
                  <a:schemeClr val="bg1"/>
                </a:solidFill>
                <a:cs typeface="+mn-ea"/>
                <a:sym typeface="+mn-lt"/>
              </a:endParaRPr>
            </a:p>
          </p:txBody>
        </p:sp>
        <p:grpSp>
          <p:nvGrpSpPr>
            <p:cNvPr id="4" name="Group 5"/>
            <p:cNvGrpSpPr/>
            <p:nvPr/>
          </p:nvGrpSpPr>
          <p:grpSpPr>
            <a:xfrm>
              <a:off x="1496885" y="2512327"/>
              <a:ext cx="2367355" cy="1130631"/>
              <a:chOff x="1134035" y="2528332"/>
              <a:chExt cx="2367355" cy="1130631"/>
            </a:xfrm>
          </p:grpSpPr>
          <p:sp>
            <p:nvSpPr>
              <p:cNvPr id="5" name="Shape 45"/>
              <p:cNvSpPr/>
              <p:nvPr/>
            </p:nvSpPr>
            <p:spPr>
              <a:xfrm>
                <a:off x="1134035" y="2966813"/>
                <a:ext cx="2367355" cy="692150"/>
              </a:xfrm>
              <a:prstGeom prst="roundRect">
                <a:avLst>
                  <a:gd name="adj" fmla="val 11635"/>
                </a:avLst>
              </a:prstGeom>
              <a:noFill/>
              <a:ln w="12700" cap="flat">
                <a:solidFill>
                  <a:schemeClr val="bg1"/>
                </a:solidFill>
                <a:miter lim="400000"/>
              </a:ln>
              <a:effectLst>
                <a:glow rad="63500">
                  <a:schemeClr val="accent1">
                    <a:satMod val="175000"/>
                    <a:alpha val="40000"/>
                  </a:schemeClr>
                </a:glow>
              </a:effectLst>
            </p:spPr>
            <p:txBody>
              <a:bodyPr wrap="square" lIns="50800" tIns="50800" rIns="50800" bIns="50800" numCol="1" anchor="ctr">
                <a:noAutofit/>
              </a:bodyPr>
              <a:lstStyle/>
              <a:p>
                <a:pPr lvl="0">
                  <a:lnSpc>
                    <a:spcPct val="120000"/>
                  </a:lnSpc>
                </a:pPr>
                <a:endParaRPr>
                  <a:solidFill>
                    <a:schemeClr val="bg1"/>
                  </a:solidFill>
                  <a:cs typeface="+mn-ea"/>
                  <a:sym typeface="+mn-lt"/>
                </a:endParaRPr>
              </a:p>
            </p:txBody>
          </p:sp>
          <p:grpSp>
            <p:nvGrpSpPr>
              <p:cNvPr id="6" name="Group 7"/>
              <p:cNvGrpSpPr/>
              <p:nvPr/>
            </p:nvGrpSpPr>
            <p:grpSpPr>
              <a:xfrm>
                <a:off x="1837826" y="2528332"/>
                <a:ext cx="925156" cy="433926"/>
                <a:chOff x="1837826" y="2528332"/>
                <a:chExt cx="925156" cy="433926"/>
              </a:xfrm>
            </p:grpSpPr>
            <p:sp>
              <p:nvSpPr>
                <p:cNvPr id="7" name="Shape 801"/>
                <p:cNvSpPr/>
                <p:nvPr/>
              </p:nvSpPr>
              <p:spPr>
                <a:xfrm>
                  <a:off x="1837826" y="2528332"/>
                  <a:ext cx="925156" cy="43392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9" y="2253"/>
                        <a:pt x="3145" y="6760"/>
                      </a:cubicBezTo>
                      <a:cubicBezTo>
                        <a:pt x="1208" y="10890"/>
                        <a:pt x="162" y="16196"/>
                        <a:pt x="0" y="21600"/>
                      </a:cubicBezTo>
                      <a:lnTo>
                        <a:pt x="21600" y="21600"/>
                      </a:lnTo>
                      <a:cubicBezTo>
                        <a:pt x="21438" y="16196"/>
                        <a:pt x="20392" y="10890"/>
                        <a:pt x="18455" y="6760"/>
                      </a:cubicBezTo>
                      <a:cubicBezTo>
                        <a:pt x="16341" y="2253"/>
                        <a:pt x="13570" y="0"/>
                        <a:pt x="10800" y="0"/>
                      </a:cubicBezTo>
                      <a:close/>
                    </a:path>
                  </a:pathLst>
                </a:custGeom>
                <a:solidFill>
                  <a:schemeClr val="accent1"/>
                </a:solidFill>
                <a:ln w="12700" cap="flat">
                  <a:noFill/>
                  <a:miter lim="400000"/>
                </a:ln>
                <a:effectLst/>
              </p:spPr>
              <p:txBody>
                <a:bodyPr wrap="square" lIns="50800" tIns="50800" rIns="50800" bIns="50800" numCol="1" anchor="ctr">
                  <a:noAutofit/>
                </a:bodyPr>
                <a:lstStyle/>
                <a:p>
                  <a:pPr lvl="0">
                    <a:lnSpc>
                      <a:spcPct val="120000"/>
                    </a:lnSpc>
                    <a:defRPr sz="3200">
                      <a:solidFill>
                        <a:srgbClr val="FFFFFF"/>
                      </a:solidFill>
                      <a:latin typeface="+mn-lt"/>
                      <a:ea typeface="+mn-ea"/>
                      <a:cs typeface="+mn-cs"/>
                      <a:sym typeface="Helvetica Light"/>
                    </a:defRPr>
                  </a:pPr>
                  <a:endParaRPr>
                    <a:solidFill>
                      <a:schemeClr val="bg1"/>
                    </a:solidFill>
                    <a:cs typeface="+mn-ea"/>
                    <a:sym typeface="+mn-lt"/>
                  </a:endParaRPr>
                </a:p>
              </p:txBody>
            </p:sp>
            <p:grpSp>
              <p:nvGrpSpPr>
                <p:cNvPr id="8" name="Group 9"/>
                <p:cNvGrpSpPr/>
                <p:nvPr/>
              </p:nvGrpSpPr>
              <p:grpSpPr>
                <a:xfrm>
                  <a:off x="2151197" y="2592287"/>
                  <a:ext cx="317368" cy="298787"/>
                  <a:chOff x="3695700" y="2020888"/>
                  <a:chExt cx="1003300" cy="944562"/>
                </a:xfrm>
                <a:solidFill>
                  <a:schemeClr val="bg1"/>
                </a:solidFill>
              </p:grpSpPr>
              <p:sp>
                <p:nvSpPr>
                  <p:cNvPr id="9" name="Freeform 5"/>
                  <p:cNvSpPr>
                    <a:spLocks noEditPoints="1"/>
                  </p:cNvSpPr>
                  <p:nvPr/>
                </p:nvSpPr>
                <p:spPr bwMode="auto">
                  <a:xfrm>
                    <a:off x="3944938" y="2651125"/>
                    <a:ext cx="500063" cy="314325"/>
                  </a:xfrm>
                  <a:custGeom>
                    <a:avLst/>
                    <a:gdLst>
                      <a:gd name="T0" fmla="*/ 0 w 315"/>
                      <a:gd name="T1" fmla="*/ 79 h 198"/>
                      <a:gd name="T2" fmla="*/ 0 w 315"/>
                      <a:gd name="T3" fmla="*/ 198 h 198"/>
                      <a:gd name="T4" fmla="*/ 315 w 315"/>
                      <a:gd name="T5" fmla="*/ 198 h 198"/>
                      <a:gd name="T6" fmla="*/ 315 w 315"/>
                      <a:gd name="T7" fmla="*/ 79 h 198"/>
                      <a:gd name="T8" fmla="*/ 315 w 315"/>
                      <a:gd name="T9" fmla="*/ 0 h 198"/>
                      <a:gd name="T10" fmla="*/ 0 w 315"/>
                      <a:gd name="T11" fmla="*/ 0 h 198"/>
                      <a:gd name="T12" fmla="*/ 0 w 315"/>
                      <a:gd name="T13" fmla="*/ 79 h 198"/>
                      <a:gd name="T14" fmla="*/ 41 w 315"/>
                      <a:gd name="T15" fmla="*/ 38 h 198"/>
                      <a:gd name="T16" fmla="*/ 277 w 315"/>
                      <a:gd name="T17" fmla="*/ 38 h 198"/>
                      <a:gd name="T18" fmla="*/ 277 w 315"/>
                      <a:gd name="T19" fmla="*/ 79 h 198"/>
                      <a:gd name="T20" fmla="*/ 41 w 315"/>
                      <a:gd name="T21" fmla="*/ 79 h 198"/>
                      <a:gd name="T22" fmla="*/ 41 w 315"/>
                      <a:gd name="T23" fmla="*/ 38 h 198"/>
                      <a:gd name="T24" fmla="*/ 41 w 315"/>
                      <a:gd name="T25" fmla="*/ 117 h 198"/>
                      <a:gd name="T26" fmla="*/ 277 w 315"/>
                      <a:gd name="T27" fmla="*/ 117 h 198"/>
                      <a:gd name="T28" fmla="*/ 277 w 315"/>
                      <a:gd name="T29" fmla="*/ 158 h 198"/>
                      <a:gd name="T30" fmla="*/ 41 w 315"/>
                      <a:gd name="T31" fmla="*/ 158 h 198"/>
                      <a:gd name="T32" fmla="*/ 41 w 315"/>
                      <a:gd name="T33" fmla="*/ 117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5" h="198">
                        <a:moveTo>
                          <a:pt x="0" y="79"/>
                        </a:moveTo>
                        <a:lnTo>
                          <a:pt x="0" y="198"/>
                        </a:lnTo>
                        <a:lnTo>
                          <a:pt x="315" y="198"/>
                        </a:lnTo>
                        <a:lnTo>
                          <a:pt x="315" y="79"/>
                        </a:lnTo>
                        <a:lnTo>
                          <a:pt x="315" y="0"/>
                        </a:lnTo>
                        <a:lnTo>
                          <a:pt x="0" y="0"/>
                        </a:lnTo>
                        <a:lnTo>
                          <a:pt x="0" y="79"/>
                        </a:lnTo>
                        <a:close/>
                        <a:moveTo>
                          <a:pt x="41" y="38"/>
                        </a:moveTo>
                        <a:lnTo>
                          <a:pt x="277" y="38"/>
                        </a:lnTo>
                        <a:lnTo>
                          <a:pt x="277" y="79"/>
                        </a:lnTo>
                        <a:lnTo>
                          <a:pt x="41" y="79"/>
                        </a:lnTo>
                        <a:lnTo>
                          <a:pt x="41" y="38"/>
                        </a:lnTo>
                        <a:close/>
                        <a:moveTo>
                          <a:pt x="41" y="117"/>
                        </a:moveTo>
                        <a:lnTo>
                          <a:pt x="277" y="117"/>
                        </a:lnTo>
                        <a:lnTo>
                          <a:pt x="277" y="158"/>
                        </a:lnTo>
                        <a:lnTo>
                          <a:pt x="41" y="158"/>
                        </a:lnTo>
                        <a:lnTo>
                          <a:pt x="41"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20000"/>
                      </a:lnSpc>
                    </a:pPr>
                    <a:endParaRPr lang="en-US">
                      <a:solidFill>
                        <a:schemeClr val="bg1"/>
                      </a:solidFill>
                      <a:cs typeface="+mn-ea"/>
                      <a:sym typeface="+mn-lt"/>
                    </a:endParaRPr>
                  </a:p>
                </p:txBody>
              </p:sp>
              <p:sp>
                <p:nvSpPr>
                  <p:cNvPr id="10" name="Freeform 6"/>
                  <p:cNvSpPr/>
                  <p:nvPr/>
                </p:nvSpPr>
                <p:spPr bwMode="auto">
                  <a:xfrm>
                    <a:off x="3944938" y="2020888"/>
                    <a:ext cx="500063" cy="315912"/>
                  </a:xfrm>
                  <a:custGeom>
                    <a:avLst/>
                    <a:gdLst>
                      <a:gd name="T0" fmla="*/ 315 w 315"/>
                      <a:gd name="T1" fmla="*/ 120 h 199"/>
                      <a:gd name="T2" fmla="*/ 315 w 315"/>
                      <a:gd name="T3" fmla="*/ 0 h 199"/>
                      <a:gd name="T4" fmla="*/ 0 w 315"/>
                      <a:gd name="T5" fmla="*/ 0 h 199"/>
                      <a:gd name="T6" fmla="*/ 0 w 315"/>
                      <a:gd name="T7" fmla="*/ 120 h 199"/>
                      <a:gd name="T8" fmla="*/ 0 w 315"/>
                      <a:gd name="T9" fmla="*/ 199 h 199"/>
                      <a:gd name="T10" fmla="*/ 315 w 315"/>
                      <a:gd name="T11" fmla="*/ 199 h 199"/>
                      <a:gd name="T12" fmla="*/ 315 w 315"/>
                      <a:gd name="T13" fmla="*/ 120 h 199"/>
                    </a:gdLst>
                    <a:ahLst/>
                    <a:cxnLst>
                      <a:cxn ang="0">
                        <a:pos x="T0" y="T1"/>
                      </a:cxn>
                      <a:cxn ang="0">
                        <a:pos x="T2" y="T3"/>
                      </a:cxn>
                      <a:cxn ang="0">
                        <a:pos x="T4" y="T5"/>
                      </a:cxn>
                      <a:cxn ang="0">
                        <a:pos x="T6" y="T7"/>
                      </a:cxn>
                      <a:cxn ang="0">
                        <a:pos x="T8" y="T9"/>
                      </a:cxn>
                      <a:cxn ang="0">
                        <a:pos x="T10" y="T11"/>
                      </a:cxn>
                      <a:cxn ang="0">
                        <a:pos x="T12" y="T13"/>
                      </a:cxn>
                    </a:cxnLst>
                    <a:rect l="0" t="0" r="r" b="b"/>
                    <a:pathLst>
                      <a:path w="315" h="199">
                        <a:moveTo>
                          <a:pt x="315" y="120"/>
                        </a:moveTo>
                        <a:lnTo>
                          <a:pt x="315" y="0"/>
                        </a:lnTo>
                        <a:lnTo>
                          <a:pt x="0" y="0"/>
                        </a:lnTo>
                        <a:lnTo>
                          <a:pt x="0" y="120"/>
                        </a:lnTo>
                        <a:lnTo>
                          <a:pt x="0" y="199"/>
                        </a:lnTo>
                        <a:lnTo>
                          <a:pt x="315" y="199"/>
                        </a:lnTo>
                        <a:lnTo>
                          <a:pt x="315"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20000"/>
                      </a:lnSpc>
                    </a:pPr>
                    <a:endParaRPr lang="en-US">
                      <a:solidFill>
                        <a:schemeClr val="bg1"/>
                      </a:solidFill>
                      <a:cs typeface="+mn-ea"/>
                      <a:sym typeface="+mn-lt"/>
                    </a:endParaRPr>
                  </a:p>
                </p:txBody>
              </p:sp>
              <p:sp>
                <p:nvSpPr>
                  <p:cNvPr id="11" name="Freeform 7"/>
                  <p:cNvSpPr/>
                  <p:nvPr/>
                </p:nvSpPr>
                <p:spPr bwMode="auto">
                  <a:xfrm>
                    <a:off x="3695700" y="2211388"/>
                    <a:ext cx="1003300" cy="565150"/>
                  </a:xfrm>
                  <a:custGeom>
                    <a:avLst/>
                    <a:gdLst>
                      <a:gd name="T0" fmla="*/ 232 w 265"/>
                      <a:gd name="T1" fmla="*/ 0 h 149"/>
                      <a:gd name="T2" fmla="*/ 215 w 265"/>
                      <a:gd name="T3" fmla="*/ 0 h 149"/>
                      <a:gd name="T4" fmla="*/ 215 w 265"/>
                      <a:gd name="T5" fmla="*/ 33 h 149"/>
                      <a:gd name="T6" fmla="*/ 215 w 265"/>
                      <a:gd name="T7" fmla="*/ 49 h 149"/>
                      <a:gd name="T8" fmla="*/ 49 w 265"/>
                      <a:gd name="T9" fmla="*/ 49 h 149"/>
                      <a:gd name="T10" fmla="*/ 49 w 265"/>
                      <a:gd name="T11" fmla="*/ 33 h 149"/>
                      <a:gd name="T12" fmla="*/ 49 w 265"/>
                      <a:gd name="T13" fmla="*/ 0 h 149"/>
                      <a:gd name="T14" fmla="*/ 33 w 265"/>
                      <a:gd name="T15" fmla="*/ 0 h 149"/>
                      <a:gd name="T16" fmla="*/ 0 w 265"/>
                      <a:gd name="T17" fmla="*/ 33 h 149"/>
                      <a:gd name="T18" fmla="*/ 0 w 265"/>
                      <a:gd name="T19" fmla="*/ 116 h 149"/>
                      <a:gd name="T20" fmla="*/ 33 w 265"/>
                      <a:gd name="T21" fmla="*/ 149 h 149"/>
                      <a:gd name="T22" fmla="*/ 49 w 265"/>
                      <a:gd name="T23" fmla="*/ 149 h 149"/>
                      <a:gd name="T24" fmla="*/ 49 w 265"/>
                      <a:gd name="T25" fmla="*/ 116 h 149"/>
                      <a:gd name="T26" fmla="*/ 49 w 265"/>
                      <a:gd name="T27" fmla="*/ 99 h 149"/>
                      <a:gd name="T28" fmla="*/ 215 w 265"/>
                      <a:gd name="T29" fmla="*/ 99 h 149"/>
                      <a:gd name="T30" fmla="*/ 215 w 265"/>
                      <a:gd name="T31" fmla="*/ 116 h 149"/>
                      <a:gd name="T32" fmla="*/ 215 w 265"/>
                      <a:gd name="T33" fmla="*/ 149 h 149"/>
                      <a:gd name="T34" fmla="*/ 232 w 265"/>
                      <a:gd name="T35" fmla="*/ 149 h 149"/>
                      <a:gd name="T36" fmla="*/ 265 w 265"/>
                      <a:gd name="T37" fmla="*/ 116 h 149"/>
                      <a:gd name="T38" fmla="*/ 265 w 265"/>
                      <a:gd name="T39" fmla="*/ 33 h 149"/>
                      <a:gd name="T40" fmla="*/ 232 w 265"/>
                      <a:gd name="T41"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5" h="149">
                        <a:moveTo>
                          <a:pt x="232" y="0"/>
                        </a:moveTo>
                        <a:cubicBezTo>
                          <a:pt x="215" y="0"/>
                          <a:pt x="215" y="0"/>
                          <a:pt x="215" y="0"/>
                        </a:cubicBezTo>
                        <a:cubicBezTo>
                          <a:pt x="215" y="33"/>
                          <a:pt x="215" y="33"/>
                          <a:pt x="215" y="33"/>
                        </a:cubicBezTo>
                        <a:cubicBezTo>
                          <a:pt x="215" y="49"/>
                          <a:pt x="215" y="49"/>
                          <a:pt x="215" y="49"/>
                        </a:cubicBezTo>
                        <a:cubicBezTo>
                          <a:pt x="49" y="49"/>
                          <a:pt x="49" y="49"/>
                          <a:pt x="49" y="49"/>
                        </a:cubicBezTo>
                        <a:cubicBezTo>
                          <a:pt x="49" y="33"/>
                          <a:pt x="49" y="33"/>
                          <a:pt x="49" y="33"/>
                        </a:cubicBezTo>
                        <a:cubicBezTo>
                          <a:pt x="49" y="0"/>
                          <a:pt x="49" y="0"/>
                          <a:pt x="49" y="0"/>
                        </a:cubicBezTo>
                        <a:cubicBezTo>
                          <a:pt x="33" y="0"/>
                          <a:pt x="33" y="0"/>
                          <a:pt x="33" y="0"/>
                        </a:cubicBezTo>
                        <a:cubicBezTo>
                          <a:pt x="16" y="0"/>
                          <a:pt x="0" y="16"/>
                          <a:pt x="0" y="33"/>
                        </a:cubicBezTo>
                        <a:cubicBezTo>
                          <a:pt x="0" y="116"/>
                          <a:pt x="0" y="116"/>
                          <a:pt x="0" y="116"/>
                        </a:cubicBezTo>
                        <a:cubicBezTo>
                          <a:pt x="0" y="132"/>
                          <a:pt x="16" y="149"/>
                          <a:pt x="33" y="149"/>
                        </a:cubicBezTo>
                        <a:cubicBezTo>
                          <a:pt x="49" y="149"/>
                          <a:pt x="49" y="149"/>
                          <a:pt x="49" y="149"/>
                        </a:cubicBezTo>
                        <a:cubicBezTo>
                          <a:pt x="49" y="116"/>
                          <a:pt x="49" y="116"/>
                          <a:pt x="49" y="116"/>
                        </a:cubicBezTo>
                        <a:cubicBezTo>
                          <a:pt x="49" y="99"/>
                          <a:pt x="49" y="99"/>
                          <a:pt x="49" y="99"/>
                        </a:cubicBezTo>
                        <a:cubicBezTo>
                          <a:pt x="215" y="99"/>
                          <a:pt x="215" y="99"/>
                          <a:pt x="215" y="99"/>
                        </a:cubicBezTo>
                        <a:cubicBezTo>
                          <a:pt x="215" y="116"/>
                          <a:pt x="215" y="116"/>
                          <a:pt x="215" y="116"/>
                        </a:cubicBezTo>
                        <a:cubicBezTo>
                          <a:pt x="215" y="149"/>
                          <a:pt x="215" y="149"/>
                          <a:pt x="215" y="149"/>
                        </a:cubicBezTo>
                        <a:cubicBezTo>
                          <a:pt x="232" y="149"/>
                          <a:pt x="232" y="149"/>
                          <a:pt x="232" y="149"/>
                        </a:cubicBezTo>
                        <a:cubicBezTo>
                          <a:pt x="248" y="149"/>
                          <a:pt x="265" y="132"/>
                          <a:pt x="265" y="116"/>
                        </a:cubicBezTo>
                        <a:cubicBezTo>
                          <a:pt x="265" y="33"/>
                          <a:pt x="265" y="33"/>
                          <a:pt x="265" y="33"/>
                        </a:cubicBezTo>
                        <a:cubicBezTo>
                          <a:pt x="265" y="16"/>
                          <a:pt x="248" y="0"/>
                          <a:pt x="2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20000"/>
                      </a:lnSpc>
                    </a:pPr>
                    <a:endParaRPr lang="en-US">
                      <a:solidFill>
                        <a:schemeClr val="bg1"/>
                      </a:solidFill>
                      <a:cs typeface="+mn-ea"/>
                      <a:sym typeface="+mn-lt"/>
                    </a:endParaRPr>
                  </a:p>
                </p:txBody>
              </p:sp>
            </p:grpSp>
          </p:grpSp>
        </p:grpSp>
      </p:grpSp>
      <p:grpSp>
        <p:nvGrpSpPr>
          <p:cNvPr id="12" name="Group 36"/>
          <p:cNvGrpSpPr/>
          <p:nvPr/>
        </p:nvGrpSpPr>
        <p:grpSpPr>
          <a:xfrm>
            <a:off x="4923900" y="2531377"/>
            <a:ext cx="2367355" cy="1130631"/>
            <a:chOff x="4912322" y="2512327"/>
            <a:chExt cx="2367355" cy="1130631"/>
          </a:xfrm>
        </p:grpSpPr>
        <p:sp>
          <p:nvSpPr>
            <p:cNvPr id="13" name="Shape 52"/>
            <p:cNvSpPr/>
            <p:nvPr/>
          </p:nvSpPr>
          <p:spPr>
            <a:xfrm>
              <a:off x="5159829" y="3097854"/>
              <a:ext cx="1913323" cy="398058"/>
            </a:xfrm>
            <a:prstGeom prst="rect">
              <a:avLst/>
            </a:prstGeom>
            <a:noFill/>
            <a:ln w="12700" cap="flat">
              <a:noFill/>
              <a:miter lim="400000"/>
            </a:ln>
            <a:effectLst/>
          </p:spPr>
          <p:txBody>
            <a:bodyPr wrap="square" lIns="50800" tIns="50800" rIns="50800" bIns="50800" numCol="1" anchor="ctr">
              <a:spAutoFit/>
            </a:bodyPr>
            <a:lstStyle>
              <a:lvl1pPr>
                <a:spcBef>
                  <a:spcPts val="0"/>
                </a:spcBef>
                <a:defRPr sz="3000">
                  <a:solidFill>
                    <a:srgbClr val="FFFFFF"/>
                  </a:solidFill>
                </a:defRPr>
              </a:lvl1pPr>
            </a:lstStyle>
            <a:p>
              <a:pPr algn="ctr">
                <a:lnSpc>
                  <a:spcPct val="120000"/>
                </a:lnSpc>
                <a:defRPr sz="1800">
                  <a:solidFill>
                    <a:srgbClr val="000000"/>
                  </a:solidFill>
                </a:defRPr>
              </a:pPr>
              <a:r>
                <a:rPr lang="zh-CN" altLang="en-US" sz="1600" b="1" dirty="0">
                  <a:solidFill>
                    <a:schemeClr val="bg1"/>
                  </a:solidFill>
                  <a:cs typeface="+mn-ea"/>
                  <a:sym typeface="+mn-lt"/>
                </a:rPr>
                <a:t>点击编辑</a:t>
              </a:r>
            </a:p>
          </p:txBody>
        </p:sp>
        <p:grpSp>
          <p:nvGrpSpPr>
            <p:cNvPr id="14" name="Group 14"/>
            <p:cNvGrpSpPr/>
            <p:nvPr/>
          </p:nvGrpSpPr>
          <p:grpSpPr>
            <a:xfrm>
              <a:off x="4912322" y="2512327"/>
              <a:ext cx="2367355" cy="1130631"/>
              <a:chOff x="4912322" y="2528332"/>
              <a:chExt cx="2367355" cy="1130631"/>
            </a:xfrm>
          </p:grpSpPr>
          <p:sp>
            <p:nvSpPr>
              <p:cNvPr id="15" name="Shape 50"/>
              <p:cNvSpPr/>
              <p:nvPr/>
            </p:nvSpPr>
            <p:spPr>
              <a:xfrm>
                <a:off x="4912322" y="2966813"/>
                <a:ext cx="2367355" cy="692150"/>
              </a:xfrm>
              <a:prstGeom prst="roundRect">
                <a:avLst>
                  <a:gd name="adj" fmla="val 11635"/>
                </a:avLst>
              </a:prstGeom>
              <a:noFill/>
              <a:ln w="12700" cap="flat">
                <a:solidFill>
                  <a:schemeClr val="bg1"/>
                </a:solidFill>
                <a:miter lim="400000"/>
              </a:ln>
              <a:effectLst>
                <a:glow rad="63500">
                  <a:schemeClr val="accent1">
                    <a:satMod val="175000"/>
                    <a:alpha val="40000"/>
                  </a:schemeClr>
                </a:glow>
              </a:effectLst>
            </p:spPr>
            <p:txBody>
              <a:bodyPr wrap="square" lIns="50800" tIns="50800" rIns="50800" bIns="50800" numCol="1" anchor="ctr">
                <a:noAutofit/>
              </a:bodyPr>
              <a:lstStyle/>
              <a:p>
                <a:pPr>
                  <a:lnSpc>
                    <a:spcPct val="120000"/>
                  </a:lnSpc>
                </a:pPr>
                <a:endParaRPr>
                  <a:solidFill>
                    <a:schemeClr val="bg1"/>
                  </a:solidFill>
                  <a:cs typeface="+mn-ea"/>
                  <a:sym typeface="+mn-lt"/>
                </a:endParaRPr>
              </a:p>
            </p:txBody>
          </p:sp>
          <p:grpSp>
            <p:nvGrpSpPr>
              <p:cNvPr id="16" name="Group 16"/>
              <p:cNvGrpSpPr/>
              <p:nvPr/>
            </p:nvGrpSpPr>
            <p:grpSpPr>
              <a:xfrm>
                <a:off x="5632116" y="2528332"/>
                <a:ext cx="925156" cy="433926"/>
                <a:chOff x="5632116" y="2528332"/>
                <a:chExt cx="925156" cy="433926"/>
              </a:xfrm>
            </p:grpSpPr>
            <p:sp>
              <p:nvSpPr>
                <p:cNvPr id="17" name="Shape 801"/>
                <p:cNvSpPr/>
                <p:nvPr/>
              </p:nvSpPr>
              <p:spPr>
                <a:xfrm>
                  <a:off x="5632116" y="2528332"/>
                  <a:ext cx="925156" cy="43392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9" y="2253"/>
                        <a:pt x="3145" y="6760"/>
                      </a:cubicBezTo>
                      <a:cubicBezTo>
                        <a:pt x="1208" y="10890"/>
                        <a:pt x="162" y="16196"/>
                        <a:pt x="0" y="21600"/>
                      </a:cubicBezTo>
                      <a:lnTo>
                        <a:pt x="21600" y="21600"/>
                      </a:lnTo>
                      <a:cubicBezTo>
                        <a:pt x="21438" y="16196"/>
                        <a:pt x="20392" y="10890"/>
                        <a:pt x="18455" y="6760"/>
                      </a:cubicBezTo>
                      <a:cubicBezTo>
                        <a:pt x="16341" y="2253"/>
                        <a:pt x="13570" y="0"/>
                        <a:pt x="10800" y="0"/>
                      </a:cubicBezTo>
                      <a:close/>
                    </a:path>
                  </a:pathLst>
                </a:custGeom>
                <a:solidFill>
                  <a:schemeClr val="accent1"/>
                </a:solidFill>
                <a:ln w="12700" cap="flat">
                  <a:noFill/>
                  <a:miter lim="400000"/>
                </a:ln>
                <a:effectLst/>
              </p:spPr>
              <p:txBody>
                <a:bodyPr wrap="square" lIns="50800" tIns="50800" rIns="50800" bIns="50800" numCol="1" anchor="ctr">
                  <a:noAutofit/>
                </a:bodyPr>
                <a:lstStyle/>
                <a:p>
                  <a:pPr>
                    <a:lnSpc>
                      <a:spcPct val="120000"/>
                    </a:lnSpc>
                  </a:pPr>
                  <a:endParaRPr sz="3200">
                    <a:solidFill>
                      <a:schemeClr val="bg1"/>
                    </a:solidFill>
                    <a:cs typeface="+mn-ea"/>
                    <a:sym typeface="+mn-lt"/>
                  </a:endParaRPr>
                </a:p>
              </p:txBody>
            </p:sp>
            <p:sp>
              <p:nvSpPr>
                <p:cNvPr id="18" name="Shape 4614"/>
                <p:cNvSpPr/>
                <p:nvPr/>
              </p:nvSpPr>
              <p:spPr>
                <a:xfrm>
                  <a:off x="5955148" y="2603965"/>
                  <a:ext cx="293252" cy="293252"/>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gn="l">
                    <a:lnSpc>
                      <a:spcPct val="120000"/>
                    </a:lnSpc>
                    <a:defRPr sz="3100" b="1">
                      <a:latin typeface="Kontrapunkt Bob Bold"/>
                      <a:ea typeface="Kontrapunkt Bob Bold"/>
                      <a:cs typeface="Kontrapunkt Bob Bold"/>
                      <a:sym typeface="Kontrapunkt Bob Bold"/>
                    </a:defRPr>
                  </a:pPr>
                  <a:endParaRPr>
                    <a:solidFill>
                      <a:schemeClr val="bg1"/>
                    </a:solidFill>
                    <a:cs typeface="+mn-ea"/>
                    <a:sym typeface="+mn-lt"/>
                  </a:endParaRPr>
                </a:p>
              </p:txBody>
            </p:sp>
          </p:grpSp>
        </p:grpSp>
      </p:grpSp>
      <p:grpSp>
        <p:nvGrpSpPr>
          <p:cNvPr id="19" name="Group 37"/>
          <p:cNvGrpSpPr/>
          <p:nvPr/>
        </p:nvGrpSpPr>
        <p:grpSpPr>
          <a:xfrm>
            <a:off x="8432442" y="2531377"/>
            <a:ext cx="2367355" cy="1126076"/>
            <a:chOff x="8356787" y="2512327"/>
            <a:chExt cx="2367355" cy="1126076"/>
          </a:xfrm>
        </p:grpSpPr>
        <p:sp>
          <p:nvSpPr>
            <p:cNvPr id="20" name="Shape 56"/>
            <p:cNvSpPr/>
            <p:nvPr/>
          </p:nvSpPr>
          <p:spPr>
            <a:xfrm>
              <a:off x="8797552" y="3093299"/>
              <a:ext cx="1478356" cy="398058"/>
            </a:xfrm>
            <a:prstGeom prst="rect">
              <a:avLst/>
            </a:prstGeom>
            <a:noFill/>
            <a:ln w="12700" cap="flat">
              <a:noFill/>
              <a:miter lim="400000"/>
            </a:ln>
            <a:effectLst/>
          </p:spPr>
          <p:txBody>
            <a:bodyPr wrap="square" lIns="50800" tIns="50800" rIns="50800" bIns="50800" numCol="1" anchor="ctr">
              <a:spAutoFit/>
            </a:bodyPr>
            <a:lstStyle>
              <a:lvl1pPr>
                <a:spcBef>
                  <a:spcPts val="0"/>
                </a:spcBef>
                <a:defRPr sz="3000">
                  <a:solidFill>
                    <a:srgbClr val="FFFFFF"/>
                  </a:solidFill>
                </a:defRPr>
              </a:lvl1pPr>
            </a:lstStyle>
            <a:p>
              <a:pPr algn="ctr">
                <a:lnSpc>
                  <a:spcPct val="120000"/>
                </a:lnSpc>
                <a:defRPr sz="1800">
                  <a:solidFill>
                    <a:srgbClr val="000000"/>
                  </a:solidFill>
                </a:defRPr>
              </a:pPr>
              <a:r>
                <a:rPr lang="zh-CN" altLang="en-US" sz="1600" b="1" dirty="0">
                  <a:solidFill>
                    <a:schemeClr val="bg1"/>
                  </a:solidFill>
                  <a:cs typeface="+mn-ea"/>
                  <a:sym typeface="+mn-lt"/>
                </a:rPr>
                <a:t>点击编辑</a:t>
              </a:r>
            </a:p>
          </p:txBody>
        </p:sp>
        <p:grpSp>
          <p:nvGrpSpPr>
            <p:cNvPr id="21" name="Group 20"/>
            <p:cNvGrpSpPr/>
            <p:nvPr/>
          </p:nvGrpSpPr>
          <p:grpSpPr>
            <a:xfrm>
              <a:off x="8356787" y="2512327"/>
              <a:ext cx="2367355" cy="1126076"/>
              <a:chOff x="8690609" y="2528332"/>
              <a:chExt cx="2367355" cy="1126076"/>
            </a:xfrm>
          </p:grpSpPr>
          <p:sp>
            <p:nvSpPr>
              <p:cNvPr id="22" name="Shape 54"/>
              <p:cNvSpPr/>
              <p:nvPr/>
            </p:nvSpPr>
            <p:spPr>
              <a:xfrm>
                <a:off x="8690609" y="2962258"/>
                <a:ext cx="2367355" cy="692150"/>
              </a:xfrm>
              <a:prstGeom prst="roundRect">
                <a:avLst>
                  <a:gd name="adj" fmla="val 11635"/>
                </a:avLst>
              </a:prstGeom>
              <a:noFill/>
              <a:ln w="12700" cap="flat">
                <a:solidFill>
                  <a:schemeClr val="bg1"/>
                </a:solidFill>
                <a:miter lim="400000"/>
              </a:ln>
              <a:effectLst>
                <a:glow rad="63500">
                  <a:schemeClr val="accent1">
                    <a:satMod val="175000"/>
                    <a:alpha val="40000"/>
                  </a:schemeClr>
                </a:glow>
              </a:effectLst>
            </p:spPr>
            <p:txBody>
              <a:bodyPr wrap="square" lIns="50800" tIns="50800" rIns="50800" bIns="50800" numCol="1" anchor="ctr">
                <a:noAutofit/>
              </a:bodyPr>
              <a:lstStyle/>
              <a:p>
                <a:pPr>
                  <a:lnSpc>
                    <a:spcPct val="120000"/>
                  </a:lnSpc>
                </a:pPr>
                <a:endParaRPr>
                  <a:solidFill>
                    <a:schemeClr val="bg1"/>
                  </a:solidFill>
                  <a:cs typeface="+mn-ea"/>
                  <a:sym typeface="+mn-lt"/>
                </a:endParaRPr>
              </a:p>
            </p:txBody>
          </p:sp>
          <p:grpSp>
            <p:nvGrpSpPr>
              <p:cNvPr id="23" name="Group 22"/>
              <p:cNvGrpSpPr/>
              <p:nvPr/>
            </p:nvGrpSpPr>
            <p:grpSpPr>
              <a:xfrm>
                <a:off x="9407228" y="2528332"/>
                <a:ext cx="925156" cy="433926"/>
                <a:chOff x="9407228" y="2528332"/>
                <a:chExt cx="925156" cy="433926"/>
              </a:xfrm>
            </p:grpSpPr>
            <p:sp>
              <p:nvSpPr>
                <p:cNvPr id="24" name="Shape 801"/>
                <p:cNvSpPr/>
                <p:nvPr/>
              </p:nvSpPr>
              <p:spPr>
                <a:xfrm>
                  <a:off x="9407228" y="2528332"/>
                  <a:ext cx="925156" cy="43392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9" y="2253"/>
                        <a:pt x="3145" y="6760"/>
                      </a:cubicBezTo>
                      <a:cubicBezTo>
                        <a:pt x="1208" y="10890"/>
                        <a:pt x="162" y="16196"/>
                        <a:pt x="0" y="21600"/>
                      </a:cubicBezTo>
                      <a:lnTo>
                        <a:pt x="21600" y="21600"/>
                      </a:lnTo>
                      <a:cubicBezTo>
                        <a:pt x="21438" y="16196"/>
                        <a:pt x="20392" y="10890"/>
                        <a:pt x="18455" y="6760"/>
                      </a:cubicBezTo>
                      <a:cubicBezTo>
                        <a:pt x="16341" y="2253"/>
                        <a:pt x="13570" y="0"/>
                        <a:pt x="10800" y="0"/>
                      </a:cubicBezTo>
                      <a:close/>
                    </a:path>
                  </a:pathLst>
                </a:custGeom>
                <a:solidFill>
                  <a:schemeClr val="accent1"/>
                </a:solidFill>
                <a:ln w="12700" cap="flat">
                  <a:noFill/>
                  <a:miter lim="400000"/>
                </a:ln>
                <a:effectLst/>
              </p:spPr>
              <p:txBody>
                <a:bodyPr wrap="square" lIns="50800" tIns="50800" rIns="50800" bIns="50800" numCol="1" anchor="ctr">
                  <a:noAutofit/>
                </a:bodyPr>
                <a:lstStyle/>
                <a:p>
                  <a:pPr>
                    <a:lnSpc>
                      <a:spcPct val="120000"/>
                    </a:lnSpc>
                  </a:pPr>
                  <a:endParaRPr sz="3200">
                    <a:solidFill>
                      <a:schemeClr val="bg1"/>
                    </a:solidFill>
                    <a:cs typeface="+mn-ea"/>
                    <a:sym typeface="+mn-lt"/>
                  </a:endParaRPr>
                </a:p>
              </p:txBody>
            </p:sp>
            <p:sp>
              <p:nvSpPr>
                <p:cNvPr id="25" name="Freeform 11"/>
                <p:cNvSpPr>
                  <a:spLocks noEditPoints="1"/>
                </p:cNvSpPr>
                <p:nvPr/>
              </p:nvSpPr>
              <p:spPr bwMode="auto">
                <a:xfrm>
                  <a:off x="9694203" y="2592124"/>
                  <a:ext cx="361165" cy="298950"/>
                </a:xfrm>
                <a:custGeom>
                  <a:avLst/>
                  <a:gdLst>
                    <a:gd name="T0" fmla="*/ 260 w 287"/>
                    <a:gd name="T1" fmla="*/ 78 h 237"/>
                    <a:gd name="T2" fmla="*/ 244 w 287"/>
                    <a:gd name="T3" fmla="*/ 94 h 237"/>
                    <a:gd name="T4" fmla="*/ 260 w 287"/>
                    <a:gd name="T5" fmla="*/ 111 h 237"/>
                    <a:gd name="T6" fmla="*/ 277 w 287"/>
                    <a:gd name="T7" fmla="*/ 94 h 237"/>
                    <a:gd name="T8" fmla="*/ 260 w 287"/>
                    <a:gd name="T9" fmla="*/ 78 h 237"/>
                    <a:gd name="T10" fmla="*/ 27 w 287"/>
                    <a:gd name="T11" fmla="*/ 78 h 237"/>
                    <a:gd name="T12" fmla="*/ 11 w 287"/>
                    <a:gd name="T13" fmla="*/ 94 h 237"/>
                    <a:gd name="T14" fmla="*/ 27 w 287"/>
                    <a:gd name="T15" fmla="*/ 111 h 237"/>
                    <a:gd name="T16" fmla="*/ 43 w 287"/>
                    <a:gd name="T17" fmla="*/ 94 h 237"/>
                    <a:gd name="T18" fmla="*/ 27 w 287"/>
                    <a:gd name="T19" fmla="*/ 78 h 237"/>
                    <a:gd name="T20" fmla="*/ 212 w 287"/>
                    <a:gd name="T21" fmla="*/ 49 h 237"/>
                    <a:gd name="T22" fmla="*/ 188 w 287"/>
                    <a:gd name="T23" fmla="*/ 73 h 237"/>
                    <a:gd name="T24" fmla="*/ 212 w 287"/>
                    <a:gd name="T25" fmla="*/ 97 h 237"/>
                    <a:gd name="T26" fmla="*/ 236 w 287"/>
                    <a:gd name="T27" fmla="*/ 73 h 237"/>
                    <a:gd name="T28" fmla="*/ 212 w 287"/>
                    <a:gd name="T29" fmla="*/ 49 h 237"/>
                    <a:gd name="T30" fmla="*/ 287 w 287"/>
                    <a:gd name="T31" fmla="*/ 196 h 237"/>
                    <a:gd name="T32" fmla="*/ 259 w 287"/>
                    <a:gd name="T33" fmla="*/ 196 h 237"/>
                    <a:gd name="T34" fmla="*/ 259 w 287"/>
                    <a:gd name="T35" fmla="*/ 145 h 237"/>
                    <a:gd name="T36" fmla="*/ 253 w 287"/>
                    <a:gd name="T37" fmla="*/ 121 h 237"/>
                    <a:gd name="T38" fmla="*/ 260 w 287"/>
                    <a:gd name="T39" fmla="*/ 120 h 237"/>
                    <a:gd name="T40" fmla="*/ 287 w 287"/>
                    <a:gd name="T41" fmla="*/ 147 h 237"/>
                    <a:gd name="T42" fmla="*/ 287 w 287"/>
                    <a:gd name="T43" fmla="*/ 196 h 237"/>
                    <a:gd name="T44" fmla="*/ 75 w 287"/>
                    <a:gd name="T45" fmla="*/ 49 h 237"/>
                    <a:gd name="T46" fmla="*/ 51 w 287"/>
                    <a:gd name="T47" fmla="*/ 73 h 237"/>
                    <a:gd name="T48" fmla="*/ 75 w 287"/>
                    <a:gd name="T49" fmla="*/ 97 h 237"/>
                    <a:gd name="T50" fmla="*/ 99 w 287"/>
                    <a:gd name="T51" fmla="*/ 73 h 237"/>
                    <a:gd name="T52" fmla="*/ 75 w 287"/>
                    <a:gd name="T53" fmla="*/ 49 h 237"/>
                    <a:gd name="T54" fmla="*/ 27 w 287"/>
                    <a:gd name="T55" fmla="*/ 120 h 237"/>
                    <a:gd name="T56" fmla="*/ 34 w 287"/>
                    <a:gd name="T57" fmla="*/ 121 h 237"/>
                    <a:gd name="T58" fmla="*/ 28 w 287"/>
                    <a:gd name="T59" fmla="*/ 145 h 237"/>
                    <a:gd name="T60" fmla="*/ 28 w 287"/>
                    <a:gd name="T61" fmla="*/ 196 h 237"/>
                    <a:gd name="T62" fmla="*/ 0 w 287"/>
                    <a:gd name="T63" fmla="*/ 196 h 237"/>
                    <a:gd name="T64" fmla="*/ 0 w 287"/>
                    <a:gd name="T65" fmla="*/ 147 h 237"/>
                    <a:gd name="T66" fmla="*/ 27 w 287"/>
                    <a:gd name="T67" fmla="*/ 120 h 237"/>
                    <a:gd name="T68" fmla="*/ 144 w 287"/>
                    <a:gd name="T69" fmla="*/ 0 h 237"/>
                    <a:gd name="T70" fmla="*/ 108 w 287"/>
                    <a:gd name="T71" fmla="*/ 36 h 237"/>
                    <a:gd name="T72" fmla="*/ 144 w 287"/>
                    <a:gd name="T73" fmla="*/ 72 h 237"/>
                    <a:gd name="T74" fmla="*/ 179 w 287"/>
                    <a:gd name="T75" fmla="*/ 36 h 237"/>
                    <a:gd name="T76" fmla="*/ 144 w 287"/>
                    <a:gd name="T77" fmla="*/ 0 h 237"/>
                    <a:gd name="T78" fmla="*/ 251 w 287"/>
                    <a:gd name="T79" fmla="*/ 214 h 237"/>
                    <a:gd name="T80" fmla="*/ 208 w 287"/>
                    <a:gd name="T81" fmla="*/ 214 h 237"/>
                    <a:gd name="T82" fmla="*/ 208 w 287"/>
                    <a:gd name="T83" fmla="*/ 137 h 237"/>
                    <a:gd name="T84" fmla="*/ 201 w 287"/>
                    <a:gd name="T85" fmla="*/ 108 h 237"/>
                    <a:gd name="T86" fmla="*/ 212 w 287"/>
                    <a:gd name="T87" fmla="*/ 106 h 237"/>
                    <a:gd name="T88" fmla="*/ 251 w 287"/>
                    <a:gd name="T89" fmla="*/ 145 h 237"/>
                    <a:gd name="T90" fmla="*/ 251 w 287"/>
                    <a:gd name="T91" fmla="*/ 214 h 237"/>
                    <a:gd name="T92" fmla="*/ 79 w 287"/>
                    <a:gd name="T93" fmla="*/ 137 h 237"/>
                    <a:gd name="T94" fmla="*/ 79 w 287"/>
                    <a:gd name="T95" fmla="*/ 214 h 237"/>
                    <a:gd name="T96" fmla="*/ 37 w 287"/>
                    <a:gd name="T97" fmla="*/ 214 h 237"/>
                    <a:gd name="T98" fmla="*/ 37 w 287"/>
                    <a:gd name="T99" fmla="*/ 145 h 237"/>
                    <a:gd name="T100" fmla="*/ 75 w 287"/>
                    <a:gd name="T101" fmla="*/ 106 h 237"/>
                    <a:gd name="T102" fmla="*/ 86 w 287"/>
                    <a:gd name="T103" fmla="*/ 108 h 237"/>
                    <a:gd name="T104" fmla="*/ 79 w 287"/>
                    <a:gd name="T105" fmla="*/ 137 h 237"/>
                    <a:gd name="T106" fmla="*/ 88 w 287"/>
                    <a:gd name="T107" fmla="*/ 237 h 237"/>
                    <a:gd name="T108" fmla="*/ 200 w 287"/>
                    <a:gd name="T109" fmla="*/ 237 h 237"/>
                    <a:gd name="T110" fmla="*/ 200 w 287"/>
                    <a:gd name="T111" fmla="*/ 137 h 237"/>
                    <a:gd name="T112" fmla="*/ 144 w 287"/>
                    <a:gd name="T113" fmla="*/ 81 h 237"/>
                    <a:gd name="T114" fmla="*/ 88 w 287"/>
                    <a:gd name="T115" fmla="*/ 137 h 237"/>
                    <a:gd name="T116" fmla="*/ 88 w 287"/>
                    <a:gd name="T11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p:spPr>
              <p:txBody>
                <a:bodyPr vert="horz" wrap="square" lIns="91440" tIns="45720" rIns="91440" bIns="45720" numCol="1" anchor="t" anchorCtr="0" compatLnSpc="1"/>
                <a:lstStyle/>
                <a:p>
                  <a:pPr>
                    <a:lnSpc>
                      <a:spcPct val="120000"/>
                    </a:lnSpc>
                  </a:pPr>
                  <a:endParaRPr lang="en-US">
                    <a:solidFill>
                      <a:schemeClr val="bg1"/>
                    </a:solidFill>
                    <a:cs typeface="+mn-ea"/>
                    <a:sym typeface="+mn-lt"/>
                  </a:endParaRPr>
                </a:p>
              </p:txBody>
            </p:sp>
          </p:grpSp>
        </p:grpSp>
      </p:grpSp>
      <p:sp>
        <p:nvSpPr>
          <p:cNvPr id="26" name="TextBox 34"/>
          <p:cNvSpPr txBox="1"/>
          <p:nvPr/>
        </p:nvSpPr>
        <p:spPr>
          <a:xfrm>
            <a:off x="1534033" y="4759940"/>
            <a:ext cx="9144000" cy="609398"/>
          </a:xfrm>
          <a:prstGeom prst="rect">
            <a:avLst/>
          </a:prstGeom>
          <a:noFill/>
        </p:spPr>
        <p:txBody>
          <a:bodyPr wrap="square" rtlCol="0">
            <a:spAutoFit/>
          </a:bodyPr>
          <a:lstStyle/>
          <a:p>
            <a:pPr algn="ctr" defTabSz="1216660">
              <a:lnSpc>
                <a:spcPct val="120000"/>
              </a:lnSpc>
              <a:spcBef>
                <a:spcPct val="0"/>
              </a:spcBef>
            </a:pPr>
            <a:r>
              <a:rPr lang="zh-CN" altLang="en-US" sz="14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chemeClr val="bg1"/>
              </a:solidFill>
              <a:cs typeface="+mn-ea"/>
              <a:sym typeface="+mn-lt"/>
            </a:endParaRPr>
          </a:p>
        </p:txBody>
      </p:sp>
      <p:sp>
        <p:nvSpPr>
          <p:cNvPr id="27" name="文本框 37"/>
          <p:cNvSpPr txBox="1">
            <a:spLocks noChangeArrowheads="1"/>
          </p:cNvSpPr>
          <p:nvPr/>
        </p:nvSpPr>
        <p:spPr bwMode="auto">
          <a:xfrm>
            <a:off x="1526657" y="3944440"/>
            <a:ext cx="230781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a:t>
            </a:r>
            <a:endParaRPr lang="en-US" altLang="zh-CN" sz="1400" dirty="0">
              <a:solidFill>
                <a:schemeClr val="bg1"/>
              </a:solidFill>
              <a:latin typeface="+mn-lt"/>
              <a:ea typeface="+mn-ea"/>
              <a:cs typeface="+mn-ea"/>
              <a:sym typeface="+mn-lt"/>
            </a:endParaRPr>
          </a:p>
        </p:txBody>
      </p:sp>
      <p:sp>
        <p:nvSpPr>
          <p:cNvPr id="28" name="文本框 37"/>
          <p:cNvSpPr txBox="1">
            <a:spLocks noChangeArrowheads="1"/>
          </p:cNvSpPr>
          <p:nvPr/>
        </p:nvSpPr>
        <p:spPr bwMode="auto">
          <a:xfrm>
            <a:off x="4953672" y="3944440"/>
            <a:ext cx="230781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a:t>
            </a:r>
            <a:endParaRPr lang="en-US" altLang="zh-CN" sz="1400" dirty="0">
              <a:solidFill>
                <a:schemeClr val="bg1"/>
              </a:solidFill>
              <a:latin typeface="+mn-lt"/>
              <a:ea typeface="+mn-ea"/>
              <a:cs typeface="+mn-ea"/>
              <a:sym typeface="+mn-lt"/>
            </a:endParaRPr>
          </a:p>
        </p:txBody>
      </p:sp>
      <p:sp>
        <p:nvSpPr>
          <p:cNvPr id="29" name="文本框 37"/>
          <p:cNvSpPr txBox="1">
            <a:spLocks noChangeArrowheads="1"/>
          </p:cNvSpPr>
          <p:nvPr/>
        </p:nvSpPr>
        <p:spPr bwMode="auto">
          <a:xfrm>
            <a:off x="8462214" y="3944440"/>
            <a:ext cx="2307811" cy="587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a:t>
            </a:r>
            <a:endParaRPr lang="en-US" altLang="zh-CN" sz="1400" dirty="0">
              <a:solidFill>
                <a:schemeClr val="bg1"/>
              </a:solidFill>
              <a:latin typeface="+mn-lt"/>
              <a:ea typeface="+mn-ea"/>
              <a:cs typeface="+mn-ea"/>
              <a:sym typeface="+mn-lt"/>
            </a:endParaRPr>
          </a:p>
        </p:txBody>
      </p:sp>
      <p:sp>
        <p:nvSpPr>
          <p:cNvPr id="36"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37" name="文本框 36"/>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研究结论</a:t>
            </a:r>
            <a:endParaRPr lang="zh-CN" altLang="en-US" b="1" dirty="0">
              <a:solidFill>
                <a:schemeClr val="bg1"/>
              </a:solidFill>
              <a:cs typeface="+mn-ea"/>
              <a:sym typeface="+mn-lt"/>
            </a:endParaRPr>
          </a:p>
        </p:txBody>
      </p:sp>
      <p:grpSp>
        <p:nvGrpSpPr>
          <p:cNvPr id="38" name="组合 37"/>
          <p:cNvGrpSpPr/>
          <p:nvPr>
            <p:custDataLst>
              <p:tags r:id="rId2"/>
            </p:custDataLst>
          </p:nvPr>
        </p:nvGrpSpPr>
        <p:grpSpPr>
          <a:xfrm>
            <a:off x="319026" y="372249"/>
            <a:ext cx="407472" cy="407472"/>
            <a:chOff x="-1828799" y="-88608"/>
            <a:chExt cx="754743" cy="754743"/>
          </a:xfrm>
        </p:grpSpPr>
        <p:sp>
          <p:nvSpPr>
            <p:cNvPr id="39" name="椭圆 38"/>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0" name="椭圆 39"/>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3752" y="798813"/>
            <a:ext cx="2966974" cy="5380114"/>
          </a:xfrm>
          <a:prstGeom prst="rect">
            <a:avLst/>
          </a:prstGeom>
        </p:spPr>
      </p:pic>
      <p:sp>
        <p:nvSpPr>
          <p:cNvPr id="2" name="TextBox 18"/>
          <p:cNvSpPr txBox="1"/>
          <p:nvPr/>
        </p:nvSpPr>
        <p:spPr>
          <a:xfrm>
            <a:off x="891276" y="1430422"/>
            <a:ext cx="4053046" cy="497252"/>
          </a:xfrm>
          <a:prstGeom prst="rect">
            <a:avLst/>
          </a:prstGeom>
          <a:noFill/>
        </p:spPr>
        <p:txBody>
          <a:bodyPr wrap="square" rtlCol="0">
            <a:spAutoFit/>
          </a:bodyPr>
          <a:lstStyle/>
          <a:p>
            <a:pPr>
              <a:lnSpc>
                <a:spcPct val="120000"/>
              </a:lnSpc>
            </a:pPr>
            <a:r>
              <a:rPr lang="zh-CN" altLang="en-US" b="1" dirty="0">
                <a:solidFill>
                  <a:schemeClr val="bg1"/>
                </a:solidFill>
                <a:cs typeface="+mn-ea"/>
                <a:sym typeface="+mn-lt"/>
              </a:rPr>
              <a:t>点击添加标题</a:t>
            </a:r>
            <a:endParaRPr lang="id-ID" b="1" dirty="0">
              <a:solidFill>
                <a:schemeClr val="bg1"/>
              </a:solidFill>
              <a:cs typeface="+mn-ea"/>
              <a:sym typeface="+mn-lt"/>
            </a:endParaRPr>
          </a:p>
        </p:txBody>
      </p:sp>
      <p:sp>
        <p:nvSpPr>
          <p:cNvPr id="3" name="TextBox 19"/>
          <p:cNvSpPr txBox="1"/>
          <p:nvPr/>
        </p:nvSpPr>
        <p:spPr>
          <a:xfrm>
            <a:off x="891275" y="1953774"/>
            <a:ext cx="7429930" cy="1102481"/>
          </a:xfrm>
          <a:prstGeom prst="rect">
            <a:avLst/>
          </a:prstGeom>
          <a:noFill/>
        </p:spPr>
        <p:txBody>
          <a:bodyPr wrap="square" rtlCol="0">
            <a:spAutoFit/>
          </a:bodyPr>
          <a:lstStyle/>
          <a:p>
            <a:pPr>
              <a:lnSpc>
                <a:spcPct val="120000"/>
              </a:lnSpc>
            </a:pPr>
            <a:r>
              <a:rPr lang="en-US" altLang="zh-CN" sz="1400">
                <a:solidFill>
                  <a:schemeClr val="bg1"/>
                </a:solidFill>
                <a:cs typeface="+mn-ea"/>
                <a:sym typeface="+mn-lt"/>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velit esse cillum dolore eu fugiat nulla</a:t>
            </a:r>
            <a:endParaRPr lang="zh-CN" altLang="en-US" sz="1400">
              <a:solidFill>
                <a:schemeClr val="bg1"/>
              </a:solidFill>
              <a:cs typeface="+mn-ea"/>
              <a:sym typeface="+mn-lt"/>
            </a:endParaRPr>
          </a:p>
        </p:txBody>
      </p:sp>
      <p:grpSp>
        <p:nvGrpSpPr>
          <p:cNvPr id="7" name="Group 2"/>
          <p:cNvGrpSpPr/>
          <p:nvPr/>
        </p:nvGrpSpPr>
        <p:grpSpPr>
          <a:xfrm>
            <a:off x="921887" y="4429583"/>
            <a:ext cx="804661" cy="805334"/>
            <a:chOff x="1087447" y="5206181"/>
            <a:chExt cx="804661" cy="805334"/>
          </a:xfrm>
        </p:grpSpPr>
        <p:grpSp>
          <p:nvGrpSpPr>
            <p:cNvPr id="8" name="Group 132"/>
            <p:cNvGrpSpPr/>
            <p:nvPr/>
          </p:nvGrpSpPr>
          <p:grpSpPr>
            <a:xfrm>
              <a:off x="1087447" y="5206181"/>
              <a:ext cx="804661" cy="805334"/>
              <a:chOff x="5716010" y="2517212"/>
              <a:chExt cx="648499" cy="649042"/>
            </a:xfrm>
          </p:grpSpPr>
          <p:sp>
            <p:nvSpPr>
              <p:cNvPr id="10" name="Oval 39"/>
              <p:cNvSpPr>
                <a:spLocks noChangeAspect="1"/>
              </p:cNvSpPr>
              <p:nvPr/>
            </p:nvSpPr>
            <p:spPr>
              <a:xfrm>
                <a:off x="5716010" y="2517212"/>
                <a:ext cx="648499" cy="649042"/>
              </a:xfrm>
              <a:prstGeom prst="ellipse">
                <a:avLst/>
              </a:prstGeom>
              <a:noFill/>
              <a:ln w="1270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b="1" dirty="0">
                  <a:solidFill>
                    <a:schemeClr val="bg1"/>
                  </a:solidFill>
                  <a:cs typeface="+mn-ea"/>
                  <a:sym typeface="+mn-lt"/>
                </a:endParaRPr>
              </a:p>
            </p:txBody>
          </p:sp>
          <p:sp>
            <p:nvSpPr>
              <p:cNvPr id="11" name="Oval 40"/>
              <p:cNvSpPr>
                <a:spLocks noChangeAspect="1"/>
              </p:cNvSpPr>
              <p:nvPr/>
            </p:nvSpPr>
            <p:spPr>
              <a:xfrm>
                <a:off x="5790837" y="2592102"/>
                <a:ext cx="498845" cy="499263"/>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b="1" dirty="0">
                  <a:solidFill>
                    <a:schemeClr val="bg1"/>
                  </a:solidFill>
                  <a:cs typeface="+mn-ea"/>
                  <a:sym typeface="+mn-lt"/>
                </a:endParaRPr>
              </a:p>
            </p:txBody>
          </p:sp>
        </p:grpSp>
        <p:sp>
          <p:nvSpPr>
            <p:cNvPr id="9" name="Shape 4192"/>
            <p:cNvSpPr/>
            <p:nvPr/>
          </p:nvSpPr>
          <p:spPr>
            <a:xfrm>
              <a:off x="1367107" y="5387854"/>
              <a:ext cx="252094" cy="432160"/>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chemeClr val="bg1"/>
            </a:solidFill>
            <a:ln w="12700" cap="flat">
              <a:noFill/>
              <a:miter lim="400000"/>
            </a:ln>
            <a:effectLst/>
          </p:spPr>
          <p:txBody>
            <a:bodyPr wrap="square" lIns="38100" tIns="38100" rIns="38100" bIns="38100" numCol="1" anchor="ctr">
              <a:noAutofit/>
            </a:bodyPr>
            <a:lstStyle/>
            <a:p>
              <a:pPr lvl="0">
                <a:lnSpc>
                  <a:spcPct val="120000"/>
                </a:lnSpc>
                <a:defRPr sz="3200">
                  <a:solidFill>
                    <a:srgbClr val="FFFFFF"/>
                  </a:solidFill>
                  <a:latin typeface="Helvetica Light"/>
                  <a:ea typeface="Helvetica Light"/>
                  <a:cs typeface="Helvetica Light"/>
                  <a:sym typeface="Helvetica Light"/>
                </a:defRPr>
              </a:pPr>
              <a:endParaRPr>
                <a:solidFill>
                  <a:schemeClr val="bg1"/>
                </a:solidFill>
                <a:cs typeface="+mn-ea"/>
                <a:sym typeface="+mn-lt"/>
              </a:endParaRPr>
            </a:p>
          </p:txBody>
        </p:sp>
      </p:grpSp>
      <p:grpSp>
        <p:nvGrpSpPr>
          <p:cNvPr id="12" name="Group 3"/>
          <p:cNvGrpSpPr/>
          <p:nvPr/>
        </p:nvGrpSpPr>
        <p:grpSpPr>
          <a:xfrm>
            <a:off x="4685956" y="3320447"/>
            <a:ext cx="804661" cy="805334"/>
            <a:chOff x="4851516" y="4097045"/>
            <a:chExt cx="804661" cy="805334"/>
          </a:xfrm>
        </p:grpSpPr>
        <p:grpSp>
          <p:nvGrpSpPr>
            <p:cNvPr id="13" name="Group 132"/>
            <p:cNvGrpSpPr/>
            <p:nvPr/>
          </p:nvGrpSpPr>
          <p:grpSpPr>
            <a:xfrm>
              <a:off x="4851516" y="4097045"/>
              <a:ext cx="804661" cy="805334"/>
              <a:chOff x="5716010" y="2517212"/>
              <a:chExt cx="648499" cy="649042"/>
            </a:xfrm>
          </p:grpSpPr>
          <p:sp>
            <p:nvSpPr>
              <p:cNvPr id="19" name="Oval 34"/>
              <p:cNvSpPr>
                <a:spLocks noChangeAspect="1"/>
              </p:cNvSpPr>
              <p:nvPr/>
            </p:nvSpPr>
            <p:spPr>
              <a:xfrm>
                <a:off x="5716010" y="2517212"/>
                <a:ext cx="648499" cy="649042"/>
              </a:xfrm>
              <a:prstGeom prst="ellipse">
                <a:avLst/>
              </a:prstGeom>
              <a:noFill/>
              <a:ln w="1270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b="1" dirty="0">
                  <a:solidFill>
                    <a:schemeClr val="bg1"/>
                  </a:solidFill>
                  <a:cs typeface="+mn-ea"/>
                  <a:sym typeface="+mn-lt"/>
                </a:endParaRPr>
              </a:p>
            </p:txBody>
          </p:sp>
          <p:sp>
            <p:nvSpPr>
              <p:cNvPr id="20" name="Oval 35"/>
              <p:cNvSpPr>
                <a:spLocks noChangeAspect="1"/>
              </p:cNvSpPr>
              <p:nvPr/>
            </p:nvSpPr>
            <p:spPr>
              <a:xfrm>
                <a:off x="5790837" y="2592102"/>
                <a:ext cx="498845" cy="499263"/>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b="1" dirty="0">
                  <a:solidFill>
                    <a:schemeClr val="bg1"/>
                  </a:solidFill>
                  <a:cs typeface="+mn-ea"/>
                  <a:sym typeface="+mn-lt"/>
                </a:endParaRPr>
              </a:p>
            </p:txBody>
          </p:sp>
        </p:grpSp>
        <p:grpSp>
          <p:nvGrpSpPr>
            <p:cNvPr id="14" name="Group 52"/>
            <p:cNvGrpSpPr/>
            <p:nvPr/>
          </p:nvGrpSpPr>
          <p:grpSpPr>
            <a:xfrm>
              <a:off x="5070859" y="4310713"/>
              <a:ext cx="360771" cy="360771"/>
              <a:chOff x="2522537" y="2108200"/>
              <a:chExt cx="376238" cy="376238"/>
            </a:xfrm>
            <a:solidFill>
              <a:schemeClr val="bg1"/>
            </a:solidFill>
          </p:grpSpPr>
          <p:sp>
            <p:nvSpPr>
              <p:cNvPr id="15" name="Freeform 54"/>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p:spPr>
            <p:txBody>
              <a:bodyPr vert="horz" wrap="square" lIns="91440" tIns="45720" rIns="91440" bIns="45720" numCol="1" anchor="t" anchorCtr="0" compatLnSpc="1"/>
              <a:lstStyle/>
              <a:p>
                <a:pPr>
                  <a:lnSpc>
                    <a:spcPct val="120000"/>
                  </a:lnSpc>
                </a:pPr>
                <a:endParaRPr lang="id-ID">
                  <a:solidFill>
                    <a:schemeClr val="bg1"/>
                  </a:solidFill>
                  <a:cs typeface="+mn-ea"/>
                  <a:sym typeface="+mn-lt"/>
                </a:endParaRPr>
              </a:p>
            </p:txBody>
          </p:sp>
          <p:sp>
            <p:nvSpPr>
              <p:cNvPr id="16" name="Freeform 55"/>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p:spPr>
            <p:txBody>
              <a:bodyPr vert="horz" wrap="square" lIns="91440" tIns="45720" rIns="91440" bIns="45720" numCol="1" anchor="t" anchorCtr="0" compatLnSpc="1"/>
              <a:lstStyle/>
              <a:p>
                <a:pPr>
                  <a:lnSpc>
                    <a:spcPct val="120000"/>
                  </a:lnSpc>
                </a:pPr>
                <a:endParaRPr lang="id-ID">
                  <a:solidFill>
                    <a:schemeClr val="bg1"/>
                  </a:solidFill>
                  <a:cs typeface="+mn-ea"/>
                  <a:sym typeface="+mn-lt"/>
                </a:endParaRPr>
              </a:p>
            </p:txBody>
          </p:sp>
          <p:sp>
            <p:nvSpPr>
              <p:cNvPr id="17" name="Freeform 56"/>
              <p:cNvSpPr/>
              <p:nvPr/>
            </p:nvSpPr>
            <p:spPr bwMode="auto">
              <a:xfrm>
                <a:off x="2522537"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p:spPr>
            <p:txBody>
              <a:bodyPr vert="horz" wrap="square" lIns="91440" tIns="45720" rIns="91440" bIns="45720" numCol="1" anchor="t" anchorCtr="0" compatLnSpc="1"/>
              <a:lstStyle/>
              <a:p>
                <a:pPr>
                  <a:lnSpc>
                    <a:spcPct val="120000"/>
                  </a:lnSpc>
                </a:pPr>
                <a:endParaRPr lang="id-ID">
                  <a:solidFill>
                    <a:schemeClr val="bg1"/>
                  </a:solidFill>
                  <a:cs typeface="+mn-ea"/>
                  <a:sym typeface="+mn-lt"/>
                </a:endParaRPr>
              </a:p>
            </p:txBody>
          </p:sp>
          <p:sp>
            <p:nvSpPr>
              <p:cNvPr id="18"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p:spPr>
            <p:txBody>
              <a:bodyPr vert="horz" wrap="square" lIns="91440" tIns="45720" rIns="91440" bIns="45720" numCol="1" anchor="t" anchorCtr="0" compatLnSpc="1"/>
              <a:lstStyle/>
              <a:p>
                <a:pPr>
                  <a:lnSpc>
                    <a:spcPct val="120000"/>
                  </a:lnSpc>
                </a:pPr>
                <a:endParaRPr lang="id-ID">
                  <a:solidFill>
                    <a:schemeClr val="bg1"/>
                  </a:solidFill>
                  <a:cs typeface="+mn-ea"/>
                  <a:sym typeface="+mn-lt"/>
                </a:endParaRPr>
              </a:p>
            </p:txBody>
          </p:sp>
        </p:grpSp>
      </p:grpSp>
      <p:grpSp>
        <p:nvGrpSpPr>
          <p:cNvPr id="21" name="Group 1"/>
          <p:cNvGrpSpPr/>
          <p:nvPr/>
        </p:nvGrpSpPr>
        <p:grpSpPr>
          <a:xfrm>
            <a:off x="921887" y="3320447"/>
            <a:ext cx="804661" cy="805334"/>
            <a:chOff x="1087447" y="4097045"/>
            <a:chExt cx="804661" cy="805334"/>
          </a:xfrm>
        </p:grpSpPr>
        <p:grpSp>
          <p:nvGrpSpPr>
            <p:cNvPr id="22" name="Group 20"/>
            <p:cNvGrpSpPr/>
            <p:nvPr/>
          </p:nvGrpSpPr>
          <p:grpSpPr>
            <a:xfrm>
              <a:off x="1087447" y="4097045"/>
              <a:ext cx="804661" cy="805334"/>
              <a:chOff x="1087447" y="4231515"/>
              <a:chExt cx="804661" cy="805334"/>
            </a:xfrm>
          </p:grpSpPr>
          <p:sp>
            <p:nvSpPr>
              <p:cNvPr id="26" name="Oval 21"/>
              <p:cNvSpPr>
                <a:spLocks noChangeAspect="1"/>
              </p:cNvSpPr>
              <p:nvPr/>
            </p:nvSpPr>
            <p:spPr>
              <a:xfrm>
                <a:off x="1087447" y="4231515"/>
                <a:ext cx="804661" cy="805334"/>
              </a:xfrm>
              <a:prstGeom prst="ellipse">
                <a:avLst/>
              </a:prstGeom>
              <a:noFill/>
              <a:ln w="1270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b="1" dirty="0">
                  <a:solidFill>
                    <a:schemeClr val="bg1"/>
                  </a:solidFill>
                  <a:cs typeface="+mn-ea"/>
                  <a:sym typeface="+mn-lt"/>
                </a:endParaRPr>
              </a:p>
            </p:txBody>
          </p:sp>
          <p:sp>
            <p:nvSpPr>
              <p:cNvPr id="27" name="Oval 22"/>
              <p:cNvSpPr>
                <a:spLocks noChangeAspect="1"/>
              </p:cNvSpPr>
              <p:nvPr/>
            </p:nvSpPr>
            <p:spPr>
              <a:xfrm>
                <a:off x="1180293" y="4326149"/>
                <a:ext cx="617261" cy="61777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b="1" dirty="0">
                  <a:solidFill>
                    <a:schemeClr val="bg1"/>
                  </a:solidFill>
                  <a:cs typeface="+mn-ea"/>
                  <a:sym typeface="+mn-lt"/>
                </a:endParaRPr>
              </a:p>
            </p:txBody>
          </p:sp>
        </p:grpSp>
        <p:grpSp>
          <p:nvGrpSpPr>
            <p:cNvPr id="23" name="Group 57"/>
            <p:cNvGrpSpPr/>
            <p:nvPr/>
          </p:nvGrpSpPr>
          <p:grpSpPr>
            <a:xfrm>
              <a:off x="1315471" y="4354719"/>
              <a:ext cx="374286" cy="287769"/>
              <a:chOff x="2849564" y="3636963"/>
              <a:chExt cx="315912" cy="242888"/>
            </a:xfrm>
            <a:solidFill>
              <a:schemeClr val="bg2"/>
            </a:solidFill>
          </p:grpSpPr>
          <p:sp>
            <p:nvSpPr>
              <p:cNvPr id="24" name="Freeform 148"/>
              <p:cNvSpPr/>
              <p:nvPr/>
            </p:nvSpPr>
            <p:spPr bwMode="auto">
              <a:xfrm>
                <a:off x="2849564" y="3671888"/>
                <a:ext cx="298450" cy="207963"/>
              </a:xfrm>
              <a:custGeom>
                <a:avLst/>
                <a:gdLst>
                  <a:gd name="T0" fmla="*/ 103 w 112"/>
                  <a:gd name="T1" fmla="*/ 78 h 78"/>
                  <a:gd name="T2" fmla="*/ 9 w 112"/>
                  <a:gd name="T3" fmla="*/ 78 h 78"/>
                  <a:gd name="T4" fmla="*/ 0 w 112"/>
                  <a:gd name="T5" fmla="*/ 69 h 78"/>
                  <a:gd name="T6" fmla="*/ 0 w 112"/>
                  <a:gd name="T7" fmla="*/ 8 h 78"/>
                  <a:gd name="T8" fmla="*/ 9 w 112"/>
                  <a:gd name="T9" fmla="*/ 0 h 78"/>
                  <a:gd name="T10" fmla="*/ 42 w 112"/>
                  <a:gd name="T11" fmla="*/ 0 h 78"/>
                  <a:gd name="T12" fmla="*/ 46 w 112"/>
                  <a:gd name="T13" fmla="*/ 4 h 78"/>
                  <a:gd name="T14" fmla="*/ 42 w 112"/>
                  <a:gd name="T15" fmla="*/ 8 h 78"/>
                  <a:gd name="T16" fmla="*/ 9 w 112"/>
                  <a:gd name="T17" fmla="*/ 8 h 78"/>
                  <a:gd name="T18" fmla="*/ 8 w 112"/>
                  <a:gd name="T19" fmla="*/ 8 h 78"/>
                  <a:gd name="T20" fmla="*/ 8 w 112"/>
                  <a:gd name="T21" fmla="*/ 69 h 78"/>
                  <a:gd name="T22" fmla="*/ 9 w 112"/>
                  <a:gd name="T23" fmla="*/ 70 h 78"/>
                  <a:gd name="T24" fmla="*/ 103 w 112"/>
                  <a:gd name="T25" fmla="*/ 70 h 78"/>
                  <a:gd name="T26" fmla="*/ 104 w 112"/>
                  <a:gd name="T27" fmla="*/ 69 h 78"/>
                  <a:gd name="T28" fmla="*/ 104 w 112"/>
                  <a:gd name="T29" fmla="*/ 43 h 78"/>
                  <a:gd name="T30" fmla="*/ 108 w 112"/>
                  <a:gd name="T31" fmla="*/ 39 h 78"/>
                  <a:gd name="T32" fmla="*/ 112 w 112"/>
                  <a:gd name="T33" fmla="*/ 43 h 78"/>
                  <a:gd name="T34" fmla="*/ 112 w 112"/>
                  <a:gd name="T35" fmla="*/ 69 h 78"/>
                  <a:gd name="T36" fmla="*/ 103 w 112"/>
                  <a:gd name="T3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78">
                    <a:moveTo>
                      <a:pt x="103" y="78"/>
                    </a:moveTo>
                    <a:cubicBezTo>
                      <a:pt x="9" y="78"/>
                      <a:pt x="9" y="78"/>
                      <a:pt x="9" y="78"/>
                    </a:cubicBezTo>
                    <a:cubicBezTo>
                      <a:pt x="4" y="78"/>
                      <a:pt x="0" y="74"/>
                      <a:pt x="0" y="69"/>
                    </a:cubicBezTo>
                    <a:cubicBezTo>
                      <a:pt x="0" y="8"/>
                      <a:pt x="0" y="8"/>
                      <a:pt x="0" y="8"/>
                    </a:cubicBezTo>
                    <a:cubicBezTo>
                      <a:pt x="0" y="4"/>
                      <a:pt x="4" y="0"/>
                      <a:pt x="9" y="0"/>
                    </a:cubicBezTo>
                    <a:cubicBezTo>
                      <a:pt x="42" y="0"/>
                      <a:pt x="42" y="0"/>
                      <a:pt x="42" y="0"/>
                    </a:cubicBezTo>
                    <a:cubicBezTo>
                      <a:pt x="44" y="0"/>
                      <a:pt x="46" y="1"/>
                      <a:pt x="46" y="4"/>
                    </a:cubicBezTo>
                    <a:cubicBezTo>
                      <a:pt x="46" y="6"/>
                      <a:pt x="44" y="8"/>
                      <a:pt x="42" y="8"/>
                    </a:cubicBezTo>
                    <a:cubicBezTo>
                      <a:pt x="9" y="8"/>
                      <a:pt x="9" y="8"/>
                      <a:pt x="9" y="8"/>
                    </a:cubicBezTo>
                    <a:cubicBezTo>
                      <a:pt x="8" y="8"/>
                      <a:pt x="8" y="8"/>
                      <a:pt x="8" y="8"/>
                    </a:cubicBezTo>
                    <a:cubicBezTo>
                      <a:pt x="8" y="69"/>
                      <a:pt x="8" y="69"/>
                      <a:pt x="8" y="69"/>
                    </a:cubicBezTo>
                    <a:cubicBezTo>
                      <a:pt x="8" y="70"/>
                      <a:pt x="8" y="70"/>
                      <a:pt x="9" y="70"/>
                    </a:cubicBezTo>
                    <a:cubicBezTo>
                      <a:pt x="103" y="70"/>
                      <a:pt x="103" y="70"/>
                      <a:pt x="103" y="70"/>
                    </a:cubicBezTo>
                    <a:cubicBezTo>
                      <a:pt x="103" y="70"/>
                      <a:pt x="104" y="70"/>
                      <a:pt x="104" y="69"/>
                    </a:cubicBezTo>
                    <a:cubicBezTo>
                      <a:pt x="104" y="43"/>
                      <a:pt x="104" y="43"/>
                      <a:pt x="104" y="43"/>
                    </a:cubicBezTo>
                    <a:cubicBezTo>
                      <a:pt x="104" y="41"/>
                      <a:pt x="105" y="39"/>
                      <a:pt x="108" y="39"/>
                    </a:cubicBezTo>
                    <a:cubicBezTo>
                      <a:pt x="110" y="39"/>
                      <a:pt x="112" y="41"/>
                      <a:pt x="112" y="43"/>
                    </a:cubicBezTo>
                    <a:cubicBezTo>
                      <a:pt x="112" y="69"/>
                      <a:pt x="112" y="69"/>
                      <a:pt x="112" y="69"/>
                    </a:cubicBezTo>
                    <a:cubicBezTo>
                      <a:pt x="112" y="74"/>
                      <a:pt x="108" y="78"/>
                      <a:pt x="103" y="7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a:lnSpc>
                    <a:spcPct val="120000"/>
                  </a:lnSpc>
                </a:pPr>
                <a:endParaRPr lang="id-ID" sz="2400">
                  <a:solidFill>
                    <a:schemeClr val="bg1"/>
                  </a:solidFill>
                  <a:cs typeface="+mn-ea"/>
                  <a:sym typeface="+mn-lt"/>
                </a:endParaRPr>
              </a:p>
            </p:txBody>
          </p:sp>
          <p:sp>
            <p:nvSpPr>
              <p:cNvPr id="25" name="Freeform 149"/>
              <p:cNvSpPr/>
              <p:nvPr/>
            </p:nvSpPr>
            <p:spPr bwMode="auto">
              <a:xfrm>
                <a:off x="2943226" y="3636963"/>
                <a:ext cx="222250" cy="200025"/>
              </a:xfrm>
              <a:custGeom>
                <a:avLst/>
                <a:gdLst>
                  <a:gd name="T0" fmla="*/ 46 w 83"/>
                  <a:gd name="T1" fmla="*/ 58 h 75"/>
                  <a:gd name="T2" fmla="*/ 83 w 83"/>
                  <a:gd name="T3" fmla="*/ 29 h 75"/>
                  <a:gd name="T4" fmla="*/ 46 w 83"/>
                  <a:gd name="T5" fmla="*/ 0 h 75"/>
                  <a:gd name="T6" fmla="*/ 46 w 83"/>
                  <a:gd name="T7" fmla="*/ 20 h 75"/>
                  <a:gd name="T8" fmla="*/ 0 w 83"/>
                  <a:gd name="T9" fmla="*/ 75 h 75"/>
                  <a:gd name="T10" fmla="*/ 46 w 83"/>
                  <a:gd name="T11" fmla="*/ 40 h 75"/>
                  <a:gd name="T12" fmla="*/ 46 w 83"/>
                  <a:gd name="T13" fmla="*/ 58 h 75"/>
                </a:gdLst>
                <a:ahLst/>
                <a:cxnLst>
                  <a:cxn ang="0">
                    <a:pos x="T0" y="T1"/>
                  </a:cxn>
                  <a:cxn ang="0">
                    <a:pos x="T2" y="T3"/>
                  </a:cxn>
                  <a:cxn ang="0">
                    <a:pos x="T4" y="T5"/>
                  </a:cxn>
                  <a:cxn ang="0">
                    <a:pos x="T6" y="T7"/>
                  </a:cxn>
                  <a:cxn ang="0">
                    <a:pos x="T8" y="T9"/>
                  </a:cxn>
                  <a:cxn ang="0">
                    <a:pos x="T10" y="T11"/>
                  </a:cxn>
                  <a:cxn ang="0">
                    <a:pos x="T12" y="T13"/>
                  </a:cxn>
                </a:cxnLst>
                <a:rect l="0" t="0" r="r" b="b"/>
                <a:pathLst>
                  <a:path w="83" h="75">
                    <a:moveTo>
                      <a:pt x="46" y="58"/>
                    </a:moveTo>
                    <a:cubicBezTo>
                      <a:pt x="83" y="29"/>
                      <a:pt x="83" y="29"/>
                      <a:pt x="83" y="29"/>
                    </a:cubicBezTo>
                    <a:cubicBezTo>
                      <a:pt x="46" y="0"/>
                      <a:pt x="46" y="0"/>
                      <a:pt x="46" y="0"/>
                    </a:cubicBezTo>
                    <a:cubicBezTo>
                      <a:pt x="46" y="20"/>
                      <a:pt x="46" y="20"/>
                      <a:pt x="46" y="20"/>
                    </a:cubicBezTo>
                    <a:cubicBezTo>
                      <a:pt x="10" y="21"/>
                      <a:pt x="0" y="38"/>
                      <a:pt x="0" y="75"/>
                    </a:cubicBezTo>
                    <a:cubicBezTo>
                      <a:pt x="15" y="43"/>
                      <a:pt x="30" y="41"/>
                      <a:pt x="46" y="40"/>
                    </a:cubicBezTo>
                    <a:cubicBezTo>
                      <a:pt x="46" y="58"/>
                      <a:pt x="46" y="58"/>
                      <a:pt x="46" y="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a:lnSpc>
                    <a:spcPct val="120000"/>
                  </a:lnSpc>
                </a:pPr>
                <a:endParaRPr lang="id-ID" sz="2400">
                  <a:solidFill>
                    <a:schemeClr val="bg1"/>
                  </a:solidFill>
                  <a:cs typeface="+mn-ea"/>
                  <a:sym typeface="+mn-lt"/>
                </a:endParaRPr>
              </a:p>
            </p:txBody>
          </p:sp>
        </p:grpSp>
      </p:grpSp>
      <p:grpSp>
        <p:nvGrpSpPr>
          <p:cNvPr id="28" name="Group 4"/>
          <p:cNvGrpSpPr/>
          <p:nvPr/>
        </p:nvGrpSpPr>
        <p:grpSpPr>
          <a:xfrm>
            <a:off x="4685956" y="4429583"/>
            <a:ext cx="804661" cy="805334"/>
            <a:chOff x="4851516" y="5206181"/>
            <a:chExt cx="804661" cy="805334"/>
          </a:xfrm>
        </p:grpSpPr>
        <p:grpSp>
          <p:nvGrpSpPr>
            <p:cNvPr id="29" name="Group 132"/>
            <p:cNvGrpSpPr/>
            <p:nvPr/>
          </p:nvGrpSpPr>
          <p:grpSpPr>
            <a:xfrm>
              <a:off x="4851516" y="5206181"/>
              <a:ext cx="804661" cy="805334"/>
              <a:chOff x="5716010" y="2517212"/>
              <a:chExt cx="648499" cy="649042"/>
            </a:xfrm>
          </p:grpSpPr>
          <p:sp>
            <p:nvSpPr>
              <p:cNvPr id="31" name="Oval 44"/>
              <p:cNvSpPr>
                <a:spLocks noChangeAspect="1"/>
              </p:cNvSpPr>
              <p:nvPr/>
            </p:nvSpPr>
            <p:spPr>
              <a:xfrm>
                <a:off x="5716010" y="2517212"/>
                <a:ext cx="648499" cy="649042"/>
              </a:xfrm>
              <a:prstGeom prst="ellipse">
                <a:avLst/>
              </a:prstGeom>
              <a:noFill/>
              <a:ln w="1270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b="1" dirty="0">
                  <a:solidFill>
                    <a:schemeClr val="bg1"/>
                  </a:solidFill>
                  <a:cs typeface="+mn-ea"/>
                  <a:sym typeface="+mn-lt"/>
                </a:endParaRPr>
              </a:p>
            </p:txBody>
          </p:sp>
          <p:sp>
            <p:nvSpPr>
              <p:cNvPr id="32" name="Oval 45"/>
              <p:cNvSpPr>
                <a:spLocks noChangeAspect="1"/>
              </p:cNvSpPr>
              <p:nvPr/>
            </p:nvSpPr>
            <p:spPr>
              <a:xfrm>
                <a:off x="5790837" y="2592102"/>
                <a:ext cx="498845" cy="499263"/>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b="1" dirty="0">
                  <a:solidFill>
                    <a:schemeClr val="bg1"/>
                  </a:solidFill>
                  <a:cs typeface="+mn-ea"/>
                  <a:sym typeface="+mn-lt"/>
                </a:endParaRPr>
              </a:p>
            </p:txBody>
          </p:sp>
        </p:grpSp>
        <p:sp>
          <p:nvSpPr>
            <p:cNvPr id="30" name="Freeform 274"/>
            <p:cNvSpPr>
              <a:spLocks noEditPoints="1"/>
            </p:cNvSpPr>
            <p:nvPr/>
          </p:nvSpPr>
          <p:spPr bwMode="auto">
            <a:xfrm>
              <a:off x="5097894" y="5440633"/>
              <a:ext cx="312236" cy="321992"/>
            </a:xfrm>
            <a:custGeom>
              <a:avLst/>
              <a:gdLst>
                <a:gd name="T0" fmla="*/ 68 w 68"/>
                <a:gd name="T1" fmla="*/ 16 h 67"/>
                <a:gd name="T2" fmla="*/ 68 w 68"/>
                <a:gd name="T3" fmla="*/ 66 h 67"/>
                <a:gd name="T4" fmla="*/ 67 w 68"/>
                <a:gd name="T5" fmla="*/ 67 h 67"/>
                <a:gd name="T6" fmla="*/ 56 w 68"/>
                <a:gd name="T7" fmla="*/ 67 h 67"/>
                <a:gd name="T8" fmla="*/ 46 w 68"/>
                <a:gd name="T9" fmla="*/ 67 h 67"/>
                <a:gd name="T10" fmla="*/ 36 w 68"/>
                <a:gd name="T11" fmla="*/ 67 h 67"/>
                <a:gd name="T12" fmla="*/ 25 w 68"/>
                <a:gd name="T13" fmla="*/ 67 h 67"/>
                <a:gd name="T14" fmla="*/ 16 w 68"/>
                <a:gd name="T15" fmla="*/ 67 h 67"/>
                <a:gd name="T16" fmla="*/ 5 w 68"/>
                <a:gd name="T17" fmla="*/ 67 h 67"/>
                <a:gd name="T18" fmla="*/ 2 w 68"/>
                <a:gd name="T19" fmla="*/ 67 h 67"/>
                <a:gd name="T20" fmla="*/ 0 w 68"/>
                <a:gd name="T21" fmla="*/ 66 h 67"/>
                <a:gd name="T22" fmla="*/ 2 w 68"/>
                <a:gd name="T23" fmla="*/ 64 h 67"/>
                <a:gd name="T24" fmla="*/ 3 w 68"/>
                <a:gd name="T25" fmla="*/ 64 h 67"/>
                <a:gd name="T26" fmla="*/ 3 w 68"/>
                <a:gd name="T27" fmla="*/ 56 h 67"/>
                <a:gd name="T28" fmla="*/ 5 w 68"/>
                <a:gd name="T29" fmla="*/ 54 h 67"/>
                <a:gd name="T30" fmla="*/ 16 w 68"/>
                <a:gd name="T31" fmla="*/ 54 h 67"/>
                <a:gd name="T32" fmla="*/ 17 w 68"/>
                <a:gd name="T33" fmla="*/ 56 h 67"/>
                <a:gd name="T34" fmla="*/ 17 w 68"/>
                <a:gd name="T35" fmla="*/ 64 h 67"/>
                <a:gd name="T36" fmla="*/ 24 w 68"/>
                <a:gd name="T37" fmla="*/ 64 h 67"/>
                <a:gd name="T38" fmla="*/ 24 w 68"/>
                <a:gd name="T39" fmla="*/ 40 h 67"/>
                <a:gd name="T40" fmla="*/ 25 w 68"/>
                <a:gd name="T41" fmla="*/ 38 h 67"/>
                <a:gd name="T42" fmla="*/ 36 w 68"/>
                <a:gd name="T43" fmla="*/ 38 h 67"/>
                <a:gd name="T44" fmla="*/ 38 w 68"/>
                <a:gd name="T45" fmla="*/ 40 h 67"/>
                <a:gd name="T46" fmla="*/ 38 w 68"/>
                <a:gd name="T47" fmla="*/ 64 h 67"/>
                <a:gd name="T48" fmla="*/ 44 w 68"/>
                <a:gd name="T49" fmla="*/ 64 h 67"/>
                <a:gd name="T50" fmla="*/ 44 w 68"/>
                <a:gd name="T51" fmla="*/ 20 h 67"/>
                <a:gd name="T52" fmla="*/ 46 w 68"/>
                <a:gd name="T53" fmla="*/ 18 h 67"/>
                <a:gd name="T54" fmla="*/ 56 w 68"/>
                <a:gd name="T55" fmla="*/ 18 h 67"/>
                <a:gd name="T56" fmla="*/ 58 w 68"/>
                <a:gd name="T57" fmla="*/ 20 h 67"/>
                <a:gd name="T58" fmla="*/ 58 w 68"/>
                <a:gd name="T59" fmla="*/ 64 h 67"/>
                <a:gd name="T60" fmla="*/ 65 w 68"/>
                <a:gd name="T61" fmla="*/ 64 h 67"/>
                <a:gd name="T62" fmla="*/ 65 w 68"/>
                <a:gd name="T63" fmla="*/ 16 h 67"/>
                <a:gd name="T64" fmla="*/ 67 w 68"/>
                <a:gd name="T65" fmla="*/ 15 h 67"/>
                <a:gd name="T66" fmla="*/ 68 w 68"/>
                <a:gd name="T67" fmla="*/ 16 h 67"/>
                <a:gd name="T68" fmla="*/ 2 w 68"/>
                <a:gd name="T69" fmla="*/ 48 h 67"/>
                <a:gd name="T70" fmla="*/ 2 w 68"/>
                <a:gd name="T71" fmla="*/ 48 h 67"/>
                <a:gd name="T72" fmla="*/ 29 w 68"/>
                <a:gd name="T73" fmla="*/ 30 h 67"/>
                <a:gd name="T74" fmla="*/ 55 w 68"/>
                <a:gd name="T75" fmla="*/ 6 h 67"/>
                <a:gd name="T76" fmla="*/ 55 w 68"/>
                <a:gd name="T77" fmla="*/ 13 h 67"/>
                <a:gd name="T78" fmla="*/ 56 w 68"/>
                <a:gd name="T79" fmla="*/ 15 h 67"/>
                <a:gd name="T80" fmla="*/ 58 w 68"/>
                <a:gd name="T81" fmla="*/ 13 h 67"/>
                <a:gd name="T82" fmla="*/ 58 w 68"/>
                <a:gd name="T83" fmla="*/ 2 h 67"/>
                <a:gd name="T84" fmla="*/ 56 w 68"/>
                <a:gd name="T85" fmla="*/ 0 h 67"/>
                <a:gd name="T86" fmla="*/ 46 w 68"/>
                <a:gd name="T87" fmla="*/ 0 h 67"/>
                <a:gd name="T88" fmla="*/ 44 w 68"/>
                <a:gd name="T89" fmla="*/ 2 h 67"/>
                <a:gd name="T90" fmla="*/ 46 w 68"/>
                <a:gd name="T91" fmla="*/ 3 h 67"/>
                <a:gd name="T92" fmla="*/ 53 w 68"/>
                <a:gd name="T93" fmla="*/ 3 h 67"/>
                <a:gd name="T94" fmla="*/ 27 w 68"/>
                <a:gd name="T95" fmla="*/ 28 h 67"/>
                <a:gd name="T96" fmla="*/ 1 w 68"/>
                <a:gd name="T97" fmla="*/ 45 h 67"/>
                <a:gd name="T98" fmla="*/ 0 w 68"/>
                <a:gd name="T99" fmla="*/ 47 h 67"/>
                <a:gd name="T100" fmla="*/ 2 w 68"/>
                <a:gd name="T101" fmla="*/ 4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67">
                  <a:moveTo>
                    <a:pt x="68" y="16"/>
                  </a:moveTo>
                  <a:cubicBezTo>
                    <a:pt x="68" y="66"/>
                    <a:pt x="68" y="66"/>
                    <a:pt x="68" y="66"/>
                  </a:cubicBezTo>
                  <a:cubicBezTo>
                    <a:pt x="68" y="66"/>
                    <a:pt x="68" y="67"/>
                    <a:pt x="67" y="67"/>
                  </a:cubicBezTo>
                  <a:cubicBezTo>
                    <a:pt x="56" y="67"/>
                    <a:pt x="56" y="67"/>
                    <a:pt x="56" y="67"/>
                  </a:cubicBezTo>
                  <a:cubicBezTo>
                    <a:pt x="46" y="67"/>
                    <a:pt x="46" y="67"/>
                    <a:pt x="46" y="67"/>
                  </a:cubicBezTo>
                  <a:cubicBezTo>
                    <a:pt x="36" y="67"/>
                    <a:pt x="36" y="67"/>
                    <a:pt x="36" y="67"/>
                  </a:cubicBezTo>
                  <a:cubicBezTo>
                    <a:pt x="25" y="67"/>
                    <a:pt x="25" y="67"/>
                    <a:pt x="25" y="67"/>
                  </a:cubicBezTo>
                  <a:cubicBezTo>
                    <a:pt x="16" y="67"/>
                    <a:pt x="16" y="67"/>
                    <a:pt x="16" y="67"/>
                  </a:cubicBezTo>
                  <a:cubicBezTo>
                    <a:pt x="5" y="67"/>
                    <a:pt x="5" y="67"/>
                    <a:pt x="5" y="67"/>
                  </a:cubicBezTo>
                  <a:cubicBezTo>
                    <a:pt x="2" y="67"/>
                    <a:pt x="2" y="67"/>
                    <a:pt x="2" y="67"/>
                  </a:cubicBezTo>
                  <a:cubicBezTo>
                    <a:pt x="1" y="67"/>
                    <a:pt x="0" y="66"/>
                    <a:pt x="0" y="66"/>
                  </a:cubicBezTo>
                  <a:cubicBezTo>
                    <a:pt x="0" y="65"/>
                    <a:pt x="1" y="64"/>
                    <a:pt x="2" y="64"/>
                  </a:cubicBezTo>
                  <a:cubicBezTo>
                    <a:pt x="3" y="64"/>
                    <a:pt x="3" y="64"/>
                    <a:pt x="3" y="64"/>
                  </a:cubicBezTo>
                  <a:cubicBezTo>
                    <a:pt x="3" y="56"/>
                    <a:pt x="3" y="56"/>
                    <a:pt x="3" y="56"/>
                  </a:cubicBezTo>
                  <a:cubicBezTo>
                    <a:pt x="3" y="55"/>
                    <a:pt x="4" y="54"/>
                    <a:pt x="5" y="54"/>
                  </a:cubicBezTo>
                  <a:cubicBezTo>
                    <a:pt x="16" y="54"/>
                    <a:pt x="16" y="54"/>
                    <a:pt x="16" y="54"/>
                  </a:cubicBezTo>
                  <a:cubicBezTo>
                    <a:pt x="17" y="54"/>
                    <a:pt x="17" y="55"/>
                    <a:pt x="17" y="56"/>
                  </a:cubicBezTo>
                  <a:cubicBezTo>
                    <a:pt x="17" y="64"/>
                    <a:pt x="17" y="64"/>
                    <a:pt x="17" y="64"/>
                  </a:cubicBezTo>
                  <a:cubicBezTo>
                    <a:pt x="24" y="64"/>
                    <a:pt x="24" y="64"/>
                    <a:pt x="24" y="64"/>
                  </a:cubicBezTo>
                  <a:cubicBezTo>
                    <a:pt x="24" y="40"/>
                    <a:pt x="24" y="40"/>
                    <a:pt x="24" y="40"/>
                  </a:cubicBezTo>
                  <a:cubicBezTo>
                    <a:pt x="24" y="39"/>
                    <a:pt x="24" y="38"/>
                    <a:pt x="25" y="38"/>
                  </a:cubicBezTo>
                  <a:cubicBezTo>
                    <a:pt x="36" y="38"/>
                    <a:pt x="36" y="38"/>
                    <a:pt x="36" y="38"/>
                  </a:cubicBezTo>
                  <a:cubicBezTo>
                    <a:pt x="37" y="38"/>
                    <a:pt x="38" y="39"/>
                    <a:pt x="38" y="40"/>
                  </a:cubicBezTo>
                  <a:cubicBezTo>
                    <a:pt x="38" y="64"/>
                    <a:pt x="38" y="64"/>
                    <a:pt x="38" y="64"/>
                  </a:cubicBezTo>
                  <a:cubicBezTo>
                    <a:pt x="44" y="64"/>
                    <a:pt x="44" y="64"/>
                    <a:pt x="44" y="64"/>
                  </a:cubicBezTo>
                  <a:cubicBezTo>
                    <a:pt x="44" y="20"/>
                    <a:pt x="44" y="20"/>
                    <a:pt x="44" y="20"/>
                  </a:cubicBezTo>
                  <a:cubicBezTo>
                    <a:pt x="44" y="19"/>
                    <a:pt x="45" y="18"/>
                    <a:pt x="46" y="18"/>
                  </a:cubicBezTo>
                  <a:cubicBezTo>
                    <a:pt x="56" y="18"/>
                    <a:pt x="56" y="18"/>
                    <a:pt x="56" y="18"/>
                  </a:cubicBezTo>
                  <a:cubicBezTo>
                    <a:pt x="57" y="18"/>
                    <a:pt x="58" y="19"/>
                    <a:pt x="58" y="20"/>
                  </a:cubicBezTo>
                  <a:cubicBezTo>
                    <a:pt x="58" y="64"/>
                    <a:pt x="58" y="64"/>
                    <a:pt x="58" y="64"/>
                  </a:cubicBezTo>
                  <a:cubicBezTo>
                    <a:pt x="65" y="64"/>
                    <a:pt x="65" y="64"/>
                    <a:pt x="65" y="64"/>
                  </a:cubicBezTo>
                  <a:cubicBezTo>
                    <a:pt x="65" y="16"/>
                    <a:pt x="65" y="16"/>
                    <a:pt x="65" y="16"/>
                  </a:cubicBezTo>
                  <a:cubicBezTo>
                    <a:pt x="65" y="15"/>
                    <a:pt x="66" y="15"/>
                    <a:pt x="67" y="15"/>
                  </a:cubicBezTo>
                  <a:cubicBezTo>
                    <a:pt x="68" y="15"/>
                    <a:pt x="68" y="15"/>
                    <a:pt x="68" y="16"/>
                  </a:cubicBezTo>
                  <a:close/>
                  <a:moveTo>
                    <a:pt x="2" y="48"/>
                  </a:moveTo>
                  <a:cubicBezTo>
                    <a:pt x="2" y="48"/>
                    <a:pt x="2" y="48"/>
                    <a:pt x="2" y="48"/>
                  </a:cubicBezTo>
                  <a:cubicBezTo>
                    <a:pt x="3" y="48"/>
                    <a:pt x="16" y="40"/>
                    <a:pt x="29" y="30"/>
                  </a:cubicBezTo>
                  <a:cubicBezTo>
                    <a:pt x="40" y="22"/>
                    <a:pt x="51" y="10"/>
                    <a:pt x="55" y="6"/>
                  </a:cubicBezTo>
                  <a:cubicBezTo>
                    <a:pt x="55" y="13"/>
                    <a:pt x="55" y="13"/>
                    <a:pt x="55" y="13"/>
                  </a:cubicBezTo>
                  <a:cubicBezTo>
                    <a:pt x="55" y="14"/>
                    <a:pt x="55" y="15"/>
                    <a:pt x="56" y="15"/>
                  </a:cubicBezTo>
                  <a:cubicBezTo>
                    <a:pt x="57" y="15"/>
                    <a:pt x="58" y="14"/>
                    <a:pt x="58" y="13"/>
                  </a:cubicBezTo>
                  <a:cubicBezTo>
                    <a:pt x="58" y="2"/>
                    <a:pt x="58" y="2"/>
                    <a:pt x="58" y="2"/>
                  </a:cubicBezTo>
                  <a:cubicBezTo>
                    <a:pt x="58" y="1"/>
                    <a:pt x="57" y="0"/>
                    <a:pt x="56" y="0"/>
                  </a:cubicBezTo>
                  <a:cubicBezTo>
                    <a:pt x="46" y="0"/>
                    <a:pt x="46" y="0"/>
                    <a:pt x="46" y="0"/>
                  </a:cubicBezTo>
                  <a:cubicBezTo>
                    <a:pt x="45" y="0"/>
                    <a:pt x="44" y="1"/>
                    <a:pt x="44" y="2"/>
                  </a:cubicBezTo>
                  <a:cubicBezTo>
                    <a:pt x="44" y="3"/>
                    <a:pt x="45" y="3"/>
                    <a:pt x="46" y="3"/>
                  </a:cubicBezTo>
                  <a:cubicBezTo>
                    <a:pt x="53" y="3"/>
                    <a:pt x="53" y="3"/>
                    <a:pt x="53" y="3"/>
                  </a:cubicBezTo>
                  <a:cubicBezTo>
                    <a:pt x="50" y="7"/>
                    <a:pt x="38" y="20"/>
                    <a:pt x="27" y="28"/>
                  </a:cubicBezTo>
                  <a:cubicBezTo>
                    <a:pt x="15" y="37"/>
                    <a:pt x="1" y="45"/>
                    <a:pt x="1" y="45"/>
                  </a:cubicBezTo>
                  <a:cubicBezTo>
                    <a:pt x="0" y="46"/>
                    <a:pt x="0" y="47"/>
                    <a:pt x="0" y="47"/>
                  </a:cubicBezTo>
                  <a:cubicBezTo>
                    <a:pt x="1" y="48"/>
                    <a:pt x="1" y="48"/>
                    <a:pt x="2" y="48"/>
                  </a:cubicBezTo>
                  <a:close/>
                </a:path>
              </a:pathLst>
            </a:custGeom>
            <a:solidFill>
              <a:schemeClr val="bg1"/>
            </a:solidFill>
            <a:ln>
              <a:noFill/>
            </a:ln>
          </p:spPr>
          <p:txBody>
            <a:bodyPr vert="horz" wrap="square" lIns="91440" tIns="45720" rIns="91440" bIns="45720" numCol="1" anchor="t" anchorCtr="0" compatLnSpc="1"/>
            <a:lstStyle/>
            <a:p>
              <a:pPr>
                <a:lnSpc>
                  <a:spcPct val="120000"/>
                </a:lnSpc>
              </a:pPr>
              <a:endParaRPr lang="en-US">
                <a:solidFill>
                  <a:schemeClr val="bg1"/>
                </a:solidFill>
                <a:cs typeface="+mn-ea"/>
                <a:sym typeface="+mn-lt"/>
              </a:endParaRPr>
            </a:p>
          </p:txBody>
        </p:sp>
      </p:grpSp>
      <p:grpSp>
        <p:nvGrpSpPr>
          <p:cNvPr id="33" name="Group 64"/>
          <p:cNvGrpSpPr/>
          <p:nvPr/>
        </p:nvGrpSpPr>
        <p:grpSpPr>
          <a:xfrm>
            <a:off x="1961201" y="3395334"/>
            <a:ext cx="2322270" cy="664969"/>
            <a:chOff x="7884714" y="2191620"/>
            <a:chExt cx="1859054" cy="664969"/>
          </a:xfrm>
        </p:grpSpPr>
        <p:sp>
          <p:nvSpPr>
            <p:cNvPr id="34" name="TextBox 50"/>
            <p:cNvSpPr txBox="1"/>
            <p:nvPr/>
          </p:nvSpPr>
          <p:spPr>
            <a:xfrm>
              <a:off x="7884714" y="2432499"/>
              <a:ext cx="1859054" cy="424090"/>
            </a:xfrm>
            <a:prstGeom prst="rect">
              <a:avLst/>
            </a:prstGeom>
            <a:noFill/>
          </p:spPr>
          <p:txBody>
            <a:bodyPr wrap="square" lIns="0" tIns="0" rIns="0" bIns="0" rtlCol="0">
              <a:spAutoFit/>
            </a:bodyPr>
            <a:lstStyle/>
            <a:p>
              <a:pPr defTabSz="1216660">
                <a:lnSpc>
                  <a:spcPct val="120000"/>
                </a:lnSpc>
                <a:spcBef>
                  <a:spcPct val="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35" name="TextBox 51"/>
            <p:cNvSpPr txBox="1"/>
            <p:nvPr/>
          </p:nvSpPr>
          <p:spPr>
            <a:xfrm>
              <a:off x="7896692" y="2191620"/>
              <a:ext cx="1682437" cy="236219"/>
            </a:xfrm>
            <a:prstGeom prst="rect">
              <a:avLst/>
            </a:prstGeom>
            <a:noFill/>
          </p:spPr>
          <p:txBody>
            <a:bodyPr wrap="square" lIns="0" tIns="0" rIns="0" bIns="0" rtlCol="0">
              <a:spAutoFit/>
            </a:bodyPr>
            <a:lstStyle/>
            <a:p>
              <a:pPr>
                <a:lnSpc>
                  <a:spcPct val="120000"/>
                </a:lnSpc>
              </a:pPr>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grpSp>
        <p:nvGrpSpPr>
          <p:cNvPr id="36" name="Group 64"/>
          <p:cNvGrpSpPr/>
          <p:nvPr/>
        </p:nvGrpSpPr>
        <p:grpSpPr>
          <a:xfrm>
            <a:off x="5718814" y="3395334"/>
            <a:ext cx="2322270" cy="664969"/>
            <a:chOff x="7884714" y="2191620"/>
            <a:chExt cx="1859054" cy="664969"/>
          </a:xfrm>
        </p:grpSpPr>
        <p:sp>
          <p:nvSpPr>
            <p:cNvPr id="37" name="TextBox 50"/>
            <p:cNvSpPr txBox="1"/>
            <p:nvPr/>
          </p:nvSpPr>
          <p:spPr>
            <a:xfrm>
              <a:off x="7884714" y="2432499"/>
              <a:ext cx="1859054" cy="424090"/>
            </a:xfrm>
            <a:prstGeom prst="rect">
              <a:avLst/>
            </a:prstGeom>
            <a:noFill/>
          </p:spPr>
          <p:txBody>
            <a:bodyPr wrap="square" lIns="0" tIns="0" rIns="0" bIns="0" rtlCol="0">
              <a:spAutoFit/>
            </a:bodyPr>
            <a:lstStyle/>
            <a:p>
              <a:pPr defTabSz="1216660">
                <a:lnSpc>
                  <a:spcPct val="120000"/>
                </a:lnSpc>
                <a:spcBef>
                  <a:spcPct val="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38" name="TextBox 51"/>
            <p:cNvSpPr txBox="1"/>
            <p:nvPr/>
          </p:nvSpPr>
          <p:spPr>
            <a:xfrm>
              <a:off x="7896692" y="2191620"/>
              <a:ext cx="1682437" cy="236219"/>
            </a:xfrm>
            <a:prstGeom prst="rect">
              <a:avLst/>
            </a:prstGeom>
            <a:noFill/>
          </p:spPr>
          <p:txBody>
            <a:bodyPr wrap="square" lIns="0" tIns="0" rIns="0" bIns="0" rtlCol="0">
              <a:spAutoFit/>
            </a:bodyPr>
            <a:lstStyle/>
            <a:p>
              <a:pPr>
                <a:lnSpc>
                  <a:spcPct val="120000"/>
                </a:lnSpc>
              </a:pPr>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grpSp>
        <p:nvGrpSpPr>
          <p:cNvPr id="39" name="Group 64"/>
          <p:cNvGrpSpPr/>
          <p:nvPr/>
        </p:nvGrpSpPr>
        <p:grpSpPr>
          <a:xfrm>
            <a:off x="1961201" y="4522507"/>
            <a:ext cx="2322270" cy="664969"/>
            <a:chOff x="7884714" y="2191620"/>
            <a:chExt cx="1859054" cy="664969"/>
          </a:xfrm>
        </p:grpSpPr>
        <p:sp>
          <p:nvSpPr>
            <p:cNvPr id="40" name="TextBox 50"/>
            <p:cNvSpPr txBox="1"/>
            <p:nvPr/>
          </p:nvSpPr>
          <p:spPr>
            <a:xfrm>
              <a:off x="7884714" y="2432499"/>
              <a:ext cx="1859054" cy="424090"/>
            </a:xfrm>
            <a:prstGeom prst="rect">
              <a:avLst/>
            </a:prstGeom>
            <a:noFill/>
          </p:spPr>
          <p:txBody>
            <a:bodyPr wrap="square" lIns="0" tIns="0" rIns="0" bIns="0" rtlCol="0">
              <a:spAutoFit/>
            </a:bodyPr>
            <a:lstStyle/>
            <a:p>
              <a:pPr defTabSz="1216660">
                <a:lnSpc>
                  <a:spcPct val="120000"/>
                </a:lnSpc>
                <a:spcBef>
                  <a:spcPct val="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41" name="TextBox 51"/>
            <p:cNvSpPr txBox="1"/>
            <p:nvPr/>
          </p:nvSpPr>
          <p:spPr>
            <a:xfrm>
              <a:off x="7896692" y="2191620"/>
              <a:ext cx="1682437" cy="236219"/>
            </a:xfrm>
            <a:prstGeom prst="rect">
              <a:avLst/>
            </a:prstGeom>
            <a:noFill/>
          </p:spPr>
          <p:txBody>
            <a:bodyPr wrap="square" lIns="0" tIns="0" rIns="0" bIns="0" rtlCol="0">
              <a:spAutoFit/>
            </a:bodyPr>
            <a:lstStyle/>
            <a:p>
              <a:pPr>
                <a:lnSpc>
                  <a:spcPct val="120000"/>
                </a:lnSpc>
              </a:pPr>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grpSp>
        <p:nvGrpSpPr>
          <p:cNvPr id="42" name="Group 64"/>
          <p:cNvGrpSpPr/>
          <p:nvPr/>
        </p:nvGrpSpPr>
        <p:grpSpPr>
          <a:xfrm>
            <a:off x="5718814" y="4522507"/>
            <a:ext cx="2322270" cy="664969"/>
            <a:chOff x="7884714" y="2191620"/>
            <a:chExt cx="1859054" cy="664969"/>
          </a:xfrm>
        </p:grpSpPr>
        <p:sp>
          <p:nvSpPr>
            <p:cNvPr id="43" name="TextBox 50"/>
            <p:cNvSpPr txBox="1"/>
            <p:nvPr/>
          </p:nvSpPr>
          <p:spPr>
            <a:xfrm>
              <a:off x="7884714" y="2432499"/>
              <a:ext cx="1859054" cy="424090"/>
            </a:xfrm>
            <a:prstGeom prst="rect">
              <a:avLst/>
            </a:prstGeom>
            <a:noFill/>
          </p:spPr>
          <p:txBody>
            <a:bodyPr wrap="square" lIns="0" tIns="0" rIns="0" bIns="0" rtlCol="0">
              <a:spAutoFit/>
            </a:bodyPr>
            <a:lstStyle/>
            <a:p>
              <a:pPr defTabSz="1216660">
                <a:lnSpc>
                  <a:spcPct val="120000"/>
                </a:lnSpc>
                <a:spcBef>
                  <a:spcPct val="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44" name="TextBox 51"/>
            <p:cNvSpPr txBox="1"/>
            <p:nvPr/>
          </p:nvSpPr>
          <p:spPr>
            <a:xfrm>
              <a:off x="7896692" y="2191620"/>
              <a:ext cx="1682437" cy="236219"/>
            </a:xfrm>
            <a:prstGeom prst="rect">
              <a:avLst/>
            </a:prstGeom>
            <a:noFill/>
          </p:spPr>
          <p:txBody>
            <a:bodyPr wrap="square" lIns="0" tIns="0" rIns="0" bIns="0" rtlCol="0">
              <a:spAutoFit/>
            </a:bodyPr>
            <a:lstStyle/>
            <a:p>
              <a:pPr>
                <a:lnSpc>
                  <a:spcPct val="120000"/>
                </a:lnSpc>
              </a:pPr>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pic>
        <p:nvPicPr>
          <p:cNvPr id="47" name="图片占位符 46"/>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23255" r="23255"/>
          <a:stretch>
            <a:fillRect/>
          </a:stretch>
        </p:blip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6"/>
          <p:cNvSpPr/>
          <p:nvPr/>
        </p:nvSpPr>
        <p:spPr>
          <a:xfrm>
            <a:off x="3181402" y="1950042"/>
            <a:ext cx="6610773" cy="4131733"/>
          </a:xfrm>
          <a:prstGeom prst="swooshArrow">
            <a:avLst>
              <a:gd name="adj1" fmla="val 25000"/>
              <a:gd name="adj2" fmla="val 25000"/>
            </a:avLst>
          </a:prstGeom>
          <a:solidFill>
            <a:schemeClr val="bg1">
              <a:lumMod val="50000"/>
              <a:alpha val="20000"/>
            </a:schemeClr>
          </a:solidFill>
        </p:spPr>
        <p:style>
          <a:lnRef idx="0">
            <a:schemeClr val="dk1">
              <a:hueOff val="0"/>
              <a:satOff val="0"/>
              <a:lumOff val="0"/>
              <a:alphaOff val="0"/>
            </a:schemeClr>
          </a:lnRef>
          <a:fillRef idx="1">
            <a:schemeClr val="accent5">
              <a:tint val="40000"/>
              <a:hueOff val="0"/>
              <a:satOff val="0"/>
              <a:lumOff val="0"/>
              <a:alphaOff val="0"/>
            </a:schemeClr>
          </a:fillRef>
          <a:effectRef idx="0">
            <a:schemeClr val="accent5">
              <a:tint val="40000"/>
              <a:hueOff val="0"/>
              <a:satOff val="0"/>
              <a:lumOff val="0"/>
              <a:alphaOff val="0"/>
            </a:schemeClr>
          </a:effectRef>
          <a:fontRef idx="minor">
            <a:schemeClr val="dk1">
              <a:hueOff val="0"/>
              <a:satOff val="0"/>
              <a:lumOff val="0"/>
              <a:alphaOff val="0"/>
            </a:schemeClr>
          </a:fontRef>
        </p:style>
        <p:txBody>
          <a:bodyPr/>
          <a:lstStyle/>
          <a:p>
            <a:pPr>
              <a:lnSpc>
                <a:spcPct val="120000"/>
              </a:lnSpc>
            </a:pPr>
            <a:endParaRPr lang="zh-CN" altLang="en-US">
              <a:solidFill>
                <a:schemeClr val="bg1"/>
              </a:solidFill>
              <a:cs typeface="+mn-ea"/>
              <a:sym typeface="+mn-lt"/>
            </a:endParaRPr>
          </a:p>
        </p:txBody>
      </p:sp>
      <p:grpSp>
        <p:nvGrpSpPr>
          <p:cNvPr id="8" name="Group 7"/>
          <p:cNvGrpSpPr/>
          <p:nvPr/>
        </p:nvGrpSpPr>
        <p:grpSpPr>
          <a:xfrm>
            <a:off x="2668822" y="5572760"/>
            <a:ext cx="1540309" cy="660400"/>
            <a:chOff x="1752600" y="4179570"/>
            <a:chExt cx="1155232" cy="495300"/>
          </a:xfrm>
        </p:grpSpPr>
        <p:sp>
          <p:nvSpPr>
            <p:cNvPr id="9" name="Oval 8"/>
            <p:cNvSpPr/>
            <p:nvPr/>
          </p:nvSpPr>
          <p:spPr>
            <a:xfrm>
              <a:off x="2263140" y="4179570"/>
              <a:ext cx="128910" cy="128910"/>
            </a:xfrm>
            <a:prstGeom prst="ellipse">
              <a:avLst/>
            </a:prstGeom>
            <a:solidFill>
              <a:schemeClr val="accent1"/>
            </a:solidFill>
          </p:spPr>
          <p:style>
            <a:lnRef idx="2">
              <a:schemeClr val="lt1">
                <a:hueOff val="0"/>
                <a:satOff val="0"/>
                <a:lumOff val="0"/>
                <a:alphaOff val="0"/>
              </a:schemeClr>
            </a:lnRef>
            <a:fillRef idx="1">
              <a:schemeClr val="accent5">
                <a:shade val="80000"/>
                <a:hueOff val="0"/>
                <a:satOff val="0"/>
                <a:lumOff val="0"/>
                <a:alphaOff val="0"/>
              </a:schemeClr>
            </a:fillRef>
            <a:effectRef idx="0">
              <a:schemeClr val="accent5">
                <a:shade val="80000"/>
                <a:hueOff val="0"/>
                <a:satOff val="0"/>
                <a:lumOff val="0"/>
                <a:alphaOff val="0"/>
              </a:schemeClr>
            </a:effectRef>
            <a:fontRef idx="minor">
              <a:schemeClr val="lt1"/>
            </a:fontRef>
          </p:style>
          <p:txBody>
            <a:bodyPr/>
            <a:lstStyle/>
            <a:p>
              <a:pPr>
                <a:lnSpc>
                  <a:spcPct val="120000"/>
                </a:lnSpc>
              </a:pPr>
              <a:endParaRPr lang="zh-CN" altLang="en-US">
                <a:solidFill>
                  <a:schemeClr val="bg1"/>
                </a:solidFill>
                <a:cs typeface="+mn-ea"/>
                <a:sym typeface="+mn-lt"/>
              </a:endParaRPr>
            </a:p>
          </p:txBody>
        </p:sp>
        <p:sp>
          <p:nvSpPr>
            <p:cNvPr id="10" name="Freeform 9"/>
            <p:cNvSpPr/>
            <p:nvPr/>
          </p:nvSpPr>
          <p:spPr>
            <a:xfrm>
              <a:off x="1752600" y="4320226"/>
              <a:ext cx="1155232" cy="354644"/>
            </a:xfrm>
            <a:custGeom>
              <a:avLst/>
              <a:gdLst>
                <a:gd name="connsiteX0" fmla="*/ 0 w 1155232"/>
                <a:gd name="connsiteY0" fmla="*/ 0 h 895553"/>
                <a:gd name="connsiteX1" fmla="*/ 1155232 w 1155232"/>
                <a:gd name="connsiteY1" fmla="*/ 0 h 895553"/>
                <a:gd name="connsiteX2" fmla="*/ 1155232 w 1155232"/>
                <a:gd name="connsiteY2" fmla="*/ 895553 h 895553"/>
                <a:gd name="connsiteX3" fmla="*/ 0 w 1155232"/>
                <a:gd name="connsiteY3" fmla="*/ 895553 h 895553"/>
                <a:gd name="connsiteX4" fmla="*/ 0 w 1155232"/>
                <a:gd name="connsiteY4" fmla="*/ 0 h 895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232" h="895553">
                  <a:moveTo>
                    <a:pt x="0" y="0"/>
                  </a:moveTo>
                  <a:lnTo>
                    <a:pt x="1155232" y="0"/>
                  </a:lnTo>
                  <a:lnTo>
                    <a:pt x="1155232" y="895553"/>
                  </a:lnTo>
                  <a:lnTo>
                    <a:pt x="0" y="89555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1076" tIns="0" rIns="0" bIns="0" numCol="1" spcCol="1270" anchor="t" anchorCtr="0">
              <a:noAutofit/>
            </a:bodyPr>
            <a:lstStyle/>
            <a:p>
              <a:pPr algn="ctr" defTabSz="1066165">
                <a:lnSpc>
                  <a:spcPct val="120000"/>
                </a:lnSpc>
                <a:spcBef>
                  <a:spcPct val="0"/>
                </a:spcBef>
                <a:spcAft>
                  <a:spcPct val="0"/>
                </a:spcAft>
              </a:pPr>
              <a:r>
                <a:rPr lang="en-US" sz="1865" dirty="0">
                  <a:solidFill>
                    <a:schemeClr val="bg1"/>
                  </a:solidFill>
                  <a:cs typeface="+mn-ea"/>
                  <a:sym typeface="+mn-lt"/>
                </a:rPr>
                <a:t>START</a:t>
              </a:r>
            </a:p>
          </p:txBody>
        </p:sp>
      </p:grpSp>
      <p:grpSp>
        <p:nvGrpSpPr>
          <p:cNvPr id="11" name="Group 10"/>
          <p:cNvGrpSpPr/>
          <p:nvPr/>
        </p:nvGrpSpPr>
        <p:grpSpPr>
          <a:xfrm>
            <a:off x="3608622" y="4466836"/>
            <a:ext cx="1586585" cy="961145"/>
            <a:chOff x="2457450" y="3350126"/>
            <a:chExt cx="1189939" cy="720859"/>
          </a:xfrm>
        </p:grpSpPr>
        <p:sp>
          <p:nvSpPr>
            <p:cNvPr id="12" name="Oval 11"/>
            <p:cNvSpPr/>
            <p:nvPr/>
          </p:nvSpPr>
          <p:spPr>
            <a:xfrm>
              <a:off x="2956560" y="3350126"/>
              <a:ext cx="233029" cy="233029"/>
            </a:xfrm>
            <a:prstGeom prst="ellipse">
              <a:avLst/>
            </a:prstGeom>
            <a:solidFill>
              <a:schemeClr val="accent1"/>
            </a:solidFill>
          </p:spPr>
          <p:style>
            <a:lnRef idx="2">
              <a:schemeClr val="lt1">
                <a:hueOff val="0"/>
                <a:satOff val="0"/>
                <a:lumOff val="0"/>
                <a:alphaOff val="0"/>
              </a:schemeClr>
            </a:lnRef>
            <a:fillRef idx="1">
              <a:schemeClr val="accent5">
                <a:shade val="80000"/>
                <a:hueOff val="102612"/>
                <a:satOff val="-1118"/>
                <a:lumOff val="12789"/>
                <a:alphaOff val="0"/>
              </a:schemeClr>
            </a:fillRef>
            <a:effectRef idx="0">
              <a:schemeClr val="accent5">
                <a:shade val="80000"/>
                <a:hueOff val="102612"/>
                <a:satOff val="-1118"/>
                <a:lumOff val="12789"/>
                <a:alphaOff val="0"/>
              </a:schemeClr>
            </a:effectRef>
            <a:fontRef idx="minor">
              <a:schemeClr val="lt1"/>
            </a:fontRef>
          </p:style>
          <p:txBody>
            <a:bodyPr/>
            <a:lstStyle/>
            <a:p>
              <a:pPr>
                <a:lnSpc>
                  <a:spcPct val="120000"/>
                </a:lnSpc>
              </a:pPr>
              <a:endParaRPr lang="zh-CN" altLang="en-US">
                <a:solidFill>
                  <a:schemeClr val="bg1"/>
                </a:solidFill>
                <a:cs typeface="+mn-ea"/>
                <a:sym typeface="+mn-lt"/>
              </a:endParaRPr>
            </a:p>
          </p:txBody>
        </p:sp>
        <p:sp>
          <p:nvSpPr>
            <p:cNvPr id="13" name="Freeform 12"/>
            <p:cNvSpPr/>
            <p:nvPr/>
          </p:nvSpPr>
          <p:spPr>
            <a:xfrm>
              <a:off x="2457450" y="3655237"/>
              <a:ext cx="1189939" cy="415748"/>
            </a:xfrm>
            <a:custGeom>
              <a:avLst/>
              <a:gdLst>
                <a:gd name="connsiteX0" fmla="*/ 0 w 1189939"/>
                <a:gd name="connsiteY0" fmla="*/ 0 h 1685747"/>
                <a:gd name="connsiteX1" fmla="*/ 1189939 w 1189939"/>
                <a:gd name="connsiteY1" fmla="*/ 0 h 1685747"/>
                <a:gd name="connsiteX2" fmla="*/ 1189939 w 1189939"/>
                <a:gd name="connsiteY2" fmla="*/ 1685747 h 1685747"/>
                <a:gd name="connsiteX3" fmla="*/ 0 w 1189939"/>
                <a:gd name="connsiteY3" fmla="*/ 1685747 h 1685747"/>
                <a:gd name="connsiteX4" fmla="*/ 0 w 1189939"/>
                <a:gd name="connsiteY4" fmla="*/ 0 h 16857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1685747">
                  <a:moveTo>
                    <a:pt x="0" y="0"/>
                  </a:moveTo>
                  <a:lnTo>
                    <a:pt x="1189939" y="0"/>
                  </a:lnTo>
                  <a:lnTo>
                    <a:pt x="1189939" y="1685747"/>
                  </a:lnTo>
                  <a:lnTo>
                    <a:pt x="0" y="168574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64637" tIns="0" rIns="0" bIns="0" numCol="1" spcCol="1270" anchor="t" anchorCtr="0">
              <a:noAutofit/>
            </a:bodyPr>
            <a:lstStyle/>
            <a:p>
              <a:pPr algn="ctr" defTabSz="1066165">
                <a:lnSpc>
                  <a:spcPct val="120000"/>
                </a:lnSpc>
                <a:spcBef>
                  <a:spcPct val="0"/>
                </a:spcBef>
                <a:spcAft>
                  <a:spcPct val="0"/>
                </a:spcAft>
              </a:pPr>
              <a:r>
                <a:rPr lang="en-US" sz="1865" dirty="0">
                  <a:solidFill>
                    <a:schemeClr val="bg1"/>
                  </a:solidFill>
                  <a:cs typeface="+mn-ea"/>
                  <a:sym typeface="+mn-lt"/>
                </a:rPr>
                <a:t>CONCEPT</a:t>
              </a:r>
            </a:p>
          </p:txBody>
        </p:sp>
      </p:grpSp>
      <p:grpSp>
        <p:nvGrpSpPr>
          <p:cNvPr id="14" name="Group 13"/>
          <p:cNvGrpSpPr/>
          <p:nvPr/>
        </p:nvGrpSpPr>
        <p:grpSpPr>
          <a:xfrm>
            <a:off x="5053686" y="3559929"/>
            <a:ext cx="1586585" cy="1204775"/>
            <a:chOff x="3541248" y="2669946"/>
            <a:chExt cx="1189939" cy="903581"/>
          </a:xfrm>
        </p:grpSpPr>
        <p:sp>
          <p:nvSpPr>
            <p:cNvPr id="15" name="Oval 14"/>
            <p:cNvSpPr/>
            <p:nvPr/>
          </p:nvSpPr>
          <p:spPr>
            <a:xfrm>
              <a:off x="4038600" y="2669946"/>
              <a:ext cx="322275" cy="322275"/>
            </a:xfrm>
            <a:prstGeom prst="ellipse">
              <a:avLst/>
            </a:prstGeom>
            <a:solidFill>
              <a:schemeClr val="accent1"/>
            </a:solidFill>
          </p:spPr>
          <p:style>
            <a:lnRef idx="2">
              <a:schemeClr val="lt1">
                <a:hueOff val="0"/>
                <a:satOff val="0"/>
                <a:lumOff val="0"/>
                <a:alphaOff val="0"/>
              </a:schemeClr>
            </a:lnRef>
            <a:fillRef idx="1">
              <a:schemeClr val="accent5">
                <a:shade val="80000"/>
                <a:hueOff val="205224"/>
                <a:satOff val="-2237"/>
                <a:lumOff val="25579"/>
                <a:alphaOff val="0"/>
              </a:schemeClr>
            </a:fillRef>
            <a:effectRef idx="0">
              <a:schemeClr val="accent5">
                <a:shade val="80000"/>
                <a:hueOff val="205224"/>
                <a:satOff val="-2237"/>
                <a:lumOff val="25579"/>
                <a:alphaOff val="0"/>
              </a:schemeClr>
            </a:effectRef>
            <a:fontRef idx="minor">
              <a:schemeClr val="lt1"/>
            </a:fontRef>
          </p:style>
          <p:txBody>
            <a:bodyPr/>
            <a:lstStyle/>
            <a:p>
              <a:pPr>
                <a:lnSpc>
                  <a:spcPct val="120000"/>
                </a:lnSpc>
              </a:pPr>
              <a:endParaRPr lang="zh-CN" altLang="en-US">
                <a:solidFill>
                  <a:schemeClr val="bg1"/>
                </a:solidFill>
                <a:cs typeface="+mn-ea"/>
                <a:sym typeface="+mn-lt"/>
              </a:endParaRPr>
            </a:p>
          </p:txBody>
        </p:sp>
        <p:sp>
          <p:nvSpPr>
            <p:cNvPr id="16" name="Freeform 15"/>
            <p:cNvSpPr/>
            <p:nvPr/>
          </p:nvSpPr>
          <p:spPr>
            <a:xfrm>
              <a:off x="3541248" y="3070860"/>
              <a:ext cx="1189939" cy="502667"/>
            </a:xfrm>
            <a:custGeom>
              <a:avLst/>
              <a:gdLst>
                <a:gd name="connsiteX0" fmla="*/ 0 w 1189939"/>
                <a:gd name="connsiteY0" fmla="*/ 0 h 2153666"/>
                <a:gd name="connsiteX1" fmla="*/ 1189939 w 1189939"/>
                <a:gd name="connsiteY1" fmla="*/ 0 h 2153666"/>
                <a:gd name="connsiteX2" fmla="*/ 1189939 w 1189939"/>
                <a:gd name="connsiteY2" fmla="*/ 2153666 h 2153666"/>
                <a:gd name="connsiteX3" fmla="*/ 0 w 1189939"/>
                <a:gd name="connsiteY3" fmla="*/ 2153666 h 2153666"/>
                <a:gd name="connsiteX4" fmla="*/ 0 w 1189939"/>
                <a:gd name="connsiteY4" fmla="*/ 0 h 2153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2153666">
                  <a:moveTo>
                    <a:pt x="0" y="0"/>
                  </a:moveTo>
                  <a:lnTo>
                    <a:pt x="1189939" y="0"/>
                  </a:lnTo>
                  <a:lnTo>
                    <a:pt x="1189939" y="2153666"/>
                  </a:lnTo>
                  <a:lnTo>
                    <a:pt x="0" y="215366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27689" tIns="0" rIns="0" bIns="0" numCol="1" spcCol="1270" anchor="t" anchorCtr="0">
              <a:noAutofit/>
            </a:bodyPr>
            <a:lstStyle/>
            <a:p>
              <a:pPr algn="ctr" defTabSz="1066165">
                <a:lnSpc>
                  <a:spcPct val="120000"/>
                </a:lnSpc>
                <a:spcBef>
                  <a:spcPct val="0"/>
                </a:spcBef>
                <a:spcAft>
                  <a:spcPct val="0"/>
                </a:spcAft>
              </a:pPr>
              <a:r>
                <a:rPr lang="en-US" sz="1865" dirty="0">
                  <a:solidFill>
                    <a:schemeClr val="bg1"/>
                  </a:solidFill>
                  <a:cs typeface="+mn-ea"/>
                  <a:sym typeface="+mn-lt"/>
                </a:rPr>
                <a:t>DESIGN</a:t>
              </a:r>
            </a:p>
          </p:txBody>
        </p:sp>
      </p:grpSp>
      <p:grpSp>
        <p:nvGrpSpPr>
          <p:cNvPr id="17" name="Group 16"/>
          <p:cNvGrpSpPr/>
          <p:nvPr/>
        </p:nvGrpSpPr>
        <p:grpSpPr>
          <a:xfrm>
            <a:off x="6811201" y="2921001"/>
            <a:ext cx="1586585" cy="1430020"/>
            <a:chOff x="4859384" y="2190750"/>
            <a:chExt cx="1189939" cy="1072515"/>
          </a:xfrm>
        </p:grpSpPr>
        <p:sp>
          <p:nvSpPr>
            <p:cNvPr id="18" name="Oval 17"/>
            <p:cNvSpPr/>
            <p:nvPr/>
          </p:nvSpPr>
          <p:spPr>
            <a:xfrm>
              <a:off x="5223809" y="2190750"/>
              <a:ext cx="483718" cy="483718"/>
            </a:xfrm>
            <a:prstGeom prst="ellipse">
              <a:avLst/>
            </a:prstGeom>
            <a:solidFill>
              <a:schemeClr val="accent1"/>
            </a:solidFill>
          </p:spPr>
          <p:style>
            <a:lnRef idx="2">
              <a:schemeClr val="lt1">
                <a:hueOff val="0"/>
                <a:satOff val="0"/>
                <a:lumOff val="0"/>
                <a:alphaOff val="0"/>
              </a:schemeClr>
            </a:lnRef>
            <a:fillRef idx="1">
              <a:schemeClr val="accent5">
                <a:shade val="80000"/>
                <a:hueOff val="205224"/>
                <a:satOff val="-2237"/>
                <a:lumOff val="25579"/>
                <a:alphaOff val="0"/>
              </a:schemeClr>
            </a:fillRef>
            <a:effectRef idx="0">
              <a:schemeClr val="accent5">
                <a:shade val="80000"/>
                <a:hueOff val="205224"/>
                <a:satOff val="-2237"/>
                <a:lumOff val="25579"/>
                <a:alphaOff val="0"/>
              </a:schemeClr>
            </a:effectRef>
            <a:fontRef idx="minor">
              <a:schemeClr val="lt1"/>
            </a:fontRef>
          </p:style>
          <p:txBody>
            <a:bodyPr/>
            <a:lstStyle/>
            <a:p>
              <a:pPr>
                <a:lnSpc>
                  <a:spcPct val="120000"/>
                </a:lnSpc>
              </a:pPr>
              <a:endParaRPr lang="zh-CN" altLang="en-US">
                <a:solidFill>
                  <a:schemeClr val="bg1"/>
                </a:solidFill>
                <a:cs typeface="+mn-ea"/>
                <a:sym typeface="+mn-lt"/>
              </a:endParaRPr>
            </a:p>
          </p:txBody>
        </p:sp>
        <p:sp>
          <p:nvSpPr>
            <p:cNvPr id="19" name="Freeform 18"/>
            <p:cNvSpPr/>
            <p:nvPr/>
          </p:nvSpPr>
          <p:spPr>
            <a:xfrm>
              <a:off x="4859384" y="2760598"/>
              <a:ext cx="1189939" cy="502667"/>
            </a:xfrm>
            <a:custGeom>
              <a:avLst/>
              <a:gdLst>
                <a:gd name="connsiteX0" fmla="*/ 0 w 1189939"/>
                <a:gd name="connsiteY0" fmla="*/ 0 h 2153666"/>
                <a:gd name="connsiteX1" fmla="*/ 1189939 w 1189939"/>
                <a:gd name="connsiteY1" fmla="*/ 0 h 2153666"/>
                <a:gd name="connsiteX2" fmla="*/ 1189939 w 1189939"/>
                <a:gd name="connsiteY2" fmla="*/ 2153666 h 2153666"/>
                <a:gd name="connsiteX3" fmla="*/ 0 w 1189939"/>
                <a:gd name="connsiteY3" fmla="*/ 2153666 h 2153666"/>
                <a:gd name="connsiteX4" fmla="*/ 0 w 1189939"/>
                <a:gd name="connsiteY4" fmla="*/ 0 h 2153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2153666">
                  <a:moveTo>
                    <a:pt x="0" y="0"/>
                  </a:moveTo>
                  <a:lnTo>
                    <a:pt x="1189939" y="0"/>
                  </a:lnTo>
                  <a:lnTo>
                    <a:pt x="1189939" y="2153666"/>
                  </a:lnTo>
                  <a:lnTo>
                    <a:pt x="0" y="215366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27689" tIns="0" rIns="0" bIns="0" numCol="1" spcCol="1270" anchor="t" anchorCtr="0">
              <a:noAutofit/>
            </a:bodyPr>
            <a:lstStyle/>
            <a:p>
              <a:pPr algn="ctr" defTabSz="1066165">
                <a:lnSpc>
                  <a:spcPct val="120000"/>
                </a:lnSpc>
                <a:spcBef>
                  <a:spcPct val="0"/>
                </a:spcBef>
                <a:spcAft>
                  <a:spcPct val="0"/>
                </a:spcAft>
              </a:pPr>
              <a:r>
                <a:rPr lang="en-US" sz="1865" dirty="0">
                  <a:solidFill>
                    <a:schemeClr val="bg1"/>
                  </a:solidFill>
                  <a:cs typeface="+mn-ea"/>
                  <a:sym typeface="+mn-lt"/>
                </a:rPr>
                <a:t>CREATIVE</a:t>
              </a:r>
            </a:p>
          </p:txBody>
        </p:sp>
      </p:grpSp>
      <p:cxnSp>
        <p:nvCxnSpPr>
          <p:cNvPr id="20" name="Elbow Connector 19"/>
          <p:cNvCxnSpPr/>
          <p:nvPr/>
        </p:nvCxnSpPr>
        <p:spPr>
          <a:xfrm rot="10800000">
            <a:off x="1754421" y="4404191"/>
            <a:ext cx="1677452" cy="1250899"/>
          </a:xfrm>
          <a:prstGeom prst="bentConnector3">
            <a:avLst>
              <a:gd name="adj1" fmla="val -726"/>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602022" y="4538663"/>
            <a:ext cx="1737556" cy="1126462"/>
          </a:xfrm>
          <a:prstGeom prst="rect">
            <a:avLst/>
          </a:prstGeom>
          <a:noFill/>
        </p:spPr>
        <p:txBody>
          <a:bodyPr wrap="square">
            <a:spAutoFit/>
          </a:bodyPr>
          <a:lstStyle/>
          <a:p>
            <a:pPr algn="r">
              <a:lnSpc>
                <a:spcPct val="120000"/>
              </a:lnSpc>
            </a:pPr>
            <a:r>
              <a:rPr lang="zh-CN" altLang="en-US" sz="1400">
                <a:solidFill>
                  <a:schemeClr val="bg1"/>
                </a:solidFill>
                <a:cs typeface="+mn-ea"/>
                <a:sym typeface="+mn-lt"/>
              </a:rPr>
              <a:t>点击输入简要文字内容，文字内容需概括精炼，不用多余的文字修饰</a:t>
            </a:r>
            <a:endParaRPr lang="id-ID" altLang="zh-CN" sz="1400" dirty="0">
              <a:solidFill>
                <a:schemeClr val="bg1"/>
              </a:solidFill>
              <a:cs typeface="+mn-ea"/>
              <a:sym typeface="+mn-lt"/>
            </a:endParaRPr>
          </a:p>
        </p:txBody>
      </p:sp>
      <p:cxnSp>
        <p:nvCxnSpPr>
          <p:cNvPr id="22" name="Elbow Connector 21"/>
          <p:cNvCxnSpPr/>
          <p:nvPr/>
        </p:nvCxnSpPr>
        <p:spPr>
          <a:xfrm rot="16200000" flipV="1">
            <a:off x="2915396" y="3096037"/>
            <a:ext cx="1342635" cy="1685484"/>
          </a:xfrm>
          <a:prstGeom prst="bentConnector2">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305577" y="3390907"/>
            <a:ext cx="2023550" cy="1104148"/>
          </a:xfrm>
          <a:prstGeom prst="rect">
            <a:avLst/>
          </a:prstGeom>
          <a:noFill/>
        </p:spPr>
        <p:txBody>
          <a:bodyPr wrap="square">
            <a:spAutoFit/>
          </a:bodyPr>
          <a:lstStyle/>
          <a:p>
            <a:pPr algn="r">
              <a:lnSpc>
                <a:spcPct val="120000"/>
              </a:lnSpc>
            </a:pPr>
            <a:r>
              <a:rPr lang="zh-CN" altLang="en-US" sz="1400">
                <a:solidFill>
                  <a:schemeClr val="bg1"/>
                </a:solidFill>
                <a:cs typeface="+mn-ea"/>
                <a:sym typeface="+mn-lt"/>
              </a:rPr>
              <a:t>点击输入简要文字内容，文字内容需概括精炼，不用多余的文字修饰</a:t>
            </a:r>
            <a:endParaRPr lang="id-ID" altLang="zh-CN" sz="1400" dirty="0">
              <a:solidFill>
                <a:schemeClr val="bg1"/>
              </a:solidFill>
              <a:cs typeface="+mn-ea"/>
              <a:sym typeface="+mn-lt"/>
            </a:endParaRPr>
          </a:p>
        </p:txBody>
      </p:sp>
      <p:cxnSp>
        <p:nvCxnSpPr>
          <p:cNvPr id="24" name="Elbow Connector 23"/>
          <p:cNvCxnSpPr/>
          <p:nvPr/>
        </p:nvCxnSpPr>
        <p:spPr>
          <a:xfrm rot="10800000">
            <a:off x="4213142" y="2108202"/>
            <a:ext cx="1719581" cy="1644653"/>
          </a:xfrm>
          <a:prstGeom prst="bentConnector3">
            <a:avLst>
              <a:gd name="adj1" fmla="val -222"/>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756706" y="2231647"/>
            <a:ext cx="2050285" cy="1126462"/>
          </a:xfrm>
          <a:prstGeom prst="rect">
            <a:avLst/>
          </a:prstGeom>
          <a:noFill/>
        </p:spPr>
        <p:txBody>
          <a:bodyPr wrap="square">
            <a:spAutoFit/>
          </a:bodyPr>
          <a:lstStyle/>
          <a:p>
            <a:pPr algn="r">
              <a:lnSpc>
                <a:spcPct val="120000"/>
              </a:lnSpc>
            </a:pPr>
            <a:r>
              <a:rPr lang="zh-CN" altLang="en-US" sz="1400">
                <a:solidFill>
                  <a:schemeClr val="bg1"/>
                </a:solidFill>
                <a:cs typeface="+mn-ea"/>
                <a:sym typeface="+mn-lt"/>
              </a:rPr>
              <a:t>点击输入简要文字内容，文字内容需概括精炼，不用多余的文字修饰</a:t>
            </a:r>
            <a:endParaRPr lang="id-ID" altLang="zh-CN" sz="1400" dirty="0">
              <a:solidFill>
                <a:schemeClr val="bg1"/>
              </a:solidFill>
              <a:cs typeface="+mn-ea"/>
              <a:sym typeface="+mn-lt"/>
            </a:endParaRPr>
          </a:p>
        </p:txBody>
      </p:sp>
      <p:cxnSp>
        <p:nvCxnSpPr>
          <p:cNvPr id="26" name="Elbow Connector 25"/>
          <p:cNvCxnSpPr/>
          <p:nvPr/>
        </p:nvCxnSpPr>
        <p:spPr>
          <a:xfrm rot="5400000" flipH="1" flipV="1">
            <a:off x="6290655" y="4005729"/>
            <a:ext cx="2066901" cy="579487"/>
          </a:xfrm>
          <a:prstGeom prst="bentConnector3">
            <a:avLst>
              <a:gd name="adj1" fmla="val 100139"/>
            </a:avLst>
          </a:prstGeom>
          <a:ln w="3175">
            <a:solidFill>
              <a:schemeClr val="bg1">
                <a:lumMod val="65000"/>
              </a:schemeClr>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146122" y="4643813"/>
            <a:ext cx="2120373" cy="867930"/>
          </a:xfrm>
          <a:prstGeom prst="rect">
            <a:avLst/>
          </a:prstGeom>
          <a:noFill/>
        </p:spPr>
        <p:txBody>
          <a:bodyPr wrap="square">
            <a:spAutoFit/>
          </a:bodyPr>
          <a:lstStyle/>
          <a:p>
            <a:pPr>
              <a:lnSpc>
                <a:spcPct val="120000"/>
              </a:lnSpc>
            </a:pPr>
            <a:r>
              <a:rPr lang="zh-CN" altLang="en-US" sz="1400">
                <a:solidFill>
                  <a:schemeClr val="bg1"/>
                </a:solidFill>
                <a:cs typeface="+mn-ea"/>
                <a:sym typeface="+mn-lt"/>
              </a:rPr>
              <a:t>点击输入简要文字内容，文字内容需概括精炼，不用多余的文字修饰</a:t>
            </a:r>
            <a:endParaRPr lang="id-ID" altLang="zh-CN" sz="1400" dirty="0">
              <a:solidFill>
                <a:schemeClr val="bg1"/>
              </a:solidFill>
              <a:cs typeface="+mn-ea"/>
              <a:sym typeface="+mn-lt"/>
            </a:endParaRPr>
          </a:p>
        </p:txBody>
      </p:sp>
      <p:grpSp>
        <p:nvGrpSpPr>
          <p:cNvPr id="29" name="Group 28"/>
          <p:cNvGrpSpPr/>
          <p:nvPr/>
        </p:nvGrpSpPr>
        <p:grpSpPr>
          <a:xfrm>
            <a:off x="8683541" y="2324201"/>
            <a:ext cx="1984459" cy="1779899"/>
            <a:chOff x="6263640" y="1743151"/>
            <a:chExt cx="1488344" cy="1334924"/>
          </a:xfrm>
        </p:grpSpPr>
        <p:sp>
          <p:nvSpPr>
            <p:cNvPr id="31" name="Oval 30"/>
            <p:cNvSpPr/>
            <p:nvPr/>
          </p:nvSpPr>
          <p:spPr>
            <a:xfrm>
              <a:off x="6700856" y="1743151"/>
              <a:ext cx="788518" cy="788518"/>
            </a:xfrm>
            <a:prstGeom prst="ellipse">
              <a:avLst/>
            </a:prstGeom>
            <a:solidFill>
              <a:schemeClr val="accent1"/>
            </a:solidFill>
          </p:spPr>
          <p:style>
            <a:lnRef idx="2">
              <a:schemeClr val="lt1">
                <a:hueOff val="0"/>
                <a:satOff val="0"/>
                <a:lumOff val="0"/>
                <a:alphaOff val="0"/>
              </a:schemeClr>
            </a:lnRef>
            <a:fillRef idx="1">
              <a:schemeClr val="accent5">
                <a:shade val="80000"/>
                <a:hueOff val="205224"/>
                <a:satOff val="-2237"/>
                <a:lumOff val="25579"/>
                <a:alphaOff val="0"/>
              </a:schemeClr>
            </a:fillRef>
            <a:effectRef idx="0">
              <a:schemeClr val="accent5">
                <a:shade val="80000"/>
                <a:hueOff val="205224"/>
                <a:satOff val="-2237"/>
                <a:lumOff val="25579"/>
                <a:alphaOff val="0"/>
              </a:schemeClr>
            </a:effectRef>
            <a:fontRef idx="minor">
              <a:schemeClr val="lt1"/>
            </a:fontRef>
          </p:style>
          <p:txBody>
            <a:bodyPr/>
            <a:lstStyle/>
            <a:p>
              <a:pPr>
                <a:lnSpc>
                  <a:spcPct val="120000"/>
                </a:lnSpc>
              </a:pPr>
              <a:endParaRPr lang="zh-CN" altLang="en-US">
                <a:solidFill>
                  <a:schemeClr val="bg1"/>
                </a:solidFill>
                <a:cs typeface="+mn-ea"/>
                <a:sym typeface="+mn-lt"/>
              </a:endParaRPr>
            </a:p>
          </p:txBody>
        </p:sp>
        <p:sp>
          <p:nvSpPr>
            <p:cNvPr id="32" name="Freeform 31"/>
            <p:cNvSpPr/>
            <p:nvPr/>
          </p:nvSpPr>
          <p:spPr>
            <a:xfrm>
              <a:off x="6263640" y="2575408"/>
              <a:ext cx="1488344" cy="502667"/>
            </a:xfrm>
            <a:custGeom>
              <a:avLst/>
              <a:gdLst>
                <a:gd name="connsiteX0" fmla="*/ 0 w 1189939"/>
                <a:gd name="connsiteY0" fmla="*/ 0 h 2153666"/>
                <a:gd name="connsiteX1" fmla="*/ 1189939 w 1189939"/>
                <a:gd name="connsiteY1" fmla="*/ 0 h 2153666"/>
                <a:gd name="connsiteX2" fmla="*/ 1189939 w 1189939"/>
                <a:gd name="connsiteY2" fmla="*/ 2153666 h 2153666"/>
                <a:gd name="connsiteX3" fmla="*/ 0 w 1189939"/>
                <a:gd name="connsiteY3" fmla="*/ 2153666 h 2153666"/>
                <a:gd name="connsiteX4" fmla="*/ 0 w 1189939"/>
                <a:gd name="connsiteY4" fmla="*/ 0 h 2153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9939" h="2153666">
                  <a:moveTo>
                    <a:pt x="0" y="0"/>
                  </a:moveTo>
                  <a:lnTo>
                    <a:pt x="1189939" y="0"/>
                  </a:lnTo>
                  <a:lnTo>
                    <a:pt x="1189939" y="2153666"/>
                  </a:lnTo>
                  <a:lnTo>
                    <a:pt x="0" y="215366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27689" tIns="0" rIns="0" bIns="0" numCol="1" spcCol="1270" anchor="t" anchorCtr="0">
              <a:noAutofit/>
            </a:bodyPr>
            <a:lstStyle/>
            <a:p>
              <a:pPr algn="ctr" defTabSz="1066165">
                <a:lnSpc>
                  <a:spcPct val="120000"/>
                </a:lnSpc>
                <a:spcBef>
                  <a:spcPct val="0"/>
                </a:spcBef>
                <a:spcAft>
                  <a:spcPct val="0"/>
                </a:spcAft>
              </a:pPr>
              <a:r>
                <a:rPr lang="en-US" sz="2400" b="1" dirty="0">
                  <a:solidFill>
                    <a:schemeClr val="bg1"/>
                  </a:solidFill>
                  <a:cs typeface="+mn-ea"/>
                  <a:sym typeface="+mn-lt"/>
                </a:rPr>
                <a:t>SUCCESS</a:t>
              </a:r>
            </a:p>
          </p:txBody>
        </p:sp>
      </p:grpSp>
      <p:sp>
        <p:nvSpPr>
          <p:cNvPr id="3" name="TextBox 2"/>
          <p:cNvSpPr txBox="1"/>
          <p:nvPr/>
        </p:nvSpPr>
        <p:spPr>
          <a:xfrm>
            <a:off x="9423863" y="2325881"/>
            <a:ext cx="576064" cy="1274195"/>
          </a:xfrm>
          <a:prstGeom prst="rect">
            <a:avLst/>
          </a:prstGeom>
          <a:noFill/>
        </p:spPr>
        <p:txBody>
          <a:bodyPr wrap="square" rtlCol="0">
            <a:spAutoFit/>
          </a:bodyPr>
          <a:lstStyle/>
          <a:p>
            <a:pPr>
              <a:lnSpc>
                <a:spcPct val="120000"/>
              </a:lnSpc>
            </a:pPr>
            <a:r>
              <a:rPr lang="id-ID" sz="6400" b="1" dirty="0">
                <a:solidFill>
                  <a:schemeClr val="bg1"/>
                </a:solidFill>
                <a:cs typeface="+mn-ea"/>
                <a:sym typeface="+mn-lt"/>
              </a:rPr>
              <a:t>1</a:t>
            </a:r>
          </a:p>
        </p:txBody>
      </p:sp>
      <p:sp>
        <p:nvSpPr>
          <p:cNvPr id="34"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35" name="文本框 34"/>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研究结论</a:t>
            </a:r>
            <a:endParaRPr lang="zh-CN" altLang="en-US" b="1" dirty="0">
              <a:solidFill>
                <a:schemeClr val="bg1"/>
              </a:solidFill>
              <a:cs typeface="+mn-ea"/>
              <a:sym typeface="+mn-lt"/>
            </a:endParaRPr>
          </a:p>
        </p:txBody>
      </p:sp>
      <p:grpSp>
        <p:nvGrpSpPr>
          <p:cNvPr id="54" name="组合 53"/>
          <p:cNvGrpSpPr/>
          <p:nvPr>
            <p:custDataLst>
              <p:tags r:id="rId2"/>
            </p:custDataLst>
          </p:nvPr>
        </p:nvGrpSpPr>
        <p:grpSpPr>
          <a:xfrm>
            <a:off x="319026" y="372249"/>
            <a:ext cx="407472" cy="407472"/>
            <a:chOff x="-1828799" y="-88608"/>
            <a:chExt cx="754743" cy="754743"/>
          </a:xfrm>
        </p:grpSpPr>
        <p:sp>
          <p:nvSpPr>
            <p:cNvPr id="55" name="椭圆 54"/>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6" name="椭圆 55"/>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right)">
                                      <p:cBhvr>
                                        <p:cTn id="15" dur="500"/>
                                        <p:tgtEl>
                                          <p:spTgt spid="20"/>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anim calcmode="lin" valueType="num">
                                      <p:cBhvr>
                                        <p:cTn id="20" dur="500" fill="hold"/>
                                        <p:tgtEl>
                                          <p:spTgt spid="21"/>
                                        </p:tgtEl>
                                        <p:attrNameLst>
                                          <p:attrName>ppt_x</p:attrName>
                                        </p:attrNameLst>
                                      </p:cBhvr>
                                      <p:tavLst>
                                        <p:tav tm="0">
                                          <p:val>
                                            <p:strVal val="#ppt_x"/>
                                          </p:val>
                                        </p:tav>
                                        <p:tav tm="100000">
                                          <p:val>
                                            <p:strVal val="#ppt_x"/>
                                          </p:val>
                                        </p:tav>
                                      </p:tavLst>
                                    </p:anim>
                                    <p:anim calcmode="lin" valueType="num">
                                      <p:cBhvr>
                                        <p:cTn id="21" dur="500" fill="hold"/>
                                        <p:tgtEl>
                                          <p:spTgt spid="21"/>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2500"/>
                            </p:stCondLst>
                            <p:childTnLst>
                              <p:par>
                                <p:cTn id="27" presetID="22" presetClass="entr" presetSubtype="2"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right)">
                                      <p:cBhvr>
                                        <p:cTn id="29" dur="500"/>
                                        <p:tgtEl>
                                          <p:spTgt spid="22"/>
                                        </p:tgtEl>
                                      </p:cBhvr>
                                    </p:animEffect>
                                  </p:childTnLst>
                                </p:cTn>
                              </p:par>
                            </p:childTnLst>
                          </p:cTn>
                        </p:par>
                        <p:par>
                          <p:cTn id="30" fill="hold">
                            <p:stCondLst>
                              <p:cond delay="3000"/>
                            </p:stCondLst>
                            <p:childTnLst>
                              <p:par>
                                <p:cTn id="31" presetID="47"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anim calcmode="lin" valueType="num">
                                      <p:cBhvr>
                                        <p:cTn id="34" dur="500" fill="hold"/>
                                        <p:tgtEl>
                                          <p:spTgt spid="23"/>
                                        </p:tgtEl>
                                        <p:attrNameLst>
                                          <p:attrName>ppt_x</p:attrName>
                                        </p:attrNameLst>
                                      </p:cBhvr>
                                      <p:tavLst>
                                        <p:tav tm="0">
                                          <p:val>
                                            <p:strVal val="#ppt_x"/>
                                          </p:val>
                                        </p:tav>
                                        <p:tav tm="100000">
                                          <p:val>
                                            <p:strVal val="#ppt_x"/>
                                          </p:val>
                                        </p:tav>
                                      </p:tavLst>
                                    </p:anim>
                                    <p:anim calcmode="lin" valueType="num">
                                      <p:cBhvr>
                                        <p:cTn id="35" dur="500" fill="hold"/>
                                        <p:tgtEl>
                                          <p:spTgt spid="23"/>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10"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000"/>
                            </p:stCondLst>
                            <p:childTnLst>
                              <p:par>
                                <p:cTn id="41" presetID="22" presetClass="entr" presetSubtype="2"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right)">
                                      <p:cBhvr>
                                        <p:cTn id="43" dur="500"/>
                                        <p:tgtEl>
                                          <p:spTgt spid="24"/>
                                        </p:tgtEl>
                                      </p:cBhvr>
                                    </p:animEffect>
                                  </p:childTnLst>
                                </p:cTn>
                              </p:par>
                            </p:childTnLst>
                          </p:cTn>
                        </p:par>
                        <p:par>
                          <p:cTn id="44" fill="hold">
                            <p:stCondLst>
                              <p:cond delay="4500"/>
                            </p:stCondLst>
                            <p:childTnLst>
                              <p:par>
                                <p:cTn id="45" presetID="47"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anim calcmode="lin" valueType="num">
                                      <p:cBhvr>
                                        <p:cTn id="48" dur="500" fill="hold"/>
                                        <p:tgtEl>
                                          <p:spTgt spid="25"/>
                                        </p:tgtEl>
                                        <p:attrNameLst>
                                          <p:attrName>ppt_x</p:attrName>
                                        </p:attrNameLst>
                                      </p:cBhvr>
                                      <p:tavLst>
                                        <p:tav tm="0">
                                          <p:val>
                                            <p:strVal val="#ppt_x"/>
                                          </p:val>
                                        </p:tav>
                                        <p:tav tm="100000">
                                          <p:val>
                                            <p:strVal val="#ppt_x"/>
                                          </p:val>
                                        </p:tav>
                                      </p:tavLst>
                                    </p:anim>
                                    <p:anim calcmode="lin" valueType="num">
                                      <p:cBhvr>
                                        <p:cTn id="49" dur="500" fill="hold"/>
                                        <p:tgtEl>
                                          <p:spTgt spid="25"/>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10"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childTnLst>
                          </p:cTn>
                        </p:par>
                        <p:par>
                          <p:cTn id="54" fill="hold">
                            <p:stCondLst>
                              <p:cond delay="5500"/>
                            </p:stCondLst>
                            <p:childTnLst>
                              <p:par>
                                <p:cTn id="55" presetID="22" presetClass="entr" presetSubtype="1"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up)">
                                      <p:cBhvr>
                                        <p:cTn id="57" dur="500"/>
                                        <p:tgtEl>
                                          <p:spTgt spid="26"/>
                                        </p:tgtEl>
                                      </p:cBhvr>
                                    </p:animEffect>
                                  </p:childTnLst>
                                </p:cTn>
                              </p:par>
                            </p:childTnLst>
                          </p:cTn>
                        </p:par>
                        <p:par>
                          <p:cTn id="58" fill="hold">
                            <p:stCondLst>
                              <p:cond delay="6000"/>
                            </p:stCondLst>
                            <p:childTnLst>
                              <p:par>
                                <p:cTn id="59" presetID="47" presetClass="entr" presetSubtype="0"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anim calcmode="lin" valueType="num">
                                      <p:cBhvr>
                                        <p:cTn id="62" dur="500" fill="hold"/>
                                        <p:tgtEl>
                                          <p:spTgt spid="27"/>
                                        </p:tgtEl>
                                        <p:attrNameLst>
                                          <p:attrName>ppt_x</p:attrName>
                                        </p:attrNameLst>
                                      </p:cBhvr>
                                      <p:tavLst>
                                        <p:tav tm="0">
                                          <p:val>
                                            <p:strVal val="#ppt_x"/>
                                          </p:val>
                                        </p:tav>
                                        <p:tav tm="100000">
                                          <p:val>
                                            <p:strVal val="#ppt_x"/>
                                          </p:val>
                                        </p:tav>
                                      </p:tavLst>
                                    </p:anim>
                                    <p:anim calcmode="lin" valueType="num">
                                      <p:cBhvr>
                                        <p:cTn id="63" dur="500" fill="hold"/>
                                        <p:tgtEl>
                                          <p:spTgt spid="27"/>
                                        </p:tgtEl>
                                        <p:attrNameLst>
                                          <p:attrName>ppt_y</p:attrName>
                                        </p:attrNameLst>
                                      </p:cBhvr>
                                      <p:tavLst>
                                        <p:tav tm="0">
                                          <p:val>
                                            <p:strVal val="#ppt_y-.1"/>
                                          </p:val>
                                        </p:tav>
                                        <p:tav tm="100000">
                                          <p:val>
                                            <p:strVal val="#ppt_y"/>
                                          </p:val>
                                        </p:tav>
                                      </p:tavLst>
                                    </p:anim>
                                  </p:childTnLst>
                                </p:cTn>
                              </p:par>
                            </p:childTnLst>
                          </p:cTn>
                        </p:par>
                        <p:par>
                          <p:cTn id="64" fill="hold">
                            <p:stCondLst>
                              <p:cond delay="6500"/>
                            </p:stCondLst>
                            <p:childTnLst>
                              <p:par>
                                <p:cTn id="65" presetID="42" presetClass="entr" presetSubtype="0" fill="hold"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1000"/>
                                        <p:tgtEl>
                                          <p:spTgt spid="29"/>
                                        </p:tgtEl>
                                      </p:cBhvr>
                                    </p:animEffect>
                                    <p:anim calcmode="lin" valueType="num">
                                      <p:cBhvr>
                                        <p:cTn id="68" dur="1000" fill="hold"/>
                                        <p:tgtEl>
                                          <p:spTgt spid="29"/>
                                        </p:tgtEl>
                                        <p:attrNameLst>
                                          <p:attrName>ppt_x</p:attrName>
                                        </p:attrNameLst>
                                      </p:cBhvr>
                                      <p:tavLst>
                                        <p:tav tm="0">
                                          <p:val>
                                            <p:strVal val="#ppt_x"/>
                                          </p:val>
                                        </p:tav>
                                        <p:tav tm="100000">
                                          <p:val>
                                            <p:strVal val="#ppt_x"/>
                                          </p:val>
                                        </p:tav>
                                      </p:tavLst>
                                    </p:anim>
                                    <p:anim calcmode="lin" valueType="num">
                                      <p:cBhvr>
                                        <p:cTn id="69" dur="1000" fill="hold"/>
                                        <p:tgtEl>
                                          <p:spTgt spid="29"/>
                                        </p:tgtEl>
                                        <p:attrNameLst>
                                          <p:attrName>ppt_y</p:attrName>
                                        </p:attrNameLst>
                                      </p:cBhvr>
                                      <p:tavLst>
                                        <p:tav tm="0">
                                          <p:val>
                                            <p:strVal val="#ppt_y+.1"/>
                                          </p:val>
                                        </p:tav>
                                        <p:tav tm="100000">
                                          <p:val>
                                            <p:strVal val="#ppt_y"/>
                                          </p:val>
                                        </p:tav>
                                      </p:tavLst>
                                    </p:anim>
                                  </p:childTnLst>
                                </p:cTn>
                              </p:par>
                            </p:childTnLst>
                          </p:cTn>
                        </p:par>
                        <p:par>
                          <p:cTn id="70" fill="hold">
                            <p:stCondLst>
                              <p:cond delay="7500"/>
                            </p:stCondLst>
                            <p:childTnLst>
                              <p:par>
                                <p:cTn id="71" presetID="53" presetClass="entr" presetSubtype="16" fill="hold" grpId="0" nodeType="afterEffect">
                                  <p:stCondLst>
                                    <p:cond delay="0"/>
                                  </p:stCondLst>
                                  <p:childTnLst>
                                    <p:set>
                                      <p:cBhvr>
                                        <p:cTn id="72" dur="1" fill="hold">
                                          <p:stCondLst>
                                            <p:cond delay="0"/>
                                          </p:stCondLst>
                                        </p:cTn>
                                        <p:tgtEl>
                                          <p:spTgt spid="3"/>
                                        </p:tgtEl>
                                        <p:attrNameLst>
                                          <p:attrName>style.visibility</p:attrName>
                                        </p:attrNameLst>
                                      </p:cBhvr>
                                      <p:to>
                                        <p:strVal val="visible"/>
                                      </p:to>
                                    </p:set>
                                    <p:anim calcmode="lin" valueType="num">
                                      <p:cBhvr>
                                        <p:cTn id="73" dur="500" fill="hold"/>
                                        <p:tgtEl>
                                          <p:spTgt spid="3"/>
                                        </p:tgtEl>
                                        <p:attrNameLst>
                                          <p:attrName>ppt_w</p:attrName>
                                        </p:attrNameLst>
                                      </p:cBhvr>
                                      <p:tavLst>
                                        <p:tav tm="0">
                                          <p:val>
                                            <p:fltVal val="0"/>
                                          </p:val>
                                        </p:tav>
                                        <p:tav tm="100000">
                                          <p:val>
                                            <p:strVal val="#ppt_w"/>
                                          </p:val>
                                        </p:tav>
                                      </p:tavLst>
                                    </p:anim>
                                    <p:anim calcmode="lin" valueType="num">
                                      <p:cBhvr>
                                        <p:cTn id="74" dur="500" fill="hold"/>
                                        <p:tgtEl>
                                          <p:spTgt spid="3"/>
                                        </p:tgtEl>
                                        <p:attrNameLst>
                                          <p:attrName>ppt_h</p:attrName>
                                        </p:attrNameLst>
                                      </p:cBhvr>
                                      <p:tavLst>
                                        <p:tav tm="0">
                                          <p:val>
                                            <p:fltVal val="0"/>
                                          </p:val>
                                        </p:tav>
                                        <p:tav tm="100000">
                                          <p:val>
                                            <p:strVal val="#ppt_h"/>
                                          </p:val>
                                        </p:tav>
                                      </p:tavLst>
                                    </p:anim>
                                    <p:animEffect transition="in" filter="fade">
                                      <p:cBhvr>
                                        <p:cTn id="7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5" grpId="0"/>
      <p:bldP spid="27"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7042678" y="0"/>
            <a:ext cx="5149322" cy="6858000"/>
          </a:xfrm>
          <a:prstGeom prst="rect">
            <a:avLst/>
          </a:prstGeom>
          <a:solidFill>
            <a:srgbClr val="00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272540" y="1681922"/>
            <a:ext cx="4508500" cy="657809"/>
          </a:xfrm>
          <a:prstGeom prst="rect">
            <a:avLst/>
          </a:prstGeom>
          <a:noFill/>
        </p:spPr>
        <p:txBody>
          <a:bodyPr wrap="square" rtlCol="0">
            <a:spAutoFit/>
          </a:bodyPr>
          <a:lstStyle/>
          <a:p>
            <a:pPr marL="342900" indent="-342900">
              <a:lnSpc>
                <a:spcPct val="120000"/>
              </a:lnSpc>
              <a:buClr>
                <a:schemeClr val="bg1"/>
              </a:buClr>
              <a:buSzPct val="150000"/>
              <a:buFont typeface="Arial" panose="020B0604020202020204" pitchFamily="34" charset="0"/>
              <a:buChar char="•"/>
            </a:pPr>
            <a:r>
              <a:rPr lang="en-US" altLang="zh-CN" sz="1600">
                <a:solidFill>
                  <a:schemeClr val="bg1"/>
                </a:solidFill>
                <a:cs typeface="+mn-ea"/>
                <a:sym typeface="+mn-lt"/>
              </a:rPr>
              <a:t>[</a:t>
            </a:r>
            <a:r>
              <a:rPr lang="zh-CN" altLang="en-US" sz="1600">
                <a:solidFill>
                  <a:schemeClr val="bg1"/>
                </a:solidFill>
                <a:cs typeface="+mn-ea"/>
                <a:sym typeface="+mn-lt"/>
              </a:rPr>
              <a:t>序号</a:t>
            </a:r>
            <a:r>
              <a:rPr lang="en-US" altLang="zh-CN" sz="1600">
                <a:solidFill>
                  <a:schemeClr val="bg1"/>
                </a:solidFill>
                <a:cs typeface="+mn-ea"/>
                <a:sym typeface="+mn-lt"/>
              </a:rPr>
              <a:t>]</a:t>
            </a:r>
            <a:r>
              <a:rPr lang="zh-CN" altLang="en-US" sz="1600">
                <a:solidFill>
                  <a:schemeClr val="bg1"/>
                </a:solidFill>
                <a:cs typeface="+mn-ea"/>
                <a:sym typeface="+mn-lt"/>
              </a:rPr>
              <a:t>主要责任者</a:t>
            </a:r>
            <a:r>
              <a:rPr lang="en-US" altLang="zh-CN" sz="1600">
                <a:solidFill>
                  <a:schemeClr val="bg1"/>
                </a:solidFill>
                <a:cs typeface="+mn-ea"/>
                <a:sym typeface="+mn-lt"/>
              </a:rPr>
              <a:t>.</a:t>
            </a:r>
            <a:r>
              <a:rPr lang="zh-CN" altLang="en-US" sz="1600">
                <a:solidFill>
                  <a:schemeClr val="bg1"/>
                </a:solidFill>
                <a:cs typeface="+mn-ea"/>
                <a:sym typeface="+mn-lt"/>
              </a:rPr>
              <a:t>文献题名</a:t>
            </a:r>
            <a:r>
              <a:rPr lang="en-US" altLang="zh-CN" sz="1600">
                <a:solidFill>
                  <a:schemeClr val="bg1"/>
                </a:solidFill>
                <a:cs typeface="+mn-ea"/>
                <a:sym typeface="+mn-lt"/>
              </a:rPr>
              <a:t>[</a:t>
            </a:r>
            <a:r>
              <a:rPr lang="zh-CN" altLang="en-US" sz="1600">
                <a:solidFill>
                  <a:schemeClr val="bg1"/>
                </a:solidFill>
                <a:cs typeface="+mn-ea"/>
                <a:sym typeface="+mn-lt"/>
              </a:rPr>
              <a:t>文献类型标识</a:t>
            </a:r>
            <a:r>
              <a:rPr lang="en-US" altLang="zh-CN" sz="1600">
                <a:solidFill>
                  <a:schemeClr val="bg1"/>
                </a:solidFill>
                <a:cs typeface="+mn-ea"/>
                <a:sym typeface="+mn-lt"/>
              </a:rPr>
              <a:t>].</a:t>
            </a:r>
            <a:r>
              <a:rPr lang="zh-CN" altLang="en-US" sz="1600">
                <a:solidFill>
                  <a:schemeClr val="bg1"/>
                </a:solidFill>
                <a:cs typeface="+mn-ea"/>
                <a:sym typeface="+mn-lt"/>
              </a:rPr>
              <a:t>出版地：出版者，出版年</a:t>
            </a:r>
            <a:r>
              <a:rPr lang="en-US" altLang="zh-CN" sz="1600">
                <a:solidFill>
                  <a:schemeClr val="bg1"/>
                </a:solidFill>
                <a:cs typeface="+mn-ea"/>
                <a:sym typeface="+mn-lt"/>
              </a:rPr>
              <a:t>.</a:t>
            </a:r>
            <a:r>
              <a:rPr lang="zh-CN" altLang="en-US" sz="1600">
                <a:solidFill>
                  <a:schemeClr val="bg1"/>
                </a:solidFill>
                <a:cs typeface="+mn-ea"/>
                <a:sym typeface="+mn-lt"/>
              </a:rPr>
              <a:t>起止页码（任选）</a:t>
            </a:r>
            <a:r>
              <a:rPr lang="en-US" altLang="zh-CN" sz="1600">
                <a:solidFill>
                  <a:schemeClr val="bg1"/>
                </a:solidFill>
                <a:cs typeface="+mn-ea"/>
                <a:sym typeface="+mn-lt"/>
              </a:rPr>
              <a:t>.</a:t>
            </a:r>
            <a:endParaRPr lang="zh-CN" altLang="en-US" sz="1600">
              <a:solidFill>
                <a:schemeClr val="bg1"/>
              </a:solidFill>
              <a:cs typeface="+mn-ea"/>
              <a:sym typeface="+mn-lt"/>
            </a:endParaRPr>
          </a:p>
        </p:txBody>
      </p:sp>
      <p:sp>
        <p:nvSpPr>
          <p:cNvPr id="24" name="文本框 23"/>
          <p:cNvSpPr txBox="1"/>
          <p:nvPr/>
        </p:nvSpPr>
        <p:spPr>
          <a:xfrm>
            <a:off x="1272540" y="2561668"/>
            <a:ext cx="4508500" cy="657809"/>
          </a:xfrm>
          <a:prstGeom prst="rect">
            <a:avLst/>
          </a:prstGeom>
          <a:noFill/>
        </p:spPr>
        <p:txBody>
          <a:bodyPr wrap="square" rtlCol="0">
            <a:spAutoFit/>
          </a:bodyPr>
          <a:lstStyle/>
          <a:p>
            <a:pPr marL="342900" indent="-342900">
              <a:lnSpc>
                <a:spcPct val="120000"/>
              </a:lnSpc>
              <a:buClr>
                <a:schemeClr val="bg1"/>
              </a:buClr>
              <a:buSzPct val="150000"/>
              <a:buFont typeface="Arial" panose="020B0604020202020204" pitchFamily="34" charset="0"/>
              <a:buChar char="•"/>
            </a:pPr>
            <a:r>
              <a:rPr lang="en-US" altLang="zh-CN" sz="1600">
                <a:solidFill>
                  <a:schemeClr val="bg1"/>
                </a:solidFill>
                <a:cs typeface="+mn-ea"/>
                <a:sym typeface="+mn-lt"/>
              </a:rPr>
              <a:t>[</a:t>
            </a:r>
            <a:r>
              <a:rPr lang="zh-CN" altLang="en-US" sz="1600">
                <a:solidFill>
                  <a:schemeClr val="bg1"/>
                </a:solidFill>
                <a:cs typeface="+mn-ea"/>
                <a:sym typeface="+mn-lt"/>
              </a:rPr>
              <a:t>序号</a:t>
            </a:r>
            <a:r>
              <a:rPr lang="en-US" altLang="zh-CN" sz="1600">
                <a:solidFill>
                  <a:schemeClr val="bg1"/>
                </a:solidFill>
                <a:cs typeface="+mn-ea"/>
                <a:sym typeface="+mn-lt"/>
              </a:rPr>
              <a:t>]</a:t>
            </a:r>
            <a:r>
              <a:rPr lang="zh-CN" altLang="en-US" sz="1600">
                <a:solidFill>
                  <a:schemeClr val="bg1"/>
                </a:solidFill>
                <a:cs typeface="+mn-ea"/>
                <a:sym typeface="+mn-lt"/>
              </a:rPr>
              <a:t>主要责任者</a:t>
            </a:r>
            <a:r>
              <a:rPr lang="en-US" altLang="zh-CN" sz="1600">
                <a:solidFill>
                  <a:schemeClr val="bg1"/>
                </a:solidFill>
                <a:cs typeface="+mn-ea"/>
                <a:sym typeface="+mn-lt"/>
              </a:rPr>
              <a:t>.</a:t>
            </a:r>
            <a:r>
              <a:rPr lang="zh-CN" altLang="en-US" sz="1600">
                <a:solidFill>
                  <a:schemeClr val="bg1"/>
                </a:solidFill>
                <a:cs typeface="+mn-ea"/>
                <a:sym typeface="+mn-lt"/>
              </a:rPr>
              <a:t>文献题名</a:t>
            </a:r>
            <a:r>
              <a:rPr lang="en-US" altLang="zh-CN" sz="1600">
                <a:solidFill>
                  <a:schemeClr val="bg1"/>
                </a:solidFill>
                <a:cs typeface="+mn-ea"/>
                <a:sym typeface="+mn-lt"/>
              </a:rPr>
              <a:t>[</a:t>
            </a:r>
            <a:r>
              <a:rPr lang="zh-CN" altLang="en-US" sz="1600">
                <a:solidFill>
                  <a:schemeClr val="bg1"/>
                </a:solidFill>
                <a:cs typeface="+mn-ea"/>
                <a:sym typeface="+mn-lt"/>
              </a:rPr>
              <a:t>文献类型标识</a:t>
            </a:r>
            <a:r>
              <a:rPr lang="en-US" altLang="zh-CN" sz="1600">
                <a:solidFill>
                  <a:schemeClr val="bg1"/>
                </a:solidFill>
                <a:cs typeface="+mn-ea"/>
                <a:sym typeface="+mn-lt"/>
              </a:rPr>
              <a:t>].</a:t>
            </a:r>
            <a:r>
              <a:rPr lang="zh-CN" altLang="en-US" sz="1600">
                <a:solidFill>
                  <a:schemeClr val="bg1"/>
                </a:solidFill>
                <a:cs typeface="+mn-ea"/>
                <a:sym typeface="+mn-lt"/>
              </a:rPr>
              <a:t>出版地：出版者，出版年</a:t>
            </a:r>
            <a:r>
              <a:rPr lang="en-US" altLang="zh-CN" sz="1600">
                <a:solidFill>
                  <a:schemeClr val="bg1"/>
                </a:solidFill>
                <a:cs typeface="+mn-ea"/>
                <a:sym typeface="+mn-lt"/>
              </a:rPr>
              <a:t>.</a:t>
            </a:r>
            <a:r>
              <a:rPr lang="zh-CN" altLang="en-US" sz="1600">
                <a:solidFill>
                  <a:schemeClr val="bg1"/>
                </a:solidFill>
                <a:cs typeface="+mn-ea"/>
                <a:sym typeface="+mn-lt"/>
              </a:rPr>
              <a:t>起止页码（任选）</a:t>
            </a:r>
            <a:r>
              <a:rPr lang="en-US" altLang="zh-CN" sz="1600">
                <a:solidFill>
                  <a:schemeClr val="bg1"/>
                </a:solidFill>
                <a:cs typeface="+mn-ea"/>
                <a:sym typeface="+mn-lt"/>
              </a:rPr>
              <a:t>.</a:t>
            </a:r>
            <a:endParaRPr lang="zh-CN" altLang="en-US" sz="1600">
              <a:solidFill>
                <a:schemeClr val="bg1"/>
              </a:solidFill>
              <a:cs typeface="+mn-ea"/>
              <a:sym typeface="+mn-lt"/>
            </a:endParaRPr>
          </a:p>
        </p:txBody>
      </p:sp>
      <p:sp>
        <p:nvSpPr>
          <p:cNvPr id="25" name="文本框 24"/>
          <p:cNvSpPr txBox="1"/>
          <p:nvPr/>
        </p:nvSpPr>
        <p:spPr>
          <a:xfrm>
            <a:off x="1272540" y="3441414"/>
            <a:ext cx="4508500" cy="657809"/>
          </a:xfrm>
          <a:prstGeom prst="rect">
            <a:avLst/>
          </a:prstGeom>
          <a:noFill/>
        </p:spPr>
        <p:txBody>
          <a:bodyPr wrap="square" rtlCol="0">
            <a:spAutoFit/>
          </a:bodyPr>
          <a:lstStyle/>
          <a:p>
            <a:pPr marL="342900" indent="-342900">
              <a:lnSpc>
                <a:spcPct val="120000"/>
              </a:lnSpc>
              <a:buClr>
                <a:schemeClr val="bg1"/>
              </a:buClr>
              <a:buSzPct val="150000"/>
              <a:buFont typeface="Arial" panose="020B0604020202020204" pitchFamily="34" charset="0"/>
              <a:buChar char="•"/>
            </a:pPr>
            <a:r>
              <a:rPr lang="en-US" altLang="zh-CN" sz="1600">
                <a:solidFill>
                  <a:schemeClr val="bg1"/>
                </a:solidFill>
                <a:cs typeface="+mn-ea"/>
                <a:sym typeface="+mn-lt"/>
              </a:rPr>
              <a:t>[</a:t>
            </a:r>
            <a:r>
              <a:rPr lang="zh-CN" altLang="en-US" sz="1600">
                <a:solidFill>
                  <a:schemeClr val="bg1"/>
                </a:solidFill>
                <a:cs typeface="+mn-ea"/>
                <a:sym typeface="+mn-lt"/>
              </a:rPr>
              <a:t>序号</a:t>
            </a:r>
            <a:r>
              <a:rPr lang="en-US" altLang="zh-CN" sz="1600">
                <a:solidFill>
                  <a:schemeClr val="bg1"/>
                </a:solidFill>
                <a:cs typeface="+mn-ea"/>
                <a:sym typeface="+mn-lt"/>
              </a:rPr>
              <a:t>]</a:t>
            </a:r>
            <a:r>
              <a:rPr lang="zh-CN" altLang="en-US" sz="1600">
                <a:solidFill>
                  <a:schemeClr val="bg1"/>
                </a:solidFill>
                <a:cs typeface="+mn-ea"/>
                <a:sym typeface="+mn-lt"/>
              </a:rPr>
              <a:t>主要责任者</a:t>
            </a:r>
            <a:r>
              <a:rPr lang="en-US" altLang="zh-CN" sz="1600">
                <a:solidFill>
                  <a:schemeClr val="bg1"/>
                </a:solidFill>
                <a:cs typeface="+mn-ea"/>
                <a:sym typeface="+mn-lt"/>
              </a:rPr>
              <a:t>.</a:t>
            </a:r>
            <a:r>
              <a:rPr lang="zh-CN" altLang="en-US" sz="1600">
                <a:solidFill>
                  <a:schemeClr val="bg1"/>
                </a:solidFill>
                <a:cs typeface="+mn-ea"/>
                <a:sym typeface="+mn-lt"/>
              </a:rPr>
              <a:t>文献题名</a:t>
            </a:r>
            <a:r>
              <a:rPr lang="en-US" altLang="zh-CN" sz="1600">
                <a:solidFill>
                  <a:schemeClr val="bg1"/>
                </a:solidFill>
                <a:cs typeface="+mn-ea"/>
                <a:sym typeface="+mn-lt"/>
              </a:rPr>
              <a:t>[</a:t>
            </a:r>
            <a:r>
              <a:rPr lang="zh-CN" altLang="en-US" sz="1600">
                <a:solidFill>
                  <a:schemeClr val="bg1"/>
                </a:solidFill>
                <a:cs typeface="+mn-ea"/>
                <a:sym typeface="+mn-lt"/>
              </a:rPr>
              <a:t>文献类型标识</a:t>
            </a:r>
            <a:r>
              <a:rPr lang="en-US" altLang="zh-CN" sz="1600">
                <a:solidFill>
                  <a:schemeClr val="bg1"/>
                </a:solidFill>
                <a:cs typeface="+mn-ea"/>
                <a:sym typeface="+mn-lt"/>
              </a:rPr>
              <a:t>].</a:t>
            </a:r>
            <a:r>
              <a:rPr lang="zh-CN" altLang="en-US" sz="1600">
                <a:solidFill>
                  <a:schemeClr val="bg1"/>
                </a:solidFill>
                <a:cs typeface="+mn-ea"/>
                <a:sym typeface="+mn-lt"/>
              </a:rPr>
              <a:t>出版地：出版者，出版年</a:t>
            </a:r>
            <a:r>
              <a:rPr lang="en-US" altLang="zh-CN" sz="1600">
                <a:solidFill>
                  <a:schemeClr val="bg1"/>
                </a:solidFill>
                <a:cs typeface="+mn-ea"/>
                <a:sym typeface="+mn-lt"/>
              </a:rPr>
              <a:t>.</a:t>
            </a:r>
            <a:r>
              <a:rPr lang="zh-CN" altLang="en-US" sz="1600">
                <a:solidFill>
                  <a:schemeClr val="bg1"/>
                </a:solidFill>
                <a:cs typeface="+mn-ea"/>
                <a:sym typeface="+mn-lt"/>
              </a:rPr>
              <a:t>起止页码（任选）</a:t>
            </a:r>
            <a:r>
              <a:rPr lang="en-US" altLang="zh-CN" sz="1600">
                <a:solidFill>
                  <a:schemeClr val="bg1"/>
                </a:solidFill>
                <a:cs typeface="+mn-ea"/>
                <a:sym typeface="+mn-lt"/>
              </a:rPr>
              <a:t>.</a:t>
            </a:r>
            <a:endParaRPr lang="zh-CN" altLang="en-US" sz="1600">
              <a:solidFill>
                <a:schemeClr val="bg1"/>
              </a:solidFill>
              <a:cs typeface="+mn-ea"/>
              <a:sym typeface="+mn-lt"/>
            </a:endParaRPr>
          </a:p>
        </p:txBody>
      </p:sp>
      <p:sp>
        <p:nvSpPr>
          <p:cNvPr id="26" name="文本框 25"/>
          <p:cNvSpPr txBox="1"/>
          <p:nvPr/>
        </p:nvSpPr>
        <p:spPr>
          <a:xfrm>
            <a:off x="1272540" y="4321160"/>
            <a:ext cx="4508500" cy="657809"/>
          </a:xfrm>
          <a:prstGeom prst="rect">
            <a:avLst/>
          </a:prstGeom>
          <a:noFill/>
        </p:spPr>
        <p:txBody>
          <a:bodyPr wrap="square" rtlCol="0">
            <a:spAutoFit/>
          </a:bodyPr>
          <a:lstStyle/>
          <a:p>
            <a:pPr marL="342900" indent="-342900">
              <a:lnSpc>
                <a:spcPct val="120000"/>
              </a:lnSpc>
              <a:buClr>
                <a:schemeClr val="bg1"/>
              </a:buClr>
              <a:buSzPct val="150000"/>
              <a:buFont typeface="Arial" panose="020B0604020202020204" pitchFamily="34" charset="0"/>
              <a:buChar char="•"/>
            </a:pPr>
            <a:r>
              <a:rPr lang="en-US" altLang="zh-CN" sz="1600">
                <a:solidFill>
                  <a:schemeClr val="bg1"/>
                </a:solidFill>
                <a:cs typeface="+mn-ea"/>
                <a:sym typeface="+mn-lt"/>
              </a:rPr>
              <a:t>[</a:t>
            </a:r>
            <a:r>
              <a:rPr lang="zh-CN" altLang="en-US" sz="1600">
                <a:solidFill>
                  <a:schemeClr val="bg1"/>
                </a:solidFill>
                <a:cs typeface="+mn-ea"/>
                <a:sym typeface="+mn-lt"/>
              </a:rPr>
              <a:t>序号</a:t>
            </a:r>
            <a:r>
              <a:rPr lang="en-US" altLang="zh-CN" sz="1600">
                <a:solidFill>
                  <a:schemeClr val="bg1"/>
                </a:solidFill>
                <a:cs typeface="+mn-ea"/>
                <a:sym typeface="+mn-lt"/>
              </a:rPr>
              <a:t>]</a:t>
            </a:r>
            <a:r>
              <a:rPr lang="zh-CN" altLang="en-US" sz="1600">
                <a:solidFill>
                  <a:schemeClr val="bg1"/>
                </a:solidFill>
                <a:cs typeface="+mn-ea"/>
                <a:sym typeface="+mn-lt"/>
              </a:rPr>
              <a:t>主要责任者</a:t>
            </a:r>
            <a:r>
              <a:rPr lang="en-US" altLang="zh-CN" sz="1600">
                <a:solidFill>
                  <a:schemeClr val="bg1"/>
                </a:solidFill>
                <a:cs typeface="+mn-ea"/>
                <a:sym typeface="+mn-lt"/>
              </a:rPr>
              <a:t>.</a:t>
            </a:r>
            <a:r>
              <a:rPr lang="zh-CN" altLang="en-US" sz="1600">
                <a:solidFill>
                  <a:schemeClr val="bg1"/>
                </a:solidFill>
                <a:cs typeface="+mn-ea"/>
                <a:sym typeface="+mn-lt"/>
              </a:rPr>
              <a:t>文献题名</a:t>
            </a:r>
            <a:r>
              <a:rPr lang="en-US" altLang="zh-CN" sz="1600">
                <a:solidFill>
                  <a:schemeClr val="bg1"/>
                </a:solidFill>
                <a:cs typeface="+mn-ea"/>
                <a:sym typeface="+mn-lt"/>
              </a:rPr>
              <a:t>[</a:t>
            </a:r>
            <a:r>
              <a:rPr lang="zh-CN" altLang="en-US" sz="1600">
                <a:solidFill>
                  <a:schemeClr val="bg1"/>
                </a:solidFill>
                <a:cs typeface="+mn-ea"/>
                <a:sym typeface="+mn-lt"/>
              </a:rPr>
              <a:t>文献类型标识</a:t>
            </a:r>
            <a:r>
              <a:rPr lang="en-US" altLang="zh-CN" sz="1600">
                <a:solidFill>
                  <a:schemeClr val="bg1"/>
                </a:solidFill>
                <a:cs typeface="+mn-ea"/>
                <a:sym typeface="+mn-lt"/>
              </a:rPr>
              <a:t>].</a:t>
            </a:r>
            <a:r>
              <a:rPr lang="zh-CN" altLang="en-US" sz="1600">
                <a:solidFill>
                  <a:schemeClr val="bg1"/>
                </a:solidFill>
                <a:cs typeface="+mn-ea"/>
                <a:sym typeface="+mn-lt"/>
              </a:rPr>
              <a:t>出版地：出版者，出版年</a:t>
            </a:r>
            <a:r>
              <a:rPr lang="en-US" altLang="zh-CN" sz="1600">
                <a:solidFill>
                  <a:schemeClr val="bg1"/>
                </a:solidFill>
                <a:cs typeface="+mn-ea"/>
                <a:sym typeface="+mn-lt"/>
              </a:rPr>
              <a:t>.</a:t>
            </a:r>
            <a:r>
              <a:rPr lang="zh-CN" altLang="en-US" sz="1600">
                <a:solidFill>
                  <a:schemeClr val="bg1"/>
                </a:solidFill>
                <a:cs typeface="+mn-ea"/>
                <a:sym typeface="+mn-lt"/>
              </a:rPr>
              <a:t>起止页码（任选）</a:t>
            </a:r>
            <a:r>
              <a:rPr lang="en-US" altLang="zh-CN" sz="1600">
                <a:solidFill>
                  <a:schemeClr val="bg1"/>
                </a:solidFill>
                <a:cs typeface="+mn-ea"/>
                <a:sym typeface="+mn-lt"/>
              </a:rPr>
              <a:t>.</a:t>
            </a:r>
            <a:endParaRPr lang="zh-CN" altLang="en-US" sz="1600">
              <a:solidFill>
                <a:schemeClr val="bg1"/>
              </a:solidFill>
              <a:cs typeface="+mn-ea"/>
              <a:sym typeface="+mn-lt"/>
            </a:endParaRPr>
          </a:p>
        </p:txBody>
      </p:sp>
      <p:sp>
        <p:nvSpPr>
          <p:cNvPr id="27" name="文本框 26"/>
          <p:cNvSpPr txBox="1"/>
          <p:nvPr/>
        </p:nvSpPr>
        <p:spPr>
          <a:xfrm>
            <a:off x="1272540" y="5200904"/>
            <a:ext cx="4508500" cy="657809"/>
          </a:xfrm>
          <a:prstGeom prst="rect">
            <a:avLst/>
          </a:prstGeom>
          <a:noFill/>
        </p:spPr>
        <p:txBody>
          <a:bodyPr wrap="square" rtlCol="0">
            <a:spAutoFit/>
          </a:bodyPr>
          <a:lstStyle/>
          <a:p>
            <a:pPr marL="342900" indent="-342900">
              <a:lnSpc>
                <a:spcPct val="120000"/>
              </a:lnSpc>
              <a:buClr>
                <a:schemeClr val="bg1"/>
              </a:buClr>
              <a:buSzPct val="150000"/>
              <a:buFont typeface="Arial" panose="020B0604020202020204" pitchFamily="34" charset="0"/>
              <a:buChar char="•"/>
            </a:pPr>
            <a:r>
              <a:rPr lang="en-US" altLang="zh-CN" sz="1600">
                <a:solidFill>
                  <a:schemeClr val="bg1"/>
                </a:solidFill>
                <a:cs typeface="+mn-ea"/>
                <a:sym typeface="+mn-lt"/>
              </a:rPr>
              <a:t>[</a:t>
            </a:r>
            <a:r>
              <a:rPr lang="zh-CN" altLang="en-US" sz="1600">
                <a:solidFill>
                  <a:schemeClr val="bg1"/>
                </a:solidFill>
                <a:cs typeface="+mn-ea"/>
                <a:sym typeface="+mn-lt"/>
              </a:rPr>
              <a:t>序号</a:t>
            </a:r>
            <a:r>
              <a:rPr lang="en-US" altLang="zh-CN" sz="1600">
                <a:solidFill>
                  <a:schemeClr val="bg1"/>
                </a:solidFill>
                <a:cs typeface="+mn-ea"/>
                <a:sym typeface="+mn-lt"/>
              </a:rPr>
              <a:t>]</a:t>
            </a:r>
            <a:r>
              <a:rPr lang="zh-CN" altLang="en-US" sz="1600">
                <a:solidFill>
                  <a:schemeClr val="bg1"/>
                </a:solidFill>
                <a:cs typeface="+mn-ea"/>
                <a:sym typeface="+mn-lt"/>
              </a:rPr>
              <a:t>主要责任者</a:t>
            </a:r>
            <a:r>
              <a:rPr lang="en-US" altLang="zh-CN" sz="1600">
                <a:solidFill>
                  <a:schemeClr val="bg1"/>
                </a:solidFill>
                <a:cs typeface="+mn-ea"/>
                <a:sym typeface="+mn-lt"/>
              </a:rPr>
              <a:t>.</a:t>
            </a:r>
            <a:r>
              <a:rPr lang="zh-CN" altLang="en-US" sz="1600">
                <a:solidFill>
                  <a:schemeClr val="bg1"/>
                </a:solidFill>
                <a:cs typeface="+mn-ea"/>
                <a:sym typeface="+mn-lt"/>
              </a:rPr>
              <a:t>文献题名</a:t>
            </a:r>
            <a:r>
              <a:rPr lang="en-US" altLang="zh-CN" sz="1600">
                <a:solidFill>
                  <a:schemeClr val="bg1"/>
                </a:solidFill>
                <a:cs typeface="+mn-ea"/>
                <a:sym typeface="+mn-lt"/>
              </a:rPr>
              <a:t>[</a:t>
            </a:r>
            <a:r>
              <a:rPr lang="zh-CN" altLang="en-US" sz="1600">
                <a:solidFill>
                  <a:schemeClr val="bg1"/>
                </a:solidFill>
                <a:cs typeface="+mn-ea"/>
                <a:sym typeface="+mn-lt"/>
              </a:rPr>
              <a:t>文献类型标识</a:t>
            </a:r>
            <a:r>
              <a:rPr lang="en-US" altLang="zh-CN" sz="1600">
                <a:solidFill>
                  <a:schemeClr val="bg1"/>
                </a:solidFill>
                <a:cs typeface="+mn-ea"/>
                <a:sym typeface="+mn-lt"/>
              </a:rPr>
              <a:t>].</a:t>
            </a:r>
            <a:r>
              <a:rPr lang="zh-CN" altLang="en-US" sz="1600">
                <a:solidFill>
                  <a:schemeClr val="bg1"/>
                </a:solidFill>
                <a:cs typeface="+mn-ea"/>
                <a:sym typeface="+mn-lt"/>
              </a:rPr>
              <a:t>出版地：出版者，出版年</a:t>
            </a:r>
            <a:r>
              <a:rPr lang="en-US" altLang="zh-CN" sz="1600">
                <a:solidFill>
                  <a:schemeClr val="bg1"/>
                </a:solidFill>
                <a:cs typeface="+mn-ea"/>
                <a:sym typeface="+mn-lt"/>
              </a:rPr>
              <a:t>.</a:t>
            </a:r>
            <a:r>
              <a:rPr lang="zh-CN" altLang="en-US" sz="1600">
                <a:solidFill>
                  <a:schemeClr val="bg1"/>
                </a:solidFill>
                <a:cs typeface="+mn-ea"/>
                <a:sym typeface="+mn-lt"/>
              </a:rPr>
              <a:t>起止页码（任选）</a:t>
            </a:r>
            <a:r>
              <a:rPr lang="en-US" altLang="zh-CN" sz="1600">
                <a:solidFill>
                  <a:schemeClr val="bg1"/>
                </a:solidFill>
                <a:cs typeface="+mn-ea"/>
                <a:sym typeface="+mn-lt"/>
              </a:rPr>
              <a:t>.</a:t>
            </a:r>
            <a:endParaRPr lang="zh-CN" altLang="en-US" sz="1600">
              <a:solidFill>
                <a:schemeClr val="bg1"/>
              </a:solidFill>
              <a:cs typeface="+mn-ea"/>
              <a:sym typeface="+mn-lt"/>
            </a:endParaRPr>
          </a:p>
        </p:txBody>
      </p:sp>
      <p:sp>
        <p:nvSpPr>
          <p:cNvPr id="28" name="Freeform 5"/>
          <p:cNvSpPr>
            <a:spLocks noEditPoints="1"/>
          </p:cNvSpPr>
          <p:nvPr/>
        </p:nvSpPr>
        <p:spPr bwMode="auto">
          <a:xfrm>
            <a:off x="8444404" y="2047970"/>
            <a:ext cx="2779199" cy="2663397"/>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chemeClr val="bg1"/>
          </a:solidFill>
          <a:ln>
            <a:noFill/>
          </a:ln>
          <a:effectLst>
            <a:outerShdw blurRad="190500" dist="889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cs typeface="+mn-ea"/>
              <a:sym typeface="+mn-lt"/>
            </a:endParaRPr>
          </a:p>
        </p:txBody>
      </p:sp>
      <p:sp>
        <p:nvSpPr>
          <p:cNvPr id="29" name="文本框 28"/>
          <p:cNvSpPr txBox="1"/>
          <p:nvPr/>
        </p:nvSpPr>
        <p:spPr>
          <a:xfrm>
            <a:off x="9252478" y="4978969"/>
            <a:ext cx="1459054" cy="830997"/>
          </a:xfrm>
          <a:prstGeom prst="rect">
            <a:avLst/>
          </a:prstGeom>
          <a:noFill/>
        </p:spPr>
        <p:txBody>
          <a:bodyPr wrap="none" rtlCol="0">
            <a:spAutoFit/>
          </a:bodyPr>
          <a:lstStyle/>
          <a:p>
            <a:pPr algn="ctr">
              <a:lnSpc>
                <a:spcPct val="120000"/>
              </a:lnSpc>
            </a:pPr>
            <a:r>
              <a:rPr lang="zh-CN" altLang="en-US" sz="2400" b="1">
                <a:solidFill>
                  <a:schemeClr val="bg1"/>
                </a:solidFill>
                <a:cs typeface="+mn-ea"/>
                <a:sym typeface="+mn-lt"/>
              </a:rPr>
              <a:t>参考文献</a:t>
            </a:r>
            <a:endParaRPr lang="en-US" altLang="zh-CN" sz="2400" b="1">
              <a:solidFill>
                <a:schemeClr val="bg1"/>
              </a:solidFill>
              <a:cs typeface="+mn-ea"/>
              <a:sym typeface="+mn-lt"/>
            </a:endParaRPr>
          </a:p>
          <a:p>
            <a:pPr algn="ctr">
              <a:lnSpc>
                <a:spcPct val="120000"/>
              </a:lnSpc>
            </a:pPr>
            <a:r>
              <a:rPr lang="en-US" altLang="zh-CN" sz="1600" b="1">
                <a:solidFill>
                  <a:schemeClr val="bg1"/>
                </a:solidFill>
                <a:cs typeface="+mn-ea"/>
                <a:sym typeface="+mn-lt"/>
              </a:rPr>
              <a:t>REFERENCES </a:t>
            </a:r>
            <a:endParaRPr lang="zh-CN" altLang="en-US" sz="1600" b="1">
              <a:solidFill>
                <a:schemeClr val="bg1"/>
              </a:solidFill>
              <a:cs typeface="+mn-ea"/>
              <a:sym typeface="+mn-l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l="-1000" r="-1000"/>
          </a:stretch>
        </a:blipFill>
        <a:effectLst/>
      </p:bgPr>
    </p:bg>
    <p:spTree>
      <p:nvGrpSpPr>
        <p:cNvPr id="1" name=""/>
        <p:cNvGrpSpPr/>
        <p:nvPr/>
      </p:nvGrpSpPr>
      <p:grpSpPr>
        <a:xfrm>
          <a:off x="0" y="0"/>
          <a:ext cx="0" cy="0"/>
          <a:chOff x="0" y="0"/>
          <a:chExt cx="0" cy="0"/>
        </a:xfrm>
      </p:grpSpPr>
      <p:sp>
        <p:nvSpPr>
          <p:cNvPr id="1600" name="文本框 1599"/>
          <p:cNvSpPr txBox="1"/>
          <p:nvPr/>
        </p:nvSpPr>
        <p:spPr>
          <a:xfrm>
            <a:off x="3872032" y="3489508"/>
            <a:ext cx="4464446" cy="396070"/>
          </a:xfrm>
          <a:prstGeom prst="rect">
            <a:avLst/>
          </a:prstGeom>
          <a:noFill/>
        </p:spPr>
        <p:txBody>
          <a:bodyPr wrap="square" rtlCol="0">
            <a:spAutoFit/>
          </a:bodyPr>
          <a:lstStyle/>
          <a:p>
            <a:pPr algn="ctr">
              <a:lnSpc>
                <a:spcPct val="120000"/>
              </a:lnSpc>
            </a:pPr>
            <a:r>
              <a:rPr lang="zh-CN" altLang="en-US" sz="1800">
                <a:solidFill>
                  <a:schemeClr val="bg1"/>
                </a:solidFill>
                <a:cs typeface="+mn-ea"/>
                <a:sym typeface="+mn-lt"/>
              </a:rPr>
              <a:t>语大义之方，论万物之理，受益终生</a:t>
            </a:r>
            <a:r>
              <a:rPr lang="en-US" altLang="zh-CN" sz="1800">
                <a:solidFill>
                  <a:schemeClr val="bg1"/>
                </a:solidFill>
                <a:cs typeface="+mn-ea"/>
                <a:sym typeface="+mn-lt"/>
              </a:rPr>
              <a:t>!</a:t>
            </a:r>
            <a:endParaRPr lang="zh-CN" altLang="en-US" sz="1800">
              <a:solidFill>
                <a:schemeClr val="bg1"/>
              </a:solidFill>
              <a:cs typeface="+mn-ea"/>
              <a:sym typeface="+mn-lt"/>
            </a:endParaRPr>
          </a:p>
        </p:txBody>
      </p:sp>
      <p:sp>
        <p:nvSpPr>
          <p:cNvPr id="1601" name="文本框 1600"/>
          <p:cNvSpPr txBox="1"/>
          <p:nvPr/>
        </p:nvSpPr>
        <p:spPr>
          <a:xfrm>
            <a:off x="2379782" y="2455463"/>
            <a:ext cx="7448550" cy="1003480"/>
          </a:xfrm>
          <a:prstGeom prst="rect">
            <a:avLst/>
          </a:prstGeom>
          <a:noFill/>
        </p:spPr>
        <p:txBody>
          <a:bodyPr wrap="square" rtlCol="0">
            <a:spAutoFit/>
          </a:bodyPr>
          <a:lstStyle/>
          <a:p>
            <a:pPr algn="ctr">
              <a:lnSpc>
                <a:spcPct val="120000"/>
              </a:lnSpc>
            </a:pPr>
            <a:r>
              <a:rPr lang="zh-CN" altLang="en-US" sz="5400" b="1">
                <a:solidFill>
                  <a:schemeClr val="bg1"/>
                </a:solidFill>
                <a:cs typeface="+mn-ea"/>
                <a:sym typeface="+mn-lt"/>
              </a:rPr>
              <a:t>致谢</a:t>
            </a:r>
            <a:endParaRPr lang="zh-CN" altLang="en-US" sz="5400" b="1" dirty="0">
              <a:solidFill>
                <a:schemeClr val="bg1"/>
              </a:solidFill>
              <a:effectLst>
                <a:glow rad="25400">
                  <a:schemeClr val="bg1">
                    <a:alpha val="60000"/>
                  </a:schemeClr>
                </a:glow>
              </a:effectLst>
              <a:cs typeface="+mn-ea"/>
              <a:sym typeface="+mn-lt"/>
            </a:endParaRPr>
          </a:p>
        </p:txBody>
      </p:sp>
      <p:grpSp>
        <p:nvGrpSpPr>
          <p:cNvPr id="1602" name="组合 1601"/>
          <p:cNvGrpSpPr/>
          <p:nvPr/>
        </p:nvGrpSpPr>
        <p:grpSpPr>
          <a:xfrm>
            <a:off x="4100116" y="3885578"/>
            <a:ext cx="3921760" cy="350865"/>
            <a:chOff x="4325622" y="5966877"/>
            <a:chExt cx="3921760" cy="350865"/>
          </a:xfrm>
        </p:grpSpPr>
        <p:sp>
          <p:nvSpPr>
            <p:cNvPr id="1603" name="文本框 1602"/>
            <p:cNvSpPr txBox="1"/>
            <p:nvPr/>
          </p:nvSpPr>
          <p:spPr>
            <a:xfrm>
              <a:off x="6149342" y="5966877"/>
              <a:ext cx="2098040" cy="350865"/>
            </a:xfrm>
            <a:prstGeom prst="rect">
              <a:avLst/>
            </a:prstGeom>
            <a:noFill/>
          </p:spPr>
          <p:txBody>
            <a:bodyPr wrap="square" rtlCol="0">
              <a:spAutoFit/>
            </a:bodyPr>
            <a:lstStyle/>
            <a:p>
              <a:pPr marL="285750" indent="-285750">
                <a:lnSpc>
                  <a:spcPct val="120000"/>
                </a:lnSpc>
                <a:buClr>
                  <a:schemeClr val="bg1"/>
                </a:buClr>
                <a:buSzPct val="130000"/>
                <a:buFont typeface="Wingdings" panose="05000000000000000000" pitchFamily="2" charset="2"/>
                <a:buChar char="n"/>
              </a:pPr>
              <a:r>
                <a:rPr lang="zh-CN" altLang="en-US" sz="1400" dirty="0">
                  <a:solidFill>
                    <a:schemeClr val="bg1"/>
                  </a:solidFill>
                  <a:cs typeface="+mn-ea"/>
                  <a:sym typeface="+mn-lt"/>
                </a:rPr>
                <a:t>指导老师</a:t>
              </a:r>
              <a:r>
                <a:rPr lang="zh-CN" altLang="en-US" sz="1400" dirty="0" smtClean="0">
                  <a:solidFill>
                    <a:schemeClr val="bg1"/>
                  </a:solidFill>
                  <a:cs typeface="+mn-ea"/>
                  <a:sym typeface="+mn-lt"/>
                </a:rPr>
                <a:t>：青课</a:t>
              </a:r>
              <a:endParaRPr lang="en-US" altLang="zh-CN" sz="1400" dirty="0">
                <a:solidFill>
                  <a:schemeClr val="bg1"/>
                </a:solidFill>
                <a:cs typeface="+mn-ea"/>
                <a:sym typeface="+mn-lt"/>
              </a:endParaRPr>
            </a:p>
          </p:txBody>
        </p:sp>
        <p:sp>
          <p:nvSpPr>
            <p:cNvPr id="1604" name="文本框 1603"/>
            <p:cNvSpPr txBox="1"/>
            <p:nvPr/>
          </p:nvSpPr>
          <p:spPr>
            <a:xfrm>
              <a:off x="4325622" y="5966877"/>
              <a:ext cx="1896238" cy="350865"/>
            </a:xfrm>
            <a:prstGeom prst="rect">
              <a:avLst/>
            </a:prstGeom>
            <a:noFill/>
          </p:spPr>
          <p:txBody>
            <a:bodyPr wrap="square" rtlCol="0">
              <a:spAutoFit/>
            </a:bodyPr>
            <a:lstStyle/>
            <a:p>
              <a:pPr marL="285750" indent="-285750" algn="r">
                <a:lnSpc>
                  <a:spcPct val="120000"/>
                </a:lnSpc>
                <a:buClr>
                  <a:schemeClr val="bg1"/>
                </a:buClr>
                <a:buSzPct val="130000"/>
                <a:buFont typeface="Wingdings" panose="05000000000000000000" pitchFamily="2" charset="2"/>
                <a:buChar char="n"/>
              </a:pPr>
              <a:r>
                <a:rPr lang="zh-CN" altLang="en-US" sz="1400" dirty="0">
                  <a:solidFill>
                    <a:schemeClr val="bg1"/>
                  </a:solidFill>
                  <a:cs typeface="+mn-ea"/>
                  <a:sym typeface="+mn-lt"/>
                </a:rPr>
                <a:t>学生</a:t>
              </a:r>
              <a:r>
                <a:rPr lang="zh-CN" altLang="en-US" sz="1400" dirty="0" smtClean="0">
                  <a:solidFill>
                    <a:schemeClr val="bg1"/>
                  </a:solidFill>
                  <a:cs typeface="+mn-ea"/>
                  <a:sym typeface="+mn-lt"/>
                </a:rPr>
                <a:t>：青课</a:t>
              </a:r>
              <a:endParaRPr lang="en-US" altLang="zh-CN" sz="1400" dirty="0">
                <a:solidFill>
                  <a:schemeClr val="bg1"/>
                </a:solidFill>
                <a:cs typeface="+mn-ea"/>
                <a:sym typeface="+mn-lt"/>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组合 1"/>
          <p:cNvGrpSpPr/>
          <p:nvPr/>
        </p:nvGrpSpPr>
        <p:grpSpPr>
          <a:xfrm>
            <a:off x="1405203" y="2176071"/>
            <a:ext cx="9381594" cy="3296228"/>
            <a:chOff x="1828506" y="2310315"/>
            <a:chExt cx="9028179" cy="3172055"/>
          </a:xfrm>
          <a:solidFill>
            <a:schemeClr val="accent2"/>
          </a:solidFill>
        </p:grpSpPr>
        <p:grpSp>
          <p:nvGrpSpPr>
            <p:cNvPr id="3" name="组合 2"/>
            <p:cNvGrpSpPr/>
            <p:nvPr/>
          </p:nvGrpSpPr>
          <p:grpSpPr>
            <a:xfrm>
              <a:off x="1841545" y="3739149"/>
              <a:ext cx="9015140" cy="284030"/>
              <a:chOff x="2189888" y="2926349"/>
              <a:chExt cx="9015140" cy="284030"/>
            </a:xfrm>
            <a:grpFill/>
          </p:grpSpPr>
          <p:sp>
            <p:nvSpPr>
              <p:cNvPr id="127" name="Freeform 20"/>
              <p:cNvSpPr>
                <a:spLocks noChangeArrowheads="1"/>
              </p:cNvSpPr>
              <p:nvPr/>
            </p:nvSpPr>
            <p:spPr bwMode="auto">
              <a:xfrm>
                <a:off x="4136958" y="2961039"/>
                <a:ext cx="245558" cy="249340"/>
              </a:xfrm>
              <a:custGeom>
                <a:avLst/>
                <a:gdLst>
                  <a:gd name="T0" fmla="*/ 469 w 497"/>
                  <a:gd name="T1" fmla="*/ 8 h 505"/>
                  <a:gd name="T2" fmla="*/ 469 w 497"/>
                  <a:gd name="T3" fmla="*/ 8 h 505"/>
                  <a:gd name="T4" fmla="*/ 452 w 497"/>
                  <a:gd name="T5" fmla="*/ 0 h 505"/>
                  <a:gd name="T6" fmla="*/ 443 w 497"/>
                  <a:gd name="T7" fmla="*/ 17 h 505"/>
                  <a:gd name="T8" fmla="*/ 381 w 497"/>
                  <a:gd name="T9" fmla="*/ 168 h 505"/>
                  <a:gd name="T10" fmla="*/ 372 w 497"/>
                  <a:gd name="T11" fmla="*/ 141 h 505"/>
                  <a:gd name="T12" fmla="*/ 346 w 497"/>
                  <a:gd name="T13" fmla="*/ 132 h 505"/>
                  <a:gd name="T14" fmla="*/ 265 w 497"/>
                  <a:gd name="T15" fmla="*/ 132 h 505"/>
                  <a:gd name="T16" fmla="*/ 240 w 497"/>
                  <a:gd name="T17" fmla="*/ 141 h 505"/>
                  <a:gd name="T18" fmla="*/ 9 w 497"/>
                  <a:gd name="T19" fmla="*/ 300 h 505"/>
                  <a:gd name="T20" fmla="*/ 9 w 497"/>
                  <a:gd name="T21" fmla="*/ 336 h 505"/>
                  <a:gd name="T22" fmla="*/ 106 w 497"/>
                  <a:gd name="T23" fmla="*/ 486 h 505"/>
                  <a:gd name="T24" fmla="*/ 142 w 497"/>
                  <a:gd name="T25" fmla="*/ 495 h 505"/>
                  <a:gd name="T26" fmla="*/ 372 w 497"/>
                  <a:gd name="T27" fmla="*/ 327 h 505"/>
                  <a:gd name="T28" fmla="*/ 390 w 497"/>
                  <a:gd name="T29" fmla="*/ 309 h 505"/>
                  <a:gd name="T30" fmla="*/ 416 w 497"/>
                  <a:gd name="T31" fmla="*/ 229 h 505"/>
                  <a:gd name="T32" fmla="*/ 408 w 497"/>
                  <a:gd name="T33" fmla="*/ 203 h 505"/>
                  <a:gd name="T34" fmla="*/ 399 w 497"/>
                  <a:gd name="T35" fmla="*/ 185 h 505"/>
                  <a:gd name="T36" fmla="*/ 469 w 497"/>
                  <a:gd name="T37" fmla="*/ 8 h 505"/>
                  <a:gd name="T38" fmla="*/ 363 w 497"/>
                  <a:gd name="T39" fmla="*/ 247 h 505"/>
                  <a:gd name="T40" fmla="*/ 363 w 497"/>
                  <a:gd name="T41" fmla="*/ 247 h 505"/>
                  <a:gd name="T42" fmla="*/ 310 w 497"/>
                  <a:gd name="T43" fmla="*/ 229 h 505"/>
                  <a:gd name="T44" fmla="*/ 319 w 497"/>
                  <a:gd name="T45" fmla="*/ 176 h 505"/>
                  <a:gd name="T46" fmla="*/ 363 w 497"/>
                  <a:gd name="T47" fmla="*/ 176 h 505"/>
                  <a:gd name="T48" fmla="*/ 355 w 497"/>
                  <a:gd name="T49" fmla="*/ 185 h 505"/>
                  <a:gd name="T50" fmla="*/ 346 w 497"/>
                  <a:gd name="T51" fmla="*/ 203 h 505"/>
                  <a:gd name="T52" fmla="*/ 355 w 497"/>
                  <a:gd name="T53" fmla="*/ 212 h 505"/>
                  <a:gd name="T54" fmla="*/ 363 w 497"/>
                  <a:gd name="T55" fmla="*/ 212 h 505"/>
                  <a:gd name="T56" fmla="*/ 381 w 497"/>
                  <a:gd name="T57" fmla="*/ 203 h 505"/>
                  <a:gd name="T58" fmla="*/ 363 w 497"/>
                  <a:gd name="T59" fmla="*/ 247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28" name="Freeform 24"/>
              <p:cNvSpPr>
                <a:spLocks noChangeArrowheads="1"/>
              </p:cNvSpPr>
              <p:nvPr/>
            </p:nvSpPr>
            <p:spPr bwMode="auto">
              <a:xfrm>
                <a:off x="4621552" y="2987058"/>
                <a:ext cx="245556" cy="195137"/>
              </a:xfrm>
              <a:custGeom>
                <a:avLst/>
                <a:gdLst>
                  <a:gd name="T0" fmla="*/ 248 w 497"/>
                  <a:gd name="T1" fmla="*/ 150 h 399"/>
                  <a:gd name="T2" fmla="*/ 248 w 497"/>
                  <a:gd name="T3" fmla="*/ 150 h 399"/>
                  <a:gd name="T4" fmla="*/ 177 w 497"/>
                  <a:gd name="T5" fmla="*/ 221 h 399"/>
                  <a:gd name="T6" fmla="*/ 248 w 497"/>
                  <a:gd name="T7" fmla="*/ 292 h 399"/>
                  <a:gd name="T8" fmla="*/ 319 w 497"/>
                  <a:gd name="T9" fmla="*/ 221 h 399"/>
                  <a:gd name="T10" fmla="*/ 248 w 497"/>
                  <a:gd name="T11" fmla="*/ 150 h 399"/>
                  <a:gd name="T12" fmla="*/ 442 w 497"/>
                  <a:gd name="T13" fmla="*/ 70 h 399"/>
                  <a:gd name="T14" fmla="*/ 442 w 497"/>
                  <a:gd name="T15" fmla="*/ 70 h 399"/>
                  <a:gd name="T16" fmla="*/ 389 w 497"/>
                  <a:gd name="T17" fmla="*/ 70 h 399"/>
                  <a:gd name="T18" fmla="*/ 363 w 497"/>
                  <a:gd name="T19" fmla="*/ 61 h 399"/>
                  <a:gd name="T20" fmla="*/ 354 w 497"/>
                  <a:gd name="T21" fmla="*/ 8 h 399"/>
                  <a:gd name="T22" fmla="*/ 327 w 497"/>
                  <a:gd name="T23" fmla="*/ 0 h 399"/>
                  <a:gd name="T24" fmla="*/ 159 w 497"/>
                  <a:gd name="T25" fmla="*/ 0 h 399"/>
                  <a:gd name="T26" fmla="*/ 142 w 497"/>
                  <a:gd name="T27" fmla="*/ 8 h 399"/>
                  <a:gd name="T28" fmla="*/ 123 w 497"/>
                  <a:gd name="T29" fmla="*/ 61 h 399"/>
                  <a:gd name="T30" fmla="*/ 106 w 497"/>
                  <a:gd name="T31" fmla="*/ 70 h 399"/>
                  <a:gd name="T32" fmla="*/ 53 w 497"/>
                  <a:gd name="T33" fmla="*/ 70 h 399"/>
                  <a:gd name="T34" fmla="*/ 0 w 497"/>
                  <a:gd name="T35" fmla="*/ 123 h 399"/>
                  <a:gd name="T36" fmla="*/ 0 w 497"/>
                  <a:gd name="T37" fmla="*/ 345 h 399"/>
                  <a:gd name="T38" fmla="*/ 53 w 497"/>
                  <a:gd name="T39" fmla="*/ 398 h 399"/>
                  <a:gd name="T40" fmla="*/ 442 w 497"/>
                  <a:gd name="T41" fmla="*/ 398 h 399"/>
                  <a:gd name="T42" fmla="*/ 496 w 497"/>
                  <a:gd name="T43" fmla="*/ 345 h 399"/>
                  <a:gd name="T44" fmla="*/ 496 w 497"/>
                  <a:gd name="T45" fmla="*/ 123 h 399"/>
                  <a:gd name="T46" fmla="*/ 442 w 497"/>
                  <a:gd name="T47" fmla="*/ 70 h 399"/>
                  <a:gd name="T48" fmla="*/ 248 w 497"/>
                  <a:gd name="T49" fmla="*/ 345 h 399"/>
                  <a:gd name="T50" fmla="*/ 248 w 497"/>
                  <a:gd name="T51" fmla="*/ 345 h 399"/>
                  <a:gd name="T52" fmla="*/ 123 w 497"/>
                  <a:gd name="T53" fmla="*/ 221 h 399"/>
                  <a:gd name="T54" fmla="*/ 248 w 497"/>
                  <a:gd name="T55" fmla="*/ 97 h 399"/>
                  <a:gd name="T56" fmla="*/ 372 w 497"/>
                  <a:gd name="T57" fmla="*/ 221 h 399"/>
                  <a:gd name="T58" fmla="*/ 248 w 497"/>
                  <a:gd name="T59" fmla="*/ 345 h 399"/>
                  <a:gd name="T60" fmla="*/ 425 w 497"/>
                  <a:gd name="T61" fmla="*/ 159 h 399"/>
                  <a:gd name="T62" fmla="*/ 425 w 497"/>
                  <a:gd name="T63" fmla="*/ 159 h 399"/>
                  <a:gd name="T64" fmla="*/ 407 w 497"/>
                  <a:gd name="T65" fmla="*/ 141 h 399"/>
                  <a:gd name="T66" fmla="*/ 425 w 497"/>
                  <a:gd name="T67" fmla="*/ 123 h 399"/>
                  <a:gd name="T68" fmla="*/ 442 w 497"/>
                  <a:gd name="T69" fmla="*/ 141 h 399"/>
                  <a:gd name="T70" fmla="*/ 425 w 497"/>
                  <a:gd name="T71" fmla="*/ 1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29" name="Freeform 25"/>
              <p:cNvSpPr>
                <a:spLocks noChangeArrowheads="1"/>
              </p:cNvSpPr>
              <p:nvPr/>
            </p:nvSpPr>
            <p:spPr bwMode="auto">
              <a:xfrm>
                <a:off x="7114062" y="2969712"/>
                <a:ext cx="169499" cy="236332"/>
              </a:xfrm>
              <a:custGeom>
                <a:avLst/>
                <a:gdLst>
                  <a:gd name="T0" fmla="*/ 195 w 346"/>
                  <a:gd name="T1" fmla="*/ 0 h 479"/>
                  <a:gd name="T2" fmla="*/ 195 w 346"/>
                  <a:gd name="T3" fmla="*/ 0 h 479"/>
                  <a:gd name="T4" fmla="*/ 160 w 346"/>
                  <a:gd name="T5" fmla="*/ 0 h 479"/>
                  <a:gd name="T6" fmla="*/ 160 w 346"/>
                  <a:gd name="T7" fmla="*/ 328 h 479"/>
                  <a:gd name="T8" fmla="*/ 80 w 346"/>
                  <a:gd name="T9" fmla="*/ 328 h 479"/>
                  <a:gd name="T10" fmla="*/ 10 w 346"/>
                  <a:gd name="T11" fmla="*/ 425 h 479"/>
                  <a:gd name="T12" fmla="*/ 124 w 346"/>
                  <a:gd name="T13" fmla="*/ 461 h 479"/>
                  <a:gd name="T14" fmla="*/ 195 w 346"/>
                  <a:gd name="T15" fmla="*/ 372 h 479"/>
                  <a:gd name="T16" fmla="*/ 195 w 346"/>
                  <a:gd name="T17" fmla="*/ 106 h 479"/>
                  <a:gd name="T18" fmla="*/ 257 w 346"/>
                  <a:gd name="T19" fmla="*/ 230 h 479"/>
                  <a:gd name="T20" fmla="*/ 275 w 346"/>
                  <a:gd name="T21" fmla="*/ 230 h 479"/>
                  <a:gd name="T22" fmla="*/ 195 w 346"/>
                  <a:gd name="T23"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30" name="Freeform 26"/>
              <p:cNvSpPr>
                <a:spLocks noChangeArrowheads="1"/>
              </p:cNvSpPr>
              <p:nvPr/>
            </p:nvSpPr>
            <p:spPr bwMode="auto">
              <a:xfrm>
                <a:off x="5621164" y="2982722"/>
                <a:ext cx="210787" cy="214649"/>
              </a:xfrm>
              <a:custGeom>
                <a:avLst/>
                <a:gdLst>
                  <a:gd name="T0" fmla="*/ 256 w 426"/>
                  <a:gd name="T1" fmla="*/ 265 h 435"/>
                  <a:gd name="T2" fmla="*/ 256 w 426"/>
                  <a:gd name="T3" fmla="*/ 265 h 435"/>
                  <a:gd name="T4" fmla="*/ 0 w 426"/>
                  <a:gd name="T5" fmla="*/ 301 h 435"/>
                  <a:gd name="T6" fmla="*/ 35 w 426"/>
                  <a:gd name="T7" fmla="*/ 345 h 435"/>
                  <a:gd name="T8" fmla="*/ 346 w 426"/>
                  <a:gd name="T9" fmla="*/ 345 h 435"/>
                  <a:gd name="T10" fmla="*/ 346 w 426"/>
                  <a:gd name="T11" fmla="*/ 35 h 435"/>
                  <a:gd name="T12" fmla="*/ 292 w 426"/>
                  <a:gd name="T13" fmla="*/ 0 h 435"/>
                  <a:gd name="T14" fmla="*/ 256 w 426"/>
                  <a:gd name="T15" fmla="*/ 265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35">
                    <a:moveTo>
                      <a:pt x="256" y="265"/>
                    </a:moveTo>
                    <a:lnTo>
                      <a:pt x="256" y="265"/>
                    </a:lnTo>
                    <a:cubicBezTo>
                      <a:pt x="186" y="336"/>
                      <a:pt x="80" y="345"/>
                      <a:pt x="0" y="301"/>
                    </a:cubicBezTo>
                    <a:cubicBezTo>
                      <a:pt x="9" y="319"/>
                      <a:pt x="17" y="328"/>
                      <a:pt x="35" y="345"/>
                    </a:cubicBezTo>
                    <a:cubicBezTo>
                      <a:pt x="124" y="434"/>
                      <a:pt x="256" y="434"/>
                      <a:pt x="346" y="345"/>
                    </a:cubicBezTo>
                    <a:cubicBezTo>
                      <a:pt x="425" y="256"/>
                      <a:pt x="425" y="124"/>
                      <a:pt x="346" y="35"/>
                    </a:cubicBezTo>
                    <a:cubicBezTo>
                      <a:pt x="328" y="26"/>
                      <a:pt x="310" y="9"/>
                      <a:pt x="292" y="0"/>
                    </a:cubicBezTo>
                    <a:cubicBezTo>
                      <a:pt x="346" y="88"/>
                      <a:pt x="328" y="194"/>
                      <a:pt x="256" y="265"/>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31" name="Freeform 27"/>
              <p:cNvSpPr>
                <a:spLocks noChangeArrowheads="1"/>
              </p:cNvSpPr>
              <p:nvPr/>
            </p:nvSpPr>
            <p:spPr bwMode="auto">
              <a:xfrm>
                <a:off x="6088373" y="2982722"/>
                <a:ext cx="249903" cy="195137"/>
              </a:xfrm>
              <a:custGeom>
                <a:avLst/>
                <a:gdLst>
                  <a:gd name="T0" fmla="*/ 434 w 506"/>
                  <a:gd name="T1" fmla="*/ 70 h 399"/>
                  <a:gd name="T2" fmla="*/ 434 w 506"/>
                  <a:gd name="T3" fmla="*/ 70 h 399"/>
                  <a:gd name="T4" fmla="*/ 168 w 506"/>
                  <a:gd name="T5" fmla="*/ 35 h 399"/>
                  <a:gd name="T6" fmla="*/ 9 w 506"/>
                  <a:gd name="T7" fmla="*/ 221 h 399"/>
                  <a:gd name="T8" fmla="*/ 195 w 506"/>
                  <a:gd name="T9" fmla="*/ 398 h 399"/>
                  <a:gd name="T10" fmla="*/ 381 w 506"/>
                  <a:gd name="T11" fmla="*/ 310 h 399"/>
                  <a:gd name="T12" fmla="*/ 363 w 506"/>
                  <a:gd name="T13" fmla="*/ 212 h 399"/>
                  <a:gd name="T14" fmla="*/ 469 w 506"/>
                  <a:gd name="T15" fmla="*/ 203 h 399"/>
                  <a:gd name="T16" fmla="*/ 434 w 506"/>
                  <a:gd name="T17" fmla="*/ 70 h 399"/>
                  <a:gd name="T18" fmla="*/ 274 w 506"/>
                  <a:gd name="T19" fmla="*/ 301 h 399"/>
                  <a:gd name="T20" fmla="*/ 274 w 506"/>
                  <a:gd name="T21" fmla="*/ 301 h 399"/>
                  <a:gd name="T22" fmla="*/ 239 w 506"/>
                  <a:gd name="T23" fmla="*/ 265 h 399"/>
                  <a:gd name="T24" fmla="*/ 274 w 506"/>
                  <a:gd name="T25" fmla="*/ 230 h 399"/>
                  <a:gd name="T26" fmla="*/ 309 w 506"/>
                  <a:gd name="T27" fmla="*/ 265 h 399"/>
                  <a:gd name="T28" fmla="*/ 274 w 506"/>
                  <a:gd name="T29" fmla="*/ 3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32" name="Freeform 28"/>
              <p:cNvSpPr>
                <a:spLocks noChangeArrowheads="1"/>
              </p:cNvSpPr>
              <p:nvPr/>
            </p:nvSpPr>
            <p:spPr bwMode="auto">
              <a:xfrm>
                <a:off x="6581661" y="2974049"/>
                <a:ext cx="245556" cy="205977"/>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33" name="Freeform 29"/>
              <p:cNvSpPr>
                <a:spLocks noChangeArrowheads="1"/>
              </p:cNvSpPr>
              <p:nvPr/>
            </p:nvSpPr>
            <p:spPr bwMode="auto">
              <a:xfrm>
                <a:off x="3656710" y="2969712"/>
                <a:ext cx="219479" cy="227658"/>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34" name="Freeform 61"/>
              <p:cNvSpPr>
                <a:spLocks noChangeArrowheads="1"/>
              </p:cNvSpPr>
              <p:nvPr/>
            </p:nvSpPr>
            <p:spPr bwMode="auto">
              <a:xfrm>
                <a:off x="10500954" y="3028962"/>
                <a:ext cx="184712" cy="143100"/>
              </a:xfrm>
              <a:custGeom>
                <a:avLst/>
                <a:gdLst>
                  <a:gd name="T0" fmla="*/ 54 w 374"/>
                  <a:gd name="T1" fmla="*/ 221 h 293"/>
                  <a:gd name="T2" fmla="*/ 54 w 374"/>
                  <a:gd name="T3" fmla="*/ 221 h 293"/>
                  <a:gd name="T4" fmla="*/ 248 w 374"/>
                  <a:gd name="T5" fmla="*/ 221 h 293"/>
                  <a:gd name="T6" fmla="*/ 248 w 374"/>
                  <a:gd name="T7" fmla="*/ 292 h 293"/>
                  <a:gd name="T8" fmla="*/ 373 w 374"/>
                  <a:gd name="T9" fmla="*/ 186 h 293"/>
                  <a:gd name="T10" fmla="*/ 248 w 374"/>
                  <a:gd name="T11" fmla="*/ 71 h 293"/>
                  <a:gd name="T12" fmla="*/ 248 w 374"/>
                  <a:gd name="T13" fmla="*/ 150 h 293"/>
                  <a:gd name="T14" fmla="*/ 71 w 374"/>
                  <a:gd name="T15" fmla="*/ 150 h 293"/>
                  <a:gd name="T16" fmla="*/ 71 w 374"/>
                  <a:gd name="T17" fmla="*/ 0 h 293"/>
                  <a:gd name="T18" fmla="*/ 0 w 374"/>
                  <a:gd name="T19" fmla="*/ 0 h 293"/>
                  <a:gd name="T20" fmla="*/ 0 w 374"/>
                  <a:gd name="T21" fmla="*/ 168 h 293"/>
                  <a:gd name="T22" fmla="*/ 54 w 374"/>
                  <a:gd name="T23" fmla="*/ 22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293">
                    <a:moveTo>
                      <a:pt x="54" y="221"/>
                    </a:moveTo>
                    <a:lnTo>
                      <a:pt x="54" y="221"/>
                    </a:lnTo>
                    <a:cubicBezTo>
                      <a:pt x="248" y="221"/>
                      <a:pt x="248" y="221"/>
                      <a:pt x="248" y="221"/>
                    </a:cubicBezTo>
                    <a:cubicBezTo>
                      <a:pt x="248" y="292"/>
                      <a:pt x="248" y="292"/>
                      <a:pt x="248" y="292"/>
                    </a:cubicBezTo>
                    <a:cubicBezTo>
                      <a:pt x="373" y="186"/>
                      <a:pt x="373" y="186"/>
                      <a:pt x="373" y="186"/>
                    </a:cubicBezTo>
                    <a:cubicBezTo>
                      <a:pt x="248" y="71"/>
                      <a:pt x="248" y="71"/>
                      <a:pt x="248" y="71"/>
                    </a:cubicBezTo>
                    <a:cubicBezTo>
                      <a:pt x="248" y="150"/>
                      <a:pt x="248" y="150"/>
                      <a:pt x="248" y="150"/>
                    </a:cubicBezTo>
                    <a:cubicBezTo>
                      <a:pt x="71" y="150"/>
                      <a:pt x="71" y="150"/>
                      <a:pt x="71" y="150"/>
                    </a:cubicBezTo>
                    <a:cubicBezTo>
                      <a:pt x="71" y="0"/>
                      <a:pt x="71" y="0"/>
                      <a:pt x="71" y="0"/>
                    </a:cubicBezTo>
                    <a:cubicBezTo>
                      <a:pt x="0" y="0"/>
                      <a:pt x="0" y="0"/>
                      <a:pt x="0" y="0"/>
                    </a:cubicBezTo>
                    <a:cubicBezTo>
                      <a:pt x="0" y="168"/>
                      <a:pt x="0" y="168"/>
                      <a:pt x="0" y="168"/>
                    </a:cubicBezTo>
                    <a:cubicBezTo>
                      <a:pt x="0" y="195"/>
                      <a:pt x="27" y="221"/>
                      <a:pt x="54" y="221"/>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35" name="Freeform 65"/>
              <p:cNvSpPr>
                <a:spLocks noChangeArrowheads="1"/>
              </p:cNvSpPr>
              <p:nvPr/>
            </p:nvSpPr>
            <p:spPr bwMode="auto">
              <a:xfrm>
                <a:off x="2683175" y="2982722"/>
                <a:ext cx="206441" cy="205977"/>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36" name="Freeform 67"/>
              <p:cNvSpPr>
                <a:spLocks noChangeArrowheads="1"/>
              </p:cNvSpPr>
              <p:nvPr/>
            </p:nvSpPr>
            <p:spPr bwMode="auto">
              <a:xfrm>
                <a:off x="2189888" y="2926349"/>
                <a:ext cx="223827" cy="262350"/>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37" name="Freeform 73"/>
              <p:cNvSpPr>
                <a:spLocks noChangeArrowheads="1"/>
              </p:cNvSpPr>
              <p:nvPr/>
            </p:nvSpPr>
            <p:spPr bwMode="auto">
              <a:xfrm>
                <a:off x="9998975" y="3028962"/>
                <a:ext cx="210787" cy="143100"/>
              </a:xfrm>
              <a:custGeom>
                <a:avLst/>
                <a:gdLst>
                  <a:gd name="T0" fmla="*/ 372 w 427"/>
                  <a:gd name="T1" fmla="*/ 53 h 293"/>
                  <a:gd name="T2" fmla="*/ 372 w 427"/>
                  <a:gd name="T3" fmla="*/ 53 h 293"/>
                  <a:gd name="T4" fmla="*/ 107 w 427"/>
                  <a:gd name="T5" fmla="*/ 53 h 293"/>
                  <a:gd name="T6" fmla="*/ 107 w 427"/>
                  <a:gd name="T7" fmla="*/ 0 h 293"/>
                  <a:gd name="T8" fmla="*/ 0 w 427"/>
                  <a:gd name="T9" fmla="*/ 89 h 293"/>
                  <a:gd name="T10" fmla="*/ 107 w 427"/>
                  <a:gd name="T11" fmla="*/ 177 h 293"/>
                  <a:gd name="T12" fmla="*/ 107 w 427"/>
                  <a:gd name="T13" fmla="*/ 124 h 293"/>
                  <a:gd name="T14" fmla="*/ 354 w 427"/>
                  <a:gd name="T15" fmla="*/ 124 h 293"/>
                  <a:gd name="T16" fmla="*/ 354 w 427"/>
                  <a:gd name="T17" fmla="*/ 221 h 293"/>
                  <a:gd name="T18" fmla="*/ 27 w 427"/>
                  <a:gd name="T19" fmla="*/ 221 h 293"/>
                  <a:gd name="T20" fmla="*/ 27 w 427"/>
                  <a:gd name="T21" fmla="*/ 292 h 293"/>
                  <a:gd name="T22" fmla="*/ 372 w 427"/>
                  <a:gd name="T23" fmla="*/ 292 h 293"/>
                  <a:gd name="T24" fmla="*/ 426 w 427"/>
                  <a:gd name="T25" fmla="*/ 248 h 293"/>
                  <a:gd name="T26" fmla="*/ 426 w 427"/>
                  <a:gd name="T27" fmla="*/ 97 h 293"/>
                  <a:gd name="T28" fmla="*/ 372 w 427"/>
                  <a:gd name="T29"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7" h="293">
                    <a:moveTo>
                      <a:pt x="372" y="53"/>
                    </a:moveTo>
                    <a:lnTo>
                      <a:pt x="372" y="53"/>
                    </a:lnTo>
                    <a:cubicBezTo>
                      <a:pt x="107" y="53"/>
                      <a:pt x="107" y="53"/>
                      <a:pt x="107" y="53"/>
                    </a:cubicBezTo>
                    <a:cubicBezTo>
                      <a:pt x="107" y="0"/>
                      <a:pt x="107" y="0"/>
                      <a:pt x="107" y="0"/>
                    </a:cubicBezTo>
                    <a:cubicBezTo>
                      <a:pt x="0" y="89"/>
                      <a:pt x="0" y="89"/>
                      <a:pt x="0" y="89"/>
                    </a:cubicBezTo>
                    <a:cubicBezTo>
                      <a:pt x="107" y="177"/>
                      <a:pt x="107" y="177"/>
                      <a:pt x="107" y="177"/>
                    </a:cubicBezTo>
                    <a:cubicBezTo>
                      <a:pt x="107" y="124"/>
                      <a:pt x="107" y="124"/>
                      <a:pt x="107" y="124"/>
                    </a:cubicBezTo>
                    <a:cubicBezTo>
                      <a:pt x="354" y="124"/>
                      <a:pt x="354" y="124"/>
                      <a:pt x="354" y="124"/>
                    </a:cubicBezTo>
                    <a:cubicBezTo>
                      <a:pt x="354" y="221"/>
                      <a:pt x="354" y="221"/>
                      <a:pt x="354" y="221"/>
                    </a:cubicBezTo>
                    <a:cubicBezTo>
                      <a:pt x="27" y="221"/>
                      <a:pt x="27" y="221"/>
                      <a:pt x="27" y="221"/>
                    </a:cubicBezTo>
                    <a:cubicBezTo>
                      <a:pt x="27" y="292"/>
                      <a:pt x="27" y="292"/>
                      <a:pt x="27" y="292"/>
                    </a:cubicBezTo>
                    <a:cubicBezTo>
                      <a:pt x="372" y="292"/>
                      <a:pt x="372" y="292"/>
                      <a:pt x="372" y="292"/>
                    </a:cubicBezTo>
                    <a:cubicBezTo>
                      <a:pt x="399" y="292"/>
                      <a:pt x="426" y="274"/>
                      <a:pt x="426" y="248"/>
                    </a:cubicBezTo>
                    <a:cubicBezTo>
                      <a:pt x="426" y="97"/>
                      <a:pt x="426" y="97"/>
                      <a:pt x="426" y="97"/>
                    </a:cubicBezTo>
                    <a:cubicBezTo>
                      <a:pt x="426" y="71"/>
                      <a:pt x="399" y="53"/>
                      <a:pt x="372" y="53"/>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38" name="Freeform 77"/>
              <p:cNvSpPr>
                <a:spLocks noChangeArrowheads="1"/>
              </p:cNvSpPr>
              <p:nvPr/>
            </p:nvSpPr>
            <p:spPr bwMode="auto">
              <a:xfrm>
                <a:off x="9492649" y="2998607"/>
                <a:ext cx="245558" cy="205978"/>
              </a:xfrm>
              <a:custGeom>
                <a:avLst/>
                <a:gdLst>
                  <a:gd name="T0" fmla="*/ 372 w 497"/>
                  <a:gd name="T1" fmla="*/ 124 h 418"/>
                  <a:gd name="T2" fmla="*/ 372 w 497"/>
                  <a:gd name="T3" fmla="*/ 124 h 418"/>
                  <a:gd name="T4" fmla="*/ 389 w 497"/>
                  <a:gd name="T5" fmla="*/ 124 h 418"/>
                  <a:gd name="T6" fmla="*/ 389 w 497"/>
                  <a:gd name="T7" fmla="*/ 178 h 418"/>
                  <a:gd name="T8" fmla="*/ 496 w 497"/>
                  <a:gd name="T9" fmla="*/ 89 h 418"/>
                  <a:gd name="T10" fmla="*/ 389 w 497"/>
                  <a:gd name="T11" fmla="*/ 0 h 418"/>
                  <a:gd name="T12" fmla="*/ 389 w 497"/>
                  <a:gd name="T13" fmla="*/ 53 h 418"/>
                  <a:gd name="T14" fmla="*/ 372 w 497"/>
                  <a:gd name="T15" fmla="*/ 53 h 418"/>
                  <a:gd name="T16" fmla="*/ 186 w 497"/>
                  <a:gd name="T17" fmla="*/ 187 h 418"/>
                  <a:gd name="T18" fmla="*/ 53 w 497"/>
                  <a:gd name="T19" fmla="*/ 284 h 418"/>
                  <a:gd name="T20" fmla="*/ 0 w 497"/>
                  <a:gd name="T21" fmla="*/ 284 h 418"/>
                  <a:gd name="T22" fmla="*/ 0 w 497"/>
                  <a:gd name="T23" fmla="*/ 355 h 418"/>
                  <a:gd name="T24" fmla="*/ 53 w 497"/>
                  <a:gd name="T25" fmla="*/ 355 h 418"/>
                  <a:gd name="T26" fmla="*/ 239 w 497"/>
                  <a:gd name="T27" fmla="*/ 222 h 418"/>
                  <a:gd name="T28" fmla="*/ 372 w 497"/>
                  <a:gd name="T29" fmla="*/ 124 h 418"/>
                  <a:gd name="T30" fmla="*/ 132 w 497"/>
                  <a:gd name="T31" fmla="*/ 169 h 418"/>
                  <a:gd name="T32" fmla="*/ 132 w 497"/>
                  <a:gd name="T33" fmla="*/ 169 h 418"/>
                  <a:gd name="T34" fmla="*/ 141 w 497"/>
                  <a:gd name="T35" fmla="*/ 152 h 418"/>
                  <a:gd name="T36" fmla="*/ 177 w 497"/>
                  <a:gd name="T37" fmla="*/ 116 h 418"/>
                  <a:gd name="T38" fmla="*/ 53 w 497"/>
                  <a:gd name="T39" fmla="*/ 63 h 418"/>
                  <a:gd name="T40" fmla="*/ 0 w 497"/>
                  <a:gd name="T41" fmla="*/ 63 h 418"/>
                  <a:gd name="T42" fmla="*/ 0 w 497"/>
                  <a:gd name="T43" fmla="*/ 134 h 418"/>
                  <a:gd name="T44" fmla="*/ 53 w 497"/>
                  <a:gd name="T45" fmla="*/ 134 h 418"/>
                  <a:gd name="T46" fmla="*/ 132 w 497"/>
                  <a:gd name="T47" fmla="*/ 169 h 418"/>
                  <a:gd name="T48" fmla="*/ 389 w 497"/>
                  <a:gd name="T49" fmla="*/ 293 h 418"/>
                  <a:gd name="T50" fmla="*/ 389 w 497"/>
                  <a:gd name="T51" fmla="*/ 293 h 418"/>
                  <a:gd name="T52" fmla="*/ 372 w 497"/>
                  <a:gd name="T53" fmla="*/ 293 h 418"/>
                  <a:gd name="T54" fmla="*/ 283 w 497"/>
                  <a:gd name="T55" fmla="*/ 249 h 418"/>
                  <a:gd name="T56" fmla="*/ 283 w 497"/>
                  <a:gd name="T57" fmla="*/ 258 h 418"/>
                  <a:gd name="T58" fmla="*/ 248 w 497"/>
                  <a:gd name="T59" fmla="*/ 302 h 418"/>
                  <a:gd name="T60" fmla="*/ 372 w 497"/>
                  <a:gd name="T61" fmla="*/ 355 h 418"/>
                  <a:gd name="T62" fmla="*/ 389 w 497"/>
                  <a:gd name="T63" fmla="*/ 355 h 418"/>
                  <a:gd name="T64" fmla="*/ 389 w 497"/>
                  <a:gd name="T65" fmla="*/ 417 h 418"/>
                  <a:gd name="T66" fmla="*/ 496 w 497"/>
                  <a:gd name="T67" fmla="*/ 328 h 418"/>
                  <a:gd name="T68" fmla="*/ 389 w 497"/>
                  <a:gd name="T69" fmla="*/ 240 h 418"/>
                  <a:gd name="T70" fmla="*/ 389 w 497"/>
                  <a:gd name="T71" fmla="*/ 29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18">
                    <a:moveTo>
                      <a:pt x="372" y="124"/>
                    </a:moveTo>
                    <a:lnTo>
                      <a:pt x="372" y="124"/>
                    </a:lnTo>
                    <a:cubicBezTo>
                      <a:pt x="389" y="124"/>
                      <a:pt x="389" y="124"/>
                      <a:pt x="389" y="124"/>
                    </a:cubicBezTo>
                    <a:cubicBezTo>
                      <a:pt x="389" y="178"/>
                      <a:pt x="389" y="178"/>
                      <a:pt x="389" y="178"/>
                    </a:cubicBezTo>
                    <a:cubicBezTo>
                      <a:pt x="496" y="89"/>
                      <a:pt x="496" y="89"/>
                      <a:pt x="496" y="89"/>
                    </a:cubicBezTo>
                    <a:cubicBezTo>
                      <a:pt x="389" y="0"/>
                      <a:pt x="389" y="0"/>
                      <a:pt x="389" y="0"/>
                    </a:cubicBezTo>
                    <a:cubicBezTo>
                      <a:pt x="389" y="53"/>
                      <a:pt x="389" y="53"/>
                      <a:pt x="389" y="53"/>
                    </a:cubicBezTo>
                    <a:cubicBezTo>
                      <a:pt x="372" y="53"/>
                      <a:pt x="372" y="53"/>
                      <a:pt x="372" y="53"/>
                    </a:cubicBezTo>
                    <a:cubicBezTo>
                      <a:pt x="283" y="53"/>
                      <a:pt x="230" y="124"/>
                      <a:pt x="186" y="187"/>
                    </a:cubicBezTo>
                    <a:cubicBezTo>
                      <a:pt x="141" y="240"/>
                      <a:pt x="106" y="284"/>
                      <a:pt x="53" y="284"/>
                    </a:cubicBezTo>
                    <a:cubicBezTo>
                      <a:pt x="0" y="284"/>
                      <a:pt x="0" y="284"/>
                      <a:pt x="0" y="284"/>
                    </a:cubicBezTo>
                    <a:cubicBezTo>
                      <a:pt x="0" y="355"/>
                      <a:pt x="0" y="355"/>
                      <a:pt x="0" y="355"/>
                    </a:cubicBezTo>
                    <a:cubicBezTo>
                      <a:pt x="53" y="355"/>
                      <a:pt x="53" y="355"/>
                      <a:pt x="53" y="355"/>
                    </a:cubicBezTo>
                    <a:cubicBezTo>
                      <a:pt x="141" y="355"/>
                      <a:pt x="194" y="284"/>
                      <a:pt x="239" y="222"/>
                    </a:cubicBezTo>
                    <a:cubicBezTo>
                      <a:pt x="283" y="169"/>
                      <a:pt x="319" y="124"/>
                      <a:pt x="372" y="124"/>
                    </a:cubicBezTo>
                    <a:close/>
                    <a:moveTo>
                      <a:pt x="132" y="169"/>
                    </a:moveTo>
                    <a:lnTo>
                      <a:pt x="132" y="169"/>
                    </a:lnTo>
                    <a:cubicBezTo>
                      <a:pt x="132" y="160"/>
                      <a:pt x="141" y="160"/>
                      <a:pt x="141" y="152"/>
                    </a:cubicBezTo>
                    <a:cubicBezTo>
                      <a:pt x="150" y="143"/>
                      <a:pt x="167" y="124"/>
                      <a:pt x="177" y="116"/>
                    </a:cubicBezTo>
                    <a:cubicBezTo>
                      <a:pt x="141" y="80"/>
                      <a:pt x="106" y="63"/>
                      <a:pt x="53" y="63"/>
                    </a:cubicBezTo>
                    <a:cubicBezTo>
                      <a:pt x="0" y="63"/>
                      <a:pt x="0" y="63"/>
                      <a:pt x="0" y="63"/>
                    </a:cubicBezTo>
                    <a:cubicBezTo>
                      <a:pt x="0" y="134"/>
                      <a:pt x="0" y="134"/>
                      <a:pt x="0" y="134"/>
                    </a:cubicBezTo>
                    <a:cubicBezTo>
                      <a:pt x="53" y="134"/>
                      <a:pt x="53" y="134"/>
                      <a:pt x="53" y="134"/>
                    </a:cubicBezTo>
                    <a:cubicBezTo>
                      <a:pt x="79" y="134"/>
                      <a:pt x="106" y="143"/>
                      <a:pt x="132" y="169"/>
                    </a:cubicBezTo>
                    <a:close/>
                    <a:moveTo>
                      <a:pt x="389" y="293"/>
                    </a:moveTo>
                    <a:lnTo>
                      <a:pt x="389" y="293"/>
                    </a:lnTo>
                    <a:cubicBezTo>
                      <a:pt x="372" y="293"/>
                      <a:pt x="372" y="293"/>
                      <a:pt x="372" y="293"/>
                    </a:cubicBezTo>
                    <a:cubicBezTo>
                      <a:pt x="336" y="293"/>
                      <a:pt x="310" y="275"/>
                      <a:pt x="283" y="249"/>
                    </a:cubicBezTo>
                    <a:cubicBezTo>
                      <a:pt x="283" y="249"/>
                      <a:pt x="283" y="249"/>
                      <a:pt x="283" y="258"/>
                    </a:cubicBezTo>
                    <a:cubicBezTo>
                      <a:pt x="266" y="266"/>
                      <a:pt x="257" y="284"/>
                      <a:pt x="248" y="302"/>
                    </a:cubicBezTo>
                    <a:cubicBezTo>
                      <a:pt x="274" y="337"/>
                      <a:pt x="319" y="355"/>
                      <a:pt x="372" y="355"/>
                    </a:cubicBezTo>
                    <a:cubicBezTo>
                      <a:pt x="389" y="355"/>
                      <a:pt x="389" y="355"/>
                      <a:pt x="389" y="355"/>
                    </a:cubicBezTo>
                    <a:cubicBezTo>
                      <a:pt x="389" y="417"/>
                      <a:pt x="389" y="417"/>
                      <a:pt x="389" y="417"/>
                    </a:cubicBezTo>
                    <a:cubicBezTo>
                      <a:pt x="496" y="328"/>
                      <a:pt x="496" y="328"/>
                      <a:pt x="496" y="328"/>
                    </a:cubicBezTo>
                    <a:cubicBezTo>
                      <a:pt x="389" y="240"/>
                      <a:pt x="389" y="240"/>
                      <a:pt x="389" y="240"/>
                    </a:cubicBezTo>
                    <a:lnTo>
                      <a:pt x="389" y="293"/>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39" name="Freeform 101"/>
              <p:cNvSpPr>
                <a:spLocks noChangeArrowheads="1"/>
              </p:cNvSpPr>
              <p:nvPr/>
            </p:nvSpPr>
            <p:spPr bwMode="auto">
              <a:xfrm>
                <a:off x="8533076" y="2991394"/>
                <a:ext cx="245556" cy="188631"/>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40" name="Freeform 102"/>
              <p:cNvSpPr>
                <a:spLocks noChangeArrowheads="1"/>
              </p:cNvSpPr>
              <p:nvPr/>
            </p:nvSpPr>
            <p:spPr bwMode="auto">
              <a:xfrm>
                <a:off x="3154731" y="2974049"/>
                <a:ext cx="245558" cy="218986"/>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41" name="Freeform 103"/>
              <p:cNvSpPr>
                <a:spLocks noChangeArrowheads="1"/>
              </p:cNvSpPr>
              <p:nvPr/>
            </p:nvSpPr>
            <p:spPr bwMode="auto">
              <a:xfrm>
                <a:off x="7581272" y="2965377"/>
                <a:ext cx="189056" cy="240668"/>
              </a:xfrm>
              <a:custGeom>
                <a:avLst/>
                <a:gdLst>
                  <a:gd name="T0" fmla="*/ 116 w 383"/>
                  <a:gd name="T1" fmla="*/ 62 h 488"/>
                  <a:gd name="T2" fmla="*/ 116 w 383"/>
                  <a:gd name="T3" fmla="*/ 62 h 488"/>
                  <a:gd name="T4" fmla="*/ 116 w 383"/>
                  <a:gd name="T5" fmla="*/ 355 h 488"/>
                  <a:gd name="T6" fmla="*/ 63 w 383"/>
                  <a:gd name="T7" fmla="*/ 364 h 488"/>
                  <a:gd name="T8" fmla="*/ 18 w 383"/>
                  <a:gd name="T9" fmla="*/ 443 h 488"/>
                  <a:gd name="T10" fmla="*/ 98 w 383"/>
                  <a:gd name="T11" fmla="*/ 470 h 488"/>
                  <a:gd name="T12" fmla="*/ 160 w 383"/>
                  <a:gd name="T13" fmla="*/ 399 h 488"/>
                  <a:gd name="T14" fmla="*/ 160 w 383"/>
                  <a:gd name="T15" fmla="*/ 160 h 488"/>
                  <a:gd name="T16" fmla="*/ 337 w 383"/>
                  <a:gd name="T17" fmla="*/ 115 h 488"/>
                  <a:gd name="T18" fmla="*/ 337 w 383"/>
                  <a:gd name="T19" fmla="*/ 311 h 488"/>
                  <a:gd name="T20" fmla="*/ 284 w 383"/>
                  <a:gd name="T21" fmla="*/ 311 h 488"/>
                  <a:gd name="T22" fmla="*/ 239 w 383"/>
                  <a:gd name="T23" fmla="*/ 399 h 488"/>
                  <a:gd name="T24" fmla="*/ 319 w 383"/>
                  <a:gd name="T25" fmla="*/ 425 h 488"/>
                  <a:gd name="T26" fmla="*/ 382 w 383"/>
                  <a:gd name="T27" fmla="*/ 355 h 488"/>
                  <a:gd name="T28" fmla="*/ 382 w 383"/>
                  <a:gd name="T29" fmla="*/ 0 h 488"/>
                  <a:gd name="T30" fmla="*/ 116 w 383"/>
                  <a:gd name="T31" fmla="*/ 6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3" h="488">
                    <a:moveTo>
                      <a:pt x="116" y="62"/>
                    </a:moveTo>
                    <a:lnTo>
                      <a:pt x="116" y="62"/>
                    </a:lnTo>
                    <a:cubicBezTo>
                      <a:pt x="116" y="355"/>
                      <a:pt x="116" y="355"/>
                      <a:pt x="116" y="355"/>
                    </a:cubicBezTo>
                    <a:cubicBezTo>
                      <a:pt x="98" y="355"/>
                      <a:pt x="80" y="355"/>
                      <a:pt x="63" y="364"/>
                    </a:cubicBezTo>
                    <a:cubicBezTo>
                      <a:pt x="18" y="372"/>
                      <a:pt x="0" y="417"/>
                      <a:pt x="18" y="443"/>
                    </a:cubicBezTo>
                    <a:cubicBezTo>
                      <a:pt x="27" y="478"/>
                      <a:pt x="63" y="487"/>
                      <a:pt x="98" y="470"/>
                    </a:cubicBezTo>
                    <a:cubicBezTo>
                      <a:pt x="133" y="461"/>
                      <a:pt x="160" y="434"/>
                      <a:pt x="160" y="399"/>
                    </a:cubicBezTo>
                    <a:cubicBezTo>
                      <a:pt x="160" y="399"/>
                      <a:pt x="160" y="248"/>
                      <a:pt x="160" y="160"/>
                    </a:cubicBezTo>
                    <a:cubicBezTo>
                      <a:pt x="337" y="115"/>
                      <a:pt x="337" y="115"/>
                      <a:pt x="337" y="115"/>
                    </a:cubicBezTo>
                    <a:cubicBezTo>
                      <a:pt x="337" y="311"/>
                      <a:pt x="337" y="311"/>
                      <a:pt x="337" y="311"/>
                    </a:cubicBezTo>
                    <a:cubicBezTo>
                      <a:pt x="319" y="301"/>
                      <a:pt x="301" y="301"/>
                      <a:pt x="284" y="311"/>
                    </a:cubicBezTo>
                    <a:cubicBezTo>
                      <a:pt x="239" y="328"/>
                      <a:pt x="222" y="364"/>
                      <a:pt x="239" y="399"/>
                    </a:cubicBezTo>
                    <a:cubicBezTo>
                      <a:pt x="248" y="425"/>
                      <a:pt x="284" y="434"/>
                      <a:pt x="319" y="425"/>
                    </a:cubicBezTo>
                    <a:cubicBezTo>
                      <a:pt x="355" y="408"/>
                      <a:pt x="382" y="381"/>
                      <a:pt x="382" y="355"/>
                    </a:cubicBezTo>
                    <a:cubicBezTo>
                      <a:pt x="382" y="0"/>
                      <a:pt x="382" y="0"/>
                      <a:pt x="382" y="0"/>
                    </a:cubicBezTo>
                    <a:lnTo>
                      <a:pt x="116" y="62"/>
                    </a:ln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42" name="Freeform 114"/>
              <p:cNvSpPr>
                <a:spLocks noChangeArrowheads="1"/>
              </p:cNvSpPr>
              <p:nvPr/>
            </p:nvSpPr>
            <p:spPr bwMode="auto">
              <a:xfrm>
                <a:off x="8052827" y="2965377"/>
                <a:ext cx="228173" cy="240668"/>
              </a:xfrm>
              <a:custGeom>
                <a:avLst/>
                <a:gdLst>
                  <a:gd name="T0" fmla="*/ 443 w 462"/>
                  <a:gd name="T1" fmla="*/ 301 h 488"/>
                  <a:gd name="T2" fmla="*/ 443 w 462"/>
                  <a:gd name="T3" fmla="*/ 301 h 488"/>
                  <a:gd name="T4" fmla="*/ 408 w 462"/>
                  <a:gd name="T5" fmla="*/ 266 h 488"/>
                  <a:gd name="T6" fmla="*/ 408 w 462"/>
                  <a:gd name="T7" fmla="*/ 221 h 488"/>
                  <a:gd name="T8" fmla="*/ 443 w 462"/>
                  <a:gd name="T9" fmla="*/ 186 h 488"/>
                  <a:gd name="T10" fmla="*/ 443 w 462"/>
                  <a:gd name="T11" fmla="*/ 160 h 488"/>
                  <a:gd name="T12" fmla="*/ 381 w 462"/>
                  <a:gd name="T13" fmla="*/ 151 h 488"/>
                  <a:gd name="T14" fmla="*/ 364 w 462"/>
                  <a:gd name="T15" fmla="*/ 124 h 488"/>
                  <a:gd name="T16" fmla="*/ 390 w 462"/>
                  <a:gd name="T17" fmla="*/ 36 h 488"/>
                  <a:gd name="T18" fmla="*/ 381 w 462"/>
                  <a:gd name="T19" fmla="*/ 27 h 488"/>
                  <a:gd name="T20" fmla="*/ 311 w 462"/>
                  <a:gd name="T21" fmla="*/ 71 h 488"/>
                  <a:gd name="T22" fmla="*/ 267 w 462"/>
                  <a:gd name="T23" fmla="*/ 53 h 488"/>
                  <a:gd name="T24" fmla="*/ 248 w 462"/>
                  <a:gd name="T25" fmla="*/ 17 h 488"/>
                  <a:gd name="T26" fmla="*/ 213 w 462"/>
                  <a:gd name="T27" fmla="*/ 17 h 488"/>
                  <a:gd name="T28" fmla="*/ 195 w 462"/>
                  <a:gd name="T29" fmla="*/ 53 h 488"/>
                  <a:gd name="T30" fmla="*/ 151 w 462"/>
                  <a:gd name="T31" fmla="*/ 71 h 488"/>
                  <a:gd name="T32" fmla="*/ 116 w 462"/>
                  <a:gd name="T33" fmla="*/ 53 h 488"/>
                  <a:gd name="T34" fmla="*/ 89 w 462"/>
                  <a:gd name="T35" fmla="*/ 71 h 488"/>
                  <a:gd name="T36" fmla="*/ 89 w 462"/>
                  <a:gd name="T37" fmla="*/ 106 h 488"/>
                  <a:gd name="T38" fmla="*/ 63 w 462"/>
                  <a:gd name="T39" fmla="*/ 142 h 488"/>
                  <a:gd name="T40" fmla="*/ 18 w 462"/>
                  <a:gd name="T41" fmla="*/ 160 h 488"/>
                  <a:gd name="T42" fmla="*/ 18 w 462"/>
                  <a:gd name="T43" fmla="*/ 186 h 488"/>
                  <a:gd name="T44" fmla="*/ 63 w 462"/>
                  <a:gd name="T45" fmla="*/ 221 h 488"/>
                  <a:gd name="T46" fmla="*/ 63 w 462"/>
                  <a:gd name="T47" fmla="*/ 266 h 488"/>
                  <a:gd name="T48" fmla="*/ 18 w 462"/>
                  <a:gd name="T49" fmla="*/ 301 h 488"/>
                  <a:gd name="T50" fmla="*/ 27 w 462"/>
                  <a:gd name="T51" fmla="*/ 319 h 488"/>
                  <a:gd name="T52" fmla="*/ 71 w 462"/>
                  <a:gd name="T53" fmla="*/ 328 h 488"/>
                  <a:gd name="T54" fmla="*/ 98 w 462"/>
                  <a:gd name="T55" fmla="*/ 364 h 488"/>
                  <a:gd name="T56" fmla="*/ 71 w 462"/>
                  <a:gd name="T57" fmla="*/ 443 h 488"/>
                  <a:gd name="T58" fmla="*/ 89 w 462"/>
                  <a:gd name="T59" fmla="*/ 461 h 488"/>
                  <a:gd name="T60" fmla="*/ 142 w 462"/>
                  <a:gd name="T61" fmla="*/ 425 h 488"/>
                  <a:gd name="T62" fmla="*/ 186 w 462"/>
                  <a:gd name="T63" fmla="*/ 434 h 488"/>
                  <a:gd name="T64" fmla="*/ 213 w 462"/>
                  <a:gd name="T65" fmla="*/ 470 h 488"/>
                  <a:gd name="T66" fmla="*/ 248 w 462"/>
                  <a:gd name="T67" fmla="*/ 470 h 488"/>
                  <a:gd name="T68" fmla="*/ 267 w 462"/>
                  <a:gd name="T69" fmla="*/ 425 h 488"/>
                  <a:gd name="T70" fmla="*/ 311 w 462"/>
                  <a:gd name="T71" fmla="*/ 408 h 488"/>
                  <a:gd name="T72" fmla="*/ 355 w 462"/>
                  <a:gd name="T73" fmla="*/ 434 h 488"/>
                  <a:gd name="T74" fmla="*/ 373 w 462"/>
                  <a:gd name="T75" fmla="*/ 417 h 488"/>
                  <a:gd name="T76" fmla="*/ 373 w 462"/>
                  <a:gd name="T77" fmla="*/ 372 h 488"/>
                  <a:gd name="T78" fmla="*/ 399 w 462"/>
                  <a:gd name="T79" fmla="*/ 337 h 488"/>
                  <a:gd name="T80" fmla="*/ 443 w 462"/>
                  <a:gd name="T81" fmla="*/ 328 h 488"/>
                  <a:gd name="T82" fmla="*/ 443 w 462"/>
                  <a:gd name="T83" fmla="*/ 301 h 488"/>
                  <a:gd name="T84" fmla="*/ 257 w 462"/>
                  <a:gd name="T85" fmla="*/ 346 h 488"/>
                  <a:gd name="T86" fmla="*/ 257 w 462"/>
                  <a:gd name="T87" fmla="*/ 346 h 488"/>
                  <a:gd name="T88" fmla="*/ 204 w 462"/>
                  <a:gd name="T89" fmla="*/ 346 h 488"/>
                  <a:gd name="T90" fmla="*/ 204 w 462"/>
                  <a:gd name="T91" fmla="*/ 292 h 488"/>
                  <a:gd name="T92" fmla="*/ 257 w 462"/>
                  <a:gd name="T93" fmla="*/ 292 h 488"/>
                  <a:gd name="T94" fmla="*/ 257 w 462"/>
                  <a:gd name="T95" fmla="*/ 346 h 488"/>
                  <a:gd name="T96" fmla="*/ 257 w 462"/>
                  <a:gd name="T97" fmla="*/ 266 h 488"/>
                  <a:gd name="T98" fmla="*/ 257 w 462"/>
                  <a:gd name="T99" fmla="*/ 266 h 488"/>
                  <a:gd name="T100" fmla="*/ 204 w 462"/>
                  <a:gd name="T101" fmla="*/ 266 h 488"/>
                  <a:gd name="T102" fmla="*/ 204 w 462"/>
                  <a:gd name="T103" fmla="*/ 133 h 488"/>
                  <a:gd name="T104" fmla="*/ 257 w 462"/>
                  <a:gd name="T105" fmla="*/ 133 h 488"/>
                  <a:gd name="T106" fmla="*/ 257 w 462"/>
                  <a:gd name="T107" fmla="*/ 266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2" h="488">
                    <a:moveTo>
                      <a:pt x="443" y="301"/>
                    </a:moveTo>
                    <a:lnTo>
                      <a:pt x="443" y="301"/>
                    </a:lnTo>
                    <a:cubicBezTo>
                      <a:pt x="408" y="266"/>
                      <a:pt x="408" y="266"/>
                      <a:pt x="408" y="266"/>
                    </a:cubicBezTo>
                    <a:cubicBezTo>
                      <a:pt x="390" y="248"/>
                      <a:pt x="390" y="230"/>
                      <a:pt x="408" y="221"/>
                    </a:cubicBezTo>
                    <a:cubicBezTo>
                      <a:pt x="443" y="186"/>
                      <a:pt x="443" y="186"/>
                      <a:pt x="443" y="186"/>
                    </a:cubicBezTo>
                    <a:cubicBezTo>
                      <a:pt x="461" y="168"/>
                      <a:pt x="452" y="160"/>
                      <a:pt x="443" y="160"/>
                    </a:cubicBezTo>
                    <a:cubicBezTo>
                      <a:pt x="381" y="151"/>
                      <a:pt x="381" y="151"/>
                      <a:pt x="381" y="151"/>
                    </a:cubicBezTo>
                    <a:cubicBezTo>
                      <a:pt x="364" y="151"/>
                      <a:pt x="355" y="142"/>
                      <a:pt x="364" y="124"/>
                    </a:cubicBezTo>
                    <a:cubicBezTo>
                      <a:pt x="390" y="36"/>
                      <a:pt x="390" y="36"/>
                      <a:pt x="390" y="36"/>
                    </a:cubicBezTo>
                    <a:cubicBezTo>
                      <a:pt x="399" y="27"/>
                      <a:pt x="390" y="17"/>
                      <a:pt x="381" y="27"/>
                    </a:cubicBezTo>
                    <a:cubicBezTo>
                      <a:pt x="311" y="71"/>
                      <a:pt x="311" y="71"/>
                      <a:pt x="311" y="71"/>
                    </a:cubicBezTo>
                    <a:cubicBezTo>
                      <a:pt x="292" y="80"/>
                      <a:pt x="275" y="71"/>
                      <a:pt x="267" y="53"/>
                    </a:cubicBezTo>
                    <a:cubicBezTo>
                      <a:pt x="248" y="17"/>
                      <a:pt x="248" y="17"/>
                      <a:pt x="248" y="17"/>
                    </a:cubicBezTo>
                    <a:cubicBezTo>
                      <a:pt x="239" y="0"/>
                      <a:pt x="222" y="0"/>
                      <a:pt x="213" y="17"/>
                    </a:cubicBezTo>
                    <a:cubicBezTo>
                      <a:pt x="195" y="53"/>
                      <a:pt x="195" y="53"/>
                      <a:pt x="195" y="53"/>
                    </a:cubicBezTo>
                    <a:cubicBezTo>
                      <a:pt x="186" y="71"/>
                      <a:pt x="169" y="71"/>
                      <a:pt x="151" y="71"/>
                    </a:cubicBezTo>
                    <a:cubicBezTo>
                      <a:pt x="116" y="53"/>
                      <a:pt x="116" y="53"/>
                      <a:pt x="116" y="53"/>
                    </a:cubicBezTo>
                    <a:cubicBezTo>
                      <a:pt x="98" y="45"/>
                      <a:pt x="80" y="53"/>
                      <a:pt x="89" y="71"/>
                    </a:cubicBezTo>
                    <a:cubicBezTo>
                      <a:pt x="89" y="106"/>
                      <a:pt x="89" y="106"/>
                      <a:pt x="89" y="106"/>
                    </a:cubicBezTo>
                    <a:cubicBezTo>
                      <a:pt x="89" y="124"/>
                      <a:pt x="80" y="142"/>
                      <a:pt x="63" y="142"/>
                    </a:cubicBezTo>
                    <a:cubicBezTo>
                      <a:pt x="18" y="160"/>
                      <a:pt x="18" y="160"/>
                      <a:pt x="18" y="160"/>
                    </a:cubicBezTo>
                    <a:cubicBezTo>
                      <a:pt x="9" y="160"/>
                      <a:pt x="0" y="168"/>
                      <a:pt x="18" y="186"/>
                    </a:cubicBezTo>
                    <a:cubicBezTo>
                      <a:pt x="63" y="221"/>
                      <a:pt x="63" y="221"/>
                      <a:pt x="63" y="221"/>
                    </a:cubicBezTo>
                    <a:cubicBezTo>
                      <a:pt x="71" y="230"/>
                      <a:pt x="71" y="248"/>
                      <a:pt x="63" y="266"/>
                    </a:cubicBezTo>
                    <a:cubicBezTo>
                      <a:pt x="18" y="301"/>
                      <a:pt x="18" y="301"/>
                      <a:pt x="18" y="301"/>
                    </a:cubicBezTo>
                    <a:cubicBezTo>
                      <a:pt x="0" y="311"/>
                      <a:pt x="9" y="319"/>
                      <a:pt x="27" y="319"/>
                    </a:cubicBezTo>
                    <a:cubicBezTo>
                      <a:pt x="71" y="328"/>
                      <a:pt x="71" y="328"/>
                      <a:pt x="71" y="328"/>
                    </a:cubicBezTo>
                    <a:cubicBezTo>
                      <a:pt x="89" y="328"/>
                      <a:pt x="98" y="346"/>
                      <a:pt x="98" y="364"/>
                    </a:cubicBezTo>
                    <a:cubicBezTo>
                      <a:pt x="71" y="443"/>
                      <a:pt x="71" y="443"/>
                      <a:pt x="71" y="443"/>
                    </a:cubicBezTo>
                    <a:cubicBezTo>
                      <a:pt x="63" y="461"/>
                      <a:pt x="71" y="461"/>
                      <a:pt x="89" y="461"/>
                    </a:cubicBezTo>
                    <a:cubicBezTo>
                      <a:pt x="142" y="425"/>
                      <a:pt x="142" y="425"/>
                      <a:pt x="142" y="425"/>
                    </a:cubicBezTo>
                    <a:cubicBezTo>
                      <a:pt x="160" y="417"/>
                      <a:pt x="177" y="417"/>
                      <a:pt x="186" y="434"/>
                    </a:cubicBezTo>
                    <a:cubicBezTo>
                      <a:pt x="213" y="470"/>
                      <a:pt x="213" y="470"/>
                      <a:pt x="213" y="470"/>
                    </a:cubicBezTo>
                    <a:cubicBezTo>
                      <a:pt x="222" y="487"/>
                      <a:pt x="239" y="478"/>
                      <a:pt x="248" y="470"/>
                    </a:cubicBezTo>
                    <a:cubicBezTo>
                      <a:pt x="267" y="425"/>
                      <a:pt x="267" y="425"/>
                      <a:pt x="267" y="425"/>
                    </a:cubicBezTo>
                    <a:cubicBezTo>
                      <a:pt x="275" y="408"/>
                      <a:pt x="292" y="408"/>
                      <a:pt x="311" y="408"/>
                    </a:cubicBezTo>
                    <a:cubicBezTo>
                      <a:pt x="355" y="434"/>
                      <a:pt x="355" y="434"/>
                      <a:pt x="355" y="434"/>
                    </a:cubicBezTo>
                    <a:cubicBezTo>
                      <a:pt x="364" y="443"/>
                      <a:pt x="381" y="434"/>
                      <a:pt x="373" y="417"/>
                    </a:cubicBezTo>
                    <a:cubicBezTo>
                      <a:pt x="373" y="372"/>
                      <a:pt x="373" y="372"/>
                      <a:pt x="373" y="372"/>
                    </a:cubicBezTo>
                    <a:cubicBezTo>
                      <a:pt x="373" y="364"/>
                      <a:pt x="390" y="346"/>
                      <a:pt x="399" y="337"/>
                    </a:cubicBezTo>
                    <a:cubicBezTo>
                      <a:pt x="443" y="328"/>
                      <a:pt x="443" y="328"/>
                      <a:pt x="443" y="328"/>
                    </a:cubicBezTo>
                    <a:cubicBezTo>
                      <a:pt x="452" y="319"/>
                      <a:pt x="461" y="311"/>
                      <a:pt x="443" y="301"/>
                    </a:cubicBezTo>
                    <a:close/>
                    <a:moveTo>
                      <a:pt x="257" y="346"/>
                    </a:moveTo>
                    <a:lnTo>
                      <a:pt x="257" y="346"/>
                    </a:lnTo>
                    <a:cubicBezTo>
                      <a:pt x="204" y="346"/>
                      <a:pt x="204" y="346"/>
                      <a:pt x="204" y="346"/>
                    </a:cubicBezTo>
                    <a:cubicBezTo>
                      <a:pt x="204" y="292"/>
                      <a:pt x="204" y="292"/>
                      <a:pt x="204" y="292"/>
                    </a:cubicBezTo>
                    <a:cubicBezTo>
                      <a:pt x="257" y="292"/>
                      <a:pt x="257" y="292"/>
                      <a:pt x="257" y="292"/>
                    </a:cubicBezTo>
                    <a:lnTo>
                      <a:pt x="257" y="346"/>
                    </a:lnTo>
                    <a:close/>
                    <a:moveTo>
                      <a:pt x="257" y="266"/>
                    </a:moveTo>
                    <a:lnTo>
                      <a:pt x="257" y="266"/>
                    </a:lnTo>
                    <a:cubicBezTo>
                      <a:pt x="204" y="266"/>
                      <a:pt x="204" y="266"/>
                      <a:pt x="204" y="266"/>
                    </a:cubicBezTo>
                    <a:cubicBezTo>
                      <a:pt x="204" y="133"/>
                      <a:pt x="204" y="133"/>
                      <a:pt x="204" y="133"/>
                    </a:cubicBezTo>
                    <a:cubicBezTo>
                      <a:pt x="257" y="133"/>
                      <a:pt x="257" y="133"/>
                      <a:pt x="257" y="133"/>
                    </a:cubicBezTo>
                    <a:lnTo>
                      <a:pt x="257" y="266"/>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43" name="Freeform 116"/>
              <p:cNvSpPr>
                <a:spLocks noChangeArrowheads="1"/>
              </p:cNvSpPr>
              <p:nvPr/>
            </p:nvSpPr>
            <p:spPr bwMode="auto">
              <a:xfrm>
                <a:off x="5123530" y="2969712"/>
                <a:ext cx="219481" cy="227658"/>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44" name="Freeform 151"/>
              <p:cNvSpPr>
                <a:spLocks noChangeArrowheads="1"/>
              </p:cNvSpPr>
              <p:nvPr/>
            </p:nvSpPr>
            <p:spPr bwMode="auto">
              <a:xfrm>
                <a:off x="10959472" y="3028962"/>
                <a:ext cx="245556" cy="143100"/>
              </a:xfrm>
              <a:custGeom>
                <a:avLst/>
                <a:gdLst>
                  <a:gd name="T0" fmla="*/ 124 w 497"/>
                  <a:gd name="T1" fmla="*/ 221 h 293"/>
                  <a:gd name="T2" fmla="*/ 124 w 497"/>
                  <a:gd name="T3" fmla="*/ 221 h 293"/>
                  <a:gd name="T4" fmla="*/ 124 w 497"/>
                  <a:gd name="T5" fmla="*/ 97 h 293"/>
                  <a:gd name="T6" fmla="*/ 177 w 497"/>
                  <a:gd name="T7" fmla="*/ 97 h 293"/>
                  <a:gd name="T8" fmla="*/ 88 w 497"/>
                  <a:gd name="T9" fmla="*/ 0 h 293"/>
                  <a:gd name="T10" fmla="*/ 0 w 497"/>
                  <a:gd name="T11" fmla="*/ 97 h 293"/>
                  <a:gd name="T12" fmla="*/ 53 w 497"/>
                  <a:gd name="T13" fmla="*/ 97 h 293"/>
                  <a:gd name="T14" fmla="*/ 53 w 497"/>
                  <a:gd name="T15" fmla="*/ 248 h 293"/>
                  <a:gd name="T16" fmla="*/ 97 w 497"/>
                  <a:gd name="T17" fmla="*/ 292 h 293"/>
                  <a:gd name="T18" fmla="*/ 319 w 497"/>
                  <a:gd name="T19" fmla="*/ 292 h 293"/>
                  <a:gd name="T20" fmla="*/ 256 w 497"/>
                  <a:gd name="T21" fmla="*/ 221 h 293"/>
                  <a:gd name="T22" fmla="*/ 124 w 497"/>
                  <a:gd name="T23" fmla="*/ 221 h 293"/>
                  <a:gd name="T24" fmla="*/ 443 w 497"/>
                  <a:gd name="T25" fmla="*/ 195 h 293"/>
                  <a:gd name="T26" fmla="*/ 443 w 497"/>
                  <a:gd name="T27" fmla="*/ 195 h 293"/>
                  <a:gd name="T28" fmla="*/ 443 w 497"/>
                  <a:gd name="T29" fmla="*/ 44 h 293"/>
                  <a:gd name="T30" fmla="*/ 399 w 497"/>
                  <a:gd name="T31" fmla="*/ 0 h 293"/>
                  <a:gd name="T32" fmla="*/ 177 w 497"/>
                  <a:gd name="T33" fmla="*/ 0 h 293"/>
                  <a:gd name="T34" fmla="*/ 239 w 497"/>
                  <a:gd name="T35" fmla="*/ 61 h 293"/>
                  <a:gd name="T36" fmla="*/ 372 w 497"/>
                  <a:gd name="T37" fmla="*/ 61 h 293"/>
                  <a:gd name="T38" fmla="*/ 372 w 497"/>
                  <a:gd name="T39" fmla="*/ 195 h 293"/>
                  <a:gd name="T40" fmla="*/ 319 w 497"/>
                  <a:gd name="T41" fmla="*/ 195 h 293"/>
                  <a:gd name="T42" fmla="*/ 407 w 497"/>
                  <a:gd name="T43" fmla="*/ 292 h 293"/>
                  <a:gd name="T44" fmla="*/ 496 w 497"/>
                  <a:gd name="T45" fmla="*/ 195 h 293"/>
                  <a:gd name="T46" fmla="*/ 443 w 497"/>
                  <a:gd name="T47" fmla="*/ 195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93">
                    <a:moveTo>
                      <a:pt x="124" y="221"/>
                    </a:moveTo>
                    <a:lnTo>
                      <a:pt x="124" y="221"/>
                    </a:lnTo>
                    <a:cubicBezTo>
                      <a:pt x="124" y="97"/>
                      <a:pt x="124" y="97"/>
                      <a:pt x="124" y="97"/>
                    </a:cubicBezTo>
                    <a:cubicBezTo>
                      <a:pt x="177" y="97"/>
                      <a:pt x="177" y="97"/>
                      <a:pt x="177" y="97"/>
                    </a:cubicBezTo>
                    <a:cubicBezTo>
                      <a:pt x="88" y="0"/>
                      <a:pt x="88" y="0"/>
                      <a:pt x="88" y="0"/>
                    </a:cubicBezTo>
                    <a:cubicBezTo>
                      <a:pt x="0" y="97"/>
                      <a:pt x="0" y="97"/>
                      <a:pt x="0" y="97"/>
                    </a:cubicBezTo>
                    <a:cubicBezTo>
                      <a:pt x="53" y="97"/>
                      <a:pt x="53" y="97"/>
                      <a:pt x="53" y="97"/>
                    </a:cubicBezTo>
                    <a:cubicBezTo>
                      <a:pt x="53" y="248"/>
                      <a:pt x="53" y="248"/>
                      <a:pt x="53" y="248"/>
                    </a:cubicBezTo>
                    <a:cubicBezTo>
                      <a:pt x="53" y="274"/>
                      <a:pt x="71" y="292"/>
                      <a:pt x="97" y="292"/>
                    </a:cubicBezTo>
                    <a:cubicBezTo>
                      <a:pt x="319" y="292"/>
                      <a:pt x="319" y="292"/>
                      <a:pt x="319" y="292"/>
                    </a:cubicBezTo>
                    <a:cubicBezTo>
                      <a:pt x="256" y="221"/>
                      <a:pt x="256" y="221"/>
                      <a:pt x="256" y="221"/>
                    </a:cubicBezTo>
                    <a:lnTo>
                      <a:pt x="124" y="221"/>
                    </a:lnTo>
                    <a:close/>
                    <a:moveTo>
                      <a:pt x="443" y="195"/>
                    </a:moveTo>
                    <a:lnTo>
                      <a:pt x="443" y="195"/>
                    </a:lnTo>
                    <a:cubicBezTo>
                      <a:pt x="443" y="44"/>
                      <a:pt x="443" y="44"/>
                      <a:pt x="443" y="44"/>
                    </a:cubicBezTo>
                    <a:cubicBezTo>
                      <a:pt x="443" y="17"/>
                      <a:pt x="425" y="0"/>
                      <a:pt x="399" y="0"/>
                    </a:cubicBezTo>
                    <a:cubicBezTo>
                      <a:pt x="177" y="0"/>
                      <a:pt x="177" y="0"/>
                      <a:pt x="177" y="0"/>
                    </a:cubicBezTo>
                    <a:cubicBezTo>
                      <a:pt x="239" y="61"/>
                      <a:pt x="239" y="61"/>
                      <a:pt x="239" y="61"/>
                    </a:cubicBezTo>
                    <a:cubicBezTo>
                      <a:pt x="372" y="61"/>
                      <a:pt x="372" y="61"/>
                      <a:pt x="372" y="61"/>
                    </a:cubicBezTo>
                    <a:cubicBezTo>
                      <a:pt x="372" y="195"/>
                      <a:pt x="372" y="195"/>
                      <a:pt x="372" y="195"/>
                    </a:cubicBezTo>
                    <a:cubicBezTo>
                      <a:pt x="319" y="195"/>
                      <a:pt x="319" y="195"/>
                      <a:pt x="319" y="195"/>
                    </a:cubicBezTo>
                    <a:cubicBezTo>
                      <a:pt x="407" y="292"/>
                      <a:pt x="407" y="292"/>
                      <a:pt x="407" y="292"/>
                    </a:cubicBezTo>
                    <a:cubicBezTo>
                      <a:pt x="496" y="195"/>
                      <a:pt x="496" y="195"/>
                      <a:pt x="496" y="195"/>
                    </a:cubicBezTo>
                    <a:lnTo>
                      <a:pt x="443" y="195"/>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45" name="Freeform 154"/>
              <p:cNvSpPr>
                <a:spLocks noChangeArrowheads="1"/>
              </p:cNvSpPr>
              <p:nvPr/>
            </p:nvSpPr>
            <p:spPr bwMode="auto">
              <a:xfrm>
                <a:off x="9056785" y="2961040"/>
                <a:ext cx="176019" cy="238500"/>
              </a:xfrm>
              <a:custGeom>
                <a:avLst/>
                <a:gdLst>
                  <a:gd name="T0" fmla="*/ 346 w 355"/>
                  <a:gd name="T1" fmla="*/ 132 h 487"/>
                  <a:gd name="T2" fmla="*/ 346 w 355"/>
                  <a:gd name="T3" fmla="*/ 132 h 487"/>
                  <a:gd name="T4" fmla="*/ 116 w 355"/>
                  <a:gd name="T5" fmla="*/ 17 h 487"/>
                  <a:gd name="T6" fmla="*/ 9 w 355"/>
                  <a:gd name="T7" fmla="*/ 53 h 487"/>
                  <a:gd name="T8" fmla="*/ 0 w 355"/>
                  <a:gd name="T9" fmla="*/ 79 h 487"/>
                  <a:gd name="T10" fmla="*/ 9 w 355"/>
                  <a:gd name="T11" fmla="*/ 345 h 487"/>
                  <a:gd name="T12" fmla="*/ 18 w 355"/>
                  <a:gd name="T13" fmla="*/ 363 h 487"/>
                  <a:gd name="T14" fmla="*/ 222 w 355"/>
                  <a:gd name="T15" fmla="*/ 486 h 487"/>
                  <a:gd name="T16" fmla="*/ 231 w 355"/>
                  <a:gd name="T17" fmla="*/ 486 h 487"/>
                  <a:gd name="T18" fmla="*/ 240 w 355"/>
                  <a:gd name="T19" fmla="*/ 486 h 487"/>
                  <a:gd name="T20" fmla="*/ 248 w 355"/>
                  <a:gd name="T21" fmla="*/ 478 h 487"/>
                  <a:gd name="T22" fmla="*/ 248 w 355"/>
                  <a:gd name="T23" fmla="*/ 203 h 487"/>
                  <a:gd name="T24" fmla="*/ 240 w 355"/>
                  <a:gd name="T25" fmla="*/ 185 h 487"/>
                  <a:gd name="T26" fmla="*/ 44 w 355"/>
                  <a:gd name="T27" fmla="*/ 70 h 487"/>
                  <a:gd name="T28" fmla="*/ 71 w 355"/>
                  <a:gd name="T29" fmla="*/ 53 h 487"/>
                  <a:gd name="T30" fmla="*/ 107 w 355"/>
                  <a:gd name="T31" fmla="*/ 44 h 487"/>
                  <a:gd name="T32" fmla="*/ 301 w 355"/>
                  <a:gd name="T33" fmla="*/ 150 h 487"/>
                  <a:gd name="T34" fmla="*/ 310 w 355"/>
                  <a:gd name="T35" fmla="*/ 159 h 487"/>
                  <a:gd name="T36" fmla="*/ 310 w 355"/>
                  <a:gd name="T37" fmla="*/ 425 h 487"/>
                  <a:gd name="T38" fmla="*/ 328 w 355"/>
                  <a:gd name="T39" fmla="*/ 442 h 487"/>
                  <a:gd name="T40" fmla="*/ 354 w 355"/>
                  <a:gd name="T41" fmla="*/ 425 h 487"/>
                  <a:gd name="T42" fmla="*/ 354 w 355"/>
                  <a:gd name="T43" fmla="*/ 141 h 487"/>
                  <a:gd name="T44" fmla="*/ 346 w 355"/>
                  <a:gd name="T45" fmla="*/ 13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grpSp>
        <p:grpSp>
          <p:nvGrpSpPr>
            <p:cNvPr id="4" name="组合 3"/>
            <p:cNvGrpSpPr/>
            <p:nvPr/>
          </p:nvGrpSpPr>
          <p:grpSpPr>
            <a:xfrm>
              <a:off x="1837198" y="2310315"/>
              <a:ext cx="9006448" cy="260891"/>
              <a:chOff x="2185541" y="1497515"/>
              <a:chExt cx="9006448" cy="260891"/>
            </a:xfrm>
            <a:grpFill/>
          </p:grpSpPr>
          <p:sp>
            <p:nvSpPr>
              <p:cNvPr id="108" name="Freeform 45"/>
              <p:cNvSpPr>
                <a:spLocks noChangeArrowheads="1"/>
              </p:cNvSpPr>
              <p:nvPr/>
            </p:nvSpPr>
            <p:spPr bwMode="auto">
              <a:xfrm>
                <a:off x="5136568" y="1523532"/>
                <a:ext cx="193404" cy="192969"/>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09" name="Freeform 46"/>
              <p:cNvSpPr>
                <a:spLocks noChangeArrowheads="1"/>
              </p:cNvSpPr>
              <p:nvPr/>
            </p:nvSpPr>
            <p:spPr bwMode="auto">
              <a:xfrm>
                <a:off x="8541768" y="1510525"/>
                <a:ext cx="228171" cy="21681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10" name="Freeform 47"/>
              <p:cNvSpPr>
                <a:spLocks noChangeArrowheads="1"/>
              </p:cNvSpPr>
              <p:nvPr/>
            </p:nvSpPr>
            <p:spPr bwMode="auto">
              <a:xfrm>
                <a:off x="9022016" y="1514861"/>
                <a:ext cx="245558" cy="214650"/>
              </a:xfrm>
              <a:custGeom>
                <a:avLst/>
                <a:gdLst>
                  <a:gd name="T0" fmla="*/ 497 w 498"/>
                  <a:gd name="T1" fmla="*/ 434 h 435"/>
                  <a:gd name="T2" fmla="*/ 497 w 498"/>
                  <a:gd name="T3" fmla="*/ 434 h 435"/>
                  <a:gd name="T4" fmla="*/ 487 w 498"/>
                  <a:gd name="T5" fmla="*/ 328 h 435"/>
                  <a:gd name="T6" fmla="*/ 425 w 498"/>
                  <a:gd name="T7" fmla="*/ 293 h 435"/>
                  <a:gd name="T8" fmla="*/ 372 w 498"/>
                  <a:gd name="T9" fmla="*/ 231 h 435"/>
                  <a:gd name="T10" fmla="*/ 390 w 498"/>
                  <a:gd name="T11" fmla="*/ 196 h 435"/>
                  <a:gd name="T12" fmla="*/ 408 w 498"/>
                  <a:gd name="T13" fmla="*/ 159 h 435"/>
                  <a:gd name="T14" fmla="*/ 399 w 498"/>
                  <a:gd name="T15" fmla="*/ 151 h 435"/>
                  <a:gd name="T16" fmla="*/ 408 w 498"/>
                  <a:gd name="T17" fmla="*/ 115 h 435"/>
                  <a:gd name="T18" fmla="*/ 346 w 498"/>
                  <a:gd name="T19" fmla="*/ 62 h 435"/>
                  <a:gd name="T20" fmla="*/ 284 w 498"/>
                  <a:gd name="T21" fmla="*/ 115 h 435"/>
                  <a:gd name="T22" fmla="*/ 293 w 498"/>
                  <a:gd name="T23" fmla="*/ 151 h 435"/>
                  <a:gd name="T24" fmla="*/ 284 w 498"/>
                  <a:gd name="T25" fmla="*/ 159 h 435"/>
                  <a:gd name="T26" fmla="*/ 302 w 498"/>
                  <a:gd name="T27" fmla="*/ 196 h 435"/>
                  <a:gd name="T28" fmla="*/ 311 w 498"/>
                  <a:gd name="T29" fmla="*/ 231 h 435"/>
                  <a:gd name="T30" fmla="*/ 293 w 498"/>
                  <a:gd name="T31" fmla="*/ 275 h 435"/>
                  <a:gd name="T32" fmla="*/ 381 w 498"/>
                  <a:gd name="T33" fmla="*/ 364 h 435"/>
                  <a:gd name="T34" fmla="*/ 381 w 498"/>
                  <a:gd name="T35" fmla="*/ 434 h 435"/>
                  <a:gd name="T36" fmla="*/ 497 w 498"/>
                  <a:gd name="T37" fmla="*/ 434 h 435"/>
                  <a:gd name="T38" fmla="*/ 258 w 498"/>
                  <a:gd name="T39" fmla="*/ 302 h 435"/>
                  <a:gd name="T40" fmla="*/ 258 w 498"/>
                  <a:gd name="T41" fmla="*/ 302 h 435"/>
                  <a:gd name="T42" fmla="*/ 187 w 498"/>
                  <a:gd name="T43" fmla="*/ 231 h 435"/>
                  <a:gd name="T44" fmla="*/ 213 w 498"/>
                  <a:gd name="T45" fmla="*/ 168 h 435"/>
                  <a:gd name="T46" fmla="*/ 231 w 498"/>
                  <a:gd name="T47" fmla="*/ 133 h 435"/>
                  <a:gd name="T48" fmla="*/ 222 w 498"/>
                  <a:gd name="T49" fmla="*/ 115 h 435"/>
                  <a:gd name="T50" fmla="*/ 231 w 498"/>
                  <a:gd name="T51" fmla="*/ 71 h 435"/>
                  <a:gd name="T52" fmla="*/ 151 w 498"/>
                  <a:gd name="T53" fmla="*/ 0 h 435"/>
                  <a:gd name="T54" fmla="*/ 71 w 498"/>
                  <a:gd name="T55" fmla="*/ 71 h 435"/>
                  <a:gd name="T56" fmla="*/ 71 w 498"/>
                  <a:gd name="T57" fmla="*/ 115 h 435"/>
                  <a:gd name="T58" fmla="*/ 71 w 498"/>
                  <a:gd name="T59" fmla="*/ 133 h 435"/>
                  <a:gd name="T60" fmla="*/ 89 w 498"/>
                  <a:gd name="T61" fmla="*/ 168 h 435"/>
                  <a:gd name="T62" fmla="*/ 107 w 498"/>
                  <a:gd name="T63" fmla="*/ 231 h 435"/>
                  <a:gd name="T64" fmla="*/ 45 w 498"/>
                  <a:gd name="T65" fmla="*/ 302 h 435"/>
                  <a:gd name="T66" fmla="*/ 0 w 498"/>
                  <a:gd name="T67" fmla="*/ 346 h 435"/>
                  <a:gd name="T68" fmla="*/ 0 w 498"/>
                  <a:gd name="T69" fmla="*/ 434 h 435"/>
                  <a:gd name="T70" fmla="*/ 346 w 498"/>
                  <a:gd name="T71" fmla="*/ 434 h 435"/>
                  <a:gd name="T72" fmla="*/ 346 w 498"/>
                  <a:gd name="T73" fmla="*/ 364 h 435"/>
                  <a:gd name="T74" fmla="*/ 258 w 498"/>
                  <a:gd name="T75" fmla="*/ 30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11" name="Freeform 48"/>
              <p:cNvSpPr>
                <a:spLocks noChangeArrowheads="1"/>
              </p:cNvSpPr>
              <p:nvPr/>
            </p:nvSpPr>
            <p:spPr bwMode="auto">
              <a:xfrm>
                <a:off x="7079292" y="1536543"/>
                <a:ext cx="219481" cy="164782"/>
              </a:xfrm>
              <a:custGeom>
                <a:avLst/>
                <a:gdLst>
                  <a:gd name="T0" fmla="*/ 444 w 445"/>
                  <a:gd name="T1" fmla="*/ 336 h 337"/>
                  <a:gd name="T2" fmla="*/ 444 w 445"/>
                  <a:gd name="T3" fmla="*/ 336 h 337"/>
                  <a:gd name="T4" fmla="*/ 178 w 445"/>
                  <a:gd name="T5" fmla="*/ 98 h 337"/>
                  <a:gd name="T6" fmla="*/ 178 w 445"/>
                  <a:gd name="T7" fmla="*/ 0 h 337"/>
                  <a:gd name="T8" fmla="*/ 0 w 445"/>
                  <a:gd name="T9" fmla="*/ 159 h 337"/>
                  <a:gd name="T10" fmla="*/ 178 w 445"/>
                  <a:gd name="T11" fmla="*/ 327 h 337"/>
                  <a:gd name="T12" fmla="*/ 178 w 445"/>
                  <a:gd name="T13" fmla="*/ 221 h 337"/>
                  <a:gd name="T14" fmla="*/ 444 w 445"/>
                  <a:gd name="T15" fmla="*/ 336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 h="337">
                    <a:moveTo>
                      <a:pt x="444" y="336"/>
                    </a:moveTo>
                    <a:lnTo>
                      <a:pt x="444" y="336"/>
                    </a:lnTo>
                    <a:cubicBezTo>
                      <a:pt x="444" y="336"/>
                      <a:pt x="399" y="98"/>
                      <a:pt x="178" y="98"/>
                    </a:cubicBezTo>
                    <a:cubicBezTo>
                      <a:pt x="178" y="0"/>
                      <a:pt x="178" y="0"/>
                      <a:pt x="178" y="0"/>
                    </a:cubicBezTo>
                    <a:cubicBezTo>
                      <a:pt x="0" y="159"/>
                      <a:pt x="0" y="159"/>
                      <a:pt x="0" y="159"/>
                    </a:cubicBezTo>
                    <a:cubicBezTo>
                      <a:pt x="178" y="327"/>
                      <a:pt x="178" y="327"/>
                      <a:pt x="178" y="327"/>
                    </a:cubicBezTo>
                    <a:cubicBezTo>
                      <a:pt x="178" y="221"/>
                      <a:pt x="178" y="221"/>
                      <a:pt x="178" y="221"/>
                    </a:cubicBezTo>
                    <a:cubicBezTo>
                      <a:pt x="293" y="221"/>
                      <a:pt x="381" y="230"/>
                      <a:pt x="444" y="336"/>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12" name="Freeform 49"/>
              <p:cNvSpPr>
                <a:spLocks noChangeArrowheads="1"/>
              </p:cNvSpPr>
              <p:nvPr/>
            </p:nvSpPr>
            <p:spPr bwMode="auto">
              <a:xfrm>
                <a:off x="8057173" y="1536543"/>
                <a:ext cx="219481" cy="164782"/>
              </a:xfrm>
              <a:custGeom>
                <a:avLst/>
                <a:gdLst>
                  <a:gd name="T0" fmla="*/ 266 w 444"/>
                  <a:gd name="T1" fmla="*/ 221 h 337"/>
                  <a:gd name="T2" fmla="*/ 266 w 444"/>
                  <a:gd name="T3" fmla="*/ 221 h 337"/>
                  <a:gd name="T4" fmla="*/ 266 w 444"/>
                  <a:gd name="T5" fmla="*/ 327 h 337"/>
                  <a:gd name="T6" fmla="*/ 443 w 444"/>
                  <a:gd name="T7" fmla="*/ 159 h 337"/>
                  <a:gd name="T8" fmla="*/ 266 w 444"/>
                  <a:gd name="T9" fmla="*/ 0 h 337"/>
                  <a:gd name="T10" fmla="*/ 266 w 444"/>
                  <a:gd name="T11" fmla="*/ 98 h 337"/>
                  <a:gd name="T12" fmla="*/ 0 w 444"/>
                  <a:gd name="T13" fmla="*/ 336 h 337"/>
                  <a:gd name="T14" fmla="*/ 266 w 444"/>
                  <a:gd name="T15" fmla="*/ 221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4" h="337">
                    <a:moveTo>
                      <a:pt x="266" y="221"/>
                    </a:moveTo>
                    <a:lnTo>
                      <a:pt x="266" y="221"/>
                    </a:lnTo>
                    <a:cubicBezTo>
                      <a:pt x="266" y="327"/>
                      <a:pt x="266" y="327"/>
                      <a:pt x="266" y="327"/>
                    </a:cubicBezTo>
                    <a:cubicBezTo>
                      <a:pt x="443" y="159"/>
                      <a:pt x="443" y="159"/>
                      <a:pt x="443" y="159"/>
                    </a:cubicBezTo>
                    <a:cubicBezTo>
                      <a:pt x="266" y="0"/>
                      <a:pt x="266" y="0"/>
                      <a:pt x="266" y="0"/>
                    </a:cubicBezTo>
                    <a:cubicBezTo>
                      <a:pt x="266" y="98"/>
                      <a:pt x="266" y="98"/>
                      <a:pt x="266" y="98"/>
                    </a:cubicBezTo>
                    <a:cubicBezTo>
                      <a:pt x="45" y="98"/>
                      <a:pt x="0" y="336"/>
                      <a:pt x="0" y="336"/>
                    </a:cubicBezTo>
                    <a:cubicBezTo>
                      <a:pt x="62" y="230"/>
                      <a:pt x="151" y="221"/>
                      <a:pt x="266" y="221"/>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13" name="Freeform 50"/>
              <p:cNvSpPr>
                <a:spLocks noChangeArrowheads="1"/>
              </p:cNvSpPr>
              <p:nvPr/>
            </p:nvSpPr>
            <p:spPr bwMode="auto">
              <a:xfrm>
                <a:off x="2185541" y="1510525"/>
                <a:ext cx="219481" cy="216819"/>
              </a:xfrm>
              <a:custGeom>
                <a:avLst/>
                <a:gdLst>
                  <a:gd name="T0" fmla="*/ 257 w 444"/>
                  <a:gd name="T1" fmla="*/ 257 h 443"/>
                  <a:gd name="T2" fmla="*/ 257 w 444"/>
                  <a:gd name="T3" fmla="*/ 257 h 443"/>
                  <a:gd name="T4" fmla="*/ 160 w 444"/>
                  <a:gd name="T5" fmla="*/ 310 h 443"/>
                  <a:gd name="T6" fmla="*/ 62 w 444"/>
                  <a:gd name="T7" fmla="*/ 310 h 443"/>
                  <a:gd name="T8" fmla="*/ 71 w 444"/>
                  <a:gd name="T9" fmla="*/ 407 h 443"/>
                  <a:gd name="T10" fmla="*/ 310 w 444"/>
                  <a:gd name="T11" fmla="*/ 310 h 443"/>
                  <a:gd name="T12" fmla="*/ 416 w 444"/>
                  <a:gd name="T13" fmla="*/ 61 h 443"/>
                  <a:gd name="T14" fmla="*/ 319 w 444"/>
                  <a:gd name="T15" fmla="*/ 53 h 443"/>
                  <a:gd name="T16" fmla="*/ 319 w 444"/>
                  <a:gd name="T17" fmla="*/ 151 h 443"/>
                  <a:gd name="T18" fmla="*/ 257 w 444"/>
                  <a:gd name="T19" fmla="*/ 25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14" name="Freeform 51"/>
              <p:cNvSpPr>
                <a:spLocks noChangeArrowheads="1"/>
              </p:cNvSpPr>
              <p:nvPr/>
            </p:nvSpPr>
            <p:spPr bwMode="auto">
              <a:xfrm>
                <a:off x="4141304" y="1549553"/>
                <a:ext cx="228173" cy="140933"/>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15" name="Freeform 52"/>
              <p:cNvSpPr>
                <a:spLocks noChangeArrowheads="1"/>
              </p:cNvSpPr>
              <p:nvPr/>
            </p:nvSpPr>
            <p:spPr bwMode="auto">
              <a:xfrm>
                <a:off x="6088373" y="1497515"/>
                <a:ext cx="236865" cy="245006"/>
              </a:xfrm>
              <a:custGeom>
                <a:avLst/>
                <a:gdLst>
                  <a:gd name="T0" fmla="*/ 133 w 479"/>
                  <a:gd name="T1" fmla="*/ 497 h 498"/>
                  <a:gd name="T2" fmla="*/ 133 w 479"/>
                  <a:gd name="T3" fmla="*/ 497 h 498"/>
                  <a:gd name="T4" fmla="*/ 53 w 479"/>
                  <a:gd name="T5" fmla="*/ 460 h 498"/>
                  <a:gd name="T6" fmla="*/ 53 w 479"/>
                  <a:gd name="T7" fmla="*/ 284 h 498"/>
                  <a:gd name="T8" fmla="*/ 301 w 479"/>
                  <a:gd name="T9" fmla="*/ 35 h 498"/>
                  <a:gd name="T10" fmla="*/ 390 w 479"/>
                  <a:gd name="T11" fmla="*/ 9 h 498"/>
                  <a:gd name="T12" fmla="*/ 452 w 479"/>
                  <a:gd name="T13" fmla="*/ 71 h 498"/>
                  <a:gd name="T14" fmla="*/ 425 w 479"/>
                  <a:gd name="T15" fmla="*/ 159 h 498"/>
                  <a:gd name="T16" fmla="*/ 195 w 479"/>
                  <a:gd name="T17" fmla="*/ 390 h 498"/>
                  <a:gd name="T18" fmla="*/ 150 w 479"/>
                  <a:gd name="T19" fmla="*/ 416 h 498"/>
                  <a:gd name="T20" fmla="*/ 106 w 479"/>
                  <a:gd name="T21" fmla="*/ 399 h 498"/>
                  <a:gd name="T22" fmla="*/ 115 w 479"/>
                  <a:gd name="T23" fmla="*/ 319 h 498"/>
                  <a:gd name="T24" fmla="*/ 284 w 479"/>
                  <a:gd name="T25" fmla="*/ 150 h 498"/>
                  <a:gd name="T26" fmla="*/ 309 w 479"/>
                  <a:gd name="T27" fmla="*/ 150 h 498"/>
                  <a:gd name="T28" fmla="*/ 309 w 479"/>
                  <a:gd name="T29" fmla="*/ 178 h 498"/>
                  <a:gd name="T30" fmla="*/ 142 w 479"/>
                  <a:gd name="T31" fmla="*/ 345 h 498"/>
                  <a:gd name="T32" fmla="*/ 133 w 479"/>
                  <a:gd name="T33" fmla="*/ 381 h 498"/>
                  <a:gd name="T34" fmla="*/ 142 w 479"/>
                  <a:gd name="T35" fmla="*/ 381 h 498"/>
                  <a:gd name="T36" fmla="*/ 168 w 479"/>
                  <a:gd name="T37" fmla="*/ 372 h 498"/>
                  <a:gd name="T38" fmla="*/ 399 w 479"/>
                  <a:gd name="T39" fmla="*/ 133 h 498"/>
                  <a:gd name="T40" fmla="*/ 416 w 479"/>
                  <a:gd name="T41" fmla="*/ 80 h 498"/>
                  <a:gd name="T42" fmla="*/ 381 w 479"/>
                  <a:gd name="T43" fmla="*/ 44 h 498"/>
                  <a:gd name="T44" fmla="*/ 328 w 479"/>
                  <a:gd name="T45" fmla="*/ 62 h 498"/>
                  <a:gd name="T46" fmla="*/ 80 w 479"/>
                  <a:gd name="T47" fmla="*/ 301 h 498"/>
                  <a:gd name="T48" fmla="*/ 80 w 479"/>
                  <a:gd name="T49" fmla="*/ 434 h 498"/>
                  <a:gd name="T50" fmla="*/ 203 w 479"/>
                  <a:gd name="T51" fmla="*/ 425 h 498"/>
                  <a:gd name="T52" fmla="*/ 452 w 479"/>
                  <a:gd name="T53" fmla="*/ 186 h 498"/>
                  <a:gd name="T54" fmla="*/ 478 w 479"/>
                  <a:gd name="T55" fmla="*/ 186 h 498"/>
                  <a:gd name="T56" fmla="*/ 478 w 479"/>
                  <a:gd name="T57" fmla="*/ 203 h 498"/>
                  <a:gd name="T58" fmla="*/ 230 w 479"/>
                  <a:gd name="T59" fmla="*/ 452 h 498"/>
                  <a:gd name="T60" fmla="*/ 133 w 479"/>
                  <a:gd name="T61"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9" h="498">
                    <a:moveTo>
                      <a:pt x="133" y="497"/>
                    </a:moveTo>
                    <a:lnTo>
                      <a:pt x="133" y="497"/>
                    </a:lnTo>
                    <a:cubicBezTo>
                      <a:pt x="106" y="497"/>
                      <a:pt x="71" y="478"/>
                      <a:pt x="53" y="460"/>
                    </a:cubicBezTo>
                    <a:cubicBezTo>
                      <a:pt x="9" y="416"/>
                      <a:pt x="0" y="337"/>
                      <a:pt x="53" y="284"/>
                    </a:cubicBezTo>
                    <a:cubicBezTo>
                      <a:pt x="89" y="248"/>
                      <a:pt x="230" y="106"/>
                      <a:pt x="301" y="35"/>
                    </a:cubicBezTo>
                    <a:cubicBezTo>
                      <a:pt x="328" y="9"/>
                      <a:pt x="363" y="0"/>
                      <a:pt x="390" y="9"/>
                    </a:cubicBezTo>
                    <a:cubicBezTo>
                      <a:pt x="416" y="18"/>
                      <a:pt x="443" y="44"/>
                      <a:pt x="452" y="71"/>
                    </a:cubicBezTo>
                    <a:cubicBezTo>
                      <a:pt x="461" y="97"/>
                      <a:pt x="452" y="133"/>
                      <a:pt x="425" y="159"/>
                    </a:cubicBezTo>
                    <a:cubicBezTo>
                      <a:pt x="195" y="390"/>
                      <a:pt x="195" y="390"/>
                      <a:pt x="195" y="390"/>
                    </a:cubicBezTo>
                    <a:cubicBezTo>
                      <a:pt x="177" y="407"/>
                      <a:pt x="159" y="416"/>
                      <a:pt x="150" y="416"/>
                    </a:cubicBezTo>
                    <a:cubicBezTo>
                      <a:pt x="133" y="416"/>
                      <a:pt x="115" y="416"/>
                      <a:pt x="106" y="399"/>
                    </a:cubicBezTo>
                    <a:cubicBezTo>
                      <a:pt x="89" y="381"/>
                      <a:pt x="89" y="354"/>
                      <a:pt x="115" y="319"/>
                    </a:cubicBezTo>
                    <a:cubicBezTo>
                      <a:pt x="284" y="150"/>
                      <a:pt x="284" y="150"/>
                      <a:pt x="284" y="150"/>
                    </a:cubicBezTo>
                    <a:cubicBezTo>
                      <a:pt x="293" y="150"/>
                      <a:pt x="301" y="150"/>
                      <a:pt x="309" y="150"/>
                    </a:cubicBezTo>
                    <a:cubicBezTo>
                      <a:pt x="309" y="159"/>
                      <a:pt x="309" y="168"/>
                      <a:pt x="309" y="178"/>
                    </a:cubicBezTo>
                    <a:cubicBezTo>
                      <a:pt x="142" y="345"/>
                      <a:pt x="142" y="345"/>
                      <a:pt x="142" y="345"/>
                    </a:cubicBezTo>
                    <a:cubicBezTo>
                      <a:pt x="124" y="354"/>
                      <a:pt x="124" y="372"/>
                      <a:pt x="133" y="381"/>
                    </a:cubicBezTo>
                    <a:lnTo>
                      <a:pt x="142" y="381"/>
                    </a:lnTo>
                    <a:cubicBezTo>
                      <a:pt x="150" y="381"/>
                      <a:pt x="159" y="372"/>
                      <a:pt x="168" y="372"/>
                    </a:cubicBezTo>
                    <a:cubicBezTo>
                      <a:pt x="399" y="133"/>
                      <a:pt x="399" y="133"/>
                      <a:pt x="399" y="133"/>
                    </a:cubicBezTo>
                    <a:cubicBezTo>
                      <a:pt x="416" y="115"/>
                      <a:pt x="425" y="97"/>
                      <a:pt x="416" y="80"/>
                    </a:cubicBezTo>
                    <a:cubicBezTo>
                      <a:pt x="416" y="62"/>
                      <a:pt x="399" y="44"/>
                      <a:pt x="381" y="44"/>
                    </a:cubicBezTo>
                    <a:cubicBezTo>
                      <a:pt x="363" y="35"/>
                      <a:pt x="346" y="44"/>
                      <a:pt x="328" y="62"/>
                    </a:cubicBezTo>
                    <a:cubicBezTo>
                      <a:pt x="256" y="133"/>
                      <a:pt x="115" y="275"/>
                      <a:pt x="80" y="301"/>
                    </a:cubicBezTo>
                    <a:cubicBezTo>
                      <a:pt x="36" y="354"/>
                      <a:pt x="44" y="407"/>
                      <a:pt x="80" y="434"/>
                    </a:cubicBezTo>
                    <a:cubicBezTo>
                      <a:pt x="106" y="460"/>
                      <a:pt x="159" y="478"/>
                      <a:pt x="203" y="425"/>
                    </a:cubicBezTo>
                    <a:cubicBezTo>
                      <a:pt x="452" y="186"/>
                      <a:pt x="452" y="186"/>
                      <a:pt x="452" y="186"/>
                    </a:cubicBezTo>
                    <a:cubicBezTo>
                      <a:pt x="461" y="178"/>
                      <a:pt x="469" y="178"/>
                      <a:pt x="478" y="186"/>
                    </a:cubicBezTo>
                    <a:lnTo>
                      <a:pt x="478" y="203"/>
                    </a:lnTo>
                    <a:cubicBezTo>
                      <a:pt x="230" y="452"/>
                      <a:pt x="230" y="452"/>
                      <a:pt x="230" y="452"/>
                    </a:cubicBezTo>
                    <a:cubicBezTo>
                      <a:pt x="203" y="478"/>
                      <a:pt x="168" y="497"/>
                      <a:pt x="133" y="497"/>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16" name="Freeform 53"/>
              <p:cNvSpPr>
                <a:spLocks noChangeArrowheads="1"/>
              </p:cNvSpPr>
              <p:nvPr/>
            </p:nvSpPr>
            <p:spPr bwMode="auto">
              <a:xfrm>
                <a:off x="7555195" y="1536543"/>
                <a:ext cx="245556" cy="164782"/>
              </a:xfrm>
              <a:custGeom>
                <a:avLst/>
                <a:gdLst>
                  <a:gd name="T0" fmla="*/ 177 w 497"/>
                  <a:gd name="T1" fmla="*/ 70 h 337"/>
                  <a:gd name="T2" fmla="*/ 177 w 497"/>
                  <a:gd name="T3" fmla="*/ 70 h 337"/>
                  <a:gd name="T4" fmla="*/ 177 w 497"/>
                  <a:gd name="T5" fmla="*/ 0 h 337"/>
                  <a:gd name="T6" fmla="*/ 0 w 497"/>
                  <a:gd name="T7" fmla="*/ 159 h 337"/>
                  <a:gd name="T8" fmla="*/ 177 w 497"/>
                  <a:gd name="T9" fmla="*/ 327 h 337"/>
                  <a:gd name="T10" fmla="*/ 177 w 497"/>
                  <a:gd name="T11" fmla="*/ 257 h 337"/>
                  <a:gd name="T12" fmla="*/ 71 w 497"/>
                  <a:gd name="T13" fmla="*/ 159 h 337"/>
                  <a:gd name="T14" fmla="*/ 177 w 497"/>
                  <a:gd name="T15" fmla="*/ 70 h 337"/>
                  <a:gd name="T16" fmla="*/ 301 w 497"/>
                  <a:gd name="T17" fmla="*/ 98 h 337"/>
                  <a:gd name="T18" fmla="*/ 301 w 497"/>
                  <a:gd name="T19" fmla="*/ 98 h 337"/>
                  <a:gd name="T20" fmla="*/ 301 w 497"/>
                  <a:gd name="T21" fmla="*/ 0 h 337"/>
                  <a:gd name="T22" fmla="*/ 124 w 497"/>
                  <a:gd name="T23" fmla="*/ 159 h 337"/>
                  <a:gd name="T24" fmla="*/ 301 w 497"/>
                  <a:gd name="T25" fmla="*/ 327 h 337"/>
                  <a:gd name="T26" fmla="*/ 301 w 497"/>
                  <a:gd name="T27" fmla="*/ 221 h 337"/>
                  <a:gd name="T28" fmla="*/ 496 w 497"/>
                  <a:gd name="T29" fmla="*/ 336 h 337"/>
                  <a:gd name="T30" fmla="*/ 301 w 497"/>
                  <a:gd name="T31"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177" y="70"/>
                    </a:moveTo>
                    <a:lnTo>
                      <a:pt x="177" y="70"/>
                    </a:lnTo>
                    <a:cubicBezTo>
                      <a:pt x="177" y="0"/>
                      <a:pt x="177" y="0"/>
                      <a:pt x="177" y="0"/>
                    </a:cubicBezTo>
                    <a:cubicBezTo>
                      <a:pt x="0" y="159"/>
                      <a:pt x="0" y="159"/>
                      <a:pt x="0" y="159"/>
                    </a:cubicBezTo>
                    <a:cubicBezTo>
                      <a:pt x="177" y="327"/>
                      <a:pt x="177" y="327"/>
                      <a:pt x="177" y="327"/>
                    </a:cubicBezTo>
                    <a:cubicBezTo>
                      <a:pt x="177" y="257"/>
                      <a:pt x="177" y="257"/>
                      <a:pt x="177" y="257"/>
                    </a:cubicBezTo>
                    <a:cubicBezTo>
                      <a:pt x="71" y="159"/>
                      <a:pt x="71" y="159"/>
                      <a:pt x="71" y="159"/>
                    </a:cubicBezTo>
                    <a:lnTo>
                      <a:pt x="177" y="70"/>
                    </a:lnTo>
                    <a:close/>
                    <a:moveTo>
                      <a:pt x="301" y="98"/>
                    </a:moveTo>
                    <a:lnTo>
                      <a:pt x="301" y="98"/>
                    </a:lnTo>
                    <a:cubicBezTo>
                      <a:pt x="301" y="0"/>
                      <a:pt x="301" y="0"/>
                      <a:pt x="301" y="0"/>
                    </a:cubicBezTo>
                    <a:cubicBezTo>
                      <a:pt x="124" y="159"/>
                      <a:pt x="124" y="159"/>
                      <a:pt x="124" y="159"/>
                    </a:cubicBezTo>
                    <a:cubicBezTo>
                      <a:pt x="301" y="327"/>
                      <a:pt x="301" y="327"/>
                      <a:pt x="301" y="327"/>
                    </a:cubicBezTo>
                    <a:cubicBezTo>
                      <a:pt x="301" y="221"/>
                      <a:pt x="301" y="221"/>
                      <a:pt x="301" y="221"/>
                    </a:cubicBezTo>
                    <a:cubicBezTo>
                      <a:pt x="381" y="221"/>
                      <a:pt x="435" y="230"/>
                      <a:pt x="496" y="336"/>
                    </a:cubicBezTo>
                    <a:cubicBezTo>
                      <a:pt x="496" y="336"/>
                      <a:pt x="488" y="98"/>
                      <a:pt x="301" y="98"/>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17" name="Freeform 54"/>
              <p:cNvSpPr>
                <a:spLocks noChangeArrowheads="1"/>
              </p:cNvSpPr>
              <p:nvPr/>
            </p:nvSpPr>
            <p:spPr bwMode="auto">
              <a:xfrm>
                <a:off x="3643672" y="1510525"/>
                <a:ext cx="245556" cy="216819"/>
              </a:xfrm>
              <a:custGeom>
                <a:avLst/>
                <a:gdLst>
                  <a:gd name="T0" fmla="*/ 212 w 497"/>
                  <a:gd name="T1" fmla="*/ 0 h 443"/>
                  <a:gd name="T2" fmla="*/ 212 w 497"/>
                  <a:gd name="T3" fmla="*/ 0 h 443"/>
                  <a:gd name="T4" fmla="*/ 186 w 497"/>
                  <a:gd name="T5" fmla="*/ 0 h 443"/>
                  <a:gd name="T6" fmla="*/ 177 w 497"/>
                  <a:gd name="T7" fmla="*/ 8 h 443"/>
                  <a:gd name="T8" fmla="*/ 177 w 497"/>
                  <a:gd name="T9" fmla="*/ 106 h 443"/>
                  <a:gd name="T10" fmla="*/ 88 w 497"/>
                  <a:gd name="T11" fmla="*/ 106 h 443"/>
                  <a:gd name="T12" fmla="*/ 80 w 497"/>
                  <a:gd name="T13" fmla="*/ 106 h 443"/>
                  <a:gd name="T14" fmla="*/ 62 w 497"/>
                  <a:gd name="T15" fmla="*/ 114 h 443"/>
                  <a:gd name="T16" fmla="*/ 0 w 497"/>
                  <a:gd name="T17" fmla="*/ 151 h 443"/>
                  <a:gd name="T18" fmla="*/ 0 w 497"/>
                  <a:gd name="T19" fmla="*/ 159 h 443"/>
                  <a:gd name="T20" fmla="*/ 0 w 497"/>
                  <a:gd name="T21" fmla="*/ 167 h 443"/>
                  <a:gd name="T22" fmla="*/ 62 w 497"/>
                  <a:gd name="T23" fmla="*/ 212 h 443"/>
                  <a:gd name="T24" fmla="*/ 80 w 497"/>
                  <a:gd name="T25" fmla="*/ 212 h 443"/>
                  <a:gd name="T26" fmla="*/ 88 w 497"/>
                  <a:gd name="T27" fmla="*/ 221 h 443"/>
                  <a:gd name="T28" fmla="*/ 177 w 497"/>
                  <a:gd name="T29" fmla="*/ 221 h 443"/>
                  <a:gd name="T30" fmla="*/ 177 w 497"/>
                  <a:gd name="T31" fmla="*/ 433 h 443"/>
                  <a:gd name="T32" fmla="*/ 186 w 497"/>
                  <a:gd name="T33" fmla="*/ 442 h 443"/>
                  <a:gd name="T34" fmla="*/ 212 w 497"/>
                  <a:gd name="T35" fmla="*/ 442 h 443"/>
                  <a:gd name="T36" fmla="*/ 221 w 497"/>
                  <a:gd name="T37" fmla="*/ 433 h 443"/>
                  <a:gd name="T38" fmla="*/ 221 w 497"/>
                  <a:gd name="T39" fmla="*/ 8 h 443"/>
                  <a:gd name="T40" fmla="*/ 212 w 497"/>
                  <a:gd name="T41" fmla="*/ 0 h 443"/>
                  <a:gd name="T42" fmla="*/ 487 w 497"/>
                  <a:gd name="T43" fmla="*/ 106 h 443"/>
                  <a:gd name="T44" fmla="*/ 487 w 497"/>
                  <a:gd name="T45" fmla="*/ 106 h 443"/>
                  <a:gd name="T46" fmla="*/ 434 w 497"/>
                  <a:gd name="T47" fmla="*/ 61 h 443"/>
                  <a:gd name="T48" fmla="*/ 416 w 497"/>
                  <a:gd name="T49" fmla="*/ 53 h 443"/>
                  <a:gd name="T50" fmla="*/ 407 w 497"/>
                  <a:gd name="T51" fmla="*/ 53 h 443"/>
                  <a:gd name="T52" fmla="*/ 239 w 497"/>
                  <a:gd name="T53" fmla="*/ 53 h 443"/>
                  <a:gd name="T54" fmla="*/ 256 w 497"/>
                  <a:gd name="T55" fmla="*/ 167 h 443"/>
                  <a:gd name="T56" fmla="*/ 407 w 497"/>
                  <a:gd name="T57" fmla="*/ 167 h 443"/>
                  <a:gd name="T58" fmla="*/ 416 w 497"/>
                  <a:gd name="T59" fmla="*/ 167 h 443"/>
                  <a:gd name="T60" fmla="*/ 434 w 497"/>
                  <a:gd name="T61" fmla="*/ 159 h 443"/>
                  <a:gd name="T62" fmla="*/ 487 w 497"/>
                  <a:gd name="T63" fmla="*/ 123 h 443"/>
                  <a:gd name="T64" fmla="*/ 496 w 497"/>
                  <a:gd name="T65" fmla="*/ 114 h 443"/>
                  <a:gd name="T66" fmla="*/ 487 w 497"/>
                  <a:gd name="T67" fmla="*/ 10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3">
                    <a:moveTo>
                      <a:pt x="212" y="0"/>
                    </a:moveTo>
                    <a:lnTo>
                      <a:pt x="212" y="0"/>
                    </a:lnTo>
                    <a:cubicBezTo>
                      <a:pt x="186" y="0"/>
                      <a:pt x="186" y="0"/>
                      <a:pt x="186" y="0"/>
                    </a:cubicBezTo>
                    <a:lnTo>
                      <a:pt x="177" y="8"/>
                    </a:lnTo>
                    <a:cubicBezTo>
                      <a:pt x="177" y="106"/>
                      <a:pt x="177" y="106"/>
                      <a:pt x="177" y="106"/>
                    </a:cubicBezTo>
                    <a:cubicBezTo>
                      <a:pt x="88" y="106"/>
                      <a:pt x="88" y="106"/>
                      <a:pt x="88" y="106"/>
                    </a:cubicBezTo>
                    <a:lnTo>
                      <a:pt x="80" y="106"/>
                    </a:lnTo>
                    <a:cubicBezTo>
                      <a:pt x="71" y="106"/>
                      <a:pt x="71" y="106"/>
                      <a:pt x="62" y="114"/>
                    </a:cubicBezTo>
                    <a:cubicBezTo>
                      <a:pt x="0" y="151"/>
                      <a:pt x="0" y="151"/>
                      <a:pt x="0" y="151"/>
                    </a:cubicBezTo>
                    <a:cubicBezTo>
                      <a:pt x="0" y="159"/>
                      <a:pt x="0" y="159"/>
                      <a:pt x="0" y="159"/>
                    </a:cubicBezTo>
                    <a:cubicBezTo>
                      <a:pt x="0" y="167"/>
                      <a:pt x="0" y="167"/>
                      <a:pt x="0" y="167"/>
                    </a:cubicBezTo>
                    <a:cubicBezTo>
                      <a:pt x="62" y="212"/>
                      <a:pt x="62" y="212"/>
                      <a:pt x="62" y="212"/>
                    </a:cubicBezTo>
                    <a:cubicBezTo>
                      <a:pt x="71" y="212"/>
                      <a:pt x="71" y="212"/>
                      <a:pt x="80" y="212"/>
                    </a:cubicBezTo>
                    <a:cubicBezTo>
                      <a:pt x="80" y="221"/>
                      <a:pt x="88" y="221"/>
                      <a:pt x="88" y="221"/>
                    </a:cubicBezTo>
                    <a:cubicBezTo>
                      <a:pt x="177" y="221"/>
                      <a:pt x="177" y="221"/>
                      <a:pt x="177" y="221"/>
                    </a:cubicBezTo>
                    <a:cubicBezTo>
                      <a:pt x="177" y="433"/>
                      <a:pt x="177" y="433"/>
                      <a:pt x="177" y="433"/>
                    </a:cubicBezTo>
                    <a:cubicBezTo>
                      <a:pt x="177" y="442"/>
                      <a:pt x="186" y="442"/>
                      <a:pt x="186" y="442"/>
                    </a:cubicBezTo>
                    <a:cubicBezTo>
                      <a:pt x="212" y="442"/>
                      <a:pt x="212" y="442"/>
                      <a:pt x="212" y="442"/>
                    </a:cubicBezTo>
                    <a:cubicBezTo>
                      <a:pt x="212" y="442"/>
                      <a:pt x="221" y="442"/>
                      <a:pt x="221" y="433"/>
                    </a:cubicBezTo>
                    <a:cubicBezTo>
                      <a:pt x="221" y="8"/>
                      <a:pt x="221" y="8"/>
                      <a:pt x="221" y="8"/>
                    </a:cubicBezTo>
                    <a:lnTo>
                      <a:pt x="212" y="0"/>
                    </a:lnTo>
                    <a:close/>
                    <a:moveTo>
                      <a:pt x="487" y="106"/>
                    </a:moveTo>
                    <a:lnTo>
                      <a:pt x="487" y="106"/>
                    </a:lnTo>
                    <a:cubicBezTo>
                      <a:pt x="434" y="61"/>
                      <a:pt x="434" y="61"/>
                      <a:pt x="434" y="61"/>
                    </a:cubicBezTo>
                    <a:cubicBezTo>
                      <a:pt x="425" y="61"/>
                      <a:pt x="425" y="61"/>
                      <a:pt x="416" y="53"/>
                    </a:cubicBezTo>
                    <a:lnTo>
                      <a:pt x="407" y="53"/>
                    </a:lnTo>
                    <a:cubicBezTo>
                      <a:pt x="239" y="53"/>
                      <a:pt x="239" y="53"/>
                      <a:pt x="239" y="53"/>
                    </a:cubicBezTo>
                    <a:cubicBezTo>
                      <a:pt x="256" y="167"/>
                      <a:pt x="256" y="167"/>
                      <a:pt x="256" y="167"/>
                    </a:cubicBezTo>
                    <a:cubicBezTo>
                      <a:pt x="407" y="167"/>
                      <a:pt x="407" y="167"/>
                      <a:pt x="407" y="167"/>
                    </a:cubicBezTo>
                    <a:lnTo>
                      <a:pt x="416" y="167"/>
                    </a:lnTo>
                    <a:cubicBezTo>
                      <a:pt x="425" y="167"/>
                      <a:pt x="425" y="159"/>
                      <a:pt x="434" y="159"/>
                    </a:cubicBezTo>
                    <a:cubicBezTo>
                      <a:pt x="487" y="123"/>
                      <a:pt x="487" y="123"/>
                      <a:pt x="487" y="123"/>
                    </a:cubicBezTo>
                    <a:cubicBezTo>
                      <a:pt x="496" y="114"/>
                      <a:pt x="496" y="114"/>
                      <a:pt x="496" y="114"/>
                    </a:cubicBezTo>
                    <a:cubicBezTo>
                      <a:pt x="496" y="106"/>
                      <a:pt x="496" y="106"/>
                      <a:pt x="487" y="106"/>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18" name="Freeform 55"/>
              <p:cNvSpPr>
                <a:spLocks noChangeArrowheads="1"/>
              </p:cNvSpPr>
              <p:nvPr/>
            </p:nvSpPr>
            <p:spPr bwMode="auto">
              <a:xfrm>
                <a:off x="3202538" y="1497515"/>
                <a:ext cx="149943" cy="253677"/>
              </a:xfrm>
              <a:custGeom>
                <a:avLst/>
                <a:gdLst>
                  <a:gd name="T0" fmla="*/ 284 w 303"/>
                  <a:gd name="T1" fmla="*/ 363 h 514"/>
                  <a:gd name="T2" fmla="*/ 284 w 303"/>
                  <a:gd name="T3" fmla="*/ 363 h 514"/>
                  <a:gd name="T4" fmla="*/ 222 w 303"/>
                  <a:gd name="T5" fmla="*/ 168 h 514"/>
                  <a:gd name="T6" fmla="*/ 89 w 303"/>
                  <a:gd name="T7" fmla="*/ 106 h 514"/>
                  <a:gd name="T8" fmla="*/ 45 w 303"/>
                  <a:gd name="T9" fmla="*/ 9 h 514"/>
                  <a:gd name="T10" fmla="*/ 19 w 303"/>
                  <a:gd name="T11" fmla="*/ 0 h 514"/>
                  <a:gd name="T12" fmla="*/ 10 w 303"/>
                  <a:gd name="T13" fmla="*/ 27 h 514"/>
                  <a:gd name="T14" fmla="*/ 63 w 303"/>
                  <a:gd name="T15" fmla="*/ 124 h 514"/>
                  <a:gd name="T16" fmla="*/ 19 w 303"/>
                  <a:gd name="T17" fmla="*/ 239 h 514"/>
                  <a:gd name="T18" fmla="*/ 72 w 303"/>
                  <a:gd name="T19" fmla="*/ 434 h 514"/>
                  <a:gd name="T20" fmla="*/ 204 w 303"/>
                  <a:gd name="T21" fmla="*/ 497 h 514"/>
                  <a:gd name="T22" fmla="*/ 284 w 303"/>
                  <a:gd name="T23" fmla="*/ 363 h 514"/>
                  <a:gd name="T24" fmla="*/ 125 w 303"/>
                  <a:gd name="T25" fmla="*/ 222 h 514"/>
                  <a:gd name="T26" fmla="*/ 125 w 303"/>
                  <a:gd name="T27" fmla="*/ 222 h 514"/>
                  <a:gd name="T28" fmla="*/ 81 w 303"/>
                  <a:gd name="T29" fmla="*/ 203 h 514"/>
                  <a:gd name="T30" fmla="*/ 98 w 303"/>
                  <a:gd name="T31" fmla="*/ 159 h 514"/>
                  <a:gd name="T32" fmla="*/ 142 w 303"/>
                  <a:gd name="T33" fmla="*/ 178 h 514"/>
                  <a:gd name="T34" fmla="*/ 125 w 303"/>
                  <a:gd name="T35" fmla="*/ 22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514">
                    <a:moveTo>
                      <a:pt x="284" y="363"/>
                    </a:moveTo>
                    <a:lnTo>
                      <a:pt x="284" y="363"/>
                    </a:lnTo>
                    <a:cubicBezTo>
                      <a:pt x="222" y="168"/>
                      <a:pt x="222" y="168"/>
                      <a:pt x="222" y="168"/>
                    </a:cubicBezTo>
                    <a:cubicBezTo>
                      <a:pt x="204" y="124"/>
                      <a:pt x="142" y="88"/>
                      <a:pt x="89" y="106"/>
                    </a:cubicBezTo>
                    <a:cubicBezTo>
                      <a:pt x="45" y="9"/>
                      <a:pt x="45" y="9"/>
                      <a:pt x="45" y="9"/>
                    </a:cubicBezTo>
                    <a:cubicBezTo>
                      <a:pt x="36" y="0"/>
                      <a:pt x="28" y="0"/>
                      <a:pt x="19" y="0"/>
                    </a:cubicBezTo>
                    <a:cubicBezTo>
                      <a:pt x="10" y="9"/>
                      <a:pt x="10" y="18"/>
                      <a:pt x="10" y="27"/>
                    </a:cubicBezTo>
                    <a:cubicBezTo>
                      <a:pt x="63" y="124"/>
                      <a:pt x="63" y="124"/>
                      <a:pt x="63" y="124"/>
                    </a:cubicBezTo>
                    <a:cubicBezTo>
                      <a:pt x="28" y="141"/>
                      <a:pt x="0" y="194"/>
                      <a:pt x="19" y="239"/>
                    </a:cubicBezTo>
                    <a:cubicBezTo>
                      <a:pt x="72" y="434"/>
                      <a:pt x="72" y="434"/>
                      <a:pt x="72" y="434"/>
                    </a:cubicBezTo>
                    <a:cubicBezTo>
                      <a:pt x="81" y="487"/>
                      <a:pt x="142" y="513"/>
                      <a:pt x="204" y="497"/>
                    </a:cubicBezTo>
                    <a:cubicBezTo>
                      <a:pt x="267" y="469"/>
                      <a:pt x="302" y="407"/>
                      <a:pt x="284" y="363"/>
                    </a:cubicBezTo>
                    <a:close/>
                    <a:moveTo>
                      <a:pt x="125" y="222"/>
                    </a:moveTo>
                    <a:lnTo>
                      <a:pt x="125" y="222"/>
                    </a:lnTo>
                    <a:cubicBezTo>
                      <a:pt x="107" y="231"/>
                      <a:pt x="89" y="222"/>
                      <a:pt x="81" y="203"/>
                    </a:cubicBezTo>
                    <a:cubicBezTo>
                      <a:pt x="72" y="186"/>
                      <a:pt x="81" y="159"/>
                      <a:pt x="98" y="159"/>
                    </a:cubicBezTo>
                    <a:cubicBezTo>
                      <a:pt x="125" y="150"/>
                      <a:pt x="142" y="159"/>
                      <a:pt x="142" y="178"/>
                    </a:cubicBezTo>
                    <a:cubicBezTo>
                      <a:pt x="151" y="194"/>
                      <a:pt x="142" y="222"/>
                      <a:pt x="125" y="222"/>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19" name="Freeform 76"/>
              <p:cNvSpPr>
                <a:spLocks noChangeArrowheads="1"/>
              </p:cNvSpPr>
              <p:nvPr/>
            </p:nvSpPr>
            <p:spPr bwMode="auto">
              <a:xfrm>
                <a:off x="2717943" y="1501851"/>
                <a:ext cx="139077" cy="240670"/>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20" name="Freeform 94"/>
              <p:cNvSpPr>
                <a:spLocks noChangeArrowheads="1"/>
              </p:cNvSpPr>
              <p:nvPr/>
            </p:nvSpPr>
            <p:spPr bwMode="auto">
              <a:xfrm>
                <a:off x="6577315" y="1566897"/>
                <a:ext cx="245556" cy="110578"/>
              </a:xfrm>
              <a:custGeom>
                <a:avLst/>
                <a:gdLst>
                  <a:gd name="T0" fmla="*/ 478 w 498"/>
                  <a:gd name="T1" fmla="*/ 90 h 223"/>
                  <a:gd name="T2" fmla="*/ 478 w 498"/>
                  <a:gd name="T3" fmla="*/ 90 h 223"/>
                  <a:gd name="T4" fmla="*/ 399 w 498"/>
                  <a:gd name="T5" fmla="*/ 9 h 223"/>
                  <a:gd name="T6" fmla="*/ 372 w 498"/>
                  <a:gd name="T7" fmla="*/ 0 h 223"/>
                  <a:gd name="T8" fmla="*/ 249 w 498"/>
                  <a:gd name="T9" fmla="*/ 0 h 223"/>
                  <a:gd name="T10" fmla="*/ 124 w 498"/>
                  <a:gd name="T11" fmla="*/ 0 h 223"/>
                  <a:gd name="T12" fmla="*/ 98 w 498"/>
                  <a:gd name="T13" fmla="*/ 9 h 223"/>
                  <a:gd name="T14" fmla="*/ 18 w 498"/>
                  <a:gd name="T15" fmla="*/ 90 h 223"/>
                  <a:gd name="T16" fmla="*/ 0 w 498"/>
                  <a:gd name="T17" fmla="*/ 125 h 223"/>
                  <a:gd name="T18" fmla="*/ 18 w 498"/>
                  <a:gd name="T19" fmla="*/ 196 h 223"/>
                  <a:gd name="T20" fmla="*/ 45 w 498"/>
                  <a:gd name="T21" fmla="*/ 222 h 223"/>
                  <a:gd name="T22" fmla="*/ 452 w 498"/>
                  <a:gd name="T23" fmla="*/ 222 h 223"/>
                  <a:gd name="T24" fmla="*/ 478 w 498"/>
                  <a:gd name="T25" fmla="*/ 196 h 223"/>
                  <a:gd name="T26" fmla="*/ 497 w 498"/>
                  <a:gd name="T27" fmla="*/ 125 h 223"/>
                  <a:gd name="T28" fmla="*/ 478 w 498"/>
                  <a:gd name="T29" fmla="*/ 90 h 223"/>
                  <a:gd name="T30" fmla="*/ 346 w 498"/>
                  <a:gd name="T31" fmla="*/ 98 h 223"/>
                  <a:gd name="T32" fmla="*/ 346 w 498"/>
                  <a:gd name="T33" fmla="*/ 98 h 223"/>
                  <a:gd name="T34" fmla="*/ 346 w 498"/>
                  <a:gd name="T35" fmla="*/ 107 h 223"/>
                  <a:gd name="T36" fmla="*/ 319 w 498"/>
                  <a:gd name="T37" fmla="*/ 151 h 223"/>
                  <a:gd name="T38" fmla="*/ 178 w 498"/>
                  <a:gd name="T39" fmla="*/ 151 h 223"/>
                  <a:gd name="T40" fmla="*/ 151 w 498"/>
                  <a:gd name="T41" fmla="*/ 107 h 223"/>
                  <a:gd name="T42" fmla="*/ 151 w 498"/>
                  <a:gd name="T43" fmla="*/ 98 h 223"/>
                  <a:gd name="T44" fmla="*/ 62 w 498"/>
                  <a:gd name="T45" fmla="*/ 98 h 223"/>
                  <a:gd name="T46" fmla="*/ 106 w 498"/>
                  <a:gd name="T47" fmla="*/ 45 h 223"/>
                  <a:gd name="T48" fmla="*/ 390 w 498"/>
                  <a:gd name="T49" fmla="*/ 45 h 223"/>
                  <a:gd name="T50" fmla="*/ 434 w 498"/>
                  <a:gd name="T51" fmla="*/ 98 h 223"/>
                  <a:gd name="T52" fmla="*/ 346 w 498"/>
                  <a:gd name="T53" fmla="*/ 9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8" h="223">
                    <a:moveTo>
                      <a:pt x="478" y="90"/>
                    </a:moveTo>
                    <a:lnTo>
                      <a:pt x="478" y="90"/>
                    </a:lnTo>
                    <a:cubicBezTo>
                      <a:pt x="470" y="72"/>
                      <a:pt x="425" y="27"/>
                      <a:pt x="399" y="9"/>
                    </a:cubicBezTo>
                    <a:cubicBezTo>
                      <a:pt x="399" y="0"/>
                      <a:pt x="390" y="0"/>
                      <a:pt x="372" y="0"/>
                    </a:cubicBezTo>
                    <a:cubicBezTo>
                      <a:pt x="364" y="0"/>
                      <a:pt x="249" y="0"/>
                      <a:pt x="249" y="0"/>
                    </a:cubicBezTo>
                    <a:cubicBezTo>
                      <a:pt x="249" y="0"/>
                      <a:pt x="133" y="0"/>
                      <a:pt x="124" y="0"/>
                    </a:cubicBezTo>
                    <a:cubicBezTo>
                      <a:pt x="106" y="0"/>
                      <a:pt x="98" y="0"/>
                      <a:pt x="98" y="9"/>
                    </a:cubicBezTo>
                    <a:cubicBezTo>
                      <a:pt x="71" y="27"/>
                      <a:pt x="27" y="72"/>
                      <a:pt x="18" y="90"/>
                    </a:cubicBezTo>
                    <a:cubicBezTo>
                      <a:pt x="0" y="98"/>
                      <a:pt x="0" y="107"/>
                      <a:pt x="0" y="125"/>
                    </a:cubicBezTo>
                    <a:cubicBezTo>
                      <a:pt x="18" y="196"/>
                      <a:pt x="18" y="196"/>
                      <a:pt x="18" y="196"/>
                    </a:cubicBezTo>
                    <a:cubicBezTo>
                      <a:pt x="18" y="213"/>
                      <a:pt x="36" y="222"/>
                      <a:pt x="45" y="222"/>
                    </a:cubicBezTo>
                    <a:cubicBezTo>
                      <a:pt x="452" y="222"/>
                      <a:pt x="452" y="222"/>
                      <a:pt x="452" y="222"/>
                    </a:cubicBezTo>
                    <a:cubicBezTo>
                      <a:pt x="461" y="222"/>
                      <a:pt x="478" y="213"/>
                      <a:pt x="478" y="196"/>
                    </a:cubicBezTo>
                    <a:cubicBezTo>
                      <a:pt x="497" y="125"/>
                      <a:pt x="497" y="125"/>
                      <a:pt x="497" y="125"/>
                    </a:cubicBezTo>
                    <a:cubicBezTo>
                      <a:pt x="497" y="107"/>
                      <a:pt x="497" y="98"/>
                      <a:pt x="478" y="90"/>
                    </a:cubicBezTo>
                    <a:close/>
                    <a:moveTo>
                      <a:pt x="346" y="98"/>
                    </a:moveTo>
                    <a:lnTo>
                      <a:pt x="346" y="98"/>
                    </a:lnTo>
                    <a:lnTo>
                      <a:pt x="346" y="107"/>
                    </a:lnTo>
                    <a:cubicBezTo>
                      <a:pt x="319" y="151"/>
                      <a:pt x="319" y="151"/>
                      <a:pt x="319" y="151"/>
                    </a:cubicBezTo>
                    <a:cubicBezTo>
                      <a:pt x="178" y="151"/>
                      <a:pt x="178" y="151"/>
                      <a:pt x="178" y="151"/>
                    </a:cubicBezTo>
                    <a:cubicBezTo>
                      <a:pt x="151" y="107"/>
                      <a:pt x="151" y="107"/>
                      <a:pt x="151" y="107"/>
                    </a:cubicBezTo>
                    <a:lnTo>
                      <a:pt x="151" y="98"/>
                    </a:lnTo>
                    <a:cubicBezTo>
                      <a:pt x="62" y="98"/>
                      <a:pt x="62" y="98"/>
                      <a:pt x="62" y="98"/>
                    </a:cubicBezTo>
                    <a:cubicBezTo>
                      <a:pt x="106" y="45"/>
                      <a:pt x="106" y="45"/>
                      <a:pt x="106" y="45"/>
                    </a:cubicBezTo>
                    <a:cubicBezTo>
                      <a:pt x="390" y="45"/>
                      <a:pt x="390" y="45"/>
                      <a:pt x="390" y="45"/>
                    </a:cubicBezTo>
                    <a:cubicBezTo>
                      <a:pt x="434" y="98"/>
                      <a:pt x="434" y="98"/>
                      <a:pt x="434" y="98"/>
                    </a:cubicBezTo>
                    <a:lnTo>
                      <a:pt x="346" y="98"/>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21" name="Freeform 106"/>
              <p:cNvSpPr>
                <a:spLocks noChangeArrowheads="1"/>
              </p:cNvSpPr>
              <p:nvPr/>
            </p:nvSpPr>
            <p:spPr bwMode="auto">
              <a:xfrm>
                <a:off x="5634203" y="1497515"/>
                <a:ext cx="176018" cy="249342"/>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22" name="Freeform 110"/>
              <p:cNvSpPr>
                <a:spLocks noChangeArrowheads="1"/>
              </p:cNvSpPr>
              <p:nvPr/>
            </p:nvSpPr>
            <p:spPr bwMode="auto">
              <a:xfrm>
                <a:off x="4630245" y="1527869"/>
                <a:ext cx="228171" cy="184297"/>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23" name="Freeform 144"/>
              <p:cNvSpPr>
                <a:spLocks noChangeArrowheads="1"/>
              </p:cNvSpPr>
              <p:nvPr/>
            </p:nvSpPr>
            <p:spPr bwMode="auto">
              <a:xfrm>
                <a:off x="10972510" y="1539419"/>
                <a:ext cx="219479" cy="195137"/>
              </a:xfrm>
              <a:custGeom>
                <a:avLst/>
                <a:gdLst>
                  <a:gd name="T0" fmla="*/ 426 w 444"/>
                  <a:gd name="T1" fmla="*/ 0 h 399"/>
                  <a:gd name="T2" fmla="*/ 426 w 444"/>
                  <a:gd name="T3" fmla="*/ 0 h 399"/>
                  <a:gd name="T4" fmla="*/ 9 w 444"/>
                  <a:gd name="T5" fmla="*/ 0 h 399"/>
                  <a:gd name="T6" fmla="*/ 0 w 444"/>
                  <a:gd name="T7" fmla="*/ 17 h 399"/>
                  <a:gd name="T8" fmla="*/ 0 w 444"/>
                  <a:gd name="T9" fmla="*/ 70 h 399"/>
                  <a:gd name="T10" fmla="*/ 443 w 444"/>
                  <a:gd name="T11" fmla="*/ 70 h 399"/>
                  <a:gd name="T12" fmla="*/ 443 w 444"/>
                  <a:gd name="T13" fmla="*/ 17 h 399"/>
                  <a:gd name="T14" fmla="*/ 426 w 444"/>
                  <a:gd name="T15" fmla="*/ 0 h 399"/>
                  <a:gd name="T16" fmla="*/ 27 w 444"/>
                  <a:gd name="T17" fmla="*/ 363 h 399"/>
                  <a:gd name="T18" fmla="*/ 27 w 444"/>
                  <a:gd name="T19" fmla="*/ 363 h 399"/>
                  <a:gd name="T20" fmla="*/ 54 w 444"/>
                  <a:gd name="T21" fmla="*/ 398 h 399"/>
                  <a:gd name="T22" fmla="*/ 381 w 444"/>
                  <a:gd name="T23" fmla="*/ 398 h 399"/>
                  <a:gd name="T24" fmla="*/ 417 w 444"/>
                  <a:gd name="T25" fmla="*/ 363 h 399"/>
                  <a:gd name="T26" fmla="*/ 417 w 444"/>
                  <a:gd name="T27" fmla="*/ 97 h 399"/>
                  <a:gd name="T28" fmla="*/ 27 w 444"/>
                  <a:gd name="T29" fmla="*/ 97 h 399"/>
                  <a:gd name="T30" fmla="*/ 27 w 444"/>
                  <a:gd name="T31" fmla="*/ 363 h 399"/>
                  <a:gd name="T32" fmla="*/ 151 w 444"/>
                  <a:gd name="T33" fmla="*/ 150 h 399"/>
                  <a:gd name="T34" fmla="*/ 151 w 444"/>
                  <a:gd name="T35" fmla="*/ 150 h 399"/>
                  <a:gd name="T36" fmla="*/ 293 w 444"/>
                  <a:gd name="T37" fmla="*/ 150 h 399"/>
                  <a:gd name="T38" fmla="*/ 293 w 444"/>
                  <a:gd name="T39" fmla="*/ 194 h 399"/>
                  <a:gd name="T40" fmla="*/ 151 w 444"/>
                  <a:gd name="T41" fmla="*/ 194 h 399"/>
                  <a:gd name="T42" fmla="*/ 151 w 444"/>
                  <a:gd name="T43" fmla="*/ 15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399">
                    <a:moveTo>
                      <a:pt x="426" y="0"/>
                    </a:moveTo>
                    <a:lnTo>
                      <a:pt x="426" y="0"/>
                    </a:lnTo>
                    <a:cubicBezTo>
                      <a:pt x="9" y="0"/>
                      <a:pt x="9" y="0"/>
                      <a:pt x="9" y="0"/>
                    </a:cubicBezTo>
                    <a:cubicBezTo>
                      <a:pt x="0" y="0"/>
                      <a:pt x="0" y="8"/>
                      <a:pt x="0" y="17"/>
                    </a:cubicBezTo>
                    <a:cubicBezTo>
                      <a:pt x="0" y="70"/>
                      <a:pt x="0" y="70"/>
                      <a:pt x="0" y="70"/>
                    </a:cubicBezTo>
                    <a:cubicBezTo>
                      <a:pt x="443" y="70"/>
                      <a:pt x="443" y="70"/>
                      <a:pt x="443" y="70"/>
                    </a:cubicBezTo>
                    <a:cubicBezTo>
                      <a:pt x="443" y="17"/>
                      <a:pt x="443" y="17"/>
                      <a:pt x="443" y="17"/>
                    </a:cubicBezTo>
                    <a:cubicBezTo>
                      <a:pt x="443" y="8"/>
                      <a:pt x="434" y="0"/>
                      <a:pt x="426" y="0"/>
                    </a:cubicBezTo>
                    <a:close/>
                    <a:moveTo>
                      <a:pt x="27" y="363"/>
                    </a:moveTo>
                    <a:lnTo>
                      <a:pt x="27" y="363"/>
                    </a:lnTo>
                    <a:cubicBezTo>
                      <a:pt x="27" y="380"/>
                      <a:pt x="36" y="398"/>
                      <a:pt x="54" y="398"/>
                    </a:cubicBezTo>
                    <a:cubicBezTo>
                      <a:pt x="381" y="398"/>
                      <a:pt x="381" y="398"/>
                      <a:pt x="381" y="398"/>
                    </a:cubicBezTo>
                    <a:cubicBezTo>
                      <a:pt x="408" y="398"/>
                      <a:pt x="417" y="380"/>
                      <a:pt x="417" y="363"/>
                    </a:cubicBezTo>
                    <a:cubicBezTo>
                      <a:pt x="417" y="97"/>
                      <a:pt x="417" y="97"/>
                      <a:pt x="417" y="97"/>
                    </a:cubicBezTo>
                    <a:cubicBezTo>
                      <a:pt x="27" y="97"/>
                      <a:pt x="27" y="97"/>
                      <a:pt x="27" y="97"/>
                    </a:cubicBezTo>
                    <a:lnTo>
                      <a:pt x="27" y="363"/>
                    </a:lnTo>
                    <a:close/>
                    <a:moveTo>
                      <a:pt x="151" y="150"/>
                    </a:moveTo>
                    <a:lnTo>
                      <a:pt x="151" y="150"/>
                    </a:lnTo>
                    <a:cubicBezTo>
                      <a:pt x="293" y="150"/>
                      <a:pt x="293" y="150"/>
                      <a:pt x="293" y="150"/>
                    </a:cubicBezTo>
                    <a:cubicBezTo>
                      <a:pt x="293" y="194"/>
                      <a:pt x="293" y="194"/>
                      <a:pt x="293" y="194"/>
                    </a:cubicBezTo>
                    <a:cubicBezTo>
                      <a:pt x="151" y="194"/>
                      <a:pt x="151" y="194"/>
                      <a:pt x="151" y="194"/>
                    </a:cubicBezTo>
                    <a:lnTo>
                      <a:pt x="151" y="150"/>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24" name="Freeform 145"/>
              <p:cNvSpPr>
                <a:spLocks noChangeArrowheads="1"/>
              </p:cNvSpPr>
              <p:nvPr/>
            </p:nvSpPr>
            <p:spPr bwMode="auto">
              <a:xfrm>
                <a:off x="10483569" y="1526411"/>
                <a:ext cx="219481" cy="218986"/>
              </a:xfrm>
              <a:custGeom>
                <a:avLst/>
                <a:gdLst>
                  <a:gd name="T0" fmla="*/ 70 w 444"/>
                  <a:gd name="T1" fmla="*/ 400 h 445"/>
                  <a:gd name="T2" fmla="*/ 70 w 444"/>
                  <a:gd name="T3" fmla="*/ 400 h 445"/>
                  <a:gd name="T4" fmla="*/ 124 w 444"/>
                  <a:gd name="T5" fmla="*/ 444 h 445"/>
                  <a:gd name="T6" fmla="*/ 168 w 444"/>
                  <a:gd name="T7" fmla="*/ 400 h 445"/>
                  <a:gd name="T8" fmla="*/ 124 w 444"/>
                  <a:gd name="T9" fmla="*/ 346 h 445"/>
                  <a:gd name="T10" fmla="*/ 70 w 444"/>
                  <a:gd name="T11" fmla="*/ 400 h 445"/>
                  <a:gd name="T12" fmla="*/ 319 w 444"/>
                  <a:gd name="T13" fmla="*/ 400 h 445"/>
                  <a:gd name="T14" fmla="*/ 319 w 444"/>
                  <a:gd name="T15" fmla="*/ 400 h 445"/>
                  <a:gd name="T16" fmla="*/ 372 w 444"/>
                  <a:gd name="T17" fmla="*/ 444 h 445"/>
                  <a:gd name="T18" fmla="*/ 417 w 444"/>
                  <a:gd name="T19" fmla="*/ 400 h 445"/>
                  <a:gd name="T20" fmla="*/ 372 w 444"/>
                  <a:gd name="T21" fmla="*/ 346 h 445"/>
                  <a:gd name="T22" fmla="*/ 319 w 444"/>
                  <a:gd name="T23" fmla="*/ 400 h 445"/>
                  <a:gd name="T24" fmla="*/ 159 w 444"/>
                  <a:gd name="T25" fmla="*/ 284 h 445"/>
                  <a:gd name="T26" fmla="*/ 159 w 444"/>
                  <a:gd name="T27" fmla="*/ 284 h 445"/>
                  <a:gd name="T28" fmla="*/ 434 w 444"/>
                  <a:gd name="T29" fmla="*/ 204 h 445"/>
                  <a:gd name="T30" fmla="*/ 443 w 444"/>
                  <a:gd name="T31" fmla="*/ 187 h 445"/>
                  <a:gd name="T32" fmla="*/ 443 w 444"/>
                  <a:gd name="T33" fmla="*/ 54 h 445"/>
                  <a:gd name="T34" fmla="*/ 98 w 444"/>
                  <a:gd name="T35" fmla="*/ 54 h 445"/>
                  <a:gd name="T36" fmla="*/ 98 w 444"/>
                  <a:gd name="T37" fmla="*/ 10 h 445"/>
                  <a:gd name="T38" fmla="*/ 89 w 444"/>
                  <a:gd name="T39" fmla="*/ 0 h 445"/>
                  <a:gd name="T40" fmla="*/ 9 w 444"/>
                  <a:gd name="T41" fmla="*/ 0 h 445"/>
                  <a:gd name="T42" fmla="*/ 0 w 444"/>
                  <a:gd name="T43" fmla="*/ 10 h 445"/>
                  <a:gd name="T44" fmla="*/ 0 w 444"/>
                  <a:gd name="T45" fmla="*/ 54 h 445"/>
                  <a:gd name="T46" fmla="*/ 45 w 444"/>
                  <a:gd name="T47" fmla="*/ 54 h 445"/>
                  <a:gd name="T48" fmla="*/ 98 w 444"/>
                  <a:gd name="T49" fmla="*/ 275 h 445"/>
                  <a:gd name="T50" fmla="*/ 98 w 444"/>
                  <a:gd name="T51" fmla="*/ 302 h 445"/>
                  <a:gd name="T52" fmla="*/ 98 w 444"/>
                  <a:gd name="T53" fmla="*/ 338 h 445"/>
                  <a:gd name="T54" fmla="*/ 106 w 444"/>
                  <a:gd name="T55" fmla="*/ 346 h 445"/>
                  <a:gd name="T56" fmla="*/ 124 w 444"/>
                  <a:gd name="T57" fmla="*/ 346 h 445"/>
                  <a:gd name="T58" fmla="*/ 372 w 444"/>
                  <a:gd name="T59" fmla="*/ 346 h 445"/>
                  <a:gd name="T60" fmla="*/ 434 w 444"/>
                  <a:gd name="T61" fmla="*/ 346 h 445"/>
                  <a:gd name="T62" fmla="*/ 443 w 444"/>
                  <a:gd name="T63" fmla="*/ 338 h 445"/>
                  <a:gd name="T64" fmla="*/ 443 w 444"/>
                  <a:gd name="T65" fmla="*/ 302 h 445"/>
                  <a:gd name="T66" fmla="*/ 168 w 444"/>
                  <a:gd name="T67" fmla="*/ 302 h 445"/>
                  <a:gd name="T68" fmla="*/ 159 w 444"/>
                  <a:gd name="T69" fmla="*/ 28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25" name="Freeform 146"/>
              <p:cNvSpPr>
                <a:spLocks noChangeArrowheads="1"/>
              </p:cNvSpPr>
              <p:nvPr/>
            </p:nvSpPr>
            <p:spPr bwMode="auto">
              <a:xfrm>
                <a:off x="10016360" y="1513402"/>
                <a:ext cx="176018" cy="245004"/>
              </a:xfrm>
              <a:custGeom>
                <a:avLst/>
                <a:gdLst>
                  <a:gd name="T0" fmla="*/ 318 w 356"/>
                  <a:gd name="T1" fmla="*/ 54 h 497"/>
                  <a:gd name="T2" fmla="*/ 318 w 356"/>
                  <a:gd name="T3" fmla="*/ 54 h 497"/>
                  <a:gd name="T4" fmla="*/ 283 w 356"/>
                  <a:gd name="T5" fmla="*/ 124 h 497"/>
                  <a:gd name="T6" fmla="*/ 71 w 356"/>
                  <a:gd name="T7" fmla="*/ 124 h 497"/>
                  <a:gd name="T8" fmla="*/ 36 w 356"/>
                  <a:gd name="T9" fmla="*/ 54 h 497"/>
                  <a:gd name="T10" fmla="*/ 0 w 356"/>
                  <a:gd name="T11" fmla="*/ 89 h 497"/>
                  <a:gd name="T12" fmla="*/ 0 w 356"/>
                  <a:gd name="T13" fmla="*/ 461 h 497"/>
                  <a:gd name="T14" fmla="*/ 36 w 356"/>
                  <a:gd name="T15" fmla="*/ 496 h 497"/>
                  <a:gd name="T16" fmla="*/ 318 w 356"/>
                  <a:gd name="T17" fmla="*/ 496 h 497"/>
                  <a:gd name="T18" fmla="*/ 355 w 356"/>
                  <a:gd name="T19" fmla="*/ 461 h 497"/>
                  <a:gd name="T20" fmla="*/ 355 w 356"/>
                  <a:gd name="T21" fmla="*/ 89 h 497"/>
                  <a:gd name="T22" fmla="*/ 318 w 356"/>
                  <a:gd name="T23" fmla="*/ 54 h 497"/>
                  <a:gd name="T24" fmla="*/ 265 w 356"/>
                  <a:gd name="T25" fmla="*/ 98 h 497"/>
                  <a:gd name="T26" fmla="*/ 265 w 356"/>
                  <a:gd name="T27" fmla="*/ 98 h 497"/>
                  <a:gd name="T28" fmla="*/ 292 w 356"/>
                  <a:gd name="T29" fmla="*/ 54 h 497"/>
                  <a:gd name="T30" fmla="*/ 230 w 356"/>
                  <a:gd name="T31" fmla="*/ 54 h 497"/>
                  <a:gd name="T32" fmla="*/ 212 w 356"/>
                  <a:gd name="T33" fmla="*/ 0 h 497"/>
                  <a:gd name="T34" fmla="*/ 133 w 356"/>
                  <a:gd name="T35" fmla="*/ 0 h 497"/>
                  <a:gd name="T36" fmla="*/ 115 w 356"/>
                  <a:gd name="T37" fmla="*/ 54 h 497"/>
                  <a:gd name="T38" fmla="*/ 61 w 356"/>
                  <a:gd name="T39" fmla="*/ 54 h 497"/>
                  <a:gd name="T40" fmla="*/ 89 w 356"/>
                  <a:gd name="T41" fmla="*/ 98 h 497"/>
                  <a:gd name="T42" fmla="*/ 265 w 356"/>
                  <a:gd name="T43" fmla="*/ 9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6" h="497">
                    <a:moveTo>
                      <a:pt x="318" y="54"/>
                    </a:moveTo>
                    <a:lnTo>
                      <a:pt x="318" y="54"/>
                    </a:lnTo>
                    <a:cubicBezTo>
                      <a:pt x="283" y="124"/>
                      <a:pt x="283" y="124"/>
                      <a:pt x="283" y="124"/>
                    </a:cubicBezTo>
                    <a:cubicBezTo>
                      <a:pt x="71" y="124"/>
                      <a:pt x="71" y="124"/>
                      <a:pt x="71" y="124"/>
                    </a:cubicBezTo>
                    <a:cubicBezTo>
                      <a:pt x="36" y="54"/>
                      <a:pt x="36" y="54"/>
                      <a:pt x="36" y="54"/>
                    </a:cubicBezTo>
                    <a:cubicBezTo>
                      <a:pt x="17" y="54"/>
                      <a:pt x="0" y="71"/>
                      <a:pt x="0" y="89"/>
                    </a:cubicBezTo>
                    <a:cubicBezTo>
                      <a:pt x="0" y="461"/>
                      <a:pt x="0" y="461"/>
                      <a:pt x="0" y="461"/>
                    </a:cubicBezTo>
                    <a:cubicBezTo>
                      <a:pt x="0" y="487"/>
                      <a:pt x="17" y="496"/>
                      <a:pt x="36" y="496"/>
                    </a:cubicBezTo>
                    <a:cubicBezTo>
                      <a:pt x="318" y="496"/>
                      <a:pt x="318" y="496"/>
                      <a:pt x="318" y="496"/>
                    </a:cubicBezTo>
                    <a:cubicBezTo>
                      <a:pt x="336" y="496"/>
                      <a:pt x="355" y="487"/>
                      <a:pt x="355" y="461"/>
                    </a:cubicBezTo>
                    <a:cubicBezTo>
                      <a:pt x="355" y="89"/>
                      <a:pt x="355" y="89"/>
                      <a:pt x="355" y="89"/>
                    </a:cubicBezTo>
                    <a:cubicBezTo>
                      <a:pt x="355" y="71"/>
                      <a:pt x="336" y="54"/>
                      <a:pt x="318" y="54"/>
                    </a:cubicBezTo>
                    <a:close/>
                    <a:moveTo>
                      <a:pt x="265" y="98"/>
                    </a:moveTo>
                    <a:lnTo>
                      <a:pt x="265" y="98"/>
                    </a:lnTo>
                    <a:cubicBezTo>
                      <a:pt x="292" y="54"/>
                      <a:pt x="292" y="54"/>
                      <a:pt x="292" y="54"/>
                    </a:cubicBezTo>
                    <a:cubicBezTo>
                      <a:pt x="230" y="54"/>
                      <a:pt x="230" y="54"/>
                      <a:pt x="230" y="54"/>
                    </a:cubicBezTo>
                    <a:cubicBezTo>
                      <a:pt x="212" y="0"/>
                      <a:pt x="212" y="0"/>
                      <a:pt x="212" y="0"/>
                    </a:cubicBezTo>
                    <a:cubicBezTo>
                      <a:pt x="133" y="0"/>
                      <a:pt x="133" y="0"/>
                      <a:pt x="133" y="0"/>
                    </a:cubicBezTo>
                    <a:cubicBezTo>
                      <a:pt x="115" y="54"/>
                      <a:pt x="115" y="54"/>
                      <a:pt x="115" y="54"/>
                    </a:cubicBezTo>
                    <a:cubicBezTo>
                      <a:pt x="61" y="54"/>
                      <a:pt x="61" y="54"/>
                      <a:pt x="61" y="54"/>
                    </a:cubicBezTo>
                    <a:cubicBezTo>
                      <a:pt x="89" y="98"/>
                      <a:pt x="89" y="98"/>
                      <a:pt x="89" y="98"/>
                    </a:cubicBezTo>
                    <a:lnTo>
                      <a:pt x="265" y="98"/>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26" name="Freeform 158"/>
              <p:cNvSpPr>
                <a:spLocks noChangeArrowheads="1"/>
              </p:cNvSpPr>
              <p:nvPr/>
            </p:nvSpPr>
            <p:spPr bwMode="auto">
              <a:xfrm>
                <a:off x="9492649" y="1578447"/>
                <a:ext cx="245558" cy="114913"/>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grpSp>
        <p:grpSp>
          <p:nvGrpSpPr>
            <p:cNvPr id="5" name="组合 4"/>
            <p:cNvGrpSpPr/>
            <p:nvPr/>
          </p:nvGrpSpPr>
          <p:grpSpPr>
            <a:xfrm>
              <a:off x="1854583" y="4261680"/>
              <a:ext cx="9002102" cy="265227"/>
              <a:chOff x="2202926" y="3448880"/>
              <a:chExt cx="9002102" cy="265227"/>
            </a:xfrm>
            <a:grpFill/>
          </p:grpSpPr>
          <p:sp>
            <p:nvSpPr>
              <p:cNvPr id="86" name="Freeform 21"/>
              <p:cNvSpPr>
                <a:spLocks noChangeArrowheads="1"/>
              </p:cNvSpPr>
              <p:nvPr/>
            </p:nvSpPr>
            <p:spPr bwMode="auto">
              <a:xfrm>
                <a:off x="4132612" y="3505253"/>
                <a:ext cx="245558" cy="136596"/>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87" name="Freeform 22"/>
              <p:cNvSpPr>
                <a:spLocks noChangeArrowheads="1"/>
              </p:cNvSpPr>
              <p:nvPr/>
            </p:nvSpPr>
            <p:spPr bwMode="auto">
              <a:xfrm>
                <a:off x="3652364" y="3457554"/>
                <a:ext cx="228171" cy="227660"/>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88" name="Freeform 23"/>
              <p:cNvSpPr>
                <a:spLocks noChangeArrowheads="1"/>
              </p:cNvSpPr>
              <p:nvPr/>
            </p:nvSpPr>
            <p:spPr bwMode="auto">
              <a:xfrm>
                <a:off x="2683175" y="3470562"/>
                <a:ext cx="210787" cy="205978"/>
              </a:xfrm>
              <a:custGeom>
                <a:avLst/>
                <a:gdLst>
                  <a:gd name="T0" fmla="*/ 416 w 427"/>
                  <a:gd name="T1" fmla="*/ 53 h 417"/>
                  <a:gd name="T2" fmla="*/ 416 w 427"/>
                  <a:gd name="T3" fmla="*/ 53 h 417"/>
                  <a:gd name="T4" fmla="*/ 354 w 427"/>
                  <a:gd name="T5" fmla="*/ 9 h 417"/>
                  <a:gd name="T6" fmla="*/ 328 w 427"/>
                  <a:gd name="T7" fmla="*/ 0 h 417"/>
                  <a:gd name="T8" fmla="*/ 89 w 427"/>
                  <a:gd name="T9" fmla="*/ 0 h 417"/>
                  <a:gd name="T10" fmla="*/ 62 w 427"/>
                  <a:gd name="T11" fmla="*/ 9 h 417"/>
                  <a:gd name="T12" fmla="*/ 9 w 427"/>
                  <a:gd name="T13" fmla="*/ 53 h 417"/>
                  <a:gd name="T14" fmla="*/ 0 w 427"/>
                  <a:gd name="T15" fmla="*/ 80 h 417"/>
                  <a:gd name="T16" fmla="*/ 44 w 427"/>
                  <a:gd name="T17" fmla="*/ 399 h 417"/>
                  <a:gd name="T18" fmla="*/ 72 w 427"/>
                  <a:gd name="T19" fmla="*/ 416 h 417"/>
                  <a:gd name="T20" fmla="*/ 354 w 427"/>
                  <a:gd name="T21" fmla="*/ 416 h 417"/>
                  <a:gd name="T22" fmla="*/ 381 w 427"/>
                  <a:gd name="T23" fmla="*/ 399 h 417"/>
                  <a:gd name="T24" fmla="*/ 426 w 427"/>
                  <a:gd name="T25" fmla="*/ 80 h 417"/>
                  <a:gd name="T26" fmla="*/ 416 w 427"/>
                  <a:gd name="T27" fmla="*/ 53 h 417"/>
                  <a:gd name="T28" fmla="*/ 213 w 427"/>
                  <a:gd name="T29" fmla="*/ 266 h 417"/>
                  <a:gd name="T30" fmla="*/ 213 w 427"/>
                  <a:gd name="T31" fmla="*/ 266 h 417"/>
                  <a:gd name="T32" fmla="*/ 107 w 427"/>
                  <a:gd name="T33" fmla="*/ 124 h 417"/>
                  <a:gd name="T34" fmla="*/ 160 w 427"/>
                  <a:gd name="T35" fmla="*/ 124 h 417"/>
                  <a:gd name="T36" fmla="*/ 213 w 427"/>
                  <a:gd name="T37" fmla="*/ 222 h 417"/>
                  <a:gd name="T38" fmla="*/ 266 w 427"/>
                  <a:gd name="T39" fmla="*/ 124 h 417"/>
                  <a:gd name="T40" fmla="*/ 310 w 427"/>
                  <a:gd name="T41" fmla="*/ 124 h 417"/>
                  <a:gd name="T42" fmla="*/ 213 w 427"/>
                  <a:gd name="T43" fmla="*/ 266 h 417"/>
                  <a:gd name="T44" fmla="*/ 36 w 427"/>
                  <a:gd name="T45" fmla="*/ 80 h 417"/>
                  <a:gd name="T46" fmla="*/ 36 w 427"/>
                  <a:gd name="T47" fmla="*/ 80 h 417"/>
                  <a:gd name="T48" fmla="*/ 89 w 427"/>
                  <a:gd name="T49" fmla="*/ 27 h 417"/>
                  <a:gd name="T50" fmla="*/ 328 w 427"/>
                  <a:gd name="T51" fmla="*/ 27 h 417"/>
                  <a:gd name="T52" fmla="*/ 391 w 427"/>
                  <a:gd name="T53" fmla="*/ 80 h 417"/>
                  <a:gd name="T54" fmla="*/ 36 w 427"/>
                  <a:gd name="T55"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89" name="Freeform 30"/>
              <p:cNvSpPr>
                <a:spLocks noChangeArrowheads="1"/>
              </p:cNvSpPr>
              <p:nvPr/>
            </p:nvSpPr>
            <p:spPr bwMode="auto">
              <a:xfrm>
                <a:off x="3154731" y="3457554"/>
                <a:ext cx="245558" cy="231996"/>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90" name="Freeform 31"/>
              <p:cNvSpPr>
                <a:spLocks noChangeArrowheads="1"/>
              </p:cNvSpPr>
              <p:nvPr/>
            </p:nvSpPr>
            <p:spPr bwMode="auto">
              <a:xfrm>
                <a:off x="4630245" y="3461890"/>
                <a:ext cx="228171" cy="223324"/>
              </a:xfrm>
              <a:custGeom>
                <a:avLst/>
                <a:gdLst>
                  <a:gd name="T0" fmla="*/ 231 w 462"/>
                  <a:gd name="T1" fmla="*/ 0 h 453"/>
                  <a:gd name="T2" fmla="*/ 231 w 462"/>
                  <a:gd name="T3" fmla="*/ 0 h 453"/>
                  <a:gd name="T4" fmla="*/ 0 w 462"/>
                  <a:gd name="T5" fmla="*/ 222 h 453"/>
                  <a:gd name="T6" fmla="*/ 231 w 462"/>
                  <a:gd name="T7" fmla="*/ 452 h 453"/>
                  <a:gd name="T8" fmla="*/ 461 w 462"/>
                  <a:gd name="T9" fmla="*/ 222 h 453"/>
                  <a:gd name="T10" fmla="*/ 231 w 462"/>
                  <a:gd name="T11" fmla="*/ 0 h 453"/>
                  <a:gd name="T12" fmla="*/ 231 w 462"/>
                  <a:gd name="T13" fmla="*/ 399 h 453"/>
                  <a:gd name="T14" fmla="*/ 231 w 462"/>
                  <a:gd name="T15" fmla="*/ 399 h 453"/>
                  <a:gd name="T16" fmla="*/ 53 w 462"/>
                  <a:gd name="T17" fmla="*/ 222 h 453"/>
                  <a:gd name="T18" fmla="*/ 231 w 462"/>
                  <a:gd name="T19" fmla="*/ 45 h 453"/>
                  <a:gd name="T20" fmla="*/ 408 w 462"/>
                  <a:gd name="T21" fmla="*/ 222 h 453"/>
                  <a:gd name="T22" fmla="*/ 231 w 462"/>
                  <a:gd name="T23"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91" name="Freeform 32"/>
              <p:cNvSpPr>
                <a:spLocks noChangeArrowheads="1"/>
              </p:cNvSpPr>
              <p:nvPr/>
            </p:nvSpPr>
            <p:spPr bwMode="auto">
              <a:xfrm>
                <a:off x="4734552" y="3509590"/>
                <a:ext cx="52154" cy="108409"/>
              </a:xfrm>
              <a:custGeom>
                <a:avLst/>
                <a:gdLst>
                  <a:gd name="T0" fmla="*/ 36 w 107"/>
                  <a:gd name="T1" fmla="*/ 0 h 222"/>
                  <a:gd name="T2" fmla="*/ 0 w 107"/>
                  <a:gd name="T3" fmla="*/ 0 h 222"/>
                  <a:gd name="T4" fmla="*/ 0 w 107"/>
                  <a:gd name="T5" fmla="*/ 133 h 222"/>
                  <a:gd name="T6" fmla="*/ 89 w 107"/>
                  <a:gd name="T7" fmla="*/ 221 h 222"/>
                  <a:gd name="T8" fmla="*/ 106 w 107"/>
                  <a:gd name="T9" fmla="*/ 195 h 222"/>
                  <a:gd name="T10" fmla="*/ 36 w 107"/>
                  <a:gd name="T11" fmla="*/ 114 h 222"/>
                  <a:gd name="T12" fmla="*/ 36 w 107"/>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107" h="222">
                    <a:moveTo>
                      <a:pt x="36" y="0"/>
                    </a:moveTo>
                    <a:lnTo>
                      <a:pt x="0" y="0"/>
                    </a:lnTo>
                    <a:lnTo>
                      <a:pt x="0" y="133"/>
                    </a:lnTo>
                    <a:lnTo>
                      <a:pt x="89" y="221"/>
                    </a:lnTo>
                    <a:lnTo>
                      <a:pt x="106" y="195"/>
                    </a:lnTo>
                    <a:lnTo>
                      <a:pt x="36" y="114"/>
                    </a:lnTo>
                    <a:lnTo>
                      <a:pt x="36" y="0"/>
                    </a:ln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92" name="Freeform 34"/>
              <p:cNvSpPr>
                <a:spLocks noChangeArrowheads="1"/>
              </p:cNvSpPr>
              <p:nvPr/>
            </p:nvSpPr>
            <p:spPr bwMode="auto">
              <a:xfrm>
                <a:off x="9074170" y="3448880"/>
                <a:ext cx="139077" cy="245006"/>
              </a:xfrm>
              <a:custGeom>
                <a:avLst/>
                <a:gdLst>
                  <a:gd name="T0" fmla="*/ 283 w 284"/>
                  <a:gd name="T1" fmla="*/ 115 h 497"/>
                  <a:gd name="T2" fmla="*/ 283 w 284"/>
                  <a:gd name="T3" fmla="*/ 115 h 497"/>
                  <a:gd name="T4" fmla="*/ 283 w 284"/>
                  <a:gd name="T5" fmla="*/ 62 h 497"/>
                  <a:gd name="T6" fmla="*/ 142 w 284"/>
                  <a:gd name="T7" fmla="*/ 0 h 497"/>
                  <a:gd name="T8" fmla="*/ 0 w 284"/>
                  <a:gd name="T9" fmla="*/ 62 h 497"/>
                  <a:gd name="T10" fmla="*/ 0 w 284"/>
                  <a:gd name="T11" fmla="*/ 115 h 497"/>
                  <a:gd name="T12" fmla="*/ 97 w 284"/>
                  <a:gd name="T13" fmla="*/ 248 h 497"/>
                  <a:gd name="T14" fmla="*/ 0 w 284"/>
                  <a:gd name="T15" fmla="*/ 381 h 497"/>
                  <a:gd name="T16" fmla="*/ 0 w 284"/>
                  <a:gd name="T17" fmla="*/ 443 h 497"/>
                  <a:gd name="T18" fmla="*/ 142 w 284"/>
                  <a:gd name="T19" fmla="*/ 496 h 497"/>
                  <a:gd name="T20" fmla="*/ 283 w 284"/>
                  <a:gd name="T21" fmla="*/ 443 h 497"/>
                  <a:gd name="T22" fmla="*/ 283 w 284"/>
                  <a:gd name="T23" fmla="*/ 381 h 497"/>
                  <a:gd name="T24" fmla="*/ 186 w 284"/>
                  <a:gd name="T25" fmla="*/ 248 h 497"/>
                  <a:gd name="T26" fmla="*/ 283 w 284"/>
                  <a:gd name="T27" fmla="*/ 115 h 497"/>
                  <a:gd name="T28" fmla="*/ 44 w 284"/>
                  <a:gd name="T29" fmla="*/ 62 h 497"/>
                  <a:gd name="T30" fmla="*/ 44 w 284"/>
                  <a:gd name="T31" fmla="*/ 62 h 497"/>
                  <a:gd name="T32" fmla="*/ 142 w 284"/>
                  <a:gd name="T33" fmla="*/ 35 h 497"/>
                  <a:gd name="T34" fmla="*/ 239 w 284"/>
                  <a:gd name="T35" fmla="*/ 62 h 497"/>
                  <a:gd name="T36" fmla="*/ 248 w 284"/>
                  <a:gd name="T37" fmla="*/ 71 h 497"/>
                  <a:gd name="T38" fmla="*/ 142 w 284"/>
                  <a:gd name="T39" fmla="*/ 97 h 497"/>
                  <a:gd name="T40" fmla="*/ 35 w 284"/>
                  <a:gd name="T41" fmla="*/ 71 h 497"/>
                  <a:gd name="T42" fmla="*/ 44 w 284"/>
                  <a:gd name="T43" fmla="*/ 62 h 497"/>
                  <a:gd name="T44" fmla="*/ 151 w 284"/>
                  <a:gd name="T45" fmla="*/ 248 h 497"/>
                  <a:gd name="T46" fmla="*/ 151 w 284"/>
                  <a:gd name="T47" fmla="*/ 248 h 497"/>
                  <a:gd name="T48" fmla="*/ 204 w 284"/>
                  <a:gd name="T49" fmla="*/ 328 h 497"/>
                  <a:gd name="T50" fmla="*/ 248 w 284"/>
                  <a:gd name="T51" fmla="*/ 381 h 497"/>
                  <a:gd name="T52" fmla="*/ 248 w 284"/>
                  <a:gd name="T53" fmla="*/ 416 h 497"/>
                  <a:gd name="T54" fmla="*/ 151 w 284"/>
                  <a:gd name="T55" fmla="*/ 354 h 497"/>
                  <a:gd name="T56" fmla="*/ 133 w 284"/>
                  <a:gd name="T57" fmla="*/ 354 h 497"/>
                  <a:gd name="T58" fmla="*/ 35 w 284"/>
                  <a:gd name="T59" fmla="*/ 416 h 497"/>
                  <a:gd name="T60" fmla="*/ 35 w 284"/>
                  <a:gd name="T61" fmla="*/ 381 h 497"/>
                  <a:gd name="T62" fmla="*/ 80 w 284"/>
                  <a:gd name="T63" fmla="*/ 328 h 497"/>
                  <a:gd name="T64" fmla="*/ 133 w 284"/>
                  <a:gd name="T65" fmla="*/ 248 h 497"/>
                  <a:gd name="T66" fmla="*/ 80 w 284"/>
                  <a:gd name="T67" fmla="*/ 177 h 497"/>
                  <a:gd name="T68" fmla="*/ 35 w 284"/>
                  <a:gd name="T69" fmla="*/ 115 h 497"/>
                  <a:gd name="T70" fmla="*/ 35 w 284"/>
                  <a:gd name="T71" fmla="*/ 88 h 497"/>
                  <a:gd name="T72" fmla="*/ 142 w 284"/>
                  <a:gd name="T73" fmla="*/ 115 h 497"/>
                  <a:gd name="T74" fmla="*/ 248 w 284"/>
                  <a:gd name="T75" fmla="*/ 88 h 497"/>
                  <a:gd name="T76" fmla="*/ 248 w 284"/>
                  <a:gd name="T77" fmla="*/ 115 h 497"/>
                  <a:gd name="T78" fmla="*/ 204 w 284"/>
                  <a:gd name="T79" fmla="*/ 177 h 497"/>
                  <a:gd name="T80" fmla="*/ 151 w 284"/>
                  <a:gd name="T81"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 h="497">
                    <a:moveTo>
                      <a:pt x="283" y="115"/>
                    </a:moveTo>
                    <a:lnTo>
                      <a:pt x="283" y="115"/>
                    </a:lnTo>
                    <a:cubicBezTo>
                      <a:pt x="283" y="62"/>
                      <a:pt x="283" y="62"/>
                      <a:pt x="283" y="62"/>
                    </a:cubicBezTo>
                    <a:cubicBezTo>
                      <a:pt x="283" y="35"/>
                      <a:pt x="221" y="0"/>
                      <a:pt x="142" y="0"/>
                    </a:cubicBezTo>
                    <a:cubicBezTo>
                      <a:pt x="61" y="0"/>
                      <a:pt x="0" y="35"/>
                      <a:pt x="0" y="62"/>
                    </a:cubicBezTo>
                    <a:cubicBezTo>
                      <a:pt x="0" y="62"/>
                      <a:pt x="0" y="62"/>
                      <a:pt x="0" y="115"/>
                    </a:cubicBezTo>
                    <a:cubicBezTo>
                      <a:pt x="0" y="168"/>
                      <a:pt x="97" y="213"/>
                      <a:pt x="97" y="248"/>
                    </a:cubicBezTo>
                    <a:cubicBezTo>
                      <a:pt x="97" y="292"/>
                      <a:pt x="0" y="328"/>
                      <a:pt x="0" y="381"/>
                    </a:cubicBezTo>
                    <a:cubicBezTo>
                      <a:pt x="0" y="434"/>
                      <a:pt x="0" y="443"/>
                      <a:pt x="0" y="443"/>
                    </a:cubicBezTo>
                    <a:cubicBezTo>
                      <a:pt x="0" y="460"/>
                      <a:pt x="61" y="496"/>
                      <a:pt x="142" y="496"/>
                    </a:cubicBezTo>
                    <a:cubicBezTo>
                      <a:pt x="221" y="496"/>
                      <a:pt x="283" y="460"/>
                      <a:pt x="283" y="443"/>
                    </a:cubicBezTo>
                    <a:cubicBezTo>
                      <a:pt x="283" y="443"/>
                      <a:pt x="283" y="434"/>
                      <a:pt x="283" y="381"/>
                    </a:cubicBezTo>
                    <a:cubicBezTo>
                      <a:pt x="283" y="328"/>
                      <a:pt x="186" y="292"/>
                      <a:pt x="186" y="248"/>
                    </a:cubicBezTo>
                    <a:cubicBezTo>
                      <a:pt x="186" y="213"/>
                      <a:pt x="283" y="168"/>
                      <a:pt x="283" y="115"/>
                    </a:cubicBezTo>
                    <a:close/>
                    <a:moveTo>
                      <a:pt x="44" y="62"/>
                    </a:moveTo>
                    <a:lnTo>
                      <a:pt x="44" y="62"/>
                    </a:lnTo>
                    <a:cubicBezTo>
                      <a:pt x="61" y="53"/>
                      <a:pt x="88" y="35"/>
                      <a:pt x="142" y="35"/>
                    </a:cubicBezTo>
                    <a:cubicBezTo>
                      <a:pt x="195" y="35"/>
                      <a:pt x="239" y="62"/>
                      <a:pt x="239" y="62"/>
                    </a:cubicBezTo>
                    <a:cubicBezTo>
                      <a:pt x="248" y="62"/>
                      <a:pt x="257" y="71"/>
                      <a:pt x="248" y="71"/>
                    </a:cubicBezTo>
                    <a:cubicBezTo>
                      <a:pt x="230" y="88"/>
                      <a:pt x="186" y="97"/>
                      <a:pt x="142" y="97"/>
                    </a:cubicBezTo>
                    <a:cubicBezTo>
                      <a:pt x="97" y="97"/>
                      <a:pt x="53" y="88"/>
                      <a:pt x="35" y="71"/>
                    </a:cubicBezTo>
                    <a:cubicBezTo>
                      <a:pt x="26" y="71"/>
                      <a:pt x="44" y="62"/>
                      <a:pt x="44" y="62"/>
                    </a:cubicBezTo>
                    <a:close/>
                    <a:moveTo>
                      <a:pt x="151" y="248"/>
                    </a:moveTo>
                    <a:lnTo>
                      <a:pt x="151" y="248"/>
                    </a:lnTo>
                    <a:cubicBezTo>
                      <a:pt x="151" y="283"/>
                      <a:pt x="177" y="301"/>
                      <a:pt x="204" y="328"/>
                    </a:cubicBezTo>
                    <a:cubicBezTo>
                      <a:pt x="221" y="345"/>
                      <a:pt x="248" y="372"/>
                      <a:pt x="248" y="381"/>
                    </a:cubicBezTo>
                    <a:cubicBezTo>
                      <a:pt x="248" y="416"/>
                      <a:pt x="248" y="416"/>
                      <a:pt x="248" y="416"/>
                    </a:cubicBezTo>
                    <a:cubicBezTo>
                      <a:pt x="230" y="407"/>
                      <a:pt x="151" y="390"/>
                      <a:pt x="151" y="354"/>
                    </a:cubicBezTo>
                    <a:cubicBezTo>
                      <a:pt x="151" y="337"/>
                      <a:pt x="133" y="337"/>
                      <a:pt x="133" y="354"/>
                    </a:cubicBezTo>
                    <a:cubicBezTo>
                      <a:pt x="133" y="390"/>
                      <a:pt x="61" y="407"/>
                      <a:pt x="35" y="416"/>
                    </a:cubicBezTo>
                    <a:cubicBezTo>
                      <a:pt x="35" y="381"/>
                      <a:pt x="35" y="381"/>
                      <a:pt x="35" y="381"/>
                    </a:cubicBezTo>
                    <a:cubicBezTo>
                      <a:pt x="35" y="372"/>
                      <a:pt x="61" y="345"/>
                      <a:pt x="80" y="328"/>
                    </a:cubicBezTo>
                    <a:cubicBezTo>
                      <a:pt x="106" y="301"/>
                      <a:pt x="133" y="283"/>
                      <a:pt x="133" y="248"/>
                    </a:cubicBezTo>
                    <a:cubicBezTo>
                      <a:pt x="133" y="222"/>
                      <a:pt x="106" y="203"/>
                      <a:pt x="80" y="177"/>
                    </a:cubicBezTo>
                    <a:cubicBezTo>
                      <a:pt x="61" y="159"/>
                      <a:pt x="35" y="132"/>
                      <a:pt x="35" y="115"/>
                    </a:cubicBezTo>
                    <a:cubicBezTo>
                      <a:pt x="35" y="88"/>
                      <a:pt x="35" y="88"/>
                      <a:pt x="35" y="88"/>
                    </a:cubicBezTo>
                    <a:cubicBezTo>
                      <a:pt x="61" y="106"/>
                      <a:pt x="97" y="115"/>
                      <a:pt x="142" y="115"/>
                    </a:cubicBezTo>
                    <a:cubicBezTo>
                      <a:pt x="186" y="115"/>
                      <a:pt x="230" y="106"/>
                      <a:pt x="248" y="88"/>
                    </a:cubicBezTo>
                    <a:cubicBezTo>
                      <a:pt x="248" y="115"/>
                      <a:pt x="248" y="115"/>
                      <a:pt x="248" y="115"/>
                    </a:cubicBezTo>
                    <a:cubicBezTo>
                      <a:pt x="248" y="132"/>
                      <a:pt x="221" y="159"/>
                      <a:pt x="204" y="177"/>
                    </a:cubicBezTo>
                    <a:cubicBezTo>
                      <a:pt x="177" y="203"/>
                      <a:pt x="151" y="222"/>
                      <a:pt x="151" y="248"/>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93" name="Freeform 38"/>
              <p:cNvSpPr>
                <a:spLocks noChangeArrowheads="1"/>
              </p:cNvSpPr>
              <p:nvPr/>
            </p:nvSpPr>
            <p:spPr bwMode="auto">
              <a:xfrm>
                <a:off x="6157911" y="3461890"/>
                <a:ext cx="99961" cy="223324"/>
              </a:xfrm>
              <a:custGeom>
                <a:avLst/>
                <a:gdLst>
                  <a:gd name="T0" fmla="*/ 26 w 205"/>
                  <a:gd name="T1" fmla="*/ 443 h 453"/>
                  <a:gd name="T2" fmla="*/ 26 w 205"/>
                  <a:gd name="T3" fmla="*/ 443 h 453"/>
                  <a:gd name="T4" fmla="*/ 106 w 205"/>
                  <a:gd name="T5" fmla="*/ 266 h 453"/>
                  <a:gd name="T6" fmla="*/ 8 w 205"/>
                  <a:gd name="T7" fmla="*/ 212 h 453"/>
                  <a:gd name="T8" fmla="*/ 186 w 205"/>
                  <a:gd name="T9" fmla="*/ 0 h 453"/>
                  <a:gd name="T10" fmla="*/ 106 w 205"/>
                  <a:gd name="T11" fmla="*/ 187 h 453"/>
                  <a:gd name="T12" fmla="*/ 204 w 205"/>
                  <a:gd name="T13" fmla="*/ 240 h 453"/>
                  <a:gd name="T14" fmla="*/ 26 w 205"/>
                  <a:gd name="T15" fmla="*/ 44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94" name="Freeform 39"/>
              <p:cNvSpPr>
                <a:spLocks noChangeArrowheads="1"/>
              </p:cNvSpPr>
              <p:nvPr/>
            </p:nvSpPr>
            <p:spPr bwMode="auto">
              <a:xfrm>
                <a:off x="5612472" y="3461890"/>
                <a:ext cx="219479" cy="218988"/>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95" name="Freeform 40"/>
              <p:cNvSpPr>
                <a:spLocks noChangeArrowheads="1"/>
              </p:cNvSpPr>
              <p:nvPr/>
            </p:nvSpPr>
            <p:spPr bwMode="auto">
              <a:xfrm>
                <a:off x="5153953" y="3539945"/>
                <a:ext cx="158635" cy="153941"/>
              </a:xfrm>
              <a:custGeom>
                <a:avLst/>
                <a:gdLst>
                  <a:gd name="T0" fmla="*/ 311 w 320"/>
                  <a:gd name="T1" fmla="*/ 0 h 312"/>
                  <a:gd name="T2" fmla="*/ 311 w 320"/>
                  <a:gd name="T3" fmla="*/ 0 h 312"/>
                  <a:gd name="T4" fmla="*/ 293 w 320"/>
                  <a:gd name="T5" fmla="*/ 0 h 312"/>
                  <a:gd name="T6" fmla="*/ 284 w 320"/>
                  <a:gd name="T7" fmla="*/ 9 h 312"/>
                  <a:gd name="T8" fmla="*/ 284 w 320"/>
                  <a:gd name="T9" fmla="*/ 72 h 312"/>
                  <a:gd name="T10" fmla="*/ 160 w 320"/>
                  <a:gd name="T11" fmla="*/ 160 h 312"/>
                  <a:gd name="T12" fmla="*/ 36 w 320"/>
                  <a:gd name="T13" fmla="*/ 72 h 312"/>
                  <a:gd name="T14" fmla="*/ 36 w 320"/>
                  <a:gd name="T15" fmla="*/ 9 h 312"/>
                  <a:gd name="T16" fmla="*/ 28 w 320"/>
                  <a:gd name="T17" fmla="*/ 0 h 312"/>
                  <a:gd name="T18" fmla="*/ 9 w 320"/>
                  <a:gd name="T19" fmla="*/ 0 h 312"/>
                  <a:gd name="T20" fmla="*/ 0 w 320"/>
                  <a:gd name="T21" fmla="*/ 9 h 312"/>
                  <a:gd name="T22" fmla="*/ 0 w 320"/>
                  <a:gd name="T23" fmla="*/ 72 h 312"/>
                  <a:gd name="T24" fmla="*/ 134 w 320"/>
                  <a:gd name="T25" fmla="*/ 196 h 312"/>
                  <a:gd name="T26" fmla="*/ 134 w 320"/>
                  <a:gd name="T27" fmla="*/ 266 h 312"/>
                  <a:gd name="T28" fmla="*/ 72 w 320"/>
                  <a:gd name="T29" fmla="*/ 266 h 312"/>
                  <a:gd name="T30" fmla="*/ 63 w 320"/>
                  <a:gd name="T31" fmla="*/ 275 h 312"/>
                  <a:gd name="T32" fmla="*/ 63 w 320"/>
                  <a:gd name="T33" fmla="*/ 302 h 312"/>
                  <a:gd name="T34" fmla="*/ 72 w 320"/>
                  <a:gd name="T35" fmla="*/ 311 h 312"/>
                  <a:gd name="T36" fmla="*/ 249 w 320"/>
                  <a:gd name="T37" fmla="*/ 311 h 312"/>
                  <a:gd name="T38" fmla="*/ 257 w 320"/>
                  <a:gd name="T39" fmla="*/ 302 h 312"/>
                  <a:gd name="T40" fmla="*/ 257 w 320"/>
                  <a:gd name="T41" fmla="*/ 275 h 312"/>
                  <a:gd name="T42" fmla="*/ 249 w 320"/>
                  <a:gd name="T43" fmla="*/ 266 h 312"/>
                  <a:gd name="T44" fmla="*/ 187 w 320"/>
                  <a:gd name="T45" fmla="*/ 266 h 312"/>
                  <a:gd name="T46" fmla="*/ 187 w 320"/>
                  <a:gd name="T47" fmla="*/ 196 h 312"/>
                  <a:gd name="T48" fmla="*/ 319 w 320"/>
                  <a:gd name="T49" fmla="*/ 72 h 312"/>
                  <a:gd name="T50" fmla="*/ 319 w 320"/>
                  <a:gd name="T51" fmla="*/ 9 h 312"/>
                  <a:gd name="T52" fmla="*/ 311 w 320"/>
                  <a:gd name="T53"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312">
                    <a:moveTo>
                      <a:pt x="311" y="0"/>
                    </a:moveTo>
                    <a:lnTo>
                      <a:pt x="311" y="0"/>
                    </a:lnTo>
                    <a:cubicBezTo>
                      <a:pt x="293" y="0"/>
                      <a:pt x="293" y="0"/>
                      <a:pt x="293" y="0"/>
                    </a:cubicBezTo>
                    <a:cubicBezTo>
                      <a:pt x="284" y="0"/>
                      <a:pt x="284" y="0"/>
                      <a:pt x="284" y="9"/>
                    </a:cubicBezTo>
                    <a:cubicBezTo>
                      <a:pt x="284" y="72"/>
                      <a:pt x="284" y="72"/>
                      <a:pt x="284" y="72"/>
                    </a:cubicBezTo>
                    <a:cubicBezTo>
                      <a:pt x="284" y="107"/>
                      <a:pt x="257" y="160"/>
                      <a:pt x="160" y="160"/>
                    </a:cubicBezTo>
                    <a:cubicBezTo>
                      <a:pt x="63" y="160"/>
                      <a:pt x="36" y="107"/>
                      <a:pt x="36" y="72"/>
                    </a:cubicBezTo>
                    <a:cubicBezTo>
                      <a:pt x="36" y="9"/>
                      <a:pt x="36" y="9"/>
                      <a:pt x="36" y="9"/>
                    </a:cubicBezTo>
                    <a:cubicBezTo>
                      <a:pt x="36" y="0"/>
                      <a:pt x="28" y="0"/>
                      <a:pt x="28" y="0"/>
                    </a:cubicBezTo>
                    <a:cubicBezTo>
                      <a:pt x="9" y="0"/>
                      <a:pt x="9" y="0"/>
                      <a:pt x="9" y="0"/>
                    </a:cubicBezTo>
                    <a:cubicBezTo>
                      <a:pt x="9" y="0"/>
                      <a:pt x="0" y="0"/>
                      <a:pt x="0" y="9"/>
                    </a:cubicBezTo>
                    <a:cubicBezTo>
                      <a:pt x="0" y="72"/>
                      <a:pt x="0" y="72"/>
                      <a:pt x="0" y="72"/>
                    </a:cubicBezTo>
                    <a:cubicBezTo>
                      <a:pt x="0" y="134"/>
                      <a:pt x="44" y="187"/>
                      <a:pt x="134" y="196"/>
                    </a:cubicBezTo>
                    <a:cubicBezTo>
                      <a:pt x="134" y="266"/>
                      <a:pt x="134" y="266"/>
                      <a:pt x="134" y="266"/>
                    </a:cubicBezTo>
                    <a:cubicBezTo>
                      <a:pt x="72" y="266"/>
                      <a:pt x="72" y="266"/>
                      <a:pt x="72" y="266"/>
                    </a:cubicBezTo>
                    <a:cubicBezTo>
                      <a:pt x="63" y="266"/>
                      <a:pt x="63" y="266"/>
                      <a:pt x="63" y="275"/>
                    </a:cubicBezTo>
                    <a:cubicBezTo>
                      <a:pt x="63" y="302"/>
                      <a:pt x="63" y="302"/>
                      <a:pt x="63" y="302"/>
                    </a:cubicBezTo>
                    <a:cubicBezTo>
                      <a:pt x="63" y="311"/>
                      <a:pt x="63" y="311"/>
                      <a:pt x="72" y="311"/>
                    </a:cubicBezTo>
                    <a:cubicBezTo>
                      <a:pt x="249" y="311"/>
                      <a:pt x="249" y="311"/>
                      <a:pt x="249" y="311"/>
                    </a:cubicBezTo>
                    <a:cubicBezTo>
                      <a:pt x="257" y="311"/>
                      <a:pt x="257" y="311"/>
                      <a:pt x="257" y="302"/>
                    </a:cubicBezTo>
                    <a:cubicBezTo>
                      <a:pt x="257" y="275"/>
                      <a:pt x="257" y="275"/>
                      <a:pt x="257" y="275"/>
                    </a:cubicBezTo>
                    <a:cubicBezTo>
                      <a:pt x="257" y="266"/>
                      <a:pt x="257" y="266"/>
                      <a:pt x="249" y="266"/>
                    </a:cubicBezTo>
                    <a:cubicBezTo>
                      <a:pt x="187" y="266"/>
                      <a:pt x="187" y="266"/>
                      <a:pt x="187" y="266"/>
                    </a:cubicBezTo>
                    <a:cubicBezTo>
                      <a:pt x="187" y="196"/>
                      <a:pt x="187" y="196"/>
                      <a:pt x="187" y="196"/>
                    </a:cubicBezTo>
                    <a:cubicBezTo>
                      <a:pt x="275" y="187"/>
                      <a:pt x="319" y="134"/>
                      <a:pt x="319" y="72"/>
                    </a:cubicBezTo>
                    <a:cubicBezTo>
                      <a:pt x="319" y="9"/>
                      <a:pt x="319" y="9"/>
                      <a:pt x="319" y="9"/>
                    </a:cubicBezTo>
                    <a:cubicBezTo>
                      <a:pt x="319" y="0"/>
                      <a:pt x="311" y="0"/>
                      <a:pt x="311" y="0"/>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96" name="Freeform 41"/>
              <p:cNvSpPr>
                <a:spLocks noChangeArrowheads="1"/>
              </p:cNvSpPr>
              <p:nvPr/>
            </p:nvSpPr>
            <p:spPr bwMode="auto">
              <a:xfrm>
                <a:off x="5197414" y="3539945"/>
                <a:ext cx="69538" cy="58541"/>
              </a:xfrm>
              <a:custGeom>
                <a:avLst/>
                <a:gdLst>
                  <a:gd name="T0" fmla="*/ 71 w 143"/>
                  <a:gd name="T1" fmla="*/ 116 h 117"/>
                  <a:gd name="T2" fmla="*/ 71 w 143"/>
                  <a:gd name="T3" fmla="*/ 116 h 117"/>
                  <a:gd name="T4" fmla="*/ 142 w 143"/>
                  <a:gd name="T5" fmla="*/ 72 h 117"/>
                  <a:gd name="T6" fmla="*/ 142 w 143"/>
                  <a:gd name="T7" fmla="*/ 0 h 117"/>
                  <a:gd name="T8" fmla="*/ 0 w 143"/>
                  <a:gd name="T9" fmla="*/ 0 h 117"/>
                  <a:gd name="T10" fmla="*/ 0 w 143"/>
                  <a:gd name="T11" fmla="*/ 72 h 117"/>
                  <a:gd name="T12" fmla="*/ 71 w 143"/>
                  <a:gd name="T13" fmla="*/ 116 h 117"/>
                </a:gdLst>
                <a:ahLst/>
                <a:cxnLst>
                  <a:cxn ang="0">
                    <a:pos x="T0" y="T1"/>
                  </a:cxn>
                  <a:cxn ang="0">
                    <a:pos x="T2" y="T3"/>
                  </a:cxn>
                  <a:cxn ang="0">
                    <a:pos x="T4" y="T5"/>
                  </a:cxn>
                  <a:cxn ang="0">
                    <a:pos x="T6" y="T7"/>
                  </a:cxn>
                  <a:cxn ang="0">
                    <a:pos x="T8" y="T9"/>
                  </a:cxn>
                  <a:cxn ang="0">
                    <a:pos x="T10" y="T11"/>
                  </a:cxn>
                  <a:cxn ang="0">
                    <a:pos x="T12" y="T13"/>
                  </a:cxn>
                </a:cxnLst>
                <a:rect l="0" t="0" r="r" b="b"/>
                <a:pathLst>
                  <a:path w="143" h="117">
                    <a:moveTo>
                      <a:pt x="71" y="116"/>
                    </a:moveTo>
                    <a:lnTo>
                      <a:pt x="71" y="116"/>
                    </a:lnTo>
                    <a:cubicBezTo>
                      <a:pt x="133" y="116"/>
                      <a:pt x="142" y="90"/>
                      <a:pt x="142" y="72"/>
                    </a:cubicBezTo>
                    <a:cubicBezTo>
                      <a:pt x="142" y="0"/>
                      <a:pt x="142" y="0"/>
                      <a:pt x="142" y="0"/>
                    </a:cubicBezTo>
                    <a:cubicBezTo>
                      <a:pt x="0" y="0"/>
                      <a:pt x="0" y="0"/>
                      <a:pt x="0" y="0"/>
                    </a:cubicBezTo>
                    <a:cubicBezTo>
                      <a:pt x="0" y="72"/>
                      <a:pt x="0" y="72"/>
                      <a:pt x="0" y="72"/>
                    </a:cubicBezTo>
                    <a:cubicBezTo>
                      <a:pt x="0" y="90"/>
                      <a:pt x="9" y="116"/>
                      <a:pt x="71" y="116"/>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97" name="Freeform 42"/>
              <p:cNvSpPr>
                <a:spLocks noChangeArrowheads="1"/>
              </p:cNvSpPr>
              <p:nvPr/>
            </p:nvSpPr>
            <p:spPr bwMode="auto">
              <a:xfrm>
                <a:off x="5197414" y="3448880"/>
                <a:ext cx="69538" cy="73719"/>
              </a:xfrm>
              <a:custGeom>
                <a:avLst/>
                <a:gdLst>
                  <a:gd name="T0" fmla="*/ 142 w 143"/>
                  <a:gd name="T1" fmla="*/ 44 h 151"/>
                  <a:gd name="T2" fmla="*/ 142 w 143"/>
                  <a:gd name="T3" fmla="*/ 44 h 151"/>
                  <a:gd name="T4" fmla="*/ 71 w 143"/>
                  <a:gd name="T5" fmla="*/ 0 h 151"/>
                  <a:gd name="T6" fmla="*/ 0 w 143"/>
                  <a:gd name="T7" fmla="*/ 44 h 151"/>
                  <a:gd name="T8" fmla="*/ 0 w 143"/>
                  <a:gd name="T9" fmla="*/ 150 h 151"/>
                  <a:gd name="T10" fmla="*/ 142 w 143"/>
                  <a:gd name="T11" fmla="*/ 150 h 151"/>
                  <a:gd name="T12" fmla="*/ 142 w 143"/>
                  <a:gd name="T13" fmla="*/ 44 h 151"/>
                </a:gdLst>
                <a:ahLst/>
                <a:cxnLst>
                  <a:cxn ang="0">
                    <a:pos x="T0" y="T1"/>
                  </a:cxn>
                  <a:cxn ang="0">
                    <a:pos x="T2" y="T3"/>
                  </a:cxn>
                  <a:cxn ang="0">
                    <a:pos x="T4" y="T5"/>
                  </a:cxn>
                  <a:cxn ang="0">
                    <a:pos x="T6" y="T7"/>
                  </a:cxn>
                  <a:cxn ang="0">
                    <a:pos x="T8" y="T9"/>
                  </a:cxn>
                  <a:cxn ang="0">
                    <a:pos x="T10" y="T11"/>
                  </a:cxn>
                  <a:cxn ang="0">
                    <a:pos x="T12" y="T13"/>
                  </a:cxn>
                </a:cxnLst>
                <a:rect l="0" t="0" r="r" b="b"/>
                <a:pathLst>
                  <a:path w="143" h="151">
                    <a:moveTo>
                      <a:pt x="142" y="44"/>
                    </a:moveTo>
                    <a:lnTo>
                      <a:pt x="142" y="44"/>
                    </a:lnTo>
                    <a:cubicBezTo>
                      <a:pt x="142" y="26"/>
                      <a:pt x="133" y="0"/>
                      <a:pt x="71" y="0"/>
                    </a:cubicBezTo>
                    <a:cubicBezTo>
                      <a:pt x="9" y="0"/>
                      <a:pt x="0" y="26"/>
                      <a:pt x="0" y="44"/>
                    </a:cubicBezTo>
                    <a:cubicBezTo>
                      <a:pt x="0" y="150"/>
                      <a:pt x="0" y="150"/>
                      <a:pt x="0" y="150"/>
                    </a:cubicBezTo>
                    <a:cubicBezTo>
                      <a:pt x="142" y="150"/>
                      <a:pt x="142" y="150"/>
                      <a:pt x="142" y="150"/>
                    </a:cubicBezTo>
                    <a:lnTo>
                      <a:pt x="142" y="44"/>
                    </a:ln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98" name="Freeform 89"/>
              <p:cNvSpPr>
                <a:spLocks noChangeArrowheads="1"/>
              </p:cNvSpPr>
              <p:nvPr/>
            </p:nvSpPr>
            <p:spPr bwMode="auto">
              <a:xfrm>
                <a:off x="7563888" y="3461890"/>
                <a:ext cx="228171" cy="223324"/>
              </a:xfrm>
              <a:custGeom>
                <a:avLst/>
                <a:gdLst>
                  <a:gd name="T0" fmla="*/ 230 w 462"/>
                  <a:gd name="T1" fmla="*/ 0 h 453"/>
                  <a:gd name="T2" fmla="*/ 230 w 462"/>
                  <a:gd name="T3" fmla="*/ 0 h 453"/>
                  <a:gd name="T4" fmla="*/ 0 w 462"/>
                  <a:gd name="T5" fmla="*/ 222 h 453"/>
                  <a:gd name="T6" fmla="*/ 230 w 462"/>
                  <a:gd name="T7" fmla="*/ 452 h 453"/>
                  <a:gd name="T8" fmla="*/ 461 w 462"/>
                  <a:gd name="T9" fmla="*/ 222 h 453"/>
                  <a:gd name="T10" fmla="*/ 230 w 462"/>
                  <a:gd name="T11" fmla="*/ 0 h 453"/>
                  <a:gd name="T12" fmla="*/ 230 w 462"/>
                  <a:gd name="T13" fmla="*/ 302 h 453"/>
                  <a:gd name="T14" fmla="*/ 230 w 462"/>
                  <a:gd name="T15" fmla="*/ 302 h 453"/>
                  <a:gd name="T16" fmla="*/ 159 w 462"/>
                  <a:gd name="T17" fmla="*/ 222 h 453"/>
                  <a:gd name="T18" fmla="*/ 230 w 462"/>
                  <a:gd name="T19" fmla="*/ 151 h 453"/>
                  <a:gd name="T20" fmla="*/ 301 w 462"/>
                  <a:gd name="T21" fmla="*/ 222 h 453"/>
                  <a:gd name="T22" fmla="*/ 230 w 462"/>
                  <a:gd name="T23" fmla="*/ 30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0" y="0"/>
                    </a:moveTo>
                    <a:lnTo>
                      <a:pt x="230" y="0"/>
                    </a:lnTo>
                    <a:cubicBezTo>
                      <a:pt x="106" y="0"/>
                      <a:pt x="0" y="98"/>
                      <a:pt x="0" y="222"/>
                    </a:cubicBezTo>
                    <a:cubicBezTo>
                      <a:pt x="0" y="346"/>
                      <a:pt x="106" y="452"/>
                      <a:pt x="230" y="452"/>
                    </a:cubicBezTo>
                    <a:cubicBezTo>
                      <a:pt x="354" y="452"/>
                      <a:pt x="461" y="346"/>
                      <a:pt x="461" y="222"/>
                    </a:cubicBezTo>
                    <a:cubicBezTo>
                      <a:pt x="461" y="98"/>
                      <a:pt x="354" y="0"/>
                      <a:pt x="230" y="0"/>
                    </a:cubicBezTo>
                    <a:close/>
                    <a:moveTo>
                      <a:pt x="230" y="302"/>
                    </a:moveTo>
                    <a:lnTo>
                      <a:pt x="230" y="302"/>
                    </a:lnTo>
                    <a:cubicBezTo>
                      <a:pt x="186" y="302"/>
                      <a:pt x="159" y="266"/>
                      <a:pt x="159" y="222"/>
                    </a:cubicBezTo>
                    <a:cubicBezTo>
                      <a:pt x="159" y="187"/>
                      <a:pt x="186" y="151"/>
                      <a:pt x="230" y="151"/>
                    </a:cubicBezTo>
                    <a:cubicBezTo>
                      <a:pt x="274" y="151"/>
                      <a:pt x="301" y="187"/>
                      <a:pt x="301" y="222"/>
                    </a:cubicBezTo>
                    <a:cubicBezTo>
                      <a:pt x="301" y="266"/>
                      <a:pt x="274" y="302"/>
                      <a:pt x="230" y="302"/>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99" name="Freeform 97"/>
              <p:cNvSpPr>
                <a:spLocks noChangeArrowheads="1"/>
              </p:cNvSpPr>
              <p:nvPr/>
            </p:nvSpPr>
            <p:spPr bwMode="auto">
              <a:xfrm>
                <a:off x="8044135" y="3466226"/>
                <a:ext cx="245558" cy="210314"/>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00" name="Freeform 100"/>
              <p:cNvSpPr>
                <a:spLocks noChangeArrowheads="1"/>
              </p:cNvSpPr>
              <p:nvPr/>
            </p:nvSpPr>
            <p:spPr bwMode="auto">
              <a:xfrm>
                <a:off x="6577315" y="3492244"/>
                <a:ext cx="245556" cy="158278"/>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01" name="Freeform 112"/>
              <p:cNvSpPr>
                <a:spLocks noChangeArrowheads="1"/>
              </p:cNvSpPr>
              <p:nvPr/>
            </p:nvSpPr>
            <p:spPr bwMode="auto">
              <a:xfrm>
                <a:off x="2202926" y="3461890"/>
                <a:ext cx="191230" cy="218988"/>
              </a:xfrm>
              <a:custGeom>
                <a:avLst/>
                <a:gdLst>
                  <a:gd name="T0" fmla="*/ 345 w 390"/>
                  <a:gd name="T1" fmla="*/ 0 h 444"/>
                  <a:gd name="T2" fmla="*/ 0 w 390"/>
                  <a:gd name="T3" fmla="*/ 53 h 444"/>
                  <a:gd name="T4" fmla="*/ 44 w 390"/>
                  <a:gd name="T5" fmla="*/ 443 h 444"/>
                  <a:gd name="T6" fmla="*/ 389 w 390"/>
                  <a:gd name="T7" fmla="*/ 399 h 444"/>
                  <a:gd name="T8" fmla="*/ 345 w 390"/>
                  <a:gd name="T9" fmla="*/ 0 h 444"/>
                  <a:gd name="T10" fmla="*/ 345 w 390"/>
                  <a:gd name="T11" fmla="*/ 399 h 444"/>
                  <a:gd name="T12" fmla="*/ 44 w 390"/>
                  <a:gd name="T13" fmla="*/ 53 h 444"/>
                  <a:gd name="T14" fmla="*/ 345 w 390"/>
                  <a:gd name="T15" fmla="*/ 399 h 444"/>
                  <a:gd name="T16" fmla="*/ 221 w 390"/>
                  <a:gd name="T17" fmla="*/ 275 h 444"/>
                  <a:gd name="T18" fmla="*/ 97 w 390"/>
                  <a:gd name="T19" fmla="*/ 302 h 444"/>
                  <a:gd name="T20" fmla="*/ 221 w 390"/>
                  <a:gd name="T21" fmla="*/ 275 h 444"/>
                  <a:gd name="T22" fmla="*/ 292 w 390"/>
                  <a:gd name="T23" fmla="*/ 177 h 444"/>
                  <a:gd name="T24" fmla="*/ 195 w 390"/>
                  <a:gd name="T25" fmla="*/ 196 h 444"/>
                  <a:gd name="T26" fmla="*/ 292 w 390"/>
                  <a:gd name="T27" fmla="*/ 177 h 444"/>
                  <a:gd name="T28" fmla="*/ 195 w 390"/>
                  <a:gd name="T29" fmla="*/ 151 h 444"/>
                  <a:gd name="T30" fmla="*/ 292 w 390"/>
                  <a:gd name="T31" fmla="*/ 98 h 444"/>
                  <a:gd name="T32" fmla="*/ 195 w 390"/>
                  <a:gd name="T33" fmla="*/ 151 h 444"/>
                  <a:gd name="T34" fmla="*/ 168 w 390"/>
                  <a:gd name="T35" fmla="*/ 98 h 444"/>
                  <a:gd name="T36" fmla="*/ 97 w 390"/>
                  <a:gd name="T37" fmla="*/ 196 h 444"/>
                  <a:gd name="T38" fmla="*/ 168 w 390"/>
                  <a:gd name="T39" fmla="*/ 98 h 444"/>
                  <a:gd name="T40" fmla="*/ 141 w 390"/>
                  <a:gd name="T41" fmla="*/ 222 h 444"/>
                  <a:gd name="T42" fmla="*/ 97 w 390"/>
                  <a:gd name="T43" fmla="*/ 249 h 444"/>
                  <a:gd name="T44" fmla="*/ 141 w 390"/>
                  <a:gd name="T45" fmla="*/ 222 h 444"/>
                  <a:gd name="T46" fmla="*/ 168 w 390"/>
                  <a:gd name="T47" fmla="*/ 249 h 444"/>
                  <a:gd name="T48" fmla="*/ 292 w 390"/>
                  <a:gd name="T49" fmla="*/ 222 h 444"/>
                  <a:gd name="T50" fmla="*/ 168 w 390"/>
                  <a:gd name="T51" fmla="*/ 249 h 444"/>
                  <a:gd name="T52" fmla="*/ 292 w 390"/>
                  <a:gd name="T53" fmla="*/ 319 h 444"/>
                  <a:gd name="T54" fmla="*/ 97 w 390"/>
                  <a:gd name="T55" fmla="*/ 346 h 444"/>
                  <a:gd name="T56" fmla="*/ 292 w 390"/>
                  <a:gd name="T57" fmla="*/ 319 h 444"/>
                  <a:gd name="T58" fmla="*/ 248 w 390"/>
                  <a:gd name="T59" fmla="*/ 302 h 444"/>
                  <a:gd name="T60" fmla="*/ 292 w 390"/>
                  <a:gd name="T61" fmla="*/ 275 h 444"/>
                  <a:gd name="T62" fmla="*/ 248 w 390"/>
                  <a:gd name="T63" fmla="*/ 3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0" h="444">
                    <a:moveTo>
                      <a:pt x="345" y="0"/>
                    </a:moveTo>
                    <a:lnTo>
                      <a:pt x="345" y="0"/>
                    </a:lnTo>
                    <a:cubicBezTo>
                      <a:pt x="44" y="0"/>
                      <a:pt x="44" y="0"/>
                      <a:pt x="44" y="0"/>
                    </a:cubicBezTo>
                    <a:cubicBezTo>
                      <a:pt x="17" y="0"/>
                      <a:pt x="0" y="27"/>
                      <a:pt x="0" y="53"/>
                    </a:cubicBezTo>
                    <a:cubicBezTo>
                      <a:pt x="0" y="399"/>
                      <a:pt x="0" y="399"/>
                      <a:pt x="0" y="399"/>
                    </a:cubicBezTo>
                    <a:cubicBezTo>
                      <a:pt x="0" y="425"/>
                      <a:pt x="17" y="443"/>
                      <a:pt x="44" y="443"/>
                    </a:cubicBezTo>
                    <a:cubicBezTo>
                      <a:pt x="345" y="443"/>
                      <a:pt x="345" y="443"/>
                      <a:pt x="345" y="443"/>
                    </a:cubicBezTo>
                    <a:cubicBezTo>
                      <a:pt x="372" y="443"/>
                      <a:pt x="389" y="425"/>
                      <a:pt x="389" y="399"/>
                    </a:cubicBezTo>
                    <a:cubicBezTo>
                      <a:pt x="389" y="53"/>
                      <a:pt x="389" y="53"/>
                      <a:pt x="389" y="53"/>
                    </a:cubicBezTo>
                    <a:cubicBezTo>
                      <a:pt x="389" y="27"/>
                      <a:pt x="372" y="0"/>
                      <a:pt x="345" y="0"/>
                    </a:cubicBezTo>
                    <a:close/>
                    <a:moveTo>
                      <a:pt x="345" y="399"/>
                    </a:moveTo>
                    <a:lnTo>
                      <a:pt x="345" y="399"/>
                    </a:lnTo>
                    <a:cubicBezTo>
                      <a:pt x="44" y="399"/>
                      <a:pt x="44" y="399"/>
                      <a:pt x="44" y="399"/>
                    </a:cubicBezTo>
                    <a:cubicBezTo>
                      <a:pt x="44" y="53"/>
                      <a:pt x="44" y="53"/>
                      <a:pt x="44" y="53"/>
                    </a:cubicBezTo>
                    <a:cubicBezTo>
                      <a:pt x="345" y="53"/>
                      <a:pt x="345" y="53"/>
                      <a:pt x="345" y="53"/>
                    </a:cubicBezTo>
                    <a:lnTo>
                      <a:pt x="345" y="399"/>
                    </a:lnTo>
                    <a:close/>
                    <a:moveTo>
                      <a:pt x="221" y="275"/>
                    </a:moveTo>
                    <a:lnTo>
                      <a:pt x="221" y="275"/>
                    </a:lnTo>
                    <a:cubicBezTo>
                      <a:pt x="97" y="275"/>
                      <a:pt x="97" y="275"/>
                      <a:pt x="97" y="275"/>
                    </a:cubicBezTo>
                    <a:cubicBezTo>
                      <a:pt x="97" y="302"/>
                      <a:pt x="97" y="302"/>
                      <a:pt x="97" y="302"/>
                    </a:cubicBezTo>
                    <a:cubicBezTo>
                      <a:pt x="221" y="302"/>
                      <a:pt x="221" y="302"/>
                      <a:pt x="221" y="302"/>
                    </a:cubicBezTo>
                    <a:lnTo>
                      <a:pt x="221" y="275"/>
                    </a:lnTo>
                    <a:close/>
                    <a:moveTo>
                      <a:pt x="292" y="177"/>
                    </a:moveTo>
                    <a:lnTo>
                      <a:pt x="292" y="177"/>
                    </a:lnTo>
                    <a:cubicBezTo>
                      <a:pt x="195" y="177"/>
                      <a:pt x="195" y="177"/>
                      <a:pt x="195" y="177"/>
                    </a:cubicBezTo>
                    <a:cubicBezTo>
                      <a:pt x="195" y="196"/>
                      <a:pt x="195" y="196"/>
                      <a:pt x="195" y="196"/>
                    </a:cubicBezTo>
                    <a:cubicBezTo>
                      <a:pt x="292" y="196"/>
                      <a:pt x="292" y="196"/>
                      <a:pt x="292" y="196"/>
                    </a:cubicBezTo>
                    <a:lnTo>
                      <a:pt x="292" y="177"/>
                    </a:lnTo>
                    <a:close/>
                    <a:moveTo>
                      <a:pt x="195" y="151"/>
                    </a:moveTo>
                    <a:lnTo>
                      <a:pt x="195" y="151"/>
                    </a:lnTo>
                    <a:cubicBezTo>
                      <a:pt x="292" y="151"/>
                      <a:pt x="292" y="151"/>
                      <a:pt x="292" y="151"/>
                    </a:cubicBezTo>
                    <a:cubicBezTo>
                      <a:pt x="292" y="98"/>
                      <a:pt x="292" y="98"/>
                      <a:pt x="292" y="98"/>
                    </a:cubicBezTo>
                    <a:cubicBezTo>
                      <a:pt x="195" y="98"/>
                      <a:pt x="195" y="98"/>
                      <a:pt x="195" y="98"/>
                    </a:cubicBezTo>
                    <a:lnTo>
                      <a:pt x="195" y="151"/>
                    </a:lnTo>
                    <a:close/>
                    <a:moveTo>
                      <a:pt x="168" y="98"/>
                    </a:moveTo>
                    <a:lnTo>
                      <a:pt x="168" y="98"/>
                    </a:lnTo>
                    <a:cubicBezTo>
                      <a:pt x="97" y="98"/>
                      <a:pt x="97" y="98"/>
                      <a:pt x="97" y="98"/>
                    </a:cubicBezTo>
                    <a:cubicBezTo>
                      <a:pt x="97" y="196"/>
                      <a:pt x="97" y="196"/>
                      <a:pt x="97" y="196"/>
                    </a:cubicBezTo>
                    <a:cubicBezTo>
                      <a:pt x="168" y="196"/>
                      <a:pt x="168" y="196"/>
                      <a:pt x="168" y="196"/>
                    </a:cubicBezTo>
                    <a:lnTo>
                      <a:pt x="168" y="98"/>
                    </a:lnTo>
                    <a:close/>
                    <a:moveTo>
                      <a:pt x="141" y="222"/>
                    </a:moveTo>
                    <a:lnTo>
                      <a:pt x="141" y="222"/>
                    </a:lnTo>
                    <a:cubicBezTo>
                      <a:pt x="97" y="222"/>
                      <a:pt x="97" y="222"/>
                      <a:pt x="97" y="222"/>
                    </a:cubicBezTo>
                    <a:cubicBezTo>
                      <a:pt x="97" y="249"/>
                      <a:pt x="97" y="249"/>
                      <a:pt x="97" y="249"/>
                    </a:cubicBezTo>
                    <a:cubicBezTo>
                      <a:pt x="141" y="249"/>
                      <a:pt x="141" y="249"/>
                      <a:pt x="141" y="249"/>
                    </a:cubicBezTo>
                    <a:lnTo>
                      <a:pt x="141" y="222"/>
                    </a:lnTo>
                    <a:close/>
                    <a:moveTo>
                      <a:pt x="168" y="249"/>
                    </a:moveTo>
                    <a:lnTo>
                      <a:pt x="168" y="249"/>
                    </a:lnTo>
                    <a:cubicBezTo>
                      <a:pt x="292" y="249"/>
                      <a:pt x="292" y="249"/>
                      <a:pt x="292" y="249"/>
                    </a:cubicBezTo>
                    <a:cubicBezTo>
                      <a:pt x="292" y="222"/>
                      <a:pt x="292" y="222"/>
                      <a:pt x="292" y="222"/>
                    </a:cubicBezTo>
                    <a:cubicBezTo>
                      <a:pt x="168" y="222"/>
                      <a:pt x="168" y="222"/>
                      <a:pt x="168" y="222"/>
                    </a:cubicBezTo>
                    <a:lnTo>
                      <a:pt x="168" y="249"/>
                    </a:lnTo>
                    <a:close/>
                    <a:moveTo>
                      <a:pt x="292" y="319"/>
                    </a:moveTo>
                    <a:lnTo>
                      <a:pt x="292" y="319"/>
                    </a:lnTo>
                    <a:cubicBezTo>
                      <a:pt x="97" y="319"/>
                      <a:pt x="97" y="319"/>
                      <a:pt x="97" y="319"/>
                    </a:cubicBezTo>
                    <a:cubicBezTo>
                      <a:pt x="97" y="346"/>
                      <a:pt x="97" y="346"/>
                      <a:pt x="97" y="346"/>
                    </a:cubicBezTo>
                    <a:cubicBezTo>
                      <a:pt x="292" y="346"/>
                      <a:pt x="292" y="346"/>
                      <a:pt x="292" y="346"/>
                    </a:cubicBezTo>
                    <a:lnTo>
                      <a:pt x="292" y="319"/>
                    </a:lnTo>
                    <a:close/>
                    <a:moveTo>
                      <a:pt x="248" y="302"/>
                    </a:moveTo>
                    <a:lnTo>
                      <a:pt x="248" y="302"/>
                    </a:lnTo>
                    <a:cubicBezTo>
                      <a:pt x="292" y="302"/>
                      <a:pt x="292" y="302"/>
                      <a:pt x="292" y="302"/>
                    </a:cubicBezTo>
                    <a:cubicBezTo>
                      <a:pt x="292" y="275"/>
                      <a:pt x="292" y="275"/>
                      <a:pt x="292" y="275"/>
                    </a:cubicBezTo>
                    <a:cubicBezTo>
                      <a:pt x="248" y="275"/>
                      <a:pt x="248" y="275"/>
                      <a:pt x="248" y="275"/>
                    </a:cubicBezTo>
                    <a:lnTo>
                      <a:pt x="248" y="302"/>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02" name="Freeform 120"/>
              <p:cNvSpPr>
                <a:spLocks noChangeArrowheads="1"/>
              </p:cNvSpPr>
              <p:nvPr/>
            </p:nvSpPr>
            <p:spPr bwMode="auto">
              <a:xfrm>
                <a:off x="7118407" y="3453216"/>
                <a:ext cx="139077" cy="236332"/>
              </a:xfrm>
              <a:custGeom>
                <a:avLst/>
                <a:gdLst>
                  <a:gd name="T0" fmla="*/ 150 w 283"/>
                  <a:gd name="T1" fmla="*/ 9 h 479"/>
                  <a:gd name="T2" fmla="*/ 150 w 283"/>
                  <a:gd name="T3" fmla="*/ 9 h 479"/>
                  <a:gd name="T4" fmla="*/ 132 w 283"/>
                  <a:gd name="T5" fmla="*/ 9 h 479"/>
                  <a:gd name="T6" fmla="*/ 0 w 283"/>
                  <a:gd name="T7" fmla="*/ 345 h 479"/>
                  <a:gd name="T8" fmla="*/ 141 w 283"/>
                  <a:gd name="T9" fmla="*/ 478 h 479"/>
                  <a:gd name="T10" fmla="*/ 282 w 283"/>
                  <a:gd name="T11" fmla="*/ 345 h 479"/>
                  <a:gd name="T12" fmla="*/ 150 w 283"/>
                  <a:gd name="T13" fmla="*/ 9 h 479"/>
                  <a:gd name="T14" fmla="*/ 123 w 283"/>
                  <a:gd name="T15" fmla="*/ 204 h 479"/>
                  <a:gd name="T16" fmla="*/ 123 w 283"/>
                  <a:gd name="T17" fmla="*/ 204 h 479"/>
                  <a:gd name="T18" fmla="*/ 123 w 283"/>
                  <a:gd name="T19" fmla="*/ 221 h 479"/>
                  <a:gd name="T20" fmla="*/ 97 w 283"/>
                  <a:gd name="T21" fmla="*/ 336 h 479"/>
                  <a:gd name="T22" fmla="*/ 70 w 283"/>
                  <a:gd name="T23" fmla="*/ 372 h 479"/>
                  <a:gd name="T24" fmla="*/ 44 w 283"/>
                  <a:gd name="T25" fmla="*/ 345 h 479"/>
                  <a:gd name="T26" fmla="*/ 88 w 283"/>
                  <a:gd name="T27" fmla="*/ 221 h 479"/>
                  <a:gd name="T28" fmla="*/ 114 w 283"/>
                  <a:gd name="T29" fmla="*/ 194 h 479"/>
                  <a:gd name="T30" fmla="*/ 123 w 283"/>
                  <a:gd name="T31" fmla="*/ 194 h 479"/>
                  <a:gd name="T32" fmla="*/ 123 w 283"/>
                  <a:gd name="T33" fmla="*/ 2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3" h="479">
                    <a:moveTo>
                      <a:pt x="150" y="9"/>
                    </a:moveTo>
                    <a:lnTo>
                      <a:pt x="150" y="9"/>
                    </a:lnTo>
                    <a:cubicBezTo>
                      <a:pt x="150" y="0"/>
                      <a:pt x="141" y="0"/>
                      <a:pt x="132" y="9"/>
                    </a:cubicBezTo>
                    <a:cubicBezTo>
                      <a:pt x="114" y="185"/>
                      <a:pt x="0" y="221"/>
                      <a:pt x="0" y="345"/>
                    </a:cubicBezTo>
                    <a:cubicBezTo>
                      <a:pt x="0" y="416"/>
                      <a:pt x="70" y="478"/>
                      <a:pt x="141" y="478"/>
                    </a:cubicBezTo>
                    <a:cubicBezTo>
                      <a:pt x="220" y="478"/>
                      <a:pt x="282" y="416"/>
                      <a:pt x="282" y="345"/>
                    </a:cubicBezTo>
                    <a:cubicBezTo>
                      <a:pt x="282" y="221"/>
                      <a:pt x="167" y="185"/>
                      <a:pt x="150" y="9"/>
                    </a:cubicBezTo>
                    <a:close/>
                    <a:moveTo>
                      <a:pt x="123" y="204"/>
                    </a:moveTo>
                    <a:lnTo>
                      <a:pt x="123" y="204"/>
                    </a:lnTo>
                    <a:cubicBezTo>
                      <a:pt x="123" y="204"/>
                      <a:pt x="123" y="213"/>
                      <a:pt x="123" y="221"/>
                    </a:cubicBezTo>
                    <a:cubicBezTo>
                      <a:pt x="114" y="257"/>
                      <a:pt x="97" y="292"/>
                      <a:pt x="97" y="336"/>
                    </a:cubicBezTo>
                    <a:cubicBezTo>
                      <a:pt x="97" y="363"/>
                      <a:pt x="88" y="372"/>
                      <a:pt x="70" y="372"/>
                    </a:cubicBezTo>
                    <a:cubicBezTo>
                      <a:pt x="53" y="372"/>
                      <a:pt x="44" y="363"/>
                      <a:pt x="44" y="345"/>
                    </a:cubicBezTo>
                    <a:cubicBezTo>
                      <a:pt x="44" y="292"/>
                      <a:pt x="70" y="257"/>
                      <a:pt x="88" y="221"/>
                    </a:cubicBezTo>
                    <a:cubicBezTo>
                      <a:pt x="97" y="213"/>
                      <a:pt x="106" y="204"/>
                      <a:pt x="114" y="194"/>
                    </a:cubicBezTo>
                    <a:lnTo>
                      <a:pt x="123" y="194"/>
                    </a:lnTo>
                    <a:lnTo>
                      <a:pt x="123" y="204"/>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03" name="Freeform 133"/>
              <p:cNvSpPr>
                <a:spLocks noChangeArrowheads="1"/>
              </p:cNvSpPr>
              <p:nvPr/>
            </p:nvSpPr>
            <p:spPr bwMode="auto">
              <a:xfrm>
                <a:off x="10959472" y="3469103"/>
                <a:ext cx="245556" cy="236332"/>
              </a:xfrm>
              <a:custGeom>
                <a:avLst/>
                <a:gdLst>
                  <a:gd name="T0" fmla="*/ 425 w 497"/>
                  <a:gd name="T1" fmla="*/ 160 h 480"/>
                  <a:gd name="T2" fmla="*/ 425 w 497"/>
                  <a:gd name="T3" fmla="*/ 160 h 480"/>
                  <a:gd name="T4" fmla="*/ 372 w 497"/>
                  <a:gd name="T5" fmla="*/ 18 h 480"/>
                  <a:gd name="T6" fmla="*/ 346 w 497"/>
                  <a:gd name="T7" fmla="*/ 9 h 480"/>
                  <a:gd name="T8" fmla="*/ 9 w 497"/>
                  <a:gd name="T9" fmla="*/ 134 h 480"/>
                  <a:gd name="T10" fmla="*/ 0 w 497"/>
                  <a:gd name="T11" fmla="*/ 160 h 480"/>
                  <a:gd name="T12" fmla="*/ 53 w 497"/>
                  <a:gd name="T13" fmla="*/ 302 h 480"/>
                  <a:gd name="T14" fmla="*/ 53 w 497"/>
                  <a:gd name="T15" fmla="*/ 222 h 480"/>
                  <a:gd name="T16" fmla="*/ 115 w 497"/>
                  <a:gd name="T17" fmla="*/ 160 h 480"/>
                  <a:gd name="T18" fmla="*/ 203 w 497"/>
                  <a:gd name="T19" fmla="*/ 160 h 480"/>
                  <a:gd name="T20" fmla="*/ 309 w 497"/>
                  <a:gd name="T21" fmla="*/ 89 h 480"/>
                  <a:gd name="T22" fmla="*/ 372 w 497"/>
                  <a:gd name="T23" fmla="*/ 160 h 480"/>
                  <a:gd name="T24" fmla="*/ 425 w 497"/>
                  <a:gd name="T25" fmla="*/ 160 h 480"/>
                  <a:gd name="T26" fmla="*/ 478 w 497"/>
                  <a:gd name="T27" fmla="*/ 204 h 480"/>
                  <a:gd name="T28" fmla="*/ 478 w 497"/>
                  <a:gd name="T29" fmla="*/ 204 h 480"/>
                  <a:gd name="T30" fmla="*/ 115 w 497"/>
                  <a:gd name="T31" fmla="*/ 204 h 480"/>
                  <a:gd name="T32" fmla="*/ 97 w 497"/>
                  <a:gd name="T33" fmla="*/ 222 h 480"/>
                  <a:gd name="T34" fmla="*/ 97 w 497"/>
                  <a:gd name="T35" fmla="*/ 462 h 480"/>
                  <a:gd name="T36" fmla="*/ 115 w 497"/>
                  <a:gd name="T37" fmla="*/ 479 h 480"/>
                  <a:gd name="T38" fmla="*/ 478 w 497"/>
                  <a:gd name="T39" fmla="*/ 479 h 480"/>
                  <a:gd name="T40" fmla="*/ 496 w 497"/>
                  <a:gd name="T41" fmla="*/ 462 h 480"/>
                  <a:gd name="T42" fmla="*/ 496 w 497"/>
                  <a:gd name="T43" fmla="*/ 222 h 480"/>
                  <a:gd name="T44" fmla="*/ 478 w 497"/>
                  <a:gd name="T45" fmla="*/ 204 h 480"/>
                  <a:gd name="T46" fmla="*/ 452 w 497"/>
                  <a:gd name="T47" fmla="*/ 426 h 480"/>
                  <a:gd name="T48" fmla="*/ 452 w 497"/>
                  <a:gd name="T49" fmla="*/ 426 h 480"/>
                  <a:gd name="T50" fmla="*/ 150 w 497"/>
                  <a:gd name="T51" fmla="*/ 426 h 480"/>
                  <a:gd name="T52" fmla="*/ 150 w 497"/>
                  <a:gd name="T53" fmla="*/ 391 h 480"/>
                  <a:gd name="T54" fmla="*/ 195 w 497"/>
                  <a:gd name="T55" fmla="*/ 275 h 480"/>
                  <a:gd name="T56" fmla="*/ 265 w 497"/>
                  <a:gd name="T57" fmla="*/ 364 h 480"/>
                  <a:gd name="T58" fmla="*/ 328 w 497"/>
                  <a:gd name="T59" fmla="*/ 302 h 480"/>
                  <a:gd name="T60" fmla="*/ 416 w 497"/>
                  <a:gd name="T61" fmla="*/ 266 h 480"/>
                  <a:gd name="T62" fmla="*/ 452 w 497"/>
                  <a:gd name="T63" fmla="*/ 347 h 480"/>
                  <a:gd name="T64" fmla="*/ 452 w 497"/>
                  <a:gd name="T65" fmla="*/ 426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04" name="Freeform 135"/>
              <p:cNvSpPr>
                <a:spLocks noChangeArrowheads="1"/>
              </p:cNvSpPr>
              <p:nvPr/>
            </p:nvSpPr>
            <p:spPr bwMode="auto">
              <a:xfrm>
                <a:off x="9527419" y="3477776"/>
                <a:ext cx="176019" cy="223322"/>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302 w 356"/>
                  <a:gd name="T21" fmla="*/ 399 h 453"/>
                  <a:gd name="T22" fmla="*/ 302 w 356"/>
                  <a:gd name="T23" fmla="*/ 399 h 453"/>
                  <a:gd name="T24" fmla="*/ 53 w 356"/>
                  <a:gd name="T25" fmla="*/ 399 h 453"/>
                  <a:gd name="T26" fmla="*/ 53 w 356"/>
                  <a:gd name="T27" fmla="*/ 54 h 453"/>
                  <a:gd name="T28" fmla="*/ 302 w 356"/>
                  <a:gd name="T29" fmla="*/ 54 h 453"/>
                  <a:gd name="T30" fmla="*/ 302 w 356"/>
                  <a:gd name="T31"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302" y="399"/>
                    </a:moveTo>
                    <a:lnTo>
                      <a:pt x="302" y="399"/>
                    </a:lnTo>
                    <a:cubicBezTo>
                      <a:pt x="53" y="399"/>
                      <a:pt x="53" y="399"/>
                      <a:pt x="53" y="399"/>
                    </a:cubicBezTo>
                    <a:cubicBezTo>
                      <a:pt x="53" y="54"/>
                      <a:pt x="53" y="54"/>
                      <a:pt x="53" y="54"/>
                    </a:cubicBezTo>
                    <a:cubicBezTo>
                      <a:pt x="302" y="54"/>
                      <a:pt x="302" y="54"/>
                      <a:pt x="302" y="54"/>
                    </a:cubicBezTo>
                    <a:lnTo>
                      <a:pt x="302" y="399"/>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05" name="Freeform 136"/>
              <p:cNvSpPr>
                <a:spLocks noChangeArrowheads="1"/>
              </p:cNvSpPr>
              <p:nvPr/>
            </p:nvSpPr>
            <p:spPr bwMode="auto">
              <a:xfrm>
                <a:off x="10470530" y="3503794"/>
                <a:ext cx="245558" cy="169118"/>
              </a:xfrm>
              <a:custGeom>
                <a:avLst/>
                <a:gdLst>
                  <a:gd name="T0" fmla="*/ 0 w 498"/>
                  <a:gd name="T1" fmla="*/ 44 h 346"/>
                  <a:gd name="T2" fmla="*/ 0 w 498"/>
                  <a:gd name="T3" fmla="*/ 44 h 346"/>
                  <a:gd name="T4" fmla="*/ 0 w 498"/>
                  <a:gd name="T5" fmla="*/ 292 h 346"/>
                  <a:gd name="T6" fmla="*/ 53 w 498"/>
                  <a:gd name="T7" fmla="*/ 345 h 346"/>
                  <a:gd name="T8" fmla="*/ 444 w 498"/>
                  <a:gd name="T9" fmla="*/ 345 h 346"/>
                  <a:gd name="T10" fmla="*/ 497 w 498"/>
                  <a:gd name="T11" fmla="*/ 292 h 346"/>
                  <a:gd name="T12" fmla="*/ 497 w 498"/>
                  <a:gd name="T13" fmla="*/ 44 h 346"/>
                  <a:gd name="T14" fmla="*/ 444 w 498"/>
                  <a:gd name="T15" fmla="*/ 0 h 346"/>
                  <a:gd name="T16" fmla="*/ 53 w 498"/>
                  <a:gd name="T17" fmla="*/ 0 h 346"/>
                  <a:gd name="T18" fmla="*/ 0 w 498"/>
                  <a:gd name="T19" fmla="*/ 44 h 346"/>
                  <a:gd name="T20" fmla="*/ 444 w 498"/>
                  <a:gd name="T21" fmla="*/ 44 h 346"/>
                  <a:gd name="T22" fmla="*/ 444 w 498"/>
                  <a:gd name="T23" fmla="*/ 44 h 346"/>
                  <a:gd name="T24" fmla="*/ 444 w 498"/>
                  <a:gd name="T25" fmla="*/ 292 h 346"/>
                  <a:gd name="T26" fmla="*/ 53 w 498"/>
                  <a:gd name="T27" fmla="*/ 292 h 346"/>
                  <a:gd name="T28" fmla="*/ 53 w 498"/>
                  <a:gd name="T29" fmla="*/ 44 h 346"/>
                  <a:gd name="T30" fmla="*/ 444 w 498"/>
                  <a:gd name="T31" fmla="*/ 4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8" h="346">
                    <a:moveTo>
                      <a:pt x="0" y="44"/>
                    </a:moveTo>
                    <a:lnTo>
                      <a:pt x="0" y="44"/>
                    </a:lnTo>
                    <a:cubicBezTo>
                      <a:pt x="0" y="292"/>
                      <a:pt x="0" y="292"/>
                      <a:pt x="0" y="292"/>
                    </a:cubicBezTo>
                    <a:cubicBezTo>
                      <a:pt x="0" y="319"/>
                      <a:pt x="18" y="345"/>
                      <a:pt x="53" y="345"/>
                    </a:cubicBezTo>
                    <a:cubicBezTo>
                      <a:pt x="444" y="345"/>
                      <a:pt x="444" y="345"/>
                      <a:pt x="444" y="345"/>
                    </a:cubicBezTo>
                    <a:cubicBezTo>
                      <a:pt x="470" y="345"/>
                      <a:pt x="497" y="319"/>
                      <a:pt x="497" y="292"/>
                    </a:cubicBezTo>
                    <a:cubicBezTo>
                      <a:pt x="497" y="44"/>
                      <a:pt x="497" y="44"/>
                      <a:pt x="497" y="44"/>
                    </a:cubicBezTo>
                    <a:cubicBezTo>
                      <a:pt x="497" y="17"/>
                      <a:pt x="470" y="0"/>
                      <a:pt x="444" y="0"/>
                    </a:cubicBezTo>
                    <a:cubicBezTo>
                      <a:pt x="53" y="0"/>
                      <a:pt x="53" y="0"/>
                      <a:pt x="53" y="0"/>
                    </a:cubicBezTo>
                    <a:cubicBezTo>
                      <a:pt x="18" y="0"/>
                      <a:pt x="0" y="17"/>
                      <a:pt x="0" y="44"/>
                    </a:cubicBezTo>
                    <a:close/>
                    <a:moveTo>
                      <a:pt x="444" y="44"/>
                    </a:moveTo>
                    <a:lnTo>
                      <a:pt x="444" y="44"/>
                    </a:lnTo>
                    <a:cubicBezTo>
                      <a:pt x="444" y="292"/>
                      <a:pt x="444" y="292"/>
                      <a:pt x="444" y="292"/>
                    </a:cubicBezTo>
                    <a:cubicBezTo>
                      <a:pt x="53" y="292"/>
                      <a:pt x="53" y="292"/>
                      <a:pt x="53" y="292"/>
                    </a:cubicBezTo>
                    <a:cubicBezTo>
                      <a:pt x="53" y="44"/>
                      <a:pt x="53" y="44"/>
                      <a:pt x="53" y="44"/>
                    </a:cubicBezTo>
                    <a:lnTo>
                      <a:pt x="444" y="44"/>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06" name="Freeform 141"/>
              <p:cNvSpPr>
                <a:spLocks noChangeArrowheads="1"/>
              </p:cNvSpPr>
              <p:nvPr/>
            </p:nvSpPr>
            <p:spPr bwMode="auto">
              <a:xfrm>
                <a:off x="9981590" y="3464767"/>
                <a:ext cx="245556" cy="249340"/>
              </a:xfrm>
              <a:custGeom>
                <a:avLst/>
                <a:gdLst>
                  <a:gd name="T0" fmla="*/ 479 w 497"/>
                  <a:gd name="T1" fmla="*/ 186 h 506"/>
                  <a:gd name="T2" fmla="*/ 479 w 497"/>
                  <a:gd name="T3" fmla="*/ 186 h 506"/>
                  <a:gd name="T4" fmla="*/ 292 w 497"/>
                  <a:gd name="T5" fmla="*/ 142 h 506"/>
                  <a:gd name="T6" fmla="*/ 266 w 497"/>
                  <a:gd name="T7" fmla="*/ 17 h 506"/>
                  <a:gd name="T8" fmla="*/ 239 w 497"/>
                  <a:gd name="T9" fmla="*/ 0 h 506"/>
                  <a:gd name="T10" fmla="*/ 17 w 497"/>
                  <a:gd name="T11" fmla="*/ 61 h 506"/>
                  <a:gd name="T12" fmla="*/ 0 w 497"/>
                  <a:gd name="T13" fmla="*/ 89 h 506"/>
                  <a:gd name="T14" fmla="*/ 79 w 497"/>
                  <a:gd name="T15" fmla="*/ 390 h 506"/>
                  <a:gd name="T16" fmla="*/ 107 w 497"/>
                  <a:gd name="T17" fmla="*/ 399 h 506"/>
                  <a:gd name="T18" fmla="*/ 195 w 497"/>
                  <a:gd name="T19" fmla="*/ 372 h 506"/>
                  <a:gd name="T20" fmla="*/ 177 w 497"/>
                  <a:gd name="T21" fmla="*/ 425 h 506"/>
                  <a:gd name="T22" fmla="*/ 195 w 497"/>
                  <a:gd name="T23" fmla="*/ 443 h 506"/>
                  <a:gd name="T24" fmla="*/ 398 w 497"/>
                  <a:gd name="T25" fmla="*/ 496 h 506"/>
                  <a:gd name="T26" fmla="*/ 426 w 497"/>
                  <a:gd name="T27" fmla="*/ 487 h 506"/>
                  <a:gd name="T28" fmla="*/ 496 w 497"/>
                  <a:gd name="T29" fmla="*/ 212 h 506"/>
                  <a:gd name="T30" fmla="*/ 479 w 497"/>
                  <a:gd name="T31" fmla="*/ 186 h 506"/>
                  <a:gd name="T32" fmla="*/ 35 w 497"/>
                  <a:gd name="T33" fmla="*/ 97 h 506"/>
                  <a:gd name="T34" fmla="*/ 35 w 497"/>
                  <a:gd name="T35" fmla="*/ 97 h 506"/>
                  <a:gd name="T36" fmla="*/ 230 w 497"/>
                  <a:gd name="T37" fmla="*/ 44 h 506"/>
                  <a:gd name="T38" fmla="*/ 310 w 497"/>
                  <a:gd name="T39" fmla="*/ 310 h 506"/>
                  <a:gd name="T40" fmla="*/ 116 w 497"/>
                  <a:gd name="T41" fmla="*/ 364 h 506"/>
                  <a:gd name="T42" fmla="*/ 35 w 497"/>
                  <a:gd name="T43" fmla="*/ 97 h 506"/>
                  <a:gd name="T44" fmla="*/ 389 w 497"/>
                  <a:gd name="T45" fmla="*/ 461 h 506"/>
                  <a:gd name="T46" fmla="*/ 389 w 497"/>
                  <a:gd name="T47" fmla="*/ 461 h 506"/>
                  <a:gd name="T48" fmla="*/ 222 w 497"/>
                  <a:gd name="T49" fmla="*/ 417 h 506"/>
                  <a:gd name="T50" fmla="*/ 230 w 497"/>
                  <a:gd name="T51" fmla="*/ 364 h 506"/>
                  <a:gd name="T52" fmla="*/ 328 w 497"/>
                  <a:gd name="T53" fmla="*/ 336 h 506"/>
                  <a:gd name="T54" fmla="*/ 345 w 497"/>
                  <a:gd name="T55" fmla="*/ 319 h 506"/>
                  <a:gd name="T56" fmla="*/ 310 w 497"/>
                  <a:gd name="T57" fmla="*/ 177 h 506"/>
                  <a:gd name="T58" fmla="*/ 451 w 497"/>
                  <a:gd name="T59" fmla="*/ 212 h 506"/>
                  <a:gd name="T60" fmla="*/ 389 w 497"/>
                  <a:gd name="T61" fmla="*/ 46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506">
                    <a:moveTo>
                      <a:pt x="479" y="186"/>
                    </a:moveTo>
                    <a:lnTo>
                      <a:pt x="479" y="186"/>
                    </a:lnTo>
                    <a:cubicBezTo>
                      <a:pt x="292" y="142"/>
                      <a:pt x="292" y="142"/>
                      <a:pt x="292" y="142"/>
                    </a:cubicBezTo>
                    <a:cubicBezTo>
                      <a:pt x="266" y="17"/>
                      <a:pt x="266" y="17"/>
                      <a:pt x="266" y="17"/>
                    </a:cubicBezTo>
                    <a:cubicBezTo>
                      <a:pt x="257" y="8"/>
                      <a:pt x="248" y="0"/>
                      <a:pt x="239" y="0"/>
                    </a:cubicBezTo>
                    <a:cubicBezTo>
                      <a:pt x="17" y="61"/>
                      <a:pt x="17" y="61"/>
                      <a:pt x="17" y="61"/>
                    </a:cubicBezTo>
                    <a:cubicBezTo>
                      <a:pt x="0" y="71"/>
                      <a:pt x="0" y="80"/>
                      <a:pt x="0" y="89"/>
                    </a:cubicBezTo>
                    <a:cubicBezTo>
                      <a:pt x="79" y="390"/>
                      <a:pt x="79" y="390"/>
                      <a:pt x="79" y="390"/>
                    </a:cubicBezTo>
                    <a:cubicBezTo>
                      <a:pt x="79" y="399"/>
                      <a:pt x="97" y="399"/>
                      <a:pt x="107" y="399"/>
                    </a:cubicBezTo>
                    <a:cubicBezTo>
                      <a:pt x="195" y="372"/>
                      <a:pt x="195" y="372"/>
                      <a:pt x="195" y="372"/>
                    </a:cubicBezTo>
                    <a:cubicBezTo>
                      <a:pt x="177" y="425"/>
                      <a:pt x="177" y="425"/>
                      <a:pt x="177" y="425"/>
                    </a:cubicBezTo>
                    <a:cubicBezTo>
                      <a:pt x="177" y="434"/>
                      <a:pt x="186" y="443"/>
                      <a:pt x="195" y="443"/>
                    </a:cubicBezTo>
                    <a:cubicBezTo>
                      <a:pt x="398" y="496"/>
                      <a:pt x="398" y="496"/>
                      <a:pt x="398" y="496"/>
                    </a:cubicBezTo>
                    <a:cubicBezTo>
                      <a:pt x="407" y="505"/>
                      <a:pt x="416" y="496"/>
                      <a:pt x="426" y="487"/>
                    </a:cubicBezTo>
                    <a:cubicBezTo>
                      <a:pt x="496" y="212"/>
                      <a:pt x="496" y="212"/>
                      <a:pt x="496" y="212"/>
                    </a:cubicBezTo>
                    <a:cubicBezTo>
                      <a:pt x="496" y="204"/>
                      <a:pt x="488" y="186"/>
                      <a:pt x="479" y="186"/>
                    </a:cubicBezTo>
                    <a:close/>
                    <a:moveTo>
                      <a:pt x="35" y="97"/>
                    </a:moveTo>
                    <a:lnTo>
                      <a:pt x="35" y="97"/>
                    </a:lnTo>
                    <a:cubicBezTo>
                      <a:pt x="230" y="44"/>
                      <a:pt x="230" y="44"/>
                      <a:pt x="230" y="44"/>
                    </a:cubicBezTo>
                    <a:cubicBezTo>
                      <a:pt x="310" y="310"/>
                      <a:pt x="310" y="310"/>
                      <a:pt x="310" y="310"/>
                    </a:cubicBezTo>
                    <a:cubicBezTo>
                      <a:pt x="116" y="364"/>
                      <a:pt x="116" y="364"/>
                      <a:pt x="116" y="364"/>
                    </a:cubicBezTo>
                    <a:lnTo>
                      <a:pt x="35" y="97"/>
                    </a:lnTo>
                    <a:close/>
                    <a:moveTo>
                      <a:pt x="389" y="461"/>
                    </a:moveTo>
                    <a:lnTo>
                      <a:pt x="389" y="461"/>
                    </a:lnTo>
                    <a:cubicBezTo>
                      <a:pt x="222" y="417"/>
                      <a:pt x="222" y="417"/>
                      <a:pt x="222" y="417"/>
                    </a:cubicBezTo>
                    <a:cubicBezTo>
                      <a:pt x="230" y="364"/>
                      <a:pt x="230" y="364"/>
                      <a:pt x="230" y="364"/>
                    </a:cubicBezTo>
                    <a:cubicBezTo>
                      <a:pt x="328" y="336"/>
                      <a:pt x="328" y="336"/>
                      <a:pt x="328" y="336"/>
                    </a:cubicBezTo>
                    <a:cubicBezTo>
                      <a:pt x="336" y="336"/>
                      <a:pt x="345" y="327"/>
                      <a:pt x="345" y="319"/>
                    </a:cubicBezTo>
                    <a:cubicBezTo>
                      <a:pt x="310" y="177"/>
                      <a:pt x="310" y="177"/>
                      <a:pt x="310" y="177"/>
                    </a:cubicBezTo>
                    <a:cubicBezTo>
                      <a:pt x="451" y="212"/>
                      <a:pt x="451" y="212"/>
                      <a:pt x="451" y="212"/>
                    </a:cubicBezTo>
                    <a:lnTo>
                      <a:pt x="389" y="461"/>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07" name="Freeform 160"/>
              <p:cNvSpPr>
                <a:spLocks noChangeArrowheads="1"/>
              </p:cNvSpPr>
              <p:nvPr/>
            </p:nvSpPr>
            <p:spPr bwMode="auto">
              <a:xfrm>
                <a:off x="8541768" y="3466226"/>
                <a:ext cx="228171" cy="197305"/>
              </a:xfrm>
              <a:custGeom>
                <a:avLst/>
                <a:gdLst>
                  <a:gd name="T0" fmla="*/ 44 w 461"/>
                  <a:gd name="T1" fmla="*/ 124 h 400"/>
                  <a:gd name="T2" fmla="*/ 44 w 461"/>
                  <a:gd name="T3" fmla="*/ 124 h 400"/>
                  <a:gd name="T4" fmla="*/ 221 w 461"/>
                  <a:gd name="T5" fmla="*/ 106 h 400"/>
                  <a:gd name="T6" fmla="*/ 328 w 461"/>
                  <a:gd name="T7" fmla="*/ 142 h 400"/>
                  <a:gd name="T8" fmla="*/ 443 w 461"/>
                  <a:gd name="T9" fmla="*/ 89 h 400"/>
                  <a:gd name="T10" fmla="*/ 451 w 461"/>
                  <a:gd name="T11" fmla="*/ 53 h 400"/>
                  <a:gd name="T12" fmla="*/ 416 w 461"/>
                  <a:gd name="T13" fmla="*/ 53 h 400"/>
                  <a:gd name="T14" fmla="*/ 239 w 461"/>
                  <a:gd name="T15" fmla="*/ 62 h 400"/>
                  <a:gd name="T16" fmla="*/ 18 w 461"/>
                  <a:gd name="T17" fmla="*/ 89 h 400"/>
                  <a:gd name="T18" fmla="*/ 9 w 461"/>
                  <a:gd name="T19" fmla="*/ 124 h 400"/>
                  <a:gd name="T20" fmla="*/ 44 w 461"/>
                  <a:gd name="T21" fmla="*/ 124 h 400"/>
                  <a:gd name="T22" fmla="*/ 416 w 461"/>
                  <a:gd name="T23" fmla="*/ 178 h 400"/>
                  <a:gd name="T24" fmla="*/ 416 w 461"/>
                  <a:gd name="T25" fmla="*/ 178 h 400"/>
                  <a:gd name="T26" fmla="*/ 239 w 461"/>
                  <a:gd name="T27" fmla="*/ 195 h 400"/>
                  <a:gd name="T28" fmla="*/ 18 w 461"/>
                  <a:gd name="T29" fmla="*/ 213 h 400"/>
                  <a:gd name="T30" fmla="*/ 9 w 461"/>
                  <a:gd name="T31" fmla="*/ 248 h 400"/>
                  <a:gd name="T32" fmla="*/ 44 w 461"/>
                  <a:gd name="T33" fmla="*/ 248 h 400"/>
                  <a:gd name="T34" fmla="*/ 221 w 461"/>
                  <a:gd name="T35" fmla="*/ 240 h 400"/>
                  <a:gd name="T36" fmla="*/ 328 w 461"/>
                  <a:gd name="T37" fmla="*/ 275 h 400"/>
                  <a:gd name="T38" fmla="*/ 443 w 461"/>
                  <a:gd name="T39" fmla="*/ 222 h 400"/>
                  <a:gd name="T40" fmla="*/ 451 w 461"/>
                  <a:gd name="T41" fmla="*/ 187 h 400"/>
                  <a:gd name="T42" fmla="*/ 416 w 461"/>
                  <a:gd name="T43" fmla="*/ 178 h 400"/>
                  <a:gd name="T44" fmla="*/ 416 w 461"/>
                  <a:gd name="T45" fmla="*/ 302 h 400"/>
                  <a:gd name="T46" fmla="*/ 416 w 461"/>
                  <a:gd name="T47" fmla="*/ 302 h 400"/>
                  <a:gd name="T48" fmla="*/ 239 w 461"/>
                  <a:gd name="T49" fmla="*/ 319 h 400"/>
                  <a:gd name="T50" fmla="*/ 18 w 461"/>
                  <a:gd name="T51" fmla="*/ 337 h 400"/>
                  <a:gd name="T52" fmla="*/ 9 w 461"/>
                  <a:gd name="T53" fmla="*/ 372 h 400"/>
                  <a:gd name="T54" fmla="*/ 44 w 461"/>
                  <a:gd name="T55" fmla="*/ 381 h 400"/>
                  <a:gd name="T56" fmla="*/ 221 w 461"/>
                  <a:gd name="T57" fmla="*/ 363 h 400"/>
                  <a:gd name="T58" fmla="*/ 328 w 461"/>
                  <a:gd name="T59" fmla="*/ 399 h 400"/>
                  <a:gd name="T60" fmla="*/ 443 w 461"/>
                  <a:gd name="T61" fmla="*/ 346 h 400"/>
                  <a:gd name="T62" fmla="*/ 451 w 461"/>
                  <a:gd name="T63" fmla="*/ 310 h 400"/>
                  <a:gd name="T64" fmla="*/ 416 w 461"/>
                  <a:gd name="T65" fmla="*/ 30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400">
                    <a:moveTo>
                      <a:pt x="44" y="124"/>
                    </a:moveTo>
                    <a:lnTo>
                      <a:pt x="44" y="124"/>
                    </a:lnTo>
                    <a:cubicBezTo>
                      <a:pt x="88" y="89"/>
                      <a:pt x="124" y="62"/>
                      <a:pt x="221" y="106"/>
                    </a:cubicBezTo>
                    <a:cubicBezTo>
                      <a:pt x="266" y="133"/>
                      <a:pt x="301" y="142"/>
                      <a:pt x="328" y="142"/>
                    </a:cubicBezTo>
                    <a:cubicBezTo>
                      <a:pt x="381" y="142"/>
                      <a:pt x="416" y="115"/>
                      <a:pt x="443" y="89"/>
                    </a:cubicBezTo>
                    <a:cubicBezTo>
                      <a:pt x="451" y="80"/>
                      <a:pt x="460" y="62"/>
                      <a:pt x="451" y="53"/>
                    </a:cubicBezTo>
                    <a:cubicBezTo>
                      <a:pt x="443" y="44"/>
                      <a:pt x="425" y="44"/>
                      <a:pt x="416" y="53"/>
                    </a:cubicBezTo>
                    <a:cubicBezTo>
                      <a:pt x="372" y="89"/>
                      <a:pt x="337" y="115"/>
                      <a:pt x="239" y="62"/>
                    </a:cubicBezTo>
                    <a:cubicBezTo>
                      <a:pt x="124" y="0"/>
                      <a:pt x="62" y="44"/>
                      <a:pt x="18" y="89"/>
                    </a:cubicBezTo>
                    <a:cubicBezTo>
                      <a:pt x="9" y="97"/>
                      <a:pt x="0" y="115"/>
                      <a:pt x="9" y="124"/>
                    </a:cubicBezTo>
                    <a:cubicBezTo>
                      <a:pt x="18" y="133"/>
                      <a:pt x="35" y="133"/>
                      <a:pt x="44" y="124"/>
                    </a:cubicBezTo>
                    <a:close/>
                    <a:moveTo>
                      <a:pt x="416" y="178"/>
                    </a:moveTo>
                    <a:lnTo>
                      <a:pt x="416" y="178"/>
                    </a:lnTo>
                    <a:cubicBezTo>
                      <a:pt x="372" y="213"/>
                      <a:pt x="337" y="248"/>
                      <a:pt x="239" y="195"/>
                    </a:cubicBezTo>
                    <a:cubicBezTo>
                      <a:pt x="124" y="124"/>
                      <a:pt x="62" y="178"/>
                      <a:pt x="18" y="213"/>
                    </a:cubicBezTo>
                    <a:cubicBezTo>
                      <a:pt x="9" y="222"/>
                      <a:pt x="0" y="240"/>
                      <a:pt x="9" y="248"/>
                    </a:cubicBezTo>
                    <a:cubicBezTo>
                      <a:pt x="18" y="257"/>
                      <a:pt x="35" y="257"/>
                      <a:pt x="44" y="248"/>
                    </a:cubicBezTo>
                    <a:cubicBezTo>
                      <a:pt x="88" y="213"/>
                      <a:pt x="124" y="187"/>
                      <a:pt x="221" y="240"/>
                    </a:cubicBezTo>
                    <a:cubicBezTo>
                      <a:pt x="266" y="266"/>
                      <a:pt x="301" y="275"/>
                      <a:pt x="328" y="275"/>
                    </a:cubicBezTo>
                    <a:cubicBezTo>
                      <a:pt x="381" y="275"/>
                      <a:pt x="416" y="240"/>
                      <a:pt x="443" y="222"/>
                    </a:cubicBezTo>
                    <a:cubicBezTo>
                      <a:pt x="451" y="213"/>
                      <a:pt x="460" y="195"/>
                      <a:pt x="451" y="187"/>
                    </a:cubicBezTo>
                    <a:cubicBezTo>
                      <a:pt x="443" y="168"/>
                      <a:pt x="425" y="168"/>
                      <a:pt x="416" y="178"/>
                    </a:cubicBezTo>
                    <a:close/>
                    <a:moveTo>
                      <a:pt x="416" y="302"/>
                    </a:moveTo>
                    <a:lnTo>
                      <a:pt x="416" y="302"/>
                    </a:lnTo>
                    <a:cubicBezTo>
                      <a:pt x="372" y="346"/>
                      <a:pt x="337" y="372"/>
                      <a:pt x="239" y="319"/>
                    </a:cubicBezTo>
                    <a:cubicBezTo>
                      <a:pt x="124" y="248"/>
                      <a:pt x="62" y="302"/>
                      <a:pt x="18" y="337"/>
                    </a:cubicBezTo>
                    <a:cubicBezTo>
                      <a:pt x="9" y="346"/>
                      <a:pt x="0" y="363"/>
                      <a:pt x="9" y="372"/>
                    </a:cubicBezTo>
                    <a:cubicBezTo>
                      <a:pt x="18" y="390"/>
                      <a:pt x="35" y="390"/>
                      <a:pt x="44" y="381"/>
                    </a:cubicBezTo>
                    <a:cubicBezTo>
                      <a:pt x="88" y="337"/>
                      <a:pt x="124" y="310"/>
                      <a:pt x="221" y="363"/>
                    </a:cubicBezTo>
                    <a:cubicBezTo>
                      <a:pt x="266" y="390"/>
                      <a:pt x="301" y="399"/>
                      <a:pt x="328" y="399"/>
                    </a:cubicBezTo>
                    <a:cubicBezTo>
                      <a:pt x="381" y="399"/>
                      <a:pt x="416" y="372"/>
                      <a:pt x="443" y="346"/>
                    </a:cubicBezTo>
                    <a:cubicBezTo>
                      <a:pt x="451" y="337"/>
                      <a:pt x="460" y="319"/>
                      <a:pt x="451" y="310"/>
                    </a:cubicBezTo>
                    <a:cubicBezTo>
                      <a:pt x="443" y="302"/>
                      <a:pt x="425" y="293"/>
                      <a:pt x="416" y="302"/>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grpSp>
        <p:grpSp>
          <p:nvGrpSpPr>
            <p:cNvPr id="6" name="组合 5"/>
            <p:cNvGrpSpPr/>
            <p:nvPr/>
          </p:nvGrpSpPr>
          <p:grpSpPr>
            <a:xfrm>
              <a:off x="1828506" y="5217850"/>
              <a:ext cx="8993410" cy="264520"/>
              <a:chOff x="2176849" y="4405050"/>
              <a:chExt cx="8993410" cy="264520"/>
            </a:xfrm>
            <a:grpFill/>
          </p:grpSpPr>
          <p:sp>
            <p:nvSpPr>
              <p:cNvPr id="67" name="Freeform 33"/>
              <p:cNvSpPr>
                <a:spLocks noChangeArrowheads="1"/>
              </p:cNvSpPr>
              <p:nvPr/>
            </p:nvSpPr>
            <p:spPr bwMode="auto">
              <a:xfrm>
                <a:off x="10031782" y="4463591"/>
                <a:ext cx="167326" cy="175623"/>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68" name="Freeform 37"/>
              <p:cNvSpPr>
                <a:spLocks noChangeArrowheads="1"/>
              </p:cNvSpPr>
              <p:nvPr/>
            </p:nvSpPr>
            <p:spPr bwMode="auto">
              <a:xfrm>
                <a:off x="10542453" y="4485273"/>
                <a:ext cx="117346" cy="132259"/>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69" name="Freeform 81"/>
              <p:cNvSpPr>
                <a:spLocks noChangeArrowheads="1"/>
              </p:cNvSpPr>
              <p:nvPr/>
            </p:nvSpPr>
            <p:spPr bwMode="auto">
              <a:xfrm>
                <a:off x="2176849" y="4450581"/>
                <a:ext cx="245558" cy="197305"/>
              </a:xfrm>
              <a:custGeom>
                <a:avLst/>
                <a:gdLst>
                  <a:gd name="T0" fmla="*/ 442 w 497"/>
                  <a:gd name="T1" fmla="*/ 0 h 401"/>
                  <a:gd name="T2" fmla="*/ 442 w 497"/>
                  <a:gd name="T3" fmla="*/ 0 h 401"/>
                  <a:gd name="T4" fmla="*/ 53 w 497"/>
                  <a:gd name="T5" fmla="*/ 0 h 401"/>
                  <a:gd name="T6" fmla="*/ 0 w 497"/>
                  <a:gd name="T7" fmla="*/ 45 h 401"/>
                  <a:gd name="T8" fmla="*/ 0 w 497"/>
                  <a:gd name="T9" fmla="*/ 347 h 401"/>
                  <a:gd name="T10" fmla="*/ 53 w 497"/>
                  <a:gd name="T11" fmla="*/ 400 h 401"/>
                  <a:gd name="T12" fmla="*/ 442 w 497"/>
                  <a:gd name="T13" fmla="*/ 400 h 401"/>
                  <a:gd name="T14" fmla="*/ 496 w 497"/>
                  <a:gd name="T15" fmla="*/ 347 h 401"/>
                  <a:gd name="T16" fmla="*/ 496 w 497"/>
                  <a:gd name="T17" fmla="*/ 45 h 401"/>
                  <a:gd name="T18" fmla="*/ 442 w 497"/>
                  <a:gd name="T19" fmla="*/ 0 h 401"/>
                  <a:gd name="T20" fmla="*/ 114 w 497"/>
                  <a:gd name="T21" fmla="*/ 45 h 401"/>
                  <a:gd name="T22" fmla="*/ 114 w 497"/>
                  <a:gd name="T23" fmla="*/ 45 h 401"/>
                  <a:gd name="T24" fmla="*/ 132 w 497"/>
                  <a:gd name="T25" fmla="*/ 63 h 401"/>
                  <a:gd name="T26" fmla="*/ 114 w 497"/>
                  <a:gd name="T27" fmla="*/ 80 h 401"/>
                  <a:gd name="T28" fmla="*/ 97 w 497"/>
                  <a:gd name="T29" fmla="*/ 63 h 401"/>
                  <a:gd name="T30" fmla="*/ 114 w 497"/>
                  <a:gd name="T31" fmla="*/ 45 h 401"/>
                  <a:gd name="T32" fmla="*/ 44 w 497"/>
                  <a:gd name="T33" fmla="*/ 63 h 401"/>
                  <a:gd name="T34" fmla="*/ 44 w 497"/>
                  <a:gd name="T35" fmla="*/ 63 h 401"/>
                  <a:gd name="T36" fmla="*/ 61 w 497"/>
                  <a:gd name="T37" fmla="*/ 45 h 401"/>
                  <a:gd name="T38" fmla="*/ 79 w 497"/>
                  <a:gd name="T39" fmla="*/ 63 h 401"/>
                  <a:gd name="T40" fmla="*/ 61 w 497"/>
                  <a:gd name="T41" fmla="*/ 80 h 401"/>
                  <a:gd name="T42" fmla="*/ 44 w 497"/>
                  <a:gd name="T43" fmla="*/ 63 h 401"/>
                  <a:gd name="T44" fmla="*/ 442 w 497"/>
                  <a:gd name="T45" fmla="*/ 347 h 401"/>
                  <a:gd name="T46" fmla="*/ 442 w 497"/>
                  <a:gd name="T47" fmla="*/ 347 h 401"/>
                  <a:gd name="T48" fmla="*/ 44 w 497"/>
                  <a:gd name="T49" fmla="*/ 347 h 401"/>
                  <a:gd name="T50" fmla="*/ 44 w 497"/>
                  <a:gd name="T51" fmla="*/ 116 h 401"/>
                  <a:gd name="T52" fmla="*/ 442 w 497"/>
                  <a:gd name="T53" fmla="*/ 116 h 401"/>
                  <a:gd name="T54" fmla="*/ 442 w 497"/>
                  <a:gd name="T55" fmla="*/ 347 h 401"/>
                  <a:gd name="T56" fmla="*/ 442 w 497"/>
                  <a:gd name="T57" fmla="*/ 80 h 401"/>
                  <a:gd name="T58" fmla="*/ 442 w 497"/>
                  <a:gd name="T59" fmla="*/ 80 h 401"/>
                  <a:gd name="T60" fmla="*/ 150 w 497"/>
                  <a:gd name="T61" fmla="*/ 80 h 401"/>
                  <a:gd name="T62" fmla="*/ 150 w 497"/>
                  <a:gd name="T63" fmla="*/ 45 h 401"/>
                  <a:gd name="T64" fmla="*/ 442 w 497"/>
                  <a:gd name="T65" fmla="*/ 45 h 401"/>
                  <a:gd name="T66" fmla="*/ 442 w 497"/>
                  <a:gd name="T67" fmla="*/ 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01">
                    <a:moveTo>
                      <a:pt x="442" y="0"/>
                    </a:moveTo>
                    <a:lnTo>
                      <a:pt x="442" y="0"/>
                    </a:lnTo>
                    <a:cubicBezTo>
                      <a:pt x="53" y="0"/>
                      <a:pt x="53" y="0"/>
                      <a:pt x="53" y="0"/>
                    </a:cubicBezTo>
                    <a:cubicBezTo>
                      <a:pt x="17" y="0"/>
                      <a:pt x="0" y="19"/>
                      <a:pt x="0" y="45"/>
                    </a:cubicBezTo>
                    <a:cubicBezTo>
                      <a:pt x="0" y="347"/>
                      <a:pt x="0" y="347"/>
                      <a:pt x="0" y="347"/>
                    </a:cubicBezTo>
                    <a:cubicBezTo>
                      <a:pt x="0" y="373"/>
                      <a:pt x="17" y="400"/>
                      <a:pt x="53" y="400"/>
                    </a:cubicBezTo>
                    <a:cubicBezTo>
                      <a:pt x="442" y="400"/>
                      <a:pt x="442" y="400"/>
                      <a:pt x="442" y="400"/>
                    </a:cubicBezTo>
                    <a:cubicBezTo>
                      <a:pt x="469" y="400"/>
                      <a:pt x="496" y="373"/>
                      <a:pt x="496" y="347"/>
                    </a:cubicBezTo>
                    <a:cubicBezTo>
                      <a:pt x="496" y="45"/>
                      <a:pt x="496" y="45"/>
                      <a:pt x="496" y="45"/>
                    </a:cubicBezTo>
                    <a:cubicBezTo>
                      <a:pt x="496" y="19"/>
                      <a:pt x="469" y="0"/>
                      <a:pt x="442" y="0"/>
                    </a:cubicBezTo>
                    <a:close/>
                    <a:moveTo>
                      <a:pt x="114" y="45"/>
                    </a:moveTo>
                    <a:lnTo>
                      <a:pt x="114" y="45"/>
                    </a:lnTo>
                    <a:cubicBezTo>
                      <a:pt x="123" y="45"/>
                      <a:pt x="132" y="54"/>
                      <a:pt x="132" y="63"/>
                    </a:cubicBezTo>
                    <a:cubicBezTo>
                      <a:pt x="132" y="72"/>
                      <a:pt x="123" y="80"/>
                      <a:pt x="114" y="80"/>
                    </a:cubicBezTo>
                    <a:cubicBezTo>
                      <a:pt x="106" y="80"/>
                      <a:pt x="97" y="72"/>
                      <a:pt x="97" y="63"/>
                    </a:cubicBezTo>
                    <a:cubicBezTo>
                      <a:pt x="97" y="54"/>
                      <a:pt x="106" y="45"/>
                      <a:pt x="114" y="45"/>
                    </a:cubicBezTo>
                    <a:close/>
                    <a:moveTo>
                      <a:pt x="44" y="63"/>
                    </a:moveTo>
                    <a:lnTo>
                      <a:pt x="44" y="63"/>
                    </a:lnTo>
                    <a:cubicBezTo>
                      <a:pt x="44" y="54"/>
                      <a:pt x="53" y="45"/>
                      <a:pt x="61" y="45"/>
                    </a:cubicBezTo>
                    <a:cubicBezTo>
                      <a:pt x="70" y="45"/>
                      <a:pt x="79" y="54"/>
                      <a:pt x="79" y="63"/>
                    </a:cubicBezTo>
                    <a:cubicBezTo>
                      <a:pt x="79" y="72"/>
                      <a:pt x="70" y="80"/>
                      <a:pt x="61" y="80"/>
                    </a:cubicBezTo>
                    <a:cubicBezTo>
                      <a:pt x="53" y="80"/>
                      <a:pt x="44" y="72"/>
                      <a:pt x="44" y="63"/>
                    </a:cubicBezTo>
                    <a:close/>
                    <a:moveTo>
                      <a:pt x="442" y="347"/>
                    </a:moveTo>
                    <a:lnTo>
                      <a:pt x="442" y="347"/>
                    </a:lnTo>
                    <a:cubicBezTo>
                      <a:pt x="44" y="347"/>
                      <a:pt x="44" y="347"/>
                      <a:pt x="44" y="347"/>
                    </a:cubicBezTo>
                    <a:cubicBezTo>
                      <a:pt x="44" y="116"/>
                      <a:pt x="44" y="116"/>
                      <a:pt x="44" y="116"/>
                    </a:cubicBezTo>
                    <a:cubicBezTo>
                      <a:pt x="442" y="116"/>
                      <a:pt x="442" y="116"/>
                      <a:pt x="442" y="116"/>
                    </a:cubicBezTo>
                    <a:lnTo>
                      <a:pt x="442" y="347"/>
                    </a:lnTo>
                    <a:close/>
                    <a:moveTo>
                      <a:pt x="442" y="80"/>
                    </a:moveTo>
                    <a:lnTo>
                      <a:pt x="442" y="80"/>
                    </a:lnTo>
                    <a:cubicBezTo>
                      <a:pt x="150" y="80"/>
                      <a:pt x="150" y="80"/>
                      <a:pt x="150" y="80"/>
                    </a:cubicBezTo>
                    <a:cubicBezTo>
                      <a:pt x="150" y="45"/>
                      <a:pt x="150" y="45"/>
                      <a:pt x="150" y="45"/>
                    </a:cubicBezTo>
                    <a:cubicBezTo>
                      <a:pt x="442" y="45"/>
                      <a:pt x="442" y="45"/>
                      <a:pt x="442" y="45"/>
                    </a:cubicBezTo>
                    <a:lnTo>
                      <a:pt x="442" y="80"/>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70" name="Freeform 82"/>
              <p:cNvSpPr>
                <a:spLocks noChangeArrowheads="1"/>
              </p:cNvSpPr>
              <p:nvPr/>
            </p:nvSpPr>
            <p:spPr bwMode="auto">
              <a:xfrm>
                <a:off x="2665791" y="4437572"/>
                <a:ext cx="245556" cy="218988"/>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71" name="Freeform 83"/>
              <p:cNvSpPr>
                <a:spLocks noChangeArrowheads="1"/>
              </p:cNvSpPr>
              <p:nvPr/>
            </p:nvSpPr>
            <p:spPr bwMode="auto">
              <a:xfrm>
                <a:off x="5145261" y="4463590"/>
                <a:ext cx="176019" cy="171287"/>
              </a:xfrm>
              <a:custGeom>
                <a:avLst/>
                <a:gdLst>
                  <a:gd name="T0" fmla="*/ 177 w 356"/>
                  <a:gd name="T1" fmla="*/ 89 h 347"/>
                  <a:gd name="T2" fmla="*/ 177 w 356"/>
                  <a:gd name="T3" fmla="*/ 89 h 347"/>
                  <a:gd name="T4" fmla="*/ 98 w 356"/>
                  <a:gd name="T5" fmla="*/ 169 h 347"/>
                  <a:gd name="T6" fmla="*/ 177 w 356"/>
                  <a:gd name="T7" fmla="*/ 248 h 347"/>
                  <a:gd name="T8" fmla="*/ 257 w 356"/>
                  <a:gd name="T9" fmla="*/ 169 h 347"/>
                  <a:gd name="T10" fmla="*/ 177 w 356"/>
                  <a:gd name="T11" fmla="*/ 89 h 347"/>
                  <a:gd name="T12" fmla="*/ 177 w 356"/>
                  <a:gd name="T13" fmla="*/ 222 h 347"/>
                  <a:gd name="T14" fmla="*/ 177 w 356"/>
                  <a:gd name="T15" fmla="*/ 222 h 347"/>
                  <a:gd name="T16" fmla="*/ 124 w 356"/>
                  <a:gd name="T17" fmla="*/ 169 h 347"/>
                  <a:gd name="T18" fmla="*/ 177 w 356"/>
                  <a:gd name="T19" fmla="*/ 124 h 347"/>
                  <a:gd name="T20" fmla="*/ 230 w 356"/>
                  <a:gd name="T21" fmla="*/ 169 h 347"/>
                  <a:gd name="T22" fmla="*/ 177 w 356"/>
                  <a:gd name="T23" fmla="*/ 222 h 347"/>
                  <a:gd name="T24" fmla="*/ 26 w 356"/>
                  <a:gd name="T25" fmla="*/ 151 h 347"/>
                  <a:gd name="T26" fmla="*/ 26 w 356"/>
                  <a:gd name="T27" fmla="*/ 151 h 347"/>
                  <a:gd name="T28" fmla="*/ 0 w 356"/>
                  <a:gd name="T29" fmla="*/ 169 h 347"/>
                  <a:gd name="T30" fmla="*/ 26 w 356"/>
                  <a:gd name="T31" fmla="*/ 195 h 347"/>
                  <a:gd name="T32" fmla="*/ 53 w 356"/>
                  <a:gd name="T33" fmla="*/ 169 h 347"/>
                  <a:gd name="T34" fmla="*/ 26 w 356"/>
                  <a:gd name="T35" fmla="*/ 151 h 347"/>
                  <a:gd name="T36" fmla="*/ 301 w 356"/>
                  <a:gd name="T37" fmla="*/ 53 h 347"/>
                  <a:gd name="T38" fmla="*/ 301 w 356"/>
                  <a:gd name="T39" fmla="*/ 53 h 347"/>
                  <a:gd name="T40" fmla="*/ 266 w 356"/>
                  <a:gd name="T41" fmla="*/ 53 h 347"/>
                  <a:gd name="T42" fmla="*/ 266 w 356"/>
                  <a:gd name="T43" fmla="*/ 89 h 347"/>
                  <a:gd name="T44" fmla="*/ 292 w 356"/>
                  <a:gd name="T45" fmla="*/ 80 h 347"/>
                  <a:gd name="T46" fmla="*/ 301 w 356"/>
                  <a:gd name="T47" fmla="*/ 53 h 347"/>
                  <a:gd name="T48" fmla="*/ 328 w 356"/>
                  <a:gd name="T49" fmla="*/ 151 h 347"/>
                  <a:gd name="T50" fmla="*/ 328 w 356"/>
                  <a:gd name="T51" fmla="*/ 151 h 347"/>
                  <a:gd name="T52" fmla="*/ 301 w 356"/>
                  <a:gd name="T53" fmla="*/ 169 h 347"/>
                  <a:gd name="T54" fmla="*/ 328 w 356"/>
                  <a:gd name="T55" fmla="*/ 195 h 347"/>
                  <a:gd name="T56" fmla="*/ 355 w 356"/>
                  <a:gd name="T57" fmla="*/ 169 h 347"/>
                  <a:gd name="T58" fmla="*/ 328 w 356"/>
                  <a:gd name="T59" fmla="*/ 151 h 347"/>
                  <a:gd name="T60" fmla="*/ 177 w 356"/>
                  <a:gd name="T61" fmla="*/ 292 h 347"/>
                  <a:gd name="T62" fmla="*/ 177 w 356"/>
                  <a:gd name="T63" fmla="*/ 292 h 347"/>
                  <a:gd name="T64" fmla="*/ 159 w 356"/>
                  <a:gd name="T65" fmla="*/ 320 h 347"/>
                  <a:gd name="T66" fmla="*/ 177 w 356"/>
                  <a:gd name="T67" fmla="*/ 346 h 347"/>
                  <a:gd name="T68" fmla="*/ 195 w 356"/>
                  <a:gd name="T69" fmla="*/ 320 h 347"/>
                  <a:gd name="T70" fmla="*/ 177 w 356"/>
                  <a:gd name="T71" fmla="*/ 292 h 347"/>
                  <a:gd name="T72" fmla="*/ 61 w 356"/>
                  <a:gd name="T73" fmla="*/ 266 h 347"/>
                  <a:gd name="T74" fmla="*/ 61 w 356"/>
                  <a:gd name="T75" fmla="*/ 266 h 347"/>
                  <a:gd name="T76" fmla="*/ 53 w 356"/>
                  <a:gd name="T77" fmla="*/ 292 h 347"/>
                  <a:gd name="T78" fmla="*/ 89 w 356"/>
                  <a:gd name="T79" fmla="*/ 292 h 347"/>
                  <a:gd name="T80" fmla="*/ 89 w 356"/>
                  <a:gd name="T81" fmla="*/ 257 h 347"/>
                  <a:gd name="T82" fmla="*/ 61 w 356"/>
                  <a:gd name="T83" fmla="*/ 266 h 347"/>
                  <a:gd name="T84" fmla="*/ 53 w 356"/>
                  <a:gd name="T85" fmla="*/ 53 h 347"/>
                  <a:gd name="T86" fmla="*/ 53 w 356"/>
                  <a:gd name="T87" fmla="*/ 53 h 347"/>
                  <a:gd name="T88" fmla="*/ 53 w 356"/>
                  <a:gd name="T89" fmla="*/ 80 h 347"/>
                  <a:gd name="T90" fmla="*/ 89 w 356"/>
                  <a:gd name="T91" fmla="*/ 89 h 347"/>
                  <a:gd name="T92" fmla="*/ 89 w 356"/>
                  <a:gd name="T93" fmla="*/ 53 h 347"/>
                  <a:gd name="T94" fmla="*/ 53 w 356"/>
                  <a:gd name="T95" fmla="*/ 53 h 347"/>
                  <a:gd name="T96" fmla="*/ 266 w 356"/>
                  <a:gd name="T97" fmla="*/ 292 h 347"/>
                  <a:gd name="T98" fmla="*/ 266 w 356"/>
                  <a:gd name="T99" fmla="*/ 292 h 347"/>
                  <a:gd name="T100" fmla="*/ 301 w 356"/>
                  <a:gd name="T101" fmla="*/ 292 h 347"/>
                  <a:gd name="T102" fmla="*/ 292 w 356"/>
                  <a:gd name="T103" fmla="*/ 266 h 347"/>
                  <a:gd name="T104" fmla="*/ 266 w 356"/>
                  <a:gd name="T105" fmla="*/ 257 h 347"/>
                  <a:gd name="T106" fmla="*/ 266 w 356"/>
                  <a:gd name="T107" fmla="*/ 292 h 347"/>
                  <a:gd name="T108" fmla="*/ 177 w 356"/>
                  <a:gd name="T109" fmla="*/ 45 h 347"/>
                  <a:gd name="T110" fmla="*/ 177 w 356"/>
                  <a:gd name="T111" fmla="*/ 45 h 347"/>
                  <a:gd name="T112" fmla="*/ 195 w 356"/>
                  <a:gd name="T113" fmla="*/ 18 h 347"/>
                  <a:gd name="T114" fmla="*/ 177 w 356"/>
                  <a:gd name="T115" fmla="*/ 0 h 347"/>
                  <a:gd name="T116" fmla="*/ 159 w 356"/>
                  <a:gd name="T117" fmla="*/ 18 h 347"/>
                  <a:gd name="T118" fmla="*/ 177 w 356"/>
                  <a:gd name="T11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6" h="347">
                    <a:moveTo>
                      <a:pt x="177" y="89"/>
                    </a:moveTo>
                    <a:lnTo>
                      <a:pt x="177" y="89"/>
                    </a:lnTo>
                    <a:cubicBezTo>
                      <a:pt x="133" y="89"/>
                      <a:pt x="98" y="124"/>
                      <a:pt x="98" y="169"/>
                    </a:cubicBezTo>
                    <a:cubicBezTo>
                      <a:pt x="98" y="213"/>
                      <a:pt x="133" y="248"/>
                      <a:pt x="177" y="248"/>
                    </a:cubicBezTo>
                    <a:cubicBezTo>
                      <a:pt x="221" y="248"/>
                      <a:pt x="257" y="213"/>
                      <a:pt x="257" y="169"/>
                    </a:cubicBezTo>
                    <a:cubicBezTo>
                      <a:pt x="257" y="124"/>
                      <a:pt x="221" y="89"/>
                      <a:pt x="177" y="89"/>
                    </a:cubicBezTo>
                    <a:close/>
                    <a:moveTo>
                      <a:pt x="177" y="222"/>
                    </a:moveTo>
                    <a:lnTo>
                      <a:pt x="177" y="222"/>
                    </a:lnTo>
                    <a:cubicBezTo>
                      <a:pt x="151" y="222"/>
                      <a:pt x="124" y="195"/>
                      <a:pt x="124" y="169"/>
                    </a:cubicBezTo>
                    <a:cubicBezTo>
                      <a:pt x="124" y="142"/>
                      <a:pt x="151" y="124"/>
                      <a:pt x="177" y="124"/>
                    </a:cubicBezTo>
                    <a:cubicBezTo>
                      <a:pt x="204" y="124"/>
                      <a:pt x="230" y="142"/>
                      <a:pt x="230" y="169"/>
                    </a:cubicBezTo>
                    <a:cubicBezTo>
                      <a:pt x="230" y="195"/>
                      <a:pt x="204" y="222"/>
                      <a:pt x="177" y="222"/>
                    </a:cubicBezTo>
                    <a:close/>
                    <a:moveTo>
                      <a:pt x="26" y="151"/>
                    </a:moveTo>
                    <a:lnTo>
                      <a:pt x="26" y="151"/>
                    </a:lnTo>
                    <a:cubicBezTo>
                      <a:pt x="17" y="151"/>
                      <a:pt x="0" y="160"/>
                      <a:pt x="0" y="169"/>
                    </a:cubicBezTo>
                    <a:cubicBezTo>
                      <a:pt x="0" y="186"/>
                      <a:pt x="17" y="195"/>
                      <a:pt x="26" y="195"/>
                    </a:cubicBezTo>
                    <a:cubicBezTo>
                      <a:pt x="45" y="195"/>
                      <a:pt x="53" y="186"/>
                      <a:pt x="53" y="169"/>
                    </a:cubicBezTo>
                    <a:cubicBezTo>
                      <a:pt x="53" y="160"/>
                      <a:pt x="45" y="151"/>
                      <a:pt x="26" y="151"/>
                    </a:cubicBezTo>
                    <a:close/>
                    <a:moveTo>
                      <a:pt x="301" y="53"/>
                    </a:moveTo>
                    <a:lnTo>
                      <a:pt x="301" y="53"/>
                    </a:lnTo>
                    <a:cubicBezTo>
                      <a:pt x="292" y="45"/>
                      <a:pt x="274" y="45"/>
                      <a:pt x="266" y="53"/>
                    </a:cubicBezTo>
                    <a:cubicBezTo>
                      <a:pt x="257" y="63"/>
                      <a:pt x="257" y="80"/>
                      <a:pt x="266" y="89"/>
                    </a:cubicBezTo>
                    <a:cubicBezTo>
                      <a:pt x="274" y="89"/>
                      <a:pt x="283" y="89"/>
                      <a:pt x="292" y="80"/>
                    </a:cubicBezTo>
                    <a:cubicBezTo>
                      <a:pt x="301" y="71"/>
                      <a:pt x="310" y="53"/>
                      <a:pt x="301" y="53"/>
                    </a:cubicBezTo>
                    <a:close/>
                    <a:moveTo>
                      <a:pt x="328" y="151"/>
                    </a:moveTo>
                    <a:lnTo>
                      <a:pt x="328" y="151"/>
                    </a:lnTo>
                    <a:cubicBezTo>
                      <a:pt x="310" y="151"/>
                      <a:pt x="301" y="160"/>
                      <a:pt x="301" y="169"/>
                    </a:cubicBezTo>
                    <a:cubicBezTo>
                      <a:pt x="301" y="186"/>
                      <a:pt x="310" y="195"/>
                      <a:pt x="328" y="195"/>
                    </a:cubicBezTo>
                    <a:cubicBezTo>
                      <a:pt x="336" y="195"/>
                      <a:pt x="355" y="186"/>
                      <a:pt x="355" y="169"/>
                    </a:cubicBezTo>
                    <a:cubicBezTo>
                      <a:pt x="355" y="160"/>
                      <a:pt x="336" y="151"/>
                      <a:pt x="328" y="151"/>
                    </a:cubicBezTo>
                    <a:close/>
                    <a:moveTo>
                      <a:pt x="177" y="292"/>
                    </a:moveTo>
                    <a:lnTo>
                      <a:pt x="177" y="292"/>
                    </a:lnTo>
                    <a:cubicBezTo>
                      <a:pt x="168" y="292"/>
                      <a:pt x="159" y="311"/>
                      <a:pt x="159" y="320"/>
                    </a:cubicBezTo>
                    <a:cubicBezTo>
                      <a:pt x="159" y="337"/>
                      <a:pt x="168" y="346"/>
                      <a:pt x="177" y="346"/>
                    </a:cubicBezTo>
                    <a:cubicBezTo>
                      <a:pt x="186" y="346"/>
                      <a:pt x="195" y="337"/>
                      <a:pt x="195" y="320"/>
                    </a:cubicBezTo>
                    <a:cubicBezTo>
                      <a:pt x="195" y="311"/>
                      <a:pt x="186" y="292"/>
                      <a:pt x="177" y="292"/>
                    </a:cubicBezTo>
                    <a:close/>
                    <a:moveTo>
                      <a:pt x="61" y="266"/>
                    </a:moveTo>
                    <a:lnTo>
                      <a:pt x="61" y="266"/>
                    </a:lnTo>
                    <a:cubicBezTo>
                      <a:pt x="53" y="275"/>
                      <a:pt x="45" y="284"/>
                      <a:pt x="53" y="292"/>
                    </a:cubicBezTo>
                    <a:cubicBezTo>
                      <a:pt x="61" y="301"/>
                      <a:pt x="80" y="301"/>
                      <a:pt x="89" y="292"/>
                    </a:cubicBezTo>
                    <a:cubicBezTo>
                      <a:pt x="98" y="284"/>
                      <a:pt x="98" y="266"/>
                      <a:pt x="89" y="257"/>
                    </a:cubicBezTo>
                    <a:cubicBezTo>
                      <a:pt x="80" y="248"/>
                      <a:pt x="71" y="257"/>
                      <a:pt x="61" y="266"/>
                    </a:cubicBezTo>
                    <a:close/>
                    <a:moveTo>
                      <a:pt x="53" y="53"/>
                    </a:moveTo>
                    <a:lnTo>
                      <a:pt x="53" y="53"/>
                    </a:lnTo>
                    <a:cubicBezTo>
                      <a:pt x="45" y="63"/>
                      <a:pt x="45" y="71"/>
                      <a:pt x="53" y="80"/>
                    </a:cubicBezTo>
                    <a:cubicBezTo>
                      <a:pt x="71" y="89"/>
                      <a:pt x="80" y="98"/>
                      <a:pt x="89" y="89"/>
                    </a:cubicBezTo>
                    <a:cubicBezTo>
                      <a:pt x="98" y="80"/>
                      <a:pt x="98" y="63"/>
                      <a:pt x="89" y="53"/>
                    </a:cubicBezTo>
                    <a:cubicBezTo>
                      <a:pt x="80" y="45"/>
                      <a:pt x="61" y="45"/>
                      <a:pt x="53" y="53"/>
                    </a:cubicBezTo>
                    <a:close/>
                    <a:moveTo>
                      <a:pt x="266" y="292"/>
                    </a:moveTo>
                    <a:lnTo>
                      <a:pt x="266" y="292"/>
                    </a:lnTo>
                    <a:cubicBezTo>
                      <a:pt x="274" y="301"/>
                      <a:pt x="292" y="301"/>
                      <a:pt x="301" y="292"/>
                    </a:cubicBezTo>
                    <a:cubicBezTo>
                      <a:pt x="310" y="284"/>
                      <a:pt x="310" y="275"/>
                      <a:pt x="292" y="266"/>
                    </a:cubicBezTo>
                    <a:cubicBezTo>
                      <a:pt x="283" y="257"/>
                      <a:pt x="274" y="248"/>
                      <a:pt x="266" y="257"/>
                    </a:cubicBezTo>
                    <a:cubicBezTo>
                      <a:pt x="257" y="266"/>
                      <a:pt x="257" y="284"/>
                      <a:pt x="266" y="292"/>
                    </a:cubicBezTo>
                    <a:close/>
                    <a:moveTo>
                      <a:pt x="177" y="45"/>
                    </a:moveTo>
                    <a:lnTo>
                      <a:pt x="177" y="45"/>
                    </a:lnTo>
                    <a:cubicBezTo>
                      <a:pt x="186" y="45"/>
                      <a:pt x="195" y="36"/>
                      <a:pt x="195" y="18"/>
                    </a:cubicBezTo>
                    <a:cubicBezTo>
                      <a:pt x="195" y="9"/>
                      <a:pt x="186" y="0"/>
                      <a:pt x="177" y="0"/>
                    </a:cubicBezTo>
                    <a:cubicBezTo>
                      <a:pt x="168" y="0"/>
                      <a:pt x="159" y="9"/>
                      <a:pt x="159" y="18"/>
                    </a:cubicBezTo>
                    <a:cubicBezTo>
                      <a:pt x="159" y="36"/>
                      <a:pt x="168" y="45"/>
                      <a:pt x="177" y="45"/>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72" name="Freeform 84"/>
              <p:cNvSpPr>
                <a:spLocks noChangeArrowheads="1"/>
              </p:cNvSpPr>
              <p:nvPr/>
            </p:nvSpPr>
            <p:spPr bwMode="auto">
              <a:xfrm>
                <a:off x="5599434" y="4424564"/>
                <a:ext cx="245556" cy="245006"/>
              </a:xfrm>
              <a:custGeom>
                <a:avLst/>
                <a:gdLst>
                  <a:gd name="T0" fmla="*/ 469 w 497"/>
                  <a:gd name="T1" fmla="*/ 231 h 498"/>
                  <a:gd name="T2" fmla="*/ 425 w 497"/>
                  <a:gd name="T3" fmla="*/ 249 h 498"/>
                  <a:gd name="T4" fmla="*/ 469 w 497"/>
                  <a:gd name="T5" fmla="*/ 275 h 498"/>
                  <a:gd name="T6" fmla="*/ 469 w 497"/>
                  <a:gd name="T7" fmla="*/ 231 h 498"/>
                  <a:gd name="T8" fmla="*/ 247 w 497"/>
                  <a:gd name="T9" fmla="*/ 116 h 498"/>
                  <a:gd name="T10" fmla="*/ 247 w 497"/>
                  <a:gd name="T11" fmla="*/ 391 h 498"/>
                  <a:gd name="T12" fmla="*/ 247 w 497"/>
                  <a:gd name="T13" fmla="*/ 116 h 498"/>
                  <a:gd name="T14" fmla="*/ 247 w 497"/>
                  <a:gd name="T15" fmla="*/ 346 h 498"/>
                  <a:gd name="T16" fmla="*/ 247 w 497"/>
                  <a:gd name="T17" fmla="*/ 151 h 498"/>
                  <a:gd name="T18" fmla="*/ 247 w 497"/>
                  <a:gd name="T19" fmla="*/ 346 h 498"/>
                  <a:gd name="T20" fmla="*/ 71 w 497"/>
                  <a:gd name="T21" fmla="*/ 249 h 498"/>
                  <a:gd name="T22" fmla="*/ 26 w 497"/>
                  <a:gd name="T23" fmla="*/ 231 h 498"/>
                  <a:gd name="T24" fmla="*/ 26 w 497"/>
                  <a:gd name="T25" fmla="*/ 275 h 498"/>
                  <a:gd name="T26" fmla="*/ 71 w 497"/>
                  <a:gd name="T27" fmla="*/ 249 h 498"/>
                  <a:gd name="T28" fmla="*/ 247 w 497"/>
                  <a:gd name="T29" fmla="*/ 80 h 498"/>
                  <a:gd name="T30" fmla="*/ 265 w 497"/>
                  <a:gd name="T31" fmla="*/ 27 h 498"/>
                  <a:gd name="T32" fmla="*/ 230 w 497"/>
                  <a:gd name="T33" fmla="*/ 27 h 498"/>
                  <a:gd name="T34" fmla="*/ 247 w 497"/>
                  <a:gd name="T35" fmla="*/ 80 h 498"/>
                  <a:gd name="T36" fmla="*/ 247 w 497"/>
                  <a:gd name="T37" fmla="*/ 426 h 498"/>
                  <a:gd name="T38" fmla="*/ 230 w 497"/>
                  <a:gd name="T39" fmla="*/ 470 h 498"/>
                  <a:gd name="T40" fmla="*/ 265 w 497"/>
                  <a:gd name="T41" fmla="*/ 470 h 498"/>
                  <a:gd name="T42" fmla="*/ 247 w 497"/>
                  <a:gd name="T43" fmla="*/ 426 h 498"/>
                  <a:gd name="T44" fmla="*/ 434 w 497"/>
                  <a:gd name="T45" fmla="*/ 98 h 498"/>
                  <a:gd name="T46" fmla="*/ 398 w 497"/>
                  <a:gd name="T47" fmla="*/ 72 h 498"/>
                  <a:gd name="T48" fmla="*/ 380 w 497"/>
                  <a:gd name="T49" fmla="*/ 116 h 498"/>
                  <a:gd name="T50" fmla="*/ 434 w 497"/>
                  <a:gd name="T51" fmla="*/ 98 h 498"/>
                  <a:gd name="T52" fmla="*/ 79 w 497"/>
                  <a:gd name="T53" fmla="*/ 391 h 498"/>
                  <a:gd name="T54" fmla="*/ 61 w 497"/>
                  <a:gd name="T55" fmla="*/ 435 h 498"/>
                  <a:gd name="T56" fmla="*/ 106 w 497"/>
                  <a:gd name="T57" fmla="*/ 417 h 498"/>
                  <a:gd name="T58" fmla="*/ 79 w 497"/>
                  <a:gd name="T59" fmla="*/ 391 h 498"/>
                  <a:gd name="T60" fmla="*/ 97 w 497"/>
                  <a:gd name="T61" fmla="*/ 72 h 498"/>
                  <a:gd name="T62" fmla="*/ 61 w 497"/>
                  <a:gd name="T63" fmla="*/ 98 h 498"/>
                  <a:gd name="T64" fmla="*/ 115 w 497"/>
                  <a:gd name="T65" fmla="*/ 116 h 498"/>
                  <a:gd name="T66" fmla="*/ 97 w 497"/>
                  <a:gd name="T67" fmla="*/ 72 h 498"/>
                  <a:gd name="T68" fmla="*/ 380 w 497"/>
                  <a:gd name="T69" fmla="*/ 417 h 498"/>
                  <a:gd name="T70" fmla="*/ 434 w 497"/>
                  <a:gd name="T71" fmla="*/ 435 h 498"/>
                  <a:gd name="T72" fmla="*/ 416 w 497"/>
                  <a:gd name="T73" fmla="*/ 391 h 498"/>
                  <a:gd name="T74" fmla="*/ 380 w 497"/>
                  <a:gd name="T75" fmla="*/ 41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98">
                    <a:moveTo>
                      <a:pt x="469" y="231"/>
                    </a:moveTo>
                    <a:lnTo>
                      <a:pt x="469" y="231"/>
                    </a:lnTo>
                    <a:cubicBezTo>
                      <a:pt x="469" y="231"/>
                      <a:pt x="451" y="231"/>
                      <a:pt x="443" y="231"/>
                    </a:cubicBezTo>
                    <a:cubicBezTo>
                      <a:pt x="434" y="231"/>
                      <a:pt x="425" y="240"/>
                      <a:pt x="425" y="249"/>
                    </a:cubicBezTo>
                    <a:cubicBezTo>
                      <a:pt x="425" y="266"/>
                      <a:pt x="434" y="275"/>
                      <a:pt x="443" y="275"/>
                    </a:cubicBezTo>
                    <a:cubicBezTo>
                      <a:pt x="451" y="275"/>
                      <a:pt x="469" y="275"/>
                      <a:pt x="469" y="275"/>
                    </a:cubicBezTo>
                    <a:cubicBezTo>
                      <a:pt x="487" y="275"/>
                      <a:pt x="496" y="266"/>
                      <a:pt x="496" y="249"/>
                    </a:cubicBezTo>
                    <a:cubicBezTo>
                      <a:pt x="496" y="240"/>
                      <a:pt x="487" y="231"/>
                      <a:pt x="469" y="231"/>
                    </a:cubicBezTo>
                    <a:close/>
                    <a:moveTo>
                      <a:pt x="247" y="116"/>
                    </a:moveTo>
                    <a:lnTo>
                      <a:pt x="247" y="116"/>
                    </a:lnTo>
                    <a:cubicBezTo>
                      <a:pt x="168" y="116"/>
                      <a:pt x="115" y="178"/>
                      <a:pt x="115" y="249"/>
                    </a:cubicBezTo>
                    <a:cubicBezTo>
                      <a:pt x="115" y="328"/>
                      <a:pt x="168" y="391"/>
                      <a:pt x="247" y="391"/>
                    </a:cubicBezTo>
                    <a:cubicBezTo>
                      <a:pt x="327" y="391"/>
                      <a:pt x="380" y="328"/>
                      <a:pt x="380" y="249"/>
                    </a:cubicBezTo>
                    <a:cubicBezTo>
                      <a:pt x="380" y="178"/>
                      <a:pt x="327" y="116"/>
                      <a:pt x="247" y="116"/>
                    </a:cubicBezTo>
                    <a:close/>
                    <a:moveTo>
                      <a:pt x="247" y="346"/>
                    </a:moveTo>
                    <a:lnTo>
                      <a:pt x="247" y="346"/>
                    </a:lnTo>
                    <a:cubicBezTo>
                      <a:pt x="194" y="346"/>
                      <a:pt x="150" y="302"/>
                      <a:pt x="150" y="249"/>
                    </a:cubicBezTo>
                    <a:cubicBezTo>
                      <a:pt x="150" y="196"/>
                      <a:pt x="194" y="151"/>
                      <a:pt x="247" y="151"/>
                    </a:cubicBezTo>
                    <a:cubicBezTo>
                      <a:pt x="300" y="151"/>
                      <a:pt x="345" y="196"/>
                      <a:pt x="345" y="249"/>
                    </a:cubicBezTo>
                    <a:cubicBezTo>
                      <a:pt x="345" y="302"/>
                      <a:pt x="300" y="346"/>
                      <a:pt x="247" y="346"/>
                    </a:cubicBezTo>
                    <a:close/>
                    <a:moveTo>
                      <a:pt x="71" y="249"/>
                    </a:moveTo>
                    <a:lnTo>
                      <a:pt x="71" y="249"/>
                    </a:lnTo>
                    <a:cubicBezTo>
                      <a:pt x="71" y="240"/>
                      <a:pt x="61" y="231"/>
                      <a:pt x="53" y="231"/>
                    </a:cubicBezTo>
                    <a:cubicBezTo>
                      <a:pt x="44" y="231"/>
                      <a:pt x="26" y="231"/>
                      <a:pt x="26" y="231"/>
                    </a:cubicBezTo>
                    <a:cubicBezTo>
                      <a:pt x="8" y="231"/>
                      <a:pt x="0" y="240"/>
                      <a:pt x="0" y="249"/>
                    </a:cubicBezTo>
                    <a:cubicBezTo>
                      <a:pt x="0" y="266"/>
                      <a:pt x="8" y="275"/>
                      <a:pt x="26" y="275"/>
                    </a:cubicBezTo>
                    <a:cubicBezTo>
                      <a:pt x="26" y="275"/>
                      <a:pt x="44" y="275"/>
                      <a:pt x="53" y="275"/>
                    </a:cubicBezTo>
                    <a:cubicBezTo>
                      <a:pt x="61" y="275"/>
                      <a:pt x="71" y="266"/>
                      <a:pt x="71" y="249"/>
                    </a:cubicBezTo>
                    <a:close/>
                    <a:moveTo>
                      <a:pt x="247" y="80"/>
                    </a:moveTo>
                    <a:lnTo>
                      <a:pt x="247" y="80"/>
                    </a:lnTo>
                    <a:cubicBezTo>
                      <a:pt x="256" y="80"/>
                      <a:pt x="265" y="62"/>
                      <a:pt x="265" y="53"/>
                    </a:cubicBezTo>
                    <a:cubicBezTo>
                      <a:pt x="265" y="45"/>
                      <a:pt x="265" y="36"/>
                      <a:pt x="265" y="27"/>
                    </a:cubicBezTo>
                    <a:cubicBezTo>
                      <a:pt x="265" y="18"/>
                      <a:pt x="256" y="0"/>
                      <a:pt x="247" y="0"/>
                    </a:cubicBezTo>
                    <a:cubicBezTo>
                      <a:pt x="239" y="0"/>
                      <a:pt x="230" y="18"/>
                      <a:pt x="230" y="27"/>
                    </a:cubicBezTo>
                    <a:cubicBezTo>
                      <a:pt x="230" y="36"/>
                      <a:pt x="230" y="45"/>
                      <a:pt x="230" y="53"/>
                    </a:cubicBezTo>
                    <a:cubicBezTo>
                      <a:pt x="230" y="62"/>
                      <a:pt x="239" y="80"/>
                      <a:pt x="247" y="80"/>
                    </a:cubicBezTo>
                    <a:close/>
                    <a:moveTo>
                      <a:pt x="247" y="426"/>
                    </a:moveTo>
                    <a:lnTo>
                      <a:pt x="247" y="426"/>
                    </a:lnTo>
                    <a:cubicBezTo>
                      <a:pt x="239" y="426"/>
                      <a:pt x="230" y="435"/>
                      <a:pt x="230" y="453"/>
                    </a:cubicBezTo>
                    <a:lnTo>
                      <a:pt x="230" y="470"/>
                    </a:lnTo>
                    <a:cubicBezTo>
                      <a:pt x="230" y="488"/>
                      <a:pt x="239" y="497"/>
                      <a:pt x="247" y="497"/>
                    </a:cubicBezTo>
                    <a:cubicBezTo>
                      <a:pt x="256" y="497"/>
                      <a:pt x="265" y="488"/>
                      <a:pt x="265" y="470"/>
                    </a:cubicBezTo>
                    <a:lnTo>
                      <a:pt x="265" y="453"/>
                    </a:lnTo>
                    <a:cubicBezTo>
                      <a:pt x="265" y="435"/>
                      <a:pt x="256" y="426"/>
                      <a:pt x="247" y="426"/>
                    </a:cubicBezTo>
                    <a:close/>
                    <a:moveTo>
                      <a:pt x="434" y="98"/>
                    </a:moveTo>
                    <a:lnTo>
                      <a:pt x="434" y="98"/>
                    </a:lnTo>
                    <a:cubicBezTo>
                      <a:pt x="443" y="89"/>
                      <a:pt x="443" y="72"/>
                      <a:pt x="434" y="62"/>
                    </a:cubicBezTo>
                    <a:cubicBezTo>
                      <a:pt x="425" y="53"/>
                      <a:pt x="416" y="62"/>
                      <a:pt x="398" y="72"/>
                    </a:cubicBezTo>
                    <a:cubicBezTo>
                      <a:pt x="398" y="72"/>
                      <a:pt x="390" y="80"/>
                      <a:pt x="380" y="89"/>
                    </a:cubicBezTo>
                    <a:cubicBezTo>
                      <a:pt x="372" y="98"/>
                      <a:pt x="372" y="107"/>
                      <a:pt x="380" y="116"/>
                    </a:cubicBezTo>
                    <a:cubicBezTo>
                      <a:pt x="390" y="125"/>
                      <a:pt x="407" y="125"/>
                      <a:pt x="416" y="116"/>
                    </a:cubicBezTo>
                    <a:cubicBezTo>
                      <a:pt x="416" y="107"/>
                      <a:pt x="425" y="98"/>
                      <a:pt x="434" y="98"/>
                    </a:cubicBezTo>
                    <a:close/>
                    <a:moveTo>
                      <a:pt x="79" y="391"/>
                    </a:moveTo>
                    <a:lnTo>
                      <a:pt x="79" y="391"/>
                    </a:lnTo>
                    <a:cubicBezTo>
                      <a:pt x="79" y="391"/>
                      <a:pt x="71" y="400"/>
                      <a:pt x="61" y="408"/>
                    </a:cubicBezTo>
                    <a:cubicBezTo>
                      <a:pt x="53" y="417"/>
                      <a:pt x="53" y="426"/>
                      <a:pt x="61" y="435"/>
                    </a:cubicBezTo>
                    <a:cubicBezTo>
                      <a:pt x="71" y="444"/>
                      <a:pt x="79" y="444"/>
                      <a:pt x="97" y="435"/>
                    </a:cubicBezTo>
                    <a:lnTo>
                      <a:pt x="106" y="417"/>
                    </a:lnTo>
                    <a:cubicBezTo>
                      <a:pt x="124" y="408"/>
                      <a:pt x="124" y="391"/>
                      <a:pt x="115" y="381"/>
                    </a:cubicBezTo>
                    <a:cubicBezTo>
                      <a:pt x="106" y="381"/>
                      <a:pt x="88" y="381"/>
                      <a:pt x="79" y="391"/>
                    </a:cubicBezTo>
                    <a:close/>
                    <a:moveTo>
                      <a:pt x="97" y="72"/>
                    </a:moveTo>
                    <a:lnTo>
                      <a:pt x="97" y="72"/>
                    </a:lnTo>
                    <a:cubicBezTo>
                      <a:pt x="79" y="62"/>
                      <a:pt x="71" y="53"/>
                      <a:pt x="61" y="62"/>
                    </a:cubicBezTo>
                    <a:cubicBezTo>
                      <a:pt x="53" y="72"/>
                      <a:pt x="53" y="89"/>
                      <a:pt x="61" y="98"/>
                    </a:cubicBezTo>
                    <a:cubicBezTo>
                      <a:pt x="71" y="98"/>
                      <a:pt x="79" y="107"/>
                      <a:pt x="79" y="116"/>
                    </a:cubicBezTo>
                    <a:cubicBezTo>
                      <a:pt x="88" y="125"/>
                      <a:pt x="106" y="125"/>
                      <a:pt x="115" y="116"/>
                    </a:cubicBezTo>
                    <a:cubicBezTo>
                      <a:pt x="124" y="107"/>
                      <a:pt x="124" y="98"/>
                      <a:pt x="106" y="89"/>
                    </a:cubicBezTo>
                    <a:cubicBezTo>
                      <a:pt x="106" y="80"/>
                      <a:pt x="97" y="72"/>
                      <a:pt x="97" y="72"/>
                    </a:cubicBezTo>
                    <a:close/>
                    <a:moveTo>
                      <a:pt x="380" y="417"/>
                    </a:moveTo>
                    <a:lnTo>
                      <a:pt x="380" y="417"/>
                    </a:lnTo>
                    <a:cubicBezTo>
                      <a:pt x="390" y="417"/>
                      <a:pt x="398" y="435"/>
                      <a:pt x="398" y="435"/>
                    </a:cubicBezTo>
                    <a:cubicBezTo>
                      <a:pt x="416" y="444"/>
                      <a:pt x="425" y="444"/>
                      <a:pt x="434" y="435"/>
                    </a:cubicBezTo>
                    <a:cubicBezTo>
                      <a:pt x="443" y="426"/>
                      <a:pt x="443" y="417"/>
                      <a:pt x="434" y="408"/>
                    </a:cubicBezTo>
                    <a:cubicBezTo>
                      <a:pt x="425" y="400"/>
                      <a:pt x="416" y="391"/>
                      <a:pt x="416" y="391"/>
                    </a:cubicBezTo>
                    <a:cubicBezTo>
                      <a:pt x="407" y="381"/>
                      <a:pt x="390" y="381"/>
                      <a:pt x="380" y="381"/>
                    </a:cubicBezTo>
                    <a:cubicBezTo>
                      <a:pt x="372" y="391"/>
                      <a:pt x="372" y="408"/>
                      <a:pt x="380" y="417"/>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73" name="Freeform 88"/>
              <p:cNvSpPr>
                <a:spLocks noChangeArrowheads="1"/>
              </p:cNvSpPr>
              <p:nvPr/>
            </p:nvSpPr>
            <p:spPr bwMode="auto">
              <a:xfrm>
                <a:off x="6577315" y="4472263"/>
                <a:ext cx="245556" cy="149606"/>
              </a:xfrm>
              <a:custGeom>
                <a:avLst/>
                <a:gdLst>
                  <a:gd name="T0" fmla="*/ 186 w 498"/>
                  <a:gd name="T1" fmla="*/ 9 h 303"/>
                  <a:gd name="T2" fmla="*/ 186 w 498"/>
                  <a:gd name="T3" fmla="*/ 9 h 303"/>
                  <a:gd name="T4" fmla="*/ 160 w 498"/>
                  <a:gd name="T5" fmla="*/ 9 h 303"/>
                  <a:gd name="T6" fmla="*/ 0 w 498"/>
                  <a:gd name="T7" fmla="*/ 151 h 303"/>
                  <a:gd name="T8" fmla="*/ 160 w 498"/>
                  <a:gd name="T9" fmla="*/ 293 h 303"/>
                  <a:gd name="T10" fmla="*/ 186 w 498"/>
                  <a:gd name="T11" fmla="*/ 293 h 303"/>
                  <a:gd name="T12" fmla="*/ 186 w 498"/>
                  <a:gd name="T13" fmla="*/ 266 h 303"/>
                  <a:gd name="T14" fmla="*/ 62 w 498"/>
                  <a:gd name="T15" fmla="*/ 151 h 303"/>
                  <a:gd name="T16" fmla="*/ 186 w 498"/>
                  <a:gd name="T17" fmla="*/ 45 h 303"/>
                  <a:gd name="T18" fmla="*/ 186 w 498"/>
                  <a:gd name="T19" fmla="*/ 9 h 303"/>
                  <a:gd name="T20" fmla="*/ 337 w 498"/>
                  <a:gd name="T21" fmla="*/ 9 h 303"/>
                  <a:gd name="T22" fmla="*/ 337 w 498"/>
                  <a:gd name="T23" fmla="*/ 9 h 303"/>
                  <a:gd name="T24" fmla="*/ 311 w 498"/>
                  <a:gd name="T25" fmla="*/ 9 h 303"/>
                  <a:gd name="T26" fmla="*/ 311 w 498"/>
                  <a:gd name="T27" fmla="*/ 45 h 303"/>
                  <a:gd name="T28" fmla="*/ 434 w 498"/>
                  <a:gd name="T29" fmla="*/ 151 h 303"/>
                  <a:gd name="T30" fmla="*/ 311 w 498"/>
                  <a:gd name="T31" fmla="*/ 266 h 303"/>
                  <a:gd name="T32" fmla="*/ 311 w 498"/>
                  <a:gd name="T33" fmla="*/ 293 h 303"/>
                  <a:gd name="T34" fmla="*/ 337 w 498"/>
                  <a:gd name="T35" fmla="*/ 293 h 303"/>
                  <a:gd name="T36" fmla="*/ 497 w 498"/>
                  <a:gd name="T37" fmla="*/ 151 h 303"/>
                  <a:gd name="T38" fmla="*/ 337 w 498"/>
                  <a:gd name="T39" fmla="*/ 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303">
                    <a:moveTo>
                      <a:pt x="186" y="9"/>
                    </a:moveTo>
                    <a:lnTo>
                      <a:pt x="186" y="9"/>
                    </a:lnTo>
                    <a:cubicBezTo>
                      <a:pt x="178" y="0"/>
                      <a:pt x="168" y="0"/>
                      <a:pt x="160" y="9"/>
                    </a:cubicBezTo>
                    <a:cubicBezTo>
                      <a:pt x="0" y="151"/>
                      <a:pt x="0" y="151"/>
                      <a:pt x="0" y="151"/>
                    </a:cubicBezTo>
                    <a:cubicBezTo>
                      <a:pt x="160" y="293"/>
                      <a:pt x="160" y="293"/>
                      <a:pt x="160" y="293"/>
                    </a:cubicBezTo>
                    <a:cubicBezTo>
                      <a:pt x="168" y="302"/>
                      <a:pt x="178" y="302"/>
                      <a:pt x="186" y="293"/>
                    </a:cubicBezTo>
                    <a:cubicBezTo>
                      <a:pt x="195" y="283"/>
                      <a:pt x="195" y="274"/>
                      <a:pt x="186" y="266"/>
                    </a:cubicBezTo>
                    <a:cubicBezTo>
                      <a:pt x="62" y="151"/>
                      <a:pt x="62" y="151"/>
                      <a:pt x="62" y="151"/>
                    </a:cubicBezTo>
                    <a:cubicBezTo>
                      <a:pt x="186" y="45"/>
                      <a:pt x="186" y="45"/>
                      <a:pt x="186" y="45"/>
                    </a:cubicBezTo>
                    <a:cubicBezTo>
                      <a:pt x="195" y="35"/>
                      <a:pt x="195" y="18"/>
                      <a:pt x="186" y="9"/>
                    </a:cubicBezTo>
                    <a:close/>
                    <a:moveTo>
                      <a:pt x="337" y="9"/>
                    </a:moveTo>
                    <a:lnTo>
                      <a:pt x="337" y="9"/>
                    </a:lnTo>
                    <a:cubicBezTo>
                      <a:pt x="328" y="0"/>
                      <a:pt x="319" y="0"/>
                      <a:pt x="311" y="9"/>
                    </a:cubicBezTo>
                    <a:cubicBezTo>
                      <a:pt x="302" y="18"/>
                      <a:pt x="302" y="35"/>
                      <a:pt x="311" y="45"/>
                    </a:cubicBezTo>
                    <a:cubicBezTo>
                      <a:pt x="434" y="151"/>
                      <a:pt x="434" y="151"/>
                      <a:pt x="434" y="151"/>
                    </a:cubicBezTo>
                    <a:cubicBezTo>
                      <a:pt x="311" y="266"/>
                      <a:pt x="311" y="266"/>
                      <a:pt x="311" y="266"/>
                    </a:cubicBezTo>
                    <a:cubicBezTo>
                      <a:pt x="302" y="274"/>
                      <a:pt x="302" y="283"/>
                      <a:pt x="311" y="293"/>
                    </a:cubicBezTo>
                    <a:cubicBezTo>
                      <a:pt x="319" y="302"/>
                      <a:pt x="328" y="302"/>
                      <a:pt x="337" y="293"/>
                    </a:cubicBezTo>
                    <a:cubicBezTo>
                      <a:pt x="497" y="151"/>
                      <a:pt x="497" y="151"/>
                      <a:pt x="497" y="151"/>
                    </a:cubicBezTo>
                    <a:lnTo>
                      <a:pt x="337" y="9"/>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74" name="Freeform 90"/>
              <p:cNvSpPr>
                <a:spLocks noChangeArrowheads="1"/>
              </p:cNvSpPr>
              <p:nvPr/>
            </p:nvSpPr>
            <p:spPr bwMode="auto">
              <a:xfrm>
                <a:off x="3154731" y="4485272"/>
                <a:ext cx="245558" cy="121419"/>
              </a:xfrm>
              <a:custGeom>
                <a:avLst/>
                <a:gdLst>
                  <a:gd name="T0" fmla="*/ 444 w 498"/>
                  <a:gd name="T1" fmla="*/ 0 h 248"/>
                  <a:gd name="T2" fmla="*/ 444 w 498"/>
                  <a:gd name="T3" fmla="*/ 0 h 248"/>
                  <a:gd name="T4" fmla="*/ 53 w 498"/>
                  <a:gd name="T5" fmla="*/ 0 h 248"/>
                  <a:gd name="T6" fmla="*/ 0 w 498"/>
                  <a:gd name="T7" fmla="*/ 53 h 248"/>
                  <a:gd name="T8" fmla="*/ 0 w 498"/>
                  <a:gd name="T9" fmla="*/ 203 h 248"/>
                  <a:gd name="T10" fmla="*/ 53 w 498"/>
                  <a:gd name="T11" fmla="*/ 247 h 248"/>
                  <a:gd name="T12" fmla="*/ 444 w 498"/>
                  <a:gd name="T13" fmla="*/ 247 h 248"/>
                  <a:gd name="T14" fmla="*/ 497 w 498"/>
                  <a:gd name="T15" fmla="*/ 203 h 248"/>
                  <a:gd name="T16" fmla="*/ 497 w 498"/>
                  <a:gd name="T17" fmla="*/ 53 h 248"/>
                  <a:gd name="T18" fmla="*/ 444 w 498"/>
                  <a:gd name="T19" fmla="*/ 0 h 248"/>
                  <a:gd name="T20" fmla="*/ 444 w 498"/>
                  <a:gd name="T21" fmla="*/ 203 h 248"/>
                  <a:gd name="T22" fmla="*/ 444 w 498"/>
                  <a:gd name="T23" fmla="*/ 203 h 248"/>
                  <a:gd name="T24" fmla="*/ 53 w 498"/>
                  <a:gd name="T25" fmla="*/ 203 h 248"/>
                  <a:gd name="T26" fmla="*/ 53 w 498"/>
                  <a:gd name="T27" fmla="*/ 53 h 248"/>
                  <a:gd name="T28" fmla="*/ 444 w 498"/>
                  <a:gd name="T29" fmla="*/ 53 h 248"/>
                  <a:gd name="T30" fmla="*/ 444 w 498"/>
                  <a:gd name="T31" fmla="*/ 203 h 248"/>
                  <a:gd name="T32" fmla="*/ 426 w 498"/>
                  <a:gd name="T33" fmla="*/ 79 h 248"/>
                  <a:gd name="T34" fmla="*/ 426 w 498"/>
                  <a:gd name="T35" fmla="*/ 79 h 248"/>
                  <a:gd name="T36" fmla="*/ 319 w 498"/>
                  <a:gd name="T37" fmla="*/ 79 h 248"/>
                  <a:gd name="T38" fmla="*/ 319 w 498"/>
                  <a:gd name="T39" fmla="*/ 177 h 248"/>
                  <a:gd name="T40" fmla="*/ 426 w 498"/>
                  <a:gd name="T41" fmla="*/ 177 h 248"/>
                  <a:gd name="T42" fmla="*/ 426 w 498"/>
                  <a:gd name="T43" fmla="*/ 79 h 248"/>
                  <a:gd name="T44" fmla="*/ 178 w 498"/>
                  <a:gd name="T45" fmla="*/ 79 h 248"/>
                  <a:gd name="T46" fmla="*/ 178 w 498"/>
                  <a:gd name="T47" fmla="*/ 79 h 248"/>
                  <a:gd name="T48" fmla="*/ 72 w 498"/>
                  <a:gd name="T49" fmla="*/ 79 h 248"/>
                  <a:gd name="T50" fmla="*/ 72 w 498"/>
                  <a:gd name="T51" fmla="*/ 177 h 248"/>
                  <a:gd name="T52" fmla="*/ 178 w 498"/>
                  <a:gd name="T53" fmla="*/ 177 h 248"/>
                  <a:gd name="T54" fmla="*/ 178 w 498"/>
                  <a:gd name="T55" fmla="*/ 79 h 248"/>
                  <a:gd name="T56" fmla="*/ 301 w 498"/>
                  <a:gd name="T57" fmla="*/ 79 h 248"/>
                  <a:gd name="T58" fmla="*/ 301 w 498"/>
                  <a:gd name="T59" fmla="*/ 79 h 248"/>
                  <a:gd name="T60" fmla="*/ 195 w 498"/>
                  <a:gd name="T61" fmla="*/ 79 h 248"/>
                  <a:gd name="T62" fmla="*/ 195 w 498"/>
                  <a:gd name="T63" fmla="*/ 177 h 248"/>
                  <a:gd name="T64" fmla="*/ 301 w 498"/>
                  <a:gd name="T65" fmla="*/ 177 h 248"/>
                  <a:gd name="T66" fmla="*/ 301 w 498"/>
                  <a:gd name="T67"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8" h="248">
                    <a:moveTo>
                      <a:pt x="444" y="0"/>
                    </a:moveTo>
                    <a:lnTo>
                      <a:pt x="444" y="0"/>
                    </a:lnTo>
                    <a:cubicBezTo>
                      <a:pt x="53" y="0"/>
                      <a:pt x="53" y="0"/>
                      <a:pt x="53" y="0"/>
                    </a:cubicBezTo>
                    <a:cubicBezTo>
                      <a:pt x="18" y="0"/>
                      <a:pt x="0" y="26"/>
                      <a:pt x="0" y="53"/>
                    </a:cubicBezTo>
                    <a:cubicBezTo>
                      <a:pt x="0" y="203"/>
                      <a:pt x="0" y="203"/>
                      <a:pt x="0" y="203"/>
                    </a:cubicBezTo>
                    <a:cubicBezTo>
                      <a:pt x="0" y="230"/>
                      <a:pt x="18" y="247"/>
                      <a:pt x="53" y="247"/>
                    </a:cubicBezTo>
                    <a:cubicBezTo>
                      <a:pt x="444" y="247"/>
                      <a:pt x="444" y="247"/>
                      <a:pt x="444" y="247"/>
                    </a:cubicBezTo>
                    <a:cubicBezTo>
                      <a:pt x="470" y="247"/>
                      <a:pt x="497" y="230"/>
                      <a:pt x="497" y="203"/>
                    </a:cubicBezTo>
                    <a:cubicBezTo>
                      <a:pt x="497" y="53"/>
                      <a:pt x="497" y="53"/>
                      <a:pt x="497" y="53"/>
                    </a:cubicBezTo>
                    <a:cubicBezTo>
                      <a:pt x="497" y="26"/>
                      <a:pt x="470" y="0"/>
                      <a:pt x="444" y="0"/>
                    </a:cubicBezTo>
                    <a:close/>
                    <a:moveTo>
                      <a:pt x="444" y="203"/>
                    </a:moveTo>
                    <a:lnTo>
                      <a:pt x="444" y="203"/>
                    </a:lnTo>
                    <a:cubicBezTo>
                      <a:pt x="53" y="203"/>
                      <a:pt x="53" y="203"/>
                      <a:pt x="53" y="203"/>
                    </a:cubicBezTo>
                    <a:cubicBezTo>
                      <a:pt x="53" y="53"/>
                      <a:pt x="53" y="53"/>
                      <a:pt x="53" y="53"/>
                    </a:cubicBezTo>
                    <a:cubicBezTo>
                      <a:pt x="444" y="53"/>
                      <a:pt x="444" y="53"/>
                      <a:pt x="444" y="53"/>
                    </a:cubicBezTo>
                    <a:lnTo>
                      <a:pt x="444" y="203"/>
                    </a:lnTo>
                    <a:close/>
                    <a:moveTo>
                      <a:pt x="426" y="79"/>
                    </a:moveTo>
                    <a:lnTo>
                      <a:pt x="426" y="79"/>
                    </a:lnTo>
                    <a:cubicBezTo>
                      <a:pt x="319" y="79"/>
                      <a:pt x="319" y="79"/>
                      <a:pt x="319" y="79"/>
                    </a:cubicBezTo>
                    <a:cubicBezTo>
                      <a:pt x="319" y="177"/>
                      <a:pt x="319" y="177"/>
                      <a:pt x="319" y="177"/>
                    </a:cubicBezTo>
                    <a:cubicBezTo>
                      <a:pt x="426" y="177"/>
                      <a:pt x="426" y="177"/>
                      <a:pt x="426" y="177"/>
                    </a:cubicBezTo>
                    <a:lnTo>
                      <a:pt x="426" y="79"/>
                    </a:lnTo>
                    <a:close/>
                    <a:moveTo>
                      <a:pt x="178" y="79"/>
                    </a:moveTo>
                    <a:lnTo>
                      <a:pt x="178" y="79"/>
                    </a:lnTo>
                    <a:cubicBezTo>
                      <a:pt x="72" y="79"/>
                      <a:pt x="72" y="79"/>
                      <a:pt x="72" y="79"/>
                    </a:cubicBezTo>
                    <a:cubicBezTo>
                      <a:pt x="72" y="177"/>
                      <a:pt x="72" y="177"/>
                      <a:pt x="72" y="177"/>
                    </a:cubicBezTo>
                    <a:cubicBezTo>
                      <a:pt x="178" y="177"/>
                      <a:pt x="178" y="177"/>
                      <a:pt x="178" y="177"/>
                    </a:cubicBezTo>
                    <a:lnTo>
                      <a:pt x="178"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75" name="Freeform 91"/>
              <p:cNvSpPr>
                <a:spLocks noChangeArrowheads="1"/>
              </p:cNvSpPr>
              <p:nvPr/>
            </p:nvSpPr>
            <p:spPr bwMode="auto">
              <a:xfrm>
                <a:off x="3643672" y="4485272"/>
                <a:ext cx="245556" cy="121419"/>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 name="T44" fmla="*/ 301 w 497"/>
                  <a:gd name="T45" fmla="*/ 79 h 248"/>
                  <a:gd name="T46" fmla="*/ 301 w 497"/>
                  <a:gd name="T47" fmla="*/ 79 h 248"/>
                  <a:gd name="T48" fmla="*/ 195 w 497"/>
                  <a:gd name="T49" fmla="*/ 79 h 248"/>
                  <a:gd name="T50" fmla="*/ 195 w 497"/>
                  <a:gd name="T51" fmla="*/ 177 h 248"/>
                  <a:gd name="T52" fmla="*/ 301 w 497"/>
                  <a:gd name="T53" fmla="*/ 177 h 248"/>
                  <a:gd name="T54" fmla="*/ 301 w 497"/>
                  <a:gd name="T55"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69" y="247"/>
                      <a:pt x="496" y="230"/>
                      <a:pt x="496" y="203"/>
                    </a:cubicBezTo>
                    <a:cubicBezTo>
                      <a:pt x="496" y="53"/>
                      <a:pt x="496" y="53"/>
                      <a:pt x="496" y="53"/>
                    </a:cubicBezTo>
                    <a:cubicBezTo>
                      <a:pt x="496" y="26"/>
                      <a:pt x="469"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76" name="Freeform 92"/>
              <p:cNvSpPr>
                <a:spLocks noChangeArrowheads="1"/>
              </p:cNvSpPr>
              <p:nvPr/>
            </p:nvSpPr>
            <p:spPr bwMode="auto">
              <a:xfrm>
                <a:off x="4132612" y="4485272"/>
                <a:ext cx="245558" cy="121419"/>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70" y="247"/>
                      <a:pt x="496" y="230"/>
                      <a:pt x="496" y="203"/>
                    </a:cubicBezTo>
                    <a:cubicBezTo>
                      <a:pt x="496" y="53"/>
                      <a:pt x="496" y="53"/>
                      <a:pt x="496" y="53"/>
                    </a:cubicBezTo>
                    <a:cubicBezTo>
                      <a:pt x="496" y="26"/>
                      <a:pt x="470"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77" name="Freeform 93"/>
              <p:cNvSpPr>
                <a:spLocks noChangeArrowheads="1"/>
              </p:cNvSpPr>
              <p:nvPr/>
            </p:nvSpPr>
            <p:spPr bwMode="auto">
              <a:xfrm>
                <a:off x="4621552" y="4485272"/>
                <a:ext cx="245556" cy="121419"/>
              </a:xfrm>
              <a:custGeom>
                <a:avLst/>
                <a:gdLst>
                  <a:gd name="T0" fmla="*/ 442 w 497"/>
                  <a:gd name="T1" fmla="*/ 0 h 248"/>
                  <a:gd name="T2" fmla="*/ 442 w 497"/>
                  <a:gd name="T3" fmla="*/ 0 h 248"/>
                  <a:gd name="T4" fmla="*/ 53 w 497"/>
                  <a:gd name="T5" fmla="*/ 0 h 248"/>
                  <a:gd name="T6" fmla="*/ 0 w 497"/>
                  <a:gd name="T7" fmla="*/ 53 h 248"/>
                  <a:gd name="T8" fmla="*/ 0 w 497"/>
                  <a:gd name="T9" fmla="*/ 203 h 248"/>
                  <a:gd name="T10" fmla="*/ 53 w 497"/>
                  <a:gd name="T11" fmla="*/ 247 h 248"/>
                  <a:gd name="T12" fmla="*/ 442 w 497"/>
                  <a:gd name="T13" fmla="*/ 247 h 248"/>
                  <a:gd name="T14" fmla="*/ 496 w 497"/>
                  <a:gd name="T15" fmla="*/ 203 h 248"/>
                  <a:gd name="T16" fmla="*/ 496 w 497"/>
                  <a:gd name="T17" fmla="*/ 53 h 248"/>
                  <a:gd name="T18" fmla="*/ 442 w 497"/>
                  <a:gd name="T19" fmla="*/ 0 h 248"/>
                  <a:gd name="T20" fmla="*/ 442 w 497"/>
                  <a:gd name="T21" fmla="*/ 203 h 248"/>
                  <a:gd name="T22" fmla="*/ 442 w 497"/>
                  <a:gd name="T23" fmla="*/ 203 h 248"/>
                  <a:gd name="T24" fmla="*/ 53 w 497"/>
                  <a:gd name="T25" fmla="*/ 203 h 248"/>
                  <a:gd name="T26" fmla="*/ 53 w 497"/>
                  <a:gd name="T27" fmla="*/ 53 h 248"/>
                  <a:gd name="T28" fmla="*/ 442 w 497"/>
                  <a:gd name="T29" fmla="*/ 53 h 248"/>
                  <a:gd name="T30" fmla="*/ 442 w 497"/>
                  <a:gd name="T31" fmla="*/ 20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248">
                    <a:moveTo>
                      <a:pt x="442" y="0"/>
                    </a:moveTo>
                    <a:lnTo>
                      <a:pt x="442" y="0"/>
                    </a:lnTo>
                    <a:cubicBezTo>
                      <a:pt x="53" y="0"/>
                      <a:pt x="53" y="0"/>
                      <a:pt x="53" y="0"/>
                    </a:cubicBezTo>
                    <a:cubicBezTo>
                      <a:pt x="17" y="0"/>
                      <a:pt x="0" y="26"/>
                      <a:pt x="0" y="53"/>
                    </a:cubicBezTo>
                    <a:cubicBezTo>
                      <a:pt x="0" y="203"/>
                      <a:pt x="0" y="203"/>
                      <a:pt x="0" y="203"/>
                    </a:cubicBezTo>
                    <a:cubicBezTo>
                      <a:pt x="0" y="230"/>
                      <a:pt x="17" y="247"/>
                      <a:pt x="53" y="247"/>
                    </a:cubicBezTo>
                    <a:cubicBezTo>
                      <a:pt x="442" y="247"/>
                      <a:pt x="442" y="247"/>
                      <a:pt x="442" y="247"/>
                    </a:cubicBezTo>
                    <a:cubicBezTo>
                      <a:pt x="470" y="247"/>
                      <a:pt x="496" y="230"/>
                      <a:pt x="496" y="203"/>
                    </a:cubicBezTo>
                    <a:cubicBezTo>
                      <a:pt x="496" y="53"/>
                      <a:pt x="496" y="53"/>
                      <a:pt x="496" y="53"/>
                    </a:cubicBezTo>
                    <a:cubicBezTo>
                      <a:pt x="496" y="26"/>
                      <a:pt x="470" y="0"/>
                      <a:pt x="442" y="0"/>
                    </a:cubicBezTo>
                    <a:close/>
                    <a:moveTo>
                      <a:pt x="442" y="203"/>
                    </a:moveTo>
                    <a:lnTo>
                      <a:pt x="442" y="203"/>
                    </a:lnTo>
                    <a:cubicBezTo>
                      <a:pt x="53" y="203"/>
                      <a:pt x="53" y="203"/>
                      <a:pt x="53" y="203"/>
                    </a:cubicBezTo>
                    <a:cubicBezTo>
                      <a:pt x="53" y="53"/>
                      <a:pt x="53" y="53"/>
                      <a:pt x="53" y="53"/>
                    </a:cubicBezTo>
                    <a:cubicBezTo>
                      <a:pt x="442" y="53"/>
                      <a:pt x="442" y="53"/>
                      <a:pt x="442" y="53"/>
                    </a:cubicBezTo>
                    <a:lnTo>
                      <a:pt x="442" y="203"/>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78" name="Freeform 96"/>
              <p:cNvSpPr>
                <a:spLocks noChangeArrowheads="1"/>
              </p:cNvSpPr>
              <p:nvPr/>
            </p:nvSpPr>
            <p:spPr bwMode="auto">
              <a:xfrm>
                <a:off x="7066254" y="4441909"/>
                <a:ext cx="245558" cy="214650"/>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79" name="Freeform 107"/>
              <p:cNvSpPr>
                <a:spLocks noChangeArrowheads="1"/>
              </p:cNvSpPr>
              <p:nvPr/>
            </p:nvSpPr>
            <p:spPr bwMode="auto">
              <a:xfrm>
                <a:off x="7555195" y="4493945"/>
                <a:ext cx="245556" cy="108409"/>
              </a:xfrm>
              <a:custGeom>
                <a:avLst/>
                <a:gdLst>
                  <a:gd name="T0" fmla="*/ 399 w 497"/>
                  <a:gd name="T1" fmla="*/ 0 h 222"/>
                  <a:gd name="T2" fmla="*/ 399 w 497"/>
                  <a:gd name="T3" fmla="*/ 0 h 222"/>
                  <a:gd name="T4" fmla="*/ 248 w 497"/>
                  <a:gd name="T5" fmla="*/ 70 h 222"/>
                  <a:gd name="T6" fmla="*/ 97 w 497"/>
                  <a:gd name="T7" fmla="*/ 0 h 222"/>
                  <a:gd name="T8" fmla="*/ 0 w 497"/>
                  <a:gd name="T9" fmla="*/ 106 h 222"/>
                  <a:gd name="T10" fmla="*/ 97 w 497"/>
                  <a:gd name="T11" fmla="*/ 221 h 222"/>
                  <a:gd name="T12" fmla="*/ 97 w 497"/>
                  <a:gd name="T13" fmla="*/ 221 h 222"/>
                  <a:gd name="T14" fmla="*/ 248 w 497"/>
                  <a:gd name="T15" fmla="*/ 141 h 222"/>
                  <a:gd name="T16" fmla="*/ 399 w 497"/>
                  <a:gd name="T17" fmla="*/ 221 h 222"/>
                  <a:gd name="T18" fmla="*/ 496 w 497"/>
                  <a:gd name="T19" fmla="*/ 106 h 222"/>
                  <a:gd name="T20" fmla="*/ 399 w 497"/>
                  <a:gd name="T21" fmla="*/ 0 h 222"/>
                  <a:gd name="T22" fmla="*/ 97 w 497"/>
                  <a:gd name="T23" fmla="*/ 176 h 222"/>
                  <a:gd name="T24" fmla="*/ 97 w 497"/>
                  <a:gd name="T25" fmla="*/ 176 h 222"/>
                  <a:gd name="T26" fmla="*/ 44 w 497"/>
                  <a:gd name="T27" fmla="*/ 106 h 222"/>
                  <a:gd name="T28" fmla="*/ 97 w 497"/>
                  <a:gd name="T29" fmla="*/ 44 h 222"/>
                  <a:gd name="T30" fmla="*/ 222 w 497"/>
                  <a:gd name="T31" fmla="*/ 106 h 222"/>
                  <a:gd name="T32" fmla="*/ 97 w 497"/>
                  <a:gd name="T33" fmla="*/ 176 h 222"/>
                  <a:gd name="T34" fmla="*/ 399 w 497"/>
                  <a:gd name="T35" fmla="*/ 176 h 222"/>
                  <a:gd name="T36" fmla="*/ 399 w 497"/>
                  <a:gd name="T37" fmla="*/ 176 h 222"/>
                  <a:gd name="T38" fmla="*/ 275 w 497"/>
                  <a:gd name="T39" fmla="*/ 106 h 222"/>
                  <a:gd name="T40" fmla="*/ 399 w 497"/>
                  <a:gd name="T41" fmla="*/ 44 h 222"/>
                  <a:gd name="T42" fmla="*/ 452 w 497"/>
                  <a:gd name="T43" fmla="*/ 106 h 222"/>
                  <a:gd name="T44" fmla="*/ 399 w 497"/>
                  <a:gd name="T45" fmla="*/ 17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7" h="222">
                    <a:moveTo>
                      <a:pt x="399" y="0"/>
                    </a:moveTo>
                    <a:lnTo>
                      <a:pt x="399" y="0"/>
                    </a:lnTo>
                    <a:cubicBezTo>
                      <a:pt x="345" y="0"/>
                      <a:pt x="284" y="26"/>
                      <a:pt x="248" y="70"/>
                    </a:cubicBezTo>
                    <a:cubicBezTo>
                      <a:pt x="213" y="26"/>
                      <a:pt x="151" y="0"/>
                      <a:pt x="97" y="0"/>
                    </a:cubicBezTo>
                    <a:cubicBezTo>
                      <a:pt x="53" y="0"/>
                      <a:pt x="0" y="26"/>
                      <a:pt x="0" y="106"/>
                    </a:cubicBezTo>
                    <a:cubicBezTo>
                      <a:pt x="0" y="185"/>
                      <a:pt x="53" y="221"/>
                      <a:pt x="97" y="221"/>
                    </a:cubicBezTo>
                    <a:lnTo>
                      <a:pt x="97" y="221"/>
                    </a:lnTo>
                    <a:cubicBezTo>
                      <a:pt x="151" y="221"/>
                      <a:pt x="213" y="185"/>
                      <a:pt x="248" y="141"/>
                    </a:cubicBezTo>
                    <a:cubicBezTo>
                      <a:pt x="284" y="185"/>
                      <a:pt x="345" y="221"/>
                      <a:pt x="399" y="221"/>
                    </a:cubicBezTo>
                    <a:cubicBezTo>
                      <a:pt x="443" y="221"/>
                      <a:pt x="496" y="185"/>
                      <a:pt x="496" y="106"/>
                    </a:cubicBezTo>
                    <a:cubicBezTo>
                      <a:pt x="496" y="26"/>
                      <a:pt x="443" y="0"/>
                      <a:pt x="399" y="0"/>
                    </a:cubicBezTo>
                    <a:close/>
                    <a:moveTo>
                      <a:pt x="97" y="176"/>
                    </a:moveTo>
                    <a:lnTo>
                      <a:pt x="97" y="176"/>
                    </a:lnTo>
                    <a:cubicBezTo>
                      <a:pt x="62" y="176"/>
                      <a:pt x="44" y="150"/>
                      <a:pt x="44" y="106"/>
                    </a:cubicBezTo>
                    <a:cubicBezTo>
                      <a:pt x="44" y="61"/>
                      <a:pt x="62" y="44"/>
                      <a:pt x="97" y="44"/>
                    </a:cubicBezTo>
                    <a:cubicBezTo>
                      <a:pt x="142" y="44"/>
                      <a:pt x="195" y="70"/>
                      <a:pt x="222" y="106"/>
                    </a:cubicBezTo>
                    <a:cubicBezTo>
                      <a:pt x="195" y="150"/>
                      <a:pt x="142" y="176"/>
                      <a:pt x="97" y="176"/>
                    </a:cubicBezTo>
                    <a:close/>
                    <a:moveTo>
                      <a:pt x="399" y="176"/>
                    </a:moveTo>
                    <a:lnTo>
                      <a:pt x="399" y="176"/>
                    </a:lnTo>
                    <a:cubicBezTo>
                      <a:pt x="354" y="176"/>
                      <a:pt x="301" y="150"/>
                      <a:pt x="275" y="106"/>
                    </a:cubicBezTo>
                    <a:cubicBezTo>
                      <a:pt x="301" y="70"/>
                      <a:pt x="354" y="44"/>
                      <a:pt x="399" y="44"/>
                    </a:cubicBezTo>
                    <a:cubicBezTo>
                      <a:pt x="435" y="44"/>
                      <a:pt x="452" y="61"/>
                      <a:pt x="452" y="106"/>
                    </a:cubicBezTo>
                    <a:cubicBezTo>
                      <a:pt x="452" y="150"/>
                      <a:pt x="435" y="176"/>
                      <a:pt x="399" y="176"/>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80" name="Freeform 108"/>
              <p:cNvSpPr>
                <a:spLocks noChangeArrowheads="1"/>
              </p:cNvSpPr>
              <p:nvPr/>
            </p:nvSpPr>
            <p:spPr bwMode="auto">
              <a:xfrm>
                <a:off x="6088373" y="4424564"/>
                <a:ext cx="245558" cy="245006"/>
              </a:xfrm>
              <a:custGeom>
                <a:avLst/>
                <a:gdLst>
                  <a:gd name="T0" fmla="*/ 469 w 497"/>
                  <a:gd name="T1" fmla="*/ 231 h 498"/>
                  <a:gd name="T2" fmla="*/ 425 w 497"/>
                  <a:gd name="T3" fmla="*/ 249 h 498"/>
                  <a:gd name="T4" fmla="*/ 469 w 497"/>
                  <a:gd name="T5" fmla="*/ 275 h 498"/>
                  <a:gd name="T6" fmla="*/ 469 w 497"/>
                  <a:gd name="T7" fmla="*/ 231 h 498"/>
                  <a:gd name="T8" fmla="*/ 248 w 497"/>
                  <a:gd name="T9" fmla="*/ 116 h 498"/>
                  <a:gd name="T10" fmla="*/ 248 w 497"/>
                  <a:gd name="T11" fmla="*/ 391 h 498"/>
                  <a:gd name="T12" fmla="*/ 248 w 497"/>
                  <a:gd name="T13" fmla="*/ 116 h 498"/>
                  <a:gd name="T14" fmla="*/ 248 w 497"/>
                  <a:gd name="T15" fmla="*/ 346 h 498"/>
                  <a:gd name="T16" fmla="*/ 248 w 497"/>
                  <a:gd name="T17" fmla="*/ 151 h 498"/>
                  <a:gd name="T18" fmla="*/ 71 w 497"/>
                  <a:gd name="T19" fmla="*/ 249 h 498"/>
                  <a:gd name="T20" fmla="*/ 53 w 497"/>
                  <a:gd name="T21" fmla="*/ 231 h 498"/>
                  <a:gd name="T22" fmla="*/ 0 w 497"/>
                  <a:gd name="T23" fmla="*/ 249 h 498"/>
                  <a:gd name="T24" fmla="*/ 53 w 497"/>
                  <a:gd name="T25" fmla="*/ 275 h 498"/>
                  <a:gd name="T26" fmla="*/ 248 w 497"/>
                  <a:gd name="T27" fmla="*/ 80 h 498"/>
                  <a:gd name="T28" fmla="*/ 265 w 497"/>
                  <a:gd name="T29" fmla="*/ 53 h 498"/>
                  <a:gd name="T30" fmla="*/ 248 w 497"/>
                  <a:gd name="T31" fmla="*/ 0 h 498"/>
                  <a:gd name="T32" fmla="*/ 230 w 497"/>
                  <a:gd name="T33" fmla="*/ 53 h 498"/>
                  <a:gd name="T34" fmla="*/ 248 w 497"/>
                  <a:gd name="T35" fmla="*/ 426 h 498"/>
                  <a:gd name="T36" fmla="*/ 230 w 497"/>
                  <a:gd name="T37" fmla="*/ 453 h 498"/>
                  <a:gd name="T38" fmla="*/ 248 w 497"/>
                  <a:gd name="T39" fmla="*/ 497 h 498"/>
                  <a:gd name="T40" fmla="*/ 265 w 497"/>
                  <a:gd name="T41" fmla="*/ 453 h 498"/>
                  <a:gd name="T42" fmla="*/ 434 w 497"/>
                  <a:gd name="T43" fmla="*/ 98 h 498"/>
                  <a:gd name="T44" fmla="*/ 434 w 497"/>
                  <a:gd name="T45" fmla="*/ 62 h 498"/>
                  <a:gd name="T46" fmla="*/ 381 w 497"/>
                  <a:gd name="T47" fmla="*/ 89 h 498"/>
                  <a:gd name="T48" fmla="*/ 416 w 497"/>
                  <a:gd name="T49" fmla="*/ 116 h 498"/>
                  <a:gd name="T50" fmla="*/ 80 w 497"/>
                  <a:gd name="T51" fmla="*/ 391 h 498"/>
                  <a:gd name="T52" fmla="*/ 62 w 497"/>
                  <a:gd name="T53" fmla="*/ 408 h 498"/>
                  <a:gd name="T54" fmla="*/ 97 w 497"/>
                  <a:gd name="T55" fmla="*/ 435 h 498"/>
                  <a:gd name="T56" fmla="*/ 115 w 497"/>
                  <a:gd name="T57" fmla="*/ 381 h 498"/>
                  <a:gd name="T58" fmla="*/ 97 w 497"/>
                  <a:gd name="T59" fmla="*/ 72 h 498"/>
                  <a:gd name="T60" fmla="*/ 62 w 497"/>
                  <a:gd name="T61" fmla="*/ 62 h 498"/>
                  <a:gd name="T62" fmla="*/ 80 w 497"/>
                  <a:gd name="T63" fmla="*/ 116 h 498"/>
                  <a:gd name="T64" fmla="*/ 106 w 497"/>
                  <a:gd name="T65" fmla="*/ 89 h 498"/>
                  <a:gd name="T66" fmla="*/ 381 w 497"/>
                  <a:gd name="T67" fmla="*/ 417 h 498"/>
                  <a:gd name="T68" fmla="*/ 399 w 497"/>
                  <a:gd name="T69" fmla="*/ 435 h 498"/>
                  <a:gd name="T70" fmla="*/ 434 w 497"/>
                  <a:gd name="T71" fmla="*/ 408 h 498"/>
                  <a:gd name="T72" fmla="*/ 381 w 497"/>
                  <a:gd name="T73" fmla="*/ 38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98">
                    <a:moveTo>
                      <a:pt x="469" y="231"/>
                    </a:moveTo>
                    <a:lnTo>
                      <a:pt x="469" y="231"/>
                    </a:lnTo>
                    <a:cubicBezTo>
                      <a:pt x="469" y="231"/>
                      <a:pt x="452" y="231"/>
                      <a:pt x="443" y="231"/>
                    </a:cubicBezTo>
                    <a:cubicBezTo>
                      <a:pt x="434" y="231"/>
                      <a:pt x="425" y="240"/>
                      <a:pt x="425" y="249"/>
                    </a:cubicBezTo>
                    <a:cubicBezTo>
                      <a:pt x="425" y="266"/>
                      <a:pt x="434" y="275"/>
                      <a:pt x="443" y="275"/>
                    </a:cubicBezTo>
                    <a:cubicBezTo>
                      <a:pt x="452" y="275"/>
                      <a:pt x="469" y="275"/>
                      <a:pt x="469" y="275"/>
                    </a:cubicBezTo>
                    <a:cubicBezTo>
                      <a:pt x="487" y="275"/>
                      <a:pt x="496" y="266"/>
                      <a:pt x="496" y="249"/>
                    </a:cubicBezTo>
                    <a:cubicBezTo>
                      <a:pt x="496" y="240"/>
                      <a:pt x="487" y="231"/>
                      <a:pt x="469" y="231"/>
                    </a:cubicBezTo>
                    <a:close/>
                    <a:moveTo>
                      <a:pt x="248" y="116"/>
                    </a:moveTo>
                    <a:lnTo>
                      <a:pt x="248" y="116"/>
                    </a:lnTo>
                    <a:cubicBezTo>
                      <a:pt x="168" y="116"/>
                      <a:pt x="115" y="178"/>
                      <a:pt x="115" y="249"/>
                    </a:cubicBezTo>
                    <a:cubicBezTo>
                      <a:pt x="115" y="328"/>
                      <a:pt x="168" y="391"/>
                      <a:pt x="248" y="391"/>
                    </a:cubicBezTo>
                    <a:cubicBezTo>
                      <a:pt x="328" y="391"/>
                      <a:pt x="381" y="328"/>
                      <a:pt x="381" y="249"/>
                    </a:cubicBezTo>
                    <a:cubicBezTo>
                      <a:pt x="381" y="178"/>
                      <a:pt x="328" y="116"/>
                      <a:pt x="248" y="116"/>
                    </a:cubicBezTo>
                    <a:close/>
                    <a:moveTo>
                      <a:pt x="248" y="346"/>
                    </a:moveTo>
                    <a:lnTo>
                      <a:pt x="248" y="346"/>
                    </a:lnTo>
                    <a:cubicBezTo>
                      <a:pt x="195" y="346"/>
                      <a:pt x="150" y="302"/>
                      <a:pt x="150" y="249"/>
                    </a:cubicBezTo>
                    <a:cubicBezTo>
                      <a:pt x="150" y="196"/>
                      <a:pt x="195" y="151"/>
                      <a:pt x="248" y="151"/>
                    </a:cubicBezTo>
                    <a:lnTo>
                      <a:pt x="248" y="346"/>
                    </a:lnTo>
                    <a:close/>
                    <a:moveTo>
                      <a:pt x="71" y="249"/>
                    </a:moveTo>
                    <a:lnTo>
                      <a:pt x="71" y="249"/>
                    </a:lnTo>
                    <a:cubicBezTo>
                      <a:pt x="71" y="240"/>
                      <a:pt x="62" y="231"/>
                      <a:pt x="53" y="231"/>
                    </a:cubicBezTo>
                    <a:cubicBezTo>
                      <a:pt x="44" y="231"/>
                      <a:pt x="27" y="231"/>
                      <a:pt x="27" y="231"/>
                    </a:cubicBezTo>
                    <a:cubicBezTo>
                      <a:pt x="9" y="231"/>
                      <a:pt x="0" y="240"/>
                      <a:pt x="0" y="249"/>
                    </a:cubicBezTo>
                    <a:cubicBezTo>
                      <a:pt x="0" y="266"/>
                      <a:pt x="9" y="275"/>
                      <a:pt x="27" y="275"/>
                    </a:cubicBezTo>
                    <a:cubicBezTo>
                      <a:pt x="27" y="275"/>
                      <a:pt x="44" y="275"/>
                      <a:pt x="53" y="275"/>
                    </a:cubicBezTo>
                    <a:cubicBezTo>
                      <a:pt x="62" y="275"/>
                      <a:pt x="71" y="266"/>
                      <a:pt x="71" y="249"/>
                    </a:cubicBezTo>
                    <a:close/>
                    <a:moveTo>
                      <a:pt x="248" y="80"/>
                    </a:moveTo>
                    <a:lnTo>
                      <a:pt x="248" y="80"/>
                    </a:lnTo>
                    <a:cubicBezTo>
                      <a:pt x="256" y="80"/>
                      <a:pt x="265" y="62"/>
                      <a:pt x="265" y="53"/>
                    </a:cubicBezTo>
                    <a:cubicBezTo>
                      <a:pt x="265" y="45"/>
                      <a:pt x="265" y="36"/>
                      <a:pt x="265" y="27"/>
                    </a:cubicBezTo>
                    <a:cubicBezTo>
                      <a:pt x="265" y="18"/>
                      <a:pt x="256" y="0"/>
                      <a:pt x="248" y="0"/>
                    </a:cubicBezTo>
                    <a:cubicBezTo>
                      <a:pt x="239" y="0"/>
                      <a:pt x="230" y="18"/>
                      <a:pt x="230" y="27"/>
                    </a:cubicBezTo>
                    <a:cubicBezTo>
                      <a:pt x="230" y="36"/>
                      <a:pt x="230" y="45"/>
                      <a:pt x="230" y="53"/>
                    </a:cubicBezTo>
                    <a:cubicBezTo>
                      <a:pt x="230" y="62"/>
                      <a:pt x="239" y="80"/>
                      <a:pt x="248" y="80"/>
                    </a:cubicBezTo>
                    <a:close/>
                    <a:moveTo>
                      <a:pt x="248" y="426"/>
                    </a:moveTo>
                    <a:lnTo>
                      <a:pt x="248" y="426"/>
                    </a:lnTo>
                    <a:cubicBezTo>
                      <a:pt x="239" y="426"/>
                      <a:pt x="230" y="435"/>
                      <a:pt x="230" y="453"/>
                    </a:cubicBezTo>
                    <a:lnTo>
                      <a:pt x="230" y="470"/>
                    </a:lnTo>
                    <a:cubicBezTo>
                      <a:pt x="230" y="488"/>
                      <a:pt x="239" y="497"/>
                      <a:pt x="248" y="497"/>
                    </a:cubicBezTo>
                    <a:cubicBezTo>
                      <a:pt x="256" y="497"/>
                      <a:pt x="265" y="488"/>
                      <a:pt x="265" y="470"/>
                    </a:cubicBezTo>
                    <a:lnTo>
                      <a:pt x="265" y="453"/>
                    </a:lnTo>
                    <a:cubicBezTo>
                      <a:pt x="265" y="435"/>
                      <a:pt x="256" y="426"/>
                      <a:pt x="248" y="426"/>
                    </a:cubicBezTo>
                    <a:close/>
                    <a:moveTo>
                      <a:pt x="434" y="98"/>
                    </a:moveTo>
                    <a:lnTo>
                      <a:pt x="434" y="98"/>
                    </a:lnTo>
                    <a:cubicBezTo>
                      <a:pt x="443" y="89"/>
                      <a:pt x="443" y="72"/>
                      <a:pt x="434" y="62"/>
                    </a:cubicBezTo>
                    <a:cubicBezTo>
                      <a:pt x="425" y="53"/>
                      <a:pt x="416" y="62"/>
                      <a:pt x="399" y="72"/>
                    </a:cubicBezTo>
                    <a:cubicBezTo>
                      <a:pt x="399" y="72"/>
                      <a:pt x="390" y="80"/>
                      <a:pt x="381" y="89"/>
                    </a:cubicBezTo>
                    <a:cubicBezTo>
                      <a:pt x="372" y="98"/>
                      <a:pt x="372" y="107"/>
                      <a:pt x="381" y="116"/>
                    </a:cubicBezTo>
                    <a:cubicBezTo>
                      <a:pt x="390" y="125"/>
                      <a:pt x="408" y="125"/>
                      <a:pt x="416" y="116"/>
                    </a:cubicBezTo>
                    <a:cubicBezTo>
                      <a:pt x="416" y="107"/>
                      <a:pt x="425" y="98"/>
                      <a:pt x="434" y="98"/>
                    </a:cubicBezTo>
                    <a:close/>
                    <a:moveTo>
                      <a:pt x="80" y="391"/>
                    </a:moveTo>
                    <a:lnTo>
                      <a:pt x="80" y="391"/>
                    </a:lnTo>
                    <a:cubicBezTo>
                      <a:pt x="80" y="391"/>
                      <a:pt x="71" y="400"/>
                      <a:pt x="62" y="408"/>
                    </a:cubicBezTo>
                    <a:cubicBezTo>
                      <a:pt x="53" y="417"/>
                      <a:pt x="53" y="426"/>
                      <a:pt x="62" y="435"/>
                    </a:cubicBezTo>
                    <a:cubicBezTo>
                      <a:pt x="71" y="444"/>
                      <a:pt x="80" y="444"/>
                      <a:pt x="97" y="435"/>
                    </a:cubicBezTo>
                    <a:lnTo>
                      <a:pt x="106" y="417"/>
                    </a:lnTo>
                    <a:cubicBezTo>
                      <a:pt x="124" y="408"/>
                      <a:pt x="124" y="391"/>
                      <a:pt x="115" y="381"/>
                    </a:cubicBezTo>
                    <a:cubicBezTo>
                      <a:pt x="106" y="381"/>
                      <a:pt x="89" y="381"/>
                      <a:pt x="80" y="391"/>
                    </a:cubicBezTo>
                    <a:close/>
                    <a:moveTo>
                      <a:pt x="97" y="72"/>
                    </a:moveTo>
                    <a:lnTo>
                      <a:pt x="97" y="72"/>
                    </a:lnTo>
                    <a:cubicBezTo>
                      <a:pt x="80" y="62"/>
                      <a:pt x="71" y="53"/>
                      <a:pt x="62" y="62"/>
                    </a:cubicBezTo>
                    <a:cubicBezTo>
                      <a:pt x="53" y="72"/>
                      <a:pt x="53" y="89"/>
                      <a:pt x="62" y="98"/>
                    </a:cubicBezTo>
                    <a:cubicBezTo>
                      <a:pt x="71" y="98"/>
                      <a:pt x="80" y="107"/>
                      <a:pt x="80" y="116"/>
                    </a:cubicBezTo>
                    <a:cubicBezTo>
                      <a:pt x="89" y="125"/>
                      <a:pt x="106" y="125"/>
                      <a:pt x="115" y="116"/>
                    </a:cubicBezTo>
                    <a:cubicBezTo>
                      <a:pt x="124" y="107"/>
                      <a:pt x="124" y="98"/>
                      <a:pt x="106" y="89"/>
                    </a:cubicBezTo>
                    <a:cubicBezTo>
                      <a:pt x="106" y="80"/>
                      <a:pt x="97" y="72"/>
                      <a:pt x="97" y="72"/>
                    </a:cubicBezTo>
                    <a:close/>
                    <a:moveTo>
                      <a:pt x="381" y="417"/>
                    </a:moveTo>
                    <a:lnTo>
                      <a:pt x="381" y="417"/>
                    </a:lnTo>
                    <a:cubicBezTo>
                      <a:pt x="390" y="417"/>
                      <a:pt x="399" y="435"/>
                      <a:pt x="399" y="435"/>
                    </a:cubicBezTo>
                    <a:cubicBezTo>
                      <a:pt x="416" y="444"/>
                      <a:pt x="425" y="444"/>
                      <a:pt x="434" y="435"/>
                    </a:cubicBezTo>
                    <a:cubicBezTo>
                      <a:pt x="443" y="426"/>
                      <a:pt x="443" y="417"/>
                      <a:pt x="434" y="408"/>
                    </a:cubicBezTo>
                    <a:cubicBezTo>
                      <a:pt x="425" y="400"/>
                      <a:pt x="416" y="391"/>
                      <a:pt x="416" y="391"/>
                    </a:cubicBezTo>
                    <a:cubicBezTo>
                      <a:pt x="408" y="381"/>
                      <a:pt x="390" y="381"/>
                      <a:pt x="381" y="381"/>
                    </a:cubicBezTo>
                    <a:cubicBezTo>
                      <a:pt x="372" y="391"/>
                      <a:pt x="372" y="408"/>
                      <a:pt x="381" y="417"/>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81" name="Freeform 109"/>
              <p:cNvSpPr>
                <a:spLocks noChangeArrowheads="1"/>
              </p:cNvSpPr>
              <p:nvPr/>
            </p:nvSpPr>
            <p:spPr bwMode="auto">
              <a:xfrm>
                <a:off x="8533076" y="4463590"/>
                <a:ext cx="245556" cy="171287"/>
              </a:xfrm>
              <a:custGeom>
                <a:avLst/>
                <a:gdLst>
                  <a:gd name="T0" fmla="*/ 443 w 497"/>
                  <a:gd name="T1" fmla="*/ 0 h 347"/>
                  <a:gd name="T2" fmla="*/ 0 w 497"/>
                  <a:gd name="T3" fmla="*/ 45 h 347"/>
                  <a:gd name="T4" fmla="*/ 53 w 497"/>
                  <a:gd name="T5" fmla="*/ 346 h 347"/>
                  <a:gd name="T6" fmla="*/ 496 w 497"/>
                  <a:gd name="T7" fmla="*/ 292 h 347"/>
                  <a:gd name="T8" fmla="*/ 443 w 497"/>
                  <a:gd name="T9" fmla="*/ 0 h 347"/>
                  <a:gd name="T10" fmla="*/ 443 w 497"/>
                  <a:gd name="T11" fmla="*/ 292 h 347"/>
                  <a:gd name="T12" fmla="*/ 53 w 497"/>
                  <a:gd name="T13" fmla="*/ 142 h 347"/>
                  <a:gd name="T14" fmla="*/ 443 w 497"/>
                  <a:gd name="T15" fmla="*/ 292 h 347"/>
                  <a:gd name="T16" fmla="*/ 443 w 497"/>
                  <a:gd name="T17" fmla="*/ 71 h 347"/>
                  <a:gd name="T18" fmla="*/ 53 w 497"/>
                  <a:gd name="T19" fmla="*/ 45 h 347"/>
                  <a:gd name="T20" fmla="*/ 443 w 497"/>
                  <a:gd name="T21" fmla="*/ 71 h 347"/>
                  <a:gd name="T22" fmla="*/ 97 w 497"/>
                  <a:gd name="T23" fmla="*/ 195 h 347"/>
                  <a:gd name="T24" fmla="*/ 115 w 497"/>
                  <a:gd name="T25" fmla="*/ 213 h 347"/>
                  <a:gd name="T26" fmla="*/ 97 w 497"/>
                  <a:gd name="T27" fmla="*/ 195 h 347"/>
                  <a:gd name="T28" fmla="*/ 186 w 497"/>
                  <a:gd name="T29" fmla="*/ 231 h 347"/>
                  <a:gd name="T30" fmla="*/ 221 w 497"/>
                  <a:gd name="T31" fmla="*/ 239 h 347"/>
                  <a:gd name="T32" fmla="*/ 230 w 497"/>
                  <a:gd name="T33" fmla="*/ 231 h 347"/>
                  <a:gd name="T34" fmla="*/ 248 w 497"/>
                  <a:gd name="T35" fmla="*/ 213 h 347"/>
                  <a:gd name="T36" fmla="*/ 221 w 497"/>
                  <a:gd name="T37" fmla="*/ 195 h 347"/>
                  <a:gd name="T38" fmla="*/ 203 w 497"/>
                  <a:gd name="T39" fmla="*/ 213 h 347"/>
                  <a:gd name="T40" fmla="*/ 186 w 497"/>
                  <a:gd name="T41" fmla="*/ 231 h 347"/>
                  <a:gd name="T42" fmla="*/ 248 w 497"/>
                  <a:gd name="T43" fmla="*/ 239 h 347"/>
                  <a:gd name="T44" fmla="*/ 230 w 497"/>
                  <a:gd name="T45" fmla="*/ 231 h 347"/>
                  <a:gd name="T46" fmla="*/ 248 w 497"/>
                  <a:gd name="T47" fmla="*/ 239 h 347"/>
                  <a:gd name="T48" fmla="*/ 177 w 497"/>
                  <a:gd name="T49" fmla="*/ 239 h 347"/>
                  <a:gd name="T50" fmla="*/ 142 w 497"/>
                  <a:gd name="T51" fmla="*/ 231 h 347"/>
                  <a:gd name="T52" fmla="*/ 177 w 497"/>
                  <a:gd name="T53" fmla="*/ 239 h 347"/>
                  <a:gd name="T54" fmla="*/ 186 w 497"/>
                  <a:gd name="T55" fmla="*/ 213 h 347"/>
                  <a:gd name="T56" fmla="*/ 203 w 497"/>
                  <a:gd name="T57" fmla="*/ 195 h 347"/>
                  <a:gd name="T58" fmla="*/ 177 w 497"/>
                  <a:gd name="T59" fmla="*/ 231 h 347"/>
                  <a:gd name="T60" fmla="*/ 186 w 497"/>
                  <a:gd name="T61" fmla="*/ 213 h 347"/>
                  <a:gd name="T62" fmla="*/ 133 w 497"/>
                  <a:gd name="T63" fmla="*/ 231 h 347"/>
                  <a:gd name="T64" fmla="*/ 142 w 497"/>
                  <a:gd name="T65" fmla="*/ 213 h 347"/>
                  <a:gd name="T66" fmla="*/ 159 w 497"/>
                  <a:gd name="T67" fmla="*/ 195 h 347"/>
                  <a:gd name="T68" fmla="*/ 133 w 497"/>
                  <a:gd name="T69" fmla="*/ 213 h 347"/>
                  <a:gd name="T70" fmla="*/ 115 w 497"/>
                  <a:gd name="T71" fmla="*/ 231 h 347"/>
                  <a:gd name="T72" fmla="*/ 97 w 497"/>
                  <a:gd name="T73" fmla="*/ 239 h 347"/>
                  <a:gd name="T74" fmla="*/ 133 w 497"/>
                  <a:gd name="T75" fmla="*/ 23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347">
                    <a:moveTo>
                      <a:pt x="443" y="0"/>
                    </a:moveTo>
                    <a:lnTo>
                      <a:pt x="443" y="0"/>
                    </a:lnTo>
                    <a:cubicBezTo>
                      <a:pt x="53" y="0"/>
                      <a:pt x="53" y="0"/>
                      <a:pt x="53" y="0"/>
                    </a:cubicBezTo>
                    <a:cubicBezTo>
                      <a:pt x="27" y="0"/>
                      <a:pt x="0" y="18"/>
                      <a:pt x="0" y="45"/>
                    </a:cubicBezTo>
                    <a:cubicBezTo>
                      <a:pt x="0" y="292"/>
                      <a:pt x="0" y="292"/>
                      <a:pt x="0" y="292"/>
                    </a:cubicBezTo>
                    <a:cubicBezTo>
                      <a:pt x="0" y="320"/>
                      <a:pt x="27" y="346"/>
                      <a:pt x="53" y="346"/>
                    </a:cubicBezTo>
                    <a:cubicBezTo>
                      <a:pt x="443" y="346"/>
                      <a:pt x="443" y="346"/>
                      <a:pt x="443" y="346"/>
                    </a:cubicBezTo>
                    <a:cubicBezTo>
                      <a:pt x="478" y="346"/>
                      <a:pt x="496" y="320"/>
                      <a:pt x="496" y="292"/>
                    </a:cubicBezTo>
                    <a:cubicBezTo>
                      <a:pt x="496" y="45"/>
                      <a:pt x="496" y="45"/>
                      <a:pt x="496" y="45"/>
                    </a:cubicBezTo>
                    <a:cubicBezTo>
                      <a:pt x="496" y="18"/>
                      <a:pt x="478" y="0"/>
                      <a:pt x="443" y="0"/>
                    </a:cubicBezTo>
                    <a:close/>
                    <a:moveTo>
                      <a:pt x="443" y="292"/>
                    </a:moveTo>
                    <a:lnTo>
                      <a:pt x="443" y="292"/>
                    </a:lnTo>
                    <a:cubicBezTo>
                      <a:pt x="53" y="292"/>
                      <a:pt x="53" y="292"/>
                      <a:pt x="53" y="292"/>
                    </a:cubicBezTo>
                    <a:cubicBezTo>
                      <a:pt x="53" y="142"/>
                      <a:pt x="53" y="142"/>
                      <a:pt x="53" y="142"/>
                    </a:cubicBezTo>
                    <a:cubicBezTo>
                      <a:pt x="443" y="142"/>
                      <a:pt x="443" y="142"/>
                      <a:pt x="443" y="142"/>
                    </a:cubicBezTo>
                    <a:lnTo>
                      <a:pt x="443" y="292"/>
                    </a:lnTo>
                    <a:close/>
                    <a:moveTo>
                      <a:pt x="443" y="71"/>
                    </a:moveTo>
                    <a:lnTo>
                      <a:pt x="443" y="71"/>
                    </a:lnTo>
                    <a:cubicBezTo>
                      <a:pt x="53" y="71"/>
                      <a:pt x="53" y="71"/>
                      <a:pt x="53" y="71"/>
                    </a:cubicBezTo>
                    <a:cubicBezTo>
                      <a:pt x="53" y="45"/>
                      <a:pt x="53" y="45"/>
                      <a:pt x="53" y="45"/>
                    </a:cubicBezTo>
                    <a:cubicBezTo>
                      <a:pt x="443" y="45"/>
                      <a:pt x="443" y="45"/>
                      <a:pt x="443" y="45"/>
                    </a:cubicBezTo>
                    <a:lnTo>
                      <a:pt x="443" y="71"/>
                    </a:lnTo>
                    <a:close/>
                    <a:moveTo>
                      <a:pt x="97" y="195"/>
                    </a:moveTo>
                    <a:lnTo>
                      <a:pt x="97" y="195"/>
                    </a:lnTo>
                    <a:cubicBezTo>
                      <a:pt x="97" y="213"/>
                      <a:pt x="97" y="213"/>
                      <a:pt x="97" y="213"/>
                    </a:cubicBezTo>
                    <a:cubicBezTo>
                      <a:pt x="115" y="213"/>
                      <a:pt x="115" y="213"/>
                      <a:pt x="115" y="213"/>
                    </a:cubicBezTo>
                    <a:cubicBezTo>
                      <a:pt x="115" y="195"/>
                      <a:pt x="115" y="195"/>
                      <a:pt x="115" y="195"/>
                    </a:cubicBezTo>
                    <a:lnTo>
                      <a:pt x="97" y="195"/>
                    </a:lnTo>
                    <a:close/>
                    <a:moveTo>
                      <a:pt x="186" y="231"/>
                    </a:moveTo>
                    <a:lnTo>
                      <a:pt x="186" y="231"/>
                    </a:lnTo>
                    <a:cubicBezTo>
                      <a:pt x="186" y="239"/>
                      <a:pt x="186" y="239"/>
                      <a:pt x="186" y="239"/>
                    </a:cubicBezTo>
                    <a:cubicBezTo>
                      <a:pt x="221" y="239"/>
                      <a:pt x="221" y="239"/>
                      <a:pt x="221" y="239"/>
                    </a:cubicBezTo>
                    <a:cubicBezTo>
                      <a:pt x="221" y="231"/>
                      <a:pt x="221" y="231"/>
                      <a:pt x="221" y="231"/>
                    </a:cubicBezTo>
                    <a:cubicBezTo>
                      <a:pt x="230" y="231"/>
                      <a:pt x="230" y="231"/>
                      <a:pt x="230" y="231"/>
                    </a:cubicBezTo>
                    <a:cubicBezTo>
                      <a:pt x="230" y="213"/>
                      <a:pt x="230" y="213"/>
                      <a:pt x="230" y="213"/>
                    </a:cubicBezTo>
                    <a:cubicBezTo>
                      <a:pt x="248" y="213"/>
                      <a:pt x="248" y="213"/>
                      <a:pt x="248" y="213"/>
                    </a:cubicBezTo>
                    <a:cubicBezTo>
                      <a:pt x="248" y="195"/>
                      <a:pt x="248" y="195"/>
                      <a:pt x="248" y="195"/>
                    </a:cubicBezTo>
                    <a:cubicBezTo>
                      <a:pt x="221" y="195"/>
                      <a:pt x="221" y="195"/>
                      <a:pt x="221" y="195"/>
                    </a:cubicBezTo>
                    <a:cubicBezTo>
                      <a:pt x="221" y="213"/>
                      <a:pt x="221" y="213"/>
                      <a:pt x="221" y="213"/>
                    </a:cubicBezTo>
                    <a:cubicBezTo>
                      <a:pt x="203" y="213"/>
                      <a:pt x="203" y="213"/>
                      <a:pt x="203" y="213"/>
                    </a:cubicBezTo>
                    <a:cubicBezTo>
                      <a:pt x="203" y="231"/>
                      <a:pt x="203" y="231"/>
                      <a:pt x="203" y="231"/>
                    </a:cubicBezTo>
                    <a:lnTo>
                      <a:pt x="186" y="231"/>
                    </a:lnTo>
                    <a:close/>
                    <a:moveTo>
                      <a:pt x="248" y="239"/>
                    </a:moveTo>
                    <a:lnTo>
                      <a:pt x="248" y="239"/>
                    </a:lnTo>
                    <a:cubicBezTo>
                      <a:pt x="248" y="231"/>
                      <a:pt x="248" y="231"/>
                      <a:pt x="248" y="231"/>
                    </a:cubicBezTo>
                    <a:cubicBezTo>
                      <a:pt x="230" y="231"/>
                      <a:pt x="230" y="231"/>
                      <a:pt x="230" y="231"/>
                    </a:cubicBezTo>
                    <a:cubicBezTo>
                      <a:pt x="230" y="239"/>
                      <a:pt x="230" y="239"/>
                      <a:pt x="230" y="239"/>
                    </a:cubicBezTo>
                    <a:lnTo>
                      <a:pt x="248" y="239"/>
                    </a:lnTo>
                    <a:close/>
                    <a:moveTo>
                      <a:pt x="177" y="239"/>
                    </a:moveTo>
                    <a:lnTo>
                      <a:pt x="177" y="239"/>
                    </a:lnTo>
                    <a:cubicBezTo>
                      <a:pt x="177" y="231"/>
                      <a:pt x="177" y="231"/>
                      <a:pt x="177" y="231"/>
                    </a:cubicBezTo>
                    <a:cubicBezTo>
                      <a:pt x="142" y="231"/>
                      <a:pt x="142" y="231"/>
                      <a:pt x="142" y="231"/>
                    </a:cubicBezTo>
                    <a:cubicBezTo>
                      <a:pt x="142" y="239"/>
                      <a:pt x="142" y="239"/>
                      <a:pt x="142" y="239"/>
                    </a:cubicBezTo>
                    <a:lnTo>
                      <a:pt x="177" y="239"/>
                    </a:lnTo>
                    <a:close/>
                    <a:moveTo>
                      <a:pt x="186" y="213"/>
                    </a:moveTo>
                    <a:lnTo>
                      <a:pt x="186" y="213"/>
                    </a:lnTo>
                    <a:cubicBezTo>
                      <a:pt x="203" y="213"/>
                      <a:pt x="203" y="213"/>
                      <a:pt x="203" y="213"/>
                    </a:cubicBezTo>
                    <a:cubicBezTo>
                      <a:pt x="203" y="195"/>
                      <a:pt x="203" y="195"/>
                      <a:pt x="203" y="195"/>
                    </a:cubicBezTo>
                    <a:cubicBezTo>
                      <a:pt x="177" y="195"/>
                      <a:pt x="177" y="195"/>
                      <a:pt x="177" y="195"/>
                    </a:cubicBezTo>
                    <a:cubicBezTo>
                      <a:pt x="177" y="231"/>
                      <a:pt x="177" y="231"/>
                      <a:pt x="177" y="231"/>
                    </a:cubicBezTo>
                    <a:cubicBezTo>
                      <a:pt x="186" y="231"/>
                      <a:pt x="186" y="231"/>
                      <a:pt x="186" y="231"/>
                    </a:cubicBezTo>
                    <a:lnTo>
                      <a:pt x="186" y="213"/>
                    </a:lnTo>
                    <a:close/>
                    <a:moveTo>
                      <a:pt x="133" y="231"/>
                    </a:moveTo>
                    <a:lnTo>
                      <a:pt x="133" y="231"/>
                    </a:lnTo>
                    <a:cubicBezTo>
                      <a:pt x="142" y="231"/>
                      <a:pt x="142" y="231"/>
                      <a:pt x="142" y="231"/>
                    </a:cubicBezTo>
                    <a:cubicBezTo>
                      <a:pt x="142" y="213"/>
                      <a:pt x="142" y="213"/>
                      <a:pt x="142" y="213"/>
                    </a:cubicBezTo>
                    <a:cubicBezTo>
                      <a:pt x="159" y="213"/>
                      <a:pt x="159" y="213"/>
                      <a:pt x="159" y="213"/>
                    </a:cubicBezTo>
                    <a:cubicBezTo>
                      <a:pt x="159" y="195"/>
                      <a:pt x="159" y="195"/>
                      <a:pt x="159" y="195"/>
                    </a:cubicBezTo>
                    <a:cubicBezTo>
                      <a:pt x="133" y="195"/>
                      <a:pt x="133" y="195"/>
                      <a:pt x="133" y="195"/>
                    </a:cubicBezTo>
                    <a:cubicBezTo>
                      <a:pt x="133" y="213"/>
                      <a:pt x="133" y="213"/>
                      <a:pt x="133" y="213"/>
                    </a:cubicBezTo>
                    <a:cubicBezTo>
                      <a:pt x="115" y="213"/>
                      <a:pt x="115" y="213"/>
                      <a:pt x="115" y="213"/>
                    </a:cubicBezTo>
                    <a:cubicBezTo>
                      <a:pt x="115" y="231"/>
                      <a:pt x="115" y="231"/>
                      <a:pt x="115" y="231"/>
                    </a:cubicBezTo>
                    <a:cubicBezTo>
                      <a:pt x="97" y="231"/>
                      <a:pt x="97" y="231"/>
                      <a:pt x="97" y="231"/>
                    </a:cubicBezTo>
                    <a:cubicBezTo>
                      <a:pt x="97" y="239"/>
                      <a:pt x="97" y="239"/>
                      <a:pt x="97" y="239"/>
                    </a:cubicBezTo>
                    <a:cubicBezTo>
                      <a:pt x="133" y="239"/>
                      <a:pt x="133" y="239"/>
                      <a:pt x="133" y="239"/>
                    </a:cubicBezTo>
                    <a:lnTo>
                      <a:pt x="133" y="231"/>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82" name="Freeform 111"/>
              <p:cNvSpPr>
                <a:spLocks noChangeArrowheads="1"/>
              </p:cNvSpPr>
              <p:nvPr/>
            </p:nvSpPr>
            <p:spPr bwMode="auto">
              <a:xfrm>
                <a:off x="9056785" y="4441909"/>
                <a:ext cx="176019" cy="214650"/>
              </a:xfrm>
              <a:custGeom>
                <a:avLst/>
                <a:gdLst>
                  <a:gd name="T0" fmla="*/ 346 w 355"/>
                  <a:gd name="T1" fmla="*/ 283 h 435"/>
                  <a:gd name="T2" fmla="*/ 346 w 355"/>
                  <a:gd name="T3" fmla="*/ 283 h 435"/>
                  <a:gd name="T4" fmla="*/ 178 w 355"/>
                  <a:gd name="T5" fmla="*/ 345 h 435"/>
                  <a:gd name="T6" fmla="*/ 9 w 355"/>
                  <a:gd name="T7" fmla="*/ 283 h 435"/>
                  <a:gd name="T8" fmla="*/ 0 w 355"/>
                  <a:gd name="T9" fmla="*/ 283 h 435"/>
                  <a:gd name="T10" fmla="*/ 0 w 355"/>
                  <a:gd name="T11" fmla="*/ 336 h 435"/>
                  <a:gd name="T12" fmla="*/ 178 w 355"/>
                  <a:gd name="T13" fmla="*/ 434 h 435"/>
                  <a:gd name="T14" fmla="*/ 354 w 355"/>
                  <a:gd name="T15" fmla="*/ 336 h 435"/>
                  <a:gd name="T16" fmla="*/ 354 w 355"/>
                  <a:gd name="T17" fmla="*/ 283 h 435"/>
                  <a:gd name="T18" fmla="*/ 346 w 355"/>
                  <a:gd name="T19" fmla="*/ 283 h 435"/>
                  <a:gd name="T20" fmla="*/ 346 w 355"/>
                  <a:gd name="T21" fmla="*/ 160 h 435"/>
                  <a:gd name="T22" fmla="*/ 346 w 355"/>
                  <a:gd name="T23" fmla="*/ 160 h 435"/>
                  <a:gd name="T24" fmla="*/ 178 w 355"/>
                  <a:gd name="T25" fmla="*/ 213 h 435"/>
                  <a:gd name="T26" fmla="*/ 9 w 355"/>
                  <a:gd name="T27" fmla="*/ 160 h 435"/>
                  <a:gd name="T28" fmla="*/ 0 w 355"/>
                  <a:gd name="T29" fmla="*/ 160 h 435"/>
                  <a:gd name="T30" fmla="*/ 0 w 355"/>
                  <a:gd name="T31" fmla="*/ 222 h 435"/>
                  <a:gd name="T32" fmla="*/ 178 w 355"/>
                  <a:gd name="T33" fmla="*/ 292 h 435"/>
                  <a:gd name="T34" fmla="*/ 354 w 355"/>
                  <a:gd name="T35" fmla="*/ 222 h 435"/>
                  <a:gd name="T36" fmla="*/ 354 w 355"/>
                  <a:gd name="T37" fmla="*/ 160 h 435"/>
                  <a:gd name="T38" fmla="*/ 346 w 355"/>
                  <a:gd name="T39" fmla="*/ 160 h 435"/>
                  <a:gd name="T40" fmla="*/ 178 w 355"/>
                  <a:gd name="T41" fmla="*/ 0 h 435"/>
                  <a:gd name="T42" fmla="*/ 178 w 355"/>
                  <a:gd name="T43" fmla="*/ 0 h 435"/>
                  <a:gd name="T44" fmla="*/ 0 w 355"/>
                  <a:gd name="T45" fmla="*/ 62 h 435"/>
                  <a:gd name="T46" fmla="*/ 0 w 355"/>
                  <a:gd name="T47" fmla="*/ 97 h 435"/>
                  <a:gd name="T48" fmla="*/ 178 w 355"/>
                  <a:gd name="T49" fmla="*/ 160 h 435"/>
                  <a:gd name="T50" fmla="*/ 354 w 355"/>
                  <a:gd name="T51" fmla="*/ 97 h 435"/>
                  <a:gd name="T52" fmla="*/ 354 w 355"/>
                  <a:gd name="T53" fmla="*/ 62 h 435"/>
                  <a:gd name="T54" fmla="*/ 178 w 355"/>
                  <a:gd name="T55"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83" name="Freeform 149"/>
              <p:cNvSpPr>
                <a:spLocks noChangeArrowheads="1"/>
              </p:cNvSpPr>
              <p:nvPr/>
            </p:nvSpPr>
            <p:spPr bwMode="auto">
              <a:xfrm>
                <a:off x="8078904" y="4424564"/>
                <a:ext cx="180365" cy="245006"/>
              </a:xfrm>
              <a:custGeom>
                <a:avLst/>
                <a:gdLst>
                  <a:gd name="T0" fmla="*/ 106 w 364"/>
                  <a:gd name="T1" fmla="*/ 479 h 498"/>
                  <a:gd name="T2" fmla="*/ 106 w 364"/>
                  <a:gd name="T3" fmla="*/ 479 h 498"/>
                  <a:gd name="T4" fmla="*/ 176 w 364"/>
                  <a:gd name="T5" fmla="*/ 497 h 498"/>
                  <a:gd name="T6" fmla="*/ 248 w 364"/>
                  <a:gd name="T7" fmla="*/ 479 h 498"/>
                  <a:gd name="T8" fmla="*/ 248 w 364"/>
                  <a:gd name="T9" fmla="*/ 426 h 498"/>
                  <a:gd name="T10" fmla="*/ 106 w 364"/>
                  <a:gd name="T11" fmla="*/ 426 h 498"/>
                  <a:gd name="T12" fmla="*/ 106 w 364"/>
                  <a:gd name="T13" fmla="*/ 479 h 498"/>
                  <a:gd name="T14" fmla="*/ 248 w 364"/>
                  <a:gd name="T15" fmla="*/ 400 h 498"/>
                  <a:gd name="T16" fmla="*/ 248 w 364"/>
                  <a:gd name="T17" fmla="*/ 400 h 498"/>
                  <a:gd name="T18" fmla="*/ 354 w 364"/>
                  <a:gd name="T19" fmla="*/ 151 h 498"/>
                  <a:gd name="T20" fmla="*/ 176 w 364"/>
                  <a:gd name="T21" fmla="*/ 0 h 498"/>
                  <a:gd name="T22" fmla="*/ 0 w 364"/>
                  <a:gd name="T23" fmla="*/ 151 h 498"/>
                  <a:gd name="T24" fmla="*/ 106 w 364"/>
                  <a:gd name="T25" fmla="*/ 400 h 498"/>
                  <a:gd name="T26" fmla="*/ 248 w 364"/>
                  <a:gd name="T27" fmla="*/ 400 h 498"/>
                  <a:gd name="T28" fmla="*/ 53 w 364"/>
                  <a:gd name="T29" fmla="*/ 151 h 498"/>
                  <a:gd name="T30" fmla="*/ 53 w 364"/>
                  <a:gd name="T31" fmla="*/ 151 h 498"/>
                  <a:gd name="T32" fmla="*/ 176 w 364"/>
                  <a:gd name="T33" fmla="*/ 53 h 498"/>
                  <a:gd name="T34" fmla="*/ 301 w 364"/>
                  <a:gd name="T35" fmla="*/ 151 h 498"/>
                  <a:gd name="T36" fmla="*/ 257 w 364"/>
                  <a:gd name="T37" fmla="*/ 249 h 498"/>
                  <a:gd name="T38" fmla="*/ 194 w 364"/>
                  <a:gd name="T39" fmla="*/ 355 h 498"/>
                  <a:gd name="T40" fmla="*/ 159 w 364"/>
                  <a:gd name="T41" fmla="*/ 355 h 498"/>
                  <a:gd name="T42" fmla="*/ 97 w 364"/>
                  <a:gd name="T43" fmla="*/ 249 h 498"/>
                  <a:gd name="T44" fmla="*/ 53 w 364"/>
                  <a:gd name="T45" fmla="*/ 15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498">
                    <a:moveTo>
                      <a:pt x="106" y="479"/>
                    </a:moveTo>
                    <a:lnTo>
                      <a:pt x="106" y="479"/>
                    </a:lnTo>
                    <a:cubicBezTo>
                      <a:pt x="123" y="488"/>
                      <a:pt x="150" y="497"/>
                      <a:pt x="176" y="497"/>
                    </a:cubicBezTo>
                    <a:cubicBezTo>
                      <a:pt x="203" y="497"/>
                      <a:pt x="229" y="488"/>
                      <a:pt x="248" y="479"/>
                    </a:cubicBezTo>
                    <a:cubicBezTo>
                      <a:pt x="248" y="426"/>
                      <a:pt x="248" y="426"/>
                      <a:pt x="248" y="426"/>
                    </a:cubicBezTo>
                    <a:cubicBezTo>
                      <a:pt x="106" y="426"/>
                      <a:pt x="106" y="426"/>
                      <a:pt x="106" y="426"/>
                    </a:cubicBezTo>
                    <a:lnTo>
                      <a:pt x="106" y="479"/>
                    </a:lnTo>
                    <a:close/>
                    <a:moveTo>
                      <a:pt x="248" y="400"/>
                    </a:moveTo>
                    <a:lnTo>
                      <a:pt x="248" y="400"/>
                    </a:lnTo>
                    <a:cubicBezTo>
                      <a:pt x="248" y="293"/>
                      <a:pt x="363" y="258"/>
                      <a:pt x="354" y="151"/>
                    </a:cubicBezTo>
                    <a:cubicBezTo>
                      <a:pt x="345" y="80"/>
                      <a:pt x="301" y="0"/>
                      <a:pt x="176" y="0"/>
                    </a:cubicBezTo>
                    <a:cubicBezTo>
                      <a:pt x="53" y="0"/>
                      <a:pt x="9" y="80"/>
                      <a:pt x="0" y="151"/>
                    </a:cubicBezTo>
                    <a:cubicBezTo>
                      <a:pt x="0" y="258"/>
                      <a:pt x="106" y="293"/>
                      <a:pt x="106" y="400"/>
                    </a:cubicBezTo>
                    <a:lnTo>
                      <a:pt x="248" y="400"/>
                    </a:lnTo>
                    <a:close/>
                    <a:moveTo>
                      <a:pt x="53" y="151"/>
                    </a:moveTo>
                    <a:lnTo>
                      <a:pt x="53" y="151"/>
                    </a:lnTo>
                    <a:cubicBezTo>
                      <a:pt x="62" y="89"/>
                      <a:pt x="106" y="53"/>
                      <a:pt x="176" y="53"/>
                    </a:cubicBezTo>
                    <a:cubicBezTo>
                      <a:pt x="248" y="53"/>
                      <a:pt x="292" y="89"/>
                      <a:pt x="301" y="151"/>
                    </a:cubicBezTo>
                    <a:cubicBezTo>
                      <a:pt x="301" y="187"/>
                      <a:pt x="283" y="213"/>
                      <a:pt x="257" y="249"/>
                    </a:cubicBezTo>
                    <a:cubicBezTo>
                      <a:pt x="229" y="275"/>
                      <a:pt x="213" y="311"/>
                      <a:pt x="194" y="355"/>
                    </a:cubicBezTo>
                    <a:cubicBezTo>
                      <a:pt x="159" y="355"/>
                      <a:pt x="159" y="355"/>
                      <a:pt x="159" y="355"/>
                    </a:cubicBezTo>
                    <a:cubicBezTo>
                      <a:pt x="141" y="311"/>
                      <a:pt x="123" y="275"/>
                      <a:pt x="97" y="249"/>
                    </a:cubicBezTo>
                    <a:cubicBezTo>
                      <a:pt x="70" y="213"/>
                      <a:pt x="53" y="187"/>
                      <a:pt x="53" y="151"/>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84" name="Freeform 166"/>
              <p:cNvSpPr>
                <a:spLocks noChangeArrowheads="1"/>
              </p:cNvSpPr>
              <p:nvPr/>
            </p:nvSpPr>
            <p:spPr bwMode="auto">
              <a:xfrm>
                <a:off x="10979029" y="4405050"/>
                <a:ext cx="191230" cy="218986"/>
              </a:xfrm>
              <a:custGeom>
                <a:avLst/>
                <a:gdLst>
                  <a:gd name="T0" fmla="*/ 371 w 390"/>
                  <a:gd name="T1" fmla="*/ 0 h 445"/>
                  <a:gd name="T2" fmla="*/ 371 w 390"/>
                  <a:gd name="T3" fmla="*/ 0 h 445"/>
                  <a:gd name="T4" fmla="*/ 310 w 390"/>
                  <a:gd name="T5" fmla="*/ 0 h 445"/>
                  <a:gd name="T6" fmla="*/ 292 w 390"/>
                  <a:gd name="T7" fmla="*/ 28 h 445"/>
                  <a:gd name="T8" fmla="*/ 292 w 390"/>
                  <a:gd name="T9" fmla="*/ 444 h 445"/>
                  <a:gd name="T10" fmla="*/ 389 w 390"/>
                  <a:gd name="T11" fmla="*/ 444 h 445"/>
                  <a:gd name="T12" fmla="*/ 389 w 390"/>
                  <a:gd name="T13" fmla="*/ 28 h 445"/>
                  <a:gd name="T14" fmla="*/ 371 w 390"/>
                  <a:gd name="T15" fmla="*/ 0 h 445"/>
                  <a:gd name="T16" fmla="*/ 221 w 390"/>
                  <a:gd name="T17" fmla="*/ 151 h 445"/>
                  <a:gd name="T18" fmla="*/ 221 w 390"/>
                  <a:gd name="T19" fmla="*/ 151 h 445"/>
                  <a:gd name="T20" fmla="*/ 168 w 390"/>
                  <a:gd name="T21" fmla="*/ 151 h 445"/>
                  <a:gd name="T22" fmla="*/ 141 w 390"/>
                  <a:gd name="T23" fmla="*/ 178 h 445"/>
                  <a:gd name="T24" fmla="*/ 141 w 390"/>
                  <a:gd name="T25" fmla="*/ 444 h 445"/>
                  <a:gd name="T26" fmla="*/ 248 w 390"/>
                  <a:gd name="T27" fmla="*/ 444 h 445"/>
                  <a:gd name="T28" fmla="*/ 248 w 390"/>
                  <a:gd name="T29" fmla="*/ 178 h 445"/>
                  <a:gd name="T30" fmla="*/ 221 w 390"/>
                  <a:gd name="T31" fmla="*/ 151 h 445"/>
                  <a:gd name="T32" fmla="*/ 70 w 390"/>
                  <a:gd name="T33" fmla="*/ 302 h 445"/>
                  <a:gd name="T34" fmla="*/ 70 w 390"/>
                  <a:gd name="T35" fmla="*/ 302 h 445"/>
                  <a:gd name="T36" fmla="*/ 17 w 390"/>
                  <a:gd name="T37" fmla="*/ 302 h 445"/>
                  <a:gd name="T38" fmla="*/ 0 w 390"/>
                  <a:gd name="T39" fmla="*/ 319 h 445"/>
                  <a:gd name="T40" fmla="*/ 0 w 390"/>
                  <a:gd name="T41" fmla="*/ 444 h 445"/>
                  <a:gd name="T42" fmla="*/ 97 w 390"/>
                  <a:gd name="T43" fmla="*/ 444 h 445"/>
                  <a:gd name="T44" fmla="*/ 97 w 390"/>
                  <a:gd name="T45" fmla="*/ 319 h 445"/>
                  <a:gd name="T46" fmla="*/ 70 w 390"/>
                  <a:gd name="T47" fmla="*/ 30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0" h="445">
                    <a:moveTo>
                      <a:pt x="371" y="0"/>
                    </a:moveTo>
                    <a:lnTo>
                      <a:pt x="371" y="0"/>
                    </a:lnTo>
                    <a:cubicBezTo>
                      <a:pt x="310" y="0"/>
                      <a:pt x="310" y="0"/>
                      <a:pt x="310" y="0"/>
                    </a:cubicBezTo>
                    <a:cubicBezTo>
                      <a:pt x="301" y="0"/>
                      <a:pt x="292" y="10"/>
                      <a:pt x="292" y="28"/>
                    </a:cubicBezTo>
                    <a:cubicBezTo>
                      <a:pt x="292" y="444"/>
                      <a:pt x="292" y="444"/>
                      <a:pt x="292" y="444"/>
                    </a:cubicBezTo>
                    <a:cubicBezTo>
                      <a:pt x="389" y="444"/>
                      <a:pt x="389" y="444"/>
                      <a:pt x="389" y="444"/>
                    </a:cubicBezTo>
                    <a:cubicBezTo>
                      <a:pt x="389" y="28"/>
                      <a:pt x="389" y="28"/>
                      <a:pt x="389" y="28"/>
                    </a:cubicBezTo>
                    <a:cubicBezTo>
                      <a:pt x="389" y="10"/>
                      <a:pt x="380" y="0"/>
                      <a:pt x="371" y="0"/>
                    </a:cubicBezTo>
                    <a:close/>
                    <a:moveTo>
                      <a:pt x="221" y="151"/>
                    </a:moveTo>
                    <a:lnTo>
                      <a:pt x="221" y="151"/>
                    </a:lnTo>
                    <a:cubicBezTo>
                      <a:pt x="168" y="151"/>
                      <a:pt x="168" y="151"/>
                      <a:pt x="168" y="151"/>
                    </a:cubicBezTo>
                    <a:cubicBezTo>
                      <a:pt x="150" y="151"/>
                      <a:pt x="141" y="160"/>
                      <a:pt x="141" y="178"/>
                    </a:cubicBezTo>
                    <a:cubicBezTo>
                      <a:pt x="141" y="444"/>
                      <a:pt x="141" y="444"/>
                      <a:pt x="141" y="444"/>
                    </a:cubicBezTo>
                    <a:cubicBezTo>
                      <a:pt x="248" y="444"/>
                      <a:pt x="248" y="444"/>
                      <a:pt x="248" y="444"/>
                    </a:cubicBezTo>
                    <a:cubicBezTo>
                      <a:pt x="248" y="178"/>
                      <a:pt x="248" y="178"/>
                      <a:pt x="248" y="178"/>
                    </a:cubicBezTo>
                    <a:cubicBezTo>
                      <a:pt x="248" y="160"/>
                      <a:pt x="230" y="151"/>
                      <a:pt x="221" y="151"/>
                    </a:cubicBezTo>
                    <a:close/>
                    <a:moveTo>
                      <a:pt x="70" y="302"/>
                    </a:moveTo>
                    <a:lnTo>
                      <a:pt x="70" y="302"/>
                    </a:lnTo>
                    <a:cubicBezTo>
                      <a:pt x="17" y="302"/>
                      <a:pt x="17" y="302"/>
                      <a:pt x="17" y="302"/>
                    </a:cubicBezTo>
                    <a:cubicBezTo>
                      <a:pt x="0" y="302"/>
                      <a:pt x="0" y="310"/>
                      <a:pt x="0" y="319"/>
                    </a:cubicBezTo>
                    <a:cubicBezTo>
                      <a:pt x="0" y="444"/>
                      <a:pt x="0" y="444"/>
                      <a:pt x="0" y="444"/>
                    </a:cubicBezTo>
                    <a:cubicBezTo>
                      <a:pt x="97" y="444"/>
                      <a:pt x="97" y="444"/>
                      <a:pt x="97" y="444"/>
                    </a:cubicBezTo>
                    <a:cubicBezTo>
                      <a:pt x="97" y="319"/>
                      <a:pt x="97" y="319"/>
                      <a:pt x="97" y="319"/>
                    </a:cubicBezTo>
                    <a:cubicBezTo>
                      <a:pt x="97" y="310"/>
                      <a:pt x="88" y="302"/>
                      <a:pt x="70" y="302"/>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85" name="Freeform 167"/>
              <p:cNvSpPr>
                <a:spLocks noChangeArrowheads="1"/>
              </p:cNvSpPr>
              <p:nvPr/>
            </p:nvSpPr>
            <p:spPr bwMode="auto">
              <a:xfrm>
                <a:off x="9538496" y="4441909"/>
                <a:ext cx="206441" cy="205977"/>
              </a:xfrm>
              <a:custGeom>
                <a:avLst/>
                <a:gdLst>
                  <a:gd name="T0" fmla="*/ 177 w 418"/>
                  <a:gd name="T1" fmla="*/ 0 h 417"/>
                  <a:gd name="T2" fmla="*/ 177 w 418"/>
                  <a:gd name="T3" fmla="*/ 0 h 417"/>
                  <a:gd name="T4" fmla="*/ 0 w 418"/>
                  <a:gd name="T5" fmla="*/ 176 h 417"/>
                  <a:gd name="T6" fmla="*/ 177 w 418"/>
                  <a:gd name="T7" fmla="*/ 176 h 417"/>
                  <a:gd name="T8" fmla="*/ 177 w 418"/>
                  <a:gd name="T9" fmla="*/ 0 h 417"/>
                  <a:gd name="T10" fmla="*/ 230 w 418"/>
                  <a:gd name="T11" fmla="*/ 0 h 417"/>
                  <a:gd name="T12" fmla="*/ 230 w 418"/>
                  <a:gd name="T13" fmla="*/ 0 h 417"/>
                  <a:gd name="T14" fmla="*/ 230 w 418"/>
                  <a:gd name="T15" fmla="*/ 203 h 417"/>
                  <a:gd name="T16" fmla="*/ 204 w 418"/>
                  <a:gd name="T17" fmla="*/ 229 h 417"/>
                  <a:gd name="T18" fmla="*/ 0 w 418"/>
                  <a:gd name="T19" fmla="*/ 229 h 417"/>
                  <a:gd name="T20" fmla="*/ 204 w 418"/>
                  <a:gd name="T21" fmla="*/ 416 h 417"/>
                  <a:gd name="T22" fmla="*/ 417 w 418"/>
                  <a:gd name="T23" fmla="*/ 203 h 417"/>
                  <a:gd name="T24" fmla="*/ 230 w 418"/>
                  <a:gd name="T25"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grpSp>
        <p:grpSp>
          <p:nvGrpSpPr>
            <p:cNvPr id="7" name="组合 6"/>
            <p:cNvGrpSpPr/>
            <p:nvPr/>
          </p:nvGrpSpPr>
          <p:grpSpPr>
            <a:xfrm>
              <a:off x="1828506" y="4749522"/>
              <a:ext cx="8993410" cy="249341"/>
              <a:chOff x="2176849" y="3936722"/>
              <a:chExt cx="8993410" cy="249341"/>
            </a:xfrm>
            <a:grpFill/>
          </p:grpSpPr>
          <p:sp>
            <p:nvSpPr>
              <p:cNvPr id="48" name="Freeform 36"/>
              <p:cNvSpPr>
                <a:spLocks noChangeArrowheads="1"/>
              </p:cNvSpPr>
              <p:nvPr/>
            </p:nvSpPr>
            <p:spPr bwMode="auto">
              <a:xfrm>
                <a:off x="9508072" y="3949732"/>
                <a:ext cx="236865" cy="214649"/>
              </a:xfrm>
              <a:custGeom>
                <a:avLst/>
                <a:gdLst>
                  <a:gd name="T0" fmla="*/ 239 w 480"/>
                  <a:gd name="T1" fmla="*/ 328 h 436"/>
                  <a:gd name="T2" fmla="*/ 239 w 480"/>
                  <a:gd name="T3" fmla="*/ 328 h 436"/>
                  <a:gd name="T4" fmla="*/ 186 w 480"/>
                  <a:gd name="T5" fmla="*/ 382 h 436"/>
                  <a:gd name="T6" fmla="*/ 239 w 480"/>
                  <a:gd name="T7" fmla="*/ 435 h 436"/>
                  <a:gd name="T8" fmla="*/ 292 w 480"/>
                  <a:gd name="T9" fmla="*/ 382 h 436"/>
                  <a:gd name="T10" fmla="*/ 239 w 480"/>
                  <a:gd name="T11" fmla="*/ 328 h 436"/>
                  <a:gd name="T12" fmla="*/ 133 w 480"/>
                  <a:gd name="T13" fmla="*/ 275 h 436"/>
                  <a:gd name="T14" fmla="*/ 133 w 480"/>
                  <a:gd name="T15" fmla="*/ 275 h 436"/>
                  <a:gd name="T16" fmla="*/ 168 w 480"/>
                  <a:gd name="T17" fmla="*/ 311 h 436"/>
                  <a:gd name="T18" fmla="*/ 310 w 480"/>
                  <a:gd name="T19" fmla="*/ 311 h 436"/>
                  <a:gd name="T20" fmla="*/ 345 w 480"/>
                  <a:gd name="T21" fmla="*/ 275 h 436"/>
                  <a:gd name="T22" fmla="*/ 133 w 480"/>
                  <a:gd name="T23" fmla="*/ 275 h 436"/>
                  <a:gd name="T24" fmla="*/ 62 w 480"/>
                  <a:gd name="T25" fmla="*/ 204 h 436"/>
                  <a:gd name="T26" fmla="*/ 62 w 480"/>
                  <a:gd name="T27" fmla="*/ 204 h 436"/>
                  <a:gd name="T28" fmla="*/ 98 w 480"/>
                  <a:gd name="T29" fmla="*/ 240 h 436"/>
                  <a:gd name="T30" fmla="*/ 381 w 480"/>
                  <a:gd name="T31" fmla="*/ 240 h 436"/>
                  <a:gd name="T32" fmla="*/ 417 w 480"/>
                  <a:gd name="T33" fmla="*/ 204 h 436"/>
                  <a:gd name="T34" fmla="*/ 62 w 480"/>
                  <a:gd name="T35" fmla="*/ 204 h 436"/>
                  <a:gd name="T36" fmla="*/ 0 w 480"/>
                  <a:gd name="T37" fmla="*/ 134 h 436"/>
                  <a:gd name="T38" fmla="*/ 0 w 480"/>
                  <a:gd name="T39" fmla="*/ 134 h 436"/>
                  <a:gd name="T40" fmla="*/ 26 w 480"/>
                  <a:gd name="T41" fmla="*/ 169 h 436"/>
                  <a:gd name="T42" fmla="*/ 443 w 480"/>
                  <a:gd name="T43" fmla="*/ 169 h 436"/>
                  <a:gd name="T44" fmla="*/ 479 w 480"/>
                  <a:gd name="T45" fmla="*/ 134 h 436"/>
                  <a:gd name="T46" fmla="*/ 0 w 480"/>
                  <a:gd name="T47" fmla="*/ 13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36">
                    <a:moveTo>
                      <a:pt x="239" y="328"/>
                    </a:moveTo>
                    <a:lnTo>
                      <a:pt x="239" y="328"/>
                    </a:lnTo>
                    <a:cubicBezTo>
                      <a:pt x="213" y="328"/>
                      <a:pt x="186" y="355"/>
                      <a:pt x="186" y="382"/>
                    </a:cubicBezTo>
                    <a:cubicBezTo>
                      <a:pt x="186" y="409"/>
                      <a:pt x="213" y="435"/>
                      <a:pt x="239" y="435"/>
                    </a:cubicBezTo>
                    <a:cubicBezTo>
                      <a:pt x="266" y="435"/>
                      <a:pt x="292" y="409"/>
                      <a:pt x="292" y="382"/>
                    </a:cubicBezTo>
                    <a:cubicBezTo>
                      <a:pt x="292" y="355"/>
                      <a:pt x="266" y="328"/>
                      <a:pt x="239" y="328"/>
                    </a:cubicBezTo>
                    <a:close/>
                    <a:moveTo>
                      <a:pt x="133" y="275"/>
                    </a:moveTo>
                    <a:lnTo>
                      <a:pt x="133" y="275"/>
                    </a:lnTo>
                    <a:cubicBezTo>
                      <a:pt x="168" y="311"/>
                      <a:pt x="168" y="311"/>
                      <a:pt x="168" y="311"/>
                    </a:cubicBezTo>
                    <a:cubicBezTo>
                      <a:pt x="204" y="275"/>
                      <a:pt x="266" y="275"/>
                      <a:pt x="310" y="311"/>
                    </a:cubicBezTo>
                    <a:cubicBezTo>
                      <a:pt x="345" y="275"/>
                      <a:pt x="345" y="275"/>
                      <a:pt x="345" y="275"/>
                    </a:cubicBezTo>
                    <a:cubicBezTo>
                      <a:pt x="283" y="222"/>
                      <a:pt x="195" y="222"/>
                      <a:pt x="133" y="275"/>
                    </a:cubicBezTo>
                    <a:close/>
                    <a:moveTo>
                      <a:pt x="62" y="204"/>
                    </a:moveTo>
                    <a:lnTo>
                      <a:pt x="62" y="204"/>
                    </a:lnTo>
                    <a:cubicBezTo>
                      <a:pt x="98" y="240"/>
                      <a:pt x="98" y="240"/>
                      <a:pt x="98" y="240"/>
                    </a:cubicBezTo>
                    <a:cubicBezTo>
                      <a:pt x="177" y="169"/>
                      <a:pt x="301" y="169"/>
                      <a:pt x="381" y="240"/>
                    </a:cubicBezTo>
                    <a:cubicBezTo>
                      <a:pt x="417" y="204"/>
                      <a:pt x="417" y="204"/>
                      <a:pt x="417" y="204"/>
                    </a:cubicBezTo>
                    <a:cubicBezTo>
                      <a:pt x="319" y="107"/>
                      <a:pt x="160" y="107"/>
                      <a:pt x="62" y="204"/>
                    </a:cubicBezTo>
                    <a:close/>
                    <a:moveTo>
                      <a:pt x="0" y="134"/>
                    </a:moveTo>
                    <a:lnTo>
                      <a:pt x="0" y="134"/>
                    </a:lnTo>
                    <a:cubicBezTo>
                      <a:pt x="26" y="169"/>
                      <a:pt x="26" y="169"/>
                      <a:pt x="26" y="169"/>
                    </a:cubicBezTo>
                    <a:cubicBezTo>
                      <a:pt x="142" y="54"/>
                      <a:pt x="328" y="54"/>
                      <a:pt x="443" y="169"/>
                    </a:cubicBezTo>
                    <a:cubicBezTo>
                      <a:pt x="479" y="134"/>
                      <a:pt x="479" y="134"/>
                      <a:pt x="479" y="134"/>
                    </a:cubicBezTo>
                    <a:cubicBezTo>
                      <a:pt x="345" y="0"/>
                      <a:pt x="133" y="0"/>
                      <a:pt x="0" y="134"/>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49" name="Freeform 79"/>
              <p:cNvSpPr>
                <a:spLocks noChangeArrowheads="1"/>
              </p:cNvSpPr>
              <p:nvPr/>
            </p:nvSpPr>
            <p:spPr bwMode="auto">
              <a:xfrm>
                <a:off x="8537422" y="3941059"/>
                <a:ext cx="236864" cy="236332"/>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50" name="Freeform 80"/>
              <p:cNvSpPr>
                <a:spLocks noChangeArrowheads="1"/>
              </p:cNvSpPr>
              <p:nvPr/>
            </p:nvSpPr>
            <p:spPr bwMode="auto">
              <a:xfrm>
                <a:off x="9022016" y="3984422"/>
                <a:ext cx="245558" cy="149603"/>
              </a:xfrm>
              <a:custGeom>
                <a:avLst/>
                <a:gdLst>
                  <a:gd name="T0" fmla="*/ 462 w 498"/>
                  <a:gd name="T1" fmla="*/ 0 h 303"/>
                  <a:gd name="T2" fmla="*/ 0 w 498"/>
                  <a:gd name="T3" fmla="*/ 36 h 303"/>
                  <a:gd name="T4" fmla="*/ 36 w 498"/>
                  <a:gd name="T5" fmla="*/ 302 h 303"/>
                  <a:gd name="T6" fmla="*/ 497 w 498"/>
                  <a:gd name="T7" fmla="*/ 266 h 303"/>
                  <a:gd name="T8" fmla="*/ 462 w 498"/>
                  <a:gd name="T9" fmla="*/ 0 h 303"/>
                  <a:gd name="T10" fmla="*/ 275 w 498"/>
                  <a:gd name="T11" fmla="*/ 54 h 303"/>
                  <a:gd name="T12" fmla="*/ 319 w 498"/>
                  <a:gd name="T13" fmla="*/ 107 h 303"/>
                  <a:gd name="T14" fmla="*/ 275 w 498"/>
                  <a:gd name="T15" fmla="*/ 54 h 303"/>
                  <a:gd name="T16" fmla="*/ 346 w 498"/>
                  <a:gd name="T17" fmla="*/ 125 h 303"/>
                  <a:gd name="T18" fmla="*/ 302 w 498"/>
                  <a:gd name="T19" fmla="*/ 178 h 303"/>
                  <a:gd name="T20" fmla="*/ 346 w 498"/>
                  <a:gd name="T21" fmla="*/ 125 h 303"/>
                  <a:gd name="T22" fmla="*/ 195 w 498"/>
                  <a:gd name="T23" fmla="*/ 54 h 303"/>
                  <a:gd name="T24" fmla="*/ 249 w 498"/>
                  <a:gd name="T25" fmla="*/ 107 h 303"/>
                  <a:gd name="T26" fmla="*/ 195 w 498"/>
                  <a:gd name="T27" fmla="*/ 54 h 303"/>
                  <a:gd name="T28" fmla="*/ 275 w 498"/>
                  <a:gd name="T29" fmla="*/ 125 h 303"/>
                  <a:gd name="T30" fmla="*/ 222 w 498"/>
                  <a:gd name="T31" fmla="*/ 178 h 303"/>
                  <a:gd name="T32" fmla="*/ 275 w 498"/>
                  <a:gd name="T33" fmla="*/ 125 h 303"/>
                  <a:gd name="T34" fmla="*/ 124 w 498"/>
                  <a:gd name="T35" fmla="*/ 54 h 303"/>
                  <a:gd name="T36" fmla="*/ 178 w 498"/>
                  <a:gd name="T37" fmla="*/ 107 h 303"/>
                  <a:gd name="T38" fmla="*/ 124 w 498"/>
                  <a:gd name="T39" fmla="*/ 54 h 303"/>
                  <a:gd name="T40" fmla="*/ 195 w 498"/>
                  <a:gd name="T41" fmla="*/ 125 h 303"/>
                  <a:gd name="T42" fmla="*/ 151 w 498"/>
                  <a:gd name="T43" fmla="*/ 178 h 303"/>
                  <a:gd name="T44" fmla="*/ 195 w 498"/>
                  <a:gd name="T45" fmla="*/ 125 h 303"/>
                  <a:gd name="T46" fmla="*/ 54 w 498"/>
                  <a:gd name="T47" fmla="*/ 54 h 303"/>
                  <a:gd name="T48" fmla="*/ 98 w 498"/>
                  <a:gd name="T49" fmla="*/ 107 h 303"/>
                  <a:gd name="T50" fmla="*/ 54 w 498"/>
                  <a:gd name="T51" fmla="*/ 54 h 303"/>
                  <a:gd name="T52" fmla="*/ 124 w 498"/>
                  <a:gd name="T53" fmla="*/ 125 h 303"/>
                  <a:gd name="T54" fmla="*/ 71 w 498"/>
                  <a:gd name="T55" fmla="*/ 178 h 303"/>
                  <a:gd name="T56" fmla="*/ 124 w 498"/>
                  <a:gd name="T57" fmla="*/ 125 h 303"/>
                  <a:gd name="T58" fmla="*/ 98 w 498"/>
                  <a:gd name="T59" fmla="*/ 249 h 303"/>
                  <a:gd name="T60" fmla="*/ 54 w 498"/>
                  <a:gd name="T61" fmla="*/ 204 h 303"/>
                  <a:gd name="T62" fmla="*/ 98 w 498"/>
                  <a:gd name="T63" fmla="*/ 249 h 303"/>
                  <a:gd name="T64" fmla="*/ 372 w 498"/>
                  <a:gd name="T65" fmla="*/ 249 h 303"/>
                  <a:gd name="T66" fmla="*/ 124 w 498"/>
                  <a:gd name="T67" fmla="*/ 204 h 303"/>
                  <a:gd name="T68" fmla="*/ 372 w 498"/>
                  <a:gd name="T69" fmla="*/ 249 h 303"/>
                  <a:gd name="T70" fmla="*/ 443 w 498"/>
                  <a:gd name="T71" fmla="*/ 249 h 303"/>
                  <a:gd name="T72" fmla="*/ 399 w 498"/>
                  <a:gd name="T73" fmla="*/ 204 h 303"/>
                  <a:gd name="T74" fmla="*/ 443 w 498"/>
                  <a:gd name="T75" fmla="*/ 249 h 303"/>
                  <a:gd name="T76" fmla="*/ 372 w 498"/>
                  <a:gd name="T77" fmla="*/ 178 h 303"/>
                  <a:gd name="T78" fmla="*/ 425 w 498"/>
                  <a:gd name="T79" fmla="*/ 125 h 303"/>
                  <a:gd name="T80" fmla="*/ 372 w 498"/>
                  <a:gd name="T81" fmla="*/ 178 h 303"/>
                  <a:gd name="T82" fmla="*/ 443 w 498"/>
                  <a:gd name="T83" fmla="*/ 107 h 303"/>
                  <a:gd name="T84" fmla="*/ 346 w 498"/>
                  <a:gd name="T85" fmla="*/ 54 h 303"/>
                  <a:gd name="T86" fmla="*/ 443 w 498"/>
                  <a:gd name="T87" fmla="*/ 10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8" h="303">
                    <a:moveTo>
                      <a:pt x="462" y="0"/>
                    </a:moveTo>
                    <a:lnTo>
                      <a:pt x="462" y="0"/>
                    </a:lnTo>
                    <a:cubicBezTo>
                      <a:pt x="36" y="0"/>
                      <a:pt x="36" y="0"/>
                      <a:pt x="36" y="0"/>
                    </a:cubicBezTo>
                    <a:cubicBezTo>
                      <a:pt x="18" y="0"/>
                      <a:pt x="0" y="18"/>
                      <a:pt x="0" y="36"/>
                    </a:cubicBezTo>
                    <a:cubicBezTo>
                      <a:pt x="0" y="266"/>
                      <a:pt x="0" y="266"/>
                      <a:pt x="0" y="266"/>
                    </a:cubicBezTo>
                    <a:cubicBezTo>
                      <a:pt x="0" y="284"/>
                      <a:pt x="18" y="302"/>
                      <a:pt x="36" y="302"/>
                    </a:cubicBezTo>
                    <a:cubicBezTo>
                      <a:pt x="462" y="302"/>
                      <a:pt x="462" y="302"/>
                      <a:pt x="462" y="302"/>
                    </a:cubicBezTo>
                    <a:cubicBezTo>
                      <a:pt x="479" y="302"/>
                      <a:pt x="497" y="284"/>
                      <a:pt x="497" y="266"/>
                    </a:cubicBezTo>
                    <a:cubicBezTo>
                      <a:pt x="497" y="36"/>
                      <a:pt x="497" y="36"/>
                      <a:pt x="497" y="36"/>
                    </a:cubicBezTo>
                    <a:cubicBezTo>
                      <a:pt x="497" y="18"/>
                      <a:pt x="479" y="0"/>
                      <a:pt x="462" y="0"/>
                    </a:cubicBezTo>
                    <a:close/>
                    <a:moveTo>
                      <a:pt x="275" y="54"/>
                    </a:moveTo>
                    <a:lnTo>
                      <a:pt x="275" y="54"/>
                    </a:lnTo>
                    <a:cubicBezTo>
                      <a:pt x="319" y="54"/>
                      <a:pt x="319" y="54"/>
                      <a:pt x="319" y="54"/>
                    </a:cubicBezTo>
                    <a:cubicBezTo>
                      <a:pt x="319" y="107"/>
                      <a:pt x="319" y="107"/>
                      <a:pt x="319" y="107"/>
                    </a:cubicBezTo>
                    <a:cubicBezTo>
                      <a:pt x="275" y="107"/>
                      <a:pt x="275" y="107"/>
                      <a:pt x="275" y="107"/>
                    </a:cubicBezTo>
                    <a:lnTo>
                      <a:pt x="275" y="54"/>
                    </a:lnTo>
                    <a:close/>
                    <a:moveTo>
                      <a:pt x="346" y="125"/>
                    </a:moveTo>
                    <a:lnTo>
                      <a:pt x="346" y="125"/>
                    </a:lnTo>
                    <a:cubicBezTo>
                      <a:pt x="346" y="178"/>
                      <a:pt x="346" y="178"/>
                      <a:pt x="346" y="178"/>
                    </a:cubicBezTo>
                    <a:cubicBezTo>
                      <a:pt x="302" y="178"/>
                      <a:pt x="302" y="178"/>
                      <a:pt x="302" y="178"/>
                    </a:cubicBezTo>
                    <a:cubicBezTo>
                      <a:pt x="302" y="125"/>
                      <a:pt x="302" y="125"/>
                      <a:pt x="302" y="125"/>
                    </a:cubicBezTo>
                    <a:lnTo>
                      <a:pt x="346" y="125"/>
                    </a:lnTo>
                    <a:close/>
                    <a:moveTo>
                      <a:pt x="195" y="54"/>
                    </a:moveTo>
                    <a:lnTo>
                      <a:pt x="195" y="54"/>
                    </a:lnTo>
                    <a:cubicBezTo>
                      <a:pt x="249" y="54"/>
                      <a:pt x="249" y="54"/>
                      <a:pt x="249" y="54"/>
                    </a:cubicBezTo>
                    <a:cubicBezTo>
                      <a:pt x="249" y="107"/>
                      <a:pt x="249" y="107"/>
                      <a:pt x="249" y="107"/>
                    </a:cubicBezTo>
                    <a:cubicBezTo>
                      <a:pt x="195" y="107"/>
                      <a:pt x="195" y="107"/>
                      <a:pt x="195" y="107"/>
                    </a:cubicBezTo>
                    <a:lnTo>
                      <a:pt x="195" y="54"/>
                    </a:lnTo>
                    <a:close/>
                    <a:moveTo>
                      <a:pt x="275" y="125"/>
                    </a:moveTo>
                    <a:lnTo>
                      <a:pt x="275" y="125"/>
                    </a:lnTo>
                    <a:cubicBezTo>
                      <a:pt x="275" y="178"/>
                      <a:pt x="275" y="178"/>
                      <a:pt x="275" y="178"/>
                    </a:cubicBezTo>
                    <a:cubicBezTo>
                      <a:pt x="222" y="178"/>
                      <a:pt x="222" y="178"/>
                      <a:pt x="222" y="178"/>
                    </a:cubicBezTo>
                    <a:cubicBezTo>
                      <a:pt x="222" y="125"/>
                      <a:pt x="222" y="125"/>
                      <a:pt x="222" y="125"/>
                    </a:cubicBezTo>
                    <a:lnTo>
                      <a:pt x="275" y="125"/>
                    </a:lnTo>
                    <a:close/>
                    <a:moveTo>
                      <a:pt x="124" y="54"/>
                    </a:moveTo>
                    <a:lnTo>
                      <a:pt x="124" y="54"/>
                    </a:lnTo>
                    <a:cubicBezTo>
                      <a:pt x="178" y="54"/>
                      <a:pt x="178" y="54"/>
                      <a:pt x="178" y="54"/>
                    </a:cubicBezTo>
                    <a:cubicBezTo>
                      <a:pt x="178" y="107"/>
                      <a:pt x="178" y="107"/>
                      <a:pt x="178" y="107"/>
                    </a:cubicBezTo>
                    <a:cubicBezTo>
                      <a:pt x="124" y="107"/>
                      <a:pt x="124" y="107"/>
                      <a:pt x="124" y="107"/>
                    </a:cubicBezTo>
                    <a:lnTo>
                      <a:pt x="124" y="54"/>
                    </a:lnTo>
                    <a:close/>
                    <a:moveTo>
                      <a:pt x="195" y="125"/>
                    </a:moveTo>
                    <a:lnTo>
                      <a:pt x="195" y="125"/>
                    </a:lnTo>
                    <a:cubicBezTo>
                      <a:pt x="195" y="178"/>
                      <a:pt x="195" y="178"/>
                      <a:pt x="195" y="178"/>
                    </a:cubicBezTo>
                    <a:cubicBezTo>
                      <a:pt x="151" y="178"/>
                      <a:pt x="151" y="178"/>
                      <a:pt x="151" y="178"/>
                    </a:cubicBezTo>
                    <a:cubicBezTo>
                      <a:pt x="151" y="125"/>
                      <a:pt x="151" y="125"/>
                      <a:pt x="151" y="125"/>
                    </a:cubicBezTo>
                    <a:lnTo>
                      <a:pt x="195" y="125"/>
                    </a:lnTo>
                    <a:close/>
                    <a:moveTo>
                      <a:pt x="54" y="54"/>
                    </a:moveTo>
                    <a:lnTo>
                      <a:pt x="54" y="54"/>
                    </a:lnTo>
                    <a:cubicBezTo>
                      <a:pt x="98" y="54"/>
                      <a:pt x="98" y="54"/>
                      <a:pt x="98" y="54"/>
                    </a:cubicBezTo>
                    <a:cubicBezTo>
                      <a:pt x="98" y="107"/>
                      <a:pt x="98" y="107"/>
                      <a:pt x="98" y="107"/>
                    </a:cubicBezTo>
                    <a:cubicBezTo>
                      <a:pt x="54" y="107"/>
                      <a:pt x="54" y="107"/>
                      <a:pt x="54" y="107"/>
                    </a:cubicBezTo>
                    <a:lnTo>
                      <a:pt x="54" y="54"/>
                    </a:lnTo>
                    <a:close/>
                    <a:moveTo>
                      <a:pt x="124" y="125"/>
                    </a:moveTo>
                    <a:lnTo>
                      <a:pt x="124" y="125"/>
                    </a:lnTo>
                    <a:cubicBezTo>
                      <a:pt x="124" y="178"/>
                      <a:pt x="124" y="178"/>
                      <a:pt x="124" y="178"/>
                    </a:cubicBezTo>
                    <a:cubicBezTo>
                      <a:pt x="71" y="178"/>
                      <a:pt x="71" y="178"/>
                      <a:pt x="71" y="178"/>
                    </a:cubicBezTo>
                    <a:cubicBezTo>
                      <a:pt x="71" y="125"/>
                      <a:pt x="71" y="125"/>
                      <a:pt x="71" y="125"/>
                    </a:cubicBezTo>
                    <a:lnTo>
                      <a:pt x="124" y="125"/>
                    </a:lnTo>
                    <a:close/>
                    <a:moveTo>
                      <a:pt x="98" y="249"/>
                    </a:moveTo>
                    <a:lnTo>
                      <a:pt x="98" y="249"/>
                    </a:lnTo>
                    <a:cubicBezTo>
                      <a:pt x="54" y="249"/>
                      <a:pt x="54" y="249"/>
                      <a:pt x="54" y="249"/>
                    </a:cubicBezTo>
                    <a:cubicBezTo>
                      <a:pt x="54" y="204"/>
                      <a:pt x="54" y="204"/>
                      <a:pt x="54" y="204"/>
                    </a:cubicBezTo>
                    <a:cubicBezTo>
                      <a:pt x="98" y="204"/>
                      <a:pt x="98" y="204"/>
                      <a:pt x="98" y="204"/>
                    </a:cubicBezTo>
                    <a:lnTo>
                      <a:pt x="98" y="249"/>
                    </a:lnTo>
                    <a:close/>
                    <a:moveTo>
                      <a:pt x="372" y="249"/>
                    </a:moveTo>
                    <a:lnTo>
                      <a:pt x="372" y="249"/>
                    </a:lnTo>
                    <a:cubicBezTo>
                      <a:pt x="124" y="249"/>
                      <a:pt x="124" y="249"/>
                      <a:pt x="124" y="249"/>
                    </a:cubicBezTo>
                    <a:cubicBezTo>
                      <a:pt x="124" y="204"/>
                      <a:pt x="124" y="204"/>
                      <a:pt x="124" y="204"/>
                    </a:cubicBezTo>
                    <a:cubicBezTo>
                      <a:pt x="372" y="204"/>
                      <a:pt x="372" y="204"/>
                      <a:pt x="372" y="204"/>
                    </a:cubicBezTo>
                    <a:lnTo>
                      <a:pt x="372" y="249"/>
                    </a:lnTo>
                    <a:close/>
                    <a:moveTo>
                      <a:pt x="443" y="249"/>
                    </a:moveTo>
                    <a:lnTo>
                      <a:pt x="443" y="249"/>
                    </a:lnTo>
                    <a:cubicBezTo>
                      <a:pt x="399" y="249"/>
                      <a:pt x="399" y="249"/>
                      <a:pt x="399" y="249"/>
                    </a:cubicBezTo>
                    <a:cubicBezTo>
                      <a:pt x="399" y="204"/>
                      <a:pt x="399" y="204"/>
                      <a:pt x="399" y="204"/>
                    </a:cubicBezTo>
                    <a:cubicBezTo>
                      <a:pt x="443" y="204"/>
                      <a:pt x="443" y="204"/>
                      <a:pt x="443" y="204"/>
                    </a:cubicBezTo>
                    <a:lnTo>
                      <a:pt x="443" y="249"/>
                    </a:lnTo>
                    <a:close/>
                    <a:moveTo>
                      <a:pt x="372" y="178"/>
                    </a:moveTo>
                    <a:lnTo>
                      <a:pt x="372" y="178"/>
                    </a:lnTo>
                    <a:cubicBezTo>
                      <a:pt x="372" y="125"/>
                      <a:pt x="372" y="125"/>
                      <a:pt x="372" y="125"/>
                    </a:cubicBezTo>
                    <a:cubicBezTo>
                      <a:pt x="425" y="125"/>
                      <a:pt x="425" y="125"/>
                      <a:pt x="425" y="125"/>
                    </a:cubicBezTo>
                    <a:cubicBezTo>
                      <a:pt x="425" y="178"/>
                      <a:pt x="425" y="178"/>
                      <a:pt x="425" y="178"/>
                    </a:cubicBezTo>
                    <a:lnTo>
                      <a:pt x="372" y="178"/>
                    </a:lnTo>
                    <a:close/>
                    <a:moveTo>
                      <a:pt x="443" y="107"/>
                    </a:moveTo>
                    <a:lnTo>
                      <a:pt x="443" y="107"/>
                    </a:lnTo>
                    <a:cubicBezTo>
                      <a:pt x="346" y="107"/>
                      <a:pt x="346" y="107"/>
                      <a:pt x="346" y="107"/>
                    </a:cubicBezTo>
                    <a:cubicBezTo>
                      <a:pt x="346" y="54"/>
                      <a:pt x="346" y="54"/>
                      <a:pt x="346" y="54"/>
                    </a:cubicBezTo>
                    <a:cubicBezTo>
                      <a:pt x="443" y="54"/>
                      <a:pt x="443" y="54"/>
                      <a:pt x="443" y="54"/>
                    </a:cubicBezTo>
                    <a:lnTo>
                      <a:pt x="443" y="107"/>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51" name="Freeform 87"/>
              <p:cNvSpPr>
                <a:spLocks noChangeArrowheads="1"/>
              </p:cNvSpPr>
              <p:nvPr/>
            </p:nvSpPr>
            <p:spPr bwMode="auto">
              <a:xfrm>
                <a:off x="3163423" y="3949732"/>
                <a:ext cx="228173" cy="223322"/>
              </a:xfrm>
              <a:custGeom>
                <a:avLst/>
                <a:gdLst>
                  <a:gd name="T0" fmla="*/ 115 w 462"/>
                  <a:gd name="T1" fmla="*/ 151 h 452"/>
                  <a:gd name="T2" fmla="*/ 186 w 462"/>
                  <a:gd name="T3" fmla="*/ 97 h 452"/>
                  <a:gd name="T4" fmla="*/ 186 w 462"/>
                  <a:gd name="T5" fmla="*/ 70 h 452"/>
                  <a:gd name="T6" fmla="*/ 44 w 462"/>
                  <a:gd name="T7" fmla="*/ 88 h 452"/>
                  <a:gd name="T8" fmla="*/ 115 w 462"/>
                  <a:gd name="T9" fmla="*/ 151 h 452"/>
                  <a:gd name="T10" fmla="*/ 62 w 462"/>
                  <a:gd name="T11" fmla="*/ 195 h 452"/>
                  <a:gd name="T12" fmla="*/ 26 w 462"/>
                  <a:gd name="T13" fmla="*/ 124 h 452"/>
                  <a:gd name="T14" fmla="*/ 35 w 462"/>
                  <a:gd name="T15" fmla="*/ 336 h 452"/>
                  <a:gd name="T16" fmla="*/ 62 w 462"/>
                  <a:gd name="T17" fmla="*/ 195 h 452"/>
                  <a:gd name="T18" fmla="*/ 230 w 462"/>
                  <a:gd name="T19" fmla="*/ 35 h 452"/>
                  <a:gd name="T20" fmla="*/ 346 w 462"/>
                  <a:gd name="T21" fmla="*/ 26 h 452"/>
                  <a:gd name="T22" fmla="*/ 151 w 462"/>
                  <a:gd name="T23" fmla="*/ 8 h 452"/>
                  <a:gd name="T24" fmla="*/ 230 w 462"/>
                  <a:gd name="T25" fmla="*/ 35 h 452"/>
                  <a:gd name="T26" fmla="*/ 301 w 462"/>
                  <a:gd name="T27" fmla="*/ 266 h 452"/>
                  <a:gd name="T28" fmla="*/ 248 w 462"/>
                  <a:gd name="T29" fmla="*/ 132 h 452"/>
                  <a:gd name="T30" fmla="*/ 204 w 462"/>
                  <a:gd name="T31" fmla="*/ 124 h 452"/>
                  <a:gd name="T32" fmla="*/ 160 w 462"/>
                  <a:gd name="T33" fmla="*/ 195 h 452"/>
                  <a:gd name="T34" fmla="*/ 301 w 462"/>
                  <a:gd name="T35" fmla="*/ 266 h 452"/>
                  <a:gd name="T36" fmla="*/ 363 w 462"/>
                  <a:gd name="T37" fmla="*/ 327 h 452"/>
                  <a:gd name="T38" fmla="*/ 363 w 462"/>
                  <a:gd name="T39" fmla="*/ 407 h 452"/>
                  <a:gd name="T40" fmla="*/ 390 w 462"/>
                  <a:gd name="T41" fmla="*/ 301 h 452"/>
                  <a:gd name="T42" fmla="*/ 292 w 462"/>
                  <a:gd name="T43" fmla="*/ 301 h 452"/>
                  <a:gd name="T44" fmla="*/ 142 w 462"/>
                  <a:gd name="T45" fmla="*/ 239 h 452"/>
                  <a:gd name="T46" fmla="*/ 107 w 462"/>
                  <a:gd name="T47" fmla="*/ 239 h 452"/>
                  <a:gd name="T48" fmla="*/ 142 w 462"/>
                  <a:gd name="T49" fmla="*/ 434 h 452"/>
                  <a:gd name="T50" fmla="*/ 381 w 462"/>
                  <a:gd name="T51" fmla="*/ 53 h 452"/>
                  <a:gd name="T52" fmla="*/ 275 w 462"/>
                  <a:gd name="T53" fmla="*/ 79 h 452"/>
                  <a:gd name="T54" fmla="*/ 275 w 462"/>
                  <a:gd name="T55" fmla="*/ 106 h 452"/>
                  <a:gd name="T56" fmla="*/ 390 w 462"/>
                  <a:gd name="T57" fmla="*/ 266 h 452"/>
                  <a:gd name="T58" fmla="*/ 461 w 462"/>
                  <a:gd name="T59" fmla="*/ 221 h 452"/>
                  <a:gd name="T60" fmla="*/ 319 w 462"/>
                  <a:gd name="T61" fmla="*/ 327 h 452"/>
                  <a:gd name="T62" fmla="*/ 177 w 462"/>
                  <a:gd name="T63" fmla="*/ 443 h 452"/>
                  <a:gd name="T64" fmla="*/ 328 w 462"/>
                  <a:gd name="T65" fmla="*/ 434 h 452"/>
                  <a:gd name="T66" fmla="*/ 328 w 462"/>
                  <a:gd name="T67" fmla="*/ 33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2" h="452">
                    <a:moveTo>
                      <a:pt x="115" y="151"/>
                    </a:moveTo>
                    <a:lnTo>
                      <a:pt x="115" y="151"/>
                    </a:lnTo>
                    <a:lnTo>
                      <a:pt x="124" y="151"/>
                    </a:lnTo>
                    <a:cubicBezTo>
                      <a:pt x="142" y="132"/>
                      <a:pt x="160" y="115"/>
                      <a:pt x="186" y="97"/>
                    </a:cubicBezTo>
                    <a:lnTo>
                      <a:pt x="186" y="88"/>
                    </a:lnTo>
                    <a:cubicBezTo>
                      <a:pt x="186" y="79"/>
                      <a:pt x="186" y="79"/>
                      <a:pt x="186" y="70"/>
                    </a:cubicBezTo>
                    <a:cubicBezTo>
                      <a:pt x="160" y="53"/>
                      <a:pt x="133" y="44"/>
                      <a:pt x="107" y="26"/>
                    </a:cubicBezTo>
                    <a:cubicBezTo>
                      <a:pt x="89" y="44"/>
                      <a:pt x="62" y="62"/>
                      <a:pt x="44" y="88"/>
                    </a:cubicBezTo>
                    <a:cubicBezTo>
                      <a:pt x="62" y="115"/>
                      <a:pt x="71" y="132"/>
                      <a:pt x="89" y="151"/>
                    </a:cubicBezTo>
                    <a:cubicBezTo>
                      <a:pt x="98" y="151"/>
                      <a:pt x="107" y="151"/>
                      <a:pt x="115" y="151"/>
                    </a:cubicBezTo>
                    <a:close/>
                    <a:moveTo>
                      <a:pt x="62" y="195"/>
                    </a:moveTo>
                    <a:lnTo>
                      <a:pt x="62" y="195"/>
                    </a:lnTo>
                    <a:cubicBezTo>
                      <a:pt x="62" y="186"/>
                      <a:pt x="62" y="186"/>
                      <a:pt x="71" y="177"/>
                    </a:cubicBezTo>
                    <a:cubicBezTo>
                      <a:pt x="54" y="160"/>
                      <a:pt x="35" y="141"/>
                      <a:pt x="26" y="124"/>
                    </a:cubicBezTo>
                    <a:cubicBezTo>
                      <a:pt x="9" y="151"/>
                      <a:pt x="0" y="186"/>
                      <a:pt x="0" y="221"/>
                    </a:cubicBezTo>
                    <a:cubicBezTo>
                      <a:pt x="0" y="266"/>
                      <a:pt x="9" y="310"/>
                      <a:pt x="35" y="336"/>
                    </a:cubicBezTo>
                    <a:cubicBezTo>
                      <a:pt x="44" y="301"/>
                      <a:pt x="54" y="257"/>
                      <a:pt x="71" y="221"/>
                    </a:cubicBezTo>
                    <a:cubicBezTo>
                      <a:pt x="71" y="221"/>
                      <a:pt x="62" y="204"/>
                      <a:pt x="62" y="195"/>
                    </a:cubicBezTo>
                    <a:close/>
                    <a:moveTo>
                      <a:pt x="230" y="35"/>
                    </a:moveTo>
                    <a:lnTo>
                      <a:pt x="230" y="35"/>
                    </a:lnTo>
                    <a:cubicBezTo>
                      <a:pt x="239" y="35"/>
                      <a:pt x="257" y="44"/>
                      <a:pt x="266" y="53"/>
                    </a:cubicBezTo>
                    <a:cubicBezTo>
                      <a:pt x="292" y="35"/>
                      <a:pt x="319" y="35"/>
                      <a:pt x="346" y="26"/>
                    </a:cubicBezTo>
                    <a:cubicBezTo>
                      <a:pt x="310" y="8"/>
                      <a:pt x="275" y="0"/>
                      <a:pt x="230" y="0"/>
                    </a:cubicBezTo>
                    <a:cubicBezTo>
                      <a:pt x="204" y="0"/>
                      <a:pt x="177" y="0"/>
                      <a:pt x="151" y="8"/>
                    </a:cubicBezTo>
                    <a:cubicBezTo>
                      <a:pt x="168" y="17"/>
                      <a:pt x="186" y="35"/>
                      <a:pt x="204" y="44"/>
                    </a:cubicBezTo>
                    <a:cubicBezTo>
                      <a:pt x="213" y="44"/>
                      <a:pt x="221" y="35"/>
                      <a:pt x="230" y="35"/>
                    </a:cubicBezTo>
                    <a:close/>
                    <a:moveTo>
                      <a:pt x="301" y="266"/>
                    </a:moveTo>
                    <a:lnTo>
                      <a:pt x="301" y="266"/>
                    </a:lnTo>
                    <a:cubicBezTo>
                      <a:pt x="310" y="257"/>
                      <a:pt x="310" y="257"/>
                      <a:pt x="319" y="248"/>
                    </a:cubicBezTo>
                    <a:cubicBezTo>
                      <a:pt x="301" y="204"/>
                      <a:pt x="275" y="168"/>
                      <a:pt x="248" y="132"/>
                    </a:cubicBezTo>
                    <a:cubicBezTo>
                      <a:pt x="248" y="132"/>
                      <a:pt x="239" y="132"/>
                      <a:pt x="230" y="132"/>
                    </a:cubicBezTo>
                    <a:cubicBezTo>
                      <a:pt x="221" y="132"/>
                      <a:pt x="213" y="132"/>
                      <a:pt x="204" y="124"/>
                    </a:cubicBezTo>
                    <a:cubicBezTo>
                      <a:pt x="186" y="141"/>
                      <a:pt x="168" y="151"/>
                      <a:pt x="151" y="168"/>
                    </a:cubicBezTo>
                    <a:cubicBezTo>
                      <a:pt x="160" y="177"/>
                      <a:pt x="160" y="186"/>
                      <a:pt x="160" y="195"/>
                    </a:cubicBezTo>
                    <a:cubicBezTo>
                      <a:pt x="160" y="204"/>
                      <a:pt x="160" y="204"/>
                      <a:pt x="160" y="213"/>
                    </a:cubicBezTo>
                    <a:cubicBezTo>
                      <a:pt x="204" y="239"/>
                      <a:pt x="248" y="257"/>
                      <a:pt x="301" y="266"/>
                    </a:cubicBezTo>
                    <a:close/>
                    <a:moveTo>
                      <a:pt x="363" y="327"/>
                    </a:moveTo>
                    <a:lnTo>
                      <a:pt x="363" y="327"/>
                    </a:lnTo>
                    <a:cubicBezTo>
                      <a:pt x="363" y="336"/>
                      <a:pt x="363" y="354"/>
                      <a:pt x="363" y="363"/>
                    </a:cubicBezTo>
                    <a:cubicBezTo>
                      <a:pt x="363" y="372"/>
                      <a:pt x="363" y="389"/>
                      <a:pt x="363" y="407"/>
                    </a:cubicBezTo>
                    <a:cubicBezTo>
                      <a:pt x="399" y="380"/>
                      <a:pt x="434" y="336"/>
                      <a:pt x="443" y="292"/>
                    </a:cubicBezTo>
                    <a:cubicBezTo>
                      <a:pt x="426" y="301"/>
                      <a:pt x="408" y="301"/>
                      <a:pt x="390" y="301"/>
                    </a:cubicBezTo>
                    <a:cubicBezTo>
                      <a:pt x="390" y="319"/>
                      <a:pt x="381" y="327"/>
                      <a:pt x="363" y="327"/>
                    </a:cubicBezTo>
                    <a:close/>
                    <a:moveTo>
                      <a:pt x="292" y="301"/>
                    </a:moveTo>
                    <a:lnTo>
                      <a:pt x="292" y="301"/>
                    </a:lnTo>
                    <a:cubicBezTo>
                      <a:pt x="239" y="292"/>
                      <a:pt x="186" y="266"/>
                      <a:pt x="142" y="239"/>
                    </a:cubicBezTo>
                    <a:cubicBezTo>
                      <a:pt x="133" y="239"/>
                      <a:pt x="124" y="248"/>
                      <a:pt x="115" y="248"/>
                    </a:cubicBezTo>
                    <a:cubicBezTo>
                      <a:pt x="107" y="248"/>
                      <a:pt x="107" y="248"/>
                      <a:pt x="107" y="239"/>
                    </a:cubicBezTo>
                    <a:cubicBezTo>
                      <a:pt x="79" y="283"/>
                      <a:pt x="71" y="327"/>
                      <a:pt x="62" y="380"/>
                    </a:cubicBezTo>
                    <a:cubicBezTo>
                      <a:pt x="89" y="398"/>
                      <a:pt x="115" y="425"/>
                      <a:pt x="142" y="434"/>
                    </a:cubicBezTo>
                    <a:cubicBezTo>
                      <a:pt x="177" y="380"/>
                      <a:pt x="230" y="327"/>
                      <a:pt x="292" y="301"/>
                    </a:cubicBezTo>
                    <a:close/>
                    <a:moveTo>
                      <a:pt x="381" y="53"/>
                    </a:moveTo>
                    <a:lnTo>
                      <a:pt x="381" y="53"/>
                    </a:lnTo>
                    <a:cubicBezTo>
                      <a:pt x="346" y="62"/>
                      <a:pt x="310" y="70"/>
                      <a:pt x="275" y="79"/>
                    </a:cubicBezTo>
                    <a:lnTo>
                      <a:pt x="283" y="88"/>
                    </a:lnTo>
                    <a:cubicBezTo>
                      <a:pt x="283" y="97"/>
                      <a:pt x="275" y="97"/>
                      <a:pt x="275" y="106"/>
                    </a:cubicBezTo>
                    <a:cubicBezTo>
                      <a:pt x="310" y="141"/>
                      <a:pt x="328" y="186"/>
                      <a:pt x="346" y="239"/>
                    </a:cubicBezTo>
                    <a:cubicBezTo>
                      <a:pt x="363" y="239"/>
                      <a:pt x="381" y="248"/>
                      <a:pt x="390" y="266"/>
                    </a:cubicBezTo>
                    <a:cubicBezTo>
                      <a:pt x="417" y="266"/>
                      <a:pt x="434" y="266"/>
                      <a:pt x="452" y="257"/>
                    </a:cubicBezTo>
                    <a:cubicBezTo>
                      <a:pt x="461" y="248"/>
                      <a:pt x="461" y="230"/>
                      <a:pt x="461" y="221"/>
                    </a:cubicBezTo>
                    <a:cubicBezTo>
                      <a:pt x="461" y="160"/>
                      <a:pt x="426" y="97"/>
                      <a:pt x="381" y="53"/>
                    </a:cubicBezTo>
                    <a:close/>
                    <a:moveTo>
                      <a:pt x="319" y="327"/>
                    </a:moveTo>
                    <a:lnTo>
                      <a:pt x="319" y="327"/>
                    </a:lnTo>
                    <a:cubicBezTo>
                      <a:pt x="257" y="354"/>
                      <a:pt x="213" y="389"/>
                      <a:pt x="177" y="443"/>
                    </a:cubicBezTo>
                    <a:cubicBezTo>
                      <a:pt x="195" y="451"/>
                      <a:pt x="213" y="451"/>
                      <a:pt x="230" y="451"/>
                    </a:cubicBezTo>
                    <a:cubicBezTo>
                      <a:pt x="266" y="451"/>
                      <a:pt x="292" y="443"/>
                      <a:pt x="328" y="434"/>
                    </a:cubicBezTo>
                    <a:cubicBezTo>
                      <a:pt x="328" y="407"/>
                      <a:pt x="337" y="380"/>
                      <a:pt x="337" y="363"/>
                    </a:cubicBezTo>
                    <a:cubicBezTo>
                      <a:pt x="337" y="354"/>
                      <a:pt x="337" y="345"/>
                      <a:pt x="328" y="336"/>
                    </a:cubicBezTo>
                    <a:cubicBezTo>
                      <a:pt x="328" y="327"/>
                      <a:pt x="319" y="327"/>
                      <a:pt x="319" y="327"/>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52" name="Freeform 99"/>
              <p:cNvSpPr>
                <a:spLocks noChangeArrowheads="1"/>
              </p:cNvSpPr>
              <p:nvPr/>
            </p:nvSpPr>
            <p:spPr bwMode="auto">
              <a:xfrm>
                <a:off x="4132612" y="3984422"/>
                <a:ext cx="245558" cy="149603"/>
              </a:xfrm>
              <a:custGeom>
                <a:avLst/>
                <a:gdLst>
                  <a:gd name="T0" fmla="*/ 381 w 497"/>
                  <a:gd name="T1" fmla="*/ 151 h 303"/>
                  <a:gd name="T2" fmla="*/ 381 w 497"/>
                  <a:gd name="T3" fmla="*/ 151 h 303"/>
                  <a:gd name="T4" fmla="*/ 434 w 497"/>
                  <a:gd name="T5" fmla="*/ 45 h 303"/>
                  <a:gd name="T6" fmla="*/ 470 w 497"/>
                  <a:gd name="T7" fmla="*/ 45 h 303"/>
                  <a:gd name="T8" fmla="*/ 381 w 497"/>
                  <a:gd name="T9" fmla="*/ 0 h 303"/>
                  <a:gd name="T10" fmla="*/ 133 w 497"/>
                  <a:gd name="T11" fmla="*/ 0 h 303"/>
                  <a:gd name="T12" fmla="*/ 0 w 497"/>
                  <a:gd name="T13" fmla="*/ 151 h 303"/>
                  <a:gd name="T14" fmla="*/ 133 w 497"/>
                  <a:gd name="T15" fmla="*/ 302 h 303"/>
                  <a:gd name="T16" fmla="*/ 381 w 497"/>
                  <a:gd name="T17" fmla="*/ 302 h 303"/>
                  <a:gd name="T18" fmla="*/ 470 w 497"/>
                  <a:gd name="T19" fmla="*/ 257 h 303"/>
                  <a:gd name="T20" fmla="*/ 434 w 497"/>
                  <a:gd name="T21" fmla="*/ 257 h 303"/>
                  <a:gd name="T22" fmla="*/ 381 w 497"/>
                  <a:gd name="T23" fmla="*/ 151 h 303"/>
                  <a:gd name="T24" fmla="*/ 310 w 497"/>
                  <a:gd name="T25" fmla="*/ 196 h 303"/>
                  <a:gd name="T26" fmla="*/ 310 w 497"/>
                  <a:gd name="T27" fmla="*/ 196 h 303"/>
                  <a:gd name="T28" fmla="*/ 302 w 497"/>
                  <a:gd name="T29" fmla="*/ 196 h 303"/>
                  <a:gd name="T30" fmla="*/ 221 w 497"/>
                  <a:gd name="T31" fmla="*/ 169 h 303"/>
                  <a:gd name="T32" fmla="*/ 212 w 497"/>
                  <a:gd name="T33" fmla="*/ 196 h 303"/>
                  <a:gd name="T34" fmla="*/ 186 w 497"/>
                  <a:gd name="T35" fmla="*/ 204 h 303"/>
                  <a:gd name="T36" fmla="*/ 98 w 497"/>
                  <a:gd name="T37" fmla="*/ 125 h 303"/>
                  <a:gd name="T38" fmla="*/ 89 w 497"/>
                  <a:gd name="T39" fmla="*/ 107 h 303"/>
                  <a:gd name="T40" fmla="*/ 106 w 497"/>
                  <a:gd name="T41" fmla="*/ 107 h 303"/>
                  <a:gd name="T42" fmla="*/ 177 w 497"/>
                  <a:gd name="T43" fmla="*/ 143 h 303"/>
                  <a:gd name="T44" fmla="*/ 195 w 497"/>
                  <a:gd name="T45" fmla="*/ 116 h 303"/>
                  <a:gd name="T46" fmla="*/ 221 w 497"/>
                  <a:gd name="T47" fmla="*/ 107 h 303"/>
                  <a:gd name="T48" fmla="*/ 310 w 497"/>
                  <a:gd name="T49" fmla="*/ 187 h 303"/>
                  <a:gd name="T50" fmla="*/ 310 w 497"/>
                  <a:gd name="T51" fmla="*/ 196 h 303"/>
                  <a:gd name="T52" fmla="*/ 470 w 497"/>
                  <a:gd name="T53" fmla="*/ 98 h 303"/>
                  <a:gd name="T54" fmla="*/ 470 w 497"/>
                  <a:gd name="T55" fmla="*/ 98 h 303"/>
                  <a:gd name="T56" fmla="*/ 452 w 497"/>
                  <a:gd name="T57" fmla="*/ 98 h 303"/>
                  <a:gd name="T58" fmla="*/ 425 w 497"/>
                  <a:gd name="T59" fmla="*/ 151 h 303"/>
                  <a:gd name="T60" fmla="*/ 452 w 497"/>
                  <a:gd name="T61" fmla="*/ 204 h 303"/>
                  <a:gd name="T62" fmla="*/ 470 w 497"/>
                  <a:gd name="T63" fmla="*/ 204 h 303"/>
                  <a:gd name="T64" fmla="*/ 496 w 497"/>
                  <a:gd name="T65" fmla="*/ 151 h 303"/>
                  <a:gd name="T66" fmla="*/ 470 w 497"/>
                  <a:gd name="T67"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53" name="Freeform 104"/>
              <p:cNvSpPr>
                <a:spLocks noChangeArrowheads="1"/>
              </p:cNvSpPr>
              <p:nvPr/>
            </p:nvSpPr>
            <p:spPr bwMode="auto">
              <a:xfrm>
                <a:off x="2176849" y="3975749"/>
                <a:ext cx="245558" cy="164782"/>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54" name="Freeform 105"/>
              <p:cNvSpPr>
                <a:spLocks noChangeArrowheads="1"/>
              </p:cNvSpPr>
              <p:nvPr/>
            </p:nvSpPr>
            <p:spPr bwMode="auto">
              <a:xfrm>
                <a:off x="2665790" y="3967077"/>
                <a:ext cx="249902" cy="188631"/>
              </a:xfrm>
              <a:custGeom>
                <a:avLst/>
                <a:gdLst>
                  <a:gd name="T0" fmla="*/ 488 w 506"/>
                  <a:gd name="T1" fmla="*/ 213 h 382"/>
                  <a:gd name="T2" fmla="*/ 363 w 506"/>
                  <a:gd name="T3" fmla="*/ 142 h 382"/>
                  <a:gd name="T4" fmla="*/ 451 w 506"/>
                  <a:gd name="T5" fmla="*/ 80 h 382"/>
                  <a:gd name="T6" fmla="*/ 451 w 506"/>
                  <a:gd name="T7" fmla="*/ 44 h 382"/>
                  <a:gd name="T8" fmla="*/ 363 w 506"/>
                  <a:gd name="T9" fmla="*/ 53 h 382"/>
                  <a:gd name="T10" fmla="*/ 363 w 506"/>
                  <a:gd name="T11" fmla="*/ 0 h 382"/>
                  <a:gd name="T12" fmla="*/ 328 w 506"/>
                  <a:gd name="T13" fmla="*/ 0 h 382"/>
                  <a:gd name="T14" fmla="*/ 257 w 506"/>
                  <a:gd name="T15" fmla="*/ 71 h 382"/>
                  <a:gd name="T16" fmla="*/ 257 w 506"/>
                  <a:gd name="T17" fmla="*/ 106 h 382"/>
                  <a:gd name="T18" fmla="*/ 336 w 506"/>
                  <a:gd name="T19" fmla="*/ 97 h 382"/>
                  <a:gd name="T20" fmla="*/ 275 w 506"/>
                  <a:gd name="T21" fmla="*/ 178 h 382"/>
                  <a:gd name="T22" fmla="*/ 310 w 506"/>
                  <a:gd name="T23" fmla="*/ 319 h 382"/>
                  <a:gd name="T24" fmla="*/ 398 w 506"/>
                  <a:gd name="T25" fmla="*/ 354 h 382"/>
                  <a:gd name="T26" fmla="*/ 407 w 506"/>
                  <a:gd name="T27" fmla="*/ 372 h 382"/>
                  <a:gd name="T28" fmla="*/ 488 w 506"/>
                  <a:gd name="T29" fmla="*/ 213 h 382"/>
                  <a:gd name="T30" fmla="*/ 310 w 506"/>
                  <a:gd name="T31" fmla="*/ 292 h 382"/>
                  <a:gd name="T32" fmla="*/ 301 w 506"/>
                  <a:gd name="T33" fmla="*/ 204 h 382"/>
                  <a:gd name="T34" fmla="*/ 336 w 506"/>
                  <a:gd name="T35" fmla="*/ 284 h 382"/>
                  <a:gd name="T36" fmla="*/ 363 w 506"/>
                  <a:gd name="T37" fmla="*/ 275 h 382"/>
                  <a:gd name="T38" fmla="*/ 363 w 506"/>
                  <a:gd name="T39" fmla="*/ 178 h 382"/>
                  <a:gd name="T40" fmla="*/ 416 w 506"/>
                  <a:gd name="T41" fmla="*/ 186 h 382"/>
                  <a:gd name="T42" fmla="*/ 142 w 506"/>
                  <a:gd name="T43" fmla="*/ 89 h 382"/>
                  <a:gd name="T44" fmla="*/ 142 w 506"/>
                  <a:gd name="T45" fmla="*/ 80 h 382"/>
                  <a:gd name="T46" fmla="*/ 88 w 506"/>
                  <a:gd name="T47" fmla="*/ 89 h 382"/>
                  <a:gd name="T48" fmla="*/ 0 w 506"/>
                  <a:gd name="T49" fmla="*/ 363 h 382"/>
                  <a:gd name="T50" fmla="*/ 44 w 506"/>
                  <a:gd name="T51" fmla="*/ 363 h 382"/>
                  <a:gd name="T52" fmla="*/ 160 w 506"/>
                  <a:gd name="T53" fmla="*/ 275 h 382"/>
                  <a:gd name="T54" fmla="*/ 186 w 506"/>
                  <a:gd name="T55" fmla="*/ 363 h 382"/>
                  <a:gd name="T56" fmla="*/ 230 w 506"/>
                  <a:gd name="T57" fmla="*/ 363 h 382"/>
                  <a:gd name="T58" fmla="*/ 79 w 506"/>
                  <a:gd name="T59" fmla="*/ 239 h 382"/>
                  <a:gd name="T60" fmla="*/ 116 w 506"/>
                  <a:gd name="T61" fmla="*/ 116 h 382"/>
                  <a:gd name="T62" fmla="*/ 79 w 506"/>
                  <a:gd name="T63" fmla="*/ 23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6" h="382">
                    <a:moveTo>
                      <a:pt x="488" y="213"/>
                    </a:moveTo>
                    <a:lnTo>
                      <a:pt x="488" y="213"/>
                    </a:lnTo>
                    <a:cubicBezTo>
                      <a:pt x="470" y="169"/>
                      <a:pt x="434" y="142"/>
                      <a:pt x="372" y="142"/>
                    </a:cubicBezTo>
                    <a:cubicBezTo>
                      <a:pt x="372" y="142"/>
                      <a:pt x="372" y="142"/>
                      <a:pt x="363" y="142"/>
                    </a:cubicBezTo>
                    <a:cubicBezTo>
                      <a:pt x="363" y="89"/>
                      <a:pt x="363" y="89"/>
                      <a:pt x="363" y="89"/>
                    </a:cubicBezTo>
                    <a:lnTo>
                      <a:pt x="451" y="80"/>
                    </a:lnTo>
                    <a:cubicBezTo>
                      <a:pt x="461" y="80"/>
                      <a:pt x="461" y="71"/>
                      <a:pt x="461" y="71"/>
                    </a:cubicBezTo>
                    <a:cubicBezTo>
                      <a:pt x="461" y="71"/>
                      <a:pt x="451" y="53"/>
                      <a:pt x="451" y="44"/>
                    </a:cubicBezTo>
                    <a:cubicBezTo>
                      <a:pt x="451" y="44"/>
                      <a:pt x="451" y="44"/>
                      <a:pt x="443" y="44"/>
                    </a:cubicBezTo>
                    <a:lnTo>
                      <a:pt x="363" y="53"/>
                    </a:lnTo>
                    <a:cubicBezTo>
                      <a:pt x="363" y="53"/>
                      <a:pt x="363" y="9"/>
                      <a:pt x="363" y="0"/>
                    </a:cubicBezTo>
                    <a:lnTo>
                      <a:pt x="363" y="0"/>
                    </a:lnTo>
                    <a:cubicBezTo>
                      <a:pt x="354" y="0"/>
                      <a:pt x="336" y="0"/>
                      <a:pt x="336" y="0"/>
                    </a:cubicBezTo>
                    <a:lnTo>
                      <a:pt x="328" y="0"/>
                    </a:lnTo>
                    <a:cubicBezTo>
                      <a:pt x="328" y="9"/>
                      <a:pt x="336" y="62"/>
                      <a:pt x="336" y="62"/>
                    </a:cubicBezTo>
                    <a:lnTo>
                      <a:pt x="257" y="71"/>
                    </a:lnTo>
                    <a:lnTo>
                      <a:pt x="248" y="80"/>
                    </a:lnTo>
                    <a:lnTo>
                      <a:pt x="257" y="106"/>
                    </a:lnTo>
                    <a:lnTo>
                      <a:pt x="257" y="106"/>
                    </a:lnTo>
                    <a:cubicBezTo>
                      <a:pt x="266" y="106"/>
                      <a:pt x="336" y="97"/>
                      <a:pt x="336" y="97"/>
                    </a:cubicBezTo>
                    <a:cubicBezTo>
                      <a:pt x="336" y="151"/>
                      <a:pt x="336" y="151"/>
                      <a:pt x="336" y="151"/>
                    </a:cubicBezTo>
                    <a:cubicBezTo>
                      <a:pt x="310" y="151"/>
                      <a:pt x="292" y="169"/>
                      <a:pt x="275" y="178"/>
                    </a:cubicBezTo>
                    <a:cubicBezTo>
                      <a:pt x="257" y="204"/>
                      <a:pt x="248" y="231"/>
                      <a:pt x="248" y="257"/>
                    </a:cubicBezTo>
                    <a:cubicBezTo>
                      <a:pt x="248" y="292"/>
                      <a:pt x="275" y="319"/>
                      <a:pt x="310" y="319"/>
                    </a:cubicBezTo>
                    <a:cubicBezTo>
                      <a:pt x="381" y="328"/>
                      <a:pt x="434" y="248"/>
                      <a:pt x="451" y="204"/>
                    </a:cubicBezTo>
                    <a:cubicBezTo>
                      <a:pt x="479" y="239"/>
                      <a:pt x="451" y="310"/>
                      <a:pt x="398" y="354"/>
                    </a:cubicBezTo>
                    <a:lnTo>
                      <a:pt x="398" y="354"/>
                    </a:lnTo>
                    <a:lnTo>
                      <a:pt x="407" y="372"/>
                    </a:lnTo>
                    <a:cubicBezTo>
                      <a:pt x="416" y="381"/>
                      <a:pt x="416" y="381"/>
                      <a:pt x="416" y="372"/>
                    </a:cubicBezTo>
                    <a:cubicBezTo>
                      <a:pt x="479" y="337"/>
                      <a:pt x="505" y="266"/>
                      <a:pt x="488" y="213"/>
                    </a:cubicBezTo>
                    <a:close/>
                    <a:moveTo>
                      <a:pt x="310" y="292"/>
                    </a:moveTo>
                    <a:lnTo>
                      <a:pt x="310" y="292"/>
                    </a:lnTo>
                    <a:cubicBezTo>
                      <a:pt x="283" y="284"/>
                      <a:pt x="283" y="266"/>
                      <a:pt x="283" y="257"/>
                    </a:cubicBezTo>
                    <a:cubicBezTo>
                      <a:pt x="283" y="231"/>
                      <a:pt x="292" y="213"/>
                      <a:pt x="301" y="204"/>
                    </a:cubicBezTo>
                    <a:cubicBezTo>
                      <a:pt x="310" y="195"/>
                      <a:pt x="319" y="186"/>
                      <a:pt x="336" y="178"/>
                    </a:cubicBezTo>
                    <a:cubicBezTo>
                      <a:pt x="336" y="284"/>
                      <a:pt x="336" y="284"/>
                      <a:pt x="336" y="284"/>
                    </a:cubicBezTo>
                    <a:cubicBezTo>
                      <a:pt x="328" y="292"/>
                      <a:pt x="319" y="292"/>
                      <a:pt x="310" y="292"/>
                    </a:cubicBezTo>
                    <a:close/>
                    <a:moveTo>
                      <a:pt x="363" y="275"/>
                    </a:moveTo>
                    <a:lnTo>
                      <a:pt x="363" y="275"/>
                    </a:lnTo>
                    <a:cubicBezTo>
                      <a:pt x="363" y="178"/>
                      <a:pt x="363" y="178"/>
                      <a:pt x="363" y="178"/>
                    </a:cubicBezTo>
                    <a:cubicBezTo>
                      <a:pt x="372" y="178"/>
                      <a:pt x="372" y="178"/>
                      <a:pt x="372" y="178"/>
                    </a:cubicBezTo>
                    <a:cubicBezTo>
                      <a:pt x="389" y="178"/>
                      <a:pt x="407" y="178"/>
                      <a:pt x="416" y="186"/>
                    </a:cubicBezTo>
                    <a:cubicBezTo>
                      <a:pt x="434" y="186"/>
                      <a:pt x="398" y="248"/>
                      <a:pt x="363" y="275"/>
                    </a:cubicBezTo>
                    <a:close/>
                    <a:moveTo>
                      <a:pt x="142" y="89"/>
                    </a:moveTo>
                    <a:lnTo>
                      <a:pt x="142" y="89"/>
                    </a:lnTo>
                    <a:cubicBezTo>
                      <a:pt x="142" y="80"/>
                      <a:pt x="142" y="80"/>
                      <a:pt x="142" y="80"/>
                    </a:cubicBezTo>
                    <a:cubicBezTo>
                      <a:pt x="88" y="80"/>
                      <a:pt x="88" y="80"/>
                      <a:pt x="88" y="80"/>
                    </a:cubicBezTo>
                    <a:cubicBezTo>
                      <a:pt x="88" y="80"/>
                      <a:pt x="88" y="80"/>
                      <a:pt x="88" y="89"/>
                    </a:cubicBezTo>
                    <a:cubicBezTo>
                      <a:pt x="79" y="116"/>
                      <a:pt x="0" y="354"/>
                      <a:pt x="0" y="363"/>
                    </a:cubicBezTo>
                    <a:lnTo>
                      <a:pt x="0" y="363"/>
                    </a:lnTo>
                    <a:cubicBezTo>
                      <a:pt x="44" y="363"/>
                      <a:pt x="44" y="363"/>
                      <a:pt x="44" y="363"/>
                    </a:cubicBezTo>
                    <a:lnTo>
                      <a:pt x="44" y="363"/>
                    </a:lnTo>
                    <a:cubicBezTo>
                      <a:pt x="44" y="354"/>
                      <a:pt x="71" y="275"/>
                      <a:pt x="71" y="275"/>
                    </a:cubicBezTo>
                    <a:cubicBezTo>
                      <a:pt x="160" y="275"/>
                      <a:pt x="160" y="275"/>
                      <a:pt x="160" y="275"/>
                    </a:cubicBezTo>
                    <a:cubicBezTo>
                      <a:pt x="160" y="275"/>
                      <a:pt x="186" y="354"/>
                      <a:pt x="186" y="363"/>
                    </a:cubicBezTo>
                    <a:lnTo>
                      <a:pt x="186" y="363"/>
                    </a:lnTo>
                    <a:cubicBezTo>
                      <a:pt x="230" y="363"/>
                      <a:pt x="230" y="363"/>
                      <a:pt x="230" y="363"/>
                    </a:cubicBezTo>
                    <a:lnTo>
                      <a:pt x="230" y="363"/>
                    </a:lnTo>
                    <a:cubicBezTo>
                      <a:pt x="230" y="354"/>
                      <a:pt x="151" y="116"/>
                      <a:pt x="142" y="89"/>
                    </a:cubicBezTo>
                    <a:close/>
                    <a:moveTo>
                      <a:pt x="79" y="239"/>
                    </a:moveTo>
                    <a:lnTo>
                      <a:pt x="79" y="239"/>
                    </a:lnTo>
                    <a:cubicBezTo>
                      <a:pt x="116" y="116"/>
                      <a:pt x="116" y="116"/>
                      <a:pt x="116" y="116"/>
                    </a:cubicBezTo>
                    <a:cubicBezTo>
                      <a:pt x="151" y="239"/>
                      <a:pt x="151" y="239"/>
                      <a:pt x="151" y="239"/>
                    </a:cubicBezTo>
                    <a:lnTo>
                      <a:pt x="79" y="239"/>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55" name="Freeform 115"/>
              <p:cNvSpPr>
                <a:spLocks noChangeArrowheads="1"/>
              </p:cNvSpPr>
              <p:nvPr/>
            </p:nvSpPr>
            <p:spPr bwMode="auto">
              <a:xfrm>
                <a:off x="3669749" y="3936722"/>
                <a:ext cx="197748" cy="245004"/>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56" name="Freeform 117"/>
              <p:cNvSpPr>
                <a:spLocks noChangeArrowheads="1"/>
              </p:cNvSpPr>
              <p:nvPr/>
            </p:nvSpPr>
            <p:spPr bwMode="auto">
              <a:xfrm>
                <a:off x="4630245" y="3954068"/>
                <a:ext cx="228171" cy="210313"/>
              </a:xfrm>
              <a:custGeom>
                <a:avLst/>
                <a:gdLst>
                  <a:gd name="T0" fmla="*/ 266 w 462"/>
                  <a:gd name="T1" fmla="*/ 0 h 427"/>
                  <a:gd name="T2" fmla="*/ 266 w 462"/>
                  <a:gd name="T3" fmla="*/ 0 h 427"/>
                  <a:gd name="T4" fmla="*/ 266 w 462"/>
                  <a:gd name="T5" fmla="*/ 0 h 427"/>
                  <a:gd name="T6" fmla="*/ 71 w 462"/>
                  <a:gd name="T7" fmla="*/ 80 h 427"/>
                  <a:gd name="T8" fmla="*/ 80 w 462"/>
                  <a:gd name="T9" fmla="*/ 143 h 427"/>
                  <a:gd name="T10" fmla="*/ 0 w 462"/>
                  <a:gd name="T11" fmla="*/ 240 h 427"/>
                  <a:gd name="T12" fmla="*/ 115 w 462"/>
                  <a:gd name="T13" fmla="*/ 319 h 427"/>
                  <a:gd name="T14" fmla="*/ 231 w 462"/>
                  <a:gd name="T15" fmla="*/ 266 h 427"/>
                  <a:gd name="T16" fmla="*/ 231 w 462"/>
                  <a:gd name="T17" fmla="*/ 249 h 427"/>
                  <a:gd name="T18" fmla="*/ 266 w 462"/>
                  <a:gd name="T19" fmla="*/ 213 h 427"/>
                  <a:gd name="T20" fmla="*/ 302 w 462"/>
                  <a:gd name="T21" fmla="*/ 249 h 427"/>
                  <a:gd name="T22" fmla="*/ 266 w 462"/>
                  <a:gd name="T23" fmla="*/ 284 h 427"/>
                  <a:gd name="T24" fmla="*/ 115 w 462"/>
                  <a:gd name="T25" fmla="*/ 355 h 427"/>
                  <a:gd name="T26" fmla="*/ 115 w 462"/>
                  <a:gd name="T27" fmla="*/ 372 h 427"/>
                  <a:gd name="T28" fmla="*/ 266 w 462"/>
                  <a:gd name="T29" fmla="*/ 426 h 427"/>
                  <a:gd name="T30" fmla="*/ 266 w 462"/>
                  <a:gd name="T31" fmla="*/ 426 h 427"/>
                  <a:gd name="T32" fmla="*/ 408 w 462"/>
                  <a:gd name="T33" fmla="*/ 372 h 427"/>
                  <a:gd name="T34" fmla="*/ 453 w 462"/>
                  <a:gd name="T35" fmla="*/ 80 h 427"/>
                  <a:gd name="T36" fmla="*/ 266 w 462"/>
                  <a:gd name="T37" fmla="*/ 0 h 427"/>
                  <a:gd name="T38" fmla="*/ 36 w 462"/>
                  <a:gd name="T39" fmla="*/ 231 h 427"/>
                  <a:gd name="T40" fmla="*/ 36 w 462"/>
                  <a:gd name="T41" fmla="*/ 231 h 427"/>
                  <a:gd name="T42" fmla="*/ 89 w 462"/>
                  <a:gd name="T43" fmla="*/ 178 h 427"/>
                  <a:gd name="T44" fmla="*/ 106 w 462"/>
                  <a:gd name="T45" fmla="*/ 284 h 427"/>
                  <a:gd name="T46" fmla="*/ 36 w 462"/>
                  <a:gd name="T47" fmla="*/ 231 h 427"/>
                  <a:gd name="T48" fmla="*/ 266 w 462"/>
                  <a:gd name="T49" fmla="*/ 133 h 427"/>
                  <a:gd name="T50" fmla="*/ 266 w 462"/>
                  <a:gd name="T51" fmla="*/ 133 h 427"/>
                  <a:gd name="T52" fmla="*/ 106 w 462"/>
                  <a:gd name="T53" fmla="*/ 80 h 427"/>
                  <a:gd name="T54" fmla="*/ 266 w 462"/>
                  <a:gd name="T55" fmla="*/ 36 h 427"/>
                  <a:gd name="T56" fmla="*/ 416 w 462"/>
                  <a:gd name="T57" fmla="*/ 80 h 427"/>
                  <a:gd name="T58" fmla="*/ 266 w 462"/>
                  <a:gd name="T59" fmla="*/ 13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2" h="427">
                    <a:moveTo>
                      <a:pt x="266" y="0"/>
                    </a:moveTo>
                    <a:lnTo>
                      <a:pt x="266" y="0"/>
                    </a:ln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lnTo>
                      <a:pt x="266" y="426"/>
                    </a:ln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57" name="Freeform 118"/>
              <p:cNvSpPr>
                <a:spLocks noChangeArrowheads="1"/>
              </p:cNvSpPr>
              <p:nvPr/>
            </p:nvSpPr>
            <p:spPr bwMode="auto">
              <a:xfrm>
                <a:off x="5132222" y="3954068"/>
                <a:ext cx="202096" cy="214649"/>
              </a:xfrm>
              <a:custGeom>
                <a:avLst/>
                <a:gdLst>
                  <a:gd name="T0" fmla="*/ 257 w 409"/>
                  <a:gd name="T1" fmla="*/ 408 h 436"/>
                  <a:gd name="T2" fmla="*/ 257 w 409"/>
                  <a:gd name="T3" fmla="*/ 408 h 436"/>
                  <a:gd name="T4" fmla="*/ 275 w 409"/>
                  <a:gd name="T5" fmla="*/ 426 h 436"/>
                  <a:gd name="T6" fmla="*/ 372 w 409"/>
                  <a:gd name="T7" fmla="*/ 435 h 436"/>
                  <a:gd name="T8" fmla="*/ 391 w 409"/>
                  <a:gd name="T9" fmla="*/ 417 h 436"/>
                  <a:gd name="T10" fmla="*/ 391 w 409"/>
                  <a:gd name="T11" fmla="*/ 337 h 436"/>
                  <a:gd name="T12" fmla="*/ 266 w 409"/>
                  <a:gd name="T13" fmla="*/ 328 h 436"/>
                  <a:gd name="T14" fmla="*/ 257 w 409"/>
                  <a:gd name="T15" fmla="*/ 408 h 436"/>
                  <a:gd name="T16" fmla="*/ 18 w 409"/>
                  <a:gd name="T17" fmla="*/ 337 h 436"/>
                  <a:gd name="T18" fmla="*/ 18 w 409"/>
                  <a:gd name="T19" fmla="*/ 337 h 436"/>
                  <a:gd name="T20" fmla="*/ 18 w 409"/>
                  <a:gd name="T21" fmla="*/ 417 h 436"/>
                  <a:gd name="T22" fmla="*/ 35 w 409"/>
                  <a:gd name="T23" fmla="*/ 435 h 436"/>
                  <a:gd name="T24" fmla="*/ 133 w 409"/>
                  <a:gd name="T25" fmla="*/ 426 h 436"/>
                  <a:gd name="T26" fmla="*/ 151 w 409"/>
                  <a:gd name="T27" fmla="*/ 408 h 436"/>
                  <a:gd name="T28" fmla="*/ 142 w 409"/>
                  <a:gd name="T29" fmla="*/ 328 h 436"/>
                  <a:gd name="T30" fmla="*/ 18 w 409"/>
                  <a:gd name="T31" fmla="*/ 337 h 436"/>
                  <a:gd name="T32" fmla="*/ 0 w 409"/>
                  <a:gd name="T33" fmla="*/ 205 h 436"/>
                  <a:gd name="T34" fmla="*/ 0 w 409"/>
                  <a:gd name="T35" fmla="*/ 205 h 436"/>
                  <a:gd name="T36" fmla="*/ 9 w 409"/>
                  <a:gd name="T37" fmla="*/ 293 h 436"/>
                  <a:gd name="T38" fmla="*/ 133 w 409"/>
                  <a:gd name="T39" fmla="*/ 275 h 436"/>
                  <a:gd name="T40" fmla="*/ 133 w 409"/>
                  <a:gd name="T41" fmla="*/ 196 h 436"/>
                  <a:gd name="T42" fmla="*/ 133 w 409"/>
                  <a:gd name="T43" fmla="*/ 187 h 436"/>
                  <a:gd name="T44" fmla="*/ 204 w 409"/>
                  <a:gd name="T45" fmla="*/ 116 h 436"/>
                  <a:gd name="T46" fmla="*/ 275 w 409"/>
                  <a:gd name="T47" fmla="*/ 187 h 436"/>
                  <a:gd name="T48" fmla="*/ 275 w 409"/>
                  <a:gd name="T49" fmla="*/ 196 h 436"/>
                  <a:gd name="T50" fmla="*/ 266 w 409"/>
                  <a:gd name="T51" fmla="*/ 275 h 436"/>
                  <a:gd name="T52" fmla="*/ 399 w 409"/>
                  <a:gd name="T53" fmla="*/ 293 h 436"/>
                  <a:gd name="T54" fmla="*/ 408 w 409"/>
                  <a:gd name="T55" fmla="*/ 205 h 436"/>
                  <a:gd name="T56" fmla="*/ 408 w 409"/>
                  <a:gd name="T57" fmla="*/ 187 h 436"/>
                  <a:gd name="T58" fmla="*/ 204 w 409"/>
                  <a:gd name="T59" fmla="*/ 0 h 436"/>
                  <a:gd name="T60" fmla="*/ 0 w 409"/>
                  <a:gd name="T61" fmla="*/ 187 h 436"/>
                  <a:gd name="T62" fmla="*/ 0 w 409"/>
                  <a:gd name="T63" fmla="*/ 20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58" name="Freeform 119"/>
              <p:cNvSpPr>
                <a:spLocks noChangeArrowheads="1"/>
              </p:cNvSpPr>
              <p:nvPr/>
            </p:nvSpPr>
            <p:spPr bwMode="auto">
              <a:xfrm>
                <a:off x="7555195" y="3949732"/>
                <a:ext cx="245556" cy="218986"/>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59" name="Freeform 122"/>
              <p:cNvSpPr>
                <a:spLocks noChangeArrowheads="1"/>
              </p:cNvSpPr>
              <p:nvPr/>
            </p:nvSpPr>
            <p:spPr bwMode="auto">
              <a:xfrm>
                <a:off x="5612472" y="3967078"/>
                <a:ext cx="219479" cy="184295"/>
              </a:xfrm>
              <a:custGeom>
                <a:avLst/>
                <a:gdLst>
                  <a:gd name="T0" fmla="*/ 434 w 444"/>
                  <a:gd name="T1" fmla="*/ 213 h 373"/>
                  <a:gd name="T2" fmla="*/ 434 w 444"/>
                  <a:gd name="T3" fmla="*/ 213 h 373"/>
                  <a:gd name="T4" fmla="*/ 354 w 444"/>
                  <a:gd name="T5" fmla="*/ 27 h 373"/>
                  <a:gd name="T6" fmla="*/ 319 w 444"/>
                  <a:gd name="T7" fmla="*/ 0 h 373"/>
                  <a:gd name="T8" fmla="*/ 124 w 444"/>
                  <a:gd name="T9" fmla="*/ 0 h 373"/>
                  <a:gd name="T10" fmla="*/ 80 w 444"/>
                  <a:gd name="T11" fmla="*/ 27 h 373"/>
                  <a:gd name="T12" fmla="*/ 9 w 444"/>
                  <a:gd name="T13" fmla="*/ 213 h 373"/>
                  <a:gd name="T14" fmla="*/ 0 w 444"/>
                  <a:gd name="T15" fmla="*/ 257 h 373"/>
                  <a:gd name="T16" fmla="*/ 18 w 444"/>
                  <a:gd name="T17" fmla="*/ 345 h 373"/>
                  <a:gd name="T18" fmla="*/ 45 w 444"/>
                  <a:gd name="T19" fmla="*/ 372 h 373"/>
                  <a:gd name="T20" fmla="*/ 399 w 444"/>
                  <a:gd name="T21" fmla="*/ 372 h 373"/>
                  <a:gd name="T22" fmla="*/ 425 w 444"/>
                  <a:gd name="T23" fmla="*/ 345 h 373"/>
                  <a:gd name="T24" fmla="*/ 443 w 444"/>
                  <a:gd name="T25" fmla="*/ 257 h 373"/>
                  <a:gd name="T26" fmla="*/ 434 w 444"/>
                  <a:gd name="T27" fmla="*/ 213 h 373"/>
                  <a:gd name="T28" fmla="*/ 399 w 444"/>
                  <a:gd name="T29" fmla="*/ 275 h 373"/>
                  <a:gd name="T30" fmla="*/ 399 w 444"/>
                  <a:gd name="T31" fmla="*/ 275 h 373"/>
                  <a:gd name="T32" fmla="*/ 399 w 444"/>
                  <a:gd name="T33" fmla="*/ 310 h 373"/>
                  <a:gd name="T34" fmla="*/ 372 w 444"/>
                  <a:gd name="T35" fmla="*/ 337 h 373"/>
                  <a:gd name="T36" fmla="*/ 71 w 444"/>
                  <a:gd name="T37" fmla="*/ 337 h 373"/>
                  <a:gd name="T38" fmla="*/ 45 w 444"/>
                  <a:gd name="T39" fmla="*/ 310 h 373"/>
                  <a:gd name="T40" fmla="*/ 35 w 444"/>
                  <a:gd name="T41" fmla="*/ 275 h 373"/>
                  <a:gd name="T42" fmla="*/ 62 w 444"/>
                  <a:gd name="T43" fmla="*/ 248 h 373"/>
                  <a:gd name="T44" fmla="*/ 381 w 444"/>
                  <a:gd name="T45" fmla="*/ 248 h 373"/>
                  <a:gd name="T46" fmla="*/ 399 w 444"/>
                  <a:gd name="T47" fmla="*/ 27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60" name="Freeform 123"/>
              <p:cNvSpPr>
                <a:spLocks noChangeArrowheads="1"/>
              </p:cNvSpPr>
              <p:nvPr/>
            </p:nvSpPr>
            <p:spPr bwMode="auto">
              <a:xfrm>
                <a:off x="6590353" y="3941059"/>
                <a:ext cx="223825" cy="227658"/>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61" name="Freeform 124"/>
              <p:cNvSpPr>
                <a:spLocks noChangeArrowheads="1"/>
              </p:cNvSpPr>
              <p:nvPr/>
            </p:nvSpPr>
            <p:spPr bwMode="auto">
              <a:xfrm>
                <a:off x="7061907" y="3936722"/>
                <a:ext cx="254249" cy="245004"/>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62" name="Freeform 126"/>
              <p:cNvSpPr>
                <a:spLocks noChangeArrowheads="1"/>
              </p:cNvSpPr>
              <p:nvPr/>
            </p:nvSpPr>
            <p:spPr bwMode="auto">
              <a:xfrm>
                <a:off x="8044135" y="3949732"/>
                <a:ext cx="245558" cy="223322"/>
              </a:xfrm>
              <a:custGeom>
                <a:avLst/>
                <a:gdLst>
                  <a:gd name="T0" fmla="*/ 247 w 497"/>
                  <a:gd name="T1" fmla="*/ 274 h 452"/>
                  <a:gd name="T2" fmla="*/ 247 w 497"/>
                  <a:gd name="T3" fmla="*/ 274 h 452"/>
                  <a:gd name="T4" fmla="*/ 363 w 497"/>
                  <a:gd name="T5" fmla="*/ 230 h 452"/>
                  <a:gd name="T6" fmla="*/ 337 w 497"/>
                  <a:gd name="T7" fmla="*/ 151 h 452"/>
                  <a:gd name="T8" fmla="*/ 247 w 497"/>
                  <a:gd name="T9" fmla="*/ 186 h 452"/>
                  <a:gd name="T10" fmla="*/ 168 w 497"/>
                  <a:gd name="T11" fmla="*/ 151 h 452"/>
                  <a:gd name="T12" fmla="*/ 133 w 497"/>
                  <a:gd name="T13" fmla="*/ 230 h 452"/>
                  <a:gd name="T14" fmla="*/ 247 w 497"/>
                  <a:gd name="T15" fmla="*/ 274 h 452"/>
                  <a:gd name="T16" fmla="*/ 247 w 497"/>
                  <a:gd name="T17" fmla="*/ 106 h 452"/>
                  <a:gd name="T18" fmla="*/ 247 w 497"/>
                  <a:gd name="T19" fmla="*/ 106 h 452"/>
                  <a:gd name="T20" fmla="*/ 309 w 497"/>
                  <a:gd name="T21" fmla="*/ 88 h 452"/>
                  <a:gd name="T22" fmla="*/ 284 w 497"/>
                  <a:gd name="T23" fmla="*/ 17 h 452"/>
                  <a:gd name="T24" fmla="*/ 247 w 497"/>
                  <a:gd name="T25" fmla="*/ 0 h 452"/>
                  <a:gd name="T26" fmla="*/ 212 w 497"/>
                  <a:gd name="T27" fmla="*/ 17 h 452"/>
                  <a:gd name="T28" fmla="*/ 186 w 497"/>
                  <a:gd name="T29" fmla="*/ 88 h 452"/>
                  <a:gd name="T30" fmla="*/ 247 w 497"/>
                  <a:gd name="T31" fmla="*/ 106 h 452"/>
                  <a:gd name="T32" fmla="*/ 469 w 497"/>
                  <a:gd name="T33" fmla="*/ 301 h 452"/>
                  <a:gd name="T34" fmla="*/ 469 w 497"/>
                  <a:gd name="T35" fmla="*/ 301 h 452"/>
                  <a:gd name="T36" fmla="*/ 372 w 497"/>
                  <a:gd name="T37" fmla="*/ 266 h 452"/>
                  <a:gd name="T38" fmla="*/ 381 w 497"/>
                  <a:gd name="T39" fmla="*/ 292 h 452"/>
                  <a:gd name="T40" fmla="*/ 247 w 497"/>
                  <a:gd name="T41" fmla="*/ 345 h 452"/>
                  <a:gd name="T42" fmla="*/ 115 w 497"/>
                  <a:gd name="T43" fmla="*/ 292 h 452"/>
                  <a:gd name="T44" fmla="*/ 124 w 497"/>
                  <a:gd name="T45" fmla="*/ 266 h 452"/>
                  <a:gd name="T46" fmla="*/ 26 w 497"/>
                  <a:gd name="T47" fmla="*/ 301 h 452"/>
                  <a:gd name="T48" fmla="*/ 26 w 497"/>
                  <a:gd name="T49" fmla="*/ 345 h 452"/>
                  <a:gd name="T50" fmla="*/ 203 w 497"/>
                  <a:gd name="T51" fmla="*/ 434 h 452"/>
                  <a:gd name="T52" fmla="*/ 292 w 497"/>
                  <a:gd name="T53" fmla="*/ 434 h 452"/>
                  <a:gd name="T54" fmla="*/ 469 w 497"/>
                  <a:gd name="T55" fmla="*/ 345 h 452"/>
                  <a:gd name="T56" fmla="*/ 469 w 497"/>
                  <a:gd name="T57" fmla="*/ 30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63" name="Freeform 129"/>
              <p:cNvSpPr>
                <a:spLocks noChangeArrowheads="1"/>
              </p:cNvSpPr>
              <p:nvPr/>
            </p:nvSpPr>
            <p:spPr bwMode="auto">
              <a:xfrm>
                <a:off x="6127488" y="3958405"/>
                <a:ext cx="165154" cy="201640"/>
              </a:xfrm>
              <a:custGeom>
                <a:avLst/>
                <a:gdLst>
                  <a:gd name="T0" fmla="*/ 168 w 337"/>
                  <a:gd name="T1" fmla="*/ 0 h 409"/>
                  <a:gd name="T2" fmla="*/ 168 w 337"/>
                  <a:gd name="T3" fmla="*/ 0 h 409"/>
                  <a:gd name="T4" fmla="*/ 0 w 337"/>
                  <a:gd name="T5" fmla="*/ 62 h 409"/>
                  <a:gd name="T6" fmla="*/ 35 w 337"/>
                  <a:gd name="T7" fmla="*/ 363 h 409"/>
                  <a:gd name="T8" fmla="*/ 168 w 337"/>
                  <a:gd name="T9" fmla="*/ 408 h 409"/>
                  <a:gd name="T10" fmla="*/ 301 w 337"/>
                  <a:gd name="T11" fmla="*/ 363 h 409"/>
                  <a:gd name="T12" fmla="*/ 336 w 337"/>
                  <a:gd name="T13" fmla="*/ 62 h 409"/>
                  <a:gd name="T14" fmla="*/ 168 w 337"/>
                  <a:gd name="T15" fmla="*/ 0 h 409"/>
                  <a:gd name="T16" fmla="*/ 168 w 337"/>
                  <a:gd name="T17" fmla="*/ 107 h 409"/>
                  <a:gd name="T18" fmla="*/ 168 w 337"/>
                  <a:gd name="T19" fmla="*/ 107 h 409"/>
                  <a:gd name="T20" fmla="*/ 35 w 337"/>
                  <a:gd name="T21" fmla="*/ 71 h 409"/>
                  <a:gd name="T22" fmla="*/ 168 w 337"/>
                  <a:gd name="T23" fmla="*/ 36 h 409"/>
                  <a:gd name="T24" fmla="*/ 301 w 337"/>
                  <a:gd name="T25" fmla="*/ 71 h 409"/>
                  <a:gd name="T26" fmla="*/ 168 w 337"/>
                  <a:gd name="T27" fmla="*/ 10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64" name="Freeform 155"/>
              <p:cNvSpPr>
                <a:spLocks noChangeArrowheads="1"/>
              </p:cNvSpPr>
              <p:nvPr/>
            </p:nvSpPr>
            <p:spPr bwMode="auto">
              <a:xfrm>
                <a:off x="10490299" y="3941059"/>
                <a:ext cx="228173" cy="245004"/>
              </a:xfrm>
              <a:custGeom>
                <a:avLst/>
                <a:gdLst>
                  <a:gd name="T0" fmla="*/ 79 w 461"/>
                  <a:gd name="T1" fmla="*/ 9 h 497"/>
                  <a:gd name="T2" fmla="*/ 79 w 461"/>
                  <a:gd name="T3" fmla="*/ 9 h 497"/>
                  <a:gd name="T4" fmla="*/ 71 w 461"/>
                  <a:gd name="T5" fmla="*/ 9 h 497"/>
                  <a:gd name="T6" fmla="*/ 0 w 461"/>
                  <a:gd name="T7" fmla="*/ 195 h 497"/>
                  <a:gd name="T8" fmla="*/ 79 w 461"/>
                  <a:gd name="T9" fmla="*/ 274 h 497"/>
                  <a:gd name="T10" fmla="*/ 159 w 461"/>
                  <a:gd name="T11" fmla="*/ 195 h 497"/>
                  <a:gd name="T12" fmla="*/ 79 w 461"/>
                  <a:gd name="T13" fmla="*/ 9 h 497"/>
                  <a:gd name="T14" fmla="*/ 390 w 461"/>
                  <a:gd name="T15" fmla="*/ 9 h 497"/>
                  <a:gd name="T16" fmla="*/ 390 w 461"/>
                  <a:gd name="T17" fmla="*/ 9 h 497"/>
                  <a:gd name="T18" fmla="*/ 381 w 461"/>
                  <a:gd name="T19" fmla="*/ 9 h 497"/>
                  <a:gd name="T20" fmla="*/ 301 w 461"/>
                  <a:gd name="T21" fmla="*/ 195 h 497"/>
                  <a:gd name="T22" fmla="*/ 381 w 461"/>
                  <a:gd name="T23" fmla="*/ 274 h 497"/>
                  <a:gd name="T24" fmla="*/ 460 w 461"/>
                  <a:gd name="T25" fmla="*/ 195 h 497"/>
                  <a:gd name="T26" fmla="*/ 390 w 461"/>
                  <a:gd name="T27" fmla="*/ 9 h 497"/>
                  <a:gd name="T28" fmla="*/ 230 w 461"/>
                  <a:gd name="T29" fmla="*/ 221 h 497"/>
                  <a:gd name="T30" fmla="*/ 230 w 461"/>
                  <a:gd name="T31" fmla="*/ 221 h 497"/>
                  <a:gd name="T32" fmla="*/ 150 w 461"/>
                  <a:gd name="T33" fmla="*/ 417 h 497"/>
                  <a:gd name="T34" fmla="*/ 230 w 461"/>
                  <a:gd name="T35" fmla="*/ 496 h 497"/>
                  <a:gd name="T36" fmla="*/ 310 w 461"/>
                  <a:gd name="T37" fmla="*/ 417 h 497"/>
                  <a:gd name="T38" fmla="*/ 230 w 461"/>
                  <a:gd name="T39" fmla="*/ 221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97">
                    <a:moveTo>
                      <a:pt x="79" y="9"/>
                    </a:moveTo>
                    <a:lnTo>
                      <a:pt x="79" y="9"/>
                    </a:lnTo>
                    <a:cubicBezTo>
                      <a:pt x="79" y="0"/>
                      <a:pt x="71" y="0"/>
                      <a:pt x="71" y="9"/>
                    </a:cubicBezTo>
                    <a:cubicBezTo>
                      <a:pt x="62" y="107"/>
                      <a:pt x="0" y="124"/>
                      <a:pt x="0" y="195"/>
                    </a:cubicBezTo>
                    <a:cubicBezTo>
                      <a:pt x="0" y="239"/>
                      <a:pt x="35" y="274"/>
                      <a:pt x="79" y="274"/>
                    </a:cubicBezTo>
                    <a:cubicBezTo>
                      <a:pt x="124" y="274"/>
                      <a:pt x="159" y="239"/>
                      <a:pt x="159" y="195"/>
                    </a:cubicBezTo>
                    <a:cubicBezTo>
                      <a:pt x="159" y="124"/>
                      <a:pt x="88" y="107"/>
                      <a:pt x="79" y="9"/>
                    </a:cubicBezTo>
                    <a:close/>
                    <a:moveTo>
                      <a:pt x="390" y="9"/>
                    </a:moveTo>
                    <a:lnTo>
                      <a:pt x="390" y="9"/>
                    </a:lnTo>
                    <a:cubicBezTo>
                      <a:pt x="390" y="0"/>
                      <a:pt x="381" y="0"/>
                      <a:pt x="381" y="9"/>
                    </a:cubicBezTo>
                    <a:cubicBezTo>
                      <a:pt x="363" y="107"/>
                      <a:pt x="301" y="124"/>
                      <a:pt x="301" y="195"/>
                    </a:cubicBezTo>
                    <a:cubicBezTo>
                      <a:pt x="301" y="239"/>
                      <a:pt x="336" y="274"/>
                      <a:pt x="381" y="274"/>
                    </a:cubicBezTo>
                    <a:cubicBezTo>
                      <a:pt x="425" y="274"/>
                      <a:pt x="460" y="239"/>
                      <a:pt x="460" y="195"/>
                    </a:cubicBezTo>
                    <a:cubicBezTo>
                      <a:pt x="460" y="124"/>
                      <a:pt x="398" y="107"/>
                      <a:pt x="390" y="9"/>
                    </a:cubicBezTo>
                    <a:close/>
                    <a:moveTo>
                      <a:pt x="230" y="221"/>
                    </a:moveTo>
                    <a:lnTo>
                      <a:pt x="230" y="221"/>
                    </a:lnTo>
                    <a:cubicBezTo>
                      <a:pt x="212" y="328"/>
                      <a:pt x="150" y="345"/>
                      <a:pt x="150" y="417"/>
                    </a:cubicBezTo>
                    <a:cubicBezTo>
                      <a:pt x="150" y="461"/>
                      <a:pt x="185" y="496"/>
                      <a:pt x="230" y="496"/>
                    </a:cubicBezTo>
                    <a:cubicBezTo>
                      <a:pt x="275" y="496"/>
                      <a:pt x="310" y="461"/>
                      <a:pt x="310" y="417"/>
                    </a:cubicBezTo>
                    <a:cubicBezTo>
                      <a:pt x="310" y="345"/>
                      <a:pt x="247" y="328"/>
                      <a:pt x="230" y="221"/>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65" name="Freeform 156"/>
              <p:cNvSpPr>
                <a:spLocks noChangeArrowheads="1"/>
              </p:cNvSpPr>
              <p:nvPr/>
            </p:nvSpPr>
            <p:spPr bwMode="auto">
              <a:xfrm>
                <a:off x="10049168" y="3941059"/>
                <a:ext cx="130384" cy="245004"/>
              </a:xfrm>
              <a:custGeom>
                <a:avLst/>
                <a:gdLst>
                  <a:gd name="T0" fmla="*/ 194 w 266"/>
                  <a:gd name="T1" fmla="*/ 248 h 497"/>
                  <a:gd name="T2" fmla="*/ 194 w 266"/>
                  <a:gd name="T3" fmla="*/ 248 h 497"/>
                  <a:gd name="T4" fmla="*/ 194 w 266"/>
                  <a:gd name="T5" fmla="*/ 26 h 497"/>
                  <a:gd name="T6" fmla="*/ 168 w 266"/>
                  <a:gd name="T7" fmla="*/ 0 h 497"/>
                  <a:gd name="T8" fmla="*/ 88 w 266"/>
                  <a:gd name="T9" fmla="*/ 0 h 497"/>
                  <a:gd name="T10" fmla="*/ 71 w 266"/>
                  <a:gd name="T11" fmla="*/ 26 h 497"/>
                  <a:gd name="T12" fmla="*/ 71 w 266"/>
                  <a:gd name="T13" fmla="*/ 248 h 497"/>
                  <a:gd name="T14" fmla="*/ 0 w 266"/>
                  <a:gd name="T15" fmla="*/ 364 h 497"/>
                  <a:gd name="T16" fmla="*/ 132 w 266"/>
                  <a:gd name="T17" fmla="*/ 496 h 497"/>
                  <a:gd name="T18" fmla="*/ 265 w 266"/>
                  <a:gd name="T19" fmla="*/ 364 h 497"/>
                  <a:gd name="T20" fmla="*/ 194 w 266"/>
                  <a:gd name="T21" fmla="*/ 248 h 497"/>
                  <a:gd name="T22" fmla="*/ 132 w 266"/>
                  <a:gd name="T23" fmla="*/ 452 h 497"/>
                  <a:gd name="T24" fmla="*/ 132 w 266"/>
                  <a:gd name="T25" fmla="*/ 452 h 497"/>
                  <a:gd name="T26" fmla="*/ 44 w 266"/>
                  <a:gd name="T27" fmla="*/ 364 h 497"/>
                  <a:gd name="T28" fmla="*/ 106 w 266"/>
                  <a:gd name="T29" fmla="*/ 283 h 497"/>
                  <a:gd name="T30" fmla="*/ 106 w 266"/>
                  <a:gd name="T31" fmla="*/ 98 h 497"/>
                  <a:gd name="T32" fmla="*/ 159 w 266"/>
                  <a:gd name="T33" fmla="*/ 98 h 497"/>
                  <a:gd name="T34" fmla="*/ 159 w 266"/>
                  <a:gd name="T35" fmla="*/ 283 h 497"/>
                  <a:gd name="T36" fmla="*/ 212 w 266"/>
                  <a:gd name="T37" fmla="*/ 364 h 497"/>
                  <a:gd name="T38" fmla="*/ 132 w 266"/>
                  <a:gd name="T39" fmla="*/ 45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6" h="497">
                    <a:moveTo>
                      <a:pt x="194" y="248"/>
                    </a:moveTo>
                    <a:lnTo>
                      <a:pt x="194" y="248"/>
                    </a:lnTo>
                    <a:cubicBezTo>
                      <a:pt x="194" y="26"/>
                      <a:pt x="194" y="26"/>
                      <a:pt x="194" y="26"/>
                    </a:cubicBezTo>
                    <a:cubicBezTo>
                      <a:pt x="194" y="17"/>
                      <a:pt x="185" y="0"/>
                      <a:pt x="168" y="0"/>
                    </a:cubicBezTo>
                    <a:cubicBezTo>
                      <a:pt x="88" y="0"/>
                      <a:pt x="88" y="0"/>
                      <a:pt x="88" y="0"/>
                    </a:cubicBezTo>
                    <a:cubicBezTo>
                      <a:pt x="71" y="0"/>
                      <a:pt x="71" y="17"/>
                      <a:pt x="71" y="26"/>
                    </a:cubicBezTo>
                    <a:cubicBezTo>
                      <a:pt x="71" y="248"/>
                      <a:pt x="71" y="248"/>
                      <a:pt x="71" y="248"/>
                    </a:cubicBezTo>
                    <a:cubicBezTo>
                      <a:pt x="26" y="266"/>
                      <a:pt x="0" y="310"/>
                      <a:pt x="0" y="364"/>
                    </a:cubicBezTo>
                    <a:cubicBezTo>
                      <a:pt x="0" y="443"/>
                      <a:pt x="62" y="496"/>
                      <a:pt x="132" y="496"/>
                    </a:cubicBezTo>
                    <a:cubicBezTo>
                      <a:pt x="204" y="496"/>
                      <a:pt x="265" y="443"/>
                      <a:pt x="265" y="364"/>
                    </a:cubicBezTo>
                    <a:cubicBezTo>
                      <a:pt x="265" y="310"/>
                      <a:pt x="239" y="266"/>
                      <a:pt x="194" y="248"/>
                    </a:cubicBezTo>
                    <a:close/>
                    <a:moveTo>
                      <a:pt x="132" y="452"/>
                    </a:moveTo>
                    <a:lnTo>
                      <a:pt x="132" y="452"/>
                    </a:lnTo>
                    <a:cubicBezTo>
                      <a:pt x="88" y="452"/>
                      <a:pt x="44" y="408"/>
                      <a:pt x="44" y="364"/>
                    </a:cubicBezTo>
                    <a:cubicBezTo>
                      <a:pt x="44" y="328"/>
                      <a:pt x="71" y="292"/>
                      <a:pt x="106" y="283"/>
                    </a:cubicBezTo>
                    <a:cubicBezTo>
                      <a:pt x="106" y="98"/>
                      <a:pt x="106" y="98"/>
                      <a:pt x="106" y="98"/>
                    </a:cubicBezTo>
                    <a:cubicBezTo>
                      <a:pt x="159" y="98"/>
                      <a:pt x="159" y="98"/>
                      <a:pt x="159" y="98"/>
                    </a:cubicBezTo>
                    <a:cubicBezTo>
                      <a:pt x="159" y="283"/>
                      <a:pt x="159" y="283"/>
                      <a:pt x="159" y="283"/>
                    </a:cubicBezTo>
                    <a:cubicBezTo>
                      <a:pt x="194" y="292"/>
                      <a:pt x="212" y="328"/>
                      <a:pt x="212" y="364"/>
                    </a:cubicBezTo>
                    <a:cubicBezTo>
                      <a:pt x="212" y="408"/>
                      <a:pt x="177" y="452"/>
                      <a:pt x="132" y="452"/>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66" name="Freeform 168"/>
              <p:cNvSpPr>
                <a:spLocks noChangeArrowheads="1"/>
              </p:cNvSpPr>
              <p:nvPr/>
            </p:nvSpPr>
            <p:spPr bwMode="auto">
              <a:xfrm>
                <a:off x="10924701" y="3975749"/>
                <a:ext cx="245558" cy="210313"/>
              </a:xfrm>
              <a:custGeom>
                <a:avLst/>
                <a:gdLst>
                  <a:gd name="T0" fmla="*/ 17 w 497"/>
                  <a:gd name="T1" fmla="*/ 247 h 426"/>
                  <a:gd name="T2" fmla="*/ 17 w 497"/>
                  <a:gd name="T3" fmla="*/ 247 h 426"/>
                  <a:gd name="T4" fmla="*/ 53 w 497"/>
                  <a:gd name="T5" fmla="*/ 256 h 426"/>
                  <a:gd name="T6" fmla="*/ 80 w 497"/>
                  <a:gd name="T7" fmla="*/ 212 h 426"/>
                  <a:gd name="T8" fmla="*/ 26 w 497"/>
                  <a:gd name="T9" fmla="*/ 203 h 426"/>
                  <a:gd name="T10" fmla="*/ 0 w 497"/>
                  <a:gd name="T11" fmla="*/ 221 h 426"/>
                  <a:gd name="T12" fmla="*/ 17 w 497"/>
                  <a:gd name="T13" fmla="*/ 247 h 426"/>
                  <a:gd name="T14" fmla="*/ 460 w 497"/>
                  <a:gd name="T15" fmla="*/ 256 h 426"/>
                  <a:gd name="T16" fmla="*/ 460 w 497"/>
                  <a:gd name="T17" fmla="*/ 256 h 426"/>
                  <a:gd name="T18" fmla="*/ 345 w 497"/>
                  <a:gd name="T19" fmla="*/ 354 h 426"/>
                  <a:gd name="T20" fmla="*/ 221 w 497"/>
                  <a:gd name="T21" fmla="*/ 256 h 426"/>
                  <a:gd name="T22" fmla="*/ 212 w 497"/>
                  <a:gd name="T23" fmla="*/ 247 h 426"/>
                  <a:gd name="T24" fmla="*/ 194 w 497"/>
                  <a:gd name="T25" fmla="*/ 247 h 426"/>
                  <a:gd name="T26" fmla="*/ 168 w 497"/>
                  <a:gd name="T27" fmla="*/ 283 h 426"/>
                  <a:gd name="T28" fmla="*/ 194 w 497"/>
                  <a:gd name="T29" fmla="*/ 292 h 426"/>
                  <a:gd name="T30" fmla="*/ 337 w 497"/>
                  <a:gd name="T31" fmla="*/ 398 h 426"/>
                  <a:gd name="T32" fmla="*/ 345 w 497"/>
                  <a:gd name="T33" fmla="*/ 407 h 426"/>
                  <a:gd name="T34" fmla="*/ 363 w 497"/>
                  <a:gd name="T35" fmla="*/ 398 h 426"/>
                  <a:gd name="T36" fmla="*/ 487 w 497"/>
                  <a:gd name="T37" fmla="*/ 292 h 426"/>
                  <a:gd name="T38" fmla="*/ 487 w 497"/>
                  <a:gd name="T39" fmla="*/ 256 h 426"/>
                  <a:gd name="T40" fmla="*/ 460 w 497"/>
                  <a:gd name="T41" fmla="*/ 256 h 426"/>
                  <a:gd name="T42" fmla="*/ 212 w 497"/>
                  <a:gd name="T43" fmla="*/ 141 h 426"/>
                  <a:gd name="T44" fmla="*/ 212 w 497"/>
                  <a:gd name="T45" fmla="*/ 141 h 426"/>
                  <a:gd name="T46" fmla="*/ 337 w 497"/>
                  <a:gd name="T47" fmla="*/ 221 h 426"/>
                  <a:gd name="T48" fmla="*/ 372 w 497"/>
                  <a:gd name="T49" fmla="*/ 212 h 426"/>
                  <a:gd name="T50" fmla="*/ 496 w 497"/>
                  <a:gd name="T51" fmla="*/ 35 h 426"/>
                  <a:gd name="T52" fmla="*/ 487 w 497"/>
                  <a:gd name="T53" fmla="*/ 9 h 426"/>
                  <a:gd name="T54" fmla="*/ 452 w 497"/>
                  <a:gd name="T55" fmla="*/ 9 h 426"/>
                  <a:gd name="T56" fmla="*/ 345 w 497"/>
                  <a:gd name="T57" fmla="*/ 177 h 426"/>
                  <a:gd name="T58" fmla="*/ 221 w 497"/>
                  <a:gd name="T59" fmla="*/ 97 h 426"/>
                  <a:gd name="T60" fmla="*/ 203 w 497"/>
                  <a:gd name="T61" fmla="*/ 88 h 426"/>
                  <a:gd name="T62" fmla="*/ 186 w 497"/>
                  <a:gd name="T63" fmla="*/ 106 h 426"/>
                  <a:gd name="T64" fmla="*/ 0 w 497"/>
                  <a:gd name="T65" fmla="*/ 390 h 426"/>
                  <a:gd name="T66" fmla="*/ 9 w 497"/>
                  <a:gd name="T67" fmla="*/ 425 h 426"/>
                  <a:gd name="T68" fmla="*/ 26 w 497"/>
                  <a:gd name="T69" fmla="*/ 425 h 426"/>
                  <a:gd name="T70" fmla="*/ 44 w 497"/>
                  <a:gd name="T71" fmla="*/ 416 h 426"/>
                  <a:gd name="T72" fmla="*/ 212 w 497"/>
                  <a:gd name="T73" fmla="*/ 14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26">
                    <a:moveTo>
                      <a:pt x="17" y="247"/>
                    </a:moveTo>
                    <a:lnTo>
                      <a:pt x="17" y="247"/>
                    </a:lnTo>
                    <a:cubicBezTo>
                      <a:pt x="53" y="256"/>
                      <a:pt x="53" y="256"/>
                      <a:pt x="53" y="256"/>
                    </a:cubicBezTo>
                    <a:cubicBezTo>
                      <a:pt x="80" y="212"/>
                      <a:pt x="80" y="212"/>
                      <a:pt x="80" y="212"/>
                    </a:cubicBezTo>
                    <a:cubicBezTo>
                      <a:pt x="26" y="203"/>
                      <a:pt x="26" y="203"/>
                      <a:pt x="26" y="203"/>
                    </a:cubicBezTo>
                    <a:cubicBezTo>
                      <a:pt x="17" y="203"/>
                      <a:pt x="0" y="212"/>
                      <a:pt x="0" y="221"/>
                    </a:cubicBezTo>
                    <a:cubicBezTo>
                      <a:pt x="0" y="230"/>
                      <a:pt x="9" y="247"/>
                      <a:pt x="17" y="247"/>
                    </a:cubicBezTo>
                    <a:close/>
                    <a:moveTo>
                      <a:pt x="460" y="256"/>
                    </a:moveTo>
                    <a:lnTo>
                      <a:pt x="460" y="256"/>
                    </a:lnTo>
                    <a:cubicBezTo>
                      <a:pt x="345" y="354"/>
                      <a:pt x="345" y="354"/>
                      <a:pt x="345" y="354"/>
                    </a:cubicBezTo>
                    <a:cubicBezTo>
                      <a:pt x="221" y="256"/>
                      <a:pt x="221" y="256"/>
                      <a:pt x="221" y="256"/>
                    </a:cubicBezTo>
                    <a:cubicBezTo>
                      <a:pt x="212" y="247"/>
                      <a:pt x="212" y="247"/>
                      <a:pt x="212" y="247"/>
                    </a:cubicBezTo>
                    <a:cubicBezTo>
                      <a:pt x="194" y="247"/>
                      <a:pt x="194" y="247"/>
                      <a:pt x="194" y="247"/>
                    </a:cubicBezTo>
                    <a:cubicBezTo>
                      <a:pt x="168" y="283"/>
                      <a:pt x="168" y="283"/>
                      <a:pt x="168" y="283"/>
                    </a:cubicBezTo>
                    <a:cubicBezTo>
                      <a:pt x="194" y="292"/>
                      <a:pt x="194" y="292"/>
                      <a:pt x="194" y="292"/>
                    </a:cubicBezTo>
                    <a:cubicBezTo>
                      <a:pt x="337" y="398"/>
                      <a:pt x="337" y="398"/>
                      <a:pt x="337" y="398"/>
                    </a:cubicBezTo>
                    <a:cubicBezTo>
                      <a:pt x="337" y="407"/>
                      <a:pt x="345" y="407"/>
                      <a:pt x="345" y="407"/>
                    </a:cubicBezTo>
                    <a:cubicBezTo>
                      <a:pt x="354" y="407"/>
                      <a:pt x="363" y="407"/>
                      <a:pt x="363" y="398"/>
                    </a:cubicBezTo>
                    <a:cubicBezTo>
                      <a:pt x="487" y="292"/>
                      <a:pt x="487" y="292"/>
                      <a:pt x="487" y="292"/>
                    </a:cubicBezTo>
                    <a:cubicBezTo>
                      <a:pt x="496" y="283"/>
                      <a:pt x="496" y="265"/>
                      <a:pt x="487" y="256"/>
                    </a:cubicBezTo>
                    <a:cubicBezTo>
                      <a:pt x="478" y="247"/>
                      <a:pt x="469" y="247"/>
                      <a:pt x="460" y="256"/>
                    </a:cubicBezTo>
                    <a:close/>
                    <a:moveTo>
                      <a:pt x="212" y="141"/>
                    </a:moveTo>
                    <a:lnTo>
                      <a:pt x="212" y="141"/>
                    </a:lnTo>
                    <a:cubicBezTo>
                      <a:pt x="337" y="221"/>
                      <a:pt x="337" y="221"/>
                      <a:pt x="337" y="221"/>
                    </a:cubicBezTo>
                    <a:cubicBezTo>
                      <a:pt x="345" y="230"/>
                      <a:pt x="363" y="230"/>
                      <a:pt x="372" y="212"/>
                    </a:cubicBezTo>
                    <a:cubicBezTo>
                      <a:pt x="496" y="35"/>
                      <a:pt x="496" y="35"/>
                      <a:pt x="496" y="35"/>
                    </a:cubicBezTo>
                    <a:cubicBezTo>
                      <a:pt x="496" y="26"/>
                      <a:pt x="496" y="9"/>
                      <a:pt x="487" y="9"/>
                    </a:cubicBezTo>
                    <a:cubicBezTo>
                      <a:pt x="478" y="0"/>
                      <a:pt x="460" y="0"/>
                      <a:pt x="452" y="9"/>
                    </a:cubicBezTo>
                    <a:cubicBezTo>
                      <a:pt x="345" y="177"/>
                      <a:pt x="345" y="177"/>
                      <a:pt x="345" y="177"/>
                    </a:cubicBezTo>
                    <a:cubicBezTo>
                      <a:pt x="221" y="97"/>
                      <a:pt x="221" y="97"/>
                      <a:pt x="221" y="97"/>
                    </a:cubicBezTo>
                    <a:cubicBezTo>
                      <a:pt x="212" y="88"/>
                      <a:pt x="212" y="88"/>
                      <a:pt x="203" y="88"/>
                    </a:cubicBezTo>
                    <a:cubicBezTo>
                      <a:pt x="194" y="97"/>
                      <a:pt x="194" y="97"/>
                      <a:pt x="186" y="106"/>
                    </a:cubicBezTo>
                    <a:cubicBezTo>
                      <a:pt x="0" y="390"/>
                      <a:pt x="0" y="390"/>
                      <a:pt x="0" y="390"/>
                    </a:cubicBezTo>
                    <a:cubicBezTo>
                      <a:pt x="0" y="407"/>
                      <a:pt x="0" y="416"/>
                      <a:pt x="9" y="425"/>
                    </a:cubicBezTo>
                    <a:cubicBezTo>
                      <a:pt x="17" y="425"/>
                      <a:pt x="17" y="425"/>
                      <a:pt x="26" y="425"/>
                    </a:cubicBezTo>
                    <a:cubicBezTo>
                      <a:pt x="26" y="425"/>
                      <a:pt x="35" y="425"/>
                      <a:pt x="44" y="416"/>
                    </a:cubicBezTo>
                    <a:lnTo>
                      <a:pt x="212" y="141"/>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grpSp>
        <p:grpSp>
          <p:nvGrpSpPr>
            <p:cNvPr id="8" name="组合 7"/>
            <p:cNvGrpSpPr/>
            <p:nvPr/>
          </p:nvGrpSpPr>
          <p:grpSpPr>
            <a:xfrm>
              <a:off x="1828506" y="2769642"/>
              <a:ext cx="8993410" cy="280733"/>
              <a:chOff x="2176849" y="1956842"/>
              <a:chExt cx="8993410" cy="280733"/>
            </a:xfrm>
            <a:grpFill/>
          </p:grpSpPr>
          <p:sp>
            <p:nvSpPr>
              <p:cNvPr id="29" name="Freeform 1"/>
              <p:cNvSpPr>
                <a:spLocks noChangeArrowheads="1"/>
              </p:cNvSpPr>
              <p:nvPr/>
            </p:nvSpPr>
            <p:spPr bwMode="auto">
              <a:xfrm>
                <a:off x="8057173" y="2020048"/>
                <a:ext cx="219481" cy="175622"/>
              </a:xfrm>
              <a:custGeom>
                <a:avLst/>
                <a:gdLst>
                  <a:gd name="T0" fmla="*/ 399 w 444"/>
                  <a:gd name="T1" fmla="*/ 36 h 356"/>
                  <a:gd name="T2" fmla="*/ 399 w 444"/>
                  <a:gd name="T3" fmla="*/ 36 h 356"/>
                  <a:gd name="T4" fmla="*/ 248 w 444"/>
                  <a:gd name="T5" fmla="*/ 36 h 356"/>
                  <a:gd name="T6" fmla="*/ 221 w 444"/>
                  <a:gd name="T7" fmla="*/ 62 h 356"/>
                  <a:gd name="T8" fmla="*/ 195 w 444"/>
                  <a:gd name="T9" fmla="*/ 36 h 356"/>
                  <a:gd name="T10" fmla="*/ 45 w 444"/>
                  <a:gd name="T11" fmla="*/ 36 h 356"/>
                  <a:gd name="T12" fmla="*/ 45 w 444"/>
                  <a:gd name="T13" fmla="*/ 186 h 356"/>
                  <a:gd name="T14" fmla="*/ 221 w 444"/>
                  <a:gd name="T15" fmla="*/ 355 h 356"/>
                  <a:gd name="T16" fmla="*/ 399 w 444"/>
                  <a:gd name="T17" fmla="*/ 186 h 356"/>
                  <a:gd name="T18" fmla="*/ 399 w 444"/>
                  <a:gd name="T19" fmla="*/ 3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356">
                    <a:moveTo>
                      <a:pt x="399" y="36"/>
                    </a:moveTo>
                    <a:lnTo>
                      <a:pt x="399" y="36"/>
                    </a:lnTo>
                    <a:cubicBezTo>
                      <a:pt x="355" y="0"/>
                      <a:pt x="293" y="0"/>
                      <a:pt x="248" y="36"/>
                    </a:cubicBezTo>
                    <a:cubicBezTo>
                      <a:pt x="221" y="62"/>
                      <a:pt x="221" y="62"/>
                      <a:pt x="221" y="62"/>
                    </a:cubicBezTo>
                    <a:cubicBezTo>
                      <a:pt x="195" y="36"/>
                      <a:pt x="195" y="36"/>
                      <a:pt x="195" y="36"/>
                    </a:cubicBezTo>
                    <a:cubicBezTo>
                      <a:pt x="151" y="0"/>
                      <a:pt x="89" y="0"/>
                      <a:pt x="45" y="36"/>
                    </a:cubicBezTo>
                    <a:cubicBezTo>
                      <a:pt x="0" y="80"/>
                      <a:pt x="0" y="151"/>
                      <a:pt x="45" y="186"/>
                    </a:cubicBezTo>
                    <a:cubicBezTo>
                      <a:pt x="221" y="355"/>
                      <a:pt x="221" y="355"/>
                      <a:pt x="221" y="355"/>
                    </a:cubicBezTo>
                    <a:cubicBezTo>
                      <a:pt x="399" y="186"/>
                      <a:pt x="399" y="186"/>
                      <a:pt x="399" y="186"/>
                    </a:cubicBezTo>
                    <a:cubicBezTo>
                      <a:pt x="443" y="151"/>
                      <a:pt x="443" y="80"/>
                      <a:pt x="399" y="36"/>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30" name="Freeform 2"/>
              <p:cNvSpPr>
                <a:spLocks noChangeArrowheads="1"/>
              </p:cNvSpPr>
              <p:nvPr/>
            </p:nvSpPr>
            <p:spPr bwMode="auto">
              <a:xfrm>
                <a:off x="4193457" y="2011376"/>
                <a:ext cx="121693" cy="197304"/>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31" name="Freeform 3"/>
              <p:cNvSpPr>
                <a:spLocks noChangeArrowheads="1"/>
              </p:cNvSpPr>
              <p:nvPr/>
            </p:nvSpPr>
            <p:spPr bwMode="auto">
              <a:xfrm>
                <a:off x="4621552" y="2011376"/>
                <a:ext cx="245556" cy="197304"/>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32" name="Freeform 4"/>
              <p:cNvSpPr>
                <a:spLocks noChangeArrowheads="1"/>
              </p:cNvSpPr>
              <p:nvPr/>
            </p:nvSpPr>
            <p:spPr bwMode="auto">
              <a:xfrm>
                <a:off x="3154731" y="2011376"/>
                <a:ext cx="245558" cy="192967"/>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8" h="391">
                    <a:moveTo>
                      <a:pt x="372" y="337"/>
                    </a:moveTo>
                    <a:lnTo>
                      <a:pt x="372" y="337"/>
                    </a:lnTo>
                    <a:cubicBezTo>
                      <a:pt x="53" y="337"/>
                      <a:pt x="53" y="337"/>
                      <a:pt x="53" y="337"/>
                    </a:cubicBezTo>
                    <a:cubicBezTo>
                      <a:pt x="53" y="116"/>
                      <a:pt x="53" y="116"/>
                      <a:pt x="53" y="116"/>
                    </a:cubicBezTo>
                    <a:cubicBezTo>
                      <a:pt x="116" y="116"/>
                      <a:pt x="116" y="116"/>
                      <a:pt x="116" y="116"/>
                    </a:cubicBezTo>
                    <a:cubicBezTo>
                      <a:pt x="116" y="116"/>
                      <a:pt x="133" y="98"/>
                      <a:pt x="169" y="71"/>
                    </a:cubicBezTo>
                    <a:cubicBezTo>
                      <a:pt x="27" y="71"/>
                      <a:pt x="27" y="71"/>
                      <a:pt x="27" y="71"/>
                    </a:cubicBezTo>
                    <a:cubicBezTo>
                      <a:pt x="9" y="71"/>
                      <a:pt x="0" y="80"/>
                      <a:pt x="0" y="89"/>
                    </a:cubicBezTo>
                    <a:cubicBezTo>
                      <a:pt x="0" y="363"/>
                      <a:pt x="0" y="363"/>
                      <a:pt x="0" y="363"/>
                    </a:cubicBezTo>
                    <a:cubicBezTo>
                      <a:pt x="0" y="382"/>
                      <a:pt x="9" y="390"/>
                      <a:pt x="27" y="390"/>
                    </a:cubicBezTo>
                    <a:cubicBezTo>
                      <a:pt x="399" y="390"/>
                      <a:pt x="399" y="390"/>
                      <a:pt x="399" y="390"/>
                    </a:cubicBezTo>
                    <a:cubicBezTo>
                      <a:pt x="408" y="390"/>
                      <a:pt x="426" y="382"/>
                      <a:pt x="426" y="363"/>
                    </a:cubicBezTo>
                    <a:cubicBezTo>
                      <a:pt x="426" y="275"/>
                      <a:pt x="426" y="275"/>
                      <a:pt x="426" y="275"/>
                    </a:cubicBezTo>
                    <a:cubicBezTo>
                      <a:pt x="372" y="310"/>
                      <a:pt x="372" y="310"/>
                      <a:pt x="372" y="310"/>
                    </a:cubicBezTo>
                    <a:lnTo>
                      <a:pt x="372" y="337"/>
                    </a:lnTo>
                    <a:close/>
                    <a:moveTo>
                      <a:pt x="328" y="169"/>
                    </a:moveTo>
                    <a:lnTo>
                      <a:pt x="328" y="169"/>
                    </a:lnTo>
                    <a:cubicBezTo>
                      <a:pt x="328" y="257"/>
                      <a:pt x="328" y="257"/>
                      <a:pt x="328" y="257"/>
                    </a:cubicBezTo>
                    <a:cubicBezTo>
                      <a:pt x="497" y="125"/>
                      <a:pt x="497" y="125"/>
                      <a:pt x="497" y="125"/>
                    </a:cubicBezTo>
                    <a:cubicBezTo>
                      <a:pt x="328" y="0"/>
                      <a:pt x="328" y="0"/>
                      <a:pt x="328" y="0"/>
                    </a:cubicBezTo>
                    <a:cubicBezTo>
                      <a:pt x="328" y="80"/>
                      <a:pt x="328" y="80"/>
                      <a:pt x="328" y="80"/>
                    </a:cubicBezTo>
                    <a:cubicBezTo>
                      <a:pt x="133" y="80"/>
                      <a:pt x="133" y="275"/>
                      <a:pt x="133" y="275"/>
                    </a:cubicBezTo>
                    <a:cubicBezTo>
                      <a:pt x="186" y="187"/>
                      <a:pt x="222" y="169"/>
                      <a:pt x="328" y="169"/>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33" name="Freeform 5"/>
              <p:cNvSpPr>
                <a:spLocks noChangeArrowheads="1"/>
              </p:cNvSpPr>
              <p:nvPr/>
            </p:nvSpPr>
            <p:spPr bwMode="auto">
              <a:xfrm>
                <a:off x="5114838" y="1989693"/>
                <a:ext cx="236865" cy="236332"/>
              </a:xfrm>
              <a:custGeom>
                <a:avLst/>
                <a:gdLst>
                  <a:gd name="T0" fmla="*/ 239 w 480"/>
                  <a:gd name="T1" fmla="*/ 0 h 480"/>
                  <a:gd name="T2" fmla="*/ 239 w 480"/>
                  <a:gd name="T3" fmla="*/ 0 h 480"/>
                  <a:gd name="T4" fmla="*/ 0 w 480"/>
                  <a:gd name="T5" fmla="*/ 248 h 480"/>
                  <a:gd name="T6" fmla="*/ 239 w 480"/>
                  <a:gd name="T7" fmla="*/ 479 h 480"/>
                  <a:gd name="T8" fmla="*/ 479 w 480"/>
                  <a:gd name="T9" fmla="*/ 240 h 480"/>
                  <a:gd name="T10" fmla="*/ 239 w 480"/>
                  <a:gd name="T11" fmla="*/ 0 h 480"/>
                  <a:gd name="T12" fmla="*/ 239 w 480"/>
                  <a:gd name="T13" fmla="*/ 426 h 480"/>
                  <a:gd name="T14" fmla="*/ 239 w 480"/>
                  <a:gd name="T15" fmla="*/ 426 h 480"/>
                  <a:gd name="T16" fmla="*/ 53 w 480"/>
                  <a:gd name="T17" fmla="*/ 248 h 480"/>
                  <a:gd name="T18" fmla="*/ 239 w 480"/>
                  <a:gd name="T19" fmla="*/ 53 h 480"/>
                  <a:gd name="T20" fmla="*/ 426 w 480"/>
                  <a:gd name="T21" fmla="*/ 240 h 480"/>
                  <a:gd name="T22" fmla="*/ 239 w 480"/>
                  <a:gd name="T23" fmla="*/ 426 h 480"/>
                  <a:gd name="T24" fmla="*/ 123 w 480"/>
                  <a:gd name="T25" fmla="*/ 354 h 480"/>
                  <a:gd name="T26" fmla="*/ 123 w 480"/>
                  <a:gd name="T27" fmla="*/ 354 h 480"/>
                  <a:gd name="T28" fmla="*/ 283 w 480"/>
                  <a:gd name="T29" fmla="*/ 293 h 480"/>
                  <a:gd name="T30" fmla="*/ 354 w 480"/>
                  <a:gd name="T31" fmla="*/ 124 h 480"/>
                  <a:gd name="T32" fmla="*/ 186 w 480"/>
                  <a:gd name="T33" fmla="*/ 195 h 480"/>
                  <a:gd name="T34" fmla="*/ 123 w 480"/>
                  <a:gd name="T35" fmla="*/ 354 h 480"/>
                  <a:gd name="T36" fmla="*/ 213 w 480"/>
                  <a:gd name="T37" fmla="*/ 213 h 480"/>
                  <a:gd name="T38" fmla="*/ 213 w 480"/>
                  <a:gd name="T39" fmla="*/ 213 h 480"/>
                  <a:gd name="T40" fmla="*/ 310 w 480"/>
                  <a:gd name="T41" fmla="*/ 169 h 480"/>
                  <a:gd name="T42" fmla="*/ 266 w 480"/>
                  <a:gd name="T43" fmla="*/ 266 h 480"/>
                  <a:gd name="T44" fmla="*/ 213 w 480"/>
                  <a:gd name="T45" fmla="*/ 266 h 480"/>
                  <a:gd name="T46" fmla="*/ 213 w 480"/>
                  <a:gd name="T47" fmla="*/ 21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34" name="Freeform 6"/>
              <p:cNvSpPr>
                <a:spLocks noChangeArrowheads="1"/>
              </p:cNvSpPr>
              <p:nvPr/>
            </p:nvSpPr>
            <p:spPr bwMode="auto">
              <a:xfrm>
                <a:off x="5616818" y="1998366"/>
                <a:ext cx="219479" cy="214649"/>
              </a:xfrm>
              <a:custGeom>
                <a:avLst/>
                <a:gdLst>
                  <a:gd name="T0" fmla="*/ 425 w 444"/>
                  <a:gd name="T1" fmla="*/ 17 h 435"/>
                  <a:gd name="T2" fmla="*/ 425 w 444"/>
                  <a:gd name="T3" fmla="*/ 17 h 435"/>
                  <a:gd name="T4" fmla="*/ 345 w 444"/>
                  <a:gd name="T5" fmla="*/ 35 h 435"/>
                  <a:gd name="T6" fmla="*/ 0 w 444"/>
                  <a:gd name="T7" fmla="*/ 222 h 435"/>
                  <a:gd name="T8" fmla="*/ 195 w 444"/>
                  <a:gd name="T9" fmla="*/ 248 h 435"/>
                  <a:gd name="T10" fmla="*/ 221 w 444"/>
                  <a:gd name="T11" fmla="*/ 434 h 435"/>
                  <a:gd name="T12" fmla="*/ 399 w 444"/>
                  <a:gd name="T13" fmla="*/ 89 h 435"/>
                  <a:gd name="T14" fmla="*/ 425 w 444"/>
                  <a:gd name="T15" fmla="*/ 17 h 435"/>
                  <a:gd name="T16" fmla="*/ 381 w 444"/>
                  <a:gd name="T17" fmla="*/ 62 h 435"/>
                  <a:gd name="T18" fmla="*/ 381 w 444"/>
                  <a:gd name="T19" fmla="*/ 62 h 435"/>
                  <a:gd name="T20" fmla="*/ 239 w 444"/>
                  <a:gd name="T21" fmla="*/ 319 h 435"/>
                  <a:gd name="T22" fmla="*/ 230 w 444"/>
                  <a:gd name="T23" fmla="*/ 204 h 435"/>
                  <a:gd name="T24" fmla="*/ 381 w 444"/>
                  <a:gd name="T25" fmla="*/ 6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35" name="Freeform 7"/>
              <p:cNvSpPr>
                <a:spLocks noChangeArrowheads="1"/>
              </p:cNvSpPr>
              <p:nvPr/>
            </p:nvSpPr>
            <p:spPr bwMode="auto">
              <a:xfrm>
                <a:off x="7092331" y="1998366"/>
                <a:ext cx="191230" cy="218986"/>
              </a:xfrm>
              <a:custGeom>
                <a:avLst/>
                <a:gdLst>
                  <a:gd name="T0" fmla="*/ 319 w 390"/>
                  <a:gd name="T1" fmla="*/ 301 h 444"/>
                  <a:gd name="T2" fmla="*/ 319 w 390"/>
                  <a:gd name="T3" fmla="*/ 301 h 444"/>
                  <a:gd name="T4" fmla="*/ 274 w 390"/>
                  <a:gd name="T5" fmla="*/ 310 h 444"/>
                  <a:gd name="T6" fmla="*/ 142 w 390"/>
                  <a:gd name="T7" fmla="*/ 239 h 444"/>
                  <a:gd name="T8" fmla="*/ 142 w 390"/>
                  <a:gd name="T9" fmla="*/ 222 h 444"/>
                  <a:gd name="T10" fmla="*/ 142 w 390"/>
                  <a:gd name="T11" fmla="*/ 213 h 444"/>
                  <a:gd name="T12" fmla="*/ 274 w 390"/>
                  <a:gd name="T13" fmla="*/ 133 h 444"/>
                  <a:gd name="T14" fmla="*/ 319 w 390"/>
                  <a:gd name="T15" fmla="*/ 151 h 444"/>
                  <a:gd name="T16" fmla="*/ 389 w 390"/>
                  <a:gd name="T17" fmla="*/ 70 h 444"/>
                  <a:gd name="T18" fmla="*/ 319 w 390"/>
                  <a:gd name="T19" fmla="*/ 0 h 444"/>
                  <a:gd name="T20" fmla="*/ 248 w 390"/>
                  <a:gd name="T21" fmla="*/ 70 h 444"/>
                  <a:gd name="T22" fmla="*/ 248 w 390"/>
                  <a:gd name="T23" fmla="*/ 89 h 444"/>
                  <a:gd name="T24" fmla="*/ 115 w 390"/>
                  <a:gd name="T25" fmla="*/ 169 h 444"/>
                  <a:gd name="T26" fmla="*/ 70 w 390"/>
                  <a:gd name="T27" fmla="*/ 151 h 444"/>
                  <a:gd name="T28" fmla="*/ 0 w 390"/>
                  <a:gd name="T29" fmla="*/ 222 h 444"/>
                  <a:gd name="T30" fmla="*/ 70 w 390"/>
                  <a:gd name="T31" fmla="*/ 301 h 444"/>
                  <a:gd name="T32" fmla="*/ 115 w 390"/>
                  <a:gd name="T33" fmla="*/ 283 h 444"/>
                  <a:gd name="T34" fmla="*/ 248 w 390"/>
                  <a:gd name="T35" fmla="*/ 363 h 444"/>
                  <a:gd name="T36" fmla="*/ 248 w 390"/>
                  <a:gd name="T37" fmla="*/ 372 h 444"/>
                  <a:gd name="T38" fmla="*/ 319 w 390"/>
                  <a:gd name="T39" fmla="*/ 443 h 444"/>
                  <a:gd name="T40" fmla="*/ 389 w 390"/>
                  <a:gd name="T41" fmla="*/ 372 h 444"/>
                  <a:gd name="T42" fmla="*/ 319 w 390"/>
                  <a:gd name="T43" fmla="*/ 30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0" h="444">
                    <a:moveTo>
                      <a:pt x="319" y="301"/>
                    </a:moveTo>
                    <a:lnTo>
                      <a:pt x="319" y="301"/>
                    </a:lnTo>
                    <a:cubicBezTo>
                      <a:pt x="301" y="301"/>
                      <a:pt x="283" y="301"/>
                      <a:pt x="274" y="310"/>
                    </a:cubicBezTo>
                    <a:cubicBezTo>
                      <a:pt x="142" y="239"/>
                      <a:pt x="142" y="239"/>
                      <a:pt x="142" y="239"/>
                    </a:cubicBezTo>
                    <a:cubicBezTo>
                      <a:pt x="142" y="230"/>
                      <a:pt x="142" y="230"/>
                      <a:pt x="142" y="222"/>
                    </a:cubicBezTo>
                    <a:lnTo>
                      <a:pt x="142" y="213"/>
                    </a:lnTo>
                    <a:cubicBezTo>
                      <a:pt x="274" y="133"/>
                      <a:pt x="274" y="133"/>
                      <a:pt x="274" y="133"/>
                    </a:cubicBezTo>
                    <a:cubicBezTo>
                      <a:pt x="283" y="142"/>
                      <a:pt x="301" y="151"/>
                      <a:pt x="319" y="151"/>
                    </a:cubicBezTo>
                    <a:cubicBezTo>
                      <a:pt x="363" y="151"/>
                      <a:pt x="389" y="115"/>
                      <a:pt x="389" y="70"/>
                    </a:cubicBezTo>
                    <a:cubicBezTo>
                      <a:pt x="389" y="35"/>
                      <a:pt x="363" y="0"/>
                      <a:pt x="319" y="0"/>
                    </a:cubicBezTo>
                    <a:cubicBezTo>
                      <a:pt x="274" y="0"/>
                      <a:pt x="248" y="35"/>
                      <a:pt x="248" y="70"/>
                    </a:cubicBezTo>
                    <a:cubicBezTo>
                      <a:pt x="248" y="80"/>
                      <a:pt x="248" y="80"/>
                      <a:pt x="248" y="89"/>
                    </a:cubicBezTo>
                    <a:cubicBezTo>
                      <a:pt x="115" y="169"/>
                      <a:pt x="115" y="169"/>
                      <a:pt x="115" y="169"/>
                    </a:cubicBezTo>
                    <a:cubicBezTo>
                      <a:pt x="107" y="151"/>
                      <a:pt x="88" y="151"/>
                      <a:pt x="70" y="151"/>
                    </a:cubicBezTo>
                    <a:cubicBezTo>
                      <a:pt x="26" y="151"/>
                      <a:pt x="0" y="186"/>
                      <a:pt x="0" y="222"/>
                    </a:cubicBezTo>
                    <a:cubicBezTo>
                      <a:pt x="0" y="266"/>
                      <a:pt x="26" y="301"/>
                      <a:pt x="70" y="301"/>
                    </a:cubicBezTo>
                    <a:cubicBezTo>
                      <a:pt x="88" y="301"/>
                      <a:pt x="107" y="292"/>
                      <a:pt x="115" y="283"/>
                    </a:cubicBezTo>
                    <a:cubicBezTo>
                      <a:pt x="248" y="363"/>
                      <a:pt x="248" y="363"/>
                      <a:pt x="248" y="363"/>
                    </a:cubicBezTo>
                    <a:lnTo>
                      <a:pt x="248" y="372"/>
                    </a:lnTo>
                    <a:cubicBezTo>
                      <a:pt x="248" y="416"/>
                      <a:pt x="274" y="443"/>
                      <a:pt x="319" y="443"/>
                    </a:cubicBezTo>
                    <a:cubicBezTo>
                      <a:pt x="363" y="443"/>
                      <a:pt x="389" y="416"/>
                      <a:pt x="389" y="372"/>
                    </a:cubicBezTo>
                    <a:cubicBezTo>
                      <a:pt x="389" y="328"/>
                      <a:pt x="363" y="301"/>
                      <a:pt x="319" y="301"/>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36" name="Freeform 8"/>
              <p:cNvSpPr>
                <a:spLocks noChangeArrowheads="1"/>
              </p:cNvSpPr>
              <p:nvPr/>
            </p:nvSpPr>
            <p:spPr bwMode="auto">
              <a:xfrm>
                <a:off x="2176849" y="1998366"/>
                <a:ext cx="245558" cy="218986"/>
              </a:xfrm>
              <a:custGeom>
                <a:avLst/>
                <a:gdLst>
                  <a:gd name="T0" fmla="*/ 310 w 497"/>
                  <a:gd name="T1" fmla="*/ 336 h 444"/>
                  <a:gd name="T2" fmla="*/ 310 w 497"/>
                  <a:gd name="T3" fmla="*/ 336 h 444"/>
                  <a:gd name="T4" fmla="*/ 221 w 497"/>
                  <a:gd name="T5" fmla="*/ 257 h 444"/>
                  <a:gd name="T6" fmla="*/ 248 w 497"/>
                  <a:gd name="T7" fmla="*/ 195 h 444"/>
                  <a:gd name="T8" fmla="*/ 274 w 497"/>
                  <a:gd name="T9" fmla="*/ 151 h 444"/>
                  <a:gd name="T10" fmla="*/ 266 w 497"/>
                  <a:gd name="T11" fmla="*/ 133 h 444"/>
                  <a:gd name="T12" fmla="*/ 274 w 497"/>
                  <a:gd name="T13" fmla="*/ 89 h 444"/>
                  <a:gd name="T14" fmla="*/ 177 w 497"/>
                  <a:gd name="T15" fmla="*/ 0 h 444"/>
                  <a:gd name="T16" fmla="*/ 70 w 497"/>
                  <a:gd name="T17" fmla="*/ 89 h 444"/>
                  <a:gd name="T18" fmla="*/ 79 w 497"/>
                  <a:gd name="T19" fmla="*/ 133 h 444"/>
                  <a:gd name="T20" fmla="*/ 70 w 497"/>
                  <a:gd name="T21" fmla="*/ 151 h 444"/>
                  <a:gd name="T22" fmla="*/ 97 w 497"/>
                  <a:gd name="T23" fmla="*/ 195 h 444"/>
                  <a:gd name="T24" fmla="*/ 123 w 497"/>
                  <a:gd name="T25" fmla="*/ 257 h 444"/>
                  <a:gd name="T26" fmla="*/ 35 w 497"/>
                  <a:gd name="T27" fmla="*/ 336 h 444"/>
                  <a:gd name="T28" fmla="*/ 0 w 497"/>
                  <a:gd name="T29" fmla="*/ 345 h 444"/>
                  <a:gd name="T30" fmla="*/ 0 w 497"/>
                  <a:gd name="T31" fmla="*/ 443 h 444"/>
                  <a:gd name="T32" fmla="*/ 398 w 497"/>
                  <a:gd name="T33" fmla="*/ 443 h 444"/>
                  <a:gd name="T34" fmla="*/ 398 w 497"/>
                  <a:gd name="T35" fmla="*/ 399 h 444"/>
                  <a:gd name="T36" fmla="*/ 310 w 497"/>
                  <a:gd name="T37" fmla="*/ 336 h 444"/>
                  <a:gd name="T38" fmla="*/ 425 w 497"/>
                  <a:gd name="T39" fmla="*/ 195 h 444"/>
                  <a:gd name="T40" fmla="*/ 425 w 497"/>
                  <a:gd name="T41" fmla="*/ 195 h 444"/>
                  <a:gd name="T42" fmla="*/ 425 w 497"/>
                  <a:gd name="T43" fmla="*/ 124 h 444"/>
                  <a:gd name="T44" fmla="*/ 372 w 497"/>
                  <a:gd name="T45" fmla="*/ 124 h 444"/>
                  <a:gd name="T46" fmla="*/ 372 w 497"/>
                  <a:gd name="T47" fmla="*/ 195 h 444"/>
                  <a:gd name="T48" fmla="*/ 301 w 497"/>
                  <a:gd name="T49" fmla="*/ 195 h 444"/>
                  <a:gd name="T50" fmla="*/ 301 w 497"/>
                  <a:gd name="T51" fmla="*/ 248 h 444"/>
                  <a:gd name="T52" fmla="*/ 372 w 497"/>
                  <a:gd name="T53" fmla="*/ 248 h 444"/>
                  <a:gd name="T54" fmla="*/ 372 w 497"/>
                  <a:gd name="T55" fmla="*/ 319 h 444"/>
                  <a:gd name="T56" fmla="*/ 425 w 497"/>
                  <a:gd name="T57" fmla="*/ 319 h 444"/>
                  <a:gd name="T58" fmla="*/ 425 w 497"/>
                  <a:gd name="T59" fmla="*/ 248 h 444"/>
                  <a:gd name="T60" fmla="*/ 496 w 497"/>
                  <a:gd name="T61" fmla="*/ 248 h 444"/>
                  <a:gd name="T62" fmla="*/ 496 w 497"/>
                  <a:gd name="T63" fmla="*/ 195 h 444"/>
                  <a:gd name="T64" fmla="*/ 425 w 497"/>
                  <a:gd name="T65" fmla="*/ 19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37" name="Freeform 9"/>
              <p:cNvSpPr>
                <a:spLocks noChangeArrowheads="1"/>
              </p:cNvSpPr>
              <p:nvPr/>
            </p:nvSpPr>
            <p:spPr bwMode="auto">
              <a:xfrm>
                <a:off x="6105758" y="2002703"/>
                <a:ext cx="210788" cy="21031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38" name="Freeform 11"/>
              <p:cNvSpPr>
                <a:spLocks noChangeArrowheads="1"/>
              </p:cNvSpPr>
              <p:nvPr/>
            </p:nvSpPr>
            <p:spPr bwMode="auto">
              <a:xfrm>
                <a:off x="10031782" y="2031597"/>
                <a:ext cx="206441" cy="205978"/>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328 w 418"/>
                  <a:gd name="T13" fmla="*/ 177 h 417"/>
                  <a:gd name="T14" fmla="*/ 328 w 418"/>
                  <a:gd name="T15" fmla="*/ 177 h 417"/>
                  <a:gd name="T16" fmla="*/ 328 w 418"/>
                  <a:gd name="T17" fmla="*/ 230 h 417"/>
                  <a:gd name="T18" fmla="*/ 80 w 418"/>
                  <a:gd name="T19" fmla="*/ 230 h 417"/>
                  <a:gd name="T20" fmla="*/ 80 w 418"/>
                  <a:gd name="T21" fmla="*/ 177 h 417"/>
                  <a:gd name="T22" fmla="*/ 328 w 418"/>
                  <a:gd name="T23" fmla="*/ 17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7">
                    <a:moveTo>
                      <a:pt x="204" y="0"/>
                    </a:moveTo>
                    <a:lnTo>
                      <a:pt x="204" y="0"/>
                    </a:lnTo>
                    <a:cubicBezTo>
                      <a:pt x="89" y="0"/>
                      <a:pt x="0" y="88"/>
                      <a:pt x="0" y="204"/>
                    </a:cubicBezTo>
                    <a:cubicBezTo>
                      <a:pt x="0" y="319"/>
                      <a:pt x="89" y="416"/>
                      <a:pt x="204" y="416"/>
                    </a:cubicBezTo>
                    <a:cubicBezTo>
                      <a:pt x="319" y="416"/>
                      <a:pt x="417" y="319"/>
                      <a:pt x="417" y="204"/>
                    </a:cubicBezTo>
                    <a:cubicBezTo>
                      <a:pt x="417" y="88"/>
                      <a:pt x="319" y="0"/>
                      <a:pt x="204" y="0"/>
                    </a:cubicBezTo>
                    <a:close/>
                    <a:moveTo>
                      <a:pt x="328" y="177"/>
                    </a:moveTo>
                    <a:lnTo>
                      <a:pt x="328" y="177"/>
                    </a:lnTo>
                    <a:cubicBezTo>
                      <a:pt x="328" y="230"/>
                      <a:pt x="328" y="230"/>
                      <a:pt x="328" y="230"/>
                    </a:cubicBezTo>
                    <a:cubicBezTo>
                      <a:pt x="80" y="230"/>
                      <a:pt x="80" y="230"/>
                      <a:pt x="80" y="230"/>
                    </a:cubicBezTo>
                    <a:cubicBezTo>
                      <a:pt x="80" y="177"/>
                      <a:pt x="80" y="177"/>
                      <a:pt x="80" y="177"/>
                    </a:cubicBezTo>
                    <a:lnTo>
                      <a:pt x="328" y="177"/>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39" name="Freeform 13"/>
              <p:cNvSpPr>
                <a:spLocks noChangeArrowheads="1"/>
              </p:cNvSpPr>
              <p:nvPr/>
            </p:nvSpPr>
            <p:spPr bwMode="auto">
              <a:xfrm>
                <a:off x="3671863" y="1956842"/>
                <a:ext cx="115173" cy="245004"/>
              </a:xfrm>
              <a:custGeom>
                <a:avLst/>
                <a:gdLst>
                  <a:gd name="T0" fmla="*/ 178 w 232"/>
                  <a:gd name="T1" fmla="*/ 0 h 498"/>
                  <a:gd name="T2" fmla="*/ 178 w 232"/>
                  <a:gd name="T3" fmla="*/ 0 h 498"/>
                  <a:gd name="T4" fmla="*/ 222 w 232"/>
                  <a:gd name="T5" fmla="*/ 53 h 498"/>
                  <a:gd name="T6" fmla="*/ 160 w 232"/>
                  <a:gd name="T7" fmla="*/ 115 h 498"/>
                  <a:gd name="T8" fmla="*/ 107 w 232"/>
                  <a:gd name="T9" fmla="*/ 62 h 498"/>
                  <a:gd name="T10" fmla="*/ 178 w 232"/>
                  <a:gd name="T11" fmla="*/ 0 h 498"/>
                  <a:gd name="T12" fmla="*/ 72 w 232"/>
                  <a:gd name="T13" fmla="*/ 497 h 498"/>
                  <a:gd name="T14" fmla="*/ 72 w 232"/>
                  <a:gd name="T15" fmla="*/ 497 h 498"/>
                  <a:gd name="T16" fmla="*/ 45 w 232"/>
                  <a:gd name="T17" fmla="*/ 407 h 498"/>
                  <a:gd name="T18" fmla="*/ 81 w 232"/>
                  <a:gd name="T19" fmla="*/ 284 h 498"/>
                  <a:gd name="T20" fmla="*/ 81 w 232"/>
                  <a:gd name="T21" fmla="*/ 257 h 498"/>
                  <a:gd name="T22" fmla="*/ 19 w 232"/>
                  <a:gd name="T23" fmla="*/ 284 h 498"/>
                  <a:gd name="T24" fmla="*/ 0 w 232"/>
                  <a:gd name="T25" fmla="*/ 266 h 498"/>
                  <a:gd name="T26" fmla="*/ 169 w 232"/>
                  <a:gd name="T27" fmla="*/ 178 h 498"/>
                  <a:gd name="T28" fmla="*/ 187 w 232"/>
                  <a:gd name="T29" fmla="*/ 257 h 498"/>
                  <a:gd name="T30" fmla="*/ 151 w 232"/>
                  <a:gd name="T31" fmla="*/ 390 h 498"/>
                  <a:gd name="T32" fmla="*/ 160 w 232"/>
                  <a:gd name="T33" fmla="*/ 425 h 498"/>
                  <a:gd name="T34" fmla="*/ 213 w 232"/>
                  <a:gd name="T35" fmla="*/ 390 h 498"/>
                  <a:gd name="T36" fmla="*/ 231 w 232"/>
                  <a:gd name="T37" fmla="*/ 407 h 498"/>
                  <a:gd name="T38" fmla="*/ 72 w 232"/>
                  <a:gd name="T39"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2" h="498">
                    <a:moveTo>
                      <a:pt x="178" y="0"/>
                    </a:moveTo>
                    <a:lnTo>
                      <a:pt x="178" y="0"/>
                    </a:lnTo>
                    <a:cubicBezTo>
                      <a:pt x="213" y="0"/>
                      <a:pt x="222" y="27"/>
                      <a:pt x="222" y="53"/>
                    </a:cubicBezTo>
                    <a:cubicBezTo>
                      <a:pt x="222" y="80"/>
                      <a:pt x="196" y="115"/>
                      <a:pt x="160" y="115"/>
                    </a:cubicBezTo>
                    <a:cubicBezTo>
                      <a:pt x="125" y="115"/>
                      <a:pt x="107" y="97"/>
                      <a:pt x="107" y="62"/>
                    </a:cubicBezTo>
                    <a:cubicBezTo>
                      <a:pt x="107" y="35"/>
                      <a:pt x="134" y="0"/>
                      <a:pt x="178" y="0"/>
                    </a:cubicBezTo>
                    <a:close/>
                    <a:moveTo>
                      <a:pt x="72" y="497"/>
                    </a:moveTo>
                    <a:lnTo>
                      <a:pt x="72" y="497"/>
                    </a:lnTo>
                    <a:cubicBezTo>
                      <a:pt x="45" y="497"/>
                      <a:pt x="28" y="478"/>
                      <a:pt x="45" y="407"/>
                    </a:cubicBezTo>
                    <a:cubicBezTo>
                      <a:pt x="81" y="284"/>
                      <a:pt x="81" y="284"/>
                      <a:pt x="81" y="284"/>
                    </a:cubicBezTo>
                    <a:cubicBezTo>
                      <a:pt x="81" y="266"/>
                      <a:pt x="81" y="257"/>
                      <a:pt x="81" y="257"/>
                    </a:cubicBezTo>
                    <a:cubicBezTo>
                      <a:pt x="72" y="257"/>
                      <a:pt x="37" y="275"/>
                      <a:pt x="19" y="284"/>
                    </a:cubicBezTo>
                    <a:cubicBezTo>
                      <a:pt x="0" y="266"/>
                      <a:pt x="0" y="266"/>
                      <a:pt x="0" y="266"/>
                    </a:cubicBezTo>
                    <a:cubicBezTo>
                      <a:pt x="63" y="213"/>
                      <a:pt x="143" y="178"/>
                      <a:pt x="169" y="178"/>
                    </a:cubicBezTo>
                    <a:cubicBezTo>
                      <a:pt x="196" y="178"/>
                      <a:pt x="205" y="213"/>
                      <a:pt x="187" y="257"/>
                    </a:cubicBezTo>
                    <a:cubicBezTo>
                      <a:pt x="151" y="390"/>
                      <a:pt x="151" y="390"/>
                      <a:pt x="151" y="390"/>
                    </a:cubicBezTo>
                    <a:cubicBezTo>
                      <a:pt x="151" y="416"/>
                      <a:pt x="151" y="425"/>
                      <a:pt x="160" y="425"/>
                    </a:cubicBezTo>
                    <a:cubicBezTo>
                      <a:pt x="160" y="425"/>
                      <a:pt x="187" y="407"/>
                      <a:pt x="213" y="390"/>
                    </a:cubicBezTo>
                    <a:cubicBezTo>
                      <a:pt x="231" y="407"/>
                      <a:pt x="231" y="407"/>
                      <a:pt x="231" y="407"/>
                    </a:cubicBezTo>
                    <a:cubicBezTo>
                      <a:pt x="169" y="478"/>
                      <a:pt x="98" y="497"/>
                      <a:pt x="72" y="497"/>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40" name="Freeform 35"/>
              <p:cNvSpPr>
                <a:spLocks noChangeArrowheads="1"/>
              </p:cNvSpPr>
              <p:nvPr/>
            </p:nvSpPr>
            <p:spPr bwMode="auto">
              <a:xfrm>
                <a:off x="10505300" y="2022924"/>
                <a:ext cx="176019" cy="205978"/>
              </a:xfrm>
              <a:custGeom>
                <a:avLst/>
                <a:gdLst>
                  <a:gd name="T0" fmla="*/ 319 w 355"/>
                  <a:gd name="T1" fmla="*/ 141 h 417"/>
                  <a:gd name="T2" fmla="*/ 319 w 355"/>
                  <a:gd name="T3" fmla="*/ 141 h 417"/>
                  <a:gd name="T4" fmla="*/ 274 w 355"/>
                  <a:gd name="T5" fmla="*/ 141 h 417"/>
                  <a:gd name="T6" fmla="*/ 274 w 355"/>
                  <a:gd name="T7" fmla="*/ 106 h 417"/>
                  <a:gd name="T8" fmla="*/ 176 w 355"/>
                  <a:gd name="T9" fmla="*/ 0 h 417"/>
                  <a:gd name="T10" fmla="*/ 79 w 355"/>
                  <a:gd name="T11" fmla="*/ 106 h 417"/>
                  <a:gd name="T12" fmla="*/ 79 w 355"/>
                  <a:gd name="T13" fmla="*/ 141 h 417"/>
                  <a:gd name="T14" fmla="*/ 25 w 355"/>
                  <a:gd name="T15" fmla="*/ 141 h 417"/>
                  <a:gd name="T16" fmla="*/ 0 w 355"/>
                  <a:gd name="T17" fmla="*/ 177 h 417"/>
                  <a:gd name="T18" fmla="*/ 0 w 355"/>
                  <a:gd name="T19" fmla="*/ 372 h 417"/>
                  <a:gd name="T20" fmla="*/ 25 w 355"/>
                  <a:gd name="T21" fmla="*/ 398 h 417"/>
                  <a:gd name="T22" fmla="*/ 53 w 355"/>
                  <a:gd name="T23" fmla="*/ 407 h 417"/>
                  <a:gd name="T24" fmla="*/ 106 w 355"/>
                  <a:gd name="T25" fmla="*/ 416 h 417"/>
                  <a:gd name="T26" fmla="*/ 247 w 355"/>
                  <a:gd name="T27" fmla="*/ 416 h 417"/>
                  <a:gd name="T28" fmla="*/ 300 w 355"/>
                  <a:gd name="T29" fmla="*/ 407 h 417"/>
                  <a:gd name="T30" fmla="*/ 327 w 355"/>
                  <a:gd name="T31" fmla="*/ 398 h 417"/>
                  <a:gd name="T32" fmla="*/ 354 w 355"/>
                  <a:gd name="T33" fmla="*/ 372 h 417"/>
                  <a:gd name="T34" fmla="*/ 354 w 355"/>
                  <a:gd name="T35" fmla="*/ 177 h 417"/>
                  <a:gd name="T36" fmla="*/ 319 w 355"/>
                  <a:gd name="T37" fmla="*/ 141 h 417"/>
                  <a:gd name="T38" fmla="*/ 123 w 355"/>
                  <a:gd name="T39" fmla="*/ 97 h 417"/>
                  <a:gd name="T40" fmla="*/ 123 w 355"/>
                  <a:gd name="T41" fmla="*/ 97 h 417"/>
                  <a:gd name="T42" fmla="*/ 176 w 355"/>
                  <a:gd name="T43" fmla="*/ 44 h 417"/>
                  <a:gd name="T44" fmla="*/ 229 w 355"/>
                  <a:gd name="T45" fmla="*/ 97 h 417"/>
                  <a:gd name="T46" fmla="*/ 229 w 355"/>
                  <a:gd name="T47" fmla="*/ 141 h 417"/>
                  <a:gd name="T48" fmla="*/ 123 w 355"/>
                  <a:gd name="T49" fmla="*/ 141 h 417"/>
                  <a:gd name="T50" fmla="*/ 123 w 355"/>
                  <a:gd name="T51" fmla="*/ 9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5" h="417">
                    <a:moveTo>
                      <a:pt x="319" y="141"/>
                    </a:moveTo>
                    <a:lnTo>
                      <a:pt x="319" y="141"/>
                    </a:lnTo>
                    <a:cubicBezTo>
                      <a:pt x="274" y="141"/>
                      <a:pt x="274" y="141"/>
                      <a:pt x="274" y="141"/>
                    </a:cubicBezTo>
                    <a:cubicBezTo>
                      <a:pt x="274" y="106"/>
                      <a:pt x="274" y="106"/>
                      <a:pt x="274" y="106"/>
                    </a:cubicBezTo>
                    <a:cubicBezTo>
                      <a:pt x="274" y="35"/>
                      <a:pt x="238" y="0"/>
                      <a:pt x="176" y="0"/>
                    </a:cubicBezTo>
                    <a:cubicBezTo>
                      <a:pt x="106" y="0"/>
                      <a:pt x="79" y="35"/>
                      <a:pt x="79" y="106"/>
                    </a:cubicBezTo>
                    <a:cubicBezTo>
                      <a:pt x="79" y="141"/>
                      <a:pt x="79" y="141"/>
                      <a:pt x="79" y="141"/>
                    </a:cubicBezTo>
                    <a:cubicBezTo>
                      <a:pt x="25" y="141"/>
                      <a:pt x="25" y="141"/>
                      <a:pt x="25" y="141"/>
                    </a:cubicBezTo>
                    <a:cubicBezTo>
                      <a:pt x="17" y="141"/>
                      <a:pt x="0" y="159"/>
                      <a:pt x="0" y="177"/>
                    </a:cubicBezTo>
                    <a:cubicBezTo>
                      <a:pt x="0" y="372"/>
                      <a:pt x="0" y="372"/>
                      <a:pt x="0" y="372"/>
                    </a:cubicBezTo>
                    <a:cubicBezTo>
                      <a:pt x="0" y="381"/>
                      <a:pt x="17" y="398"/>
                      <a:pt x="25" y="398"/>
                    </a:cubicBezTo>
                    <a:cubicBezTo>
                      <a:pt x="53" y="407"/>
                      <a:pt x="53" y="407"/>
                      <a:pt x="53" y="407"/>
                    </a:cubicBezTo>
                    <a:cubicBezTo>
                      <a:pt x="70" y="416"/>
                      <a:pt x="88" y="416"/>
                      <a:pt x="106" y="416"/>
                    </a:cubicBezTo>
                    <a:cubicBezTo>
                      <a:pt x="247" y="416"/>
                      <a:pt x="247" y="416"/>
                      <a:pt x="247" y="416"/>
                    </a:cubicBezTo>
                    <a:cubicBezTo>
                      <a:pt x="265" y="416"/>
                      <a:pt x="283" y="416"/>
                      <a:pt x="300" y="407"/>
                    </a:cubicBezTo>
                    <a:cubicBezTo>
                      <a:pt x="327" y="398"/>
                      <a:pt x="327" y="398"/>
                      <a:pt x="327" y="398"/>
                    </a:cubicBezTo>
                    <a:cubicBezTo>
                      <a:pt x="336" y="398"/>
                      <a:pt x="354" y="381"/>
                      <a:pt x="354" y="372"/>
                    </a:cubicBezTo>
                    <a:cubicBezTo>
                      <a:pt x="354" y="177"/>
                      <a:pt x="354" y="177"/>
                      <a:pt x="354" y="177"/>
                    </a:cubicBezTo>
                    <a:cubicBezTo>
                      <a:pt x="354" y="159"/>
                      <a:pt x="336" y="141"/>
                      <a:pt x="319" y="141"/>
                    </a:cubicBezTo>
                    <a:close/>
                    <a:moveTo>
                      <a:pt x="123" y="97"/>
                    </a:moveTo>
                    <a:lnTo>
                      <a:pt x="123" y="97"/>
                    </a:lnTo>
                    <a:cubicBezTo>
                      <a:pt x="123" y="62"/>
                      <a:pt x="150" y="44"/>
                      <a:pt x="176" y="44"/>
                    </a:cubicBezTo>
                    <a:cubicBezTo>
                      <a:pt x="203" y="44"/>
                      <a:pt x="229" y="62"/>
                      <a:pt x="229" y="97"/>
                    </a:cubicBezTo>
                    <a:cubicBezTo>
                      <a:pt x="229" y="141"/>
                      <a:pt x="229" y="141"/>
                      <a:pt x="229" y="141"/>
                    </a:cubicBezTo>
                    <a:cubicBezTo>
                      <a:pt x="123" y="141"/>
                      <a:pt x="123" y="141"/>
                      <a:pt x="123" y="141"/>
                    </a:cubicBezTo>
                    <a:lnTo>
                      <a:pt x="123" y="97"/>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41" name="Freeform 44"/>
              <p:cNvSpPr>
                <a:spLocks noChangeArrowheads="1"/>
              </p:cNvSpPr>
              <p:nvPr/>
            </p:nvSpPr>
            <p:spPr bwMode="auto">
              <a:xfrm>
                <a:off x="10994241" y="2014251"/>
                <a:ext cx="176018" cy="223324"/>
              </a:xfrm>
              <a:custGeom>
                <a:avLst/>
                <a:gdLst>
                  <a:gd name="T0" fmla="*/ 319 w 355"/>
                  <a:gd name="T1" fmla="*/ 177 h 453"/>
                  <a:gd name="T2" fmla="*/ 319 w 355"/>
                  <a:gd name="T3" fmla="*/ 177 h 453"/>
                  <a:gd name="T4" fmla="*/ 275 w 355"/>
                  <a:gd name="T5" fmla="*/ 177 h 453"/>
                  <a:gd name="T6" fmla="*/ 275 w 355"/>
                  <a:gd name="T7" fmla="*/ 115 h 453"/>
                  <a:gd name="T8" fmla="*/ 177 w 355"/>
                  <a:gd name="T9" fmla="*/ 0 h 453"/>
                  <a:gd name="T10" fmla="*/ 79 w 355"/>
                  <a:gd name="T11" fmla="*/ 115 h 453"/>
                  <a:gd name="T12" fmla="*/ 79 w 355"/>
                  <a:gd name="T13" fmla="*/ 124 h 453"/>
                  <a:gd name="T14" fmla="*/ 124 w 355"/>
                  <a:gd name="T15" fmla="*/ 124 h 453"/>
                  <a:gd name="T16" fmla="*/ 124 w 355"/>
                  <a:gd name="T17" fmla="*/ 106 h 453"/>
                  <a:gd name="T18" fmla="*/ 177 w 355"/>
                  <a:gd name="T19" fmla="*/ 53 h 453"/>
                  <a:gd name="T20" fmla="*/ 230 w 355"/>
                  <a:gd name="T21" fmla="*/ 106 h 453"/>
                  <a:gd name="T22" fmla="*/ 230 w 355"/>
                  <a:gd name="T23" fmla="*/ 177 h 453"/>
                  <a:gd name="T24" fmla="*/ 26 w 355"/>
                  <a:gd name="T25" fmla="*/ 177 h 453"/>
                  <a:gd name="T26" fmla="*/ 0 w 355"/>
                  <a:gd name="T27" fmla="*/ 204 h 453"/>
                  <a:gd name="T28" fmla="*/ 0 w 355"/>
                  <a:gd name="T29" fmla="*/ 399 h 453"/>
                  <a:gd name="T30" fmla="*/ 26 w 355"/>
                  <a:gd name="T31" fmla="*/ 434 h 453"/>
                  <a:gd name="T32" fmla="*/ 53 w 355"/>
                  <a:gd name="T33" fmla="*/ 443 h 453"/>
                  <a:gd name="T34" fmla="*/ 106 w 355"/>
                  <a:gd name="T35" fmla="*/ 452 h 453"/>
                  <a:gd name="T36" fmla="*/ 248 w 355"/>
                  <a:gd name="T37" fmla="*/ 452 h 453"/>
                  <a:gd name="T38" fmla="*/ 301 w 355"/>
                  <a:gd name="T39" fmla="*/ 443 h 453"/>
                  <a:gd name="T40" fmla="*/ 328 w 355"/>
                  <a:gd name="T41" fmla="*/ 434 h 453"/>
                  <a:gd name="T42" fmla="*/ 354 w 355"/>
                  <a:gd name="T43" fmla="*/ 399 h 453"/>
                  <a:gd name="T44" fmla="*/ 354 w 355"/>
                  <a:gd name="T45" fmla="*/ 204 h 453"/>
                  <a:gd name="T46" fmla="*/ 319 w 355"/>
                  <a:gd name="T47" fmla="*/ 17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453">
                    <a:moveTo>
                      <a:pt x="319" y="177"/>
                    </a:moveTo>
                    <a:lnTo>
                      <a:pt x="319" y="177"/>
                    </a:lnTo>
                    <a:cubicBezTo>
                      <a:pt x="275" y="177"/>
                      <a:pt x="275" y="177"/>
                      <a:pt x="275" y="177"/>
                    </a:cubicBezTo>
                    <a:cubicBezTo>
                      <a:pt x="275" y="115"/>
                      <a:pt x="275" y="115"/>
                      <a:pt x="275" y="115"/>
                    </a:cubicBezTo>
                    <a:cubicBezTo>
                      <a:pt x="275" y="44"/>
                      <a:pt x="238" y="0"/>
                      <a:pt x="177" y="0"/>
                    </a:cubicBezTo>
                    <a:cubicBezTo>
                      <a:pt x="106" y="0"/>
                      <a:pt x="79" y="44"/>
                      <a:pt x="79" y="115"/>
                    </a:cubicBezTo>
                    <a:cubicBezTo>
                      <a:pt x="79" y="124"/>
                      <a:pt x="79" y="124"/>
                      <a:pt x="79" y="124"/>
                    </a:cubicBezTo>
                    <a:cubicBezTo>
                      <a:pt x="124" y="124"/>
                      <a:pt x="124" y="124"/>
                      <a:pt x="124" y="124"/>
                    </a:cubicBezTo>
                    <a:cubicBezTo>
                      <a:pt x="124" y="106"/>
                      <a:pt x="124" y="106"/>
                      <a:pt x="124" y="106"/>
                    </a:cubicBezTo>
                    <a:cubicBezTo>
                      <a:pt x="124" y="71"/>
                      <a:pt x="150" y="53"/>
                      <a:pt x="177" y="53"/>
                    </a:cubicBezTo>
                    <a:cubicBezTo>
                      <a:pt x="203" y="53"/>
                      <a:pt x="230" y="71"/>
                      <a:pt x="230" y="106"/>
                    </a:cubicBezTo>
                    <a:cubicBezTo>
                      <a:pt x="230" y="177"/>
                      <a:pt x="230" y="177"/>
                      <a:pt x="230" y="177"/>
                    </a:cubicBezTo>
                    <a:cubicBezTo>
                      <a:pt x="26" y="177"/>
                      <a:pt x="26" y="177"/>
                      <a:pt x="26" y="177"/>
                    </a:cubicBezTo>
                    <a:cubicBezTo>
                      <a:pt x="17" y="177"/>
                      <a:pt x="0" y="195"/>
                      <a:pt x="0" y="204"/>
                    </a:cubicBezTo>
                    <a:cubicBezTo>
                      <a:pt x="0" y="399"/>
                      <a:pt x="0" y="399"/>
                      <a:pt x="0" y="399"/>
                    </a:cubicBezTo>
                    <a:cubicBezTo>
                      <a:pt x="0" y="408"/>
                      <a:pt x="17" y="425"/>
                      <a:pt x="26" y="434"/>
                    </a:cubicBezTo>
                    <a:cubicBezTo>
                      <a:pt x="53" y="443"/>
                      <a:pt x="53" y="443"/>
                      <a:pt x="53" y="443"/>
                    </a:cubicBezTo>
                    <a:cubicBezTo>
                      <a:pt x="71" y="443"/>
                      <a:pt x="88" y="452"/>
                      <a:pt x="106" y="452"/>
                    </a:cubicBezTo>
                    <a:cubicBezTo>
                      <a:pt x="248" y="452"/>
                      <a:pt x="248" y="452"/>
                      <a:pt x="248" y="452"/>
                    </a:cubicBezTo>
                    <a:cubicBezTo>
                      <a:pt x="266" y="452"/>
                      <a:pt x="283" y="443"/>
                      <a:pt x="301" y="443"/>
                    </a:cubicBezTo>
                    <a:cubicBezTo>
                      <a:pt x="328" y="434"/>
                      <a:pt x="328" y="434"/>
                      <a:pt x="328" y="434"/>
                    </a:cubicBezTo>
                    <a:cubicBezTo>
                      <a:pt x="336" y="425"/>
                      <a:pt x="354" y="408"/>
                      <a:pt x="354" y="399"/>
                    </a:cubicBezTo>
                    <a:cubicBezTo>
                      <a:pt x="354" y="204"/>
                      <a:pt x="354" y="204"/>
                      <a:pt x="354" y="204"/>
                    </a:cubicBezTo>
                    <a:cubicBezTo>
                      <a:pt x="354" y="195"/>
                      <a:pt x="336" y="177"/>
                      <a:pt x="319" y="177"/>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42" name="Freeform 64"/>
              <p:cNvSpPr>
                <a:spLocks noChangeArrowheads="1"/>
              </p:cNvSpPr>
              <p:nvPr/>
            </p:nvSpPr>
            <p:spPr bwMode="auto">
              <a:xfrm>
                <a:off x="9035054" y="2002703"/>
                <a:ext cx="219481" cy="214649"/>
              </a:xfrm>
              <a:custGeom>
                <a:avLst/>
                <a:gdLst>
                  <a:gd name="T0" fmla="*/ 222 w 444"/>
                  <a:gd name="T1" fmla="*/ 0 h 435"/>
                  <a:gd name="T2" fmla="*/ 284 w 444"/>
                  <a:gd name="T3" fmla="*/ 160 h 435"/>
                  <a:gd name="T4" fmla="*/ 443 w 444"/>
                  <a:gd name="T5" fmla="*/ 160 h 435"/>
                  <a:gd name="T6" fmla="*/ 310 w 444"/>
                  <a:gd name="T7" fmla="*/ 257 h 435"/>
                  <a:gd name="T8" fmla="*/ 354 w 444"/>
                  <a:gd name="T9" fmla="*/ 434 h 435"/>
                  <a:gd name="T10" fmla="*/ 222 w 444"/>
                  <a:gd name="T11" fmla="*/ 327 h 435"/>
                  <a:gd name="T12" fmla="*/ 88 w 444"/>
                  <a:gd name="T13" fmla="*/ 434 h 435"/>
                  <a:gd name="T14" fmla="*/ 133 w 444"/>
                  <a:gd name="T15" fmla="*/ 257 h 435"/>
                  <a:gd name="T16" fmla="*/ 0 w 444"/>
                  <a:gd name="T17" fmla="*/ 160 h 435"/>
                  <a:gd name="T18" fmla="*/ 160 w 444"/>
                  <a:gd name="T19" fmla="*/ 160 h 435"/>
                  <a:gd name="T20" fmla="*/ 222 w 444"/>
                  <a:gd name="T21"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435">
                    <a:moveTo>
                      <a:pt x="222" y="0"/>
                    </a:moveTo>
                    <a:lnTo>
                      <a:pt x="284" y="160"/>
                    </a:lnTo>
                    <a:lnTo>
                      <a:pt x="443" y="160"/>
                    </a:lnTo>
                    <a:lnTo>
                      <a:pt x="310" y="257"/>
                    </a:lnTo>
                    <a:lnTo>
                      <a:pt x="354" y="434"/>
                    </a:lnTo>
                    <a:lnTo>
                      <a:pt x="222" y="327"/>
                    </a:lnTo>
                    <a:lnTo>
                      <a:pt x="88" y="434"/>
                    </a:lnTo>
                    <a:lnTo>
                      <a:pt x="133" y="257"/>
                    </a:lnTo>
                    <a:lnTo>
                      <a:pt x="0" y="160"/>
                    </a:lnTo>
                    <a:lnTo>
                      <a:pt x="160" y="160"/>
                    </a:lnTo>
                    <a:lnTo>
                      <a:pt x="222" y="0"/>
                    </a:ln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43" name="Freeform 75"/>
              <p:cNvSpPr>
                <a:spLocks noChangeArrowheads="1"/>
              </p:cNvSpPr>
              <p:nvPr/>
            </p:nvSpPr>
            <p:spPr bwMode="auto">
              <a:xfrm>
                <a:off x="2665791" y="2011376"/>
                <a:ext cx="245556" cy="197304"/>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44" name="Freeform 86"/>
              <p:cNvSpPr>
                <a:spLocks noChangeArrowheads="1"/>
              </p:cNvSpPr>
              <p:nvPr/>
            </p:nvSpPr>
            <p:spPr bwMode="auto">
              <a:xfrm>
                <a:off x="8546114" y="2020048"/>
                <a:ext cx="217307" cy="175622"/>
              </a:xfrm>
              <a:custGeom>
                <a:avLst/>
                <a:gdLst>
                  <a:gd name="T0" fmla="*/ 398 w 443"/>
                  <a:gd name="T1" fmla="*/ 36 h 356"/>
                  <a:gd name="T2" fmla="*/ 398 w 443"/>
                  <a:gd name="T3" fmla="*/ 36 h 356"/>
                  <a:gd name="T4" fmla="*/ 247 w 443"/>
                  <a:gd name="T5" fmla="*/ 36 h 356"/>
                  <a:gd name="T6" fmla="*/ 221 w 443"/>
                  <a:gd name="T7" fmla="*/ 62 h 356"/>
                  <a:gd name="T8" fmla="*/ 194 w 443"/>
                  <a:gd name="T9" fmla="*/ 36 h 356"/>
                  <a:gd name="T10" fmla="*/ 44 w 443"/>
                  <a:gd name="T11" fmla="*/ 36 h 356"/>
                  <a:gd name="T12" fmla="*/ 44 w 443"/>
                  <a:gd name="T13" fmla="*/ 186 h 356"/>
                  <a:gd name="T14" fmla="*/ 221 w 443"/>
                  <a:gd name="T15" fmla="*/ 355 h 356"/>
                  <a:gd name="T16" fmla="*/ 398 w 443"/>
                  <a:gd name="T17" fmla="*/ 186 h 356"/>
                  <a:gd name="T18" fmla="*/ 398 w 443"/>
                  <a:gd name="T19" fmla="*/ 36 h 356"/>
                  <a:gd name="T20" fmla="*/ 372 w 443"/>
                  <a:gd name="T21" fmla="*/ 160 h 356"/>
                  <a:gd name="T22" fmla="*/ 372 w 443"/>
                  <a:gd name="T23" fmla="*/ 160 h 356"/>
                  <a:gd name="T24" fmla="*/ 221 w 443"/>
                  <a:gd name="T25" fmla="*/ 301 h 356"/>
                  <a:gd name="T26" fmla="*/ 70 w 443"/>
                  <a:gd name="T27" fmla="*/ 160 h 356"/>
                  <a:gd name="T28" fmla="*/ 44 w 443"/>
                  <a:gd name="T29" fmla="*/ 116 h 356"/>
                  <a:gd name="T30" fmla="*/ 70 w 443"/>
                  <a:gd name="T31" fmla="*/ 62 h 356"/>
                  <a:gd name="T32" fmla="*/ 115 w 443"/>
                  <a:gd name="T33" fmla="*/ 45 h 356"/>
                  <a:gd name="T34" fmla="*/ 168 w 443"/>
                  <a:gd name="T35" fmla="*/ 71 h 356"/>
                  <a:gd name="T36" fmla="*/ 221 w 443"/>
                  <a:gd name="T37" fmla="*/ 116 h 356"/>
                  <a:gd name="T38" fmla="*/ 275 w 443"/>
                  <a:gd name="T39" fmla="*/ 71 h 356"/>
                  <a:gd name="T40" fmla="*/ 328 w 443"/>
                  <a:gd name="T41" fmla="*/ 45 h 356"/>
                  <a:gd name="T42" fmla="*/ 372 w 443"/>
                  <a:gd name="T43" fmla="*/ 62 h 356"/>
                  <a:gd name="T44" fmla="*/ 398 w 443"/>
                  <a:gd name="T45" fmla="*/ 116 h 356"/>
                  <a:gd name="T46" fmla="*/ 372 w 443"/>
                  <a:gd name="T47" fmla="*/ 16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3" h="356">
                    <a:moveTo>
                      <a:pt x="398" y="36"/>
                    </a:moveTo>
                    <a:lnTo>
                      <a:pt x="398" y="36"/>
                    </a:lnTo>
                    <a:cubicBezTo>
                      <a:pt x="354" y="0"/>
                      <a:pt x="292" y="0"/>
                      <a:pt x="247" y="36"/>
                    </a:cubicBezTo>
                    <a:cubicBezTo>
                      <a:pt x="221" y="62"/>
                      <a:pt x="221" y="62"/>
                      <a:pt x="221" y="62"/>
                    </a:cubicBezTo>
                    <a:cubicBezTo>
                      <a:pt x="194" y="36"/>
                      <a:pt x="194" y="36"/>
                      <a:pt x="194" y="36"/>
                    </a:cubicBezTo>
                    <a:cubicBezTo>
                      <a:pt x="150" y="0"/>
                      <a:pt x="88" y="0"/>
                      <a:pt x="44" y="36"/>
                    </a:cubicBezTo>
                    <a:cubicBezTo>
                      <a:pt x="0" y="80"/>
                      <a:pt x="0" y="151"/>
                      <a:pt x="44" y="186"/>
                    </a:cubicBezTo>
                    <a:cubicBezTo>
                      <a:pt x="221" y="355"/>
                      <a:pt x="221" y="355"/>
                      <a:pt x="221" y="355"/>
                    </a:cubicBezTo>
                    <a:cubicBezTo>
                      <a:pt x="398" y="186"/>
                      <a:pt x="398" y="186"/>
                      <a:pt x="398" y="186"/>
                    </a:cubicBezTo>
                    <a:cubicBezTo>
                      <a:pt x="442" y="151"/>
                      <a:pt x="442" y="80"/>
                      <a:pt x="398" y="36"/>
                    </a:cubicBezTo>
                    <a:close/>
                    <a:moveTo>
                      <a:pt x="372" y="160"/>
                    </a:moveTo>
                    <a:lnTo>
                      <a:pt x="372" y="160"/>
                    </a:lnTo>
                    <a:cubicBezTo>
                      <a:pt x="221" y="301"/>
                      <a:pt x="221" y="301"/>
                      <a:pt x="221" y="301"/>
                    </a:cubicBezTo>
                    <a:cubicBezTo>
                      <a:pt x="70" y="160"/>
                      <a:pt x="70" y="160"/>
                      <a:pt x="70" y="160"/>
                    </a:cubicBezTo>
                    <a:cubicBezTo>
                      <a:pt x="53" y="151"/>
                      <a:pt x="44" y="133"/>
                      <a:pt x="44" y="116"/>
                    </a:cubicBezTo>
                    <a:cubicBezTo>
                      <a:pt x="44" y="89"/>
                      <a:pt x="53" y="80"/>
                      <a:pt x="70" y="62"/>
                    </a:cubicBezTo>
                    <a:cubicBezTo>
                      <a:pt x="79" y="53"/>
                      <a:pt x="97" y="45"/>
                      <a:pt x="115" y="45"/>
                    </a:cubicBezTo>
                    <a:cubicBezTo>
                      <a:pt x="141" y="45"/>
                      <a:pt x="159" y="53"/>
                      <a:pt x="168" y="71"/>
                    </a:cubicBezTo>
                    <a:cubicBezTo>
                      <a:pt x="221" y="116"/>
                      <a:pt x="221" y="116"/>
                      <a:pt x="221" y="116"/>
                    </a:cubicBezTo>
                    <a:cubicBezTo>
                      <a:pt x="275" y="71"/>
                      <a:pt x="275" y="71"/>
                      <a:pt x="275" y="71"/>
                    </a:cubicBezTo>
                    <a:cubicBezTo>
                      <a:pt x="283" y="53"/>
                      <a:pt x="301" y="45"/>
                      <a:pt x="328" y="45"/>
                    </a:cubicBezTo>
                    <a:cubicBezTo>
                      <a:pt x="345" y="45"/>
                      <a:pt x="363" y="53"/>
                      <a:pt x="372" y="62"/>
                    </a:cubicBezTo>
                    <a:cubicBezTo>
                      <a:pt x="389" y="80"/>
                      <a:pt x="398" y="89"/>
                      <a:pt x="398" y="116"/>
                    </a:cubicBezTo>
                    <a:cubicBezTo>
                      <a:pt x="398" y="133"/>
                      <a:pt x="389" y="151"/>
                      <a:pt x="372" y="160"/>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45" name="Freeform 127"/>
              <p:cNvSpPr>
                <a:spLocks noChangeArrowheads="1"/>
              </p:cNvSpPr>
              <p:nvPr/>
            </p:nvSpPr>
            <p:spPr bwMode="auto">
              <a:xfrm>
                <a:off x="7555195" y="2011376"/>
                <a:ext cx="245556" cy="197304"/>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46" name="Freeform 161"/>
              <p:cNvSpPr>
                <a:spLocks noChangeArrowheads="1"/>
              </p:cNvSpPr>
              <p:nvPr/>
            </p:nvSpPr>
            <p:spPr bwMode="auto">
              <a:xfrm>
                <a:off x="6626819" y="1956842"/>
                <a:ext cx="236865" cy="205977"/>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47" name="Freeform 169"/>
              <p:cNvSpPr>
                <a:spLocks noChangeArrowheads="1"/>
              </p:cNvSpPr>
              <p:nvPr/>
            </p:nvSpPr>
            <p:spPr bwMode="auto">
              <a:xfrm>
                <a:off x="9492650" y="2027261"/>
                <a:ext cx="239037" cy="190800"/>
              </a:xfrm>
              <a:custGeom>
                <a:avLst/>
                <a:gdLst>
                  <a:gd name="T0" fmla="*/ 478 w 487"/>
                  <a:gd name="T1" fmla="*/ 9 h 390"/>
                  <a:gd name="T2" fmla="*/ 478 w 487"/>
                  <a:gd name="T3" fmla="*/ 9 h 390"/>
                  <a:gd name="T4" fmla="*/ 372 w 487"/>
                  <a:gd name="T5" fmla="*/ 195 h 390"/>
                  <a:gd name="T6" fmla="*/ 345 w 487"/>
                  <a:gd name="T7" fmla="*/ 195 h 390"/>
                  <a:gd name="T8" fmla="*/ 292 w 487"/>
                  <a:gd name="T9" fmla="*/ 150 h 390"/>
                  <a:gd name="T10" fmla="*/ 274 w 487"/>
                  <a:gd name="T11" fmla="*/ 150 h 390"/>
                  <a:gd name="T12" fmla="*/ 194 w 487"/>
                  <a:gd name="T13" fmla="*/ 266 h 390"/>
                  <a:gd name="T14" fmla="*/ 177 w 487"/>
                  <a:gd name="T15" fmla="*/ 266 h 390"/>
                  <a:gd name="T16" fmla="*/ 141 w 487"/>
                  <a:gd name="T17" fmla="*/ 239 h 390"/>
                  <a:gd name="T18" fmla="*/ 123 w 487"/>
                  <a:gd name="T19" fmla="*/ 239 h 390"/>
                  <a:gd name="T20" fmla="*/ 8 w 487"/>
                  <a:gd name="T21" fmla="*/ 381 h 390"/>
                  <a:gd name="T22" fmla="*/ 8 w 487"/>
                  <a:gd name="T23" fmla="*/ 389 h 390"/>
                  <a:gd name="T24" fmla="*/ 486 w 487"/>
                  <a:gd name="T25" fmla="*/ 389 h 390"/>
                  <a:gd name="T26" fmla="*/ 486 w 487"/>
                  <a:gd name="T27" fmla="*/ 9 h 390"/>
                  <a:gd name="T28" fmla="*/ 478 w 487"/>
                  <a:gd name="T29" fmla="*/ 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7" h="390">
                    <a:moveTo>
                      <a:pt x="478" y="9"/>
                    </a:moveTo>
                    <a:lnTo>
                      <a:pt x="478" y="9"/>
                    </a:lnTo>
                    <a:cubicBezTo>
                      <a:pt x="372" y="195"/>
                      <a:pt x="372" y="195"/>
                      <a:pt x="372" y="195"/>
                    </a:cubicBezTo>
                    <a:cubicBezTo>
                      <a:pt x="363" y="204"/>
                      <a:pt x="354" y="204"/>
                      <a:pt x="345" y="195"/>
                    </a:cubicBezTo>
                    <a:cubicBezTo>
                      <a:pt x="292" y="150"/>
                      <a:pt x="292" y="150"/>
                      <a:pt x="292" y="150"/>
                    </a:cubicBezTo>
                    <a:cubicBezTo>
                      <a:pt x="283" y="141"/>
                      <a:pt x="283" y="141"/>
                      <a:pt x="274" y="150"/>
                    </a:cubicBezTo>
                    <a:cubicBezTo>
                      <a:pt x="194" y="266"/>
                      <a:pt x="194" y="266"/>
                      <a:pt x="194" y="266"/>
                    </a:cubicBezTo>
                    <a:cubicBezTo>
                      <a:pt x="194" y="275"/>
                      <a:pt x="186" y="275"/>
                      <a:pt x="177" y="266"/>
                    </a:cubicBezTo>
                    <a:cubicBezTo>
                      <a:pt x="141" y="239"/>
                      <a:pt x="141" y="239"/>
                      <a:pt x="141" y="239"/>
                    </a:cubicBezTo>
                    <a:cubicBezTo>
                      <a:pt x="132" y="230"/>
                      <a:pt x="123" y="230"/>
                      <a:pt x="123" y="239"/>
                    </a:cubicBezTo>
                    <a:cubicBezTo>
                      <a:pt x="8" y="381"/>
                      <a:pt x="8" y="381"/>
                      <a:pt x="8" y="381"/>
                    </a:cubicBezTo>
                    <a:cubicBezTo>
                      <a:pt x="0" y="389"/>
                      <a:pt x="0" y="389"/>
                      <a:pt x="8" y="389"/>
                    </a:cubicBezTo>
                    <a:cubicBezTo>
                      <a:pt x="486" y="389"/>
                      <a:pt x="486" y="389"/>
                      <a:pt x="486" y="389"/>
                    </a:cubicBezTo>
                    <a:cubicBezTo>
                      <a:pt x="486" y="9"/>
                      <a:pt x="486" y="9"/>
                      <a:pt x="486" y="9"/>
                    </a:cubicBezTo>
                    <a:cubicBezTo>
                      <a:pt x="486" y="0"/>
                      <a:pt x="486" y="0"/>
                      <a:pt x="478" y="9"/>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grpSp>
        <p:grpSp>
          <p:nvGrpSpPr>
            <p:cNvPr id="9" name="组合 8"/>
            <p:cNvGrpSpPr/>
            <p:nvPr/>
          </p:nvGrpSpPr>
          <p:grpSpPr>
            <a:xfrm>
              <a:off x="1841545" y="3290334"/>
              <a:ext cx="9015140" cy="260890"/>
              <a:chOff x="2189888" y="2477534"/>
              <a:chExt cx="9015140" cy="260890"/>
            </a:xfrm>
            <a:grpFill/>
          </p:grpSpPr>
          <p:sp>
            <p:nvSpPr>
              <p:cNvPr id="10" name="Freeform 12"/>
              <p:cNvSpPr>
                <a:spLocks noChangeArrowheads="1"/>
              </p:cNvSpPr>
              <p:nvPr/>
            </p:nvSpPr>
            <p:spPr bwMode="auto">
              <a:xfrm>
                <a:off x="3639325" y="2510766"/>
                <a:ext cx="228171" cy="227658"/>
              </a:xfrm>
              <a:custGeom>
                <a:avLst/>
                <a:gdLst>
                  <a:gd name="T0" fmla="*/ 230 w 462"/>
                  <a:gd name="T1" fmla="*/ 9 h 461"/>
                  <a:gd name="T2" fmla="*/ 230 w 462"/>
                  <a:gd name="T3" fmla="*/ 9 h 461"/>
                  <a:gd name="T4" fmla="*/ 0 w 462"/>
                  <a:gd name="T5" fmla="*/ 239 h 461"/>
                  <a:gd name="T6" fmla="*/ 230 w 462"/>
                  <a:gd name="T7" fmla="*/ 460 h 461"/>
                  <a:gd name="T8" fmla="*/ 461 w 462"/>
                  <a:gd name="T9" fmla="*/ 230 h 461"/>
                  <a:gd name="T10" fmla="*/ 230 w 462"/>
                  <a:gd name="T11" fmla="*/ 9 h 461"/>
                  <a:gd name="T12" fmla="*/ 248 w 462"/>
                  <a:gd name="T13" fmla="*/ 79 h 461"/>
                  <a:gd name="T14" fmla="*/ 248 w 462"/>
                  <a:gd name="T15" fmla="*/ 79 h 461"/>
                  <a:gd name="T16" fmla="*/ 283 w 462"/>
                  <a:gd name="T17" fmla="*/ 106 h 461"/>
                  <a:gd name="T18" fmla="*/ 239 w 462"/>
                  <a:gd name="T19" fmla="*/ 150 h 461"/>
                  <a:gd name="T20" fmla="*/ 213 w 462"/>
                  <a:gd name="T21" fmla="*/ 115 h 461"/>
                  <a:gd name="T22" fmla="*/ 248 w 462"/>
                  <a:gd name="T23" fmla="*/ 79 h 461"/>
                  <a:gd name="T24" fmla="*/ 195 w 462"/>
                  <a:gd name="T25" fmla="*/ 372 h 461"/>
                  <a:gd name="T26" fmla="*/ 195 w 462"/>
                  <a:gd name="T27" fmla="*/ 372 h 461"/>
                  <a:gd name="T28" fmla="*/ 177 w 462"/>
                  <a:gd name="T29" fmla="*/ 327 h 461"/>
                  <a:gd name="T30" fmla="*/ 195 w 462"/>
                  <a:gd name="T31" fmla="*/ 248 h 461"/>
                  <a:gd name="T32" fmla="*/ 195 w 462"/>
                  <a:gd name="T33" fmla="*/ 230 h 461"/>
                  <a:gd name="T34" fmla="*/ 160 w 462"/>
                  <a:gd name="T35" fmla="*/ 248 h 461"/>
                  <a:gd name="T36" fmla="*/ 151 w 462"/>
                  <a:gd name="T37" fmla="*/ 239 h 461"/>
                  <a:gd name="T38" fmla="*/ 248 w 462"/>
                  <a:gd name="T39" fmla="*/ 185 h 461"/>
                  <a:gd name="T40" fmla="*/ 266 w 462"/>
                  <a:gd name="T41" fmla="*/ 230 h 461"/>
                  <a:gd name="T42" fmla="*/ 239 w 462"/>
                  <a:gd name="T43" fmla="*/ 310 h 461"/>
                  <a:gd name="T44" fmla="*/ 239 w 462"/>
                  <a:gd name="T45" fmla="*/ 327 h 461"/>
                  <a:gd name="T46" fmla="*/ 275 w 462"/>
                  <a:gd name="T47" fmla="*/ 310 h 461"/>
                  <a:gd name="T48" fmla="*/ 283 w 462"/>
                  <a:gd name="T49" fmla="*/ 327 h 461"/>
                  <a:gd name="T50" fmla="*/ 195 w 462"/>
                  <a:gd name="T51" fmla="*/ 37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1" name="Freeform 15"/>
              <p:cNvSpPr>
                <a:spLocks noChangeArrowheads="1"/>
              </p:cNvSpPr>
              <p:nvPr/>
            </p:nvSpPr>
            <p:spPr bwMode="auto">
              <a:xfrm>
                <a:off x="9510034" y="2510766"/>
                <a:ext cx="206442" cy="205977"/>
              </a:xfrm>
              <a:custGeom>
                <a:avLst/>
                <a:gdLst>
                  <a:gd name="T0" fmla="*/ 213 w 417"/>
                  <a:gd name="T1" fmla="*/ 0 h 417"/>
                  <a:gd name="T2" fmla="*/ 213 w 417"/>
                  <a:gd name="T3" fmla="*/ 0 h 417"/>
                  <a:gd name="T4" fmla="*/ 0 w 417"/>
                  <a:gd name="T5" fmla="*/ 204 h 417"/>
                  <a:gd name="T6" fmla="*/ 213 w 417"/>
                  <a:gd name="T7" fmla="*/ 416 h 417"/>
                  <a:gd name="T8" fmla="*/ 416 w 417"/>
                  <a:gd name="T9" fmla="*/ 204 h 417"/>
                  <a:gd name="T10" fmla="*/ 213 w 417"/>
                  <a:gd name="T11" fmla="*/ 0 h 417"/>
                  <a:gd name="T12" fmla="*/ 257 w 417"/>
                  <a:gd name="T13" fmla="*/ 204 h 417"/>
                  <a:gd name="T14" fmla="*/ 257 w 417"/>
                  <a:gd name="T15" fmla="*/ 204 h 417"/>
                  <a:gd name="T16" fmla="*/ 328 w 417"/>
                  <a:gd name="T17" fmla="*/ 284 h 417"/>
                  <a:gd name="T18" fmla="*/ 284 w 417"/>
                  <a:gd name="T19" fmla="*/ 328 h 417"/>
                  <a:gd name="T20" fmla="*/ 213 w 417"/>
                  <a:gd name="T21" fmla="*/ 248 h 417"/>
                  <a:gd name="T22" fmla="*/ 132 w 417"/>
                  <a:gd name="T23" fmla="*/ 328 h 417"/>
                  <a:gd name="T24" fmla="*/ 88 w 417"/>
                  <a:gd name="T25" fmla="*/ 284 h 417"/>
                  <a:gd name="T26" fmla="*/ 168 w 417"/>
                  <a:gd name="T27" fmla="*/ 204 h 417"/>
                  <a:gd name="T28" fmla="*/ 88 w 417"/>
                  <a:gd name="T29" fmla="*/ 134 h 417"/>
                  <a:gd name="T30" fmla="*/ 132 w 417"/>
                  <a:gd name="T31" fmla="*/ 89 h 417"/>
                  <a:gd name="T32" fmla="*/ 213 w 417"/>
                  <a:gd name="T33" fmla="*/ 159 h 417"/>
                  <a:gd name="T34" fmla="*/ 284 w 417"/>
                  <a:gd name="T35" fmla="*/ 89 h 417"/>
                  <a:gd name="T36" fmla="*/ 328 w 417"/>
                  <a:gd name="T37" fmla="*/ 134 h 417"/>
                  <a:gd name="T38" fmla="*/ 257 w 417"/>
                  <a:gd name="T39" fmla="*/ 20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7" h="417">
                    <a:moveTo>
                      <a:pt x="213" y="0"/>
                    </a:moveTo>
                    <a:lnTo>
                      <a:pt x="213" y="0"/>
                    </a:lnTo>
                    <a:cubicBezTo>
                      <a:pt x="97" y="0"/>
                      <a:pt x="0" y="89"/>
                      <a:pt x="0" y="204"/>
                    </a:cubicBezTo>
                    <a:cubicBezTo>
                      <a:pt x="0" y="319"/>
                      <a:pt x="97" y="416"/>
                      <a:pt x="213" y="416"/>
                    </a:cubicBezTo>
                    <a:cubicBezTo>
                      <a:pt x="328" y="416"/>
                      <a:pt x="416" y="319"/>
                      <a:pt x="416" y="204"/>
                    </a:cubicBezTo>
                    <a:cubicBezTo>
                      <a:pt x="416" y="89"/>
                      <a:pt x="328" y="0"/>
                      <a:pt x="213" y="0"/>
                    </a:cubicBezTo>
                    <a:close/>
                    <a:moveTo>
                      <a:pt x="257" y="204"/>
                    </a:moveTo>
                    <a:lnTo>
                      <a:pt x="257" y="204"/>
                    </a:lnTo>
                    <a:cubicBezTo>
                      <a:pt x="328" y="284"/>
                      <a:pt x="328" y="284"/>
                      <a:pt x="328" y="284"/>
                    </a:cubicBezTo>
                    <a:cubicBezTo>
                      <a:pt x="284" y="328"/>
                      <a:pt x="284" y="328"/>
                      <a:pt x="284" y="328"/>
                    </a:cubicBezTo>
                    <a:cubicBezTo>
                      <a:pt x="213" y="248"/>
                      <a:pt x="213" y="248"/>
                      <a:pt x="213" y="248"/>
                    </a:cubicBezTo>
                    <a:cubicBezTo>
                      <a:pt x="132" y="328"/>
                      <a:pt x="132" y="328"/>
                      <a:pt x="132" y="328"/>
                    </a:cubicBezTo>
                    <a:cubicBezTo>
                      <a:pt x="88" y="284"/>
                      <a:pt x="88" y="284"/>
                      <a:pt x="88" y="284"/>
                    </a:cubicBezTo>
                    <a:cubicBezTo>
                      <a:pt x="168" y="204"/>
                      <a:pt x="168" y="204"/>
                      <a:pt x="168" y="204"/>
                    </a:cubicBezTo>
                    <a:cubicBezTo>
                      <a:pt x="88" y="134"/>
                      <a:pt x="88" y="134"/>
                      <a:pt x="88" y="134"/>
                    </a:cubicBezTo>
                    <a:cubicBezTo>
                      <a:pt x="132" y="89"/>
                      <a:pt x="132" y="89"/>
                      <a:pt x="132" y="89"/>
                    </a:cubicBezTo>
                    <a:cubicBezTo>
                      <a:pt x="213" y="159"/>
                      <a:pt x="213" y="159"/>
                      <a:pt x="213" y="159"/>
                    </a:cubicBezTo>
                    <a:cubicBezTo>
                      <a:pt x="284" y="89"/>
                      <a:pt x="284" y="89"/>
                      <a:pt x="284" y="89"/>
                    </a:cubicBezTo>
                    <a:cubicBezTo>
                      <a:pt x="328" y="134"/>
                      <a:pt x="328" y="134"/>
                      <a:pt x="328" y="134"/>
                    </a:cubicBezTo>
                    <a:lnTo>
                      <a:pt x="257" y="204"/>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2" name="Freeform 17"/>
              <p:cNvSpPr>
                <a:spLocks noChangeArrowheads="1"/>
              </p:cNvSpPr>
              <p:nvPr/>
            </p:nvSpPr>
            <p:spPr bwMode="auto">
              <a:xfrm>
                <a:off x="5612472" y="2486207"/>
                <a:ext cx="228171" cy="227658"/>
              </a:xfrm>
              <a:custGeom>
                <a:avLst/>
                <a:gdLst>
                  <a:gd name="T0" fmla="*/ 231 w 461"/>
                  <a:gd name="T1" fmla="*/ 9 h 461"/>
                  <a:gd name="T2" fmla="*/ 231 w 461"/>
                  <a:gd name="T3" fmla="*/ 9 h 461"/>
                  <a:gd name="T4" fmla="*/ 0 w 461"/>
                  <a:gd name="T5" fmla="*/ 239 h 461"/>
                  <a:gd name="T6" fmla="*/ 231 w 461"/>
                  <a:gd name="T7" fmla="*/ 460 h 461"/>
                  <a:gd name="T8" fmla="*/ 460 w 461"/>
                  <a:gd name="T9" fmla="*/ 230 h 461"/>
                  <a:gd name="T10" fmla="*/ 231 w 461"/>
                  <a:gd name="T11" fmla="*/ 9 h 461"/>
                  <a:gd name="T12" fmla="*/ 231 w 461"/>
                  <a:gd name="T13" fmla="*/ 372 h 461"/>
                  <a:gd name="T14" fmla="*/ 231 w 461"/>
                  <a:gd name="T15" fmla="*/ 372 h 461"/>
                  <a:gd name="T16" fmla="*/ 221 w 461"/>
                  <a:gd name="T17" fmla="*/ 372 h 461"/>
                  <a:gd name="T18" fmla="*/ 195 w 461"/>
                  <a:gd name="T19" fmla="*/ 336 h 461"/>
                  <a:gd name="T20" fmla="*/ 231 w 461"/>
                  <a:gd name="T21" fmla="*/ 301 h 461"/>
                  <a:gd name="T22" fmla="*/ 231 w 461"/>
                  <a:gd name="T23" fmla="*/ 301 h 461"/>
                  <a:gd name="T24" fmla="*/ 257 w 461"/>
                  <a:gd name="T25" fmla="*/ 336 h 461"/>
                  <a:gd name="T26" fmla="*/ 231 w 461"/>
                  <a:gd name="T27" fmla="*/ 372 h 461"/>
                  <a:gd name="T28" fmla="*/ 310 w 461"/>
                  <a:gd name="T29" fmla="*/ 213 h 461"/>
                  <a:gd name="T30" fmla="*/ 310 w 461"/>
                  <a:gd name="T31" fmla="*/ 213 h 461"/>
                  <a:gd name="T32" fmla="*/ 284 w 461"/>
                  <a:gd name="T33" fmla="*/ 230 h 461"/>
                  <a:gd name="T34" fmla="*/ 266 w 461"/>
                  <a:gd name="T35" fmla="*/ 248 h 461"/>
                  <a:gd name="T36" fmla="*/ 257 w 461"/>
                  <a:gd name="T37" fmla="*/ 257 h 461"/>
                  <a:gd name="T38" fmla="*/ 248 w 461"/>
                  <a:gd name="T39" fmla="*/ 274 h 461"/>
                  <a:gd name="T40" fmla="*/ 248 w 461"/>
                  <a:gd name="T41" fmla="*/ 274 h 461"/>
                  <a:gd name="T42" fmla="*/ 195 w 461"/>
                  <a:gd name="T43" fmla="*/ 274 h 461"/>
                  <a:gd name="T44" fmla="*/ 195 w 461"/>
                  <a:gd name="T45" fmla="*/ 274 h 461"/>
                  <a:gd name="T46" fmla="*/ 204 w 461"/>
                  <a:gd name="T47" fmla="*/ 230 h 461"/>
                  <a:gd name="T48" fmla="*/ 248 w 461"/>
                  <a:gd name="T49" fmla="*/ 204 h 461"/>
                  <a:gd name="T50" fmla="*/ 257 w 461"/>
                  <a:gd name="T51" fmla="*/ 195 h 461"/>
                  <a:gd name="T52" fmla="*/ 266 w 461"/>
                  <a:gd name="T53" fmla="*/ 176 h 461"/>
                  <a:gd name="T54" fmla="*/ 257 w 461"/>
                  <a:gd name="T55" fmla="*/ 150 h 461"/>
                  <a:gd name="T56" fmla="*/ 231 w 461"/>
                  <a:gd name="T57" fmla="*/ 141 h 461"/>
                  <a:gd name="T58" fmla="*/ 204 w 461"/>
                  <a:gd name="T59" fmla="*/ 150 h 461"/>
                  <a:gd name="T60" fmla="*/ 195 w 461"/>
                  <a:gd name="T61" fmla="*/ 176 h 461"/>
                  <a:gd name="T62" fmla="*/ 195 w 461"/>
                  <a:gd name="T63" fmla="*/ 185 h 461"/>
                  <a:gd name="T64" fmla="*/ 142 w 461"/>
                  <a:gd name="T65" fmla="*/ 185 h 461"/>
                  <a:gd name="T66" fmla="*/ 142 w 461"/>
                  <a:gd name="T67" fmla="*/ 176 h 461"/>
                  <a:gd name="T68" fmla="*/ 177 w 461"/>
                  <a:gd name="T69" fmla="*/ 106 h 461"/>
                  <a:gd name="T70" fmla="*/ 231 w 461"/>
                  <a:gd name="T71" fmla="*/ 97 h 461"/>
                  <a:gd name="T72" fmla="*/ 293 w 461"/>
                  <a:gd name="T73" fmla="*/ 115 h 461"/>
                  <a:gd name="T74" fmla="*/ 319 w 461"/>
                  <a:gd name="T75" fmla="*/ 168 h 461"/>
                  <a:gd name="T76" fmla="*/ 310 w 461"/>
                  <a:gd name="T77" fmla="*/ 21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lnTo>
                      <a:pt x="231" y="301"/>
                    </a:ln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lnTo>
                      <a:pt x="248" y="274"/>
                    </a:lnTo>
                    <a:cubicBezTo>
                      <a:pt x="195" y="274"/>
                      <a:pt x="195" y="274"/>
                      <a:pt x="195" y="274"/>
                    </a:cubicBezTo>
                    <a:lnTo>
                      <a:pt x="195" y="274"/>
                    </a:ln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3" name="Freeform 18"/>
              <p:cNvSpPr>
                <a:spLocks noChangeArrowheads="1"/>
              </p:cNvSpPr>
              <p:nvPr/>
            </p:nvSpPr>
            <p:spPr bwMode="auto">
              <a:xfrm>
                <a:off x="10522685" y="2541121"/>
                <a:ext cx="141250" cy="145267"/>
              </a:xfrm>
              <a:custGeom>
                <a:avLst/>
                <a:gdLst>
                  <a:gd name="T0" fmla="*/ 265 w 285"/>
                  <a:gd name="T1" fmla="*/ 125 h 294"/>
                  <a:gd name="T2" fmla="*/ 265 w 285"/>
                  <a:gd name="T3" fmla="*/ 125 h 294"/>
                  <a:gd name="T4" fmla="*/ 168 w 285"/>
                  <a:gd name="T5" fmla="*/ 125 h 294"/>
                  <a:gd name="T6" fmla="*/ 168 w 285"/>
                  <a:gd name="T7" fmla="*/ 18 h 294"/>
                  <a:gd name="T8" fmla="*/ 141 w 285"/>
                  <a:gd name="T9" fmla="*/ 0 h 294"/>
                  <a:gd name="T10" fmla="*/ 115 w 285"/>
                  <a:gd name="T11" fmla="*/ 18 h 294"/>
                  <a:gd name="T12" fmla="*/ 115 w 285"/>
                  <a:gd name="T13" fmla="*/ 125 h 294"/>
                  <a:gd name="T14" fmla="*/ 9 w 285"/>
                  <a:gd name="T15" fmla="*/ 125 h 294"/>
                  <a:gd name="T16" fmla="*/ 0 w 285"/>
                  <a:gd name="T17" fmla="*/ 142 h 294"/>
                  <a:gd name="T18" fmla="*/ 9 w 285"/>
                  <a:gd name="T19" fmla="*/ 169 h 294"/>
                  <a:gd name="T20" fmla="*/ 115 w 285"/>
                  <a:gd name="T21" fmla="*/ 169 h 294"/>
                  <a:gd name="T22" fmla="*/ 115 w 285"/>
                  <a:gd name="T23" fmla="*/ 275 h 294"/>
                  <a:gd name="T24" fmla="*/ 141 w 285"/>
                  <a:gd name="T25" fmla="*/ 293 h 294"/>
                  <a:gd name="T26" fmla="*/ 168 w 285"/>
                  <a:gd name="T27" fmla="*/ 275 h 294"/>
                  <a:gd name="T28" fmla="*/ 168 w 285"/>
                  <a:gd name="T29" fmla="*/ 169 h 294"/>
                  <a:gd name="T30" fmla="*/ 265 w 285"/>
                  <a:gd name="T31" fmla="*/ 169 h 294"/>
                  <a:gd name="T32" fmla="*/ 284 w 285"/>
                  <a:gd name="T33" fmla="*/ 142 h 294"/>
                  <a:gd name="T34" fmla="*/ 265 w 285"/>
                  <a:gd name="T35" fmla="*/ 1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294">
                    <a:moveTo>
                      <a:pt x="265" y="125"/>
                    </a:moveTo>
                    <a:lnTo>
                      <a:pt x="265" y="125"/>
                    </a:lnTo>
                    <a:cubicBezTo>
                      <a:pt x="168" y="125"/>
                      <a:pt x="168" y="125"/>
                      <a:pt x="168" y="125"/>
                    </a:cubicBezTo>
                    <a:cubicBezTo>
                      <a:pt x="168" y="18"/>
                      <a:pt x="168" y="18"/>
                      <a:pt x="168" y="18"/>
                    </a:cubicBezTo>
                    <a:cubicBezTo>
                      <a:pt x="168" y="0"/>
                      <a:pt x="150" y="0"/>
                      <a:pt x="141" y="0"/>
                    </a:cubicBezTo>
                    <a:cubicBezTo>
                      <a:pt x="124" y="0"/>
                      <a:pt x="115" y="0"/>
                      <a:pt x="115" y="18"/>
                    </a:cubicBezTo>
                    <a:cubicBezTo>
                      <a:pt x="115" y="125"/>
                      <a:pt x="115" y="125"/>
                      <a:pt x="115" y="125"/>
                    </a:cubicBezTo>
                    <a:cubicBezTo>
                      <a:pt x="9" y="125"/>
                      <a:pt x="9" y="125"/>
                      <a:pt x="9" y="125"/>
                    </a:cubicBezTo>
                    <a:cubicBezTo>
                      <a:pt x="0" y="125"/>
                      <a:pt x="0" y="133"/>
                      <a:pt x="0" y="142"/>
                    </a:cubicBezTo>
                    <a:cubicBezTo>
                      <a:pt x="0" y="160"/>
                      <a:pt x="0" y="169"/>
                      <a:pt x="9" y="169"/>
                    </a:cubicBezTo>
                    <a:cubicBezTo>
                      <a:pt x="115" y="169"/>
                      <a:pt x="115" y="169"/>
                      <a:pt x="115" y="169"/>
                    </a:cubicBezTo>
                    <a:cubicBezTo>
                      <a:pt x="115" y="275"/>
                      <a:pt x="115" y="275"/>
                      <a:pt x="115" y="275"/>
                    </a:cubicBezTo>
                    <a:cubicBezTo>
                      <a:pt x="115" y="284"/>
                      <a:pt x="124" y="293"/>
                      <a:pt x="141" y="293"/>
                    </a:cubicBezTo>
                    <a:cubicBezTo>
                      <a:pt x="150" y="293"/>
                      <a:pt x="168" y="284"/>
                      <a:pt x="168" y="275"/>
                    </a:cubicBezTo>
                    <a:cubicBezTo>
                      <a:pt x="168" y="169"/>
                      <a:pt x="168" y="169"/>
                      <a:pt x="168" y="169"/>
                    </a:cubicBezTo>
                    <a:cubicBezTo>
                      <a:pt x="265" y="169"/>
                      <a:pt x="265" y="169"/>
                      <a:pt x="265" y="169"/>
                    </a:cubicBezTo>
                    <a:cubicBezTo>
                      <a:pt x="284" y="169"/>
                      <a:pt x="284" y="160"/>
                      <a:pt x="284" y="142"/>
                    </a:cubicBezTo>
                    <a:cubicBezTo>
                      <a:pt x="284" y="133"/>
                      <a:pt x="284" y="125"/>
                      <a:pt x="265" y="125"/>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4" name="Freeform 19"/>
              <p:cNvSpPr>
                <a:spLocks noChangeArrowheads="1"/>
              </p:cNvSpPr>
              <p:nvPr/>
            </p:nvSpPr>
            <p:spPr bwMode="auto">
              <a:xfrm>
                <a:off x="10033744" y="2601830"/>
                <a:ext cx="139077" cy="21682"/>
              </a:xfrm>
              <a:custGeom>
                <a:avLst/>
                <a:gdLst>
                  <a:gd name="T0" fmla="*/ 265 w 283"/>
                  <a:gd name="T1" fmla="*/ 0 h 45"/>
                  <a:gd name="T2" fmla="*/ 265 w 283"/>
                  <a:gd name="T3" fmla="*/ 0 h 45"/>
                  <a:gd name="T4" fmla="*/ 9 w 283"/>
                  <a:gd name="T5" fmla="*/ 0 h 45"/>
                  <a:gd name="T6" fmla="*/ 0 w 283"/>
                  <a:gd name="T7" fmla="*/ 17 h 45"/>
                  <a:gd name="T8" fmla="*/ 9 w 283"/>
                  <a:gd name="T9" fmla="*/ 44 h 45"/>
                  <a:gd name="T10" fmla="*/ 265 w 283"/>
                  <a:gd name="T11" fmla="*/ 44 h 45"/>
                  <a:gd name="T12" fmla="*/ 282 w 283"/>
                  <a:gd name="T13" fmla="*/ 17 h 45"/>
                  <a:gd name="T14" fmla="*/ 265 w 283"/>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45">
                    <a:moveTo>
                      <a:pt x="265" y="0"/>
                    </a:moveTo>
                    <a:lnTo>
                      <a:pt x="265" y="0"/>
                    </a:lnTo>
                    <a:cubicBezTo>
                      <a:pt x="9" y="0"/>
                      <a:pt x="9" y="0"/>
                      <a:pt x="9" y="0"/>
                    </a:cubicBezTo>
                    <a:cubicBezTo>
                      <a:pt x="0" y="0"/>
                      <a:pt x="0" y="8"/>
                      <a:pt x="0" y="17"/>
                    </a:cubicBezTo>
                    <a:cubicBezTo>
                      <a:pt x="0" y="35"/>
                      <a:pt x="0" y="44"/>
                      <a:pt x="9" y="44"/>
                    </a:cubicBezTo>
                    <a:cubicBezTo>
                      <a:pt x="265" y="44"/>
                      <a:pt x="265" y="44"/>
                      <a:pt x="265" y="44"/>
                    </a:cubicBezTo>
                    <a:cubicBezTo>
                      <a:pt x="282" y="44"/>
                      <a:pt x="282" y="35"/>
                      <a:pt x="282" y="17"/>
                    </a:cubicBezTo>
                    <a:cubicBezTo>
                      <a:pt x="282" y="8"/>
                      <a:pt x="282" y="0"/>
                      <a:pt x="265" y="0"/>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5" name="Freeform 62"/>
              <p:cNvSpPr>
                <a:spLocks noChangeArrowheads="1"/>
              </p:cNvSpPr>
              <p:nvPr/>
            </p:nvSpPr>
            <p:spPr bwMode="auto">
              <a:xfrm>
                <a:off x="9048093" y="2494879"/>
                <a:ext cx="191230" cy="201642"/>
              </a:xfrm>
              <a:custGeom>
                <a:avLst/>
                <a:gdLst>
                  <a:gd name="T0" fmla="*/ 141 w 390"/>
                  <a:gd name="T1" fmla="*/ 319 h 409"/>
                  <a:gd name="T2" fmla="*/ 141 w 390"/>
                  <a:gd name="T3" fmla="*/ 319 h 409"/>
                  <a:gd name="T4" fmla="*/ 124 w 390"/>
                  <a:gd name="T5" fmla="*/ 345 h 409"/>
                  <a:gd name="T6" fmla="*/ 61 w 390"/>
                  <a:gd name="T7" fmla="*/ 345 h 409"/>
                  <a:gd name="T8" fmla="*/ 44 w 390"/>
                  <a:gd name="T9" fmla="*/ 311 h 409"/>
                  <a:gd name="T10" fmla="*/ 61 w 390"/>
                  <a:gd name="T11" fmla="*/ 283 h 409"/>
                  <a:gd name="T12" fmla="*/ 133 w 390"/>
                  <a:gd name="T13" fmla="*/ 204 h 409"/>
                  <a:gd name="T14" fmla="*/ 195 w 390"/>
                  <a:gd name="T15" fmla="*/ 186 h 409"/>
                  <a:gd name="T16" fmla="*/ 230 w 390"/>
                  <a:gd name="T17" fmla="*/ 186 h 409"/>
                  <a:gd name="T18" fmla="*/ 230 w 390"/>
                  <a:gd name="T19" fmla="*/ 160 h 409"/>
                  <a:gd name="T20" fmla="*/ 97 w 390"/>
                  <a:gd name="T21" fmla="*/ 168 h 409"/>
                  <a:gd name="T22" fmla="*/ 26 w 390"/>
                  <a:gd name="T23" fmla="*/ 248 h 409"/>
                  <a:gd name="T24" fmla="*/ 0 w 390"/>
                  <a:gd name="T25" fmla="*/ 311 h 409"/>
                  <a:gd name="T26" fmla="*/ 26 w 390"/>
                  <a:gd name="T27" fmla="*/ 381 h 409"/>
                  <a:gd name="T28" fmla="*/ 88 w 390"/>
                  <a:gd name="T29" fmla="*/ 408 h 409"/>
                  <a:gd name="T30" fmla="*/ 159 w 390"/>
                  <a:gd name="T31" fmla="*/ 381 h 409"/>
                  <a:gd name="T32" fmla="*/ 177 w 390"/>
                  <a:gd name="T33" fmla="*/ 355 h 409"/>
                  <a:gd name="T34" fmla="*/ 177 w 390"/>
                  <a:gd name="T35" fmla="*/ 319 h 409"/>
                  <a:gd name="T36" fmla="*/ 141 w 390"/>
                  <a:gd name="T37" fmla="*/ 319 h 409"/>
                  <a:gd name="T38" fmla="*/ 363 w 390"/>
                  <a:gd name="T39" fmla="*/ 36 h 409"/>
                  <a:gd name="T40" fmla="*/ 363 w 390"/>
                  <a:gd name="T41" fmla="*/ 36 h 409"/>
                  <a:gd name="T42" fmla="*/ 239 w 390"/>
                  <a:gd name="T43" fmla="*/ 36 h 409"/>
                  <a:gd name="T44" fmla="*/ 212 w 390"/>
                  <a:gd name="T45" fmla="*/ 53 h 409"/>
                  <a:gd name="T46" fmla="*/ 212 w 390"/>
                  <a:gd name="T47" fmla="*/ 89 h 409"/>
                  <a:gd name="T48" fmla="*/ 248 w 390"/>
                  <a:gd name="T49" fmla="*/ 89 h 409"/>
                  <a:gd name="T50" fmla="*/ 274 w 390"/>
                  <a:gd name="T51" fmla="*/ 71 h 409"/>
                  <a:gd name="T52" fmla="*/ 327 w 390"/>
                  <a:gd name="T53" fmla="*/ 71 h 409"/>
                  <a:gd name="T54" fmla="*/ 345 w 390"/>
                  <a:gd name="T55" fmla="*/ 107 h 409"/>
                  <a:gd name="T56" fmla="*/ 327 w 390"/>
                  <a:gd name="T57" fmla="*/ 133 h 409"/>
                  <a:gd name="T58" fmla="*/ 257 w 390"/>
                  <a:gd name="T59" fmla="*/ 213 h 409"/>
                  <a:gd name="T60" fmla="*/ 195 w 390"/>
                  <a:gd name="T61" fmla="*/ 221 h 409"/>
                  <a:gd name="T62" fmla="*/ 159 w 390"/>
                  <a:gd name="T63" fmla="*/ 221 h 409"/>
                  <a:gd name="T64" fmla="*/ 159 w 390"/>
                  <a:gd name="T65" fmla="*/ 257 h 409"/>
                  <a:gd name="T66" fmla="*/ 212 w 390"/>
                  <a:gd name="T67" fmla="*/ 283 h 409"/>
                  <a:gd name="T68" fmla="*/ 283 w 390"/>
                  <a:gd name="T69" fmla="*/ 248 h 409"/>
                  <a:gd name="T70" fmla="*/ 363 w 390"/>
                  <a:gd name="T71" fmla="*/ 168 h 409"/>
                  <a:gd name="T72" fmla="*/ 389 w 390"/>
                  <a:gd name="T73" fmla="*/ 107 h 409"/>
                  <a:gd name="T74" fmla="*/ 363 w 390"/>
                  <a:gd name="T75" fmla="*/ 36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0" h="409">
                    <a:moveTo>
                      <a:pt x="141" y="319"/>
                    </a:moveTo>
                    <a:lnTo>
                      <a:pt x="141" y="319"/>
                    </a:lnTo>
                    <a:cubicBezTo>
                      <a:pt x="124" y="345"/>
                      <a:pt x="124" y="345"/>
                      <a:pt x="124" y="345"/>
                    </a:cubicBezTo>
                    <a:cubicBezTo>
                      <a:pt x="106" y="364"/>
                      <a:pt x="79" y="364"/>
                      <a:pt x="61" y="345"/>
                    </a:cubicBezTo>
                    <a:cubicBezTo>
                      <a:pt x="53" y="336"/>
                      <a:pt x="44" y="319"/>
                      <a:pt x="44" y="311"/>
                    </a:cubicBezTo>
                    <a:cubicBezTo>
                      <a:pt x="44" y="301"/>
                      <a:pt x="53" y="292"/>
                      <a:pt x="61" y="283"/>
                    </a:cubicBezTo>
                    <a:cubicBezTo>
                      <a:pt x="133" y="204"/>
                      <a:pt x="133" y="204"/>
                      <a:pt x="133" y="204"/>
                    </a:cubicBezTo>
                    <a:cubicBezTo>
                      <a:pt x="150" y="195"/>
                      <a:pt x="177" y="168"/>
                      <a:pt x="195" y="186"/>
                    </a:cubicBezTo>
                    <a:cubicBezTo>
                      <a:pt x="204" y="204"/>
                      <a:pt x="221" y="204"/>
                      <a:pt x="230" y="186"/>
                    </a:cubicBezTo>
                    <a:cubicBezTo>
                      <a:pt x="239" y="177"/>
                      <a:pt x="239" y="168"/>
                      <a:pt x="230" y="160"/>
                    </a:cubicBezTo>
                    <a:cubicBezTo>
                      <a:pt x="195" y="124"/>
                      <a:pt x="141" y="124"/>
                      <a:pt x="97" y="168"/>
                    </a:cubicBezTo>
                    <a:cubicBezTo>
                      <a:pt x="26" y="248"/>
                      <a:pt x="26" y="248"/>
                      <a:pt x="26" y="248"/>
                    </a:cubicBezTo>
                    <a:cubicBezTo>
                      <a:pt x="8" y="266"/>
                      <a:pt x="0" y="283"/>
                      <a:pt x="0" y="311"/>
                    </a:cubicBezTo>
                    <a:cubicBezTo>
                      <a:pt x="0" y="336"/>
                      <a:pt x="8" y="364"/>
                      <a:pt x="26" y="381"/>
                    </a:cubicBezTo>
                    <a:cubicBezTo>
                      <a:pt x="44" y="399"/>
                      <a:pt x="70" y="408"/>
                      <a:pt x="88" y="408"/>
                    </a:cubicBezTo>
                    <a:cubicBezTo>
                      <a:pt x="114" y="408"/>
                      <a:pt x="141" y="399"/>
                      <a:pt x="159" y="381"/>
                    </a:cubicBezTo>
                    <a:cubicBezTo>
                      <a:pt x="177" y="355"/>
                      <a:pt x="177" y="355"/>
                      <a:pt x="177" y="355"/>
                    </a:cubicBezTo>
                    <a:cubicBezTo>
                      <a:pt x="186" y="345"/>
                      <a:pt x="186" y="328"/>
                      <a:pt x="177" y="319"/>
                    </a:cubicBezTo>
                    <a:cubicBezTo>
                      <a:pt x="168" y="311"/>
                      <a:pt x="150" y="311"/>
                      <a:pt x="141" y="319"/>
                    </a:cubicBezTo>
                    <a:close/>
                    <a:moveTo>
                      <a:pt x="363" y="36"/>
                    </a:moveTo>
                    <a:lnTo>
                      <a:pt x="363" y="36"/>
                    </a:lnTo>
                    <a:cubicBezTo>
                      <a:pt x="327" y="0"/>
                      <a:pt x="274" y="0"/>
                      <a:pt x="239" y="36"/>
                    </a:cubicBezTo>
                    <a:cubicBezTo>
                      <a:pt x="212" y="53"/>
                      <a:pt x="212" y="53"/>
                      <a:pt x="212" y="53"/>
                    </a:cubicBezTo>
                    <a:cubicBezTo>
                      <a:pt x="204" y="71"/>
                      <a:pt x="204" y="80"/>
                      <a:pt x="212" y="89"/>
                    </a:cubicBezTo>
                    <a:cubicBezTo>
                      <a:pt x="221" y="98"/>
                      <a:pt x="239" y="98"/>
                      <a:pt x="248" y="89"/>
                    </a:cubicBezTo>
                    <a:cubicBezTo>
                      <a:pt x="274" y="71"/>
                      <a:pt x="274" y="71"/>
                      <a:pt x="274" y="71"/>
                    </a:cubicBezTo>
                    <a:cubicBezTo>
                      <a:pt x="292" y="53"/>
                      <a:pt x="318" y="53"/>
                      <a:pt x="327" y="71"/>
                    </a:cubicBezTo>
                    <a:cubicBezTo>
                      <a:pt x="336" y="80"/>
                      <a:pt x="345" y="89"/>
                      <a:pt x="345" y="107"/>
                    </a:cubicBezTo>
                    <a:cubicBezTo>
                      <a:pt x="345" y="115"/>
                      <a:pt x="336" y="124"/>
                      <a:pt x="327" y="133"/>
                    </a:cubicBezTo>
                    <a:cubicBezTo>
                      <a:pt x="257" y="213"/>
                      <a:pt x="257" y="213"/>
                      <a:pt x="257" y="213"/>
                    </a:cubicBezTo>
                    <a:cubicBezTo>
                      <a:pt x="212" y="248"/>
                      <a:pt x="204" y="230"/>
                      <a:pt x="195" y="221"/>
                    </a:cubicBezTo>
                    <a:cubicBezTo>
                      <a:pt x="186" y="213"/>
                      <a:pt x="168" y="213"/>
                      <a:pt x="159" y="221"/>
                    </a:cubicBezTo>
                    <a:cubicBezTo>
                      <a:pt x="150" y="230"/>
                      <a:pt x="150" y="248"/>
                      <a:pt x="159" y="257"/>
                    </a:cubicBezTo>
                    <a:cubicBezTo>
                      <a:pt x="177" y="275"/>
                      <a:pt x="195" y="283"/>
                      <a:pt x="212" y="283"/>
                    </a:cubicBezTo>
                    <a:cubicBezTo>
                      <a:pt x="239" y="283"/>
                      <a:pt x="265" y="275"/>
                      <a:pt x="283" y="248"/>
                    </a:cubicBezTo>
                    <a:cubicBezTo>
                      <a:pt x="363" y="168"/>
                      <a:pt x="363" y="168"/>
                      <a:pt x="363" y="168"/>
                    </a:cubicBezTo>
                    <a:cubicBezTo>
                      <a:pt x="380" y="151"/>
                      <a:pt x="389" y="124"/>
                      <a:pt x="389" y="107"/>
                    </a:cubicBezTo>
                    <a:cubicBezTo>
                      <a:pt x="389" y="80"/>
                      <a:pt x="380" y="53"/>
                      <a:pt x="363" y="36"/>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6" name="Freeform 63"/>
              <p:cNvSpPr>
                <a:spLocks noChangeArrowheads="1"/>
              </p:cNvSpPr>
              <p:nvPr/>
            </p:nvSpPr>
            <p:spPr bwMode="auto">
              <a:xfrm>
                <a:off x="4647629" y="2512226"/>
                <a:ext cx="191230" cy="169118"/>
              </a:xfrm>
              <a:custGeom>
                <a:avLst/>
                <a:gdLst>
                  <a:gd name="T0" fmla="*/ 345 w 390"/>
                  <a:gd name="T1" fmla="*/ 0 h 346"/>
                  <a:gd name="T2" fmla="*/ 345 w 390"/>
                  <a:gd name="T3" fmla="*/ 0 h 346"/>
                  <a:gd name="T4" fmla="*/ 44 w 390"/>
                  <a:gd name="T5" fmla="*/ 0 h 346"/>
                  <a:gd name="T6" fmla="*/ 0 w 390"/>
                  <a:gd name="T7" fmla="*/ 44 h 346"/>
                  <a:gd name="T8" fmla="*/ 0 w 390"/>
                  <a:gd name="T9" fmla="*/ 221 h 346"/>
                  <a:gd name="T10" fmla="*/ 44 w 390"/>
                  <a:gd name="T11" fmla="*/ 265 h 346"/>
                  <a:gd name="T12" fmla="*/ 142 w 390"/>
                  <a:gd name="T13" fmla="*/ 265 h 346"/>
                  <a:gd name="T14" fmla="*/ 248 w 390"/>
                  <a:gd name="T15" fmla="*/ 345 h 346"/>
                  <a:gd name="T16" fmla="*/ 248 w 390"/>
                  <a:gd name="T17" fmla="*/ 265 h 346"/>
                  <a:gd name="T18" fmla="*/ 345 w 390"/>
                  <a:gd name="T19" fmla="*/ 265 h 346"/>
                  <a:gd name="T20" fmla="*/ 389 w 390"/>
                  <a:gd name="T21" fmla="*/ 221 h 346"/>
                  <a:gd name="T22" fmla="*/ 389 w 390"/>
                  <a:gd name="T23" fmla="*/ 44 h 346"/>
                  <a:gd name="T24" fmla="*/ 345 w 390"/>
                  <a:gd name="T25" fmla="*/ 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346">
                    <a:moveTo>
                      <a:pt x="345" y="0"/>
                    </a:moveTo>
                    <a:lnTo>
                      <a:pt x="345" y="0"/>
                    </a:lnTo>
                    <a:cubicBezTo>
                      <a:pt x="44" y="0"/>
                      <a:pt x="44" y="0"/>
                      <a:pt x="44" y="0"/>
                    </a:cubicBezTo>
                    <a:cubicBezTo>
                      <a:pt x="17" y="0"/>
                      <a:pt x="0" y="17"/>
                      <a:pt x="0" y="44"/>
                    </a:cubicBezTo>
                    <a:cubicBezTo>
                      <a:pt x="0" y="221"/>
                      <a:pt x="0" y="221"/>
                      <a:pt x="0" y="221"/>
                    </a:cubicBezTo>
                    <a:cubicBezTo>
                      <a:pt x="0" y="247"/>
                      <a:pt x="17" y="265"/>
                      <a:pt x="44" y="265"/>
                    </a:cubicBezTo>
                    <a:cubicBezTo>
                      <a:pt x="142" y="265"/>
                      <a:pt x="142" y="265"/>
                      <a:pt x="142" y="265"/>
                    </a:cubicBezTo>
                    <a:cubicBezTo>
                      <a:pt x="248" y="345"/>
                      <a:pt x="248" y="345"/>
                      <a:pt x="248" y="345"/>
                    </a:cubicBezTo>
                    <a:cubicBezTo>
                      <a:pt x="248" y="265"/>
                      <a:pt x="248" y="265"/>
                      <a:pt x="248" y="265"/>
                    </a:cubicBezTo>
                    <a:cubicBezTo>
                      <a:pt x="345" y="265"/>
                      <a:pt x="345" y="265"/>
                      <a:pt x="345" y="265"/>
                    </a:cubicBezTo>
                    <a:cubicBezTo>
                      <a:pt x="372" y="265"/>
                      <a:pt x="389" y="247"/>
                      <a:pt x="389" y="221"/>
                    </a:cubicBezTo>
                    <a:cubicBezTo>
                      <a:pt x="389" y="44"/>
                      <a:pt x="389" y="44"/>
                      <a:pt x="389" y="44"/>
                    </a:cubicBezTo>
                    <a:cubicBezTo>
                      <a:pt x="389" y="17"/>
                      <a:pt x="372" y="0"/>
                      <a:pt x="345" y="0"/>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7" name="Freeform 66"/>
              <p:cNvSpPr>
                <a:spLocks noChangeArrowheads="1"/>
              </p:cNvSpPr>
              <p:nvPr/>
            </p:nvSpPr>
            <p:spPr bwMode="auto">
              <a:xfrm>
                <a:off x="7563888" y="2481870"/>
                <a:ext cx="228171" cy="227660"/>
              </a:xfrm>
              <a:custGeom>
                <a:avLst/>
                <a:gdLst>
                  <a:gd name="T0" fmla="*/ 408 w 462"/>
                  <a:gd name="T1" fmla="*/ 54 h 462"/>
                  <a:gd name="T2" fmla="*/ 408 w 462"/>
                  <a:gd name="T3" fmla="*/ 54 h 462"/>
                  <a:gd name="T4" fmla="*/ 292 w 462"/>
                  <a:gd name="T5" fmla="*/ 19 h 462"/>
                  <a:gd name="T6" fmla="*/ 230 w 462"/>
                  <a:gd name="T7" fmla="*/ 80 h 462"/>
                  <a:gd name="T8" fmla="*/ 213 w 462"/>
                  <a:gd name="T9" fmla="*/ 160 h 462"/>
                  <a:gd name="T10" fmla="*/ 8 w 462"/>
                  <a:gd name="T11" fmla="*/ 363 h 462"/>
                  <a:gd name="T12" fmla="*/ 35 w 462"/>
                  <a:gd name="T13" fmla="*/ 426 h 462"/>
                  <a:gd name="T14" fmla="*/ 98 w 462"/>
                  <a:gd name="T15" fmla="*/ 453 h 462"/>
                  <a:gd name="T16" fmla="*/ 301 w 462"/>
                  <a:gd name="T17" fmla="*/ 248 h 462"/>
                  <a:gd name="T18" fmla="*/ 381 w 462"/>
                  <a:gd name="T19" fmla="*/ 231 h 462"/>
                  <a:gd name="T20" fmla="*/ 443 w 462"/>
                  <a:gd name="T21" fmla="*/ 169 h 462"/>
                  <a:gd name="T22" fmla="*/ 408 w 462"/>
                  <a:gd name="T23" fmla="*/ 54 h 462"/>
                  <a:gd name="T24" fmla="*/ 186 w 462"/>
                  <a:gd name="T25" fmla="*/ 257 h 462"/>
                  <a:gd name="T26" fmla="*/ 186 w 462"/>
                  <a:gd name="T27" fmla="*/ 257 h 462"/>
                  <a:gd name="T28" fmla="*/ 195 w 462"/>
                  <a:gd name="T29" fmla="*/ 222 h 462"/>
                  <a:gd name="T30" fmla="*/ 230 w 462"/>
                  <a:gd name="T31" fmla="*/ 213 h 462"/>
                  <a:gd name="T32" fmla="*/ 221 w 462"/>
                  <a:gd name="T33" fmla="*/ 248 h 462"/>
                  <a:gd name="T34" fmla="*/ 186 w 462"/>
                  <a:gd name="T35" fmla="*/ 257 h 462"/>
                  <a:gd name="T36" fmla="*/ 354 w 462"/>
                  <a:gd name="T37" fmla="*/ 116 h 462"/>
                  <a:gd name="T38" fmla="*/ 354 w 462"/>
                  <a:gd name="T39" fmla="*/ 116 h 462"/>
                  <a:gd name="T40" fmla="*/ 310 w 462"/>
                  <a:gd name="T41" fmla="*/ 36 h 462"/>
                  <a:gd name="T42" fmla="*/ 390 w 462"/>
                  <a:gd name="T43" fmla="*/ 72 h 462"/>
                  <a:gd name="T44" fmla="*/ 425 w 462"/>
                  <a:gd name="T45" fmla="*/ 151 h 462"/>
                  <a:gd name="T46" fmla="*/ 354 w 462"/>
                  <a:gd name="T47" fmla="*/ 11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462">
                    <a:moveTo>
                      <a:pt x="408" y="54"/>
                    </a:moveTo>
                    <a:lnTo>
                      <a:pt x="408" y="54"/>
                    </a:lnTo>
                    <a:cubicBezTo>
                      <a:pt x="363" y="19"/>
                      <a:pt x="310" y="0"/>
                      <a:pt x="292" y="19"/>
                    </a:cubicBezTo>
                    <a:cubicBezTo>
                      <a:pt x="230" y="80"/>
                      <a:pt x="230" y="80"/>
                      <a:pt x="230" y="80"/>
                    </a:cubicBezTo>
                    <a:cubicBezTo>
                      <a:pt x="221" y="89"/>
                      <a:pt x="213" y="125"/>
                      <a:pt x="213" y="160"/>
                    </a:cubicBezTo>
                    <a:cubicBezTo>
                      <a:pt x="8" y="363"/>
                      <a:pt x="8" y="363"/>
                      <a:pt x="8" y="363"/>
                    </a:cubicBezTo>
                    <a:cubicBezTo>
                      <a:pt x="0" y="372"/>
                      <a:pt x="8" y="408"/>
                      <a:pt x="35" y="426"/>
                    </a:cubicBezTo>
                    <a:cubicBezTo>
                      <a:pt x="62" y="453"/>
                      <a:pt x="89" y="461"/>
                      <a:pt x="98" y="453"/>
                    </a:cubicBezTo>
                    <a:cubicBezTo>
                      <a:pt x="301" y="248"/>
                      <a:pt x="301" y="248"/>
                      <a:pt x="301" y="248"/>
                    </a:cubicBezTo>
                    <a:cubicBezTo>
                      <a:pt x="336" y="248"/>
                      <a:pt x="372" y="240"/>
                      <a:pt x="381" y="231"/>
                    </a:cubicBezTo>
                    <a:cubicBezTo>
                      <a:pt x="443" y="169"/>
                      <a:pt x="443" y="169"/>
                      <a:pt x="443" y="169"/>
                    </a:cubicBezTo>
                    <a:cubicBezTo>
                      <a:pt x="461" y="151"/>
                      <a:pt x="452" y="98"/>
                      <a:pt x="408" y="54"/>
                    </a:cubicBezTo>
                    <a:close/>
                    <a:moveTo>
                      <a:pt x="186" y="257"/>
                    </a:moveTo>
                    <a:lnTo>
                      <a:pt x="186" y="257"/>
                    </a:lnTo>
                    <a:cubicBezTo>
                      <a:pt x="177" y="248"/>
                      <a:pt x="177" y="231"/>
                      <a:pt x="195" y="222"/>
                    </a:cubicBezTo>
                    <a:cubicBezTo>
                      <a:pt x="204" y="204"/>
                      <a:pt x="221" y="204"/>
                      <a:pt x="230" y="213"/>
                    </a:cubicBezTo>
                    <a:cubicBezTo>
                      <a:pt x="239" y="222"/>
                      <a:pt x="239" y="240"/>
                      <a:pt x="221" y="248"/>
                    </a:cubicBezTo>
                    <a:cubicBezTo>
                      <a:pt x="213" y="266"/>
                      <a:pt x="195" y="266"/>
                      <a:pt x="186" y="257"/>
                    </a:cubicBezTo>
                    <a:close/>
                    <a:moveTo>
                      <a:pt x="354" y="116"/>
                    </a:moveTo>
                    <a:lnTo>
                      <a:pt x="354" y="116"/>
                    </a:lnTo>
                    <a:cubicBezTo>
                      <a:pt x="319" y="80"/>
                      <a:pt x="310" y="36"/>
                      <a:pt x="310" y="36"/>
                    </a:cubicBezTo>
                    <a:cubicBezTo>
                      <a:pt x="319" y="27"/>
                      <a:pt x="354" y="44"/>
                      <a:pt x="390" y="72"/>
                    </a:cubicBezTo>
                    <a:cubicBezTo>
                      <a:pt x="425" y="107"/>
                      <a:pt x="434" y="142"/>
                      <a:pt x="425" y="151"/>
                    </a:cubicBezTo>
                    <a:cubicBezTo>
                      <a:pt x="425" y="151"/>
                      <a:pt x="381" y="142"/>
                      <a:pt x="354" y="116"/>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8" name="Freeform 68"/>
              <p:cNvSpPr>
                <a:spLocks noChangeArrowheads="1"/>
              </p:cNvSpPr>
              <p:nvPr/>
            </p:nvSpPr>
            <p:spPr bwMode="auto">
              <a:xfrm>
                <a:off x="8550460" y="2486206"/>
                <a:ext cx="210787" cy="227660"/>
              </a:xfrm>
              <a:custGeom>
                <a:avLst/>
                <a:gdLst>
                  <a:gd name="T0" fmla="*/ 327 w 426"/>
                  <a:gd name="T1" fmla="*/ 186 h 462"/>
                  <a:gd name="T2" fmla="*/ 327 w 426"/>
                  <a:gd name="T3" fmla="*/ 186 h 462"/>
                  <a:gd name="T4" fmla="*/ 150 w 426"/>
                  <a:gd name="T5" fmla="*/ 18 h 462"/>
                  <a:gd name="T6" fmla="*/ 97 w 426"/>
                  <a:gd name="T7" fmla="*/ 10 h 462"/>
                  <a:gd name="T8" fmla="*/ 70 w 426"/>
                  <a:gd name="T9" fmla="*/ 54 h 462"/>
                  <a:gd name="T10" fmla="*/ 35 w 426"/>
                  <a:gd name="T11" fmla="*/ 293 h 462"/>
                  <a:gd name="T12" fmla="*/ 26 w 426"/>
                  <a:gd name="T13" fmla="*/ 408 h 462"/>
                  <a:gd name="T14" fmla="*/ 248 w 426"/>
                  <a:gd name="T15" fmla="*/ 417 h 462"/>
                  <a:gd name="T16" fmla="*/ 407 w 426"/>
                  <a:gd name="T17" fmla="*/ 266 h 462"/>
                  <a:gd name="T18" fmla="*/ 327 w 426"/>
                  <a:gd name="T19" fmla="*/ 186 h 462"/>
                  <a:gd name="T20" fmla="*/ 238 w 426"/>
                  <a:gd name="T21" fmla="*/ 391 h 462"/>
                  <a:gd name="T22" fmla="*/ 238 w 426"/>
                  <a:gd name="T23" fmla="*/ 391 h 462"/>
                  <a:gd name="T24" fmla="*/ 53 w 426"/>
                  <a:gd name="T25" fmla="*/ 391 h 462"/>
                  <a:gd name="T26" fmla="*/ 194 w 426"/>
                  <a:gd name="T27" fmla="*/ 284 h 462"/>
                  <a:gd name="T28" fmla="*/ 372 w 426"/>
                  <a:gd name="T29" fmla="*/ 275 h 462"/>
                  <a:gd name="T30" fmla="*/ 238 w 426"/>
                  <a:gd name="T31" fmla="*/ 391 h 462"/>
                  <a:gd name="T32" fmla="*/ 203 w 426"/>
                  <a:gd name="T33" fmla="*/ 301 h 462"/>
                  <a:gd name="T34" fmla="*/ 203 w 426"/>
                  <a:gd name="T35" fmla="*/ 301 h 462"/>
                  <a:gd name="T36" fmla="*/ 97 w 426"/>
                  <a:gd name="T37" fmla="*/ 363 h 462"/>
                  <a:gd name="T38" fmla="*/ 167 w 426"/>
                  <a:gd name="T39" fmla="*/ 363 h 462"/>
                  <a:gd name="T40" fmla="*/ 221 w 426"/>
                  <a:gd name="T41" fmla="*/ 293 h 462"/>
                  <a:gd name="T42" fmla="*/ 221 w 426"/>
                  <a:gd name="T43" fmla="*/ 293 h 462"/>
                  <a:gd name="T44" fmla="*/ 203 w 426"/>
                  <a:gd name="T45" fmla="*/ 30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lnTo>
                      <a:pt x="221" y="293"/>
                    </a:lnTo>
                    <a:cubicBezTo>
                      <a:pt x="221" y="293"/>
                      <a:pt x="212" y="301"/>
                      <a:pt x="203" y="301"/>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19" name="Freeform 69"/>
              <p:cNvSpPr>
                <a:spLocks noChangeArrowheads="1"/>
              </p:cNvSpPr>
              <p:nvPr/>
            </p:nvSpPr>
            <p:spPr bwMode="auto">
              <a:xfrm>
                <a:off x="8048481" y="2490543"/>
                <a:ext cx="236865" cy="210314"/>
              </a:xfrm>
              <a:custGeom>
                <a:avLst/>
                <a:gdLst>
                  <a:gd name="T0" fmla="*/ 26 w 479"/>
                  <a:gd name="T1" fmla="*/ 123 h 426"/>
                  <a:gd name="T2" fmla="*/ 26 w 479"/>
                  <a:gd name="T3" fmla="*/ 123 h 426"/>
                  <a:gd name="T4" fmla="*/ 451 w 479"/>
                  <a:gd name="T5" fmla="*/ 123 h 426"/>
                  <a:gd name="T6" fmla="*/ 451 w 479"/>
                  <a:gd name="T7" fmla="*/ 106 h 426"/>
                  <a:gd name="T8" fmla="*/ 354 w 479"/>
                  <a:gd name="T9" fmla="*/ 79 h 426"/>
                  <a:gd name="T10" fmla="*/ 336 w 479"/>
                  <a:gd name="T11" fmla="*/ 79 h 426"/>
                  <a:gd name="T12" fmla="*/ 336 w 479"/>
                  <a:gd name="T13" fmla="*/ 0 h 426"/>
                  <a:gd name="T14" fmla="*/ 141 w 479"/>
                  <a:gd name="T15" fmla="*/ 0 h 426"/>
                  <a:gd name="T16" fmla="*/ 141 w 479"/>
                  <a:gd name="T17" fmla="*/ 79 h 426"/>
                  <a:gd name="T18" fmla="*/ 124 w 479"/>
                  <a:gd name="T19" fmla="*/ 79 h 426"/>
                  <a:gd name="T20" fmla="*/ 26 w 479"/>
                  <a:gd name="T21" fmla="*/ 106 h 426"/>
                  <a:gd name="T22" fmla="*/ 26 w 479"/>
                  <a:gd name="T23" fmla="*/ 123 h 426"/>
                  <a:gd name="T24" fmla="*/ 451 w 479"/>
                  <a:gd name="T25" fmla="*/ 159 h 426"/>
                  <a:gd name="T26" fmla="*/ 451 w 479"/>
                  <a:gd name="T27" fmla="*/ 159 h 426"/>
                  <a:gd name="T28" fmla="*/ 26 w 479"/>
                  <a:gd name="T29" fmla="*/ 159 h 426"/>
                  <a:gd name="T30" fmla="*/ 0 w 479"/>
                  <a:gd name="T31" fmla="*/ 185 h 426"/>
                  <a:gd name="T32" fmla="*/ 0 w 479"/>
                  <a:gd name="T33" fmla="*/ 274 h 426"/>
                  <a:gd name="T34" fmla="*/ 26 w 479"/>
                  <a:gd name="T35" fmla="*/ 300 h 426"/>
                  <a:gd name="T36" fmla="*/ 71 w 479"/>
                  <a:gd name="T37" fmla="*/ 300 h 426"/>
                  <a:gd name="T38" fmla="*/ 53 w 479"/>
                  <a:gd name="T39" fmla="*/ 425 h 426"/>
                  <a:gd name="T40" fmla="*/ 425 w 479"/>
                  <a:gd name="T41" fmla="*/ 425 h 426"/>
                  <a:gd name="T42" fmla="*/ 407 w 479"/>
                  <a:gd name="T43" fmla="*/ 300 h 426"/>
                  <a:gd name="T44" fmla="*/ 451 w 479"/>
                  <a:gd name="T45" fmla="*/ 300 h 426"/>
                  <a:gd name="T46" fmla="*/ 478 w 479"/>
                  <a:gd name="T47" fmla="*/ 274 h 426"/>
                  <a:gd name="T48" fmla="*/ 478 w 479"/>
                  <a:gd name="T49" fmla="*/ 185 h 426"/>
                  <a:gd name="T50" fmla="*/ 451 w 479"/>
                  <a:gd name="T51" fmla="*/ 159 h 426"/>
                  <a:gd name="T52" fmla="*/ 97 w 479"/>
                  <a:gd name="T53" fmla="*/ 372 h 426"/>
                  <a:gd name="T54" fmla="*/ 97 w 479"/>
                  <a:gd name="T55" fmla="*/ 372 h 426"/>
                  <a:gd name="T56" fmla="*/ 132 w 479"/>
                  <a:gd name="T57" fmla="*/ 212 h 426"/>
                  <a:gd name="T58" fmla="*/ 345 w 479"/>
                  <a:gd name="T59" fmla="*/ 212 h 426"/>
                  <a:gd name="T60" fmla="*/ 381 w 479"/>
                  <a:gd name="T61" fmla="*/ 372 h 426"/>
                  <a:gd name="T62" fmla="*/ 97 w 479"/>
                  <a:gd name="T63" fmla="*/ 37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26">
                    <a:moveTo>
                      <a:pt x="26" y="123"/>
                    </a:moveTo>
                    <a:lnTo>
                      <a:pt x="26" y="123"/>
                    </a:lnTo>
                    <a:cubicBezTo>
                      <a:pt x="451" y="123"/>
                      <a:pt x="451" y="123"/>
                      <a:pt x="451" y="123"/>
                    </a:cubicBezTo>
                    <a:cubicBezTo>
                      <a:pt x="460" y="123"/>
                      <a:pt x="460" y="115"/>
                      <a:pt x="451" y="106"/>
                    </a:cubicBezTo>
                    <a:cubicBezTo>
                      <a:pt x="451" y="106"/>
                      <a:pt x="372" y="79"/>
                      <a:pt x="354" y="79"/>
                    </a:cubicBezTo>
                    <a:cubicBezTo>
                      <a:pt x="336" y="79"/>
                      <a:pt x="336" y="79"/>
                      <a:pt x="336" y="79"/>
                    </a:cubicBezTo>
                    <a:cubicBezTo>
                      <a:pt x="336" y="0"/>
                      <a:pt x="336" y="0"/>
                      <a:pt x="336" y="0"/>
                    </a:cubicBezTo>
                    <a:cubicBezTo>
                      <a:pt x="141" y="0"/>
                      <a:pt x="141" y="0"/>
                      <a:pt x="141" y="0"/>
                    </a:cubicBezTo>
                    <a:cubicBezTo>
                      <a:pt x="141" y="79"/>
                      <a:pt x="141" y="79"/>
                      <a:pt x="141" y="79"/>
                    </a:cubicBezTo>
                    <a:cubicBezTo>
                      <a:pt x="124" y="79"/>
                      <a:pt x="124" y="79"/>
                      <a:pt x="124" y="79"/>
                    </a:cubicBezTo>
                    <a:cubicBezTo>
                      <a:pt x="106" y="79"/>
                      <a:pt x="26" y="106"/>
                      <a:pt x="26" y="106"/>
                    </a:cubicBezTo>
                    <a:cubicBezTo>
                      <a:pt x="17" y="115"/>
                      <a:pt x="17" y="123"/>
                      <a:pt x="26" y="123"/>
                    </a:cubicBezTo>
                    <a:close/>
                    <a:moveTo>
                      <a:pt x="451" y="159"/>
                    </a:moveTo>
                    <a:lnTo>
                      <a:pt x="451" y="159"/>
                    </a:lnTo>
                    <a:cubicBezTo>
                      <a:pt x="26" y="159"/>
                      <a:pt x="26" y="159"/>
                      <a:pt x="26" y="159"/>
                    </a:cubicBezTo>
                    <a:cubicBezTo>
                      <a:pt x="8" y="159"/>
                      <a:pt x="0" y="168"/>
                      <a:pt x="0" y="185"/>
                    </a:cubicBezTo>
                    <a:cubicBezTo>
                      <a:pt x="0" y="274"/>
                      <a:pt x="0" y="274"/>
                      <a:pt x="0" y="274"/>
                    </a:cubicBezTo>
                    <a:cubicBezTo>
                      <a:pt x="0" y="283"/>
                      <a:pt x="8" y="300"/>
                      <a:pt x="26" y="300"/>
                    </a:cubicBezTo>
                    <a:cubicBezTo>
                      <a:pt x="71" y="300"/>
                      <a:pt x="71" y="300"/>
                      <a:pt x="71" y="300"/>
                    </a:cubicBezTo>
                    <a:cubicBezTo>
                      <a:pt x="53" y="425"/>
                      <a:pt x="53" y="425"/>
                      <a:pt x="53" y="425"/>
                    </a:cubicBezTo>
                    <a:cubicBezTo>
                      <a:pt x="425" y="425"/>
                      <a:pt x="425" y="425"/>
                      <a:pt x="425" y="425"/>
                    </a:cubicBezTo>
                    <a:cubicBezTo>
                      <a:pt x="407" y="300"/>
                      <a:pt x="407" y="300"/>
                      <a:pt x="407" y="300"/>
                    </a:cubicBezTo>
                    <a:cubicBezTo>
                      <a:pt x="451" y="300"/>
                      <a:pt x="451" y="300"/>
                      <a:pt x="451" y="300"/>
                    </a:cubicBezTo>
                    <a:cubicBezTo>
                      <a:pt x="469" y="300"/>
                      <a:pt x="478" y="283"/>
                      <a:pt x="478" y="274"/>
                    </a:cubicBezTo>
                    <a:cubicBezTo>
                      <a:pt x="478" y="185"/>
                      <a:pt x="478" y="185"/>
                      <a:pt x="478" y="185"/>
                    </a:cubicBezTo>
                    <a:cubicBezTo>
                      <a:pt x="478" y="168"/>
                      <a:pt x="469" y="159"/>
                      <a:pt x="451" y="159"/>
                    </a:cubicBezTo>
                    <a:close/>
                    <a:moveTo>
                      <a:pt x="97" y="372"/>
                    </a:moveTo>
                    <a:lnTo>
                      <a:pt x="97" y="372"/>
                    </a:lnTo>
                    <a:cubicBezTo>
                      <a:pt x="132" y="212"/>
                      <a:pt x="132" y="212"/>
                      <a:pt x="132" y="212"/>
                    </a:cubicBezTo>
                    <a:cubicBezTo>
                      <a:pt x="345" y="212"/>
                      <a:pt x="345" y="212"/>
                      <a:pt x="345" y="212"/>
                    </a:cubicBezTo>
                    <a:cubicBezTo>
                      <a:pt x="381" y="372"/>
                      <a:pt x="381" y="372"/>
                      <a:pt x="381" y="372"/>
                    </a:cubicBezTo>
                    <a:lnTo>
                      <a:pt x="97" y="372"/>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20" name="Freeform 70"/>
              <p:cNvSpPr>
                <a:spLocks noChangeArrowheads="1"/>
              </p:cNvSpPr>
              <p:nvPr/>
            </p:nvSpPr>
            <p:spPr bwMode="auto">
              <a:xfrm>
                <a:off x="4132612" y="2486206"/>
                <a:ext cx="245558" cy="218988"/>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21" name="Freeform 71"/>
              <p:cNvSpPr>
                <a:spLocks noChangeArrowheads="1"/>
              </p:cNvSpPr>
              <p:nvPr/>
            </p:nvSpPr>
            <p:spPr bwMode="auto">
              <a:xfrm>
                <a:off x="5140915" y="2516562"/>
                <a:ext cx="219481" cy="162615"/>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22" name="Freeform 72"/>
              <p:cNvSpPr>
                <a:spLocks noChangeArrowheads="1"/>
              </p:cNvSpPr>
              <p:nvPr/>
            </p:nvSpPr>
            <p:spPr bwMode="auto">
              <a:xfrm>
                <a:off x="6603392" y="2499216"/>
                <a:ext cx="193402" cy="197305"/>
              </a:xfrm>
              <a:custGeom>
                <a:avLst/>
                <a:gdLst>
                  <a:gd name="T0" fmla="*/ 346 w 391"/>
                  <a:gd name="T1" fmla="*/ 0 h 400"/>
                  <a:gd name="T2" fmla="*/ 346 w 391"/>
                  <a:gd name="T3" fmla="*/ 0 h 400"/>
                  <a:gd name="T4" fmla="*/ 142 w 391"/>
                  <a:gd name="T5" fmla="*/ 0 h 400"/>
                  <a:gd name="T6" fmla="*/ 98 w 391"/>
                  <a:gd name="T7" fmla="*/ 44 h 400"/>
                  <a:gd name="T8" fmla="*/ 98 w 391"/>
                  <a:gd name="T9" fmla="*/ 248 h 400"/>
                  <a:gd name="T10" fmla="*/ 142 w 391"/>
                  <a:gd name="T11" fmla="*/ 292 h 400"/>
                  <a:gd name="T12" fmla="*/ 346 w 391"/>
                  <a:gd name="T13" fmla="*/ 292 h 400"/>
                  <a:gd name="T14" fmla="*/ 390 w 391"/>
                  <a:gd name="T15" fmla="*/ 248 h 400"/>
                  <a:gd name="T16" fmla="*/ 390 w 391"/>
                  <a:gd name="T17" fmla="*/ 44 h 400"/>
                  <a:gd name="T18" fmla="*/ 346 w 391"/>
                  <a:gd name="T19" fmla="*/ 0 h 400"/>
                  <a:gd name="T20" fmla="*/ 346 w 391"/>
                  <a:gd name="T21" fmla="*/ 248 h 400"/>
                  <a:gd name="T22" fmla="*/ 346 w 391"/>
                  <a:gd name="T23" fmla="*/ 248 h 400"/>
                  <a:gd name="T24" fmla="*/ 142 w 391"/>
                  <a:gd name="T25" fmla="*/ 248 h 400"/>
                  <a:gd name="T26" fmla="*/ 142 w 391"/>
                  <a:gd name="T27" fmla="*/ 44 h 400"/>
                  <a:gd name="T28" fmla="*/ 346 w 391"/>
                  <a:gd name="T29" fmla="*/ 44 h 400"/>
                  <a:gd name="T30" fmla="*/ 346 w 391"/>
                  <a:gd name="T31" fmla="*/ 248 h 400"/>
                  <a:gd name="T32" fmla="*/ 45 w 391"/>
                  <a:gd name="T33" fmla="*/ 195 h 400"/>
                  <a:gd name="T34" fmla="*/ 45 w 391"/>
                  <a:gd name="T35" fmla="*/ 195 h 400"/>
                  <a:gd name="T36" fmla="*/ 0 w 391"/>
                  <a:gd name="T37" fmla="*/ 195 h 400"/>
                  <a:gd name="T38" fmla="*/ 0 w 391"/>
                  <a:gd name="T39" fmla="*/ 346 h 400"/>
                  <a:gd name="T40" fmla="*/ 45 w 391"/>
                  <a:gd name="T41" fmla="*/ 399 h 400"/>
                  <a:gd name="T42" fmla="*/ 196 w 391"/>
                  <a:gd name="T43" fmla="*/ 399 h 400"/>
                  <a:gd name="T44" fmla="*/ 196 w 391"/>
                  <a:gd name="T45" fmla="*/ 346 h 400"/>
                  <a:gd name="T46" fmla="*/ 45 w 391"/>
                  <a:gd name="T47" fmla="*/ 346 h 400"/>
                  <a:gd name="T48" fmla="*/ 45 w 391"/>
                  <a:gd name="T49" fmla="*/ 19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400">
                    <a:moveTo>
                      <a:pt x="346" y="0"/>
                    </a:moveTo>
                    <a:lnTo>
                      <a:pt x="346" y="0"/>
                    </a:lnTo>
                    <a:cubicBezTo>
                      <a:pt x="142" y="0"/>
                      <a:pt x="142" y="0"/>
                      <a:pt x="142" y="0"/>
                    </a:cubicBezTo>
                    <a:cubicBezTo>
                      <a:pt x="115" y="0"/>
                      <a:pt x="98" y="18"/>
                      <a:pt x="98" y="44"/>
                    </a:cubicBezTo>
                    <a:cubicBezTo>
                      <a:pt x="98" y="248"/>
                      <a:pt x="98" y="248"/>
                      <a:pt x="98" y="248"/>
                    </a:cubicBezTo>
                    <a:cubicBezTo>
                      <a:pt x="98" y="274"/>
                      <a:pt x="115" y="292"/>
                      <a:pt x="142" y="292"/>
                    </a:cubicBezTo>
                    <a:cubicBezTo>
                      <a:pt x="346" y="292"/>
                      <a:pt x="346" y="292"/>
                      <a:pt x="346" y="292"/>
                    </a:cubicBezTo>
                    <a:cubicBezTo>
                      <a:pt x="372" y="292"/>
                      <a:pt x="390" y="274"/>
                      <a:pt x="390" y="248"/>
                    </a:cubicBezTo>
                    <a:cubicBezTo>
                      <a:pt x="390" y="44"/>
                      <a:pt x="390" y="44"/>
                      <a:pt x="390" y="44"/>
                    </a:cubicBezTo>
                    <a:cubicBezTo>
                      <a:pt x="390" y="18"/>
                      <a:pt x="372" y="0"/>
                      <a:pt x="346" y="0"/>
                    </a:cubicBezTo>
                    <a:close/>
                    <a:moveTo>
                      <a:pt x="346" y="248"/>
                    </a:moveTo>
                    <a:lnTo>
                      <a:pt x="346" y="248"/>
                    </a:lnTo>
                    <a:cubicBezTo>
                      <a:pt x="142" y="248"/>
                      <a:pt x="142" y="248"/>
                      <a:pt x="142" y="248"/>
                    </a:cubicBezTo>
                    <a:cubicBezTo>
                      <a:pt x="142" y="44"/>
                      <a:pt x="142" y="44"/>
                      <a:pt x="142" y="44"/>
                    </a:cubicBezTo>
                    <a:cubicBezTo>
                      <a:pt x="346" y="44"/>
                      <a:pt x="346" y="44"/>
                      <a:pt x="346" y="44"/>
                    </a:cubicBezTo>
                    <a:lnTo>
                      <a:pt x="346" y="248"/>
                    </a:lnTo>
                    <a:close/>
                    <a:moveTo>
                      <a:pt x="45" y="195"/>
                    </a:moveTo>
                    <a:lnTo>
                      <a:pt x="45" y="195"/>
                    </a:lnTo>
                    <a:cubicBezTo>
                      <a:pt x="0" y="195"/>
                      <a:pt x="0" y="195"/>
                      <a:pt x="0" y="195"/>
                    </a:cubicBezTo>
                    <a:cubicBezTo>
                      <a:pt x="0" y="346"/>
                      <a:pt x="0" y="346"/>
                      <a:pt x="0" y="346"/>
                    </a:cubicBezTo>
                    <a:cubicBezTo>
                      <a:pt x="0" y="372"/>
                      <a:pt x="18" y="399"/>
                      <a:pt x="45" y="399"/>
                    </a:cubicBezTo>
                    <a:cubicBezTo>
                      <a:pt x="196" y="399"/>
                      <a:pt x="196" y="399"/>
                      <a:pt x="196" y="399"/>
                    </a:cubicBezTo>
                    <a:cubicBezTo>
                      <a:pt x="196" y="346"/>
                      <a:pt x="196" y="346"/>
                      <a:pt x="196" y="346"/>
                    </a:cubicBezTo>
                    <a:cubicBezTo>
                      <a:pt x="45" y="346"/>
                      <a:pt x="45" y="346"/>
                      <a:pt x="45" y="346"/>
                    </a:cubicBezTo>
                    <a:lnTo>
                      <a:pt x="45" y="195"/>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23" name="Freeform 74"/>
              <p:cNvSpPr>
                <a:spLocks noChangeArrowheads="1"/>
              </p:cNvSpPr>
              <p:nvPr/>
            </p:nvSpPr>
            <p:spPr bwMode="auto">
              <a:xfrm>
                <a:off x="6097065" y="2494879"/>
                <a:ext cx="228173" cy="201642"/>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24" name="Freeform 78"/>
              <p:cNvSpPr>
                <a:spLocks noChangeArrowheads="1"/>
              </p:cNvSpPr>
              <p:nvPr/>
            </p:nvSpPr>
            <p:spPr bwMode="auto">
              <a:xfrm>
                <a:off x="7092330" y="2499216"/>
                <a:ext cx="195577" cy="197305"/>
              </a:xfrm>
              <a:custGeom>
                <a:avLst/>
                <a:gdLst>
                  <a:gd name="T0" fmla="*/ 381 w 399"/>
                  <a:gd name="T1" fmla="*/ 336 h 400"/>
                  <a:gd name="T2" fmla="*/ 381 w 399"/>
                  <a:gd name="T3" fmla="*/ 336 h 400"/>
                  <a:gd name="T4" fmla="*/ 292 w 399"/>
                  <a:gd name="T5" fmla="*/ 239 h 400"/>
                  <a:gd name="T6" fmla="*/ 310 w 399"/>
                  <a:gd name="T7" fmla="*/ 159 h 400"/>
                  <a:gd name="T8" fmla="*/ 151 w 399"/>
                  <a:gd name="T9" fmla="*/ 0 h 400"/>
                  <a:gd name="T10" fmla="*/ 0 w 399"/>
                  <a:gd name="T11" fmla="*/ 151 h 400"/>
                  <a:gd name="T12" fmla="*/ 160 w 399"/>
                  <a:gd name="T13" fmla="*/ 310 h 400"/>
                  <a:gd name="T14" fmla="*/ 230 w 399"/>
                  <a:gd name="T15" fmla="*/ 292 h 400"/>
                  <a:gd name="T16" fmla="*/ 328 w 399"/>
                  <a:gd name="T17" fmla="*/ 390 h 400"/>
                  <a:gd name="T18" fmla="*/ 363 w 399"/>
                  <a:gd name="T19" fmla="*/ 390 h 400"/>
                  <a:gd name="T20" fmla="*/ 389 w 399"/>
                  <a:gd name="T21" fmla="*/ 364 h 400"/>
                  <a:gd name="T22" fmla="*/ 381 w 399"/>
                  <a:gd name="T23" fmla="*/ 336 h 400"/>
                  <a:gd name="T24" fmla="*/ 44 w 399"/>
                  <a:gd name="T25" fmla="*/ 151 h 400"/>
                  <a:gd name="T26" fmla="*/ 44 w 399"/>
                  <a:gd name="T27" fmla="*/ 151 h 400"/>
                  <a:gd name="T28" fmla="*/ 151 w 399"/>
                  <a:gd name="T29" fmla="*/ 44 h 400"/>
                  <a:gd name="T30" fmla="*/ 266 w 399"/>
                  <a:gd name="T31" fmla="*/ 159 h 400"/>
                  <a:gd name="T32" fmla="*/ 160 w 399"/>
                  <a:gd name="T33" fmla="*/ 266 h 400"/>
                  <a:gd name="T34" fmla="*/ 44 w 399"/>
                  <a:gd name="T35" fmla="*/ 1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25" name="Freeform 85"/>
              <p:cNvSpPr>
                <a:spLocks noChangeArrowheads="1"/>
              </p:cNvSpPr>
              <p:nvPr/>
            </p:nvSpPr>
            <p:spPr bwMode="auto">
              <a:xfrm>
                <a:off x="2189888" y="2490543"/>
                <a:ext cx="219481" cy="214650"/>
              </a:xfrm>
              <a:custGeom>
                <a:avLst/>
                <a:gdLst>
                  <a:gd name="T0" fmla="*/ 443 w 444"/>
                  <a:gd name="T1" fmla="*/ 159 h 435"/>
                  <a:gd name="T2" fmla="*/ 284 w 444"/>
                  <a:gd name="T3" fmla="*/ 159 h 435"/>
                  <a:gd name="T4" fmla="*/ 222 w 444"/>
                  <a:gd name="T5" fmla="*/ 0 h 435"/>
                  <a:gd name="T6" fmla="*/ 160 w 444"/>
                  <a:gd name="T7" fmla="*/ 159 h 435"/>
                  <a:gd name="T8" fmla="*/ 0 w 444"/>
                  <a:gd name="T9" fmla="*/ 159 h 435"/>
                  <a:gd name="T10" fmla="*/ 133 w 444"/>
                  <a:gd name="T11" fmla="*/ 256 h 435"/>
                  <a:gd name="T12" fmla="*/ 88 w 444"/>
                  <a:gd name="T13" fmla="*/ 434 h 435"/>
                  <a:gd name="T14" fmla="*/ 222 w 444"/>
                  <a:gd name="T15" fmla="*/ 327 h 435"/>
                  <a:gd name="T16" fmla="*/ 354 w 444"/>
                  <a:gd name="T17" fmla="*/ 434 h 435"/>
                  <a:gd name="T18" fmla="*/ 310 w 444"/>
                  <a:gd name="T19" fmla="*/ 256 h 435"/>
                  <a:gd name="T20" fmla="*/ 443 w 444"/>
                  <a:gd name="T21" fmla="*/ 159 h 435"/>
                  <a:gd name="T22" fmla="*/ 222 w 444"/>
                  <a:gd name="T23" fmla="*/ 283 h 435"/>
                  <a:gd name="T24" fmla="*/ 141 w 444"/>
                  <a:gd name="T25" fmla="*/ 344 h 435"/>
                  <a:gd name="T26" fmla="*/ 177 w 444"/>
                  <a:gd name="T27" fmla="*/ 256 h 435"/>
                  <a:gd name="T28" fmla="*/ 106 w 444"/>
                  <a:gd name="T29" fmla="*/ 194 h 435"/>
                  <a:gd name="T30" fmla="*/ 195 w 444"/>
                  <a:gd name="T31" fmla="*/ 203 h 435"/>
                  <a:gd name="T32" fmla="*/ 222 w 444"/>
                  <a:gd name="T33" fmla="*/ 97 h 435"/>
                  <a:gd name="T34" fmla="*/ 248 w 444"/>
                  <a:gd name="T35" fmla="*/ 203 h 435"/>
                  <a:gd name="T36" fmla="*/ 337 w 444"/>
                  <a:gd name="T37" fmla="*/ 194 h 435"/>
                  <a:gd name="T38" fmla="*/ 266 w 444"/>
                  <a:gd name="T39" fmla="*/ 256 h 435"/>
                  <a:gd name="T40" fmla="*/ 293 w 444"/>
                  <a:gd name="T41" fmla="*/ 344 h 435"/>
                  <a:gd name="T42" fmla="*/ 222 w 444"/>
                  <a:gd name="T43" fmla="*/ 28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35">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26" name="Freeform 159"/>
              <p:cNvSpPr>
                <a:spLocks noChangeArrowheads="1"/>
              </p:cNvSpPr>
              <p:nvPr/>
            </p:nvSpPr>
            <p:spPr bwMode="auto">
              <a:xfrm>
                <a:off x="10959472" y="2528112"/>
                <a:ext cx="245556" cy="169118"/>
              </a:xfrm>
              <a:custGeom>
                <a:avLst/>
                <a:gdLst>
                  <a:gd name="T0" fmla="*/ 443 w 497"/>
                  <a:gd name="T1" fmla="*/ 0 h 346"/>
                  <a:gd name="T2" fmla="*/ 443 w 497"/>
                  <a:gd name="T3" fmla="*/ 0 h 346"/>
                  <a:gd name="T4" fmla="*/ 212 w 497"/>
                  <a:gd name="T5" fmla="*/ 0 h 346"/>
                  <a:gd name="T6" fmla="*/ 177 w 497"/>
                  <a:gd name="T7" fmla="*/ 8 h 346"/>
                  <a:gd name="T8" fmla="*/ 9 w 497"/>
                  <a:gd name="T9" fmla="*/ 159 h 346"/>
                  <a:gd name="T10" fmla="*/ 9 w 497"/>
                  <a:gd name="T11" fmla="*/ 186 h 346"/>
                  <a:gd name="T12" fmla="*/ 177 w 497"/>
                  <a:gd name="T13" fmla="*/ 327 h 346"/>
                  <a:gd name="T14" fmla="*/ 212 w 497"/>
                  <a:gd name="T15" fmla="*/ 345 h 346"/>
                  <a:gd name="T16" fmla="*/ 443 w 497"/>
                  <a:gd name="T17" fmla="*/ 345 h 346"/>
                  <a:gd name="T18" fmla="*/ 496 w 497"/>
                  <a:gd name="T19" fmla="*/ 292 h 346"/>
                  <a:gd name="T20" fmla="*/ 496 w 497"/>
                  <a:gd name="T21" fmla="*/ 44 h 346"/>
                  <a:gd name="T22" fmla="*/ 443 w 497"/>
                  <a:gd name="T23" fmla="*/ 0 h 346"/>
                  <a:gd name="T24" fmla="*/ 372 w 497"/>
                  <a:gd name="T25" fmla="*/ 274 h 346"/>
                  <a:gd name="T26" fmla="*/ 372 w 497"/>
                  <a:gd name="T27" fmla="*/ 274 h 346"/>
                  <a:gd name="T28" fmla="*/ 309 w 497"/>
                  <a:gd name="T29" fmla="*/ 204 h 346"/>
                  <a:gd name="T30" fmla="*/ 248 w 497"/>
                  <a:gd name="T31" fmla="*/ 274 h 346"/>
                  <a:gd name="T32" fmla="*/ 212 w 497"/>
                  <a:gd name="T33" fmla="*/ 230 h 346"/>
                  <a:gd name="T34" fmla="*/ 274 w 497"/>
                  <a:gd name="T35" fmla="*/ 168 h 346"/>
                  <a:gd name="T36" fmla="*/ 212 w 497"/>
                  <a:gd name="T37" fmla="*/ 106 h 346"/>
                  <a:gd name="T38" fmla="*/ 248 w 497"/>
                  <a:gd name="T39" fmla="*/ 70 h 346"/>
                  <a:gd name="T40" fmla="*/ 309 w 497"/>
                  <a:gd name="T41" fmla="*/ 133 h 346"/>
                  <a:gd name="T42" fmla="*/ 372 w 497"/>
                  <a:gd name="T43" fmla="*/ 70 h 346"/>
                  <a:gd name="T44" fmla="*/ 416 w 497"/>
                  <a:gd name="T45" fmla="*/ 106 h 346"/>
                  <a:gd name="T46" fmla="*/ 346 w 497"/>
                  <a:gd name="T47" fmla="*/ 168 h 346"/>
                  <a:gd name="T48" fmla="*/ 416 w 497"/>
                  <a:gd name="T49" fmla="*/ 230 h 346"/>
                  <a:gd name="T50" fmla="*/ 372 w 497"/>
                  <a:gd name="T51" fmla="*/ 27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7" h="346">
                    <a:moveTo>
                      <a:pt x="443" y="0"/>
                    </a:moveTo>
                    <a:lnTo>
                      <a:pt x="443" y="0"/>
                    </a:lnTo>
                    <a:cubicBezTo>
                      <a:pt x="212" y="0"/>
                      <a:pt x="212" y="0"/>
                      <a:pt x="212" y="0"/>
                    </a:cubicBezTo>
                    <a:cubicBezTo>
                      <a:pt x="195" y="0"/>
                      <a:pt x="186" y="0"/>
                      <a:pt x="177" y="8"/>
                    </a:cubicBezTo>
                    <a:cubicBezTo>
                      <a:pt x="9" y="159"/>
                      <a:pt x="9" y="159"/>
                      <a:pt x="9" y="159"/>
                    </a:cubicBezTo>
                    <a:cubicBezTo>
                      <a:pt x="0" y="168"/>
                      <a:pt x="0" y="177"/>
                      <a:pt x="9" y="186"/>
                    </a:cubicBezTo>
                    <a:cubicBezTo>
                      <a:pt x="177" y="327"/>
                      <a:pt x="177" y="327"/>
                      <a:pt x="177" y="327"/>
                    </a:cubicBezTo>
                    <a:cubicBezTo>
                      <a:pt x="186" y="336"/>
                      <a:pt x="195" y="345"/>
                      <a:pt x="212" y="345"/>
                    </a:cubicBezTo>
                    <a:cubicBezTo>
                      <a:pt x="443" y="345"/>
                      <a:pt x="443" y="345"/>
                      <a:pt x="443" y="345"/>
                    </a:cubicBezTo>
                    <a:cubicBezTo>
                      <a:pt x="469" y="345"/>
                      <a:pt x="496" y="319"/>
                      <a:pt x="496" y="292"/>
                    </a:cubicBezTo>
                    <a:cubicBezTo>
                      <a:pt x="496" y="44"/>
                      <a:pt x="496" y="44"/>
                      <a:pt x="496" y="44"/>
                    </a:cubicBezTo>
                    <a:cubicBezTo>
                      <a:pt x="496" y="17"/>
                      <a:pt x="469" y="0"/>
                      <a:pt x="443" y="0"/>
                    </a:cubicBezTo>
                    <a:close/>
                    <a:moveTo>
                      <a:pt x="372" y="274"/>
                    </a:moveTo>
                    <a:lnTo>
                      <a:pt x="372" y="274"/>
                    </a:lnTo>
                    <a:cubicBezTo>
                      <a:pt x="309" y="204"/>
                      <a:pt x="309" y="204"/>
                      <a:pt x="309" y="204"/>
                    </a:cubicBezTo>
                    <a:cubicBezTo>
                      <a:pt x="248" y="274"/>
                      <a:pt x="248" y="274"/>
                      <a:pt x="248" y="274"/>
                    </a:cubicBezTo>
                    <a:cubicBezTo>
                      <a:pt x="212" y="230"/>
                      <a:pt x="212" y="230"/>
                      <a:pt x="212" y="230"/>
                    </a:cubicBezTo>
                    <a:cubicBezTo>
                      <a:pt x="274" y="168"/>
                      <a:pt x="274" y="168"/>
                      <a:pt x="274" y="168"/>
                    </a:cubicBezTo>
                    <a:cubicBezTo>
                      <a:pt x="212" y="106"/>
                      <a:pt x="212" y="106"/>
                      <a:pt x="212" y="106"/>
                    </a:cubicBezTo>
                    <a:cubicBezTo>
                      <a:pt x="248" y="70"/>
                      <a:pt x="248" y="70"/>
                      <a:pt x="248" y="70"/>
                    </a:cubicBezTo>
                    <a:cubicBezTo>
                      <a:pt x="309" y="133"/>
                      <a:pt x="309" y="133"/>
                      <a:pt x="309" y="133"/>
                    </a:cubicBezTo>
                    <a:cubicBezTo>
                      <a:pt x="372" y="70"/>
                      <a:pt x="372" y="70"/>
                      <a:pt x="372" y="70"/>
                    </a:cubicBezTo>
                    <a:cubicBezTo>
                      <a:pt x="416" y="106"/>
                      <a:pt x="416" y="106"/>
                      <a:pt x="416" y="106"/>
                    </a:cubicBezTo>
                    <a:cubicBezTo>
                      <a:pt x="346" y="168"/>
                      <a:pt x="346" y="168"/>
                      <a:pt x="346" y="168"/>
                    </a:cubicBezTo>
                    <a:cubicBezTo>
                      <a:pt x="416" y="230"/>
                      <a:pt x="416" y="230"/>
                      <a:pt x="416" y="230"/>
                    </a:cubicBezTo>
                    <a:lnTo>
                      <a:pt x="372" y="274"/>
                    </a:ln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27" name="Freeform 170"/>
              <p:cNvSpPr>
                <a:spLocks noChangeArrowheads="1"/>
              </p:cNvSpPr>
              <p:nvPr/>
            </p:nvSpPr>
            <p:spPr bwMode="auto">
              <a:xfrm>
                <a:off x="2691868" y="2477534"/>
                <a:ext cx="193402" cy="227660"/>
              </a:xfrm>
              <a:custGeom>
                <a:avLst/>
                <a:gdLst>
                  <a:gd name="T0" fmla="*/ 283 w 391"/>
                  <a:gd name="T1" fmla="*/ 178 h 463"/>
                  <a:gd name="T2" fmla="*/ 283 w 391"/>
                  <a:gd name="T3" fmla="*/ 178 h 463"/>
                  <a:gd name="T4" fmla="*/ 319 w 391"/>
                  <a:gd name="T5" fmla="*/ 18 h 463"/>
                  <a:gd name="T6" fmla="*/ 204 w 391"/>
                  <a:gd name="T7" fmla="*/ 134 h 463"/>
                  <a:gd name="T8" fmla="*/ 98 w 391"/>
                  <a:gd name="T9" fmla="*/ 231 h 463"/>
                  <a:gd name="T10" fmla="*/ 98 w 391"/>
                  <a:gd name="T11" fmla="*/ 400 h 463"/>
                  <a:gd name="T12" fmla="*/ 310 w 391"/>
                  <a:gd name="T13" fmla="*/ 462 h 463"/>
                  <a:gd name="T14" fmla="*/ 390 w 391"/>
                  <a:gd name="T15" fmla="*/ 222 h 463"/>
                  <a:gd name="T16" fmla="*/ 283 w 391"/>
                  <a:gd name="T17" fmla="*/ 178 h 463"/>
                  <a:gd name="T18" fmla="*/ 71 w 391"/>
                  <a:gd name="T19" fmla="*/ 178 h 463"/>
                  <a:gd name="T20" fmla="*/ 71 w 391"/>
                  <a:gd name="T21" fmla="*/ 178 h 463"/>
                  <a:gd name="T22" fmla="*/ 0 w 391"/>
                  <a:gd name="T23" fmla="*/ 257 h 463"/>
                  <a:gd name="T24" fmla="*/ 0 w 391"/>
                  <a:gd name="T25" fmla="*/ 372 h 463"/>
                  <a:gd name="T26" fmla="*/ 71 w 391"/>
                  <a:gd name="T27" fmla="*/ 453 h 463"/>
                  <a:gd name="T28" fmla="*/ 44 w 391"/>
                  <a:gd name="T29" fmla="*/ 400 h 463"/>
                  <a:gd name="T30" fmla="*/ 44 w 391"/>
                  <a:gd name="T31" fmla="*/ 240 h 463"/>
                  <a:gd name="T32" fmla="*/ 71 w 391"/>
                  <a:gd name="T33" fmla="*/ 1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sp>
            <p:nvSpPr>
              <p:cNvPr id="28" name="Freeform 171"/>
              <p:cNvSpPr>
                <a:spLocks noChangeArrowheads="1"/>
              </p:cNvSpPr>
              <p:nvPr/>
            </p:nvSpPr>
            <p:spPr bwMode="auto">
              <a:xfrm>
                <a:off x="3180807" y="2486206"/>
                <a:ext cx="193404" cy="227660"/>
              </a:xfrm>
              <a:custGeom>
                <a:avLst/>
                <a:gdLst>
                  <a:gd name="T0" fmla="*/ 107 w 392"/>
                  <a:gd name="T1" fmla="*/ 293 h 462"/>
                  <a:gd name="T2" fmla="*/ 107 w 392"/>
                  <a:gd name="T3" fmla="*/ 293 h 462"/>
                  <a:gd name="T4" fmla="*/ 72 w 392"/>
                  <a:gd name="T5" fmla="*/ 444 h 462"/>
                  <a:gd name="T6" fmla="*/ 186 w 392"/>
                  <a:gd name="T7" fmla="*/ 329 h 462"/>
                  <a:gd name="T8" fmla="*/ 293 w 392"/>
                  <a:gd name="T9" fmla="*/ 239 h 462"/>
                  <a:gd name="T10" fmla="*/ 293 w 392"/>
                  <a:gd name="T11" fmla="*/ 63 h 462"/>
                  <a:gd name="T12" fmla="*/ 80 w 392"/>
                  <a:gd name="T13" fmla="*/ 0 h 462"/>
                  <a:gd name="T14" fmla="*/ 0 w 392"/>
                  <a:gd name="T15" fmla="*/ 248 h 462"/>
                  <a:gd name="T16" fmla="*/ 107 w 392"/>
                  <a:gd name="T17" fmla="*/ 293 h 462"/>
                  <a:gd name="T18" fmla="*/ 319 w 392"/>
                  <a:gd name="T19" fmla="*/ 284 h 462"/>
                  <a:gd name="T20" fmla="*/ 319 w 392"/>
                  <a:gd name="T21" fmla="*/ 284 h 462"/>
                  <a:gd name="T22" fmla="*/ 391 w 392"/>
                  <a:gd name="T23" fmla="*/ 213 h 462"/>
                  <a:gd name="T24" fmla="*/ 391 w 392"/>
                  <a:gd name="T25" fmla="*/ 89 h 462"/>
                  <a:gd name="T26" fmla="*/ 319 w 392"/>
                  <a:gd name="T27" fmla="*/ 18 h 462"/>
                  <a:gd name="T28" fmla="*/ 346 w 392"/>
                  <a:gd name="T29" fmla="*/ 71 h 462"/>
                  <a:gd name="T30" fmla="*/ 346 w 392"/>
                  <a:gd name="T31" fmla="*/ 231 h 462"/>
                  <a:gd name="T32" fmla="*/ 319 w 392"/>
                  <a:gd name="T33" fmla="*/ 28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grpFill/>
              <a:ln>
                <a:noFill/>
              </a:ln>
              <a:effectLst/>
            </p:spPr>
            <p:txBody>
              <a:bodyPr wrap="none" anchor="ctr"/>
              <a:lstStyle/>
              <a:p>
                <a:pPr defTabSz="534670" eaLnBrk="1" fontAlgn="auto" hangingPunct="1">
                  <a:lnSpc>
                    <a:spcPct val="120000"/>
                  </a:lnSpc>
                </a:pPr>
                <a:endParaRPr kumimoji="0" lang="en-US" sz="2105">
                  <a:solidFill>
                    <a:schemeClr val="bg1"/>
                  </a:solidFill>
                  <a:cs typeface="+mn-ea"/>
                  <a:sym typeface="+mn-lt"/>
                </a:endParaRPr>
              </a:p>
            </p:txBody>
          </p:sp>
        </p:grpSp>
      </p:grpSp>
      <p:sp>
        <p:nvSpPr>
          <p:cNvPr id="290" name="文本框 289"/>
          <p:cNvSpPr txBox="1"/>
          <p:nvPr/>
        </p:nvSpPr>
        <p:spPr>
          <a:xfrm>
            <a:off x="3300615" y="856842"/>
            <a:ext cx="5590771" cy="699743"/>
          </a:xfrm>
          <a:prstGeom prst="rect">
            <a:avLst/>
          </a:prstGeom>
          <a:noFill/>
        </p:spPr>
        <p:txBody>
          <a:bodyPr wrap="square" rtlCol="0">
            <a:spAutoFit/>
          </a:bodyPr>
          <a:lstStyle/>
          <a:p>
            <a:pPr algn="ctr">
              <a:lnSpc>
                <a:spcPct val="120000"/>
              </a:lnSpc>
            </a:pPr>
            <a:r>
              <a:rPr lang="zh-CN" altLang="en-US" sz="3600" b="1">
                <a:solidFill>
                  <a:schemeClr val="accent1"/>
                </a:solidFill>
                <a:cs typeface="+mn-ea"/>
                <a:sym typeface="+mn-lt"/>
              </a:rPr>
              <a:t>赠送图标页</a:t>
            </a:r>
            <a:r>
              <a:rPr lang="en-US" altLang="zh-CN" sz="3600" b="1">
                <a:solidFill>
                  <a:schemeClr val="accent1"/>
                </a:solidFill>
                <a:cs typeface="+mn-ea"/>
                <a:sym typeface="+mn-lt"/>
              </a:rPr>
              <a:t>1</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91" name="组合 290"/>
          <p:cNvGrpSpPr/>
          <p:nvPr/>
        </p:nvGrpSpPr>
        <p:grpSpPr>
          <a:xfrm>
            <a:off x="1485900" y="1906230"/>
            <a:ext cx="9220200" cy="3146684"/>
            <a:chOff x="2202926" y="1539419"/>
            <a:chExt cx="9019279" cy="3078113"/>
          </a:xfrm>
          <a:solidFill>
            <a:schemeClr val="accent1"/>
          </a:solidFill>
        </p:grpSpPr>
        <p:grpSp>
          <p:nvGrpSpPr>
            <p:cNvPr id="292" name="组合 291"/>
            <p:cNvGrpSpPr/>
            <p:nvPr/>
          </p:nvGrpSpPr>
          <p:grpSpPr>
            <a:xfrm>
              <a:off x="2203038" y="2455271"/>
              <a:ext cx="9017414" cy="261539"/>
              <a:chOff x="2187113" y="5573822"/>
              <a:chExt cx="9017414" cy="261539"/>
            </a:xfrm>
            <a:grpFill/>
          </p:grpSpPr>
          <p:sp>
            <p:nvSpPr>
              <p:cNvPr id="409" name="AutoShape 21"/>
              <p:cNvSpPr/>
              <p:nvPr/>
            </p:nvSpPr>
            <p:spPr bwMode="auto">
              <a:xfrm>
                <a:off x="4065161" y="5615495"/>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8"/>
                      <a:pt x="17466" y="2176"/>
                      <a:pt x="18449" y="3156"/>
                    </a:cubicBezTo>
                    <a:cubicBezTo>
                      <a:pt x="19432" y="4133"/>
                      <a:pt x="20204" y="5280"/>
                      <a:pt x="20760" y="6590"/>
                    </a:cubicBezTo>
                    <a:cubicBezTo>
                      <a:pt x="21320" y="7900"/>
                      <a:pt x="21599" y="9303"/>
                      <a:pt x="21599" y="10799"/>
                    </a:cubicBezTo>
                    <a:cubicBezTo>
                      <a:pt x="21599" y="12296"/>
                      <a:pt x="21320" y="13696"/>
                      <a:pt x="20760" y="15009"/>
                    </a:cubicBezTo>
                    <a:cubicBezTo>
                      <a:pt x="20204" y="16320"/>
                      <a:pt x="19432" y="17463"/>
                      <a:pt x="18449" y="18443"/>
                    </a:cubicBezTo>
                    <a:cubicBezTo>
                      <a:pt x="17466" y="19423"/>
                      <a:pt x="16322" y="20191"/>
                      <a:pt x="15014" y="20755"/>
                    </a:cubicBezTo>
                    <a:cubicBezTo>
                      <a:pt x="13705" y="21320"/>
                      <a:pt x="12304" y="21599"/>
                      <a:pt x="10807" y="21599"/>
                    </a:cubicBezTo>
                    <a:cubicBezTo>
                      <a:pt x="9309" y="21599"/>
                      <a:pt x="7905" y="21320"/>
                      <a:pt x="6594" y="20755"/>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80"/>
                      <a:pt x="2181" y="4133"/>
                      <a:pt x="3158" y="3156"/>
                    </a:cubicBezTo>
                    <a:cubicBezTo>
                      <a:pt x="4136" y="2176"/>
                      <a:pt x="5280" y="1408"/>
                      <a:pt x="6594" y="844"/>
                    </a:cubicBezTo>
                    <a:cubicBezTo>
                      <a:pt x="7905" y="282"/>
                      <a:pt x="9309" y="0"/>
                      <a:pt x="10807" y="0"/>
                    </a:cubicBezTo>
                    <a:moveTo>
                      <a:pt x="12524" y="3961"/>
                    </a:moveTo>
                    <a:cubicBezTo>
                      <a:pt x="12524" y="3871"/>
                      <a:pt x="12488" y="3772"/>
                      <a:pt x="12417" y="3664"/>
                    </a:cubicBezTo>
                    <a:cubicBezTo>
                      <a:pt x="12344" y="3594"/>
                      <a:pt x="12239" y="3554"/>
                      <a:pt x="12103" y="3543"/>
                    </a:cubicBezTo>
                    <a:lnTo>
                      <a:pt x="9496" y="3543"/>
                    </a:lnTo>
                    <a:cubicBezTo>
                      <a:pt x="9368" y="3543"/>
                      <a:pt x="9270" y="3583"/>
                      <a:pt x="9196" y="3664"/>
                    </a:cubicBezTo>
                    <a:cubicBezTo>
                      <a:pt x="9125" y="3775"/>
                      <a:pt x="9089" y="3873"/>
                      <a:pt x="9089" y="3961"/>
                    </a:cubicBezTo>
                    <a:lnTo>
                      <a:pt x="9278" y="13948"/>
                    </a:lnTo>
                    <a:cubicBezTo>
                      <a:pt x="9315" y="14210"/>
                      <a:pt x="9453" y="14340"/>
                      <a:pt x="9696" y="14340"/>
                    </a:cubicBezTo>
                    <a:lnTo>
                      <a:pt x="11889" y="14340"/>
                    </a:lnTo>
                    <a:cubicBezTo>
                      <a:pt x="11996" y="14340"/>
                      <a:pt x="12092" y="14304"/>
                      <a:pt x="12171" y="14233"/>
                    </a:cubicBezTo>
                    <a:cubicBezTo>
                      <a:pt x="12253" y="14162"/>
                      <a:pt x="12296" y="14066"/>
                      <a:pt x="12296" y="13948"/>
                    </a:cubicBezTo>
                    <a:lnTo>
                      <a:pt x="12524" y="3961"/>
                    </a:lnTo>
                    <a:close/>
                    <a:moveTo>
                      <a:pt x="12442" y="15639"/>
                    </a:moveTo>
                    <a:cubicBezTo>
                      <a:pt x="12442" y="15532"/>
                      <a:pt x="12400" y="15436"/>
                      <a:pt x="12315" y="15354"/>
                    </a:cubicBezTo>
                    <a:cubicBezTo>
                      <a:pt x="12228" y="15275"/>
                      <a:pt x="12132" y="15232"/>
                      <a:pt x="12024" y="15232"/>
                    </a:cubicBezTo>
                    <a:lnTo>
                      <a:pt x="9589" y="15232"/>
                    </a:lnTo>
                    <a:cubicBezTo>
                      <a:pt x="9481" y="15232"/>
                      <a:pt x="9388" y="15275"/>
                      <a:pt x="9312" y="15354"/>
                    </a:cubicBezTo>
                    <a:cubicBezTo>
                      <a:pt x="9236" y="15436"/>
                      <a:pt x="9196" y="15532"/>
                      <a:pt x="9196" y="15639"/>
                    </a:cubicBezTo>
                    <a:lnTo>
                      <a:pt x="9196" y="17991"/>
                    </a:lnTo>
                    <a:cubicBezTo>
                      <a:pt x="9196" y="18098"/>
                      <a:pt x="9233" y="18194"/>
                      <a:pt x="9306" y="18282"/>
                    </a:cubicBezTo>
                    <a:cubicBezTo>
                      <a:pt x="9377" y="18367"/>
                      <a:pt x="9473" y="18409"/>
                      <a:pt x="9589" y="18409"/>
                    </a:cubicBezTo>
                    <a:lnTo>
                      <a:pt x="12024" y="18409"/>
                    </a:lnTo>
                    <a:cubicBezTo>
                      <a:pt x="12132" y="18409"/>
                      <a:pt x="12228" y="18369"/>
                      <a:pt x="12315" y="18288"/>
                    </a:cubicBezTo>
                    <a:cubicBezTo>
                      <a:pt x="12400" y="18206"/>
                      <a:pt x="12442" y="18107"/>
                      <a:pt x="12442" y="17991"/>
                    </a:cubicBezTo>
                    <a:lnTo>
                      <a:pt x="12442" y="1563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10" name="AutoShape 22"/>
              <p:cNvSpPr/>
              <p:nvPr/>
            </p:nvSpPr>
            <p:spPr bwMode="auto">
              <a:xfrm>
                <a:off x="4529528" y="5615495"/>
                <a:ext cx="249019"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47" y="12500"/>
                    </a:moveTo>
                    <a:cubicBezTo>
                      <a:pt x="17868" y="12791"/>
                      <a:pt x="18218" y="13020"/>
                      <a:pt x="18600" y="13190"/>
                    </a:cubicBezTo>
                    <a:cubicBezTo>
                      <a:pt x="18985" y="13358"/>
                      <a:pt x="19386" y="13455"/>
                      <a:pt x="19810" y="13469"/>
                    </a:cubicBezTo>
                    <a:lnTo>
                      <a:pt x="19810" y="17282"/>
                    </a:lnTo>
                    <a:cubicBezTo>
                      <a:pt x="19810" y="17869"/>
                      <a:pt x="19712" y="18427"/>
                      <a:pt x="19516" y="18950"/>
                    </a:cubicBezTo>
                    <a:cubicBezTo>
                      <a:pt x="19320" y="19467"/>
                      <a:pt x="19058" y="19925"/>
                      <a:pt x="18730" y="20319"/>
                    </a:cubicBezTo>
                    <a:cubicBezTo>
                      <a:pt x="18402" y="20712"/>
                      <a:pt x="18022" y="21024"/>
                      <a:pt x="17594" y="21256"/>
                    </a:cubicBezTo>
                    <a:cubicBezTo>
                      <a:pt x="17163" y="21485"/>
                      <a:pt x="16698" y="21599"/>
                      <a:pt x="16198" y="21599"/>
                    </a:cubicBezTo>
                    <a:lnTo>
                      <a:pt x="3596" y="21599"/>
                    </a:lnTo>
                    <a:cubicBezTo>
                      <a:pt x="3107" y="21599"/>
                      <a:pt x="2639" y="21485"/>
                      <a:pt x="2198" y="21256"/>
                    </a:cubicBezTo>
                    <a:cubicBezTo>
                      <a:pt x="1757" y="21024"/>
                      <a:pt x="1376" y="20710"/>
                      <a:pt x="1055" y="20319"/>
                    </a:cubicBezTo>
                    <a:cubicBezTo>
                      <a:pt x="734" y="19925"/>
                      <a:pt x="479" y="19467"/>
                      <a:pt x="286" y="18950"/>
                    </a:cubicBezTo>
                    <a:cubicBezTo>
                      <a:pt x="95" y="18427"/>
                      <a:pt x="0" y="17869"/>
                      <a:pt x="0" y="17282"/>
                    </a:cubicBezTo>
                    <a:lnTo>
                      <a:pt x="0" y="4317"/>
                    </a:lnTo>
                    <a:cubicBezTo>
                      <a:pt x="0" y="3727"/>
                      <a:pt x="95" y="3169"/>
                      <a:pt x="286" y="2637"/>
                    </a:cubicBezTo>
                    <a:cubicBezTo>
                      <a:pt x="479" y="2105"/>
                      <a:pt x="734" y="1650"/>
                      <a:pt x="1055" y="1265"/>
                    </a:cubicBezTo>
                    <a:cubicBezTo>
                      <a:pt x="1376" y="881"/>
                      <a:pt x="1757" y="575"/>
                      <a:pt x="2198" y="346"/>
                    </a:cubicBezTo>
                    <a:cubicBezTo>
                      <a:pt x="2639" y="114"/>
                      <a:pt x="3107" y="0"/>
                      <a:pt x="3596" y="0"/>
                    </a:cubicBezTo>
                    <a:lnTo>
                      <a:pt x="10420" y="0"/>
                    </a:lnTo>
                    <a:cubicBezTo>
                      <a:pt x="10403" y="132"/>
                      <a:pt x="10388" y="261"/>
                      <a:pt x="10373" y="387"/>
                    </a:cubicBezTo>
                    <a:cubicBezTo>
                      <a:pt x="10356" y="514"/>
                      <a:pt x="10349" y="652"/>
                      <a:pt x="10349" y="801"/>
                    </a:cubicBezTo>
                    <a:lnTo>
                      <a:pt x="10349" y="2041"/>
                    </a:lnTo>
                    <a:cubicBezTo>
                      <a:pt x="10349" y="2255"/>
                      <a:pt x="10373" y="2478"/>
                      <a:pt x="10420" y="2713"/>
                    </a:cubicBezTo>
                    <a:lnTo>
                      <a:pt x="3596" y="2713"/>
                    </a:lnTo>
                    <a:cubicBezTo>
                      <a:pt x="3231" y="2713"/>
                      <a:pt x="2916" y="2872"/>
                      <a:pt x="2654" y="3183"/>
                    </a:cubicBezTo>
                    <a:cubicBezTo>
                      <a:pt x="2392" y="3501"/>
                      <a:pt x="2262" y="3877"/>
                      <a:pt x="2262" y="4317"/>
                    </a:cubicBezTo>
                    <a:lnTo>
                      <a:pt x="2262" y="17282"/>
                    </a:lnTo>
                    <a:cubicBezTo>
                      <a:pt x="2262" y="17722"/>
                      <a:pt x="2392" y="18101"/>
                      <a:pt x="2654" y="18413"/>
                    </a:cubicBezTo>
                    <a:cubicBezTo>
                      <a:pt x="2916" y="18727"/>
                      <a:pt x="3231" y="18886"/>
                      <a:pt x="3596" y="18886"/>
                    </a:cubicBezTo>
                    <a:lnTo>
                      <a:pt x="16198" y="18886"/>
                    </a:lnTo>
                    <a:cubicBezTo>
                      <a:pt x="16566" y="18886"/>
                      <a:pt x="16881" y="18727"/>
                      <a:pt x="17148" y="18413"/>
                    </a:cubicBezTo>
                    <a:cubicBezTo>
                      <a:pt x="17413" y="18101"/>
                      <a:pt x="17547" y="17722"/>
                      <a:pt x="17547" y="17282"/>
                    </a:cubicBezTo>
                    <a:lnTo>
                      <a:pt x="17547" y="12500"/>
                    </a:lnTo>
                    <a:close/>
                    <a:moveTo>
                      <a:pt x="21599" y="2011"/>
                    </a:moveTo>
                    <a:lnTo>
                      <a:pt x="21599" y="8902"/>
                    </a:lnTo>
                    <a:cubicBezTo>
                      <a:pt x="21599" y="9137"/>
                      <a:pt x="21531" y="9331"/>
                      <a:pt x="21394" y="9492"/>
                    </a:cubicBezTo>
                    <a:cubicBezTo>
                      <a:pt x="21257" y="9651"/>
                      <a:pt x="21102" y="9722"/>
                      <a:pt x="20931" y="9701"/>
                    </a:cubicBezTo>
                    <a:lnTo>
                      <a:pt x="19922" y="9701"/>
                    </a:lnTo>
                    <a:cubicBezTo>
                      <a:pt x="19726" y="9701"/>
                      <a:pt x="19565" y="9625"/>
                      <a:pt x="19438" y="9472"/>
                    </a:cubicBezTo>
                    <a:cubicBezTo>
                      <a:pt x="19308" y="9316"/>
                      <a:pt x="19244" y="9125"/>
                      <a:pt x="19244" y="8902"/>
                    </a:cubicBezTo>
                    <a:lnTo>
                      <a:pt x="19244" y="5134"/>
                    </a:lnTo>
                    <a:lnTo>
                      <a:pt x="10195" y="15960"/>
                    </a:lnTo>
                    <a:cubicBezTo>
                      <a:pt x="10070" y="16110"/>
                      <a:pt x="9911" y="16183"/>
                      <a:pt x="9720" y="16183"/>
                    </a:cubicBezTo>
                    <a:cubicBezTo>
                      <a:pt x="9529" y="16183"/>
                      <a:pt x="9365" y="16113"/>
                      <a:pt x="9233" y="15960"/>
                    </a:cubicBezTo>
                    <a:lnTo>
                      <a:pt x="8307" y="14835"/>
                    </a:lnTo>
                    <a:cubicBezTo>
                      <a:pt x="8182" y="14682"/>
                      <a:pt x="8118" y="14492"/>
                      <a:pt x="8114" y="14259"/>
                    </a:cubicBezTo>
                    <a:cubicBezTo>
                      <a:pt x="8111" y="14025"/>
                      <a:pt x="8175" y="13831"/>
                      <a:pt x="8307" y="13684"/>
                    </a:cubicBezTo>
                    <a:lnTo>
                      <a:pt x="17332" y="2825"/>
                    </a:lnTo>
                    <a:lnTo>
                      <a:pt x="14181" y="2825"/>
                    </a:lnTo>
                    <a:cubicBezTo>
                      <a:pt x="13985" y="2825"/>
                      <a:pt x="13823" y="2749"/>
                      <a:pt x="13698" y="2593"/>
                    </a:cubicBezTo>
                    <a:cubicBezTo>
                      <a:pt x="13574" y="2440"/>
                      <a:pt x="13512" y="2246"/>
                      <a:pt x="13512" y="2011"/>
                    </a:cubicBezTo>
                    <a:lnTo>
                      <a:pt x="13512" y="801"/>
                    </a:lnTo>
                    <a:cubicBezTo>
                      <a:pt x="13495" y="587"/>
                      <a:pt x="13556" y="399"/>
                      <a:pt x="13694" y="237"/>
                    </a:cubicBezTo>
                    <a:cubicBezTo>
                      <a:pt x="13831" y="82"/>
                      <a:pt x="13992" y="0"/>
                      <a:pt x="14181" y="0"/>
                    </a:cubicBezTo>
                    <a:lnTo>
                      <a:pt x="20931" y="0"/>
                    </a:lnTo>
                    <a:cubicBezTo>
                      <a:pt x="21110" y="0"/>
                      <a:pt x="21267" y="82"/>
                      <a:pt x="21399" y="246"/>
                    </a:cubicBezTo>
                    <a:cubicBezTo>
                      <a:pt x="21533" y="411"/>
                      <a:pt x="21599" y="599"/>
                      <a:pt x="21599" y="801"/>
                    </a:cubicBezTo>
                    <a:lnTo>
                      <a:pt x="21599" y="2011"/>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11" name="AutoShape 23"/>
              <p:cNvSpPr/>
              <p:nvPr/>
            </p:nvSpPr>
            <p:spPr bwMode="auto">
              <a:xfrm>
                <a:off x="5037113" y="5615495"/>
                <a:ext cx="248023" cy="219866"/>
              </a:xfrm>
              <a:custGeom>
                <a:avLst/>
                <a:gdLst>
                  <a:gd name="T0" fmla="*/ 10799 w 21598"/>
                  <a:gd name="T1" fmla="+- 0 10810 20"/>
                  <a:gd name="T2" fmla="*/ 10810 h 21580"/>
                  <a:gd name="T3" fmla="*/ 10799 w 21598"/>
                  <a:gd name="T4" fmla="+- 0 10810 20"/>
                  <a:gd name="T5" fmla="*/ 10810 h 21580"/>
                  <a:gd name="T6" fmla="*/ 10799 w 21598"/>
                  <a:gd name="T7" fmla="+- 0 10810 20"/>
                  <a:gd name="T8" fmla="*/ 10810 h 21580"/>
                  <a:gd name="T9" fmla="*/ 10799 w 21598"/>
                  <a:gd name="T10" fmla="+- 0 10810 20"/>
                  <a:gd name="T11" fmla="*/ 10810 h 21580"/>
                </a:gdLst>
                <a:ahLst/>
                <a:cxnLst>
                  <a:cxn ang="0">
                    <a:pos x="T0" y="T2"/>
                  </a:cxn>
                  <a:cxn ang="0">
                    <a:pos x="T3" y="T5"/>
                  </a:cxn>
                  <a:cxn ang="0">
                    <a:pos x="T6" y="T8"/>
                  </a:cxn>
                  <a:cxn ang="0">
                    <a:pos x="T9" y="T11"/>
                  </a:cxn>
                </a:cxnLst>
                <a:rect l="0" t="0" r="r" b="b"/>
                <a:pathLst>
                  <a:path w="21598" h="21580">
                    <a:moveTo>
                      <a:pt x="7580" y="21301"/>
                    </a:moveTo>
                    <a:cubicBezTo>
                      <a:pt x="7531" y="21433"/>
                      <a:pt x="7446" y="21518"/>
                      <a:pt x="7321" y="21556"/>
                    </a:cubicBezTo>
                    <a:cubicBezTo>
                      <a:pt x="7289" y="21571"/>
                      <a:pt x="7248" y="21580"/>
                      <a:pt x="7191" y="21580"/>
                    </a:cubicBezTo>
                    <a:cubicBezTo>
                      <a:pt x="7145" y="21580"/>
                      <a:pt x="7074" y="21565"/>
                      <a:pt x="6981" y="21527"/>
                    </a:cubicBezTo>
                    <a:lnTo>
                      <a:pt x="5400" y="20459"/>
                    </a:lnTo>
                    <a:cubicBezTo>
                      <a:pt x="5290" y="20382"/>
                      <a:pt x="5219" y="20274"/>
                      <a:pt x="5185" y="20127"/>
                    </a:cubicBezTo>
                    <a:cubicBezTo>
                      <a:pt x="5148" y="19983"/>
                      <a:pt x="5163" y="19846"/>
                      <a:pt x="5224" y="19713"/>
                    </a:cubicBezTo>
                    <a:lnTo>
                      <a:pt x="5997" y="18100"/>
                    </a:lnTo>
                    <a:cubicBezTo>
                      <a:pt x="4867" y="17463"/>
                      <a:pt x="3814" y="16627"/>
                      <a:pt x="2845" y="15591"/>
                    </a:cubicBezTo>
                    <a:cubicBezTo>
                      <a:pt x="1876" y="14558"/>
                      <a:pt x="1027" y="13344"/>
                      <a:pt x="293" y="11944"/>
                    </a:cubicBezTo>
                    <a:cubicBezTo>
                      <a:pt x="97" y="11601"/>
                      <a:pt x="0" y="11220"/>
                      <a:pt x="0" y="10812"/>
                    </a:cubicBezTo>
                    <a:cubicBezTo>
                      <a:pt x="0" y="10398"/>
                      <a:pt x="97" y="10008"/>
                      <a:pt x="293" y="9644"/>
                    </a:cubicBezTo>
                    <a:cubicBezTo>
                      <a:pt x="902" y="8473"/>
                      <a:pt x="1597" y="7420"/>
                      <a:pt x="2378" y="6490"/>
                    </a:cubicBezTo>
                    <a:cubicBezTo>
                      <a:pt x="3159" y="5557"/>
                      <a:pt x="4003" y="4771"/>
                      <a:pt x="4908" y="4128"/>
                    </a:cubicBezTo>
                    <a:cubicBezTo>
                      <a:pt x="5814" y="3489"/>
                      <a:pt x="6761" y="3001"/>
                      <a:pt x="7749" y="2670"/>
                    </a:cubicBezTo>
                    <a:cubicBezTo>
                      <a:pt x="8738" y="2338"/>
                      <a:pt x="9753" y="2171"/>
                      <a:pt x="10801" y="2171"/>
                    </a:cubicBezTo>
                    <a:cubicBezTo>
                      <a:pt x="11214" y="2171"/>
                      <a:pt x="11625" y="2203"/>
                      <a:pt x="12032" y="2268"/>
                    </a:cubicBezTo>
                    <a:cubicBezTo>
                      <a:pt x="12435" y="2335"/>
                      <a:pt x="12839" y="2415"/>
                      <a:pt x="13238" y="2506"/>
                    </a:cubicBezTo>
                    <a:lnTo>
                      <a:pt x="14280" y="290"/>
                    </a:lnTo>
                    <a:cubicBezTo>
                      <a:pt x="14342" y="158"/>
                      <a:pt x="14437" y="73"/>
                      <a:pt x="14562" y="38"/>
                    </a:cubicBezTo>
                    <a:cubicBezTo>
                      <a:pt x="14655" y="-20"/>
                      <a:pt x="14767" y="-12"/>
                      <a:pt x="14902" y="62"/>
                    </a:cubicBezTo>
                    <a:lnTo>
                      <a:pt x="16458" y="1133"/>
                    </a:lnTo>
                    <a:cubicBezTo>
                      <a:pt x="16568" y="1206"/>
                      <a:pt x="16644" y="1314"/>
                      <a:pt x="16688" y="1461"/>
                    </a:cubicBezTo>
                    <a:cubicBezTo>
                      <a:pt x="16730" y="1608"/>
                      <a:pt x="16715" y="1746"/>
                      <a:pt x="16647" y="1878"/>
                    </a:cubicBezTo>
                    <a:lnTo>
                      <a:pt x="7580" y="21301"/>
                    </a:lnTo>
                    <a:close/>
                    <a:moveTo>
                      <a:pt x="7531" y="14770"/>
                    </a:moveTo>
                    <a:cubicBezTo>
                      <a:pt x="6861" y="14180"/>
                      <a:pt x="6323" y="13432"/>
                      <a:pt x="5916" y="12528"/>
                    </a:cubicBezTo>
                    <a:cubicBezTo>
                      <a:pt x="5510" y="11627"/>
                      <a:pt x="5307" y="10627"/>
                      <a:pt x="5307" y="9530"/>
                    </a:cubicBezTo>
                    <a:cubicBezTo>
                      <a:pt x="5307" y="8799"/>
                      <a:pt x="5405" y="8107"/>
                      <a:pt x="5606" y="7444"/>
                    </a:cubicBezTo>
                    <a:cubicBezTo>
                      <a:pt x="5804" y="6783"/>
                      <a:pt x="6071" y="6173"/>
                      <a:pt x="6408" y="5613"/>
                    </a:cubicBezTo>
                    <a:cubicBezTo>
                      <a:pt x="5493" y="6182"/>
                      <a:pt x="4644" y="6901"/>
                      <a:pt x="3861" y="7766"/>
                    </a:cubicBezTo>
                    <a:cubicBezTo>
                      <a:pt x="3075" y="8632"/>
                      <a:pt x="2390" y="9644"/>
                      <a:pt x="1803" y="10797"/>
                    </a:cubicBezTo>
                    <a:cubicBezTo>
                      <a:pt x="2444" y="12024"/>
                      <a:pt x="3193" y="13097"/>
                      <a:pt x="4047" y="14019"/>
                    </a:cubicBezTo>
                    <a:cubicBezTo>
                      <a:pt x="4903" y="14943"/>
                      <a:pt x="5843" y="15679"/>
                      <a:pt x="6866" y="16231"/>
                    </a:cubicBezTo>
                    <a:lnTo>
                      <a:pt x="7531" y="14770"/>
                    </a:lnTo>
                    <a:close/>
                    <a:moveTo>
                      <a:pt x="7191" y="9530"/>
                    </a:moveTo>
                    <a:cubicBezTo>
                      <a:pt x="7191" y="9747"/>
                      <a:pt x="7257" y="9935"/>
                      <a:pt x="7385" y="10093"/>
                    </a:cubicBezTo>
                    <a:cubicBezTo>
                      <a:pt x="7514" y="10251"/>
                      <a:pt x="7678" y="10331"/>
                      <a:pt x="7872" y="10331"/>
                    </a:cubicBezTo>
                    <a:cubicBezTo>
                      <a:pt x="8067" y="10331"/>
                      <a:pt x="8226" y="10248"/>
                      <a:pt x="8351" y="10084"/>
                    </a:cubicBezTo>
                    <a:cubicBezTo>
                      <a:pt x="8478" y="9923"/>
                      <a:pt x="8540" y="9735"/>
                      <a:pt x="8540" y="9530"/>
                    </a:cubicBezTo>
                    <a:cubicBezTo>
                      <a:pt x="8540" y="8799"/>
                      <a:pt x="8750" y="8186"/>
                      <a:pt x="9166" y="7690"/>
                    </a:cubicBezTo>
                    <a:cubicBezTo>
                      <a:pt x="9585" y="7194"/>
                      <a:pt x="10094" y="6945"/>
                      <a:pt x="10695" y="6945"/>
                    </a:cubicBezTo>
                    <a:cubicBezTo>
                      <a:pt x="10891" y="6945"/>
                      <a:pt x="11053" y="6866"/>
                      <a:pt x="11182" y="6701"/>
                    </a:cubicBezTo>
                    <a:cubicBezTo>
                      <a:pt x="11310" y="6534"/>
                      <a:pt x="11376" y="6346"/>
                      <a:pt x="11376" y="6132"/>
                    </a:cubicBezTo>
                    <a:cubicBezTo>
                      <a:pt x="11376" y="5897"/>
                      <a:pt x="11310" y="5704"/>
                      <a:pt x="11182" y="5557"/>
                    </a:cubicBezTo>
                    <a:cubicBezTo>
                      <a:pt x="11053" y="5407"/>
                      <a:pt x="10891" y="5331"/>
                      <a:pt x="10695" y="5331"/>
                    </a:cubicBezTo>
                    <a:cubicBezTo>
                      <a:pt x="10218" y="5331"/>
                      <a:pt x="9763" y="5440"/>
                      <a:pt x="9330" y="5663"/>
                    </a:cubicBezTo>
                    <a:cubicBezTo>
                      <a:pt x="8897" y="5883"/>
                      <a:pt x="8525" y="6179"/>
                      <a:pt x="8217" y="6552"/>
                    </a:cubicBezTo>
                    <a:cubicBezTo>
                      <a:pt x="7908" y="6927"/>
                      <a:pt x="7661" y="7376"/>
                      <a:pt x="7475" y="7892"/>
                    </a:cubicBezTo>
                    <a:cubicBezTo>
                      <a:pt x="7287" y="8415"/>
                      <a:pt x="7191" y="8960"/>
                      <a:pt x="7191" y="9530"/>
                    </a:cubicBezTo>
                    <a:moveTo>
                      <a:pt x="21333" y="9644"/>
                    </a:moveTo>
                    <a:cubicBezTo>
                      <a:pt x="21511" y="10008"/>
                      <a:pt x="21600" y="10398"/>
                      <a:pt x="21597" y="10812"/>
                    </a:cubicBezTo>
                    <a:cubicBezTo>
                      <a:pt x="21592" y="11220"/>
                      <a:pt x="21504" y="11601"/>
                      <a:pt x="21333" y="11944"/>
                    </a:cubicBezTo>
                    <a:cubicBezTo>
                      <a:pt x="20082" y="14327"/>
                      <a:pt x="18550" y="16163"/>
                      <a:pt x="16735" y="17451"/>
                    </a:cubicBezTo>
                    <a:cubicBezTo>
                      <a:pt x="14919" y="18745"/>
                      <a:pt x="12964" y="19400"/>
                      <a:pt x="10872" y="19417"/>
                    </a:cubicBezTo>
                    <a:lnTo>
                      <a:pt x="11902" y="17184"/>
                    </a:lnTo>
                    <a:cubicBezTo>
                      <a:pt x="13534" y="16950"/>
                      <a:pt x="15024" y="16272"/>
                      <a:pt x="16378" y="15148"/>
                    </a:cubicBezTo>
                    <a:cubicBezTo>
                      <a:pt x="17728" y="14024"/>
                      <a:pt x="18869" y="12575"/>
                      <a:pt x="19798" y="10797"/>
                    </a:cubicBezTo>
                    <a:cubicBezTo>
                      <a:pt x="18947" y="9204"/>
                      <a:pt x="17919" y="7878"/>
                      <a:pt x="16715" y="6819"/>
                    </a:cubicBezTo>
                    <a:lnTo>
                      <a:pt x="17606" y="4897"/>
                    </a:lnTo>
                    <a:cubicBezTo>
                      <a:pt x="18325" y="5513"/>
                      <a:pt x="18998" y="6214"/>
                      <a:pt x="19622" y="7003"/>
                    </a:cubicBezTo>
                    <a:cubicBezTo>
                      <a:pt x="20246" y="7790"/>
                      <a:pt x="20816" y="8670"/>
                      <a:pt x="21333" y="9644"/>
                    </a:cubicBezTo>
                    <a:moveTo>
                      <a:pt x="16096" y="9530"/>
                    </a:moveTo>
                    <a:cubicBezTo>
                      <a:pt x="16096" y="10222"/>
                      <a:pt x="16010" y="10882"/>
                      <a:pt x="15844" y="11504"/>
                    </a:cubicBezTo>
                    <a:cubicBezTo>
                      <a:pt x="15675" y="12129"/>
                      <a:pt x="15440" y="12695"/>
                      <a:pt x="15134" y="13212"/>
                    </a:cubicBezTo>
                    <a:cubicBezTo>
                      <a:pt x="14831" y="13728"/>
                      <a:pt x="14466" y="14186"/>
                      <a:pt x="14045" y="14588"/>
                    </a:cubicBezTo>
                    <a:cubicBezTo>
                      <a:pt x="13625" y="14990"/>
                      <a:pt x="13162" y="15310"/>
                      <a:pt x="12663" y="15544"/>
                    </a:cubicBezTo>
                    <a:lnTo>
                      <a:pt x="16001" y="8377"/>
                    </a:lnTo>
                    <a:cubicBezTo>
                      <a:pt x="16032" y="8567"/>
                      <a:pt x="16057" y="8749"/>
                      <a:pt x="16072" y="8934"/>
                    </a:cubicBezTo>
                    <a:cubicBezTo>
                      <a:pt x="16089" y="9116"/>
                      <a:pt x="16096" y="9315"/>
                      <a:pt x="16096" y="9530"/>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12" name="AutoShape 24"/>
              <p:cNvSpPr/>
              <p:nvPr/>
            </p:nvSpPr>
            <p:spPr bwMode="auto">
              <a:xfrm>
                <a:off x="5543702" y="5614691"/>
                <a:ext cx="300893" cy="21986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13" name="AutoShape 25"/>
              <p:cNvSpPr/>
              <p:nvPr/>
            </p:nvSpPr>
            <p:spPr bwMode="auto">
              <a:xfrm>
                <a:off x="6103161" y="5614691"/>
                <a:ext cx="288027"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14" name="AutoShape 26"/>
              <p:cNvSpPr/>
              <p:nvPr/>
            </p:nvSpPr>
            <p:spPr bwMode="auto">
              <a:xfrm>
                <a:off x="8568295" y="562111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599" y="1177"/>
                      <a:pt x="21599" y="1618"/>
                    </a:cubicBezTo>
                    <a:lnTo>
                      <a:pt x="21599" y="19981"/>
                    </a:lnTo>
                    <a:cubicBezTo>
                      <a:pt x="21599"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15" name="AutoShape 27"/>
              <p:cNvSpPr/>
              <p:nvPr/>
            </p:nvSpPr>
            <p:spPr bwMode="auto">
              <a:xfrm>
                <a:off x="9031839" y="562191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23" y="0"/>
                    </a:moveTo>
                    <a:cubicBezTo>
                      <a:pt x="20825" y="0"/>
                      <a:pt x="21081" y="103"/>
                      <a:pt x="21289" y="308"/>
                    </a:cubicBezTo>
                    <a:cubicBezTo>
                      <a:pt x="21493" y="518"/>
                      <a:pt x="21599" y="774"/>
                      <a:pt x="21599" y="1076"/>
                    </a:cubicBezTo>
                    <a:cubicBezTo>
                      <a:pt x="21599" y="1379"/>
                      <a:pt x="21493" y="1629"/>
                      <a:pt x="21280" y="1834"/>
                    </a:cubicBezTo>
                    <a:lnTo>
                      <a:pt x="13494" y="9622"/>
                    </a:lnTo>
                    <a:lnTo>
                      <a:pt x="13494" y="20523"/>
                    </a:lnTo>
                    <a:cubicBezTo>
                      <a:pt x="13494" y="20825"/>
                      <a:pt x="13388" y="21081"/>
                      <a:pt x="13184" y="21289"/>
                    </a:cubicBezTo>
                    <a:cubicBezTo>
                      <a:pt x="12976" y="21496"/>
                      <a:pt x="12723" y="21599"/>
                      <a:pt x="12418" y="21599"/>
                    </a:cubicBezTo>
                    <a:cubicBezTo>
                      <a:pt x="12115" y="21599"/>
                      <a:pt x="11862" y="21493"/>
                      <a:pt x="11660" y="21283"/>
                    </a:cubicBezTo>
                    <a:lnTo>
                      <a:pt x="8407" y="18044"/>
                    </a:lnTo>
                    <a:cubicBezTo>
                      <a:pt x="8197" y="17831"/>
                      <a:pt x="8096" y="17574"/>
                      <a:pt x="8105" y="17272"/>
                    </a:cubicBezTo>
                    <a:lnTo>
                      <a:pt x="8105" y="9622"/>
                    </a:lnTo>
                    <a:lnTo>
                      <a:pt x="316" y="1834"/>
                    </a:lnTo>
                    <a:cubicBezTo>
                      <a:pt x="106" y="1620"/>
                      <a:pt x="0" y="1370"/>
                      <a:pt x="0" y="1076"/>
                    </a:cubicBezTo>
                    <a:cubicBezTo>
                      <a:pt x="0" y="774"/>
                      <a:pt x="103" y="518"/>
                      <a:pt x="308" y="308"/>
                    </a:cubicBezTo>
                    <a:cubicBezTo>
                      <a:pt x="515" y="103"/>
                      <a:pt x="771" y="0"/>
                      <a:pt x="1073" y="0"/>
                    </a:cubicBezTo>
                    <a:lnTo>
                      <a:pt x="20523" y="0"/>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16" name="AutoShape 69"/>
              <p:cNvSpPr/>
              <p:nvPr/>
            </p:nvSpPr>
            <p:spPr bwMode="auto">
              <a:xfrm>
                <a:off x="2187113" y="5621114"/>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17" name="AutoShape 70"/>
              <p:cNvSpPr/>
              <p:nvPr/>
            </p:nvSpPr>
            <p:spPr bwMode="auto">
              <a:xfrm>
                <a:off x="2651480" y="562191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18" name="AutoShape 71"/>
              <p:cNvSpPr/>
              <p:nvPr/>
            </p:nvSpPr>
            <p:spPr bwMode="auto">
              <a:xfrm>
                <a:off x="3115847" y="5621114"/>
                <a:ext cx="205801" cy="19987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19" name="AutoShape 72"/>
              <p:cNvSpPr/>
              <p:nvPr/>
            </p:nvSpPr>
            <p:spPr bwMode="auto">
              <a:xfrm>
                <a:off x="3580214" y="5621114"/>
                <a:ext cx="22638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1529" y="0"/>
                      <a:pt x="12259" y="67"/>
                      <a:pt x="12986" y="200"/>
                    </a:cubicBezTo>
                    <a:cubicBezTo>
                      <a:pt x="13711" y="330"/>
                      <a:pt x="14426" y="533"/>
                      <a:pt x="15132" y="810"/>
                    </a:cubicBezTo>
                    <a:cubicBezTo>
                      <a:pt x="15928" y="1129"/>
                      <a:pt x="16716" y="1547"/>
                      <a:pt x="17497" y="2069"/>
                    </a:cubicBezTo>
                    <a:cubicBezTo>
                      <a:pt x="18279" y="2591"/>
                      <a:pt x="18973" y="3218"/>
                      <a:pt x="19583" y="3949"/>
                    </a:cubicBezTo>
                    <a:cubicBezTo>
                      <a:pt x="20190" y="4678"/>
                      <a:pt x="20679" y="5505"/>
                      <a:pt x="21046" y="6431"/>
                    </a:cubicBezTo>
                    <a:cubicBezTo>
                      <a:pt x="21414" y="7351"/>
                      <a:pt x="21599" y="8367"/>
                      <a:pt x="21599" y="9477"/>
                    </a:cubicBezTo>
                    <a:cubicBezTo>
                      <a:pt x="21599" y="10584"/>
                      <a:pt x="21414" y="11597"/>
                      <a:pt x="21046" y="12518"/>
                    </a:cubicBezTo>
                    <a:cubicBezTo>
                      <a:pt x="20679" y="13435"/>
                      <a:pt x="20190" y="14260"/>
                      <a:pt x="19583" y="14991"/>
                    </a:cubicBezTo>
                    <a:cubicBezTo>
                      <a:pt x="18973" y="15722"/>
                      <a:pt x="18281" y="16351"/>
                      <a:pt x="17502" y="16891"/>
                    </a:cubicBezTo>
                    <a:cubicBezTo>
                      <a:pt x="16725" y="17424"/>
                      <a:pt x="15935" y="17842"/>
                      <a:pt x="15132" y="18139"/>
                    </a:cubicBezTo>
                    <a:cubicBezTo>
                      <a:pt x="14426" y="18418"/>
                      <a:pt x="13713" y="18621"/>
                      <a:pt x="12991" y="18748"/>
                    </a:cubicBezTo>
                    <a:cubicBezTo>
                      <a:pt x="12270" y="18875"/>
                      <a:pt x="11536" y="18935"/>
                      <a:pt x="10792" y="18935"/>
                    </a:cubicBezTo>
                    <a:cubicBezTo>
                      <a:pt x="10103" y="18935"/>
                      <a:pt x="9427" y="18884"/>
                      <a:pt x="8766" y="18776"/>
                    </a:cubicBezTo>
                    <a:cubicBezTo>
                      <a:pt x="8074" y="19423"/>
                      <a:pt x="7340" y="19962"/>
                      <a:pt x="6563" y="20383"/>
                    </a:cubicBezTo>
                    <a:cubicBezTo>
                      <a:pt x="5784" y="20803"/>
                      <a:pt x="4977" y="21137"/>
                      <a:pt x="4135" y="21371"/>
                    </a:cubicBezTo>
                    <a:cubicBezTo>
                      <a:pt x="3932" y="21405"/>
                      <a:pt x="3723" y="21453"/>
                      <a:pt x="3511" y="21509"/>
                    </a:cubicBezTo>
                    <a:cubicBezTo>
                      <a:pt x="3297" y="21568"/>
                      <a:pt x="3094" y="21599"/>
                      <a:pt x="2906" y="21599"/>
                    </a:cubicBezTo>
                    <a:cubicBezTo>
                      <a:pt x="2788" y="21599"/>
                      <a:pt x="2685" y="21546"/>
                      <a:pt x="2598" y="21444"/>
                    </a:cubicBezTo>
                    <a:cubicBezTo>
                      <a:pt x="2511" y="21340"/>
                      <a:pt x="2468" y="21216"/>
                      <a:pt x="2468" y="21072"/>
                    </a:cubicBezTo>
                    <a:cubicBezTo>
                      <a:pt x="2468" y="20964"/>
                      <a:pt x="2499" y="20865"/>
                      <a:pt x="2562" y="20784"/>
                    </a:cubicBezTo>
                    <a:cubicBezTo>
                      <a:pt x="2628" y="20693"/>
                      <a:pt x="2689" y="20617"/>
                      <a:pt x="2748" y="20546"/>
                    </a:cubicBezTo>
                    <a:cubicBezTo>
                      <a:pt x="2984" y="20247"/>
                      <a:pt x="3181" y="19976"/>
                      <a:pt x="3346" y="19728"/>
                    </a:cubicBezTo>
                    <a:cubicBezTo>
                      <a:pt x="3511" y="19479"/>
                      <a:pt x="3652" y="19220"/>
                      <a:pt x="3770" y="18949"/>
                    </a:cubicBezTo>
                    <a:cubicBezTo>
                      <a:pt x="3885" y="18680"/>
                      <a:pt x="3979" y="18390"/>
                      <a:pt x="4050" y="18079"/>
                    </a:cubicBezTo>
                    <a:cubicBezTo>
                      <a:pt x="4123" y="17766"/>
                      <a:pt x="4189" y="17407"/>
                      <a:pt x="4247" y="17004"/>
                    </a:cubicBezTo>
                    <a:cubicBezTo>
                      <a:pt x="3661" y="16617"/>
                      <a:pt x="3115" y="16162"/>
                      <a:pt x="2609" y="15643"/>
                    </a:cubicBezTo>
                    <a:cubicBezTo>
                      <a:pt x="2101" y="15129"/>
                      <a:pt x="1652" y="14553"/>
                      <a:pt x="1256" y="13915"/>
                    </a:cubicBezTo>
                    <a:cubicBezTo>
                      <a:pt x="863" y="13280"/>
                      <a:pt x="555" y="12588"/>
                      <a:pt x="334" y="11843"/>
                    </a:cubicBezTo>
                    <a:cubicBezTo>
                      <a:pt x="110" y="11095"/>
                      <a:pt x="0" y="10307"/>
                      <a:pt x="0" y="9477"/>
                    </a:cubicBezTo>
                    <a:cubicBezTo>
                      <a:pt x="0" y="8367"/>
                      <a:pt x="185" y="7351"/>
                      <a:pt x="553" y="6431"/>
                    </a:cubicBezTo>
                    <a:cubicBezTo>
                      <a:pt x="920" y="5505"/>
                      <a:pt x="1409" y="4678"/>
                      <a:pt x="2016" y="3949"/>
                    </a:cubicBezTo>
                    <a:cubicBezTo>
                      <a:pt x="2626" y="3218"/>
                      <a:pt x="3318" y="2588"/>
                      <a:pt x="4097" y="2063"/>
                    </a:cubicBezTo>
                    <a:cubicBezTo>
                      <a:pt x="4874" y="1535"/>
                      <a:pt x="5660" y="1120"/>
                      <a:pt x="6457" y="810"/>
                    </a:cubicBezTo>
                    <a:cubicBezTo>
                      <a:pt x="7161" y="533"/>
                      <a:pt x="7879" y="330"/>
                      <a:pt x="8601" y="200"/>
                    </a:cubicBezTo>
                    <a:cubicBezTo>
                      <a:pt x="9326" y="67"/>
                      <a:pt x="10058" y="0"/>
                      <a:pt x="10792" y="0"/>
                    </a:cubicBezTo>
                    <a:moveTo>
                      <a:pt x="14264" y="2746"/>
                    </a:moveTo>
                    <a:cubicBezTo>
                      <a:pt x="13122" y="2357"/>
                      <a:pt x="11964" y="2165"/>
                      <a:pt x="10792" y="2165"/>
                    </a:cubicBezTo>
                    <a:cubicBezTo>
                      <a:pt x="9606" y="2165"/>
                      <a:pt x="8453" y="2357"/>
                      <a:pt x="7335" y="2746"/>
                    </a:cubicBezTo>
                    <a:cubicBezTo>
                      <a:pt x="6704" y="2972"/>
                      <a:pt x="6062" y="3280"/>
                      <a:pt x="5408" y="3678"/>
                    </a:cubicBezTo>
                    <a:cubicBezTo>
                      <a:pt x="4753" y="4076"/>
                      <a:pt x="4160" y="4562"/>
                      <a:pt x="3624" y="5132"/>
                    </a:cubicBezTo>
                    <a:cubicBezTo>
                      <a:pt x="3085" y="5702"/>
                      <a:pt x="2647" y="6346"/>
                      <a:pt x="2311" y="7063"/>
                    </a:cubicBezTo>
                    <a:cubicBezTo>
                      <a:pt x="1972" y="7780"/>
                      <a:pt x="1805" y="8582"/>
                      <a:pt x="1805" y="9477"/>
                    </a:cubicBezTo>
                    <a:cubicBezTo>
                      <a:pt x="1805" y="10124"/>
                      <a:pt x="1894" y="10725"/>
                      <a:pt x="2080" y="11275"/>
                    </a:cubicBezTo>
                    <a:cubicBezTo>
                      <a:pt x="2264" y="11823"/>
                      <a:pt x="2508" y="12334"/>
                      <a:pt x="2817" y="12806"/>
                    </a:cubicBezTo>
                    <a:cubicBezTo>
                      <a:pt x="3125" y="13280"/>
                      <a:pt x="3478" y="13712"/>
                      <a:pt x="3876" y="14099"/>
                    </a:cubicBezTo>
                    <a:cubicBezTo>
                      <a:pt x="4273" y="14485"/>
                      <a:pt x="4692" y="14821"/>
                      <a:pt x="5128" y="15112"/>
                    </a:cubicBezTo>
                    <a:cubicBezTo>
                      <a:pt x="5330" y="15239"/>
                      <a:pt x="5521" y="15363"/>
                      <a:pt x="5702" y="15485"/>
                    </a:cubicBezTo>
                    <a:cubicBezTo>
                      <a:pt x="5881" y="15606"/>
                      <a:pt x="6067" y="15733"/>
                      <a:pt x="6253" y="15869"/>
                    </a:cubicBezTo>
                    <a:cubicBezTo>
                      <a:pt x="6177" y="16292"/>
                      <a:pt x="6114" y="16716"/>
                      <a:pt x="6057" y="17139"/>
                    </a:cubicBezTo>
                    <a:cubicBezTo>
                      <a:pt x="6001" y="17563"/>
                      <a:pt x="5928" y="17986"/>
                      <a:pt x="5836" y="18410"/>
                    </a:cubicBezTo>
                    <a:cubicBezTo>
                      <a:pt x="6279" y="18147"/>
                      <a:pt x="6697" y="17859"/>
                      <a:pt x="7093" y="17537"/>
                    </a:cubicBezTo>
                    <a:cubicBezTo>
                      <a:pt x="7488" y="17218"/>
                      <a:pt x="7884" y="16874"/>
                      <a:pt x="8281" y="16504"/>
                    </a:cubicBezTo>
                    <a:cubicBezTo>
                      <a:pt x="8693" y="16575"/>
                      <a:pt x="9110" y="16639"/>
                      <a:pt x="9526" y="16690"/>
                    </a:cubicBezTo>
                    <a:cubicBezTo>
                      <a:pt x="9943" y="16747"/>
                      <a:pt x="10366" y="16775"/>
                      <a:pt x="10792" y="16775"/>
                    </a:cubicBezTo>
                    <a:cubicBezTo>
                      <a:pt x="11964" y="16775"/>
                      <a:pt x="13122" y="16580"/>
                      <a:pt x="14264" y="16193"/>
                    </a:cubicBezTo>
                    <a:cubicBezTo>
                      <a:pt x="14894" y="15971"/>
                      <a:pt x="15537" y="15660"/>
                      <a:pt x="16191" y="15270"/>
                    </a:cubicBezTo>
                    <a:cubicBezTo>
                      <a:pt x="16843" y="14875"/>
                      <a:pt x="17439" y="14392"/>
                      <a:pt x="17978" y="13822"/>
                    </a:cubicBezTo>
                    <a:cubicBezTo>
                      <a:pt x="18514" y="13252"/>
                      <a:pt x="18952" y="12602"/>
                      <a:pt x="19288" y="11882"/>
                    </a:cubicBezTo>
                    <a:cubicBezTo>
                      <a:pt x="19627" y="11160"/>
                      <a:pt x="19797" y="10358"/>
                      <a:pt x="19797" y="9477"/>
                    </a:cubicBezTo>
                    <a:cubicBezTo>
                      <a:pt x="19797" y="8590"/>
                      <a:pt x="19627" y="7792"/>
                      <a:pt x="19288" y="7069"/>
                    </a:cubicBezTo>
                    <a:cubicBezTo>
                      <a:pt x="18952" y="6349"/>
                      <a:pt x="18514" y="5702"/>
                      <a:pt x="17978" y="5129"/>
                    </a:cubicBezTo>
                    <a:cubicBezTo>
                      <a:pt x="17439" y="4559"/>
                      <a:pt x="16843" y="4073"/>
                      <a:pt x="16191" y="3675"/>
                    </a:cubicBezTo>
                    <a:cubicBezTo>
                      <a:pt x="15537" y="3280"/>
                      <a:pt x="14895" y="2972"/>
                      <a:pt x="14264" y="2746"/>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20" name="AutoShape 73"/>
              <p:cNvSpPr/>
              <p:nvPr/>
            </p:nvSpPr>
            <p:spPr bwMode="auto">
              <a:xfrm>
                <a:off x="9496206" y="5622719"/>
                <a:ext cx="204978" cy="19987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21" name="AutoShape 74"/>
              <p:cNvSpPr/>
              <p:nvPr/>
            </p:nvSpPr>
            <p:spPr bwMode="auto">
              <a:xfrm>
                <a:off x="10491142" y="5622719"/>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8765" y="0"/>
                    </a:moveTo>
                    <a:cubicBezTo>
                      <a:pt x="9365" y="0"/>
                      <a:pt x="9963" y="50"/>
                      <a:pt x="10556" y="155"/>
                    </a:cubicBezTo>
                    <a:cubicBezTo>
                      <a:pt x="11151" y="259"/>
                      <a:pt x="11733" y="417"/>
                      <a:pt x="12302" y="632"/>
                    </a:cubicBezTo>
                    <a:cubicBezTo>
                      <a:pt x="12950" y="897"/>
                      <a:pt x="13587" y="1239"/>
                      <a:pt x="14218" y="1663"/>
                    </a:cubicBezTo>
                    <a:cubicBezTo>
                      <a:pt x="14849" y="2086"/>
                      <a:pt x="15412" y="2597"/>
                      <a:pt x="15904" y="3199"/>
                    </a:cubicBezTo>
                    <a:cubicBezTo>
                      <a:pt x="16395" y="3797"/>
                      <a:pt x="16791" y="4475"/>
                      <a:pt x="17087" y="5229"/>
                    </a:cubicBezTo>
                    <a:cubicBezTo>
                      <a:pt x="17382" y="5988"/>
                      <a:pt x="17530" y="6813"/>
                      <a:pt x="17530" y="7702"/>
                    </a:cubicBezTo>
                    <a:cubicBezTo>
                      <a:pt x="17530" y="8586"/>
                      <a:pt x="17382" y="9407"/>
                      <a:pt x="17087" y="10161"/>
                    </a:cubicBezTo>
                    <a:cubicBezTo>
                      <a:pt x="16791" y="10921"/>
                      <a:pt x="16395" y="11596"/>
                      <a:pt x="15904" y="12186"/>
                    </a:cubicBezTo>
                    <a:cubicBezTo>
                      <a:pt x="15412" y="12776"/>
                      <a:pt x="14849" y="13287"/>
                      <a:pt x="14218" y="13719"/>
                    </a:cubicBezTo>
                    <a:cubicBezTo>
                      <a:pt x="13587" y="14151"/>
                      <a:pt x="12950" y="14498"/>
                      <a:pt x="12302" y="14758"/>
                    </a:cubicBezTo>
                    <a:cubicBezTo>
                      <a:pt x="11147" y="15184"/>
                      <a:pt x="9967" y="15396"/>
                      <a:pt x="8765" y="15396"/>
                    </a:cubicBezTo>
                    <a:cubicBezTo>
                      <a:pt x="8487" y="15396"/>
                      <a:pt x="8214" y="15382"/>
                      <a:pt x="7948" y="15354"/>
                    </a:cubicBezTo>
                    <a:cubicBezTo>
                      <a:pt x="7682" y="15328"/>
                      <a:pt x="7409" y="15297"/>
                      <a:pt x="7131" y="15258"/>
                    </a:cubicBezTo>
                    <a:cubicBezTo>
                      <a:pt x="6006" y="16294"/>
                      <a:pt x="4742" y="16994"/>
                      <a:pt x="3346" y="17353"/>
                    </a:cubicBezTo>
                    <a:cubicBezTo>
                      <a:pt x="3196" y="17392"/>
                      <a:pt x="3033" y="17435"/>
                      <a:pt x="2862" y="17483"/>
                    </a:cubicBezTo>
                    <a:cubicBezTo>
                      <a:pt x="2687" y="17534"/>
                      <a:pt x="2520" y="17559"/>
                      <a:pt x="2353" y="17559"/>
                    </a:cubicBezTo>
                    <a:cubicBezTo>
                      <a:pt x="2264" y="17559"/>
                      <a:pt x="2181" y="17514"/>
                      <a:pt x="2111" y="17432"/>
                    </a:cubicBezTo>
                    <a:cubicBezTo>
                      <a:pt x="2040" y="17342"/>
                      <a:pt x="2005" y="17237"/>
                      <a:pt x="2005" y="17110"/>
                    </a:cubicBezTo>
                    <a:cubicBezTo>
                      <a:pt x="2005" y="17022"/>
                      <a:pt x="2033" y="16943"/>
                      <a:pt x="2090" y="16873"/>
                    </a:cubicBezTo>
                    <a:cubicBezTo>
                      <a:pt x="2146" y="16808"/>
                      <a:pt x="2196" y="16746"/>
                      <a:pt x="2240" y="16692"/>
                    </a:cubicBezTo>
                    <a:cubicBezTo>
                      <a:pt x="2624" y="16235"/>
                      <a:pt x="2897" y="15803"/>
                      <a:pt x="3059" y="15396"/>
                    </a:cubicBezTo>
                    <a:cubicBezTo>
                      <a:pt x="3219" y="14987"/>
                      <a:pt x="3354" y="14464"/>
                      <a:pt x="3457" y="13812"/>
                    </a:cubicBezTo>
                    <a:cubicBezTo>
                      <a:pt x="2984" y="13499"/>
                      <a:pt x="2539" y="13129"/>
                      <a:pt x="2123" y="12705"/>
                    </a:cubicBezTo>
                    <a:cubicBezTo>
                      <a:pt x="1706" y="12279"/>
                      <a:pt x="1341" y="11810"/>
                      <a:pt x="1023" y="11299"/>
                    </a:cubicBezTo>
                    <a:cubicBezTo>
                      <a:pt x="710" y="10785"/>
                      <a:pt x="458" y="10229"/>
                      <a:pt x="275" y="9622"/>
                    </a:cubicBezTo>
                    <a:cubicBezTo>
                      <a:pt x="91" y="9021"/>
                      <a:pt x="0" y="8382"/>
                      <a:pt x="0" y="7702"/>
                    </a:cubicBezTo>
                    <a:cubicBezTo>
                      <a:pt x="0" y="6821"/>
                      <a:pt x="150" y="5999"/>
                      <a:pt x="449" y="5237"/>
                    </a:cubicBezTo>
                    <a:cubicBezTo>
                      <a:pt x="750" y="4478"/>
                      <a:pt x="1150" y="3797"/>
                      <a:pt x="1649" y="3199"/>
                    </a:cubicBezTo>
                    <a:cubicBezTo>
                      <a:pt x="2148" y="2597"/>
                      <a:pt x="2716" y="2086"/>
                      <a:pt x="3346" y="1663"/>
                    </a:cubicBezTo>
                    <a:cubicBezTo>
                      <a:pt x="3977" y="1239"/>
                      <a:pt x="4615" y="897"/>
                      <a:pt x="5260" y="632"/>
                    </a:cubicBezTo>
                    <a:cubicBezTo>
                      <a:pt x="5832" y="409"/>
                      <a:pt x="6411" y="248"/>
                      <a:pt x="7002" y="149"/>
                    </a:cubicBezTo>
                    <a:cubicBezTo>
                      <a:pt x="7590" y="48"/>
                      <a:pt x="8179" y="0"/>
                      <a:pt x="8765" y="0"/>
                    </a:cubicBezTo>
                    <a:moveTo>
                      <a:pt x="8765" y="2160"/>
                    </a:moveTo>
                    <a:cubicBezTo>
                      <a:pt x="8268" y="2160"/>
                      <a:pt x="7774" y="2202"/>
                      <a:pt x="7277" y="2281"/>
                    </a:cubicBezTo>
                    <a:cubicBezTo>
                      <a:pt x="6783" y="2366"/>
                      <a:pt x="6286" y="2510"/>
                      <a:pt x="5790" y="2719"/>
                    </a:cubicBezTo>
                    <a:cubicBezTo>
                      <a:pt x="5347" y="2877"/>
                      <a:pt x="4886" y="3111"/>
                      <a:pt x="4410" y="3419"/>
                    </a:cubicBezTo>
                    <a:cubicBezTo>
                      <a:pt x="3933" y="3727"/>
                      <a:pt x="3502" y="4085"/>
                      <a:pt x="3113" y="4500"/>
                    </a:cubicBezTo>
                    <a:cubicBezTo>
                      <a:pt x="2727" y="4915"/>
                      <a:pt x="2412" y="5390"/>
                      <a:pt x="2167" y="5926"/>
                    </a:cubicBezTo>
                    <a:cubicBezTo>
                      <a:pt x="1925" y="6463"/>
                      <a:pt x="1802" y="7056"/>
                      <a:pt x="1802" y="7702"/>
                    </a:cubicBezTo>
                    <a:cubicBezTo>
                      <a:pt x="1802" y="8355"/>
                      <a:pt x="1915" y="8925"/>
                      <a:pt x="2146" y="9422"/>
                    </a:cubicBezTo>
                    <a:cubicBezTo>
                      <a:pt x="2374" y="9919"/>
                      <a:pt x="2666" y="10362"/>
                      <a:pt x="3017" y="10758"/>
                    </a:cubicBezTo>
                    <a:cubicBezTo>
                      <a:pt x="3372" y="11156"/>
                      <a:pt x="3763" y="11509"/>
                      <a:pt x="4196" y="11811"/>
                    </a:cubicBezTo>
                    <a:cubicBezTo>
                      <a:pt x="4629" y="12121"/>
                      <a:pt x="5051" y="12406"/>
                      <a:pt x="5465" y="12678"/>
                    </a:cubicBezTo>
                    <a:lnTo>
                      <a:pt x="5239" y="14177"/>
                    </a:lnTo>
                    <a:cubicBezTo>
                      <a:pt x="5486" y="14019"/>
                      <a:pt x="5724" y="13827"/>
                      <a:pt x="5954" y="13609"/>
                    </a:cubicBezTo>
                    <a:cubicBezTo>
                      <a:pt x="6183" y="13395"/>
                      <a:pt x="6406" y="13189"/>
                      <a:pt x="6625" y="12988"/>
                    </a:cubicBezTo>
                    <a:cubicBezTo>
                      <a:pt x="6978" y="13042"/>
                      <a:pt x="7334" y="13098"/>
                      <a:pt x="7694" y="13152"/>
                    </a:cubicBezTo>
                    <a:cubicBezTo>
                      <a:pt x="8056" y="13208"/>
                      <a:pt x="8412" y="13231"/>
                      <a:pt x="8765" y="13231"/>
                    </a:cubicBezTo>
                    <a:cubicBezTo>
                      <a:pt x="9779" y="13231"/>
                      <a:pt x="10770" y="13048"/>
                      <a:pt x="11740" y="12678"/>
                    </a:cubicBezTo>
                    <a:cubicBezTo>
                      <a:pt x="12196" y="12517"/>
                      <a:pt x="12665" y="12280"/>
                      <a:pt x="13138" y="11978"/>
                    </a:cubicBezTo>
                    <a:cubicBezTo>
                      <a:pt x="13609" y="11670"/>
                      <a:pt x="14039" y="11306"/>
                      <a:pt x="14421" y="10879"/>
                    </a:cubicBezTo>
                    <a:cubicBezTo>
                      <a:pt x="14804" y="10459"/>
                      <a:pt x="15120" y="9981"/>
                      <a:pt x="15369" y="9453"/>
                    </a:cubicBezTo>
                    <a:cubicBezTo>
                      <a:pt x="15616" y="8928"/>
                      <a:pt x="15739" y="8344"/>
                      <a:pt x="15739" y="7703"/>
                    </a:cubicBezTo>
                    <a:cubicBezTo>
                      <a:pt x="15739" y="7056"/>
                      <a:pt x="15616" y="6463"/>
                      <a:pt x="15369" y="5927"/>
                    </a:cubicBezTo>
                    <a:cubicBezTo>
                      <a:pt x="15120" y="5390"/>
                      <a:pt x="14804" y="4916"/>
                      <a:pt x="14421" y="4501"/>
                    </a:cubicBezTo>
                    <a:cubicBezTo>
                      <a:pt x="14039" y="4086"/>
                      <a:pt x="13611" y="3727"/>
                      <a:pt x="13143" y="3419"/>
                    </a:cubicBezTo>
                    <a:cubicBezTo>
                      <a:pt x="12674" y="3112"/>
                      <a:pt x="12206" y="2877"/>
                      <a:pt x="11740" y="2719"/>
                    </a:cubicBezTo>
                    <a:cubicBezTo>
                      <a:pt x="11267" y="2510"/>
                      <a:pt x="10779" y="2366"/>
                      <a:pt x="10281" y="2281"/>
                    </a:cubicBezTo>
                    <a:cubicBezTo>
                      <a:pt x="9782" y="2202"/>
                      <a:pt x="9278" y="2160"/>
                      <a:pt x="8765" y="2160"/>
                    </a:cubicBezTo>
                    <a:moveTo>
                      <a:pt x="21599" y="11746"/>
                    </a:moveTo>
                    <a:cubicBezTo>
                      <a:pt x="21599" y="12429"/>
                      <a:pt x="21505" y="13075"/>
                      <a:pt x="21322" y="13671"/>
                    </a:cubicBezTo>
                    <a:cubicBezTo>
                      <a:pt x="21138" y="14273"/>
                      <a:pt x="20889" y="14829"/>
                      <a:pt x="20573" y="15340"/>
                    </a:cubicBezTo>
                    <a:cubicBezTo>
                      <a:pt x="20258" y="15854"/>
                      <a:pt x="19891" y="16323"/>
                      <a:pt x="19474" y="16746"/>
                    </a:cubicBezTo>
                    <a:cubicBezTo>
                      <a:pt x="19057" y="17172"/>
                      <a:pt x="18613" y="17542"/>
                      <a:pt x="18140" y="17856"/>
                    </a:cubicBezTo>
                    <a:cubicBezTo>
                      <a:pt x="18245" y="18505"/>
                      <a:pt x="18377" y="19030"/>
                      <a:pt x="18540" y="19440"/>
                    </a:cubicBezTo>
                    <a:cubicBezTo>
                      <a:pt x="18702" y="19841"/>
                      <a:pt x="18973" y="20275"/>
                      <a:pt x="19356" y="20736"/>
                    </a:cubicBezTo>
                    <a:cubicBezTo>
                      <a:pt x="19401" y="20789"/>
                      <a:pt x="19453" y="20857"/>
                      <a:pt x="19509" y="20930"/>
                    </a:cubicBezTo>
                    <a:cubicBezTo>
                      <a:pt x="19566" y="21007"/>
                      <a:pt x="19592" y="21091"/>
                      <a:pt x="19592" y="21182"/>
                    </a:cubicBezTo>
                    <a:cubicBezTo>
                      <a:pt x="19592" y="21326"/>
                      <a:pt x="19554" y="21430"/>
                      <a:pt x="19474" y="21498"/>
                    </a:cubicBezTo>
                    <a:cubicBezTo>
                      <a:pt x="19396" y="21568"/>
                      <a:pt x="19305" y="21599"/>
                      <a:pt x="19199" y="21599"/>
                    </a:cubicBezTo>
                    <a:cubicBezTo>
                      <a:pt x="19048" y="21599"/>
                      <a:pt x="18888" y="21571"/>
                      <a:pt x="18714" y="21526"/>
                    </a:cubicBezTo>
                    <a:cubicBezTo>
                      <a:pt x="18542" y="21472"/>
                      <a:pt x="18387" y="21433"/>
                      <a:pt x="18253" y="21396"/>
                    </a:cubicBezTo>
                    <a:cubicBezTo>
                      <a:pt x="16854" y="21026"/>
                      <a:pt x="15593" y="20329"/>
                      <a:pt x="14468" y="19301"/>
                    </a:cubicBezTo>
                    <a:cubicBezTo>
                      <a:pt x="14190" y="19338"/>
                      <a:pt x="13917" y="19369"/>
                      <a:pt x="13651" y="19394"/>
                    </a:cubicBezTo>
                    <a:cubicBezTo>
                      <a:pt x="13383" y="19423"/>
                      <a:pt x="13112" y="19439"/>
                      <a:pt x="12832" y="19439"/>
                    </a:cubicBezTo>
                    <a:cubicBezTo>
                      <a:pt x="11865" y="19439"/>
                      <a:pt x="10909" y="19293"/>
                      <a:pt x="9972" y="19002"/>
                    </a:cubicBezTo>
                    <a:cubicBezTo>
                      <a:pt x="9031" y="18717"/>
                      <a:pt x="8146" y="18279"/>
                      <a:pt x="7312" y="17692"/>
                    </a:cubicBezTo>
                    <a:lnTo>
                      <a:pt x="7616" y="17474"/>
                    </a:lnTo>
                    <a:cubicBezTo>
                      <a:pt x="8000" y="17531"/>
                      <a:pt x="8381" y="17559"/>
                      <a:pt x="8765" y="17559"/>
                    </a:cubicBezTo>
                    <a:cubicBezTo>
                      <a:pt x="10245" y="17559"/>
                      <a:pt x="11676" y="17279"/>
                      <a:pt x="13058" y="16720"/>
                    </a:cubicBezTo>
                    <a:cubicBezTo>
                      <a:pt x="13891" y="16387"/>
                      <a:pt x="14684" y="15935"/>
                      <a:pt x="15435" y="15374"/>
                    </a:cubicBezTo>
                    <a:cubicBezTo>
                      <a:pt x="16186" y="14812"/>
                      <a:pt x="16852" y="14148"/>
                      <a:pt x="17431" y="13380"/>
                    </a:cubicBezTo>
                    <a:cubicBezTo>
                      <a:pt x="18008" y="12618"/>
                      <a:pt x="18469" y="11759"/>
                      <a:pt x="18815" y="10814"/>
                    </a:cubicBezTo>
                    <a:cubicBezTo>
                      <a:pt x="19161" y="9865"/>
                      <a:pt x="19335" y="8831"/>
                      <a:pt x="19335" y="7702"/>
                    </a:cubicBezTo>
                    <a:cubicBezTo>
                      <a:pt x="19335" y="7332"/>
                      <a:pt x="19312" y="6957"/>
                      <a:pt x="19267" y="6567"/>
                    </a:cubicBezTo>
                    <a:cubicBezTo>
                      <a:pt x="19943" y="7216"/>
                      <a:pt x="20500" y="7979"/>
                      <a:pt x="20940" y="8854"/>
                    </a:cubicBezTo>
                    <a:cubicBezTo>
                      <a:pt x="21378" y="9727"/>
                      <a:pt x="21599" y="10692"/>
                      <a:pt x="21599" y="11746"/>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22" name="AutoShape 75"/>
              <p:cNvSpPr/>
              <p:nvPr/>
            </p:nvSpPr>
            <p:spPr bwMode="auto">
              <a:xfrm>
                <a:off x="9959750" y="5622719"/>
                <a:ext cx="272826"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5" y="0"/>
                    </a:moveTo>
                    <a:cubicBezTo>
                      <a:pt x="20300" y="0"/>
                      <a:pt x="20721" y="211"/>
                      <a:pt x="21073" y="631"/>
                    </a:cubicBezTo>
                    <a:cubicBezTo>
                      <a:pt x="21423" y="1054"/>
                      <a:pt x="21599" y="1565"/>
                      <a:pt x="21599" y="2165"/>
                    </a:cubicBezTo>
                    <a:lnTo>
                      <a:pt x="21599" y="19432"/>
                    </a:lnTo>
                    <a:cubicBezTo>
                      <a:pt x="21599" y="20022"/>
                      <a:pt x="21423" y="20533"/>
                      <a:pt x="21073" y="20956"/>
                    </a:cubicBezTo>
                    <a:cubicBezTo>
                      <a:pt x="20721" y="21385"/>
                      <a:pt x="20300" y="21599"/>
                      <a:pt x="19805" y="21599"/>
                    </a:cubicBezTo>
                    <a:lnTo>
                      <a:pt x="1804" y="21599"/>
                    </a:lnTo>
                    <a:cubicBezTo>
                      <a:pt x="1312" y="21599"/>
                      <a:pt x="888" y="21388"/>
                      <a:pt x="533" y="20965"/>
                    </a:cubicBezTo>
                    <a:cubicBezTo>
                      <a:pt x="176" y="20545"/>
                      <a:pt x="0" y="20034"/>
                      <a:pt x="0" y="19432"/>
                    </a:cubicBezTo>
                    <a:lnTo>
                      <a:pt x="0" y="2165"/>
                    </a:lnTo>
                    <a:cubicBezTo>
                      <a:pt x="0" y="1574"/>
                      <a:pt x="176" y="1066"/>
                      <a:pt x="526" y="637"/>
                    </a:cubicBezTo>
                    <a:cubicBezTo>
                      <a:pt x="878" y="211"/>
                      <a:pt x="1304" y="0"/>
                      <a:pt x="1804" y="0"/>
                    </a:cubicBezTo>
                    <a:lnTo>
                      <a:pt x="19805" y="0"/>
                    </a:lnTo>
                    <a:close/>
                    <a:moveTo>
                      <a:pt x="19805" y="2165"/>
                    </a:moveTo>
                    <a:lnTo>
                      <a:pt x="1804" y="2165"/>
                    </a:lnTo>
                    <a:lnTo>
                      <a:pt x="1804" y="5930"/>
                    </a:lnTo>
                    <a:lnTo>
                      <a:pt x="19805" y="5930"/>
                    </a:lnTo>
                    <a:lnTo>
                      <a:pt x="19805" y="2165"/>
                    </a:lnTo>
                    <a:close/>
                    <a:moveTo>
                      <a:pt x="19805" y="11347"/>
                    </a:moveTo>
                    <a:lnTo>
                      <a:pt x="1804" y="11347"/>
                    </a:lnTo>
                    <a:lnTo>
                      <a:pt x="1804" y="19432"/>
                    </a:lnTo>
                    <a:lnTo>
                      <a:pt x="19805" y="19432"/>
                    </a:lnTo>
                    <a:lnTo>
                      <a:pt x="19805" y="11347"/>
                    </a:lnTo>
                    <a:close/>
                    <a:moveTo>
                      <a:pt x="6646" y="18083"/>
                    </a:moveTo>
                    <a:lnTo>
                      <a:pt x="3047" y="18083"/>
                    </a:lnTo>
                    <a:lnTo>
                      <a:pt x="3047" y="16465"/>
                    </a:lnTo>
                    <a:lnTo>
                      <a:pt x="6646" y="16465"/>
                    </a:lnTo>
                    <a:lnTo>
                      <a:pt x="6646" y="18083"/>
                    </a:lnTo>
                    <a:close/>
                    <a:moveTo>
                      <a:pt x="13149" y="18083"/>
                    </a:moveTo>
                    <a:lnTo>
                      <a:pt x="7922" y="18083"/>
                    </a:lnTo>
                    <a:lnTo>
                      <a:pt x="7922" y="16465"/>
                    </a:lnTo>
                    <a:lnTo>
                      <a:pt x="13149" y="16465"/>
                    </a:lnTo>
                    <a:lnTo>
                      <a:pt x="13149" y="18083"/>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23" name="AutoShape 78"/>
              <p:cNvSpPr/>
              <p:nvPr/>
            </p:nvSpPr>
            <p:spPr bwMode="auto">
              <a:xfrm>
                <a:off x="6649754" y="562111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42" y="11869"/>
                    </a:moveTo>
                    <a:cubicBezTo>
                      <a:pt x="21267" y="11869"/>
                      <a:pt x="21374" y="11922"/>
                      <a:pt x="21465" y="12024"/>
                    </a:cubicBezTo>
                    <a:cubicBezTo>
                      <a:pt x="21553" y="12127"/>
                      <a:pt x="21599" y="12256"/>
                      <a:pt x="21599" y="12418"/>
                    </a:cubicBezTo>
                    <a:lnTo>
                      <a:pt x="21599" y="21053"/>
                    </a:lnTo>
                    <a:cubicBezTo>
                      <a:pt x="21599" y="21414"/>
                      <a:pt x="21448" y="21599"/>
                      <a:pt x="21142" y="21599"/>
                    </a:cubicBezTo>
                    <a:lnTo>
                      <a:pt x="457" y="21599"/>
                    </a:lnTo>
                    <a:cubicBezTo>
                      <a:pt x="151" y="21599"/>
                      <a:pt x="0" y="21417"/>
                      <a:pt x="0" y="21053"/>
                    </a:cubicBezTo>
                    <a:lnTo>
                      <a:pt x="0" y="12418"/>
                    </a:lnTo>
                    <a:cubicBezTo>
                      <a:pt x="0" y="12268"/>
                      <a:pt x="44" y="12139"/>
                      <a:pt x="134" y="12030"/>
                    </a:cubicBezTo>
                    <a:cubicBezTo>
                      <a:pt x="225" y="11924"/>
                      <a:pt x="332" y="11869"/>
                      <a:pt x="457" y="11869"/>
                    </a:cubicBezTo>
                    <a:lnTo>
                      <a:pt x="3140" y="11869"/>
                    </a:lnTo>
                    <a:cubicBezTo>
                      <a:pt x="3265" y="11869"/>
                      <a:pt x="3373" y="11921"/>
                      <a:pt x="3464" y="12024"/>
                    </a:cubicBezTo>
                    <a:cubicBezTo>
                      <a:pt x="3552" y="12127"/>
                      <a:pt x="3598" y="12256"/>
                      <a:pt x="3598" y="12418"/>
                    </a:cubicBezTo>
                    <a:lnTo>
                      <a:pt x="3598" y="17282"/>
                    </a:lnTo>
                    <a:lnTo>
                      <a:pt x="18001" y="17282"/>
                    </a:lnTo>
                    <a:lnTo>
                      <a:pt x="18001" y="12418"/>
                    </a:lnTo>
                    <a:cubicBezTo>
                      <a:pt x="18001" y="12268"/>
                      <a:pt x="18047" y="12139"/>
                      <a:pt x="18135" y="12030"/>
                    </a:cubicBezTo>
                    <a:cubicBezTo>
                      <a:pt x="18226" y="11924"/>
                      <a:pt x="18334" y="11868"/>
                      <a:pt x="18459" y="11868"/>
                    </a:cubicBezTo>
                    <a:lnTo>
                      <a:pt x="21142" y="11868"/>
                    </a:lnTo>
                    <a:close/>
                    <a:moveTo>
                      <a:pt x="4242" y="8873"/>
                    </a:moveTo>
                    <a:cubicBezTo>
                      <a:pt x="4063" y="8658"/>
                      <a:pt x="3997" y="8470"/>
                      <a:pt x="4049" y="8317"/>
                    </a:cubicBezTo>
                    <a:cubicBezTo>
                      <a:pt x="4100" y="8165"/>
                      <a:pt x="4254" y="8085"/>
                      <a:pt x="4511" y="8085"/>
                    </a:cubicBezTo>
                    <a:lnTo>
                      <a:pt x="8110" y="8085"/>
                    </a:lnTo>
                    <a:lnTo>
                      <a:pt x="8110" y="1069"/>
                    </a:lnTo>
                    <a:cubicBezTo>
                      <a:pt x="8110" y="778"/>
                      <a:pt x="8193" y="525"/>
                      <a:pt x="8362" y="317"/>
                    </a:cubicBezTo>
                    <a:cubicBezTo>
                      <a:pt x="8529" y="105"/>
                      <a:pt x="8742" y="0"/>
                      <a:pt x="9001" y="0"/>
                    </a:cubicBezTo>
                    <a:lnTo>
                      <a:pt x="12598" y="0"/>
                    </a:lnTo>
                    <a:cubicBezTo>
                      <a:pt x="12857" y="0"/>
                      <a:pt x="13073" y="105"/>
                      <a:pt x="13249" y="317"/>
                    </a:cubicBezTo>
                    <a:cubicBezTo>
                      <a:pt x="13425" y="525"/>
                      <a:pt x="13513" y="778"/>
                      <a:pt x="13513" y="1069"/>
                    </a:cubicBezTo>
                    <a:lnTo>
                      <a:pt x="13513" y="8085"/>
                    </a:lnTo>
                    <a:lnTo>
                      <a:pt x="17110" y="8085"/>
                    </a:lnTo>
                    <a:cubicBezTo>
                      <a:pt x="17352" y="8085"/>
                      <a:pt x="17499" y="8162"/>
                      <a:pt x="17545" y="8317"/>
                    </a:cubicBezTo>
                    <a:cubicBezTo>
                      <a:pt x="17592" y="8473"/>
                      <a:pt x="17528" y="8658"/>
                      <a:pt x="17357" y="8873"/>
                    </a:cubicBezTo>
                    <a:lnTo>
                      <a:pt x="11449" y="15987"/>
                    </a:lnTo>
                    <a:cubicBezTo>
                      <a:pt x="11271" y="16201"/>
                      <a:pt x="11053" y="16307"/>
                      <a:pt x="10798" y="16304"/>
                    </a:cubicBezTo>
                    <a:cubicBezTo>
                      <a:pt x="10546" y="16298"/>
                      <a:pt x="10328" y="16192"/>
                      <a:pt x="10150" y="15987"/>
                    </a:cubicBezTo>
                    <a:lnTo>
                      <a:pt x="4242" y="8873"/>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24" name="AutoShape 79"/>
              <p:cNvSpPr/>
              <p:nvPr/>
            </p:nvSpPr>
            <p:spPr bwMode="auto">
              <a:xfrm>
                <a:off x="7113298" y="5621114"/>
                <a:ext cx="205801" cy="19987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27" y="11039"/>
                    </a:moveTo>
                    <a:lnTo>
                      <a:pt x="19787" y="8346"/>
                    </a:lnTo>
                    <a:lnTo>
                      <a:pt x="19787" y="17288"/>
                    </a:lnTo>
                    <a:cubicBezTo>
                      <a:pt x="19787" y="17878"/>
                      <a:pt x="19689" y="18435"/>
                      <a:pt x="19494" y="18954"/>
                    </a:cubicBezTo>
                    <a:cubicBezTo>
                      <a:pt x="19298" y="19470"/>
                      <a:pt x="19039" y="19928"/>
                      <a:pt x="18711" y="20324"/>
                    </a:cubicBezTo>
                    <a:cubicBezTo>
                      <a:pt x="18383" y="20714"/>
                      <a:pt x="18004" y="21028"/>
                      <a:pt x="17574" y="21256"/>
                    </a:cubicBezTo>
                    <a:cubicBezTo>
                      <a:pt x="17145" y="21485"/>
                      <a:pt x="16681" y="21599"/>
                      <a:pt x="16179" y="21599"/>
                    </a:cubicBezTo>
                    <a:lnTo>
                      <a:pt x="3593" y="21599"/>
                    </a:lnTo>
                    <a:cubicBezTo>
                      <a:pt x="3101" y="21599"/>
                      <a:pt x="2634" y="21485"/>
                      <a:pt x="2193" y="21256"/>
                    </a:cubicBezTo>
                    <a:cubicBezTo>
                      <a:pt x="1753" y="21028"/>
                      <a:pt x="1372" y="20711"/>
                      <a:pt x="1051" y="20324"/>
                    </a:cubicBezTo>
                    <a:cubicBezTo>
                      <a:pt x="733" y="19928"/>
                      <a:pt x="476" y="19470"/>
                      <a:pt x="286" y="18954"/>
                    </a:cubicBezTo>
                    <a:cubicBezTo>
                      <a:pt x="95" y="18432"/>
                      <a:pt x="0" y="17878"/>
                      <a:pt x="0" y="17288"/>
                    </a:cubicBezTo>
                    <a:lnTo>
                      <a:pt x="0" y="4340"/>
                    </a:lnTo>
                    <a:cubicBezTo>
                      <a:pt x="0" y="3751"/>
                      <a:pt x="95" y="3193"/>
                      <a:pt x="286" y="2662"/>
                    </a:cubicBezTo>
                    <a:cubicBezTo>
                      <a:pt x="476" y="2134"/>
                      <a:pt x="733" y="1677"/>
                      <a:pt x="1051" y="1293"/>
                    </a:cubicBezTo>
                    <a:cubicBezTo>
                      <a:pt x="1372" y="914"/>
                      <a:pt x="1753" y="607"/>
                      <a:pt x="2193" y="378"/>
                    </a:cubicBezTo>
                    <a:cubicBezTo>
                      <a:pt x="2634" y="149"/>
                      <a:pt x="3101" y="35"/>
                      <a:pt x="3593" y="35"/>
                    </a:cubicBezTo>
                    <a:lnTo>
                      <a:pt x="16179" y="35"/>
                    </a:lnTo>
                    <a:cubicBezTo>
                      <a:pt x="16211" y="35"/>
                      <a:pt x="16253" y="40"/>
                      <a:pt x="16304" y="46"/>
                    </a:cubicBezTo>
                    <a:cubicBezTo>
                      <a:pt x="16355" y="58"/>
                      <a:pt x="16395" y="64"/>
                      <a:pt x="16426" y="64"/>
                    </a:cubicBezTo>
                    <a:lnTo>
                      <a:pt x="14191" y="2745"/>
                    </a:lnTo>
                    <a:lnTo>
                      <a:pt x="3593" y="2745"/>
                    </a:lnTo>
                    <a:cubicBezTo>
                      <a:pt x="3226" y="2745"/>
                      <a:pt x="2913" y="2900"/>
                      <a:pt x="2651" y="3214"/>
                    </a:cubicBezTo>
                    <a:cubicBezTo>
                      <a:pt x="2389" y="3528"/>
                      <a:pt x="2260" y="3906"/>
                      <a:pt x="2260" y="4343"/>
                    </a:cubicBezTo>
                    <a:lnTo>
                      <a:pt x="2260" y="17288"/>
                    </a:lnTo>
                    <a:cubicBezTo>
                      <a:pt x="2260" y="17728"/>
                      <a:pt x="2389" y="18107"/>
                      <a:pt x="2651" y="18423"/>
                    </a:cubicBezTo>
                    <a:cubicBezTo>
                      <a:pt x="2913" y="18731"/>
                      <a:pt x="3226" y="18893"/>
                      <a:pt x="3593" y="18893"/>
                    </a:cubicBezTo>
                    <a:lnTo>
                      <a:pt x="16179" y="18893"/>
                    </a:lnTo>
                    <a:cubicBezTo>
                      <a:pt x="16546" y="18893"/>
                      <a:pt x="16864" y="18731"/>
                      <a:pt x="17128" y="18423"/>
                    </a:cubicBezTo>
                    <a:cubicBezTo>
                      <a:pt x="17395" y="18110"/>
                      <a:pt x="17527" y="17731"/>
                      <a:pt x="17527" y="17288"/>
                    </a:cubicBezTo>
                    <a:lnTo>
                      <a:pt x="17527" y="11039"/>
                    </a:lnTo>
                    <a:close/>
                    <a:moveTo>
                      <a:pt x="18875" y="6393"/>
                    </a:moveTo>
                    <a:lnTo>
                      <a:pt x="11251" y="15534"/>
                    </a:lnTo>
                    <a:lnTo>
                      <a:pt x="7386" y="17054"/>
                    </a:lnTo>
                    <a:lnTo>
                      <a:pt x="8651" y="12432"/>
                    </a:lnTo>
                    <a:lnTo>
                      <a:pt x="16287" y="3278"/>
                    </a:lnTo>
                    <a:lnTo>
                      <a:pt x="18875" y="6393"/>
                    </a:lnTo>
                    <a:close/>
                    <a:moveTo>
                      <a:pt x="16524" y="5607"/>
                    </a:moveTo>
                    <a:cubicBezTo>
                      <a:pt x="16664" y="5440"/>
                      <a:pt x="16664" y="5281"/>
                      <a:pt x="16524" y="5114"/>
                    </a:cubicBezTo>
                    <a:cubicBezTo>
                      <a:pt x="16382" y="4964"/>
                      <a:pt x="16245" y="4964"/>
                      <a:pt x="16113" y="5114"/>
                    </a:cubicBezTo>
                    <a:lnTo>
                      <a:pt x="10140" y="12273"/>
                    </a:lnTo>
                    <a:cubicBezTo>
                      <a:pt x="10001" y="12446"/>
                      <a:pt x="10001" y="12610"/>
                      <a:pt x="10140" y="12766"/>
                    </a:cubicBezTo>
                    <a:cubicBezTo>
                      <a:pt x="10189" y="12839"/>
                      <a:pt x="10255" y="12880"/>
                      <a:pt x="10341" y="12880"/>
                    </a:cubicBezTo>
                    <a:cubicBezTo>
                      <a:pt x="10419" y="12880"/>
                      <a:pt x="10480" y="12839"/>
                      <a:pt x="10527" y="12766"/>
                    </a:cubicBezTo>
                    <a:lnTo>
                      <a:pt x="16524" y="5607"/>
                    </a:lnTo>
                    <a:close/>
                    <a:moveTo>
                      <a:pt x="21274" y="1677"/>
                    </a:moveTo>
                    <a:cubicBezTo>
                      <a:pt x="21485" y="1947"/>
                      <a:pt x="21592" y="2255"/>
                      <a:pt x="21597" y="2610"/>
                    </a:cubicBezTo>
                    <a:cubicBezTo>
                      <a:pt x="21600" y="2959"/>
                      <a:pt x="21492" y="3269"/>
                      <a:pt x="21274" y="3542"/>
                    </a:cubicBezTo>
                    <a:lnTo>
                      <a:pt x="20161" y="4830"/>
                    </a:lnTo>
                    <a:lnTo>
                      <a:pt x="17574" y="1724"/>
                    </a:lnTo>
                    <a:lnTo>
                      <a:pt x="18652" y="407"/>
                    </a:lnTo>
                    <a:cubicBezTo>
                      <a:pt x="18880" y="137"/>
                      <a:pt x="19144" y="0"/>
                      <a:pt x="19447" y="0"/>
                    </a:cubicBezTo>
                    <a:cubicBezTo>
                      <a:pt x="19753" y="0"/>
                      <a:pt x="20005" y="137"/>
                      <a:pt x="20208" y="407"/>
                    </a:cubicBezTo>
                    <a:lnTo>
                      <a:pt x="20748" y="1038"/>
                    </a:lnTo>
                    <a:lnTo>
                      <a:pt x="21274" y="1677"/>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25" name="AutoShape 80"/>
              <p:cNvSpPr/>
              <p:nvPr/>
            </p:nvSpPr>
            <p:spPr bwMode="auto">
              <a:xfrm>
                <a:off x="7577665" y="5621114"/>
                <a:ext cx="225475"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5" y="0"/>
                    </a:moveTo>
                    <a:cubicBezTo>
                      <a:pt x="20632" y="0"/>
                      <a:pt x="20946" y="161"/>
                      <a:pt x="21208" y="475"/>
                    </a:cubicBezTo>
                    <a:cubicBezTo>
                      <a:pt x="21470" y="795"/>
                      <a:pt x="21599" y="1174"/>
                      <a:pt x="21599" y="1618"/>
                    </a:cubicBezTo>
                    <a:lnTo>
                      <a:pt x="21599" y="19981"/>
                    </a:lnTo>
                    <a:cubicBezTo>
                      <a:pt x="21599" y="20422"/>
                      <a:pt x="21470" y="20800"/>
                      <a:pt x="21208" y="21118"/>
                    </a:cubicBezTo>
                    <a:cubicBezTo>
                      <a:pt x="20946" y="21438"/>
                      <a:pt x="20632" y="21599"/>
                      <a:pt x="20265" y="21599"/>
                    </a:cubicBezTo>
                    <a:lnTo>
                      <a:pt x="1346" y="21599"/>
                    </a:lnTo>
                    <a:cubicBezTo>
                      <a:pt x="979" y="21599"/>
                      <a:pt x="663" y="21438"/>
                      <a:pt x="396" y="21118"/>
                    </a:cubicBezTo>
                    <a:cubicBezTo>
                      <a:pt x="132" y="20804"/>
                      <a:pt x="0" y="20425"/>
                      <a:pt x="0" y="19981"/>
                    </a:cubicBezTo>
                    <a:lnTo>
                      <a:pt x="0" y="1618"/>
                    </a:lnTo>
                    <a:cubicBezTo>
                      <a:pt x="0" y="1177"/>
                      <a:pt x="132" y="798"/>
                      <a:pt x="396" y="475"/>
                    </a:cubicBezTo>
                    <a:cubicBezTo>
                      <a:pt x="663" y="161"/>
                      <a:pt x="979" y="0"/>
                      <a:pt x="1346" y="0"/>
                    </a:cubicBezTo>
                    <a:lnTo>
                      <a:pt x="20265" y="0"/>
                    </a:lnTo>
                    <a:close/>
                    <a:moveTo>
                      <a:pt x="1802" y="2161"/>
                    </a:moveTo>
                    <a:lnTo>
                      <a:pt x="1802" y="3078"/>
                    </a:lnTo>
                    <a:cubicBezTo>
                      <a:pt x="1802" y="3365"/>
                      <a:pt x="1855" y="3674"/>
                      <a:pt x="1966" y="3994"/>
                    </a:cubicBezTo>
                    <a:cubicBezTo>
                      <a:pt x="2073" y="4314"/>
                      <a:pt x="2213" y="4631"/>
                      <a:pt x="2382" y="4928"/>
                    </a:cubicBezTo>
                    <a:cubicBezTo>
                      <a:pt x="2548" y="5228"/>
                      <a:pt x="2732" y="5507"/>
                      <a:pt x="2933" y="5765"/>
                    </a:cubicBezTo>
                    <a:cubicBezTo>
                      <a:pt x="3131" y="6024"/>
                      <a:pt x="3329" y="6241"/>
                      <a:pt x="3525" y="6420"/>
                    </a:cubicBezTo>
                    <a:cubicBezTo>
                      <a:pt x="4304" y="7131"/>
                      <a:pt x="5085" y="7836"/>
                      <a:pt x="5863" y="8538"/>
                    </a:cubicBezTo>
                    <a:cubicBezTo>
                      <a:pt x="6640" y="9237"/>
                      <a:pt x="7418" y="9948"/>
                      <a:pt x="8202" y="10682"/>
                    </a:cubicBezTo>
                    <a:cubicBezTo>
                      <a:pt x="8356" y="10832"/>
                      <a:pt x="8545" y="11002"/>
                      <a:pt x="8762" y="11211"/>
                    </a:cubicBezTo>
                    <a:cubicBezTo>
                      <a:pt x="8983" y="11410"/>
                      <a:pt x="9208" y="11607"/>
                      <a:pt x="9443" y="11795"/>
                    </a:cubicBezTo>
                    <a:cubicBezTo>
                      <a:pt x="9678" y="11989"/>
                      <a:pt x="9911" y="12156"/>
                      <a:pt x="10141" y="12289"/>
                    </a:cubicBezTo>
                    <a:cubicBezTo>
                      <a:pt x="10371" y="12427"/>
                      <a:pt x="10584" y="12494"/>
                      <a:pt x="10780" y="12494"/>
                    </a:cubicBezTo>
                    <a:lnTo>
                      <a:pt x="10802" y="12494"/>
                    </a:lnTo>
                    <a:lnTo>
                      <a:pt x="10826" y="12494"/>
                    </a:lnTo>
                    <a:cubicBezTo>
                      <a:pt x="11022" y="12494"/>
                      <a:pt x="11235" y="12427"/>
                      <a:pt x="11465" y="12289"/>
                    </a:cubicBezTo>
                    <a:cubicBezTo>
                      <a:pt x="11696" y="12156"/>
                      <a:pt x="11926" y="11989"/>
                      <a:pt x="12156" y="11795"/>
                    </a:cubicBezTo>
                    <a:cubicBezTo>
                      <a:pt x="12386" y="11607"/>
                      <a:pt x="12611" y="11410"/>
                      <a:pt x="12824" y="11211"/>
                    </a:cubicBezTo>
                    <a:cubicBezTo>
                      <a:pt x="13040" y="11005"/>
                      <a:pt x="13228" y="10832"/>
                      <a:pt x="13392" y="10682"/>
                    </a:cubicBezTo>
                    <a:cubicBezTo>
                      <a:pt x="14176" y="9948"/>
                      <a:pt x="14954" y="9231"/>
                      <a:pt x="15731" y="8532"/>
                    </a:cubicBezTo>
                    <a:cubicBezTo>
                      <a:pt x="16509" y="7827"/>
                      <a:pt x="17288" y="7122"/>
                      <a:pt x="18071" y="6420"/>
                    </a:cubicBezTo>
                    <a:cubicBezTo>
                      <a:pt x="18265" y="6253"/>
                      <a:pt x="18463" y="6035"/>
                      <a:pt x="18661" y="5771"/>
                    </a:cubicBezTo>
                    <a:cubicBezTo>
                      <a:pt x="18862" y="5507"/>
                      <a:pt x="19043" y="5225"/>
                      <a:pt x="19212" y="4928"/>
                    </a:cubicBezTo>
                    <a:cubicBezTo>
                      <a:pt x="19381" y="4628"/>
                      <a:pt x="19521" y="4314"/>
                      <a:pt x="19636" y="3994"/>
                    </a:cubicBezTo>
                    <a:cubicBezTo>
                      <a:pt x="19748" y="3674"/>
                      <a:pt x="19805" y="3362"/>
                      <a:pt x="19805" y="3078"/>
                    </a:cubicBezTo>
                    <a:lnTo>
                      <a:pt x="19805" y="2161"/>
                    </a:lnTo>
                    <a:lnTo>
                      <a:pt x="1802" y="2161"/>
                    </a:lnTo>
                    <a:close/>
                    <a:moveTo>
                      <a:pt x="19805" y="19429"/>
                    </a:moveTo>
                    <a:lnTo>
                      <a:pt x="19805" y="7451"/>
                    </a:lnTo>
                    <a:cubicBezTo>
                      <a:pt x="19562" y="7745"/>
                      <a:pt x="19337" y="7974"/>
                      <a:pt x="19124" y="8150"/>
                    </a:cubicBezTo>
                    <a:cubicBezTo>
                      <a:pt x="18297" y="8902"/>
                      <a:pt x="17467" y="9648"/>
                      <a:pt x="16634" y="10394"/>
                    </a:cubicBezTo>
                    <a:cubicBezTo>
                      <a:pt x="15802" y="11140"/>
                      <a:pt x="14977" y="11910"/>
                      <a:pt x="14154" y="12694"/>
                    </a:cubicBezTo>
                    <a:cubicBezTo>
                      <a:pt x="13679" y="13152"/>
                      <a:pt x="13165" y="13596"/>
                      <a:pt x="12614" y="14013"/>
                    </a:cubicBezTo>
                    <a:cubicBezTo>
                      <a:pt x="12063" y="14439"/>
                      <a:pt x="11451" y="14650"/>
                      <a:pt x="10780" y="14650"/>
                    </a:cubicBezTo>
                    <a:cubicBezTo>
                      <a:pt x="10138" y="14650"/>
                      <a:pt x="9541" y="14438"/>
                      <a:pt x="8988" y="14013"/>
                    </a:cubicBezTo>
                    <a:cubicBezTo>
                      <a:pt x="8432" y="13593"/>
                      <a:pt x="7915" y="13152"/>
                      <a:pt x="7440" y="12694"/>
                    </a:cubicBezTo>
                    <a:cubicBezTo>
                      <a:pt x="6627" y="11907"/>
                      <a:pt x="5802" y="11140"/>
                      <a:pt x="4965" y="10388"/>
                    </a:cubicBezTo>
                    <a:cubicBezTo>
                      <a:pt x="4130" y="9636"/>
                      <a:pt x="3298" y="8896"/>
                      <a:pt x="2470" y="8150"/>
                    </a:cubicBezTo>
                    <a:cubicBezTo>
                      <a:pt x="2257" y="7989"/>
                      <a:pt x="2037" y="7748"/>
                      <a:pt x="1802" y="7451"/>
                    </a:cubicBezTo>
                    <a:lnTo>
                      <a:pt x="1802" y="19429"/>
                    </a:lnTo>
                    <a:lnTo>
                      <a:pt x="19805" y="1942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26" name="AutoShape 81"/>
              <p:cNvSpPr/>
              <p:nvPr/>
            </p:nvSpPr>
            <p:spPr bwMode="auto">
              <a:xfrm>
                <a:off x="8061706" y="5621114"/>
                <a:ext cx="248023"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599"/>
                      <a:pt x="20265" y="21599"/>
                    </a:cubicBezTo>
                    <a:lnTo>
                      <a:pt x="1346" y="21599"/>
                    </a:lnTo>
                    <a:cubicBezTo>
                      <a:pt x="979" y="21599"/>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27" name="AutoShape 82"/>
              <p:cNvSpPr/>
              <p:nvPr/>
            </p:nvSpPr>
            <p:spPr bwMode="auto">
              <a:xfrm>
                <a:off x="10955508" y="5573822"/>
                <a:ext cx="249019"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grpSp>
        <p:grpSp>
          <p:nvGrpSpPr>
            <p:cNvPr id="293" name="组合 292"/>
            <p:cNvGrpSpPr/>
            <p:nvPr/>
          </p:nvGrpSpPr>
          <p:grpSpPr>
            <a:xfrm>
              <a:off x="2208470" y="2942338"/>
              <a:ext cx="9013735" cy="275611"/>
              <a:chOff x="2192545" y="5939061"/>
              <a:chExt cx="9013735" cy="275611"/>
            </a:xfrm>
            <a:grpFill/>
          </p:grpSpPr>
          <p:sp>
            <p:nvSpPr>
              <p:cNvPr id="390" name="AutoShape 28"/>
              <p:cNvSpPr/>
              <p:nvPr/>
            </p:nvSpPr>
            <p:spPr bwMode="auto">
              <a:xfrm>
                <a:off x="2192545" y="5961468"/>
                <a:ext cx="205801" cy="199878"/>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91" name="AutoShape 29"/>
              <p:cNvSpPr/>
              <p:nvPr/>
            </p:nvSpPr>
            <p:spPr bwMode="auto">
              <a:xfrm>
                <a:off x="2674517" y="596708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92" name="AutoShape 30"/>
              <p:cNvSpPr/>
              <p:nvPr/>
            </p:nvSpPr>
            <p:spPr bwMode="auto">
              <a:xfrm>
                <a:off x="3156489" y="596146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19"/>
                    </a:moveTo>
                    <a:cubicBezTo>
                      <a:pt x="20630" y="3219"/>
                      <a:pt x="20943" y="3384"/>
                      <a:pt x="21205" y="3713"/>
                    </a:cubicBezTo>
                    <a:cubicBezTo>
                      <a:pt x="21467" y="4039"/>
                      <a:pt x="21599" y="4424"/>
                      <a:pt x="21599" y="4867"/>
                    </a:cubicBezTo>
                    <a:lnTo>
                      <a:pt x="21599" y="19981"/>
                    </a:lnTo>
                    <a:cubicBezTo>
                      <a:pt x="21599" y="20422"/>
                      <a:pt x="21467" y="20800"/>
                      <a:pt x="21205" y="21124"/>
                    </a:cubicBezTo>
                    <a:cubicBezTo>
                      <a:pt x="20943" y="21441"/>
                      <a:pt x="20630" y="21599"/>
                      <a:pt x="20263" y="21599"/>
                    </a:cubicBezTo>
                    <a:lnTo>
                      <a:pt x="1346" y="21599"/>
                    </a:lnTo>
                    <a:cubicBezTo>
                      <a:pt x="981" y="21599"/>
                      <a:pt x="663" y="21441"/>
                      <a:pt x="399" y="21124"/>
                    </a:cubicBezTo>
                    <a:cubicBezTo>
                      <a:pt x="132" y="20801"/>
                      <a:pt x="0" y="20422"/>
                      <a:pt x="0" y="19981"/>
                    </a:cubicBezTo>
                    <a:lnTo>
                      <a:pt x="0" y="1615"/>
                    </a:lnTo>
                    <a:cubicBezTo>
                      <a:pt x="0" y="1177"/>
                      <a:pt x="132" y="796"/>
                      <a:pt x="399" y="475"/>
                    </a:cubicBezTo>
                    <a:cubicBezTo>
                      <a:pt x="663" y="158"/>
                      <a:pt x="981" y="0"/>
                      <a:pt x="1346" y="0"/>
                    </a:cubicBezTo>
                    <a:lnTo>
                      <a:pt x="9457" y="0"/>
                    </a:lnTo>
                    <a:cubicBezTo>
                      <a:pt x="9824" y="0"/>
                      <a:pt x="10140" y="158"/>
                      <a:pt x="10407" y="475"/>
                    </a:cubicBezTo>
                    <a:cubicBezTo>
                      <a:pt x="10673" y="796"/>
                      <a:pt x="10806" y="1177"/>
                      <a:pt x="10806" y="1615"/>
                    </a:cubicBezTo>
                    <a:cubicBezTo>
                      <a:pt x="10806" y="2056"/>
                      <a:pt x="10935" y="2435"/>
                      <a:pt x="11197" y="2749"/>
                    </a:cubicBezTo>
                    <a:cubicBezTo>
                      <a:pt x="11459" y="3060"/>
                      <a:pt x="11773" y="3219"/>
                      <a:pt x="12142" y="3219"/>
                    </a:cubicBezTo>
                    <a:lnTo>
                      <a:pt x="20263" y="321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93" name="AutoShape 31"/>
              <p:cNvSpPr/>
              <p:nvPr/>
            </p:nvSpPr>
            <p:spPr bwMode="auto">
              <a:xfrm>
                <a:off x="3638461" y="5961468"/>
                <a:ext cx="22638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276" y="7975"/>
                    </a:moveTo>
                    <a:cubicBezTo>
                      <a:pt x="3988" y="7975"/>
                      <a:pt x="3706" y="8031"/>
                      <a:pt x="3434" y="8148"/>
                    </a:cubicBezTo>
                    <a:cubicBezTo>
                      <a:pt x="3160" y="8266"/>
                      <a:pt x="2903" y="8427"/>
                      <a:pt x="2666" y="8627"/>
                    </a:cubicBezTo>
                    <a:cubicBezTo>
                      <a:pt x="2428" y="8830"/>
                      <a:pt x="2220" y="9071"/>
                      <a:pt x="2044" y="9344"/>
                    </a:cubicBezTo>
                    <a:cubicBezTo>
                      <a:pt x="1867" y="9620"/>
                      <a:pt x="1730" y="9926"/>
                      <a:pt x="1628" y="10252"/>
                    </a:cubicBezTo>
                    <a:lnTo>
                      <a:pt x="0" y="16271"/>
                    </a:lnTo>
                    <a:lnTo>
                      <a:pt x="0" y="1618"/>
                    </a:lnTo>
                    <a:cubicBezTo>
                      <a:pt x="0" y="1177"/>
                      <a:pt x="132" y="796"/>
                      <a:pt x="399" y="478"/>
                    </a:cubicBezTo>
                    <a:cubicBezTo>
                      <a:pt x="663" y="161"/>
                      <a:pt x="981" y="0"/>
                      <a:pt x="1348" y="0"/>
                    </a:cubicBezTo>
                    <a:lnTo>
                      <a:pt x="9459" y="0"/>
                    </a:lnTo>
                    <a:cubicBezTo>
                      <a:pt x="9824" y="0"/>
                      <a:pt x="10140" y="161"/>
                      <a:pt x="10407" y="478"/>
                    </a:cubicBezTo>
                    <a:cubicBezTo>
                      <a:pt x="10673" y="796"/>
                      <a:pt x="10806" y="1177"/>
                      <a:pt x="10806" y="1618"/>
                    </a:cubicBezTo>
                    <a:cubicBezTo>
                      <a:pt x="10806" y="2059"/>
                      <a:pt x="10938" y="2438"/>
                      <a:pt x="11197" y="2749"/>
                    </a:cubicBezTo>
                    <a:cubicBezTo>
                      <a:pt x="11459" y="3063"/>
                      <a:pt x="11773" y="3222"/>
                      <a:pt x="12142" y="3222"/>
                    </a:cubicBezTo>
                    <a:lnTo>
                      <a:pt x="17332" y="3222"/>
                    </a:lnTo>
                    <a:cubicBezTo>
                      <a:pt x="17700" y="3222"/>
                      <a:pt x="18015" y="3384"/>
                      <a:pt x="18277" y="3713"/>
                    </a:cubicBezTo>
                    <a:cubicBezTo>
                      <a:pt x="18539" y="4042"/>
                      <a:pt x="18669" y="4426"/>
                      <a:pt x="18669" y="4867"/>
                    </a:cubicBezTo>
                    <a:lnTo>
                      <a:pt x="18669" y="7975"/>
                    </a:lnTo>
                    <a:lnTo>
                      <a:pt x="4276" y="7975"/>
                    </a:lnTo>
                    <a:close/>
                    <a:moveTo>
                      <a:pt x="21599" y="10140"/>
                    </a:moveTo>
                    <a:lnTo>
                      <a:pt x="18552" y="20800"/>
                    </a:lnTo>
                    <a:cubicBezTo>
                      <a:pt x="18505" y="21015"/>
                      <a:pt x="18385" y="21203"/>
                      <a:pt x="18194" y="21362"/>
                    </a:cubicBezTo>
                    <a:cubicBezTo>
                      <a:pt x="18003" y="21520"/>
                      <a:pt x="17817" y="21599"/>
                      <a:pt x="17638" y="21599"/>
                    </a:cubicBezTo>
                    <a:lnTo>
                      <a:pt x="504" y="21599"/>
                    </a:lnTo>
                    <a:lnTo>
                      <a:pt x="3388" y="10913"/>
                    </a:lnTo>
                    <a:cubicBezTo>
                      <a:pt x="3434" y="10698"/>
                      <a:pt x="3552" y="10516"/>
                      <a:pt x="3745" y="10363"/>
                    </a:cubicBezTo>
                    <a:cubicBezTo>
                      <a:pt x="3936" y="10213"/>
                      <a:pt x="4120" y="10140"/>
                      <a:pt x="4301" y="10140"/>
                    </a:cubicBezTo>
                    <a:lnTo>
                      <a:pt x="21599" y="10140"/>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94" name="AutoShape 32"/>
              <p:cNvSpPr/>
              <p:nvPr/>
            </p:nvSpPr>
            <p:spPr bwMode="auto">
              <a:xfrm>
                <a:off x="9557029" y="5968692"/>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1" y="7569"/>
                    </a:moveTo>
                    <a:cubicBezTo>
                      <a:pt x="21273" y="7569"/>
                      <a:pt x="21379" y="7618"/>
                      <a:pt x="21468" y="7727"/>
                    </a:cubicBezTo>
                    <a:cubicBezTo>
                      <a:pt x="21554" y="7834"/>
                      <a:pt x="21599" y="7958"/>
                      <a:pt x="21599" y="8105"/>
                    </a:cubicBezTo>
                    <a:lnTo>
                      <a:pt x="21599" y="13494"/>
                    </a:lnTo>
                    <a:cubicBezTo>
                      <a:pt x="21599" y="13641"/>
                      <a:pt x="21556" y="13768"/>
                      <a:pt x="21472" y="13872"/>
                    </a:cubicBezTo>
                    <a:cubicBezTo>
                      <a:pt x="21388" y="13978"/>
                      <a:pt x="21280" y="14033"/>
                      <a:pt x="21151" y="14033"/>
                    </a:cubicBezTo>
                    <a:lnTo>
                      <a:pt x="19807" y="14033"/>
                    </a:lnTo>
                    <a:lnTo>
                      <a:pt x="19807" y="19984"/>
                    </a:lnTo>
                    <a:cubicBezTo>
                      <a:pt x="19807" y="20419"/>
                      <a:pt x="19675" y="20796"/>
                      <a:pt x="19411" y="21116"/>
                    </a:cubicBezTo>
                    <a:cubicBezTo>
                      <a:pt x="19144" y="21438"/>
                      <a:pt x="18825" y="21599"/>
                      <a:pt x="18451" y="21599"/>
                    </a:cubicBezTo>
                    <a:lnTo>
                      <a:pt x="3146" y="21599"/>
                    </a:lnTo>
                    <a:cubicBezTo>
                      <a:pt x="2772" y="21599"/>
                      <a:pt x="2455" y="21438"/>
                      <a:pt x="2198" y="21116"/>
                    </a:cubicBezTo>
                    <a:cubicBezTo>
                      <a:pt x="1941" y="20796"/>
                      <a:pt x="1814" y="20419"/>
                      <a:pt x="1814" y="19984"/>
                    </a:cubicBezTo>
                    <a:lnTo>
                      <a:pt x="1814" y="14033"/>
                    </a:lnTo>
                    <a:lnTo>
                      <a:pt x="446" y="14033"/>
                    </a:lnTo>
                    <a:cubicBezTo>
                      <a:pt x="324" y="14033"/>
                      <a:pt x="218" y="13981"/>
                      <a:pt x="132" y="13880"/>
                    </a:cubicBezTo>
                    <a:cubicBezTo>
                      <a:pt x="43" y="13780"/>
                      <a:pt x="0" y="13650"/>
                      <a:pt x="0" y="13494"/>
                    </a:cubicBezTo>
                    <a:lnTo>
                      <a:pt x="0" y="8105"/>
                    </a:lnTo>
                    <a:cubicBezTo>
                      <a:pt x="0" y="7958"/>
                      <a:pt x="43" y="7834"/>
                      <a:pt x="132" y="7727"/>
                    </a:cubicBezTo>
                    <a:cubicBezTo>
                      <a:pt x="218" y="7618"/>
                      <a:pt x="324" y="7569"/>
                      <a:pt x="446" y="7569"/>
                    </a:cubicBezTo>
                    <a:lnTo>
                      <a:pt x="6638" y="7569"/>
                    </a:lnTo>
                    <a:cubicBezTo>
                      <a:pt x="6203" y="7569"/>
                      <a:pt x="5791" y="7468"/>
                      <a:pt x="5404" y="7270"/>
                    </a:cubicBezTo>
                    <a:cubicBezTo>
                      <a:pt x="5018" y="7074"/>
                      <a:pt x="4682" y="6803"/>
                      <a:pt x="4399" y="6466"/>
                    </a:cubicBezTo>
                    <a:cubicBezTo>
                      <a:pt x="4116" y="6126"/>
                      <a:pt x="3892" y="5723"/>
                      <a:pt x="3727" y="5266"/>
                    </a:cubicBezTo>
                    <a:cubicBezTo>
                      <a:pt x="3561" y="4808"/>
                      <a:pt x="3480" y="4316"/>
                      <a:pt x="3480" y="3789"/>
                    </a:cubicBezTo>
                    <a:cubicBezTo>
                      <a:pt x="3480" y="3267"/>
                      <a:pt x="3561" y="2775"/>
                      <a:pt x="3727" y="2312"/>
                    </a:cubicBezTo>
                    <a:cubicBezTo>
                      <a:pt x="3892" y="1845"/>
                      <a:pt x="4116" y="1445"/>
                      <a:pt x="4399" y="1102"/>
                    </a:cubicBezTo>
                    <a:cubicBezTo>
                      <a:pt x="4682" y="765"/>
                      <a:pt x="5016" y="495"/>
                      <a:pt x="5399" y="296"/>
                    </a:cubicBezTo>
                    <a:cubicBezTo>
                      <a:pt x="5781" y="100"/>
                      <a:pt x="6194" y="0"/>
                      <a:pt x="6638" y="0"/>
                    </a:cubicBezTo>
                    <a:cubicBezTo>
                      <a:pt x="7106" y="0"/>
                      <a:pt x="7550" y="112"/>
                      <a:pt x="7967" y="336"/>
                    </a:cubicBezTo>
                    <a:cubicBezTo>
                      <a:pt x="8385" y="561"/>
                      <a:pt x="8723" y="883"/>
                      <a:pt x="8985" y="1295"/>
                    </a:cubicBezTo>
                    <a:lnTo>
                      <a:pt x="10799" y="4094"/>
                    </a:lnTo>
                    <a:lnTo>
                      <a:pt x="12614" y="1295"/>
                    </a:lnTo>
                    <a:cubicBezTo>
                      <a:pt x="12883" y="883"/>
                      <a:pt x="13224" y="561"/>
                      <a:pt x="13636" y="336"/>
                    </a:cubicBezTo>
                    <a:cubicBezTo>
                      <a:pt x="14049" y="112"/>
                      <a:pt x="14493" y="0"/>
                      <a:pt x="14971" y="0"/>
                    </a:cubicBezTo>
                    <a:cubicBezTo>
                      <a:pt x="15405" y="0"/>
                      <a:pt x="15815" y="100"/>
                      <a:pt x="16199" y="296"/>
                    </a:cubicBezTo>
                    <a:cubicBezTo>
                      <a:pt x="16581" y="495"/>
                      <a:pt x="16915" y="765"/>
                      <a:pt x="17198" y="1102"/>
                    </a:cubicBezTo>
                    <a:cubicBezTo>
                      <a:pt x="17481" y="1445"/>
                      <a:pt x="17704" y="1845"/>
                      <a:pt x="17870" y="2303"/>
                    </a:cubicBezTo>
                    <a:cubicBezTo>
                      <a:pt x="18036" y="2761"/>
                      <a:pt x="18117" y="3259"/>
                      <a:pt x="18117" y="3789"/>
                    </a:cubicBezTo>
                    <a:cubicBezTo>
                      <a:pt x="18117" y="4315"/>
                      <a:pt x="18036" y="4808"/>
                      <a:pt x="17870" y="5266"/>
                    </a:cubicBezTo>
                    <a:cubicBezTo>
                      <a:pt x="17704" y="5723"/>
                      <a:pt x="17481" y="6126"/>
                      <a:pt x="17198" y="6466"/>
                    </a:cubicBezTo>
                    <a:cubicBezTo>
                      <a:pt x="16915" y="6803"/>
                      <a:pt x="16581" y="7074"/>
                      <a:pt x="16199" y="7269"/>
                    </a:cubicBezTo>
                    <a:cubicBezTo>
                      <a:pt x="15815" y="7468"/>
                      <a:pt x="15405" y="7569"/>
                      <a:pt x="14971" y="7569"/>
                    </a:cubicBezTo>
                    <a:lnTo>
                      <a:pt x="21151" y="7569"/>
                    </a:lnTo>
                    <a:close/>
                    <a:moveTo>
                      <a:pt x="5294" y="3789"/>
                    </a:moveTo>
                    <a:cubicBezTo>
                      <a:pt x="5294" y="4243"/>
                      <a:pt x="5424" y="4621"/>
                      <a:pt x="5680" y="4929"/>
                    </a:cubicBezTo>
                    <a:cubicBezTo>
                      <a:pt x="5937" y="5234"/>
                      <a:pt x="6256" y="5389"/>
                      <a:pt x="6638" y="5389"/>
                    </a:cubicBezTo>
                    <a:lnTo>
                      <a:pt x="9362" y="5389"/>
                    </a:lnTo>
                    <a:lnTo>
                      <a:pt x="7629" y="2689"/>
                    </a:lnTo>
                    <a:cubicBezTo>
                      <a:pt x="7550" y="2597"/>
                      <a:pt x="7430" y="2484"/>
                      <a:pt x="7260" y="2349"/>
                    </a:cubicBezTo>
                    <a:cubicBezTo>
                      <a:pt x="7092" y="2217"/>
                      <a:pt x="6885" y="2150"/>
                      <a:pt x="6638" y="2150"/>
                    </a:cubicBezTo>
                    <a:cubicBezTo>
                      <a:pt x="6264" y="2150"/>
                      <a:pt x="5947" y="2312"/>
                      <a:pt x="5685" y="2634"/>
                    </a:cubicBezTo>
                    <a:cubicBezTo>
                      <a:pt x="5426" y="2954"/>
                      <a:pt x="5294" y="3342"/>
                      <a:pt x="5294" y="3789"/>
                    </a:cubicBezTo>
                    <a:moveTo>
                      <a:pt x="13063" y="7569"/>
                    </a:moveTo>
                    <a:lnTo>
                      <a:pt x="8534" y="7569"/>
                    </a:lnTo>
                    <a:lnTo>
                      <a:pt x="8534" y="18553"/>
                    </a:lnTo>
                    <a:cubicBezTo>
                      <a:pt x="8534" y="18856"/>
                      <a:pt x="8628" y="19118"/>
                      <a:pt x="8810" y="19334"/>
                    </a:cubicBezTo>
                    <a:cubicBezTo>
                      <a:pt x="8995" y="19547"/>
                      <a:pt x="9208" y="19656"/>
                      <a:pt x="9456" y="19656"/>
                    </a:cubicBezTo>
                    <a:lnTo>
                      <a:pt x="12144" y="19656"/>
                    </a:lnTo>
                    <a:cubicBezTo>
                      <a:pt x="12396" y="19656"/>
                      <a:pt x="12612" y="19547"/>
                      <a:pt x="12792" y="19334"/>
                    </a:cubicBezTo>
                    <a:cubicBezTo>
                      <a:pt x="12972" y="19118"/>
                      <a:pt x="13063" y="18856"/>
                      <a:pt x="13063" y="18553"/>
                    </a:cubicBezTo>
                    <a:lnTo>
                      <a:pt x="13063" y="7569"/>
                    </a:lnTo>
                    <a:close/>
                    <a:moveTo>
                      <a:pt x="12235" y="5389"/>
                    </a:moveTo>
                    <a:lnTo>
                      <a:pt x="14971" y="5389"/>
                    </a:lnTo>
                    <a:cubicBezTo>
                      <a:pt x="15345" y="5389"/>
                      <a:pt x="15660" y="5234"/>
                      <a:pt x="15916" y="4929"/>
                    </a:cubicBezTo>
                    <a:cubicBezTo>
                      <a:pt x="16173" y="4621"/>
                      <a:pt x="16303" y="4243"/>
                      <a:pt x="16303" y="3789"/>
                    </a:cubicBezTo>
                    <a:cubicBezTo>
                      <a:pt x="16303" y="3339"/>
                      <a:pt x="16173" y="2954"/>
                      <a:pt x="15916" y="2634"/>
                    </a:cubicBezTo>
                    <a:cubicBezTo>
                      <a:pt x="15660" y="2312"/>
                      <a:pt x="15345" y="2150"/>
                      <a:pt x="14971" y="2150"/>
                    </a:cubicBezTo>
                    <a:cubicBezTo>
                      <a:pt x="14716" y="2150"/>
                      <a:pt x="14507" y="2217"/>
                      <a:pt x="14342" y="2349"/>
                    </a:cubicBezTo>
                    <a:cubicBezTo>
                      <a:pt x="14179" y="2484"/>
                      <a:pt x="14059" y="2597"/>
                      <a:pt x="13982" y="2689"/>
                    </a:cubicBezTo>
                    <a:lnTo>
                      <a:pt x="12235" y="538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95" name="AutoShape 33"/>
              <p:cNvSpPr/>
              <p:nvPr/>
            </p:nvSpPr>
            <p:spPr bwMode="auto">
              <a:xfrm>
                <a:off x="10519327" y="5968692"/>
                <a:ext cx="204978" cy="200681"/>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599"/>
                      <a:pt x="16047" y="21599"/>
                    </a:cubicBezTo>
                    <a:lnTo>
                      <a:pt x="5350" y="21599"/>
                    </a:lnTo>
                    <a:cubicBezTo>
                      <a:pt x="5062" y="21599"/>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2" y="1101"/>
                      <a:pt x="21433" y="1497"/>
                      <a:pt x="21090" y="1841"/>
                    </a:cubicBezTo>
                    <a:lnTo>
                      <a:pt x="12593" y="10421"/>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96" name="AutoShape 34"/>
              <p:cNvSpPr/>
              <p:nvPr/>
            </p:nvSpPr>
            <p:spPr bwMode="auto">
              <a:xfrm>
                <a:off x="10038178" y="5968692"/>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97" name="AutoShape 36"/>
              <p:cNvSpPr/>
              <p:nvPr/>
            </p:nvSpPr>
            <p:spPr bwMode="auto">
              <a:xfrm>
                <a:off x="11000479" y="593906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0218"/>
                    </a:moveTo>
                    <a:cubicBezTo>
                      <a:pt x="21518" y="10382"/>
                      <a:pt x="21599" y="10574"/>
                      <a:pt x="21599" y="10800"/>
                    </a:cubicBezTo>
                    <a:cubicBezTo>
                      <a:pt x="21599" y="11023"/>
                      <a:pt x="21518" y="11217"/>
                      <a:pt x="21357" y="11381"/>
                    </a:cubicBezTo>
                    <a:lnTo>
                      <a:pt x="17895" y="14840"/>
                    </a:lnTo>
                    <a:cubicBezTo>
                      <a:pt x="17649" y="15086"/>
                      <a:pt x="17448" y="15173"/>
                      <a:pt x="17285" y="15103"/>
                    </a:cubicBezTo>
                    <a:cubicBezTo>
                      <a:pt x="17121" y="15038"/>
                      <a:pt x="17042" y="14829"/>
                      <a:pt x="17042" y="14476"/>
                    </a:cubicBezTo>
                    <a:lnTo>
                      <a:pt x="17042" y="12096"/>
                    </a:lnTo>
                    <a:lnTo>
                      <a:pt x="12159" y="12096"/>
                    </a:lnTo>
                    <a:lnTo>
                      <a:pt x="12159" y="17031"/>
                    </a:lnTo>
                    <a:lnTo>
                      <a:pt x="14483" y="17031"/>
                    </a:lnTo>
                    <a:cubicBezTo>
                      <a:pt x="14836" y="17031"/>
                      <a:pt x="15048" y="17113"/>
                      <a:pt x="15121" y="17280"/>
                    </a:cubicBezTo>
                    <a:cubicBezTo>
                      <a:pt x="15192" y="17449"/>
                      <a:pt x="15102" y="17647"/>
                      <a:pt x="14850" y="17884"/>
                    </a:cubicBezTo>
                    <a:lnTo>
                      <a:pt x="11388" y="21340"/>
                    </a:lnTo>
                    <a:cubicBezTo>
                      <a:pt x="11225" y="21504"/>
                      <a:pt x="11032" y="21588"/>
                      <a:pt x="10807" y="21599"/>
                    </a:cubicBezTo>
                    <a:cubicBezTo>
                      <a:pt x="10581" y="21599"/>
                      <a:pt x="10389" y="21512"/>
                      <a:pt x="10225" y="21340"/>
                    </a:cubicBezTo>
                    <a:lnTo>
                      <a:pt x="6763" y="17884"/>
                    </a:lnTo>
                    <a:cubicBezTo>
                      <a:pt x="6520" y="17638"/>
                      <a:pt x="6430" y="17438"/>
                      <a:pt x="6492" y="17274"/>
                    </a:cubicBezTo>
                    <a:cubicBezTo>
                      <a:pt x="6554" y="17110"/>
                      <a:pt x="6763" y="17031"/>
                      <a:pt x="7116" y="17031"/>
                    </a:cubicBezTo>
                    <a:lnTo>
                      <a:pt x="9440" y="17031"/>
                    </a:lnTo>
                    <a:lnTo>
                      <a:pt x="9440" y="12096"/>
                    </a:lnTo>
                    <a:lnTo>
                      <a:pt x="4571" y="12096"/>
                    </a:lnTo>
                    <a:lnTo>
                      <a:pt x="4571" y="14476"/>
                    </a:lnTo>
                    <a:cubicBezTo>
                      <a:pt x="4571" y="14829"/>
                      <a:pt x="4489" y="15038"/>
                      <a:pt x="4320" y="15103"/>
                    </a:cubicBezTo>
                    <a:cubicBezTo>
                      <a:pt x="4153" y="15173"/>
                      <a:pt x="3950" y="15086"/>
                      <a:pt x="3704" y="14840"/>
                    </a:cubicBezTo>
                    <a:lnTo>
                      <a:pt x="242" y="11381"/>
                    </a:lnTo>
                    <a:cubicBezTo>
                      <a:pt x="81" y="11217"/>
                      <a:pt x="0" y="11023"/>
                      <a:pt x="0" y="10800"/>
                    </a:cubicBezTo>
                    <a:cubicBezTo>
                      <a:pt x="0" y="10574"/>
                      <a:pt x="81" y="10382"/>
                      <a:pt x="242" y="10218"/>
                    </a:cubicBezTo>
                    <a:lnTo>
                      <a:pt x="3704" y="6756"/>
                    </a:lnTo>
                    <a:cubicBezTo>
                      <a:pt x="3950" y="6513"/>
                      <a:pt x="4153" y="6426"/>
                      <a:pt x="4320" y="6494"/>
                    </a:cubicBezTo>
                    <a:cubicBezTo>
                      <a:pt x="4489" y="6561"/>
                      <a:pt x="4571" y="6770"/>
                      <a:pt x="4571" y="7120"/>
                    </a:cubicBezTo>
                    <a:lnTo>
                      <a:pt x="4571" y="9422"/>
                    </a:lnTo>
                    <a:lnTo>
                      <a:pt x="9440" y="9422"/>
                    </a:lnTo>
                    <a:lnTo>
                      <a:pt x="9440" y="4568"/>
                    </a:lnTo>
                    <a:lnTo>
                      <a:pt x="7116" y="4568"/>
                    </a:lnTo>
                    <a:cubicBezTo>
                      <a:pt x="6783" y="4568"/>
                      <a:pt x="6582" y="4486"/>
                      <a:pt x="6506" y="4317"/>
                    </a:cubicBezTo>
                    <a:cubicBezTo>
                      <a:pt x="6435" y="4153"/>
                      <a:pt x="6520" y="3950"/>
                      <a:pt x="6763" y="3715"/>
                    </a:cubicBezTo>
                    <a:lnTo>
                      <a:pt x="10225" y="256"/>
                    </a:lnTo>
                    <a:cubicBezTo>
                      <a:pt x="10389" y="93"/>
                      <a:pt x="10581" y="8"/>
                      <a:pt x="10807" y="0"/>
                    </a:cubicBezTo>
                    <a:cubicBezTo>
                      <a:pt x="11032" y="0"/>
                      <a:pt x="11225" y="84"/>
                      <a:pt x="11388" y="256"/>
                    </a:cubicBezTo>
                    <a:lnTo>
                      <a:pt x="14850" y="3715"/>
                    </a:lnTo>
                    <a:cubicBezTo>
                      <a:pt x="15093" y="3958"/>
                      <a:pt x="15181" y="4161"/>
                      <a:pt x="15113" y="4325"/>
                    </a:cubicBezTo>
                    <a:cubicBezTo>
                      <a:pt x="15048" y="4486"/>
                      <a:pt x="14836" y="4568"/>
                      <a:pt x="14483" y="4568"/>
                    </a:cubicBezTo>
                    <a:lnTo>
                      <a:pt x="12159" y="4568"/>
                    </a:lnTo>
                    <a:lnTo>
                      <a:pt x="12159" y="9422"/>
                    </a:lnTo>
                    <a:lnTo>
                      <a:pt x="17042" y="9422"/>
                    </a:lnTo>
                    <a:lnTo>
                      <a:pt x="17042" y="7120"/>
                    </a:lnTo>
                    <a:cubicBezTo>
                      <a:pt x="17042" y="6770"/>
                      <a:pt x="17121" y="6561"/>
                      <a:pt x="17285" y="6494"/>
                    </a:cubicBezTo>
                    <a:cubicBezTo>
                      <a:pt x="17448" y="6426"/>
                      <a:pt x="17649" y="6513"/>
                      <a:pt x="17895" y="6756"/>
                    </a:cubicBezTo>
                    <a:lnTo>
                      <a:pt x="21357" y="10218"/>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98" name="AutoShape 84"/>
              <p:cNvSpPr/>
              <p:nvPr/>
            </p:nvSpPr>
            <p:spPr bwMode="auto">
              <a:xfrm>
                <a:off x="6647992" y="5967087"/>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99" name="AutoShape 85"/>
              <p:cNvSpPr/>
              <p:nvPr/>
            </p:nvSpPr>
            <p:spPr bwMode="auto">
              <a:xfrm>
                <a:off x="7129141" y="596708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00" name="AutoShape 86"/>
              <p:cNvSpPr/>
              <p:nvPr/>
            </p:nvSpPr>
            <p:spPr bwMode="auto">
              <a:xfrm>
                <a:off x="7611113" y="596708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82" y="21286"/>
                    </a:moveTo>
                    <a:cubicBezTo>
                      <a:pt x="11276" y="21495"/>
                      <a:pt x="11046" y="21599"/>
                      <a:pt x="10801" y="21599"/>
                    </a:cubicBezTo>
                    <a:cubicBezTo>
                      <a:pt x="10538" y="21599"/>
                      <a:pt x="10318" y="21495"/>
                      <a:pt x="10142" y="21286"/>
                    </a:cubicBezTo>
                    <a:lnTo>
                      <a:pt x="2746" y="12989"/>
                    </a:lnTo>
                    <a:cubicBezTo>
                      <a:pt x="2714" y="12972"/>
                      <a:pt x="2556" y="12786"/>
                      <a:pt x="2270" y="12436"/>
                    </a:cubicBezTo>
                    <a:cubicBezTo>
                      <a:pt x="1987" y="12086"/>
                      <a:pt x="1677" y="11623"/>
                      <a:pt x="1344" y="11049"/>
                    </a:cubicBezTo>
                    <a:cubicBezTo>
                      <a:pt x="1009" y="10476"/>
                      <a:pt x="698" y="9819"/>
                      <a:pt x="420" y="9068"/>
                    </a:cubicBezTo>
                    <a:cubicBezTo>
                      <a:pt x="142" y="8325"/>
                      <a:pt x="0" y="7523"/>
                      <a:pt x="0" y="6679"/>
                    </a:cubicBezTo>
                    <a:cubicBezTo>
                      <a:pt x="0" y="5443"/>
                      <a:pt x="172" y="4401"/>
                      <a:pt x="515" y="3548"/>
                    </a:cubicBezTo>
                    <a:cubicBezTo>
                      <a:pt x="861" y="2696"/>
                      <a:pt x="1311" y="2007"/>
                      <a:pt x="1862" y="1482"/>
                    </a:cubicBezTo>
                    <a:cubicBezTo>
                      <a:pt x="2421" y="954"/>
                      <a:pt x="3047" y="576"/>
                      <a:pt x="3740" y="344"/>
                    </a:cubicBezTo>
                    <a:cubicBezTo>
                      <a:pt x="4436" y="115"/>
                      <a:pt x="5145" y="0"/>
                      <a:pt x="5863" y="0"/>
                    </a:cubicBezTo>
                    <a:cubicBezTo>
                      <a:pt x="6367" y="0"/>
                      <a:pt x="6865" y="98"/>
                      <a:pt x="7361" y="290"/>
                    </a:cubicBezTo>
                    <a:cubicBezTo>
                      <a:pt x="7856" y="485"/>
                      <a:pt x="8315" y="725"/>
                      <a:pt x="8738" y="1016"/>
                    </a:cubicBezTo>
                    <a:cubicBezTo>
                      <a:pt x="9161" y="1304"/>
                      <a:pt x="9551" y="1620"/>
                      <a:pt x="9902" y="1962"/>
                    </a:cubicBezTo>
                    <a:cubicBezTo>
                      <a:pt x="10252" y="2303"/>
                      <a:pt x="10553" y="2611"/>
                      <a:pt x="10801" y="2882"/>
                    </a:cubicBezTo>
                    <a:cubicBezTo>
                      <a:pt x="11046" y="2600"/>
                      <a:pt x="11349" y="2292"/>
                      <a:pt x="11712" y="1956"/>
                    </a:cubicBezTo>
                    <a:cubicBezTo>
                      <a:pt x="12070" y="1617"/>
                      <a:pt x="12463" y="1304"/>
                      <a:pt x="12886" y="1016"/>
                    </a:cubicBezTo>
                    <a:cubicBezTo>
                      <a:pt x="13312" y="725"/>
                      <a:pt x="13760" y="485"/>
                      <a:pt x="14246" y="290"/>
                    </a:cubicBezTo>
                    <a:cubicBezTo>
                      <a:pt x="14729" y="98"/>
                      <a:pt x="15235" y="0"/>
                      <a:pt x="15761" y="0"/>
                    </a:cubicBezTo>
                    <a:cubicBezTo>
                      <a:pt x="16464" y="0"/>
                      <a:pt x="17165" y="115"/>
                      <a:pt x="17859" y="344"/>
                    </a:cubicBezTo>
                    <a:cubicBezTo>
                      <a:pt x="18555" y="575"/>
                      <a:pt x="19178" y="954"/>
                      <a:pt x="19737" y="1482"/>
                    </a:cubicBezTo>
                    <a:cubicBezTo>
                      <a:pt x="20293" y="2007"/>
                      <a:pt x="20738" y="2696"/>
                      <a:pt x="21084" y="3548"/>
                    </a:cubicBezTo>
                    <a:cubicBezTo>
                      <a:pt x="21429" y="4401"/>
                      <a:pt x="21599" y="5443"/>
                      <a:pt x="21599" y="6679"/>
                    </a:cubicBezTo>
                    <a:cubicBezTo>
                      <a:pt x="21599" y="7523"/>
                      <a:pt x="21462" y="8325"/>
                      <a:pt x="21186" y="9068"/>
                    </a:cubicBezTo>
                    <a:cubicBezTo>
                      <a:pt x="20911" y="9818"/>
                      <a:pt x="20606" y="10476"/>
                      <a:pt x="20270" y="11049"/>
                    </a:cubicBezTo>
                    <a:cubicBezTo>
                      <a:pt x="19932" y="11622"/>
                      <a:pt x="19619" y="12085"/>
                      <a:pt x="19321" y="12436"/>
                    </a:cubicBezTo>
                    <a:cubicBezTo>
                      <a:pt x="19028" y="12786"/>
                      <a:pt x="18870" y="12980"/>
                      <a:pt x="18855" y="13017"/>
                    </a:cubicBezTo>
                    <a:lnTo>
                      <a:pt x="11482" y="21286"/>
                    </a:lnTo>
                    <a:close/>
                    <a:moveTo>
                      <a:pt x="5863" y="2165"/>
                    </a:moveTo>
                    <a:lnTo>
                      <a:pt x="5863" y="2165"/>
                    </a:lnTo>
                    <a:cubicBezTo>
                      <a:pt x="5405" y="2165"/>
                      <a:pt x="4944" y="2224"/>
                      <a:pt x="4476" y="2346"/>
                    </a:cubicBezTo>
                    <a:cubicBezTo>
                      <a:pt x="4011" y="2467"/>
                      <a:pt x="3585" y="2696"/>
                      <a:pt x="3202" y="3023"/>
                    </a:cubicBezTo>
                    <a:cubicBezTo>
                      <a:pt x="2816" y="3351"/>
                      <a:pt x="2508" y="3805"/>
                      <a:pt x="2270" y="4387"/>
                    </a:cubicBezTo>
                    <a:cubicBezTo>
                      <a:pt x="2038" y="4968"/>
                      <a:pt x="1917" y="5733"/>
                      <a:pt x="1917" y="6679"/>
                    </a:cubicBezTo>
                    <a:cubicBezTo>
                      <a:pt x="1917" y="7289"/>
                      <a:pt x="2030" y="7879"/>
                      <a:pt x="2250" y="8449"/>
                    </a:cubicBezTo>
                    <a:cubicBezTo>
                      <a:pt x="2471" y="9017"/>
                      <a:pt x="2714" y="9522"/>
                      <a:pt x="2986" y="9968"/>
                    </a:cubicBezTo>
                    <a:cubicBezTo>
                      <a:pt x="3257" y="10414"/>
                      <a:pt x="3510" y="10773"/>
                      <a:pt x="3740" y="11044"/>
                    </a:cubicBezTo>
                    <a:lnTo>
                      <a:pt x="4076" y="11433"/>
                    </a:lnTo>
                    <a:lnTo>
                      <a:pt x="10801" y="18991"/>
                    </a:lnTo>
                    <a:lnTo>
                      <a:pt x="17523" y="11433"/>
                    </a:lnTo>
                    <a:lnTo>
                      <a:pt x="17874" y="11044"/>
                    </a:lnTo>
                    <a:cubicBezTo>
                      <a:pt x="18104" y="10773"/>
                      <a:pt x="18352" y="10414"/>
                      <a:pt x="18623" y="9968"/>
                    </a:cubicBezTo>
                    <a:cubicBezTo>
                      <a:pt x="18888" y="9522"/>
                      <a:pt x="19133" y="9014"/>
                      <a:pt x="19354" y="8441"/>
                    </a:cubicBezTo>
                    <a:cubicBezTo>
                      <a:pt x="19571" y="7871"/>
                      <a:pt x="19684" y="7283"/>
                      <a:pt x="19684" y="6679"/>
                    </a:cubicBezTo>
                    <a:cubicBezTo>
                      <a:pt x="19684" y="5742"/>
                      <a:pt x="19566" y="4980"/>
                      <a:pt x="19329" y="4393"/>
                    </a:cubicBezTo>
                    <a:cubicBezTo>
                      <a:pt x="19091" y="3808"/>
                      <a:pt x="18783" y="3351"/>
                      <a:pt x="18400" y="3023"/>
                    </a:cubicBezTo>
                    <a:cubicBezTo>
                      <a:pt x="18017" y="2696"/>
                      <a:pt x="17591" y="2467"/>
                      <a:pt x="17123" y="2346"/>
                    </a:cubicBezTo>
                    <a:cubicBezTo>
                      <a:pt x="16657" y="2224"/>
                      <a:pt x="16201" y="2165"/>
                      <a:pt x="15761" y="2165"/>
                    </a:cubicBezTo>
                    <a:cubicBezTo>
                      <a:pt x="15340" y="2165"/>
                      <a:pt x="14909" y="2278"/>
                      <a:pt x="14474" y="2507"/>
                    </a:cubicBezTo>
                    <a:cubicBezTo>
                      <a:pt x="14041" y="2738"/>
                      <a:pt x="13630" y="3015"/>
                      <a:pt x="13244" y="3340"/>
                    </a:cubicBezTo>
                    <a:cubicBezTo>
                      <a:pt x="12861" y="3664"/>
                      <a:pt x="12518" y="3997"/>
                      <a:pt x="12215" y="4342"/>
                    </a:cubicBezTo>
                    <a:cubicBezTo>
                      <a:pt x="11912" y="4684"/>
                      <a:pt x="11687" y="4952"/>
                      <a:pt x="11544" y="5152"/>
                    </a:cubicBezTo>
                    <a:cubicBezTo>
                      <a:pt x="11344" y="5429"/>
                      <a:pt x="11096" y="5570"/>
                      <a:pt x="10801" y="5570"/>
                    </a:cubicBezTo>
                    <a:cubicBezTo>
                      <a:pt x="10505" y="5570"/>
                      <a:pt x="10260" y="5429"/>
                      <a:pt x="10070" y="5152"/>
                    </a:cubicBezTo>
                    <a:cubicBezTo>
                      <a:pt x="9927" y="4943"/>
                      <a:pt x="9699" y="4672"/>
                      <a:pt x="9391" y="4333"/>
                    </a:cubicBezTo>
                    <a:cubicBezTo>
                      <a:pt x="9086" y="3995"/>
                      <a:pt x="8738" y="3664"/>
                      <a:pt x="8355" y="3340"/>
                    </a:cubicBezTo>
                    <a:cubicBezTo>
                      <a:pt x="7971" y="3015"/>
                      <a:pt x="7561" y="2738"/>
                      <a:pt x="7125" y="2507"/>
                    </a:cubicBezTo>
                    <a:cubicBezTo>
                      <a:pt x="6690" y="2278"/>
                      <a:pt x="6269" y="2165"/>
                      <a:pt x="5863" y="2165"/>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01" name="AutoShape 87"/>
              <p:cNvSpPr/>
              <p:nvPr/>
            </p:nvSpPr>
            <p:spPr bwMode="auto">
              <a:xfrm>
                <a:off x="8093085" y="5961468"/>
                <a:ext cx="225475" cy="199878"/>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02" name="AutoShape 88"/>
              <p:cNvSpPr/>
              <p:nvPr/>
            </p:nvSpPr>
            <p:spPr bwMode="auto">
              <a:xfrm>
                <a:off x="4141013" y="5955849"/>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237" y="10309"/>
                    </a:moveTo>
                    <a:cubicBezTo>
                      <a:pt x="21330" y="10579"/>
                      <a:pt x="21413" y="10917"/>
                      <a:pt x="21487" y="11320"/>
                    </a:cubicBezTo>
                    <a:cubicBezTo>
                      <a:pt x="21563" y="11725"/>
                      <a:pt x="21599" y="12080"/>
                      <a:pt x="21599" y="12392"/>
                    </a:cubicBezTo>
                    <a:lnTo>
                      <a:pt x="21599" y="20504"/>
                    </a:lnTo>
                    <a:cubicBezTo>
                      <a:pt x="21599" y="20812"/>
                      <a:pt x="21511" y="21077"/>
                      <a:pt x="21335" y="21285"/>
                    </a:cubicBezTo>
                    <a:cubicBezTo>
                      <a:pt x="21159" y="21497"/>
                      <a:pt x="20951" y="21599"/>
                      <a:pt x="20708" y="21599"/>
                    </a:cubicBezTo>
                    <a:lnTo>
                      <a:pt x="913" y="21599"/>
                    </a:lnTo>
                    <a:cubicBezTo>
                      <a:pt x="656" y="21599"/>
                      <a:pt x="438" y="21497"/>
                      <a:pt x="261" y="21285"/>
                    </a:cubicBezTo>
                    <a:cubicBezTo>
                      <a:pt x="88" y="21077"/>
                      <a:pt x="0" y="20815"/>
                      <a:pt x="0" y="20504"/>
                    </a:cubicBezTo>
                    <a:lnTo>
                      <a:pt x="0" y="12392"/>
                    </a:lnTo>
                    <a:cubicBezTo>
                      <a:pt x="0" y="12080"/>
                      <a:pt x="34" y="11725"/>
                      <a:pt x="105" y="11320"/>
                    </a:cubicBezTo>
                    <a:cubicBezTo>
                      <a:pt x="176" y="10917"/>
                      <a:pt x="261" y="10579"/>
                      <a:pt x="362" y="10309"/>
                    </a:cubicBezTo>
                    <a:lnTo>
                      <a:pt x="3691" y="984"/>
                    </a:lnTo>
                    <a:cubicBezTo>
                      <a:pt x="3787" y="714"/>
                      <a:pt x="3958" y="478"/>
                      <a:pt x="4208" y="287"/>
                    </a:cubicBezTo>
                    <a:cubicBezTo>
                      <a:pt x="4455" y="94"/>
                      <a:pt x="4705" y="0"/>
                      <a:pt x="4945" y="0"/>
                    </a:cubicBezTo>
                    <a:lnTo>
                      <a:pt x="16654" y="0"/>
                    </a:lnTo>
                    <a:cubicBezTo>
                      <a:pt x="16897" y="0"/>
                      <a:pt x="17141" y="93"/>
                      <a:pt x="17391" y="287"/>
                    </a:cubicBezTo>
                    <a:cubicBezTo>
                      <a:pt x="17643" y="478"/>
                      <a:pt x="17815" y="714"/>
                      <a:pt x="17908" y="984"/>
                    </a:cubicBezTo>
                    <a:lnTo>
                      <a:pt x="21237" y="10309"/>
                    </a:lnTo>
                    <a:close/>
                    <a:moveTo>
                      <a:pt x="2834" y="11602"/>
                    </a:moveTo>
                    <a:cubicBezTo>
                      <a:pt x="2820" y="11622"/>
                      <a:pt x="2812" y="11657"/>
                      <a:pt x="2812" y="11707"/>
                    </a:cubicBezTo>
                    <a:cubicBezTo>
                      <a:pt x="2812" y="11760"/>
                      <a:pt x="2805" y="11804"/>
                      <a:pt x="2788" y="11840"/>
                    </a:cubicBezTo>
                    <a:lnTo>
                      <a:pt x="7324" y="11840"/>
                    </a:lnTo>
                    <a:lnTo>
                      <a:pt x="8661" y="15092"/>
                    </a:lnTo>
                    <a:lnTo>
                      <a:pt x="13149" y="15092"/>
                    </a:lnTo>
                    <a:lnTo>
                      <a:pt x="14519" y="11840"/>
                    </a:lnTo>
                    <a:lnTo>
                      <a:pt x="18821" y="11840"/>
                    </a:lnTo>
                    <a:cubicBezTo>
                      <a:pt x="18804" y="11804"/>
                      <a:pt x="18799" y="11760"/>
                      <a:pt x="18799" y="11707"/>
                    </a:cubicBezTo>
                    <a:cubicBezTo>
                      <a:pt x="18799" y="11657"/>
                      <a:pt x="18791" y="11610"/>
                      <a:pt x="18777" y="11575"/>
                    </a:cubicBezTo>
                    <a:lnTo>
                      <a:pt x="15773" y="3220"/>
                    </a:lnTo>
                    <a:lnTo>
                      <a:pt x="5838" y="3220"/>
                    </a:lnTo>
                    <a:lnTo>
                      <a:pt x="2834" y="11602"/>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03" name="AutoShape 89"/>
              <p:cNvSpPr/>
              <p:nvPr/>
            </p:nvSpPr>
            <p:spPr bwMode="auto">
              <a:xfrm>
                <a:off x="4622985" y="5961428"/>
                <a:ext cx="22638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3" y="7901"/>
                      <a:pt x="21599" y="9304"/>
                      <a:pt x="21599" y="10801"/>
                    </a:cubicBezTo>
                    <a:cubicBezTo>
                      <a:pt x="21599" y="12295"/>
                      <a:pt x="21323" y="13698"/>
                      <a:pt x="20760" y="15009"/>
                    </a:cubicBezTo>
                    <a:cubicBezTo>
                      <a:pt x="20204" y="16322"/>
                      <a:pt x="19432" y="17465"/>
                      <a:pt x="18449" y="18445"/>
                    </a:cubicBezTo>
                    <a:cubicBezTo>
                      <a:pt x="17465" y="19422"/>
                      <a:pt x="16321" y="20193"/>
                      <a:pt x="15013" y="20755"/>
                    </a:cubicBezTo>
                    <a:cubicBezTo>
                      <a:pt x="13704" y="21320"/>
                      <a:pt x="12303" y="21599"/>
                      <a:pt x="10805" y="21599"/>
                    </a:cubicBezTo>
                    <a:cubicBezTo>
                      <a:pt x="9310" y="21599"/>
                      <a:pt x="7906" y="21320"/>
                      <a:pt x="6595" y="20755"/>
                    </a:cubicBezTo>
                    <a:cubicBezTo>
                      <a:pt x="5281" y="20193"/>
                      <a:pt x="4136" y="19422"/>
                      <a:pt x="3156" y="18445"/>
                    </a:cubicBezTo>
                    <a:cubicBezTo>
                      <a:pt x="2178" y="17465"/>
                      <a:pt x="1407" y="16322"/>
                      <a:pt x="844" y="15009"/>
                    </a:cubicBezTo>
                    <a:cubicBezTo>
                      <a:pt x="279" y="13698"/>
                      <a:pt x="0" y="12295"/>
                      <a:pt x="0" y="10801"/>
                    </a:cubicBezTo>
                    <a:cubicBezTo>
                      <a:pt x="0" y="9304"/>
                      <a:pt x="279" y="7901"/>
                      <a:pt x="844" y="6588"/>
                    </a:cubicBezTo>
                    <a:cubicBezTo>
                      <a:pt x="1407" y="5277"/>
                      <a:pt x="2178" y="4134"/>
                      <a:pt x="3156" y="3157"/>
                    </a:cubicBezTo>
                    <a:cubicBezTo>
                      <a:pt x="4136" y="2177"/>
                      <a:pt x="5281" y="1409"/>
                      <a:pt x="6595" y="844"/>
                    </a:cubicBezTo>
                    <a:cubicBezTo>
                      <a:pt x="7906" y="279"/>
                      <a:pt x="9308" y="0"/>
                      <a:pt x="10805" y="0"/>
                    </a:cubicBezTo>
                    <a:moveTo>
                      <a:pt x="14063" y="15898"/>
                    </a:moveTo>
                    <a:cubicBezTo>
                      <a:pt x="14063" y="15635"/>
                      <a:pt x="13936" y="15506"/>
                      <a:pt x="13685" y="15506"/>
                    </a:cubicBezTo>
                    <a:lnTo>
                      <a:pt x="12631" y="15506"/>
                    </a:lnTo>
                    <a:lnTo>
                      <a:pt x="12631" y="7703"/>
                    </a:lnTo>
                    <a:cubicBezTo>
                      <a:pt x="12631" y="7596"/>
                      <a:pt x="12597" y="7497"/>
                      <a:pt x="12520" y="7415"/>
                    </a:cubicBezTo>
                    <a:cubicBezTo>
                      <a:pt x="12450" y="7328"/>
                      <a:pt x="12354" y="7285"/>
                      <a:pt x="12238" y="7285"/>
                    </a:cubicBezTo>
                    <a:lnTo>
                      <a:pt x="8140" y="7285"/>
                    </a:lnTo>
                    <a:cubicBezTo>
                      <a:pt x="8033" y="7285"/>
                      <a:pt x="7937" y="7328"/>
                      <a:pt x="7861" y="7407"/>
                    </a:cubicBezTo>
                    <a:cubicBezTo>
                      <a:pt x="7784" y="7486"/>
                      <a:pt x="7745" y="7585"/>
                      <a:pt x="7745" y="7703"/>
                    </a:cubicBezTo>
                    <a:lnTo>
                      <a:pt x="7745" y="9581"/>
                    </a:lnTo>
                    <a:cubicBezTo>
                      <a:pt x="7745" y="9844"/>
                      <a:pt x="7878" y="9973"/>
                      <a:pt x="8140" y="9973"/>
                    </a:cubicBezTo>
                    <a:lnTo>
                      <a:pt x="9302" y="9973"/>
                    </a:lnTo>
                    <a:lnTo>
                      <a:pt x="9302" y="15505"/>
                    </a:lnTo>
                    <a:lnTo>
                      <a:pt x="8248" y="15505"/>
                    </a:lnTo>
                    <a:cubicBezTo>
                      <a:pt x="8140" y="15505"/>
                      <a:pt x="8042" y="15545"/>
                      <a:pt x="7962" y="15618"/>
                    </a:cubicBezTo>
                    <a:cubicBezTo>
                      <a:pt x="7883" y="15695"/>
                      <a:pt x="7841" y="15788"/>
                      <a:pt x="7841" y="15898"/>
                    </a:cubicBezTo>
                    <a:lnTo>
                      <a:pt x="7841" y="17776"/>
                    </a:lnTo>
                    <a:cubicBezTo>
                      <a:pt x="7841" y="17883"/>
                      <a:pt x="7883" y="17982"/>
                      <a:pt x="7962" y="18064"/>
                    </a:cubicBezTo>
                    <a:cubicBezTo>
                      <a:pt x="8042" y="18154"/>
                      <a:pt x="8140" y="18194"/>
                      <a:pt x="8248" y="18194"/>
                    </a:cubicBezTo>
                    <a:lnTo>
                      <a:pt x="13685" y="18194"/>
                    </a:lnTo>
                    <a:cubicBezTo>
                      <a:pt x="13795" y="18194"/>
                      <a:pt x="13882" y="18154"/>
                      <a:pt x="13956" y="18064"/>
                    </a:cubicBezTo>
                    <a:cubicBezTo>
                      <a:pt x="14029" y="17982"/>
                      <a:pt x="14063" y="17883"/>
                      <a:pt x="14063" y="17776"/>
                    </a:cubicBezTo>
                    <a:lnTo>
                      <a:pt x="14063" y="15898"/>
                    </a:lnTo>
                    <a:close/>
                    <a:moveTo>
                      <a:pt x="9276" y="5622"/>
                    </a:moveTo>
                    <a:cubicBezTo>
                      <a:pt x="9276" y="5729"/>
                      <a:pt x="9322" y="5825"/>
                      <a:pt x="9406" y="5916"/>
                    </a:cubicBezTo>
                    <a:cubicBezTo>
                      <a:pt x="9491" y="5997"/>
                      <a:pt x="9590" y="6040"/>
                      <a:pt x="9695" y="6040"/>
                    </a:cubicBezTo>
                    <a:lnTo>
                      <a:pt x="12241" y="6040"/>
                    </a:lnTo>
                    <a:cubicBezTo>
                      <a:pt x="12351" y="6040"/>
                      <a:pt x="12441" y="5997"/>
                      <a:pt x="12515" y="5916"/>
                    </a:cubicBezTo>
                    <a:cubicBezTo>
                      <a:pt x="12594" y="5825"/>
                      <a:pt x="12633" y="5729"/>
                      <a:pt x="12633" y="5622"/>
                    </a:cubicBezTo>
                    <a:lnTo>
                      <a:pt x="12633" y="3377"/>
                    </a:lnTo>
                    <a:cubicBezTo>
                      <a:pt x="12633" y="3117"/>
                      <a:pt x="12503" y="2984"/>
                      <a:pt x="12241" y="2984"/>
                    </a:cubicBezTo>
                    <a:lnTo>
                      <a:pt x="9695" y="2984"/>
                    </a:lnTo>
                    <a:cubicBezTo>
                      <a:pt x="9590" y="2984"/>
                      <a:pt x="9491" y="3024"/>
                      <a:pt x="9406" y="3100"/>
                    </a:cubicBezTo>
                    <a:cubicBezTo>
                      <a:pt x="9322" y="3179"/>
                      <a:pt x="9276" y="3270"/>
                      <a:pt x="9276" y="3377"/>
                    </a:cubicBezTo>
                    <a:lnTo>
                      <a:pt x="9276" y="5622"/>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04" name="AutoShape 90"/>
              <p:cNvSpPr/>
              <p:nvPr/>
            </p:nvSpPr>
            <p:spPr bwMode="auto">
              <a:xfrm>
                <a:off x="5125537" y="5955849"/>
                <a:ext cx="225475" cy="219866"/>
              </a:xfrm>
              <a:custGeom>
                <a:avLst/>
                <a:gdLst>
                  <a:gd name="T0" fmla="+- 0 10811 37"/>
                  <a:gd name="T1" fmla="*/ T0 w 21549"/>
                  <a:gd name="T2" fmla="+- 0 10807 66"/>
                  <a:gd name="T3" fmla="*/ 10807 h 21483"/>
                  <a:gd name="T4" fmla="+- 0 10811 37"/>
                  <a:gd name="T5" fmla="*/ T4 w 21549"/>
                  <a:gd name="T6" fmla="+- 0 10807 66"/>
                  <a:gd name="T7" fmla="*/ 10807 h 21483"/>
                  <a:gd name="T8" fmla="+- 0 10811 37"/>
                  <a:gd name="T9" fmla="*/ T8 w 21549"/>
                  <a:gd name="T10" fmla="+- 0 10807 66"/>
                  <a:gd name="T11" fmla="*/ 10807 h 21483"/>
                  <a:gd name="T12" fmla="+- 0 10811 37"/>
                  <a:gd name="T13" fmla="*/ T12 w 21549"/>
                  <a:gd name="T14" fmla="+- 0 10807 66"/>
                  <a:gd name="T15" fmla="*/ 10807 h 21483"/>
                </a:gdLst>
                <a:ahLst/>
                <a:cxnLst>
                  <a:cxn ang="0">
                    <a:pos x="T1" y="T3"/>
                  </a:cxn>
                  <a:cxn ang="0">
                    <a:pos x="T5" y="T7"/>
                  </a:cxn>
                  <a:cxn ang="0">
                    <a:pos x="T9" y="T11"/>
                  </a:cxn>
                  <a:cxn ang="0">
                    <a:pos x="T13" y="T15"/>
                  </a:cxn>
                </a:cxnLst>
                <a:rect l="0" t="0" r="r" b="b"/>
                <a:pathLst>
                  <a:path w="21549" h="21483">
                    <a:moveTo>
                      <a:pt x="19089" y="14101"/>
                    </a:moveTo>
                    <a:lnTo>
                      <a:pt x="17953" y="15971"/>
                    </a:lnTo>
                    <a:lnTo>
                      <a:pt x="20739" y="18367"/>
                    </a:lnTo>
                    <a:cubicBezTo>
                      <a:pt x="21060" y="18645"/>
                      <a:pt x="21257" y="19019"/>
                      <a:pt x="21330" y="19486"/>
                    </a:cubicBezTo>
                    <a:cubicBezTo>
                      <a:pt x="21401" y="19953"/>
                      <a:pt x="21321" y="20378"/>
                      <a:pt x="21086" y="20766"/>
                    </a:cubicBezTo>
                    <a:cubicBezTo>
                      <a:pt x="20842" y="21148"/>
                      <a:pt x="20527" y="21382"/>
                      <a:pt x="20145" y="21458"/>
                    </a:cubicBezTo>
                    <a:cubicBezTo>
                      <a:pt x="19762" y="21534"/>
                      <a:pt x="19408" y="21432"/>
                      <a:pt x="19089" y="21154"/>
                    </a:cubicBezTo>
                    <a:lnTo>
                      <a:pt x="10067" y="13440"/>
                    </a:lnTo>
                    <a:cubicBezTo>
                      <a:pt x="9482" y="14157"/>
                      <a:pt x="8844" y="14739"/>
                      <a:pt x="8154" y="15189"/>
                    </a:cubicBezTo>
                    <a:cubicBezTo>
                      <a:pt x="7466" y="15642"/>
                      <a:pt x="6769" y="15949"/>
                      <a:pt x="6060" y="16112"/>
                    </a:cubicBezTo>
                    <a:cubicBezTo>
                      <a:pt x="5354" y="16278"/>
                      <a:pt x="4657" y="16289"/>
                      <a:pt x="3976" y="16140"/>
                    </a:cubicBezTo>
                    <a:cubicBezTo>
                      <a:pt x="3295" y="15994"/>
                      <a:pt x="2666" y="15670"/>
                      <a:pt x="2098" y="15175"/>
                    </a:cubicBezTo>
                    <a:cubicBezTo>
                      <a:pt x="1455" y="14630"/>
                      <a:pt x="958" y="13921"/>
                      <a:pt x="606" y="13058"/>
                    </a:cubicBezTo>
                    <a:cubicBezTo>
                      <a:pt x="251" y="12192"/>
                      <a:pt x="54" y="11258"/>
                      <a:pt x="9" y="10257"/>
                    </a:cubicBezTo>
                    <a:cubicBezTo>
                      <a:pt x="-37" y="9256"/>
                      <a:pt x="78" y="8221"/>
                      <a:pt x="347" y="7155"/>
                    </a:cubicBezTo>
                    <a:cubicBezTo>
                      <a:pt x="615" y="6084"/>
                      <a:pt x="1040" y="5063"/>
                      <a:pt x="1617" y="4084"/>
                    </a:cubicBezTo>
                    <a:cubicBezTo>
                      <a:pt x="2199" y="3106"/>
                      <a:pt x="2873" y="2299"/>
                      <a:pt x="3633" y="1663"/>
                    </a:cubicBezTo>
                    <a:cubicBezTo>
                      <a:pt x="4394" y="1025"/>
                      <a:pt x="5175" y="566"/>
                      <a:pt x="5983" y="291"/>
                    </a:cubicBezTo>
                    <a:cubicBezTo>
                      <a:pt x="6785" y="10"/>
                      <a:pt x="7583" y="-66"/>
                      <a:pt x="8374" y="55"/>
                    </a:cubicBezTo>
                    <a:cubicBezTo>
                      <a:pt x="9163" y="173"/>
                      <a:pt x="9884" y="510"/>
                      <a:pt x="10524" y="1056"/>
                    </a:cubicBezTo>
                    <a:cubicBezTo>
                      <a:pt x="11095" y="1531"/>
                      <a:pt x="11550" y="2133"/>
                      <a:pt x="11886" y="2861"/>
                    </a:cubicBezTo>
                    <a:cubicBezTo>
                      <a:pt x="12224" y="3584"/>
                      <a:pt x="12444" y="4380"/>
                      <a:pt x="12547" y="5235"/>
                    </a:cubicBezTo>
                    <a:cubicBezTo>
                      <a:pt x="12653" y="6092"/>
                      <a:pt x="12639" y="6984"/>
                      <a:pt x="12505" y="7912"/>
                    </a:cubicBezTo>
                    <a:cubicBezTo>
                      <a:pt x="12367" y="8843"/>
                      <a:pt x="12116" y="9757"/>
                      <a:pt x="11740" y="10654"/>
                    </a:cubicBezTo>
                    <a:lnTo>
                      <a:pt x="16392" y="14653"/>
                    </a:lnTo>
                    <a:lnTo>
                      <a:pt x="17526" y="12780"/>
                    </a:lnTo>
                    <a:lnTo>
                      <a:pt x="16347" y="11784"/>
                    </a:lnTo>
                    <a:cubicBezTo>
                      <a:pt x="16242" y="11694"/>
                      <a:pt x="16176" y="11570"/>
                      <a:pt x="16155" y="11416"/>
                    </a:cubicBezTo>
                    <a:cubicBezTo>
                      <a:pt x="16134" y="11258"/>
                      <a:pt x="16160" y="11109"/>
                      <a:pt x="16235" y="10977"/>
                    </a:cubicBezTo>
                    <a:lnTo>
                      <a:pt x="16807" y="10049"/>
                    </a:lnTo>
                    <a:cubicBezTo>
                      <a:pt x="16882" y="9923"/>
                      <a:pt x="16981" y="9844"/>
                      <a:pt x="17105" y="9813"/>
                    </a:cubicBezTo>
                    <a:cubicBezTo>
                      <a:pt x="17230" y="9782"/>
                      <a:pt x="17350" y="9813"/>
                      <a:pt x="17469" y="9911"/>
                    </a:cubicBezTo>
                    <a:lnTo>
                      <a:pt x="21335" y="13238"/>
                    </a:lnTo>
                    <a:cubicBezTo>
                      <a:pt x="21455" y="13328"/>
                      <a:pt x="21525" y="13452"/>
                      <a:pt x="21541" y="13609"/>
                    </a:cubicBezTo>
                    <a:cubicBezTo>
                      <a:pt x="21563" y="13767"/>
                      <a:pt x="21534" y="13910"/>
                      <a:pt x="21457" y="14045"/>
                    </a:cubicBezTo>
                    <a:lnTo>
                      <a:pt x="20908" y="14976"/>
                    </a:lnTo>
                    <a:cubicBezTo>
                      <a:pt x="20835" y="15102"/>
                      <a:pt x="20729" y="15179"/>
                      <a:pt x="20600" y="15212"/>
                    </a:cubicBezTo>
                    <a:cubicBezTo>
                      <a:pt x="20466" y="15243"/>
                      <a:pt x="20347" y="15212"/>
                      <a:pt x="20234" y="15125"/>
                    </a:cubicBezTo>
                    <a:lnTo>
                      <a:pt x="19089" y="14101"/>
                    </a:lnTo>
                    <a:close/>
                    <a:moveTo>
                      <a:pt x="9557" y="7732"/>
                    </a:moveTo>
                    <a:cubicBezTo>
                      <a:pt x="9761" y="7402"/>
                      <a:pt x="9895" y="7045"/>
                      <a:pt x="9963" y="6669"/>
                    </a:cubicBezTo>
                    <a:cubicBezTo>
                      <a:pt x="10029" y="6292"/>
                      <a:pt x="10036" y="5915"/>
                      <a:pt x="9987" y="5538"/>
                    </a:cubicBezTo>
                    <a:cubicBezTo>
                      <a:pt x="9930" y="5161"/>
                      <a:pt x="9820" y="4807"/>
                      <a:pt x="9654" y="4475"/>
                    </a:cubicBezTo>
                    <a:cubicBezTo>
                      <a:pt x="9485" y="4143"/>
                      <a:pt x="9262" y="3859"/>
                      <a:pt x="8985" y="3626"/>
                    </a:cubicBezTo>
                    <a:cubicBezTo>
                      <a:pt x="8708" y="3384"/>
                      <a:pt x="8412" y="3221"/>
                      <a:pt x="8097" y="3139"/>
                    </a:cubicBezTo>
                    <a:cubicBezTo>
                      <a:pt x="7781" y="3061"/>
                      <a:pt x="7468" y="3052"/>
                      <a:pt x="7154" y="3114"/>
                    </a:cubicBezTo>
                    <a:cubicBezTo>
                      <a:pt x="6839" y="3179"/>
                      <a:pt x="6544" y="3311"/>
                      <a:pt x="6267" y="3514"/>
                    </a:cubicBezTo>
                    <a:cubicBezTo>
                      <a:pt x="5987" y="3713"/>
                      <a:pt x="5753" y="3980"/>
                      <a:pt x="5558" y="4312"/>
                    </a:cubicBezTo>
                    <a:cubicBezTo>
                      <a:pt x="5281" y="4788"/>
                      <a:pt x="5135" y="5305"/>
                      <a:pt x="5119" y="5853"/>
                    </a:cubicBezTo>
                    <a:cubicBezTo>
                      <a:pt x="5105" y="6407"/>
                      <a:pt x="5201" y="6919"/>
                      <a:pt x="5410" y="7397"/>
                    </a:cubicBezTo>
                    <a:cubicBezTo>
                      <a:pt x="4971" y="7307"/>
                      <a:pt x="4532" y="7363"/>
                      <a:pt x="4103" y="7563"/>
                    </a:cubicBezTo>
                    <a:cubicBezTo>
                      <a:pt x="3671" y="7766"/>
                      <a:pt x="3312" y="8106"/>
                      <a:pt x="3018" y="8581"/>
                    </a:cubicBezTo>
                    <a:cubicBezTo>
                      <a:pt x="2817" y="8913"/>
                      <a:pt x="2680" y="9267"/>
                      <a:pt x="2615" y="9644"/>
                    </a:cubicBezTo>
                    <a:cubicBezTo>
                      <a:pt x="2547" y="10021"/>
                      <a:pt x="2542" y="10392"/>
                      <a:pt x="2596" y="10760"/>
                    </a:cubicBezTo>
                    <a:cubicBezTo>
                      <a:pt x="2655" y="11129"/>
                      <a:pt x="2765" y="11478"/>
                      <a:pt x="2936" y="11812"/>
                    </a:cubicBezTo>
                    <a:cubicBezTo>
                      <a:pt x="3103" y="12141"/>
                      <a:pt x="3321" y="12428"/>
                      <a:pt x="3591" y="12659"/>
                    </a:cubicBezTo>
                    <a:cubicBezTo>
                      <a:pt x="3868" y="12901"/>
                      <a:pt x="4164" y="13064"/>
                      <a:pt x="4481" y="13145"/>
                    </a:cubicBezTo>
                    <a:cubicBezTo>
                      <a:pt x="4793" y="13224"/>
                      <a:pt x="5105" y="13235"/>
                      <a:pt x="5410" y="13170"/>
                    </a:cubicBezTo>
                    <a:cubicBezTo>
                      <a:pt x="5718" y="13109"/>
                      <a:pt x="6011" y="12977"/>
                      <a:pt x="6286" y="12774"/>
                    </a:cubicBezTo>
                    <a:cubicBezTo>
                      <a:pt x="6567" y="12571"/>
                      <a:pt x="6804" y="12307"/>
                      <a:pt x="7006" y="11973"/>
                    </a:cubicBezTo>
                    <a:cubicBezTo>
                      <a:pt x="7299" y="11497"/>
                      <a:pt x="7452" y="10983"/>
                      <a:pt x="7468" y="10432"/>
                    </a:cubicBezTo>
                    <a:cubicBezTo>
                      <a:pt x="7482" y="9880"/>
                      <a:pt x="7382" y="9366"/>
                      <a:pt x="7163" y="8891"/>
                    </a:cubicBezTo>
                    <a:cubicBezTo>
                      <a:pt x="7607" y="8978"/>
                      <a:pt x="8041" y="8930"/>
                      <a:pt x="8473" y="8736"/>
                    </a:cubicBezTo>
                    <a:cubicBezTo>
                      <a:pt x="8907" y="8541"/>
                      <a:pt x="9266" y="8210"/>
                      <a:pt x="9557" y="7732"/>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05" name="AutoShape 91"/>
              <p:cNvSpPr/>
              <p:nvPr/>
            </p:nvSpPr>
            <p:spPr bwMode="auto">
              <a:xfrm>
                <a:off x="5627183" y="5955849"/>
                <a:ext cx="204978" cy="219866"/>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06" name="AutoShape 92"/>
              <p:cNvSpPr/>
              <p:nvPr/>
            </p:nvSpPr>
            <p:spPr bwMode="auto">
              <a:xfrm>
                <a:off x="6108332" y="5961428"/>
                <a:ext cx="263489"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287" y="12517"/>
                    </a:moveTo>
                    <a:cubicBezTo>
                      <a:pt x="14687" y="12517"/>
                      <a:pt x="15037" y="12647"/>
                      <a:pt x="15346" y="12910"/>
                    </a:cubicBezTo>
                    <a:lnTo>
                      <a:pt x="20700" y="17164"/>
                    </a:lnTo>
                    <a:cubicBezTo>
                      <a:pt x="20976" y="17407"/>
                      <a:pt x="21197" y="17703"/>
                      <a:pt x="21357" y="18051"/>
                    </a:cubicBezTo>
                    <a:cubicBezTo>
                      <a:pt x="21517" y="18398"/>
                      <a:pt x="21599" y="18779"/>
                      <a:pt x="21599" y="19191"/>
                    </a:cubicBezTo>
                    <a:cubicBezTo>
                      <a:pt x="21599" y="19860"/>
                      <a:pt x="21402" y="20428"/>
                      <a:pt x="21006" y="20896"/>
                    </a:cubicBezTo>
                    <a:cubicBezTo>
                      <a:pt x="20613" y="21365"/>
                      <a:pt x="20143" y="21599"/>
                      <a:pt x="19594" y="21599"/>
                    </a:cubicBezTo>
                    <a:cubicBezTo>
                      <a:pt x="19182" y="21599"/>
                      <a:pt x="18810" y="21458"/>
                      <a:pt x="18478" y="21179"/>
                    </a:cubicBezTo>
                    <a:lnTo>
                      <a:pt x="13128" y="16924"/>
                    </a:lnTo>
                    <a:cubicBezTo>
                      <a:pt x="12599" y="16498"/>
                      <a:pt x="12319" y="15908"/>
                      <a:pt x="12281" y="15154"/>
                    </a:cubicBezTo>
                    <a:lnTo>
                      <a:pt x="9713" y="13096"/>
                    </a:lnTo>
                    <a:lnTo>
                      <a:pt x="8518" y="15233"/>
                    </a:lnTo>
                    <a:cubicBezTo>
                      <a:pt x="8412" y="15411"/>
                      <a:pt x="8273" y="15504"/>
                      <a:pt x="8101" y="15504"/>
                    </a:cubicBezTo>
                    <a:cubicBezTo>
                      <a:pt x="7995" y="15504"/>
                      <a:pt x="7901" y="15468"/>
                      <a:pt x="7819" y="15397"/>
                    </a:cubicBezTo>
                    <a:cubicBezTo>
                      <a:pt x="8233" y="15747"/>
                      <a:pt x="8445" y="16199"/>
                      <a:pt x="8452" y="16746"/>
                    </a:cubicBezTo>
                    <a:cubicBezTo>
                      <a:pt x="8452" y="16972"/>
                      <a:pt x="8412" y="17187"/>
                      <a:pt x="8334" y="17390"/>
                    </a:cubicBezTo>
                    <a:cubicBezTo>
                      <a:pt x="8254" y="17591"/>
                      <a:pt x="8150" y="17777"/>
                      <a:pt x="8016" y="17944"/>
                    </a:cubicBezTo>
                    <a:cubicBezTo>
                      <a:pt x="7884" y="18107"/>
                      <a:pt x="7736" y="18240"/>
                      <a:pt x="7567" y="18342"/>
                    </a:cubicBezTo>
                    <a:cubicBezTo>
                      <a:pt x="7395" y="18440"/>
                      <a:pt x="7221" y="18488"/>
                      <a:pt x="7042" y="18488"/>
                    </a:cubicBezTo>
                    <a:cubicBezTo>
                      <a:pt x="6781" y="18488"/>
                      <a:pt x="6545" y="18409"/>
                      <a:pt x="6343" y="18246"/>
                    </a:cubicBezTo>
                    <a:lnTo>
                      <a:pt x="550" y="13627"/>
                    </a:lnTo>
                    <a:cubicBezTo>
                      <a:pt x="183" y="13328"/>
                      <a:pt x="0" y="12915"/>
                      <a:pt x="0" y="12379"/>
                    </a:cubicBezTo>
                    <a:cubicBezTo>
                      <a:pt x="0" y="11939"/>
                      <a:pt x="136" y="11529"/>
                      <a:pt x="416" y="11151"/>
                    </a:cubicBezTo>
                    <a:cubicBezTo>
                      <a:pt x="694" y="10773"/>
                      <a:pt x="1023" y="10581"/>
                      <a:pt x="1407" y="10581"/>
                    </a:cubicBezTo>
                    <a:cubicBezTo>
                      <a:pt x="1673" y="10581"/>
                      <a:pt x="1925" y="10682"/>
                      <a:pt x="2174" y="10880"/>
                    </a:cubicBezTo>
                    <a:cubicBezTo>
                      <a:pt x="2024" y="10756"/>
                      <a:pt x="1944" y="10586"/>
                      <a:pt x="1939" y="10380"/>
                    </a:cubicBezTo>
                    <a:cubicBezTo>
                      <a:pt x="1939" y="10310"/>
                      <a:pt x="1967" y="10202"/>
                      <a:pt x="2026" y="10058"/>
                    </a:cubicBezTo>
                    <a:lnTo>
                      <a:pt x="5792" y="3271"/>
                    </a:lnTo>
                    <a:cubicBezTo>
                      <a:pt x="5898" y="3094"/>
                      <a:pt x="6034" y="2998"/>
                      <a:pt x="6209" y="2989"/>
                    </a:cubicBezTo>
                    <a:cubicBezTo>
                      <a:pt x="6329" y="2989"/>
                      <a:pt x="6418" y="3029"/>
                      <a:pt x="6479" y="3111"/>
                    </a:cubicBezTo>
                    <a:cubicBezTo>
                      <a:pt x="6293" y="2947"/>
                      <a:pt x="6140" y="2755"/>
                      <a:pt x="6027" y="2529"/>
                    </a:cubicBezTo>
                    <a:cubicBezTo>
                      <a:pt x="5914" y="2303"/>
                      <a:pt x="5860" y="2052"/>
                      <a:pt x="5860" y="1770"/>
                    </a:cubicBezTo>
                    <a:cubicBezTo>
                      <a:pt x="5860" y="1329"/>
                      <a:pt x="6001" y="926"/>
                      <a:pt x="6289" y="556"/>
                    </a:cubicBezTo>
                    <a:cubicBezTo>
                      <a:pt x="6573" y="189"/>
                      <a:pt x="6898" y="0"/>
                      <a:pt x="7268" y="0"/>
                    </a:cubicBezTo>
                    <a:cubicBezTo>
                      <a:pt x="7515" y="0"/>
                      <a:pt x="7750" y="90"/>
                      <a:pt x="7964" y="259"/>
                    </a:cubicBezTo>
                    <a:lnTo>
                      <a:pt x="13757" y="4881"/>
                    </a:lnTo>
                    <a:cubicBezTo>
                      <a:pt x="13931" y="5025"/>
                      <a:pt x="14065" y="5205"/>
                      <a:pt x="14162" y="5426"/>
                    </a:cubicBezTo>
                    <a:cubicBezTo>
                      <a:pt x="14258" y="5646"/>
                      <a:pt x="14310" y="5889"/>
                      <a:pt x="14310" y="6151"/>
                    </a:cubicBezTo>
                    <a:cubicBezTo>
                      <a:pt x="14310" y="6374"/>
                      <a:pt x="14270" y="6594"/>
                      <a:pt x="14190" y="6806"/>
                    </a:cubicBezTo>
                    <a:cubicBezTo>
                      <a:pt x="14112" y="7021"/>
                      <a:pt x="14014" y="7204"/>
                      <a:pt x="13891" y="7368"/>
                    </a:cubicBezTo>
                    <a:cubicBezTo>
                      <a:pt x="13771" y="7529"/>
                      <a:pt x="13623" y="7662"/>
                      <a:pt x="13442" y="7763"/>
                    </a:cubicBezTo>
                    <a:cubicBezTo>
                      <a:pt x="13260" y="7871"/>
                      <a:pt x="13081" y="7921"/>
                      <a:pt x="12900" y="7921"/>
                    </a:cubicBezTo>
                    <a:cubicBezTo>
                      <a:pt x="12655" y="7921"/>
                      <a:pt x="12397" y="7820"/>
                      <a:pt x="12135" y="7611"/>
                    </a:cubicBezTo>
                    <a:cubicBezTo>
                      <a:pt x="12284" y="7738"/>
                      <a:pt x="12366" y="7902"/>
                      <a:pt x="12373" y="8111"/>
                    </a:cubicBezTo>
                    <a:cubicBezTo>
                      <a:pt x="12373" y="8238"/>
                      <a:pt x="12342" y="8348"/>
                      <a:pt x="12281" y="8449"/>
                    </a:cubicBezTo>
                    <a:lnTo>
                      <a:pt x="11100" y="10581"/>
                    </a:lnTo>
                    <a:lnTo>
                      <a:pt x="13656" y="12625"/>
                    </a:lnTo>
                    <a:cubicBezTo>
                      <a:pt x="13762" y="12588"/>
                      <a:pt x="13865" y="12563"/>
                      <a:pt x="13971" y="12546"/>
                    </a:cubicBezTo>
                    <a:cubicBezTo>
                      <a:pt x="14077" y="12526"/>
                      <a:pt x="14183" y="12517"/>
                      <a:pt x="14287" y="12517"/>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07" name="AutoShape 93"/>
              <p:cNvSpPr/>
              <p:nvPr/>
            </p:nvSpPr>
            <p:spPr bwMode="auto">
              <a:xfrm>
                <a:off x="8594731" y="5967087"/>
                <a:ext cx="204978" cy="200681"/>
              </a:xfrm>
              <a:custGeom>
                <a:avLst/>
                <a:gdLst>
                  <a:gd name="T0" fmla="+- 0 10794 7"/>
                  <a:gd name="T1" fmla="*/ T0 w 21575"/>
                  <a:gd name="T2" fmla="*/ 10800 h 21600"/>
                  <a:gd name="T3" fmla="+- 0 10794 7"/>
                  <a:gd name="T4" fmla="*/ T3 w 21575"/>
                  <a:gd name="T5" fmla="*/ 10800 h 21600"/>
                  <a:gd name="T6" fmla="+- 0 10794 7"/>
                  <a:gd name="T7" fmla="*/ T6 w 21575"/>
                  <a:gd name="T8" fmla="*/ 10800 h 21600"/>
                  <a:gd name="T9" fmla="+- 0 10794 7"/>
                  <a:gd name="T10" fmla="*/ T9 w 21575"/>
                  <a:gd name="T11" fmla="*/ 10800 h 21600"/>
                </a:gdLst>
                <a:ahLst/>
                <a:cxnLst>
                  <a:cxn ang="0">
                    <a:pos x="T1" y="T2"/>
                  </a:cxn>
                  <a:cxn ang="0">
                    <a:pos x="T4" y="T5"/>
                  </a:cxn>
                  <a:cxn ang="0">
                    <a:pos x="T7" y="T8"/>
                  </a:cxn>
                  <a:cxn ang="0">
                    <a:pos x="T10" y="T11"/>
                  </a:cxn>
                </a:cxnLst>
                <a:rect l="0" t="0" r="r" b="b"/>
                <a:pathLst>
                  <a:path w="21575" h="21600">
                    <a:moveTo>
                      <a:pt x="12386" y="0"/>
                    </a:moveTo>
                    <a:lnTo>
                      <a:pt x="12386" y="0"/>
                    </a:lnTo>
                    <a:cubicBezTo>
                      <a:pt x="12913" y="0"/>
                      <a:pt x="13415" y="44"/>
                      <a:pt x="13894" y="126"/>
                    </a:cubicBezTo>
                    <a:cubicBezTo>
                      <a:pt x="14374" y="211"/>
                      <a:pt x="14850" y="305"/>
                      <a:pt x="15324" y="407"/>
                    </a:cubicBezTo>
                    <a:cubicBezTo>
                      <a:pt x="15691" y="481"/>
                      <a:pt x="16070" y="551"/>
                      <a:pt x="16465" y="619"/>
                    </a:cubicBezTo>
                    <a:cubicBezTo>
                      <a:pt x="16860" y="683"/>
                      <a:pt x="17275" y="716"/>
                      <a:pt x="17713" y="716"/>
                    </a:cubicBezTo>
                    <a:lnTo>
                      <a:pt x="17741" y="716"/>
                    </a:lnTo>
                    <a:cubicBezTo>
                      <a:pt x="17999" y="716"/>
                      <a:pt x="18279" y="692"/>
                      <a:pt x="18579" y="648"/>
                    </a:cubicBezTo>
                    <a:cubicBezTo>
                      <a:pt x="18876" y="601"/>
                      <a:pt x="19176" y="575"/>
                      <a:pt x="19470" y="575"/>
                    </a:cubicBezTo>
                    <a:cubicBezTo>
                      <a:pt x="19695" y="575"/>
                      <a:pt x="19899" y="604"/>
                      <a:pt x="20079" y="660"/>
                    </a:cubicBezTo>
                    <a:cubicBezTo>
                      <a:pt x="20267" y="715"/>
                      <a:pt x="20409" y="833"/>
                      <a:pt x="20516" y="1012"/>
                    </a:cubicBezTo>
                    <a:cubicBezTo>
                      <a:pt x="20723" y="1299"/>
                      <a:pt x="20841" y="1637"/>
                      <a:pt x="20866" y="2018"/>
                    </a:cubicBezTo>
                    <a:cubicBezTo>
                      <a:pt x="20894" y="2393"/>
                      <a:pt x="20883" y="2751"/>
                      <a:pt x="20841" y="3077"/>
                    </a:cubicBezTo>
                    <a:cubicBezTo>
                      <a:pt x="20802" y="3403"/>
                      <a:pt x="20768" y="3734"/>
                      <a:pt x="20732" y="4075"/>
                    </a:cubicBezTo>
                    <a:cubicBezTo>
                      <a:pt x="20698" y="4412"/>
                      <a:pt x="20704" y="4746"/>
                      <a:pt x="20757" y="5081"/>
                    </a:cubicBezTo>
                    <a:cubicBezTo>
                      <a:pt x="20796" y="5301"/>
                      <a:pt x="20847" y="5483"/>
                      <a:pt x="20911" y="5638"/>
                    </a:cubicBezTo>
                    <a:cubicBezTo>
                      <a:pt x="20979" y="5794"/>
                      <a:pt x="21049" y="5964"/>
                      <a:pt x="21119" y="6152"/>
                    </a:cubicBezTo>
                    <a:cubicBezTo>
                      <a:pt x="21194" y="6319"/>
                      <a:pt x="21242" y="6509"/>
                      <a:pt x="21267" y="6712"/>
                    </a:cubicBezTo>
                    <a:cubicBezTo>
                      <a:pt x="21295" y="6917"/>
                      <a:pt x="21326" y="7117"/>
                      <a:pt x="21363" y="7301"/>
                    </a:cubicBezTo>
                    <a:cubicBezTo>
                      <a:pt x="21525" y="8275"/>
                      <a:pt x="21592" y="9191"/>
                      <a:pt x="21570" y="10050"/>
                    </a:cubicBezTo>
                    <a:cubicBezTo>
                      <a:pt x="21548" y="10904"/>
                      <a:pt x="21444" y="11702"/>
                      <a:pt x="21262" y="12444"/>
                    </a:cubicBezTo>
                    <a:cubicBezTo>
                      <a:pt x="21079" y="13183"/>
                      <a:pt x="20827" y="13876"/>
                      <a:pt x="20505" y="14530"/>
                    </a:cubicBezTo>
                    <a:cubicBezTo>
                      <a:pt x="20182" y="15178"/>
                      <a:pt x="19818" y="15800"/>
                      <a:pt x="19417" y="16390"/>
                    </a:cubicBezTo>
                    <a:cubicBezTo>
                      <a:pt x="19086" y="16847"/>
                      <a:pt x="18733" y="17302"/>
                      <a:pt x="18357" y="17760"/>
                    </a:cubicBezTo>
                    <a:cubicBezTo>
                      <a:pt x="17982" y="18214"/>
                      <a:pt x="17570" y="18640"/>
                      <a:pt x="17121" y="19044"/>
                    </a:cubicBezTo>
                    <a:cubicBezTo>
                      <a:pt x="16673" y="19446"/>
                      <a:pt x="16182" y="19807"/>
                      <a:pt x="15638" y="20130"/>
                    </a:cubicBezTo>
                    <a:cubicBezTo>
                      <a:pt x="15097" y="20456"/>
                      <a:pt x="14494" y="20731"/>
                      <a:pt x="13836" y="20966"/>
                    </a:cubicBezTo>
                    <a:cubicBezTo>
                      <a:pt x="13152" y="21218"/>
                      <a:pt x="12445" y="21379"/>
                      <a:pt x="11708" y="21447"/>
                    </a:cubicBezTo>
                    <a:cubicBezTo>
                      <a:pt x="10968" y="21509"/>
                      <a:pt x="10258" y="21561"/>
                      <a:pt x="9580" y="21599"/>
                    </a:cubicBezTo>
                    <a:lnTo>
                      <a:pt x="9165" y="21599"/>
                    </a:lnTo>
                    <a:cubicBezTo>
                      <a:pt x="8234" y="21599"/>
                      <a:pt x="7363" y="21520"/>
                      <a:pt x="6555" y="21365"/>
                    </a:cubicBezTo>
                    <a:cubicBezTo>
                      <a:pt x="5745" y="21212"/>
                      <a:pt x="4882" y="21136"/>
                      <a:pt x="3970" y="21136"/>
                    </a:cubicBezTo>
                    <a:lnTo>
                      <a:pt x="3917" y="21136"/>
                    </a:lnTo>
                    <a:cubicBezTo>
                      <a:pt x="3603" y="21136"/>
                      <a:pt x="3258" y="21186"/>
                      <a:pt x="2880" y="21283"/>
                    </a:cubicBezTo>
                    <a:cubicBezTo>
                      <a:pt x="2510" y="21382"/>
                      <a:pt x="2137" y="21441"/>
                      <a:pt x="1770" y="21456"/>
                    </a:cubicBezTo>
                    <a:lnTo>
                      <a:pt x="1742" y="21456"/>
                    </a:lnTo>
                    <a:cubicBezTo>
                      <a:pt x="1411" y="21456"/>
                      <a:pt x="1117" y="21377"/>
                      <a:pt x="864" y="21212"/>
                    </a:cubicBezTo>
                    <a:cubicBezTo>
                      <a:pt x="609" y="21051"/>
                      <a:pt x="416" y="20848"/>
                      <a:pt x="292" y="20614"/>
                    </a:cubicBezTo>
                    <a:cubicBezTo>
                      <a:pt x="113" y="20288"/>
                      <a:pt x="35" y="19951"/>
                      <a:pt x="57" y="19599"/>
                    </a:cubicBezTo>
                    <a:cubicBezTo>
                      <a:pt x="79" y="19247"/>
                      <a:pt x="138" y="18924"/>
                      <a:pt x="225" y="18637"/>
                    </a:cubicBezTo>
                    <a:cubicBezTo>
                      <a:pt x="312" y="18346"/>
                      <a:pt x="363" y="18035"/>
                      <a:pt x="368" y="17701"/>
                    </a:cubicBezTo>
                    <a:cubicBezTo>
                      <a:pt x="371" y="17369"/>
                      <a:pt x="349" y="17017"/>
                      <a:pt x="298" y="16642"/>
                    </a:cubicBezTo>
                    <a:cubicBezTo>
                      <a:pt x="250" y="16266"/>
                      <a:pt x="192" y="15888"/>
                      <a:pt x="133" y="15503"/>
                    </a:cubicBezTo>
                    <a:cubicBezTo>
                      <a:pt x="68" y="15119"/>
                      <a:pt x="29" y="14735"/>
                      <a:pt x="12" y="14353"/>
                    </a:cubicBezTo>
                    <a:cubicBezTo>
                      <a:pt x="-7" y="14025"/>
                      <a:pt x="-5" y="13705"/>
                      <a:pt x="23" y="13388"/>
                    </a:cubicBezTo>
                    <a:cubicBezTo>
                      <a:pt x="51" y="13077"/>
                      <a:pt x="82" y="12728"/>
                      <a:pt x="119" y="12344"/>
                    </a:cubicBezTo>
                    <a:cubicBezTo>
                      <a:pt x="155" y="12018"/>
                      <a:pt x="186" y="11678"/>
                      <a:pt x="211" y="11332"/>
                    </a:cubicBezTo>
                    <a:cubicBezTo>
                      <a:pt x="239" y="10986"/>
                      <a:pt x="284" y="10681"/>
                      <a:pt x="346" y="10405"/>
                    </a:cubicBezTo>
                    <a:cubicBezTo>
                      <a:pt x="472" y="9789"/>
                      <a:pt x="609" y="9190"/>
                      <a:pt x="758" y="8610"/>
                    </a:cubicBezTo>
                    <a:cubicBezTo>
                      <a:pt x="904" y="8026"/>
                      <a:pt x="1103" y="7483"/>
                      <a:pt x="1352" y="6967"/>
                    </a:cubicBezTo>
                    <a:cubicBezTo>
                      <a:pt x="1532" y="6583"/>
                      <a:pt x="1731" y="6201"/>
                      <a:pt x="1955" y="5826"/>
                    </a:cubicBezTo>
                    <a:cubicBezTo>
                      <a:pt x="2179" y="5453"/>
                      <a:pt x="2420" y="5080"/>
                      <a:pt x="2681" y="4717"/>
                    </a:cubicBezTo>
                    <a:cubicBezTo>
                      <a:pt x="2771" y="4588"/>
                      <a:pt x="2866" y="4473"/>
                      <a:pt x="2964" y="4374"/>
                    </a:cubicBezTo>
                    <a:cubicBezTo>
                      <a:pt x="3062" y="4277"/>
                      <a:pt x="3169" y="4183"/>
                      <a:pt x="3286" y="4086"/>
                    </a:cubicBezTo>
                    <a:cubicBezTo>
                      <a:pt x="3491" y="3872"/>
                      <a:pt x="3690" y="3658"/>
                      <a:pt x="3889" y="3449"/>
                    </a:cubicBezTo>
                    <a:cubicBezTo>
                      <a:pt x="4085" y="3238"/>
                      <a:pt x="4304" y="3036"/>
                      <a:pt x="4545" y="2851"/>
                    </a:cubicBezTo>
                    <a:cubicBezTo>
                      <a:pt x="4786" y="2663"/>
                      <a:pt x="5044" y="2493"/>
                      <a:pt x="5319" y="2338"/>
                    </a:cubicBezTo>
                    <a:cubicBezTo>
                      <a:pt x="5591" y="2182"/>
                      <a:pt x="5885" y="2027"/>
                      <a:pt x="6199" y="1868"/>
                    </a:cubicBezTo>
                    <a:cubicBezTo>
                      <a:pt x="6494" y="1719"/>
                      <a:pt x="6796" y="1581"/>
                      <a:pt x="7102" y="1455"/>
                    </a:cubicBezTo>
                    <a:cubicBezTo>
                      <a:pt x="7413" y="1329"/>
                      <a:pt x="7733" y="1197"/>
                      <a:pt x="8063" y="1065"/>
                    </a:cubicBezTo>
                    <a:cubicBezTo>
                      <a:pt x="8691" y="795"/>
                      <a:pt x="9387" y="554"/>
                      <a:pt x="10158" y="349"/>
                    </a:cubicBezTo>
                    <a:lnTo>
                      <a:pt x="10186" y="323"/>
                    </a:lnTo>
                    <a:cubicBezTo>
                      <a:pt x="10584" y="211"/>
                      <a:pt x="10968" y="129"/>
                      <a:pt x="11324" y="76"/>
                    </a:cubicBezTo>
                    <a:cubicBezTo>
                      <a:pt x="11683" y="26"/>
                      <a:pt x="12036" y="0"/>
                      <a:pt x="12386" y="0"/>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408" name="AutoShape 94"/>
              <p:cNvSpPr/>
              <p:nvPr/>
            </p:nvSpPr>
            <p:spPr bwMode="auto">
              <a:xfrm>
                <a:off x="9075880" y="5972819"/>
                <a:ext cx="204978" cy="2418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grpSp>
        <p:grpSp>
          <p:nvGrpSpPr>
            <p:cNvPr id="294" name="组合 293"/>
            <p:cNvGrpSpPr/>
            <p:nvPr/>
          </p:nvGrpSpPr>
          <p:grpSpPr>
            <a:xfrm>
              <a:off x="2202926" y="4393409"/>
              <a:ext cx="7526045" cy="224123"/>
              <a:chOff x="2187001" y="7150888"/>
              <a:chExt cx="7526045" cy="224123"/>
            </a:xfrm>
            <a:grpFill/>
          </p:grpSpPr>
          <p:sp>
            <p:nvSpPr>
              <p:cNvPr id="375" name="AutoShape 17"/>
              <p:cNvSpPr/>
              <p:nvPr/>
            </p:nvSpPr>
            <p:spPr bwMode="auto">
              <a:xfrm>
                <a:off x="2187001" y="715650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3" y="0"/>
                    </a:moveTo>
                    <a:cubicBezTo>
                      <a:pt x="20173" y="0"/>
                      <a:pt x="20638" y="158"/>
                      <a:pt x="21023" y="469"/>
                    </a:cubicBezTo>
                    <a:cubicBezTo>
                      <a:pt x="21405" y="780"/>
                      <a:pt x="21599" y="1154"/>
                      <a:pt x="21599" y="1586"/>
                    </a:cubicBezTo>
                    <a:lnTo>
                      <a:pt x="21599" y="20013"/>
                    </a:lnTo>
                    <a:cubicBezTo>
                      <a:pt x="21599" y="20445"/>
                      <a:pt x="21405" y="20816"/>
                      <a:pt x="21023" y="21130"/>
                    </a:cubicBezTo>
                    <a:cubicBezTo>
                      <a:pt x="20638" y="21438"/>
                      <a:pt x="20173" y="21599"/>
                      <a:pt x="19633" y="21599"/>
                    </a:cubicBezTo>
                    <a:cubicBezTo>
                      <a:pt x="19093" y="21599"/>
                      <a:pt x="18632" y="21447"/>
                      <a:pt x="18254" y="21145"/>
                    </a:cubicBezTo>
                    <a:lnTo>
                      <a:pt x="10807" y="15190"/>
                    </a:lnTo>
                    <a:lnTo>
                      <a:pt x="3359" y="21145"/>
                    </a:lnTo>
                    <a:cubicBezTo>
                      <a:pt x="2981" y="21447"/>
                      <a:pt x="2520" y="21599"/>
                      <a:pt x="1980" y="21599"/>
                    </a:cubicBezTo>
                    <a:cubicBezTo>
                      <a:pt x="1440" y="21599"/>
                      <a:pt x="975" y="21441"/>
                      <a:pt x="583" y="21130"/>
                    </a:cubicBezTo>
                    <a:cubicBezTo>
                      <a:pt x="194" y="20816"/>
                      <a:pt x="0" y="20445"/>
                      <a:pt x="0" y="20013"/>
                    </a:cubicBezTo>
                    <a:lnTo>
                      <a:pt x="0" y="1586"/>
                    </a:lnTo>
                    <a:cubicBezTo>
                      <a:pt x="0" y="1154"/>
                      <a:pt x="194" y="780"/>
                      <a:pt x="583" y="469"/>
                    </a:cubicBezTo>
                    <a:cubicBezTo>
                      <a:pt x="975" y="158"/>
                      <a:pt x="1440" y="0"/>
                      <a:pt x="1980" y="0"/>
                    </a:cubicBezTo>
                    <a:lnTo>
                      <a:pt x="19633" y="0"/>
                    </a:lnTo>
                    <a:close/>
                    <a:moveTo>
                      <a:pt x="2722" y="2150"/>
                    </a:moveTo>
                    <a:lnTo>
                      <a:pt x="2722" y="18608"/>
                    </a:lnTo>
                    <a:lnTo>
                      <a:pt x="10807" y="12115"/>
                    </a:lnTo>
                    <a:lnTo>
                      <a:pt x="18891" y="18608"/>
                    </a:lnTo>
                    <a:lnTo>
                      <a:pt x="18891" y="2150"/>
                    </a:lnTo>
                    <a:lnTo>
                      <a:pt x="2722" y="2150"/>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76" name="AutoShape 18"/>
              <p:cNvSpPr/>
              <p:nvPr/>
            </p:nvSpPr>
            <p:spPr bwMode="auto">
              <a:xfrm>
                <a:off x="2728546" y="715650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77" name="AutoShape 19"/>
              <p:cNvSpPr/>
              <p:nvPr/>
            </p:nvSpPr>
            <p:spPr bwMode="auto">
              <a:xfrm>
                <a:off x="3275441" y="7156508"/>
                <a:ext cx="204978" cy="199878"/>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78" name="AutoShape 20"/>
              <p:cNvSpPr/>
              <p:nvPr/>
            </p:nvSpPr>
            <p:spPr bwMode="auto">
              <a:xfrm>
                <a:off x="3821514" y="715650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79" name="AutoShape 37"/>
              <p:cNvSpPr/>
              <p:nvPr/>
            </p:nvSpPr>
            <p:spPr bwMode="auto">
              <a:xfrm>
                <a:off x="9526702" y="7174331"/>
                <a:ext cx="186344"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12" y="0"/>
                    </a:moveTo>
                    <a:cubicBezTo>
                      <a:pt x="20751" y="0"/>
                      <a:pt x="21033" y="104"/>
                      <a:pt x="21260" y="316"/>
                    </a:cubicBezTo>
                    <a:cubicBezTo>
                      <a:pt x="21487" y="530"/>
                      <a:pt x="21599" y="790"/>
                      <a:pt x="21599" y="1109"/>
                    </a:cubicBezTo>
                    <a:lnTo>
                      <a:pt x="21599" y="15003"/>
                    </a:lnTo>
                    <a:cubicBezTo>
                      <a:pt x="21599" y="15537"/>
                      <a:pt x="21466" y="16008"/>
                      <a:pt x="21203" y="16415"/>
                    </a:cubicBezTo>
                    <a:cubicBezTo>
                      <a:pt x="20936" y="16827"/>
                      <a:pt x="20582" y="17169"/>
                      <a:pt x="20143" y="17446"/>
                    </a:cubicBezTo>
                    <a:cubicBezTo>
                      <a:pt x="19700" y="17719"/>
                      <a:pt x="19219" y="17931"/>
                      <a:pt x="18701" y="18078"/>
                    </a:cubicBezTo>
                    <a:cubicBezTo>
                      <a:pt x="18177" y="18228"/>
                      <a:pt x="17668" y="18301"/>
                      <a:pt x="17174" y="18301"/>
                    </a:cubicBezTo>
                    <a:cubicBezTo>
                      <a:pt x="16686" y="18301"/>
                      <a:pt x="16172" y="18228"/>
                      <a:pt x="15644" y="18078"/>
                    </a:cubicBezTo>
                    <a:cubicBezTo>
                      <a:pt x="15117" y="17931"/>
                      <a:pt x="14642" y="17719"/>
                      <a:pt x="14215" y="17446"/>
                    </a:cubicBezTo>
                    <a:cubicBezTo>
                      <a:pt x="13788" y="17169"/>
                      <a:pt x="13445" y="16830"/>
                      <a:pt x="13179" y="16423"/>
                    </a:cubicBezTo>
                    <a:cubicBezTo>
                      <a:pt x="12912" y="16019"/>
                      <a:pt x="12779" y="15545"/>
                      <a:pt x="12779" y="15003"/>
                    </a:cubicBezTo>
                    <a:cubicBezTo>
                      <a:pt x="12779" y="14492"/>
                      <a:pt x="12912" y="14029"/>
                      <a:pt x="13179" y="13611"/>
                    </a:cubicBezTo>
                    <a:cubicBezTo>
                      <a:pt x="13445" y="13198"/>
                      <a:pt x="13788" y="12851"/>
                      <a:pt x="14215" y="12572"/>
                    </a:cubicBezTo>
                    <a:cubicBezTo>
                      <a:pt x="14642" y="12295"/>
                      <a:pt x="15117" y="12080"/>
                      <a:pt x="15644" y="11936"/>
                    </a:cubicBezTo>
                    <a:cubicBezTo>
                      <a:pt x="16172" y="11792"/>
                      <a:pt x="16686" y="11719"/>
                      <a:pt x="17174" y="11719"/>
                    </a:cubicBezTo>
                    <a:cubicBezTo>
                      <a:pt x="17441" y="11719"/>
                      <a:pt x="17692" y="11736"/>
                      <a:pt x="17940" y="11775"/>
                    </a:cubicBezTo>
                    <a:cubicBezTo>
                      <a:pt x="18183" y="11812"/>
                      <a:pt x="18422" y="11854"/>
                      <a:pt x="18652" y="11908"/>
                    </a:cubicBezTo>
                    <a:lnTo>
                      <a:pt x="18652" y="4648"/>
                    </a:lnTo>
                    <a:lnTo>
                      <a:pt x="8823" y="7285"/>
                    </a:lnTo>
                    <a:lnTo>
                      <a:pt x="8823" y="18301"/>
                    </a:lnTo>
                    <a:cubicBezTo>
                      <a:pt x="8823" y="18835"/>
                      <a:pt x="8690" y="19307"/>
                      <a:pt x="8423" y="19716"/>
                    </a:cubicBezTo>
                    <a:cubicBezTo>
                      <a:pt x="8157" y="20125"/>
                      <a:pt x="7811" y="20467"/>
                      <a:pt x="7384" y="20744"/>
                    </a:cubicBezTo>
                    <a:cubicBezTo>
                      <a:pt x="6960" y="21018"/>
                      <a:pt x="6485" y="21230"/>
                      <a:pt x="5955" y="21376"/>
                    </a:cubicBezTo>
                    <a:cubicBezTo>
                      <a:pt x="5428" y="21526"/>
                      <a:pt x="4919" y="21599"/>
                      <a:pt x="4425" y="21599"/>
                    </a:cubicBezTo>
                    <a:cubicBezTo>
                      <a:pt x="3913" y="21599"/>
                      <a:pt x="3398" y="21526"/>
                      <a:pt x="2880" y="21376"/>
                    </a:cubicBezTo>
                    <a:cubicBezTo>
                      <a:pt x="2362" y="21230"/>
                      <a:pt x="1887" y="21018"/>
                      <a:pt x="1450" y="20744"/>
                    </a:cubicBezTo>
                    <a:cubicBezTo>
                      <a:pt x="1014" y="20467"/>
                      <a:pt x="666" y="20125"/>
                      <a:pt x="399" y="19716"/>
                    </a:cubicBezTo>
                    <a:cubicBezTo>
                      <a:pt x="133" y="19307"/>
                      <a:pt x="0" y="18835"/>
                      <a:pt x="0" y="18301"/>
                    </a:cubicBezTo>
                    <a:cubicBezTo>
                      <a:pt x="0" y="17790"/>
                      <a:pt x="133" y="17327"/>
                      <a:pt x="399" y="16909"/>
                    </a:cubicBezTo>
                    <a:cubicBezTo>
                      <a:pt x="666" y="16497"/>
                      <a:pt x="1014" y="16149"/>
                      <a:pt x="1450" y="15870"/>
                    </a:cubicBezTo>
                    <a:cubicBezTo>
                      <a:pt x="1887" y="15590"/>
                      <a:pt x="2362" y="15376"/>
                      <a:pt x="2880" y="15229"/>
                    </a:cubicBezTo>
                    <a:cubicBezTo>
                      <a:pt x="3398" y="15079"/>
                      <a:pt x="3913" y="15003"/>
                      <a:pt x="4425" y="15003"/>
                    </a:cubicBezTo>
                    <a:cubicBezTo>
                      <a:pt x="4667" y="15003"/>
                      <a:pt x="4913" y="15023"/>
                      <a:pt x="5158" y="15059"/>
                    </a:cubicBezTo>
                    <a:cubicBezTo>
                      <a:pt x="5403" y="15096"/>
                      <a:pt x="5649" y="15144"/>
                      <a:pt x="5888" y="15209"/>
                    </a:cubicBezTo>
                    <a:lnTo>
                      <a:pt x="5888" y="4676"/>
                    </a:lnTo>
                    <a:cubicBezTo>
                      <a:pt x="5888" y="4433"/>
                      <a:pt x="5967" y="4216"/>
                      <a:pt x="6121" y="4029"/>
                    </a:cubicBezTo>
                    <a:cubicBezTo>
                      <a:pt x="6276" y="3837"/>
                      <a:pt x="6482" y="3707"/>
                      <a:pt x="6745" y="3634"/>
                    </a:cubicBezTo>
                    <a:cubicBezTo>
                      <a:pt x="6966" y="3583"/>
                      <a:pt x="7445" y="3453"/>
                      <a:pt x="8187" y="3241"/>
                    </a:cubicBezTo>
                    <a:cubicBezTo>
                      <a:pt x="8926" y="3035"/>
                      <a:pt x="9786" y="2798"/>
                      <a:pt x="10771" y="2533"/>
                    </a:cubicBezTo>
                    <a:cubicBezTo>
                      <a:pt x="11755" y="2267"/>
                      <a:pt x="12791" y="1985"/>
                      <a:pt x="13888" y="1688"/>
                    </a:cubicBezTo>
                    <a:cubicBezTo>
                      <a:pt x="14984" y="1392"/>
                      <a:pt x="16005" y="1118"/>
                      <a:pt x="16947" y="872"/>
                    </a:cubicBezTo>
                    <a:cubicBezTo>
                      <a:pt x="17892" y="624"/>
                      <a:pt x="18683" y="415"/>
                      <a:pt x="19328" y="248"/>
                    </a:cubicBezTo>
                    <a:cubicBezTo>
                      <a:pt x="19976" y="81"/>
                      <a:pt x="20336" y="0"/>
                      <a:pt x="20412" y="0"/>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80" name="AutoShape 59"/>
              <p:cNvSpPr/>
              <p:nvPr/>
            </p:nvSpPr>
            <p:spPr bwMode="auto">
              <a:xfrm>
                <a:off x="8060622" y="7156508"/>
                <a:ext cx="205801" cy="199878"/>
              </a:xfrm>
              <a:custGeom>
                <a:avLst/>
                <a:gdLst>
                  <a:gd name="T0" fmla="*/ 10795 w 21591"/>
                  <a:gd name="T1" fmla="*/ 10796 h 21592"/>
                  <a:gd name="T2" fmla="*/ 10795 w 21591"/>
                  <a:gd name="T3" fmla="*/ 10796 h 21592"/>
                  <a:gd name="T4" fmla="*/ 10795 w 21591"/>
                  <a:gd name="T5" fmla="*/ 10796 h 21592"/>
                  <a:gd name="T6" fmla="*/ 10795 w 21591"/>
                  <a:gd name="T7" fmla="*/ 10796 h 21592"/>
                </a:gdLst>
                <a:ahLst/>
                <a:cxnLst>
                  <a:cxn ang="0">
                    <a:pos x="T0" y="T1"/>
                  </a:cxn>
                  <a:cxn ang="0">
                    <a:pos x="T2" y="T3"/>
                  </a:cxn>
                  <a:cxn ang="0">
                    <a:pos x="T4" y="T5"/>
                  </a:cxn>
                  <a:cxn ang="0">
                    <a:pos x="T6" y="T7"/>
                  </a:cxn>
                </a:cxnLst>
                <a:rect l="0" t="0" r="r" b="b"/>
                <a:pathLst>
                  <a:path w="21591" h="21592">
                    <a:moveTo>
                      <a:pt x="21096" y="11487"/>
                    </a:moveTo>
                    <a:cubicBezTo>
                      <a:pt x="21415" y="11843"/>
                      <a:pt x="21581" y="12246"/>
                      <a:pt x="21590" y="12695"/>
                    </a:cubicBezTo>
                    <a:cubicBezTo>
                      <a:pt x="21600" y="13146"/>
                      <a:pt x="21436" y="13532"/>
                      <a:pt x="21096" y="13854"/>
                    </a:cubicBezTo>
                    <a:lnTo>
                      <a:pt x="13464" y="21093"/>
                    </a:lnTo>
                    <a:cubicBezTo>
                      <a:pt x="13124" y="21418"/>
                      <a:pt x="12709" y="21582"/>
                      <a:pt x="12215" y="21591"/>
                    </a:cubicBezTo>
                    <a:cubicBezTo>
                      <a:pt x="11721" y="21600"/>
                      <a:pt x="11306" y="21436"/>
                      <a:pt x="10969" y="21093"/>
                    </a:cubicBezTo>
                    <a:lnTo>
                      <a:pt x="1245" y="10771"/>
                    </a:lnTo>
                    <a:cubicBezTo>
                      <a:pt x="909" y="10429"/>
                      <a:pt x="615" y="9988"/>
                      <a:pt x="369" y="9448"/>
                    </a:cubicBezTo>
                    <a:cubicBezTo>
                      <a:pt x="121" y="8907"/>
                      <a:pt x="0" y="8395"/>
                      <a:pt x="0" y="7918"/>
                    </a:cubicBezTo>
                    <a:lnTo>
                      <a:pt x="0" y="1668"/>
                    </a:lnTo>
                    <a:cubicBezTo>
                      <a:pt x="0" y="1219"/>
                      <a:pt x="169" y="828"/>
                      <a:pt x="506" y="497"/>
                    </a:cubicBezTo>
                    <a:cubicBezTo>
                      <a:pt x="842" y="166"/>
                      <a:pt x="1260" y="0"/>
                      <a:pt x="1755" y="0"/>
                    </a:cubicBezTo>
                    <a:lnTo>
                      <a:pt x="8341" y="0"/>
                    </a:lnTo>
                    <a:cubicBezTo>
                      <a:pt x="8835" y="0"/>
                      <a:pt x="9384" y="115"/>
                      <a:pt x="9981" y="342"/>
                    </a:cubicBezTo>
                    <a:cubicBezTo>
                      <a:pt x="10581" y="566"/>
                      <a:pt x="11036" y="845"/>
                      <a:pt x="11345" y="1187"/>
                    </a:cubicBezTo>
                    <a:lnTo>
                      <a:pt x="21096" y="11487"/>
                    </a:lnTo>
                    <a:close/>
                    <a:moveTo>
                      <a:pt x="4540" y="5921"/>
                    </a:moveTo>
                    <a:cubicBezTo>
                      <a:pt x="5013" y="5921"/>
                      <a:pt x="5416" y="5766"/>
                      <a:pt x="5744" y="5456"/>
                    </a:cubicBezTo>
                    <a:cubicBezTo>
                      <a:pt x="6071" y="5142"/>
                      <a:pt x="6235" y="4762"/>
                      <a:pt x="6235" y="4311"/>
                    </a:cubicBezTo>
                    <a:cubicBezTo>
                      <a:pt x="6235" y="3862"/>
                      <a:pt x="6071" y="3483"/>
                      <a:pt x="5744" y="3175"/>
                    </a:cubicBezTo>
                    <a:cubicBezTo>
                      <a:pt x="5416" y="2867"/>
                      <a:pt x="5013" y="2715"/>
                      <a:pt x="4540" y="2715"/>
                    </a:cubicBezTo>
                    <a:cubicBezTo>
                      <a:pt x="4067" y="2715"/>
                      <a:pt x="3667" y="2867"/>
                      <a:pt x="3340" y="3175"/>
                    </a:cubicBezTo>
                    <a:cubicBezTo>
                      <a:pt x="3019" y="3483"/>
                      <a:pt x="2855" y="3862"/>
                      <a:pt x="2855" y="4311"/>
                    </a:cubicBezTo>
                    <a:cubicBezTo>
                      <a:pt x="2855" y="4762"/>
                      <a:pt x="3019" y="5142"/>
                      <a:pt x="3340" y="5456"/>
                    </a:cubicBezTo>
                    <a:cubicBezTo>
                      <a:pt x="3667" y="5766"/>
                      <a:pt x="4067" y="5921"/>
                      <a:pt x="4540" y="5921"/>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81" name="AutoShape 63"/>
              <p:cNvSpPr/>
              <p:nvPr/>
            </p:nvSpPr>
            <p:spPr bwMode="auto">
              <a:xfrm>
                <a:off x="4341549" y="715650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82" name="AutoShape 64"/>
              <p:cNvSpPr/>
              <p:nvPr/>
            </p:nvSpPr>
            <p:spPr bwMode="auto">
              <a:xfrm>
                <a:off x="4921055" y="715650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83" name="AutoShape 65"/>
              <p:cNvSpPr/>
              <p:nvPr/>
            </p:nvSpPr>
            <p:spPr bwMode="auto">
              <a:xfrm>
                <a:off x="5466921" y="7156508"/>
                <a:ext cx="204978" cy="199878"/>
              </a:xfrm>
              <a:custGeom>
                <a:avLst/>
                <a:gdLst>
                  <a:gd name="T0" fmla="*/ 10795 w 21590"/>
                  <a:gd name="T1" fmla="*/ 10800 h 21600"/>
                  <a:gd name="T2" fmla="*/ 10795 w 21590"/>
                  <a:gd name="T3" fmla="*/ 10800 h 21600"/>
                  <a:gd name="T4" fmla="*/ 10795 w 21590"/>
                  <a:gd name="T5" fmla="*/ 10800 h 21600"/>
                  <a:gd name="T6" fmla="*/ 10795 w 21590"/>
                  <a:gd name="T7" fmla="*/ 10800 h 21600"/>
                </a:gdLst>
                <a:ahLst/>
                <a:cxnLst>
                  <a:cxn ang="0">
                    <a:pos x="T0" y="T1"/>
                  </a:cxn>
                  <a:cxn ang="0">
                    <a:pos x="T2" y="T3"/>
                  </a:cxn>
                  <a:cxn ang="0">
                    <a:pos x="T4" y="T5"/>
                  </a:cxn>
                  <a:cxn ang="0">
                    <a:pos x="T6" y="T7"/>
                  </a:cxn>
                </a:cxnLst>
                <a:rect l="0" t="0" r="r" b="b"/>
                <a:pathLst>
                  <a:path w="21590" h="21600">
                    <a:moveTo>
                      <a:pt x="21292" y="12679"/>
                    </a:moveTo>
                    <a:cubicBezTo>
                      <a:pt x="21501" y="12885"/>
                      <a:pt x="21600" y="13136"/>
                      <a:pt x="21588" y="13436"/>
                    </a:cubicBezTo>
                    <a:cubicBezTo>
                      <a:pt x="21588" y="13662"/>
                      <a:pt x="21518" y="13865"/>
                      <a:pt x="21374" y="14043"/>
                    </a:cubicBezTo>
                    <a:cubicBezTo>
                      <a:pt x="21230" y="14224"/>
                      <a:pt x="21046" y="14342"/>
                      <a:pt x="20820" y="14393"/>
                    </a:cubicBezTo>
                    <a:lnTo>
                      <a:pt x="18197" y="15057"/>
                    </a:lnTo>
                    <a:cubicBezTo>
                      <a:pt x="18250" y="15220"/>
                      <a:pt x="18318" y="15438"/>
                      <a:pt x="18400" y="15706"/>
                    </a:cubicBezTo>
                    <a:cubicBezTo>
                      <a:pt x="18479" y="15977"/>
                      <a:pt x="18564" y="16254"/>
                      <a:pt x="18649" y="16531"/>
                    </a:cubicBezTo>
                    <a:cubicBezTo>
                      <a:pt x="18736" y="16810"/>
                      <a:pt x="18809" y="17081"/>
                      <a:pt x="18874" y="17333"/>
                    </a:cubicBezTo>
                    <a:cubicBezTo>
                      <a:pt x="18937" y="17592"/>
                      <a:pt x="18968" y="17801"/>
                      <a:pt x="18968" y="17962"/>
                    </a:cubicBezTo>
                    <a:cubicBezTo>
                      <a:pt x="18968" y="18225"/>
                      <a:pt x="18872" y="18459"/>
                      <a:pt x="18677" y="18660"/>
                    </a:cubicBezTo>
                    <a:cubicBezTo>
                      <a:pt x="18482" y="18860"/>
                      <a:pt x="18245" y="18965"/>
                      <a:pt x="17968" y="18965"/>
                    </a:cubicBezTo>
                    <a:cubicBezTo>
                      <a:pt x="17804" y="18965"/>
                      <a:pt x="17592" y="18934"/>
                      <a:pt x="17333" y="18869"/>
                    </a:cubicBezTo>
                    <a:cubicBezTo>
                      <a:pt x="17070" y="18807"/>
                      <a:pt x="16802" y="18733"/>
                      <a:pt x="16525" y="18646"/>
                    </a:cubicBezTo>
                    <a:cubicBezTo>
                      <a:pt x="16251" y="18561"/>
                      <a:pt x="15983" y="18476"/>
                      <a:pt x="15715" y="18397"/>
                    </a:cubicBezTo>
                    <a:cubicBezTo>
                      <a:pt x="15449" y="18315"/>
                      <a:pt x="15232" y="18250"/>
                      <a:pt x="15059" y="18194"/>
                    </a:cubicBezTo>
                    <a:lnTo>
                      <a:pt x="14399" y="20817"/>
                    </a:lnTo>
                    <a:cubicBezTo>
                      <a:pt x="14345" y="21040"/>
                      <a:pt x="14223" y="21227"/>
                      <a:pt x="14040" y="21376"/>
                    </a:cubicBezTo>
                    <a:cubicBezTo>
                      <a:pt x="13854" y="21526"/>
                      <a:pt x="13650" y="21599"/>
                      <a:pt x="13424" y="21599"/>
                    </a:cubicBezTo>
                    <a:cubicBezTo>
                      <a:pt x="13128" y="21599"/>
                      <a:pt x="12879" y="21498"/>
                      <a:pt x="12682" y="21289"/>
                    </a:cubicBezTo>
                    <a:lnTo>
                      <a:pt x="10801" y="19357"/>
                    </a:lnTo>
                    <a:lnTo>
                      <a:pt x="8881" y="21289"/>
                    </a:lnTo>
                    <a:cubicBezTo>
                      <a:pt x="8720" y="21498"/>
                      <a:pt x="8480" y="21599"/>
                      <a:pt x="8166" y="21599"/>
                    </a:cubicBezTo>
                    <a:cubicBezTo>
                      <a:pt x="7940" y="21599"/>
                      <a:pt x="7737" y="21526"/>
                      <a:pt x="7556" y="21376"/>
                    </a:cubicBezTo>
                    <a:cubicBezTo>
                      <a:pt x="7378" y="21227"/>
                      <a:pt x="7254" y="21040"/>
                      <a:pt x="7192" y="20817"/>
                    </a:cubicBezTo>
                    <a:lnTo>
                      <a:pt x="6528" y="18194"/>
                    </a:lnTo>
                    <a:cubicBezTo>
                      <a:pt x="6367" y="18250"/>
                      <a:pt x="6153" y="18315"/>
                      <a:pt x="5887" y="18397"/>
                    </a:cubicBezTo>
                    <a:cubicBezTo>
                      <a:pt x="5622" y="18479"/>
                      <a:pt x="5348" y="18561"/>
                      <a:pt x="5068" y="18646"/>
                    </a:cubicBezTo>
                    <a:cubicBezTo>
                      <a:pt x="4792" y="18733"/>
                      <a:pt x="4523" y="18807"/>
                      <a:pt x="4266" y="18869"/>
                    </a:cubicBezTo>
                    <a:cubicBezTo>
                      <a:pt x="4009" y="18934"/>
                      <a:pt x="3795" y="18965"/>
                      <a:pt x="3623" y="18965"/>
                    </a:cubicBezTo>
                    <a:cubicBezTo>
                      <a:pt x="3346" y="18965"/>
                      <a:pt x="3111" y="18860"/>
                      <a:pt x="2922" y="18660"/>
                    </a:cubicBezTo>
                    <a:cubicBezTo>
                      <a:pt x="2730" y="18459"/>
                      <a:pt x="2637" y="18225"/>
                      <a:pt x="2637" y="17962"/>
                    </a:cubicBezTo>
                    <a:cubicBezTo>
                      <a:pt x="2637" y="17801"/>
                      <a:pt x="2668" y="17592"/>
                      <a:pt x="2730" y="17333"/>
                    </a:cubicBezTo>
                    <a:cubicBezTo>
                      <a:pt x="2795" y="17081"/>
                      <a:pt x="2866" y="16810"/>
                      <a:pt x="2948" y="16531"/>
                    </a:cubicBezTo>
                    <a:cubicBezTo>
                      <a:pt x="3030" y="16254"/>
                      <a:pt x="3111" y="15980"/>
                      <a:pt x="3196" y="15712"/>
                    </a:cubicBezTo>
                    <a:cubicBezTo>
                      <a:pt x="3284" y="15446"/>
                      <a:pt x="3351" y="15229"/>
                      <a:pt x="3408" y="15057"/>
                    </a:cubicBezTo>
                    <a:lnTo>
                      <a:pt x="770" y="14393"/>
                    </a:lnTo>
                    <a:cubicBezTo>
                      <a:pt x="545" y="14342"/>
                      <a:pt x="361" y="14224"/>
                      <a:pt x="217" y="14034"/>
                    </a:cubicBezTo>
                    <a:cubicBezTo>
                      <a:pt x="73" y="13854"/>
                      <a:pt x="0" y="13650"/>
                      <a:pt x="0" y="13436"/>
                    </a:cubicBezTo>
                    <a:cubicBezTo>
                      <a:pt x="0" y="13136"/>
                      <a:pt x="104" y="12885"/>
                      <a:pt x="310" y="12679"/>
                    </a:cubicBezTo>
                    <a:lnTo>
                      <a:pt x="2245" y="10798"/>
                    </a:lnTo>
                    <a:lnTo>
                      <a:pt x="310" y="8920"/>
                    </a:lnTo>
                    <a:cubicBezTo>
                      <a:pt x="104" y="8714"/>
                      <a:pt x="0" y="8460"/>
                      <a:pt x="0" y="8160"/>
                    </a:cubicBezTo>
                    <a:cubicBezTo>
                      <a:pt x="0" y="7937"/>
                      <a:pt x="76" y="7734"/>
                      <a:pt x="225" y="7556"/>
                    </a:cubicBezTo>
                    <a:cubicBezTo>
                      <a:pt x="372" y="7373"/>
                      <a:pt x="556" y="7257"/>
                      <a:pt x="770" y="7203"/>
                    </a:cubicBezTo>
                    <a:lnTo>
                      <a:pt x="3408" y="6540"/>
                    </a:lnTo>
                    <a:cubicBezTo>
                      <a:pt x="3351" y="6381"/>
                      <a:pt x="3284" y="6161"/>
                      <a:pt x="3196" y="5893"/>
                    </a:cubicBezTo>
                    <a:cubicBezTo>
                      <a:pt x="3111" y="5622"/>
                      <a:pt x="3030" y="5345"/>
                      <a:pt x="2948" y="5068"/>
                    </a:cubicBezTo>
                    <a:cubicBezTo>
                      <a:pt x="2866" y="4786"/>
                      <a:pt x="2795" y="4518"/>
                      <a:pt x="2730" y="4264"/>
                    </a:cubicBezTo>
                    <a:cubicBezTo>
                      <a:pt x="2668" y="4007"/>
                      <a:pt x="2637" y="3795"/>
                      <a:pt x="2637" y="3634"/>
                    </a:cubicBezTo>
                    <a:cubicBezTo>
                      <a:pt x="2637" y="3354"/>
                      <a:pt x="2733" y="3117"/>
                      <a:pt x="2928" y="2925"/>
                    </a:cubicBezTo>
                    <a:cubicBezTo>
                      <a:pt x="3120" y="2730"/>
                      <a:pt x="3351" y="2634"/>
                      <a:pt x="3623" y="2634"/>
                    </a:cubicBezTo>
                    <a:cubicBezTo>
                      <a:pt x="3786" y="2634"/>
                      <a:pt x="3995" y="2665"/>
                      <a:pt x="4258" y="2730"/>
                    </a:cubicBezTo>
                    <a:cubicBezTo>
                      <a:pt x="4521" y="2792"/>
                      <a:pt x="4792" y="2866"/>
                      <a:pt x="5068" y="2950"/>
                    </a:cubicBezTo>
                    <a:cubicBezTo>
                      <a:pt x="5348" y="3038"/>
                      <a:pt x="5622" y="3120"/>
                      <a:pt x="5887" y="3205"/>
                    </a:cubicBezTo>
                    <a:cubicBezTo>
                      <a:pt x="6153" y="3284"/>
                      <a:pt x="6367" y="3349"/>
                      <a:pt x="6528" y="3405"/>
                    </a:cubicBezTo>
                    <a:lnTo>
                      <a:pt x="7192" y="782"/>
                    </a:lnTo>
                    <a:cubicBezTo>
                      <a:pt x="7246" y="556"/>
                      <a:pt x="7367" y="369"/>
                      <a:pt x="7556" y="220"/>
                    </a:cubicBezTo>
                    <a:cubicBezTo>
                      <a:pt x="7748" y="70"/>
                      <a:pt x="7949" y="0"/>
                      <a:pt x="8166" y="0"/>
                    </a:cubicBezTo>
                    <a:cubicBezTo>
                      <a:pt x="8480" y="0"/>
                      <a:pt x="8720" y="101"/>
                      <a:pt x="8881" y="307"/>
                    </a:cubicBezTo>
                    <a:lnTo>
                      <a:pt x="10801" y="2242"/>
                    </a:lnTo>
                    <a:lnTo>
                      <a:pt x="12682" y="307"/>
                    </a:lnTo>
                    <a:cubicBezTo>
                      <a:pt x="12888" y="101"/>
                      <a:pt x="13128" y="0"/>
                      <a:pt x="13399" y="0"/>
                    </a:cubicBezTo>
                    <a:cubicBezTo>
                      <a:pt x="13642" y="0"/>
                      <a:pt x="13854" y="67"/>
                      <a:pt x="14040" y="208"/>
                    </a:cubicBezTo>
                    <a:cubicBezTo>
                      <a:pt x="14223" y="347"/>
                      <a:pt x="14345" y="539"/>
                      <a:pt x="14399" y="782"/>
                    </a:cubicBezTo>
                    <a:lnTo>
                      <a:pt x="15059" y="3405"/>
                    </a:lnTo>
                    <a:cubicBezTo>
                      <a:pt x="15223" y="3349"/>
                      <a:pt x="15438" y="3284"/>
                      <a:pt x="15709" y="3205"/>
                    </a:cubicBezTo>
                    <a:cubicBezTo>
                      <a:pt x="15980" y="3120"/>
                      <a:pt x="16251" y="3038"/>
                      <a:pt x="16525" y="2950"/>
                    </a:cubicBezTo>
                    <a:cubicBezTo>
                      <a:pt x="16802" y="2866"/>
                      <a:pt x="17070" y="2792"/>
                      <a:pt x="17333" y="2730"/>
                    </a:cubicBezTo>
                    <a:cubicBezTo>
                      <a:pt x="17592" y="2665"/>
                      <a:pt x="17804" y="2634"/>
                      <a:pt x="17968" y="2634"/>
                    </a:cubicBezTo>
                    <a:cubicBezTo>
                      <a:pt x="18228" y="2634"/>
                      <a:pt x="18459" y="2730"/>
                      <a:pt x="18663" y="2925"/>
                    </a:cubicBezTo>
                    <a:cubicBezTo>
                      <a:pt x="18866" y="3117"/>
                      <a:pt x="18968" y="3354"/>
                      <a:pt x="18968" y="3634"/>
                    </a:cubicBezTo>
                    <a:cubicBezTo>
                      <a:pt x="18968" y="3795"/>
                      <a:pt x="18937" y="4007"/>
                      <a:pt x="18874" y="4264"/>
                    </a:cubicBezTo>
                    <a:cubicBezTo>
                      <a:pt x="18809" y="4518"/>
                      <a:pt x="18736" y="4786"/>
                      <a:pt x="18649" y="5068"/>
                    </a:cubicBezTo>
                    <a:cubicBezTo>
                      <a:pt x="18564" y="5345"/>
                      <a:pt x="18479" y="5619"/>
                      <a:pt x="18400" y="5884"/>
                    </a:cubicBezTo>
                    <a:cubicBezTo>
                      <a:pt x="18318" y="6150"/>
                      <a:pt x="18250" y="6370"/>
                      <a:pt x="18197" y="6540"/>
                    </a:cubicBezTo>
                    <a:lnTo>
                      <a:pt x="20820" y="7203"/>
                    </a:lnTo>
                    <a:cubicBezTo>
                      <a:pt x="21046" y="7257"/>
                      <a:pt x="21230" y="7378"/>
                      <a:pt x="21374" y="7559"/>
                    </a:cubicBezTo>
                    <a:cubicBezTo>
                      <a:pt x="21518" y="7748"/>
                      <a:pt x="21588" y="7946"/>
                      <a:pt x="21588" y="8161"/>
                    </a:cubicBezTo>
                    <a:cubicBezTo>
                      <a:pt x="21588" y="8460"/>
                      <a:pt x="21489" y="8714"/>
                      <a:pt x="21292" y="8920"/>
                    </a:cubicBezTo>
                    <a:lnTo>
                      <a:pt x="19332" y="10798"/>
                    </a:lnTo>
                    <a:lnTo>
                      <a:pt x="21292" y="1267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84" name="AutoShape 66"/>
              <p:cNvSpPr/>
              <p:nvPr/>
            </p:nvSpPr>
            <p:spPr bwMode="auto">
              <a:xfrm>
                <a:off x="6014764" y="7156508"/>
                <a:ext cx="204978" cy="19987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85" name="AutoShape 67"/>
              <p:cNvSpPr/>
              <p:nvPr/>
            </p:nvSpPr>
            <p:spPr bwMode="auto">
              <a:xfrm>
                <a:off x="6576188" y="715650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62" y="0"/>
                    </a:moveTo>
                    <a:cubicBezTo>
                      <a:pt x="18198" y="0"/>
                      <a:pt x="18703" y="117"/>
                      <a:pt x="19175" y="343"/>
                    </a:cubicBezTo>
                    <a:cubicBezTo>
                      <a:pt x="19651" y="575"/>
                      <a:pt x="20064" y="887"/>
                      <a:pt x="20422" y="1280"/>
                    </a:cubicBezTo>
                    <a:cubicBezTo>
                      <a:pt x="20780" y="1674"/>
                      <a:pt x="21066" y="2132"/>
                      <a:pt x="21279" y="2652"/>
                    </a:cubicBezTo>
                    <a:cubicBezTo>
                      <a:pt x="21493" y="3169"/>
                      <a:pt x="21599" y="3727"/>
                      <a:pt x="21599" y="4317"/>
                    </a:cubicBezTo>
                    <a:lnTo>
                      <a:pt x="21599" y="17282"/>
                    </a:lnTo>
                    <a:cubicBezTo>
                      <a:pt x="21599" y="17872"/>
                      <a:pt x="21493" y="18430"/>
                      <a:pt x="21279" y="18947"/>
                    </a:cubicBezTo>
                    <a:cubicBezTo>
                      <a:pt x="21066" y="19467"/>
                      <a:pt x="20780" y="19925"/>
                      <a:pt x="20422" y="20319"/>
                    </a:cubicBezTo>
                    <a:cubicBezTo>
                      <a:pt x="20064" y="20712"/>
                      <a:pt x="19651" y="21024"/>
                      <a:pt x="19183" y="21256"/>
                    </a:cubicBezTo>
                    <a:cubicBezTo>
                      <a:pt x="18714" y="21485"/>
                      <a:pt x="18209" y="21599"/>
                      <a:pt x="17662" y="21599"/>
                    </a:cubicBezTo>
                    <a:lnTo>
                      <a:pt x="3924" y="21599"/>
                    </a:lnTo>
                    <a:cubicBezTo>
                      <a:pt x="3387" y="21599"/>
                      <a:pt x="2883" y="21485"/>
                      <a:pt x="2410" y="21256"/>
                    </a:cubicBezTo>
                    <a:cubicBezTo>
                      <a:pt x="1935" y="21024"/>
                      <a:pt x="1521" y="20712"/>
                      <a:pt x="1163" y="20319"/>
                    </a:cubicBezTo>
                    <a:cubicBezTo>
                      <a:pt x="806" y="19925"/>
                      <a:pt x="523" y="19467"/>
                      <a:pt x="312" y="18947"/>
                    </a:cubicBezTo>
                    <a:cubicBezTo>
                      <a:pt x="104" y="18430"/>
                      <a:pt x="0" y="17872"/>
                      <a:pt x="0" y="17282"/>
                    </a:cubicBezTo>
                    <a:lnTo>
                      <a:pt x="0" y="4317"/>
                    </a:lnTo>
                    <a:cubicBezTo>
                      <a:pt x="0" y="3727"/>
                      <a:pt x="104" y="3169"/>
                      <a:pt x="312" y="2652"/>
                    </a:cubicBezTo>
                    <a:cubicBezTo>
                      <a:pt x="523" y="2132"/>
                      <a:pt x="806" y="1674"/>
                      <a:pt x="1163" y="1280"/>
                    </a:cubicBezTo>
                    <a:cubicBezTo>
                      <a:pt x="1521" y="887"/>
                      <a:pt x="1935" y="575"/>
                      <a:pt x="2410" y="343"/>
                    </a:cubicBezTo>
                    <a:cubicBezTo>
                      <a:pt x="2883" y="117"/>
                      <a:pt x="3387" y="0"/>
                      <a:pt x="3924" y="0"/>
                    </a:cubicBezTo>
                    <a:lnTo>
                      <a:pt x="17662" y="0"/>
                    </a:lnTo>
                    <a:close/>
                    <a:moveTo>
                      <a:pt x="17662" y="2713"/>
                    </a:moveTo>
                    <a:lnTo>
                      <a:pt x="3924" y="2713"/>
                    </a:lnTo>
                    <a:cubicBezTo>
                      <a:pt x="3523" y="2713"/>
                      <a:pt x="3179" y="2872"/>
                      <a:pt x="2896" y="3186"/>
                    </a:cubicBezTo>
                    <a:cubicBezTo>
                      <a:pt x="2608" y="3501"/>
                      <a:pt x="2466" y="3877"/>
                      <a:pt x="2466" y="4317"/>
                    </a:cubicBezTo>
                    <a:lnTo>
                      <a:pt x="2466" y="17282"/>
                    </a:lnTo>
                    <a:cubicBezTo>
                      <a:pt x="2466" y="17723"/>
                      <a:pt x="2608" y="18099"/>
                      <a:pt x="2896" y="18413"/>
                    </a:cubicBezTo>
                    <a:cubicBezTo>
                      <a:pt x="3179" y="18727"/>
                      <a:pt x="3523" y="18886"/>
                      <a:pt x="3924" y="18886"/>
                    </a:cubicBezTo>
                    <a:lnTo>
                      <a:pt x="17662" y="18886"/>
                    </a:lnTo>
                    <a:cubicBezTo>
                      <a:pt x="18062" y="18886"/>
                      <a:pt x="18407" y="18727"/>
                      <a:pt x="18698" y="18413"/>
                    </a:cubicBezTo>
                    <a:cubicBezTo>
                      <a:pt x="18989" y="18101"/>
                      <a:pt x="19133" y="17723"/>
                      <a:pt x="19133" y="17282"/>
                    </a:cubicBezTo>
                    <a:lnTo>
                      <a:pt x="19133" y="4317"/>
                    </a:lnTo>
                    <a:cubicBezTo>
                      <a:pt x="19133" y="3877"/>
                      <a:pt x="18989" y="3501"/>
                      <a:pt x="18698" y="3186"/>
                    </a:cubicBezTo>
                    <a:cubicBezTo>
                      <a:pt x="18407" y="2872"/>
                      <a:pt x="18062" y="2713"/>
                      <a:pt x="17662" y="2713"/>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86" name="AutoShape 68"/>
              <p:cNvSpPr/>
              <p:nvPr/>
            </p:nvSpPr>
            <p:spPr bwMode="auto">
              <a:xfrm>
                <a:off x="7012164" y="715088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2"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1"/>
                    </a:cubicBezTo>
                    <a:cubicBezTo>
                      <a:pt x="19512" y="20281"/>
                      <a:pt x="18940" y="20747"/>
                      <a:pt x="18290" y="21090"/>
                    </a:cubicBezTo>
                    <a:cubicBezTo>
                      <a:pt x="17640"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4" y="10929"/>
                    </a:cubicBezTo>
                    <a:cubicBezTo>
                      <a:pt x="3249" y="10552"/>
                      <a:pt x="3055" y="10140"/>
                      <a:pt x="2916" y="9688"/>
                    </a:cubicBezTo>
                    <a:cubicBezTo>
                      <a:pt x="2779" y="9239"/>
                      <a:pt x="2712" y="8758"/>
                      <a:pt x="2712" y="8240"/>
                    </a:cubicBezTo>
                    <a:cubicBezTo>
                      <a:pt x="2712" y="7635"/>
                      <a:pt x="2805" y="7071"/>
                      <a:pt x="2992" y="6547"/>
                    </a:cubicBezTo>
                    <a:cubicBezTo>
                      <a:pt x="3180" y="6023"/>
                      <a:pt x="3434" y="5568"/>
                      <a:pt x="3756"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2" y="621"/>
                      <a:pt x="11976" y="374"/>
                    </a:cubicBezTo>
                    <a:cubicBezTo>
                      <a:pt x="12540" y="123"/>
                      <a:pt x="13142" y="0"/>
                      <a:pt x="13785" y="0"/>
                    </a:cubicBezTo>
                    <a:cubicBezTo>
                      <a:pt x="14520" y="0"/>
                      <a:pt x="15218" y="169"/>
                      <a:pt x="15876" y="509"/>
                    </a:cubicBezTo>
                    <a:cubicBezTo>
                      <a:pt x="16536" y="852"/>
                      <a:pt x="17109" y="1312"/>
                      <a:pt x="17594" y="1894"/>
                    </a:cubicBezTo>
                    <a:cubicBezTo>
                      <a:pt x="18081" y="2476"/>
                      <a:pt x="18465" y="3167"/>
                      <a:pt x="18748" y="3956"/>
                    </a:cubicBezTo>
                    <a:cubicBezTo>
                      <a:pt x="19032" y="4744"/>
                      <a:pt x="19173" y="5580"/>
                      <a:pt x="19173" y="6463"/>
                    </a:cubicBezTo>
                    <a:cubicBezTo>
                      <a:pt x="19173" y="6987"/>
                      <a:pt x="19125" y="7491"/>
                      <a:pt x="19024" y="7972"/>
                    </a:cubicBezTo>
                    <a:cubicBezTo>
                      <a:pt x="18924" y="8453"/>
                      <a:pt x="18784" y="8914"/>
                      <a:pt x="18612" y="9346"/>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87" name="AutoShape 77"/>
              <p:cNvSpPr/>
              <p:nvPr/>
            </p:nvSpPr>
            <p:spPr bwMode="auto">
              <a:xfrm>
                <a:off x="8574028" y="7174331"/>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22" y="1406"/>
                      <a:pt x="17466" y="2177"/>
                      <a:pt x="18449" y="3154"/>
                    </a:cubicBezTo>
                    <a:cubicBezTo>
                      <a:pt x="19432" y="4134"/>
                      <a:pt x="20204" y="5277"/>
                      <a:pt x="20760" y="6590"/>
                    </a:cubicBezTo>
                    <a:cubicBezTo>
                      <a:pt x="21323" y="7901"/>
                      <a:pt x="21599" y="9304"/>
                      <a:pt x="21599" y="10798"/>
                    </a:cubicBezTo>
                    <a:cubicBezTo>
                      <a:pt x="21599" y="12295"/>
                      <a:pt x="21323" y="13698"/>
                      <a:pt x="20760" y="15011"/>
                    </a:cubicBezTo>
                    <a:cubicBezTo>
                      <a:pt x="20204" y="16322"/>
                      <a:pt x="19432" y="17465"/>
                      <a:pt x="18449" y="18442"/>
                    </a:cubicBezTo>
                    <a:cubicBezTo>
                      <a:pt x="17466" y="19422"/>
                      <a:pt x="16322" y="20190"/>
                      <a:pt x="15014" y="20755"/>
                    </a:cubicBezTo>
                    <a:cubicBezTo>
                      <a:pt x="13705" y="21320"/>
                      <a:pt x="12304" y="21599"/>
                      <a:pt x="10807" y="21599"/>
                    </a:cubicBezTo>
                    <a:cubicBezTo>
                      <a:pt x="9309" y="21599"/>
                      <a:pt x="7905" y="21320"/>
                      <a:pt x="6594" y="20755"/>
                    </a:cubicBezTo>
                    <a:cubicBezTo>
                      <a:pt x="5280" y="20190"/>
                      <a:pt x="4136" y="19422"/>
                      <a:pt x="3158" y="18442"/>
                    </a:cubicBezTo>
                    <a:cubicBezTo>
                      <a:pt x="2181" y="17465"/>
                      <a:pt x="1409" y="16322"/>
                      <a:pt x="847" y="15011"/>
                    </a:cubicBezTo>
                    <a:cubicBezTo>
                      <a:pt x="282" y="13698"/>
                      <a:pt x="0" y="12295"/>
                      <a:pt x="0" y="10798"/>
                    </a:cubicBezTo>
                    <a:cubicBezTo>
                      <a:pt x="0" y="9304"/>
                      <a:pt x="282" y="7901"/>
                      <a:pt x="847" y="6590"/>
                    </a:cubicBezTo>
                    <a:cubicBezTo>
                      <a:pt x="1409" y="5277"/>
                      <a:pt x="2181" y="4134"/>
                      <a:pt x="3158" y="3154"/>
                    </a:cubicBezTo>
                    <a:cubicBezTo>
                      <a:pt x="4136" y="2177"/>
                      <a:pt x="5280" y="1406"/>
                      <a:pt x="6594" y="844"/>
                    </a:cubicBezTo>
                    <a:cubicBezTo>
                      <a:pt x="7905" y="279"/>
                      <a:pt x="9309" y="0"/>
                      <a:pt x="10807" y="0"/>
                    </a:cubicBezTo>
                    <a:moveTo>
                      <a:pt x="10807" y="18358"/>
                    </a:moveTo>
                    <a:cubicBezTo>
                      <a:pt x="11863" y="18358"/>
                      <a:pt x="12844" y="18157"/>
                      <a:pt x="13756" y="17762"/>
                    </a:cubicBezTo>
                    <a:cubicBezTo>
                      <a:pt x="14666" y="17367"/>
                      <a:pt x="15463" y="16825"/>
                      <a:pt x="16149" y="16141"/>
                    </a:cubicBezTo>
                    <a:cubicBezTo>
                      <a:pt x="16836" y="15452"/>
                      <a:pt x="17376" y="14656"/>
                      <a:pt x="17774" y="13746"/>
                    </a:cubicBezTo>
                    <a:cubicBezTo>
                      <a:pt x="18169" y="12837"/>
                      <a:pt x="18367" y="11854"/>
                      <a:pt x="18367" y="10798"/>
                    </a:cubicBezTo>
                    <a:cubicBezTo>
                      <a:pt x="18367" y="9745"/>
                      <a:pt x="18169" y="8762"/>
                      <a:pt x="17774" y="7853"/>
                    </a:cubicBezTo>
                    <a:cubicBezTo>
                      <a:pt x="17376" y="6943"/>
                      <a:pt x="16836" y="6144"/>
                      <a:pt x="16149" y="5458"/>
                    </a:cubicBezTo>
                    <a:cubicBezTo>
                      <a:pt x="15463" y="4775"/>
                      <a:pt x="14663" y="4235"/>
                      <a:pt x="13748" y="3837"/>
                    </a:cubicBezTo>
                    <a:cubicBezTo>
                      <a:pt x="12832" y="3442"/>
                      <a:pt x="11855" y="3241"/>
                      <a:pt x="10807" y="3241"/>
                    </a:cubicBezTo>
                    <a:cubicBezTo>
                      <a:pt x="9753" y="3241"/>
                      <a:pt x="8767" y="3442"/>
                      <a:pt x="7851" y="3837"/>
                    </a:cubicBezTo>
                    <a:cubicBezTo>
                      <a:pt x="6936" y="4235"/>
                      <a:pt x="6139" y="4775"/>
                      <a:pt x="5458" y="5458"/>
                    </a:cubicBezTo>
                    <a:cubicBezTo>
                      <a:pt x="4777" y="6144"/>
                      <a:pt x="4238" y="6943"/>
                      <a:pt x="3842" y="7853"/>
                    </a:cubicBezTo>
                    <a:cubicBezTo>
                      <a:pt x="3446" y="8762"/>
                      <a:pt x="3246" y="9745"/>
                      <a:pt x="3246" y="10798"/>
                    </a:cubicBezTo>
                    <a:cubicBezTo>
                      <a:pt x="3246" y="11854"/>
                      <a:pt x="3446" y="12837"/>
                      <a:pt x="3842" y="13746"/>
                    </a:cubicBezTo>
                    <a:cubicBezTo>
                      <a:pt x="4238" y="14656"/>
                      <a:pt x="4777" y="15452"/>
                      <a:pt x="5458" y="16141"/>
                    </a:cubicBezTo>
                    <a:cubicBezTo>
                      <a:pt x="6139" y="16825"/>
                      <a:pt x="6936" y="17367"/>
                      <a:pt x="7851" y="17762"/>
                    </a:cubicBezTo>
                    <a:cubicBezTo>
                      <a:pt x="8764" y="18157"/>
                      <a:pt x="9753" y="18358"/>
                      <a:pt x="10807" y="18358"/>
                    </a:cubicBezTo>
                    <a:moveTo>
                      <a:pt x="15514" y="10798"/>
                    </a:moveTo>
                    <a:cubicBezTo>
                      <a:pt x="15757" y="10798"/>
                      <a:pt x="15926" y="10914"/>
                      <a:pt x="16014" y="11137"/>
                    </a:cubicBezTo>
                    <a:cubicBezTo>
                      <a:pt x="16104" y="11363"/>
                      <a:pt x="16059" y="11558"/>
                      <a:pt x="15878" y="11719"/>
                    </a:cubicBezTo>
                    <a:lnTo>
                      <a:pt x="11185" y="16395"/>
                    </a:lnTo>
                    <a:cubicBezTo>
                      <a:pt x="11058" y="16488"/>
                      <a:pt x="10934" y="16531"/>
                      <a:pt x="10807" y="16531"/>
                    </a:cubicBezTo>
                    <a:cubicBezTo>
                      <a:pt x="10682" y="16531"/>
                      <a:pt x="10549" y="16488"/>
                      <a:pt x="10414" y="16395"/>
                    </a:cubicBezTo>
                    <a:lnTo>
                      <a:pt x="5735" y="11719"/>
                    </a:lnTo>
                    <a:cubicBezTo>
                      <a:pt x="5554" y="11558"/>
                      <a:pt x="5509" y="11363"/>
                      <a:pt x="5599" y="11137"/>
                    </a:cubicBezTo>
                    <a:cubicBezTo>
                      <a:pt x="5690" y="10914"/>
                      <a:pt x="5857" y="10798"/>
                      <a:pt x="6099" y="10798"/>
                    </a:cubicBezTo>
                    <a:lnTo>
                      <a:pt x="8914" y="10798"/>
                    </a:lnTo>
                    <a:lnTo>
                      <a:pt x="8914" y="5961"/>
                    </a:lnTo>
                    <a:cubicBezTo>
                      <a:pt x="8914" y="5814"/>
                      <a:pt x="8964" y="5684"/>
                      <a:pt x="9069" y="5574"/>
                    </a:cubicBezTo>
                    <a:cubicBezTo>
                      <a:pt x="9174" y="5461"/>
                      <a:pt x="9298" y="5404"/>
                      <a:pt x="9442" y="5404"/>
                    </a:cubicBezTo>
                    <a:lnTo>
                      <a:pt x="12160" y="5404"/>
                    </a:lnTo>
                    <a:cubicBezTo>
                      <a:pt x="12304" y="5404"/>
                      <a:pt x="12428" y="5458"/>
                      <a:pt x="12530" y="5565"/>
                    </a:cubicBezTo>
                    <a:cubicBezTo>
                      <a:pt x="12635" y="5676"/>
                      <a:pt x="12688" y="5806"/>
                      <a:pt x="12688" y="5961"/>
                    </a:cubicBezTo>
                    <a:lnTo>
                      <a:pt x="12688" y="10798"/>
                    </a:lnTo>
                    <a:lnTo>
                      <a:pt x="15514" y="10798"/>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88" name="AutoShape 83"/>
              <p:cNvSpPr/>
              <p:nvPr/>
            </p:nvSpPr>
            <p:spPr bwMode="auto">
              <a:xfrm>
                <a:off x="9005283" y="7174330"/>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302" y="0"/>
                    </a:moveTo>
                    <a:cubicBezTo>
                      <a:pt x="16818" y="0"/>
                      <a:pt x="17288" y="190"/>
                      <a:pt x="17719" y="566"/>
                    </a:cubicBezTo>
                    <a:cubicBezTo>
                      <a:pt x="18150" y="942"/>
                      <a:pt x="18441" y="1424"/>
                      <a:pt x="18598" y="2014"/>
                    </a:cubicBezTo>
                    <a:lnTo>
                      <a:pt x="21387" y="12236"/>
                    </a:lnTo>
                    <a:cubicBezTo>
                      <a:pt x="21436" y="12453"/>
                      <a:pt x="21482" y="12665"/>
                      <a:pt x="21531" y="12873"/>
                    </a:cubicBezTo>
                    <a:cubicBezTo>
                      <a:pt x="21575" y="13088"/>
                      <a:pt x="21599" y="13299"/>
                      <a:pt x="21599" y="13516"/>
                    </a:cubicBezTo>
                    <a:lnTo>
                      <a:pt x="21599" y="18885"/>
                    </a:lnTo>
                    <a:cubicBezTo>
                      <a:pt x="21599" y="19270"/>
                      <a:pt x="21541" y="19626"/>
                      <a:pt x="21418" y="19955"/>
                    </a:cubicBezTo>
                    <a:cubicBezTo>
                      <a:pt x="21296" y="20284"/>
                      <a:pt x="21139" y="20566"/>
                      <a:pt x="20939" y="20806"/>
                    </a:cubicBezTo>
                    <a:cubicBezTo>
                      <a:pt x="20735" y="21044"/>
                      <a:pt x="20500" y="21238"/>
                      <a:pt x="20224" y="21382"/>
                    </a:cubicBezTo>
                    <a:cubicBezTo>
                      <a:pt x="19945" y="21529"/>
                      <a:pt x="19653" y="21599"/>
                      <a:pt x="19350" y="21599"/>
                    </a:cubicBezTo>
                    <a:lnTo>
                      <a:pt x="2262" y="21599"/>
                    </a:lnTo>
                    <a:cubicBezTo>
                      <a:pt x="1637" y="21599"/>
                      <a:pt x="1104" y="21335"/>
                      <a:pt x="663" y="20807"/>
                    </a:cubicBezTo>
                    <a:cubicBezTo>
                      <a:pt x="220" y="20278"/>
                      <a:pt x="0" y="19637"/>
                      <a:pt x="0" y="18886"/>
                    </a:cubicBezTo>
                    <a:lnTo>
                      <a:pt x="0" y="13517"/>
                    </a:lnTo>
                    <a:cubicBezTo>
                      <a:pt x="0" y="13299"/>
                      <a:pt x="24" y="13088"/>
                      <a:pt x="70" y="12873"/>
                    </a:cubicBezTo>
                    <a:cubicBezTo>
                      <a:pt x="119" y="12665"/>
                      <a:pt x="164" y="12450"/>
                      <a:pt x="210" y="12236"/>
                    </a:cubicBezTo>
                    <a:lnTo>
                      <a:pt x="2998" y="2015"/>
                    </a:lnTo>
                    <a:cubicBezTo>
                      <a:pt x="3155" y="1424"/>
                      <a:pt x="3451" y="943"/>
                      <a:pt x="3887" y="567"/>
                    </a:cubicBezTo>
                    <a:cubicBezTo>
                      <a:pt x="4316" y="191"/>
                      <a:pt x="4795" y="0"/>
                      <a:pt x="5310" y="0"/>
                    </a:cubicBezTo>
                    <a:lnTo>
                      <a:pt x="16302" y="0"/>
                    </a:lnTo>
                    <a:close/>
                    <a:moveTo>
                      <a:pt x="19807" y="13516"/>
                    </a:moveTo>
                    <a:cubicBezTo>
                      <a:pt x="19807" y="13366"/>
                      <a:pt x="19761" y="13234"/>
                      <a:pt x="19670" y="13129"/>
                    </a:cubicBezTo>
                    <a:cubicBezTo>
                      <a:pt x="19582" y="13020"/>
                      <a:pt x="19475" y="12967"/>
                      <a:pt x="19350" y="12967"/>
                    </a:cubicBezTo>
                    <a:lnTo>
                      <a:pt x="2262" y="12967"/>
                    </a:lnTo>
                    <a:cubicBezTo>
                      <a:pt x="2137" y="12967"/>
                      <a:pt x="2029" y="13017"/>
                      <a:pt x="1941" y="13120"/>
                    </a:cubicBezTo>
                    <a:cubicBezTo>
                      <a:pt x="1850" y="13223"/>
                      <a:pt x="1804" y="13355"/>
                      <a:pt x="1804" y="13516"/>
                    </a:cubicBezTo>
                    <a:lnTo>
                      <a:pt x="1804" y="18885"/>
                    </a:lnTo>
                    <a:cubicBezTo>
                      <a:pt x="1804" y="19035"/>
                      <a:pt x="1848" y="19167"/>
                      <a:pt x="1934" y="19273"/>
                    </a:cubicBezTo>
                    <a:cubicBezTo>
                      <a:pt x="2019" y="19382"/>
                      <a:pt x="2129" y="19438"/>
                      <a:pt x="2262" y="19438"/>
                    </a:cubicBezTo>
                    <a:lnTo>
                      <a:pt x="19350" y="19438"/>
                    </a:lnTo>
                    <a:cubicBezTo>
                      <a:pt x="19475" y="19438"/>
                      <a:pt x="19582" y="19385"/>
                      <a:pt x="19670" y="19282"/>
                    </a:cubicBezTo>
                    <a:cubicBezTo>
                      <a:pt x="19761" y="19179"/>
                      <a:pt x="19807" y="19047"/>
                      <a:pt x="19807" y="18885"/>
                    </a:cubicBezTo>
                    <a:lnTo>
                      <a:pt x="19807" y="13516"/>
                    </a:lnTo>
                    <a:close/>
                    <a:moveTo>
                      <a:pt x="5312" y="2167"/>
                    </a:moveTo>
                    <a:cubicBezTo>
                      <a:pt x="5185" y="2167"/>
                      <a:pt x="5062" y="2211"/>
                      <a:pt x="4940" y="2305"/>
                    </a:cubicBezTo>
                    <a:cubicBezTo>
                      <a:pt x="4822" y="2402"/>
                      <a:pt x="4739" y="2523"/>
                      <a:pt x="4702" y="2672"/>
                    </a:cubicBezTo>
                    <a:lnTo>
                      <a:pt x="2497" y="10799"/>
                    </a:lnTo>
                    <a:lnTo>
                      <a:pt x="19105" y="10799"/>
                    </a:lnTo>
                    <a:lnTo>
                      <a:pt x="16902" y="2672"/>
                    </a:lnTo>
                    <a:cubicBezTo>
                      <a:pt x="16870" y="2523"/>
                      <a:pt x="16794" y="2402"/>
                      <a:pt x="16674" y="2305"/>
                    </a:cubicBezTo>
                    <a:cubicBezTo>
                      <a:pt x="16554" y="2211"/>
                      <a:pt x="16431" y="2167"/>
                      <a:pt x="16304" y="2167"/>
                    </a:cubicBezTo>
                    <a:lnTo>
                      <a:pt x="5312" y="2167"/>
                    </a:lnTo>
                    <a:close/>
                    <a:moveTo>
                      <a:pt x="13511" y="14864"/>
                    </a:moveTo>
                    <a:cubicBezTo>
                      <a:pt x="13817" y="14864"/>
                      <a:pt x="14076" y="14994"/>
                      <a:pt x="14292" y="15252"/>
                    </a:cubicBezTo>
                    <a:cubicBezTo>
                      <a:pt x="14507" y="15511"/>
                      <a:pt x="14613" y="15822"/>
                      <a:pt x="14613" y="16186"/>
                    </a:cubicBezTo>
                    <a:cubicBezTo>
                      <a:pt x="14613" y="16571"/>
                      <a:pt x="14507" y="16891"/>
                      <a:pt x="14292" y="17149"/>
                    </a:cubicBezTo>
                    <a:cubicBezTo>
                      <a:pt x="14076" y="17408"/>
                      <a:pt x="13817" y="17537"/>
                      <a:pt x="13511" y="17537"/>
                    </a:cubicBezTo>
                    <a:cubicBezTo>
                      <a:pt x="13190" y="17537"/>
                      <a:pt x="12923" y="17408"/>
                      <a:pt x="12708" y="17149"/>
                    </a:cubicBezTo>
                    <a:cubicBezTo>
                      <a:pt x="12492" y="16891"/>
                      <a:pt x="12387" y="16571"/>
                      <a:pt x="12387" y="16186"/>
                    </a:cubicBezTo>
                    <a:cubicBezTo>
                      <a:pt x="12387" y="15822"/>
                      <a:pt x="12492" y="15511"/>
                      <a:pt x="12708" y="15252"/>
                    </a:cubicBezTo>
                    <a:cubicBezTo>
                      <a:pt x="12923" y="14994"/>
                      <a:pt x="13190" y="14864"/>
                      <a:pt x="13511" y="14864"/>
                    </a:cubicBezTo>
                    <a:moveTo>
                      <a:pt x="17112" y="14864"/>
                    </a:moveTo>
                    <a:cubicBezTo>
                      <a:pt x="17416" y="14864"/>
                      <a:pt x="17675" y="14994"/>
                      <a:pt x="17891" y="15252"/>
                    </a:cubicBezTo>
                    <a:cubicBezTo>
                      <a:pt x="18104" y="15511"/>
                      <a:pt x="18211" y="15822"/>
                      <a:pt x="18211" y="16186"/>
                    </a:cubicBezTo>
                    <a:cubicBezTo>
                      <a:pt x="18211" y="16571"/>
                      <a:pt x="18104" y="16891"/>
                      <a:pt x="17891" y="17149"/>
                    </a:cubicBezTo>
                    <a:cubicBezTo>
                      <a:pt x="17675" y="17408"/>
                      <a:pt x="17416" y="17537"/>
                      <a:pt x="17112" y="17537"/>
                    </a:cubicBezTo>
                    <a:cubicBezTo>
                      <a:pt x="16791" y="17537"/>
                      <a:pt x="16525" y="17408"/>
                      <a:pt x="16309" y="17149"/>
                    </a:cubicBezTo>
                    <a:cubicBezTo>
                      <a:pt x="16094" y="16891"/>
                      <a:pt x="15986" y="16571"/>
                      <a:pt x="15986" y="16186"/>
                    </a:cubicBezTo>
                    <a:cubicBezTo>
                      <a:pt x="15986" y="15822"/>
                      <a:pt x="16094" y="15511"/>
                      <a:pt x="16309" y="15252"/>
                    </a:cubicBezTo>
                    <a:cubicBezTo>
                      <a:pt x="16527" y="14994"/>
                      <a:pt x="16794" y="14864"/>
                      <a:pt x="17112" y="14864"/>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89" name="AutoShape 109"/>
              <p:cNvSpPr/>
              <p:nvPr/>
            </p:nvSpPr>
            <p:spPr bwMode="auto">
              <a:xfrm>
                <a:off x="7526620" y="7174330"/>
                <a:ext cx="204978" cy="200681"/>
              </a:xfrm>
              <a:custGeom>
                <a:avLst/>
                <a:gdLst>
                  <a:gd name="T0" fmla="*/ 10796 w 21592"/>
                  <a:gd name="T1" fmla="+- 0 10793 111"/>
                  <a:gd name="T2" fmla="*/ 10793 h 21365"/>
                  <a:gd name="T3" fmla="*/ 10796 w 21592"/>
                  <a:gd name="T4" fmla="+- 0 10793 111"/>
                  <a:gd name="T5" fmla="*/ 10793 h 21365"/>
                  <a:gd name="T6" fmla="*/ 10796 w 21592"/>
                  <a:gd name="T7" fmla="+- 0 10793 111"/>
                  <a:gd name="T8" fmla="*/ 10793 h 21365"/>
                  <a:gd name="T9" fmla="*/ 10796 w 21592"/>
                  <a:gd name="T10" fmla="+- 0 10793 111"/>
                  <a:gd name="T11" fmla="*/ 10793 h 21365"/>
                </a:gdLst>
                <a:ahLst/>
                <a:cxnLst>
                  <a:cxn ang="0">
                    <a:pos x="T0" y="T2"/>
                  </a:cxn>
                  <a:cxn ang="0">
                    <a:pos x="T3" y="T5"/>
                  </a:cxn>
                  <a:cxn ang="0">
                    <a:pos x="T6" y="T8"/>
                  </a:cxn>
                  <a:cxn ang="0">
                    <a:pos x="T9" y="T11"/>
                  </a:cxn>
                </a:cxnLst>
                <a:rect l="0" t="0" r="r" b="b"/>
                <a:pathLst>
                  <a:path w="21592" h="21365">
                    <a:moveTo>
                      <a:pt x="5705" y="19760"/>
                    </a:moveTo>
                    <a:cubicBezTo>
                      <a:pt x="5705" y="20596"/>
                      <a:pt x="5604" y="21104"/>
                      <a:pt x="5403" y="21282"/>
                    </a:cubicBezTo>
                    <a:cubicBezTo>
                      <a:pt x="5200" y="21466"/>
                      <a:pt x="4940" y="21249"/>
                      <a:pt x="4626" y="20641"/>
                    </a:cubicBezTo>
                    <a:lnTo>
                      <a:pt x="313" y="12102"/>
                    </a:lnTo>
                    <a:cubicBezTo>
                      <a:pt x="107" y="11700"/>
                      <a:pt x="0" y="11221"/>
                      <a:pt x="0" y="10686"/>
                    </a:cubicBezTo>
                    <a:cubicBezTo>
                      <a:pt x="0" y="10134"/>
                      <a:pt x="107" y="9666"/>
                      <a:pt x="313" y="9275"/>
                    </a:cubicBezTo>
                    <a:lnTo>
                      <a:pt x="4626" y="680"/>
                    </a:lnTo>
                    <a:cubicBezTo>
                      <a:pt x="4940" y="95"/>
                      <a:pt x="5200" y="-111"/>
                      <a:pt x="5403" y="56"/>
                    </a:cubicBezTo>
                    <a:cubicBezTo>
                      <a:pt x="5604" y="223"/>
                      <a:pt x="5705" y="725"/>
                      <a:pt x="5705" y="1561"/>
                    </a:cubicBezTo>
                    <a:lnTo>
                      <a:pt x="5705" y="7035"/>
                    </a:lnTo>
                    <a:lnTo>
                      <a:pt x="15899" y="7035"/>
                    </a:lnTo>
                    <a:lnTo>
                      <a:pt x="15899" y="1617"/>
                    </a:lnTo>
                    <a:cubicBezTo>
                      <a:pt x="15899" y="781"/>
                      <a:pt x="16004" y="268"/>
                      <a:pt x="16202" y="84"/>
                    </a:cubicBezTo>
                    <a:cubicBezTo>
                      <a:pt x="16405" y="-100"/>
                      <a:pt x="16659" y="95"/>
                      <a:pt x="16967" y="680"/>
                    </a:cubicBezTo>
                    <a:lnTo>
                      <a:pt x="21294" y="9275"/>
                    </a:lnTo>
                    <a:cubicBezTo>
                      <a:pt x="21501" y="9682"/>
                      <a:pt x="21600" y="10150"/>
                      <a:pt x="21591" y="10686"/>
                    </a:cubicBezTo>
                    <a:cubicBezTo>
                      <a:pt x="21591" y="11243"/>
                      <a:pt x="21492" y="11711"/>
                      <a:pt x="21294" y="12102"/>
                    </a:cubicBezTo>
                    <a:lnTo>
                      <a:pt x="16967" y="20697"/>
                    </a:lnTo>
                    <a:cubicBezTo>
                      <a:pt x="16654" y="21282"/>
                      <a:pt x="16397" y="21489"/>
                      <a:pt x="16199" y="21293"/>
                    </a:cubicBezTo>
                    <a:cubicBezTo>
                      <a:pt x="16001" y="21109"/>
                      <a:pt x="15902" y="20596"/>
                      <a:pt x="15902" y="19760"/>
                    </a:cubicBezTo>
                    <a:lnTo>
                      <a:pt x="15902" y="14342"/>
                    </a:lnTo>
                    <a:lnTo>
                      <a:pt x="5705" y="14342"/>
                    </a:lnTo>
                    <a:lnTo>
                      <a:pt x="5705" y="19760"/>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grpSp>
        <p:grpSp>
          <p:nvGrpSpPr>
            <p:cNvPr id="295" name="组合 294"/>
            <p:cNvGrpSpPr/>
            <p:nvPr/>
          </p:nvGrpSpPr>
          <p:grpSpPr>
            <a:xfrm>
              <a:off x="2208470" y="1539419"/>
              <a:ext cx="9011982" cy="225566"/>
              <a:chOff x="2192545" y="4873424"/>
              <a:chExt cx="9011982" cy="225566"/>
            </a:xfrm>
            <a:grpFill/>
          </p:grpSpPr>
          <p:sp>
            <p:nvSpPr>
              <p:cNvPr id="356" name="AutoShape 49"/>
              <p:cNvSpPr/>
              <p:nvPr/>
            </p:nvSpPr>
            <p:spPr bwMode="auto">
              <a:xfrm>
                <a:off x="8574726" y="4878281"/>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57" name="AutoShape 50"/>
              <p:cNvSpPr/>
              <p:nvPr/>
            </p:nvSpPr>
            <p:spPr bwMode="auto">
              <a:xfrm>
                <a:off x="9059032" y="4878281"/>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65" y="10197"/>
                    </a:moveTo>
                    <a:cubicBezTo>
                      <a:pt x="15001" y="10365"/>
                      <a:pt x="15071" y="10573"/>
                      <a:pt x="15076" y="10817"/>
                    </a:cubicBezTo>
                    <a:cubicBezTo>
                      <a:pt x="15079" y="11061"/>
                      <a:pt x="15009" y="11255"/>
                      <a:pt x="14865" y="11407"/>
                    </a:cubicBezTo>
                    <a:lnTo>
                      <a:pt x="7797" y="19179"/>
                    </a:lnTo>
                    <a:cubicBezTo>
                      <a:pt x="7642" y="19350"/>
                      <a:pt x="7460" y="19435"/>
                      <a:pt x="7247" y="19435"/>
                    </a:cubicBezTo>
                    <a:cubicBezTo>
                      <a:pt x="7180" y="19435"/>
                      <a:pt x="7078" y="19414"/>
                      <a:pt x="6940" y="19379"/>
                    </a:cubicBezTo>
                    <a:cubicBezTo>
                      <a:pt x="6625" y="19229"/>
                      <a:pt x="6467" y="18962"/>
                      <a:pt x="6467" y="18577"/>
                    </a:cubicBezTo>
                    <a:lnTo>
                      <a:pt x="6467" y="14486"/>
                    </a:lnTo>
                    <a:lnTo>
                      <a:pt x="996" y="14486"/>
                    </a:lnTo>
                    <a:cubicBezTo>
                      <a:pt x="715" y="14486"/>
                      <a:pt x="477" y="14380"/>
                      <a:pt x="285" y="14168"/>
                    </a:cubicBezTo>
                    <a:cubicBezTo>
                      <a:pt x="93" y="13957"/>
                      <a:pt x="0" y="13698"/>
                      <a:pt x="0" y="13390"/>
                    </a:cubicBezTo>
                    <a:lnTo>
                      <a:pt x="0" y="8215"/>
                    </a:lnTo>
                    <a:cubicBezTo>
                      <a:pt x="0" y="7903"/>
                      <a:pt x="93" y="7651"/>
                      <a:pt x="285" y="7448"/>
                    </a:cubicBezTo>
                    <a:cubicBezTo>
                      <a:pt x="475" y="7245"/>
                      <a:pt x="712" y="7146"/>
                      <a:pt x="996" y="7146"/>
                    </a:cubicBezTo>
                    <a:lnTo>
                      <a:pt x="6467" y="7146"/>
                    </a:lnTo>
                    <a:lnTo>
                      <a:pt x="6467" y="3025"/>
                    </a:lnTo>
                    <a:cubicBezTo>
                      <a:pt x="6467" y="2640"/>
                      <a:pt x="6624" y="2376"/>
                      <a:pt x="6940" y="2223"/>
                    </a:cubicBezTo>
                    <a:cubicBezTo>
                      <a:pt x="7273" y="2094"/>
                      <a:pt x="7556" y="2158"/>
                      <a:pt x="7797" y="2420"/>
                    </a:cubicBezTo>
                    <a:lnTo>
                      <a:pt x="14865" y="10197"/>
                    </a:lnTo>
                    <a:close/>
                    <a:moveTo>
                      <a:pt x="17663" y="0"/>
                    </a:moveTo>
                    <a:cubicBezTo>
                      <a:pt x="18200" y="0"/>
                      <a:pt x="18708" y="114"/>
                      <a:pt x="19178" y="343"/>
                    </a:cubicBezTo>
                    <a:cubicBezTo>
                      <a:pt x="19653" y="572"/>
                      <a:pt x="20067" y="884"/>
                      <a:pt x="20425" y="1265"/>
                    </a:cubicBezTo>
                    <a:cubicBezTo>
                      <a:pt x="20782" y="1647"/>
                      <a:pt x="21068" y="2105"/>
                      <a:pt x="21282" y="2634"/>
                    </a:cubicBezTo>
                    <a:cubicBezTo>
                      <a:pt x="21493" y="3166"/>
                      <a:pt x="21599" y="3727"/>
                      <a:pt x="21599" y="4317"/>
                    </a:cubicBezTo>
                    <a:lnTo>
                      <a:pt x="21599" y="17282"/>
                    </a:lnTo>
                    <a:cubicBezTo>
                      <a:pt x="21599" y="17869"/>
                      <a:pt x="21493" y="18424"/>
                      <a:pt x="21282" y="18947"/>
                    </a:cubicBezTo>
                    <a:cubicBezTo>
                      <a:pt x="21068" y="19467"/>
                      <a:pt x="20780" y="19922"/>
                      <a:pt x="20425" y="20319"/>
                    </a:cubicBezTo>
                    <a:cubicBezTo>
                      <a:pt x="20067" y="20712"/>
                      <a:pt x="19653" y="21021"/>
                      <a:pt x="19186" y="21253"/>
                    </a:cubicBezTo>
                    <a:cubicBezTo>
                      <a:pt x="18716" y="21482"/>
                      <a:pt x="18208" y="21599"/>
                      <a:pt x="17663" y="21599"/>
                    </a:cubicBezTo>
                    <a:lnTo>
                      <a:pt x="11784" y="21599"/>
                    </a:lnTo>
                    <a:lnTo>
                      <a:pt x="11784" y="18886"/>
                    </a:lnTo>
                    <a:lnTo>
                      <a:pt x="17663" y="18886"/>
                    </a:lnTo>
                    <a:cubicBezTo>
                      <a:pt x="18064" y="18886"/>
                      <a:pt x="18409" y="18727"/>
                      <a:pt x="18700" y="18413"/>
                    </a:cubicBezTo>
                    <a:cubicBezTo>
                      <a:pt x="18991" y="18098"/>
                      <a:pt x="19135" y="17720"/>
                      <a:pt x="19135" y="17282"/>
                    </a:cubicBezTo>
                    <a:lnTo>
                      <a:pt x="19135" y="4317"/>
                    </a:lnTo>
                    <a:cubicBezTo>
                      <a:pt x="19135" y="3874"/>
                      <a:pt x="18991" y="3498"/>
                      <a:pt x="18708" y="3183"/>
                    </a:cubicBezTo>
                    <a:cubicBezTo>
                      <a:pt x="18422" y="2872"/>
                      <a:pt x="18075" y="2713"/>
                      <a:pt x="17663" y="2713"/>
                    </a:cubicBezTo>
                    <a:lnTo>
                      <a:pt x="11784" y="2713"/>
                    </a:lnTo>
                    <a:lnTo>
                      <a:pt x="11784" y="0"/>
                    </a:lnTo>
                    <a:lnTo>
                      <a:pt x="17663" y="0"/>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58" name="AutoShape 101"/>
              <p:cNvSpPr/>
              <p:nvPr/>
            </p:nvSpPr>
            <p:spPr bwMode="auto">
              <a:xfrm>
                <a:off x="2192545" y="4883900"/>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817" y="0"/>
                    </a:lnTo>
                    <a:lnTo>
                      <a:pt x="9817" y="9815"/>
                    </a:lnTo>
                    <a:lnTo>
                      <a:pt x="0" y="9815"/>
                    </a:lnTo>
                    <a:lnTo>
                      <a:pt x="0" y="0"/>
                    </a:lnTo>
                    <a:close/>
                    <a:moveTo>
                      <a:pt x="0" y="11784"/>
                    </a:moveTo>
                    <a:lnTo>
                      <a:pt x="9817" y="11784"/>
                    </a:lnTo>
                    <a:lnTo>
                      <a:pt x="9817" y="21599"/>
                    </a:lnTo>
                    <a:lnTo>
                      <a:pt x="0" y="21599"/>
                    </a:lnTo>
                    <a:lnTo>
                      <a:pt x="0" y="11784"/>
                    </a:lnTo>
                    <a:close/>
                    <a:moveTo>
                      <a:pt x="1956" y="7859"/>
                    </a:moveTo>
                    <a:lnTo>
                      <a:pt x="7860" y="7859"/>
                    </a:lnTo>
                    <a:lnTo>
                      <a:pt x="7860" y="1950"/>
                    </a:lnTo>
                    <a:lnTo>
                      <a:pt x="1956" y="1950"/>
                    </a:lnTo>
                    <a:lnTo>
                      <a:pt x="1956" y="7859"/>
                    </a:lnTo>
                    <a:close/>
                    <a:moveTo>
                      <a:pt x="1956" y="19646"/>
                    </a:moveTo>
                    <a:lnTo>
                      <a:pt x="7860" y="19646"/>
                    </a:lnTo>
                    <a:lnTo>
                      <a:pt x="7860" y="13738"/>
                    </a:lnTo>
                    <a:lnTo>
                      <a:pt x="1956" y="13738"/>
                    </a:lnTo>
                    <a:lnTo>
                      <a:pt x="1956" y="19646"/>
                    </a:lnTo>
                    <a:close/>
                    <a:moveTo>
                      <a:pt x="3924" y="3948"/>
                    </a:moveTo>
                    <a:lnTo>
                      <a:pt x="5907" y="3948"/>
                    </a:lnTo>
                    <a:lnTo>
                      <a:pt x="5907" y="5905"/>
                    </a:lnTo>
                    <a:lnTo>
                      <a:pt x="3924" y="5905"/>
                    </a:lnTo>
                    <a:lnTo>
                      <a:pt x="3924" y="3948"/>
                    </a:lnTo>
                    <a:close/>
                    <a:moveTo>
                      <a:pt x="3924" y="15694"/>
                    </a:moveTo>
                    <a:lnTo>
                      <a:pt x="5907" y="15694"/>
                    </a:lnTo>
                    <a:lnTo>
                      <a:pt x="5907" y="17677"/>
                    </a:lnTo>
                    <a:lnTo>
                      <a:pt x="3924" y="17677"/>
                    </a:lnTo>
                    <a:lnTo>
                      <a:pt x="3924" y="15694"/>
                    </a:lnTo>
                    <a:close/>
                    <a:moveTo>
                      <a:pt x="21599" y="9815"/>
                    </a:moveTo>
                    <a:lnTo>
                      <a:pt x="11782" y="9815"/>
                    </a:lnTo>
                    <a:lnTo>
                      <a:pt x="11782" y="0"/>
                    </a:lnTo>
                    <a:lnTo>
                      <a:pt x="21599" y="0"/>
                    </a:lnTo>
                    <a:lnTo>
                      <a:pt x="21599" y="9815"/>
                    </a:lnTo>
                    <a:close/>
                    <a:moveTo>
                      <a:pt x="19643" y="11784"/>
                    </a:moveTo>
                    <a:lnTo>
                      <a:pt x="21599" y="11784"/>
                    </a:lnTo>
                    <a:lnTo>
                      <a:pt x="21599" y="17677"/>
                    </a:lnTo>
                    <a:lnTo>
                      <a:pt x="15692" y="17677"/>
                    </a:lnTo>
                    <a:lnTo>
                      <a:pt x="15692" y="15724"/>
                    </a:lnTo>
                    <a:lnTo>
                      <a:pt x="13739" y="15724"/>
                    </a:lnTo>
                    <a:lnTo>
                      <a:pt x="13739" y="21599"/>
                    </a:lnTo>
                    <a:lnTo>
                      <a:pt x="11782" y="21599"/>
                    </a:lnTo>
                    <a:lnTo>
                      <a:pt x="11782" y="11784"/>
                    </a:lnTo>
                    <a:lnTo>
                      <a:pt x="17646" y="11784"/>
                    </a:lnTo>
                    <a:lnTo>
                      <a:pt x="17646" y="13738"/>
                    </a:lnTo>
                    <a:lnTo>
                      <a:pt x="19643" y="13738"/>
                    </a:lnTo>
                    <a:lnTo>
                      <a:pt x="19643" y="11784"/>
                    </a:lnTo>
                    <a:close/>
                    <a:moveTo>
                      <a:pt x="19643" y="1953"/>
                    </a:moveTo>
                    <a:lnTo>
                      <a:pt x="13739" y="1953"/>
                    </a:lnTo>
                    <a:lnTo>
                      <a:pt x="13739" y="7861"/>
                    </a:lnTo>
                    <a:lnTo>
                      <a:pt x="19643" y="7861"/>
                    </a:lnTo>
                    <a:lnTo>
                      <a:pt x="19643" y="1953"/>
                    </a:lnTo>
                    <a:close/>
                    <a:moveTo>
                      <a:pt x="17646" y="5905"/>
                    </a:moveTo>
                    <a:lnTo>
                      <a:pt x="15692" y="5905"/>
                    </a:lnTo>
                    <a:lnTo>
                      <a:pt x="15692" y="3948"/>
                    </a:lnTo>
                    <a:lnTo>
                      <a:pt x="17646" y="3948"/>
                    </a:lnTo>
                    <a:lnTo>
                      <a:pt x="17646" y="5905"/>
                    </a:lnTo>
                    <a:close/>
                    <a:moveTo>
                      <a:pt x="15692" y="19646"/>
                    </a:moveTo>
                    <a:lnTo>
                      <a:pt x="17646" y="19646"/>
                    </a:lnTo>
                    <a:lnTo>
                      <a:pt x="17646" y="21599"/>
                    </a:lnTo>
                    <a:lnTo>
                      <a:pt x="15692" y="21599"/>
                    </a:lnTo>
                    <a:lnTo>
                      <a:pt x="15692" y="19646"/>
                    </a:lnTo>
                    <a:close/>
                    <a:moveTo>
                      <a:pt x="19643" y="19646"/>
                    </a:moveTo>
                    <a:lnTo>
                      <a:pt x="21599" y="19646"/>
                    </a:lnTo>
                    <a:lnTo>
                      <a:pt x="21599" y="21599"/>
                    </a:lnTo>
                    <a:lnTo>
                      <a:pt x="19643" y="21599"/>
                    </a:lnTo>
                    <a:lnTo>
                      <a:pt x="19643" y="19646"/>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59" name="AutoShape 102"/>
              <p:cNvSpPr/>
              <p:nvPr/>
            </p:nvSpPr>
            <p:spPr bwMode="auto">
              <a:xfrm>
                <a:off x="2677674" y="4878281"/>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4"/>
                    </a:cubicBezTo>
                    <a:cubicBezTo>
                      <a:pt x="16319" y="1409"/>
                      <a:pt x="17463" y="2179"/>
                      <a:pt x="18449" y="3156"/>
                    </a:cubicBezTo>
                    <a:cubicBezTo>
                      <a:pt x="19432" y="4133"/>
                      <a:pt x="20201" y="5277"/>
                      <a:pt x="20760" y="6587"/>
                    </a:cubicBezTo>
                    <a:cubicBezTo>
                      <a:pt x="21317" y="7900"/>
                      <a:pt x="21599" y="9303"/>
                      <a:pt x="21599" y="10800"/>
                    </a:cubicBezTo>
                    <a:cubicBezTo>
                      <a:pt x="21599" y="12296"/>
                      <a:pt x="21317" y="13699"/>
                      <a:pt x="20760" y="15009"/>
                    </a:cubicBezTo>
                    <a:cubicBezTo>
                      <a:pt x="20201" y="16319"/>
                      <a:pt x="19430" y="17466"/>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6"/>
                      <a:pt x="1409" y="16319"/>
                      <a:pt x="847" y="15009"/>
                    </a:cubicBezTo>
                    <a:cubicBezTo>
                      <a:pt x="282" y="13699"/>
                      <a:pt x="0" y="12296"/>
                      <a:pt x="0" y="10800"/>
                    </a:cubicBezTo>
                    <a:cubicBezTo>
                      <a:pt x="0" y="9303"/>
                      <a:pt x="282" y="7900"/>
                      <a:pt x="847" y="6587"/>
                    </a:cubicBezTo>
                    <a:cubicBezTo>
                      <a:pt x="1409" y="5277"/>
                      <a:pt x="2181" y="4133"/>
                      <a:pt x="3158" y="3156"/>
                    </a:cubicBezTo>
                    <a:cubicBezTo>
                      <a:pt x="4136" y="2179"/>
                      <a:pt x="5280" y="1409"/>
                      <a:pt x="6594" y="844"/>
                    </a:cubicBezTo>
                    <a:cubicBezTo>
                      <a:pt x="7902" y="279"/>
                      <a:pt x="9306" y="0"/>
                      <a:pt x="10807" y="0"/>
                    </a:cubicBezTo>
                    <a:moveTo>
                      <a:pt x="13296" y="11689"/>
                    </a:moveTo>
                    <a:lnTo>
                      <a:pt x="13296" y="11689"/>
                    </a:lnTo>
                    <a:cubicBezTo>
                      <a:pt x="13522" y="11511"/>
                      <a:pt x="13742" y="11299"/>
                      <a:pt x="13965" y="11068"/>
                    </a:cubicBezTo>
                    <a:cubicBezTo>
                      <a:pt x="14186" y="10831"/>
                      <a:pt x="14392" y="10576"/>
                      <a:pt x="14587" y="10297"/>
                    </a:cubicBezTo>
                    <a:cubicBezTo>
                      <a:pt x="14782" y="10017"/>
                      <a:pt x="14937" y="9707"/>
                      <a:pt x="15053" y="9359"/>
                    </a:cubicBezTo>
                    <a:cubicBezTo>
                      <a:pt x="15172" y="9012"/>
                      <a:pt x="15228" y="8603"/>
                      <a:pt x="15228" y="8134"/>
                    </a:cubicBezTo>
                    <a:cubicBezTo>
                      <a:pt x="15228" y="7521"/>
                      <a:pt x="15107" y="6976"/>
                      <a:pt x="14855" y="6496"/>
                    </a:cubicBezTo>
                    <a:cubicBezTo>
                      <a:pt x="14607" y="6022"/>
                      <a:pt x="14276" y="5624"/>
                      <a:pt x="13861" y="5316"/>
                    </a:cubicBezTo>
                    <a:cubicBezTo>
                      <a:pt x="13445" y="5006"/>
                      <a:pt x="12979" y="4766"/>
                      <a:pt x="12459" y="4599"/>
                    </a:cubicBezTo>
                    <a:cubicBezTo>
                      <a:pt x="11940" y="4433"/>
                      <a:pt x="11425" y="4348"/>
                      <a:pt x="10911" y="4348"/>
                    </a:cubicBezTo>
                    <a:cubicBezTo>
                      <a:pt x="10343" y="4348"/>
                      <a:pt x="9832" y="4424"/>
                      <a:pt x="9377" y="4571"/>
                    </a:cubicBezTo>
                    <a:cubicBezTo>
                      <a:pt x="8922" y="4721"/>
                      <a:pt x="8535" y="4881"/>
                      <a:pt x="8221" y="5051"/>
                    </a:cubicBezTo>
                    <a:cubicBezTo>
                      <a:pt x="7905" y="5223"/>
                      <a:pt x="7668" y="5381"/>
                      <a:pt x="7504" y="5531"/>
                    </a:cubicBezTo>
                    <a:cubicBezTo>
                      <a:pt x="7340" y="5681"/>
                      <a:pt x="7249" y="5763"/>
                      <a:pt x="7232" y="5782"/>
                    </a:cubicBezTo>
                    <a:cubicBezTo>
                      <a:pt x="7086" y="5926"/>
                      <a:pt x="7074" y="6101"/>
                      <a:pt x="7190" y="6307"/>
                    </a:cubicBezTo>
                    <a:lnTo>
                      <a:pt x="8476" y="7863"/>
                    </a:lnTo>
                    <a:cubicBezTo>
                      <a:pt x="8512" y="7937"/>
                      <a:pt x="8600" y="7990"/>
                      <a:pt x="8747" y="8024"/>
                    </a:cubicBezTo>
                    <a:cubicBezTo>
                      <a:pt x="8854" y="8024"/>
                      <a:pt x="8959" y="7999"/>
                      <a:pt x="9058" y="7945"/>
                    </a:cubicBezTo>
                    <a:lnTo>
                      <a:pt x="9193" y="7838"/>
                    </a:lnTo>
                    <a:cubicBezTo>
                      <a:pt x="9281" y="7764"/>
                      <a:pt x="9405" y="7685"/>
                      <a:pt x="9563" y="7601"/>
                    </a:cubicBezTo>
                    <a:cubicBezTo>
                      <a:pt x="9724" y="7513"/>
                      <a:pt x="9897" y="7440"/>
                      <a:pt x="10095" y="7375"/>
                    </a:cubicBezTo>
                    <a:cubicBezTo>
                      <a:pt x="10287" y="7313"/>
                      <a:pt x="10499" y="7282"/>
                      <a:pt x="10725" y="7282"/>
                    </a:cubicBezTo>
                    <a:cubicBezTo>
                      <a:pt x="11092" y="7282"/>
                      <a:pt x="11406" y="7383"/>
                      <a:pt x="11663" y="7587"/>
                    </a:cubicBezTo>
                    <a:cubicBezTo>
                      <a:pt x="11920" y="7790"/>
                      <a:pt x="12050" y="8050"/>
                      <a:pt x="12050" y="8363"/>
                    </a:cubicBezTo>
                    <a:cubicBezTo>
                      <a:pt x="12050" y="8696"/>
                      <a:pt x="11940" y="8990"/>
                      <a:pt x="11719" y="9235"/>
                    </a:cubicBezTo>
                    <a:cubicBezTo>
                      <a:pt x="11499" y="9484"/>
                      <a:pt x="11222" y="9755"/>
                      <a:pt x="10886" y="10054"/>
                    </a:cubicBezTo>
                    <a:cubicBezTo>
                      <a:pt x="10679" y="10215"/>
                      <a:pt x="10470" y="10399"/>
                      <a:pt x="10256" y="10599"/>
                    </a:cubicBezTo>
                    <a:cubicBezTo>
                      <a:pt x="10047" y="10802"/>
                      <a:pt x="9849" y="11034"/>
                      <a:pt x="9676" y="11297"/>
                    </a:cubicBezTo>
                    <a:cubicBezTo>
                      <a:pt x="9501" y="11559"/>
                      <a:pt x="9357" y="11844"/>
                      <a:pt x="9250" y="12155"/>
                    </a:cubicBezTo>
                    <a:cubicBezTo>
                      <a:pt x="9142" y="12465"/>
                      <a:pt x="9086" y="12824"/>
                      <a:pt x="9086" y="13231"/>
                    </a:cubicBezTo>
                    <a:lnTo>
                      <a:pt x="9086" y="14095"/>
                    </a:lnTo>
                    <a:cubicBezTo>
                      <a:pt x="9086" y="14202"/>
                      <a:pt x="9128" y="14298"/>
                      <a:pt x="9210" y="14377"/>
                    </a:cubicBezTo>
                    <a:cubicBezTo>
                      <a:pt x="9289" y="14459"/>
                      <a:pt x="9385" y="14498"/>
                      <a:pt x="9493" y="14498"/>
                    </a:cubicBezTo>
                    <a:lnTo>
                      <a:pt x="11711" y="14498"/>
                    </a:lnTo>
                    <a:cubicBezTo>
                      <a:pt x="11821" y="14498"/>
                      <a:pt x="11911" y="14459"/>
                      <a:pt x="11990" y="14377"/>
                    </a:cubicBezTo>
                    <a:cubicBezTo>
                      <a:pt x="12067" y="14298"/>
                      <a:pt x="12106" y="14202"/>
                      <a:pt x="12106" y="14095"/>
                    </a:cubicBezTo>
                    <a:lnTo>
                      <a:pt x="12106" y="13406"/>
                    </a:lnTo>
                    <a:cubicBezTo>
                      <a:pt x="12106" y="13053"/>
                      <a:pt x="12219" y="12756"/>
                      <a:pt x="12451" y="12508"/>
                    </a:cubicBezTo>
                    <a:cubicBezTo>
                      <a:pt x="12680" y="12259"/>
                      <a:pt x="12960" y="11988"/>
                      <a:pt x="13296" y="11689"/>
                    </a:cubicBezTo>
                    <a:moveTo>
                      <a:pt x="12106" y="15664"/>
                    </a:moveTo>
                    <a:cubicBezTo>
                      <a:pt x="12106" y="15557"/>
                      <a:pt x="12067" y="15464"/>
                      <a:pt x="11996" y="15382"/>
                    </a:cubicBezTo>
                    <a:cubicBezTo>
                      <a:pt x="11928" y="15300"/>
                      <a:pt x="11829" y="15258"/>
                      <a:pt x="11711" y="15258"/>
                    </a:cubicBezTo>
                    <a:lnTo>
                      <a:pt x="9493" y="15258"/>
                    </a:lnTo>
                    <a:cubicBezTo>
                      <a:pt x="9385" y="15258"/>
                      <a:pt x="9292" y="15300"/>
                      <a:pt x="9210" y="15382"/>
                    </a:cubicBezTo>
                    <a:cubicBezTo>
                      <a:pt x="9128" y="15464"/>
                      <a:pt x="9086" y="15557"/>
                      <a:pt x="9086" y="15664"/>
                    </a:cubicBezTo>
                    <a:lnTo>
                      <a:pt x="9086" y="17774"/>
                    </a:lnTo>
                    <a:cubicBezTo>
                      <a:pt x="9086" y="17881"/>
                      <a:pt x="9128" y="17980"/>
                      <a:pt x="9210" y="18064"/>
                    </a:cubicBezTo>
                    <a:cubicBezTo>
                      <a:pt x="9289" y="18152"/>
                      <a:pt x="9385" y="18194"/>
                      <a:pt x="9493" y="18194"/>
                    </a:cubicBezTo>
                    <a:lnTo>
                      <a:pt x="11711" y="18194"/>
                    </a:lnTo>
                    <a:cubicBezTo>
                      <a:pt x="11821" y="18194"/>
                      <a:pt x="11911" y="18152"/>
                      <a:pt x="11990" y="18064"/>
                    </a:cubicBezTo>
                    <a:cubicBezTo>
                      <a:pt x="12067" y="17980"/>
                      <a:pt x="12106" y="17881"/>
                      <a:pt x="12106" y="17774"/>
                    </a:cubicBezTo>
                    <a:lnTo>
                      <a:pt x="12106" y="15664"/>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60" name="AutoShape 103"/>
              <p:cNvSpPr/>
              <p:nvPr/>
            </p:nvSpPr>
            <p:spPr bwMode="auto">
              <a:xfrm>
                <a:off x="3162803" y="4878281"/>
                <a:ext cx="205801" cy="200681"/>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5"/>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4"/>
                      <a:pt x="6410" y="9875"/>
                    </a:cubicBezTo>
                    <a:cubicBezTo>
                      <a:pt x="5862" y="8926"/>
                      <a:pt x="5319" y="8127"/>
                      <a:pt x="4776" y="7473"/>
                    </a:cubicBezTo>
                    <a:cubicBezTo>
                      <a:pt x="4232" y="6822"/>
                      <a:pt x="3650" y="6495"/>
                      <a:pt x="3024" y="6495"/>
                    </a:cubicBezTo>
                    <a:lnTo>
                      <a:pt x="462" y="6495"/>
                    </a:lnTo>
                    <a:close/>
                    <a:moveTo>
                      <a:pt x="21333" y="15997"/>
                    </a:moveTo>
                    <a:cubicBezTo>
                      <a:pt x="21514" y="16166"/>
                      <a:pt x="21599"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61" name="AutoShape 104"/>
              <p:cNvSpPr/>
              <p:nvPr/>
            </p:nvSpPr>
            <p:spPr bwMode="auto">
              <a:xfrm>
                <a:off x="3647932" y="4878281"/>
                <a:ext cx="205801" cy="200681"/>
              </a:xfrm>
              <a:custGeom>
                <a:avLst/>
                <a:gdLst>
                  <a:gd name="T0" fmla="+- 0 10800 41"/>
                  <a:gd name="T1" fmla="*/ T0 w 21518"/>
                  <a:gd name="T2" fmla="+- 0 10800 84"/>
                  <a:gd name="T3" fmla="*/ 10800 h 21432"/>
                  <a:gd name="T4" fmla="+- 0 10800 41"/>
                  <a:gd name="T5" fmla="*/ T4 w 21518"/>
                  <a:gd name="T6" fmla="+- 0 10800 84"/>
                  <a:gd name="T7" fmla="*/ 10800 h 21432"/>
                  <a:gd name="T8" fmla="+- 0 10800 41"/>
                  <a:gd name="T9" fmla="*/ T8 w 21518"/>
                  <a:gd name="T10" fmla="+- 0 10800 84"/>
                  <a:gd name="T11" fmla="*/ 10800 h 21432"/>
                  <a:gd name="T12" fmla="+- 0 10800 41"/>
                  <a:gd name="T13" fmla="*/ T12 w 21518"/>
                  <a:gd name="T14" fmla="+- 0 10800 84"/>
                  <a:gd name="T15" fmla="*/ 10800 h 21432"/>
                </a:gdLst>
                <a:ahLst/>
                <a:cxnLst>
                  <a:cxn ang="0">
                    <a:pos x="T1" y="T3"/>
                  </a:cxn>
                  <a:cxn ang="0">
                    <a:pos x="T5" y="T7"/>
                  </a:cxn>
                  <a:cxn ang="0">
                    <a:pos x="T9" y="T11"/>
                  </a:cxn>
                  <a:cxn ang="0">
                    <a:pos x="T13" y="T15"/>
                  </a:cxn>
                </a:cxnLst>
                <a:rect l="0" t="0" r="r" b="b"/>
                <a:pathLst>
                  <a:path w="21518" h="21432">
                    <a:moveTo>
                      <a:pt x="18959" y="13478"/>
                    </a:moveTo>
                    <a:cubicBezTo>
                      <a:pt x="19078" y="13531"/>
                      <a:pt x="19165" y="13624"/>
                      <a:pt x="19216" y="13755"/>
                    </a:cubicBezTo>
                    <a:cubicBezTo>
                      <a:pt x="19268" y="13884"/>
                      <a:pt x="19272" y="14021"/>
                      <a:pt x="19228" y="14164"/>
                    </a:cubicBezTo>
                    <a:cubicBezTo>
                      <a:pt x="18832" y="15579"/>
                      <a:pt x="18235" y="16805"/>
                      <a:pt x="17439" y="17841"/>
                    </a:cubicBezTo>
                    <a:cubicBezTo>
                      <a:pt x="16642" y="18886"/>
                      <a:pt x="15731" y="19706"/>
                      <a:pt x="14707" y="20308"/>
                    </a:cubicBezTo>
                    <a:cubicBezTo>
                      <a:pt x="13684" y="20911"/>
                      <a:pt x="12578" y="21275"/>
                      <a:pt x="11389" y="21395"/>
                    </a:cubicBezTo>
                    <a:cubicBezTo>
                      <a:pt x="10201" y="21516"/>
                      <a:pt x="9023" y="21336"/>
                      <a:pt x="7856" y="20866"/>
                    </a:cubicBezTo>
                    <a:cubicBezTo>
                      <a:pt x="6847" y="20443"/>
                      <a:pt x="5945" y="19849"/>
                      <a:pt x="5149" y="19068"/>
                    </a:cubicBezTo>
                    <a:cubicBezTo>
                      <a:pt x="4353" y="18292"/>
                      <a:pt x="3683" y="17362"/>
                      <a:pt x="3137" y="16281"/>
                    </a:cubicBezTo>
                    <a:lnTo>
                      <a:pt x="839" y="17623"/>
                    </a:lnTo>
                    <a:cubicBezTo>
                      <a:pt x="518" y="17827"/>
                      <a:pt x="282" y="17853"/>
                      <a:pt x="129" y="17693"/>
                    </a:cubicBezTo>
                    <a:cubicBezTo>
                      <a:pt x="-25" y="17539"/>
                      <a:pt x="-41" y="17250"/>
                      <a:pt x="78" y="16828"/>
                    </a:cubicBezTo>
                    <a:lnTo>
                      <a:pt x="1760" y="10972"/>
                    </a:lnTo>
                    <a:cubicBezTo>
                      <a:pt x="1835" y="10675"/>
                      <a:pt x="1985" y="10476"/>
                      <a:pt x="2200" y="10370"/>
                    </a:cubicBezTo>
                    <a:cubicBezTo>
                      <a:pt x="2416" y="10260"/>
                      <a:pt x="2638" y="10244"/>
                      <a:pt x="2863" y="10314"/>
                    </a:cubicBezTo>
                    <a:lnTo>
                      <a:pt x="7772" y="12327"/>
                    </a:lnTo>
                    <a:cubicBezTo>
                      <a:pt x="8109" y="12470"/>
                      <a:pt x="8280" y="12649"/>
                      <a:pt x="8287" y="12868"/>
                    </a:cubicBezTo>
                    <a:cubicBezTo>
                      <a:pt x="8297" y="13089"/>
                      <a:pt x="8140" y="13302"/>
                      <a:pt x="7819" y="13506"/>
                    </a:cubicBezTo>
                    <a:lnTo>
                      <a:pt x="5552" y="14845"/>
                    </a:lnTo>
                    <a:cubicBezTo>
                      <a:pt x="5948" y="15542"/>
                      <a:pt x="6409" y="16144"/>
                      <a:pt x="6938" y="16648"/>
                    </a:cubicBezTo>
                    <a:cubicBezTo>
                      <a:pt x="7465" y="17155"/>
                      <a:pt x="8063" y="17539"/>
                      <a:pt x="8739" y="17808"/>
                    </a:cubicBezTo>
                    <a:cubicBezTo>
                      <a:pt x="9569" y="18141"/>
                      <a:pt x="10395" y="18264"/>
                      <a:pt x="11222" y="18186"/>
                    </a:cubicBezTo>
                    <a:cubicBezTo>
                      <a:pt x="12049" y="18105"/>
                      <a:pt x="12827" y="17855"/>
                      <a:pt x="13543" y="17432"/>
                    </a:cubicBezTo>
                    <a:cubicBezTo>
                      <a:pt x="14265" y="17015"/>
                      <a:pt x="14900" y="16438"/>
                      <a:pt x="15448" y="15702"/>
                    </a:cubicBezTo>
                    <a:cubicBezTo>
                      <a:pt x="15998" y="14971"/>
                      <a:pt x="16410" y="14111"/>
                      <a:pt x="16687" y="13114"/>
                    </a:cubicBezTo>
                    <a:cubicBezTo>
                      <a:pt x="16734" y="12971"/>
                      <a:pt x="16808" y="12873"/>
                      <a:pt x="16919" y="12823"/>
                    </a:cubicBezTo>
                    <a:cubicBezTo>
                      <a:pt x="17026" y="12767"/>
                      <a:pt x="17141" y="12758"/>
                      <a:pt x="17261" y="12795"/>
                    </a:cubicBezTo>
                    <a:lnTo>
                      <a:pt x="18959" y="13478"/>
                    </a:lnTo>
                    <a:close/>
                    <a:moveTo>
                      <a:pt x="20675" y="3811"/>
                    </a:moveTo>
                    <a:cubicBezTo>
                      <a:pt x="20999" y="3609"/>
                      <a:pt x="21235" y="3581"/>
                      <a:pt x="21390" y="3741"/>
                    </a:cubicBezTo>
                    <a:cubicBezTo>
                      <a:pt x="21542" y="3895"/>
                      <a:pt x="21558" y="4175"/>
                      <a:pt x="21439" y="4576"/>
                    </a:cubicBezTo>
                    <a:lnTo>
                      <a:pt x="19755" y="10462"/>
                    </a:lnTo>
                    <a:cubicBezTo>
                      <a:pt x="19682" y="10756"/>
                      <a:pt x="19535" y="10961"/>
                      <a:pt x="19317" y="11064"/>
                    </a:cubicBezTo>
                    <a:cubicBezTo>
                      <a:pt x="19099" y="11173"/>
                      <a:pt x="18879" y="11190"/>
                      <a:pt x="18656" y="11117"/>
                    </a:cubicBezTo>
                    <a:lnTo>
                      <a:pt x="13745" y="9109"/>
                    </a:lnTo>
                    <a:cubicBezTo>
                      <a:pt x="13408" y="8964"/>
                      <a:pt x="13234" y="8782"/>
                      <a:pt x="13227" y="8563"/>
                    </a:cubicBezTo>
                    <a:cubicBezTo>
                      <a:pt x="13220" y="8345"/>
                      <a:pt x="13370" y="8132"/>
                      <a:pt x="13675" y="7928"/>
                    </a:cubicBezTo>
                    <a:lnTo>
                      <a:pt x="15942" y="6586"/>
                    </a:lnTo>
                    <a:cubicBezTo>
                      <a:pt x="15560" y="5889"/>
                      <a:pt x="15103" y="5287"/>
                      <a:pt x="14569" y="4786"/>
                    </a:cubicBezTo>
                    <a:cubicBezTo>
                      <a:pt x="14033" y="4279"/>
                      <a:pt x="13438" y="3892"/>
                      <a:pt x="12778" y="3626"/>
                    </a:cubicBezTo>
                    <a:cubicBezTo>
                      <a:pt x="11948" y="3293"/>
                      <a:pt x="11119" y="3170"/>
                      <a:pt x="10292" y="3248"/>
                    </a:cubicBezTo>
                    <a:cubicBezTo>
                      <a:pt x="9466" y="3329"/>
                      <a:pt x="8693" y="3581"/>
                      <a:pt x="7974" y="3999"/>
                    </a:cubicBezTo>
                    <a:cubicBezTo>
                      <a:pt x="7252" y="4421"/>
                      <a:pt x="6615" y="4998"/>
                      <a:pt x="6067" y="5732"/>
                    </a:cubicBezTo>
                    <a:cubicBezTo>
                      <a:pt x="5519" y="6463"/>
                      <a:pt x="5107" y="7326"/>
                      <a:pt x="4830" y="8317"/>
                    </a:cubicBezTo>
                    <a:cubicBezTo>
                      <a:pt x="4784" y="8460"/>
                      <a:pt x="4706" y="8558"/>
                      <a:pt x="4598" y="8614"/>
                    </a:cubicBezTo>
                    <a:cubicBezTo>
                      <a:pt x="4491" y="8664"/>
                      <a:pt x="4376" y="8672"/>
                      <a:pt x="4257" y="8639"/>
                    </a:cubicBezTo>
                    <a:lnTo>
                      <a:pt x="2549" y="7953"/>
                    </a:lnTo>
                    <a:cubicBezTo>
                      <a:pt x="2430" y="7902"/>
                      <a:pt x="2345" y="7810"/>
                      <a:pt x="2294" y="7681"/>
                    </a:cubicBezTo>
                    <a:cubicBezTo>
                      <a:pt x="2242" y="7552"/>
                      <a:pt x="2238" y="7415"/>
                      <a:pt x="2282" y="7270"/>
                    </a:cubicBezTo>
                    <a:cubicBezTo>
                      <a:pt x="2678" y="5878"/>
                      <a:pt x="3275" y="4654"/>
                      <a:pt x="4071" y="3604"/>
                    </a:cubicBezTo>
                    <a:cubicBezTo>
                      <a:pt x="4868" y="2554"/>
                      <a:pt x="5779" y="1727"/>
                      <a:pt x="6800" y="1125"/>
                    </a:cubicBezTo>
                    <a:cubicBezTo>
                      <a:pt x="7826" y="520"/>
                      <a:pt x="8927" y="156"/>
                      <a:pt x="10107" y="36"/>
                    </a:cubicBezTo>
                    <a:cubicBezTo>
                      <a:pt x="11290" y="-84"/>
                      <a:pt x="12471" y="95"/>
                      <a:pt x="13654" y="568"/>
                    </a:cubicBezTo>
                    <a:cubicBezTo>
                      <a:pt x="14647" y="988"/>
                      <a:pt x="15548" y="1587"/>
                      <a:pt x="16349" y="2363"/>
                    </a:cubicBezTo>
                    <a:cubicBezTo>
                      <a:pt x="17153" y="3144"/>
                      <a:pt x="17827" y="4071"/>
                      <a:pt x="18373" y="5152"/>
                    </a:cubicBezTo>
                    <a:lnTo>
                      <a:pt x="20675" y="3811"/>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62" name="AutoShape 105"/>
              <p:cNvSpPr/>
              <p:nvPr/>
            </p:nvSpPr>
            <p:spPr bwMode="auto">
              <a:xfrm>
                <a:off x="9544161" y="4885505"/>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91" y="17891"/>
                    </a:moveTo>
                    <a:cubicBezTo>
                      <a:pt x="21461" y="18164"/>
                      <a:pt x="21599" y="18475"/>
                      <a:pt x="21599" y="18824"/>
                    </a:cubicBezTo>
                    <a:cubicBezTo>
                      <a:pt x="21599" y="19176"/>
                      <a:pt x="21461" y="19490"/>
                      <a:pt x="21191" y="19760"/>
                    </a:cubicBezTo>
                    <a:lnTo>
                      <a:pt x="19784" y="21192"/>
                    </a:lnTo>
                    <a:cubicBezTo>
                      <a:pt x="19514" y="21465"/>
                      <a:pt x="19196" y="21599"/>
                      <a:pt x="18829" y="21599"/>
                    </a:cubicBezTo>
                    <a:cubicBezTo>
                      <a:pt x="18465" y="21599"/>
                      <a:pt x="18150" y="21465"/>
                      <a:pt x="17889" y="21192"/>
                    </a:cubicBezTo>
                    <a:lnTo>
                      <a:pt x="10800" y="14101"/>
                    </a:lnTo>
                    <a:lnTo>
                      <a:pt x="3684" y="21192"/>
                    </a:lnTo>
                    <a:cubicBezTo>
                      <a:pt x="3410" y="21465"/>
                      <a:pt x="3099" y="21599"/>
                      <a:pt x="2749" y="21599"/>
                    </a:cubicBezTo>
                    <a:cubicBezTo>
                      <a:pt x="2397" y="21599"/>
                      <a:pt x="2083" y="21465"/>
                      <a:pt x="1815" y="21192"/>
                    </a:cubicBezTo>
                    <a:lnTo>
                      <a:pt x="408" y="19787"/>
                    </a:lnTo>
                    <a:cubicBezTo>
                      <a:pt x="135" y="19520"/>
                      <a:pt x="0" y="19200"/>
                      <a:pt x="0" y="18839"/>
                    </a:cubicBezTo>
                    <a:cubicBezTo>
                      <a:pt x="0" y="18481"/>
                      <a:pt x="135" y="18164"/>
                      <a:pt x="408" y="17891"/>
                    </a:cubicBezTo>
                    <a:lnTo>
                      <a:pt x="7556" y="10731"/>
                    </a:lnTo>
                    <a:lnTo>
                      <a:pt x="408" y="3708"/>
                    </a:lnTo>
                    <a:cubicBezTo>
                      <a:pt x="135" y="3435"/>
                      <a:pt x="0" y="3121"/>
                      <a:pt x="0" y="2760"/>
                    </a:cubicBezTo>
                    <a:cubicBezTo>
                      <a:pt x="0" y="2399"/>
                      <a:pt x="135" y="2082"/>
                      <a:pt x="408" y="1815"/>
                    </a:cubicBezTo>
                    <a:lnTo>
                      <a:pt x="1815" y="407"/>
                    </a:lnTo>
                    <a:cubicBezTo>
                      <a:pt x="2085" y="135"/>
                      <a:pt x="2403" y="0"/>
                      <a:pt x="2770" y="0"/>
                    </a:cubicBezTo>
                    <a:cubicBezTo>
                      <a:pt x="3134" y="0"/>
                      <a:pt x="3449" y="134"/>
                      <a:pt x="3710" y="407"/>
                    </a:cubicBezTo>
                    <a:lnTo>
                      <a:pt x="10800" y="7486"/>
                    </a:lnTo>
                    <a:lnTo>
                      <a:pt x="17889" y="407"/>
                    </a:lnTo>
                    <a:cubicBezTo>
                      <a:pt x="18159" y="135"/>
                      <a:pt x="18476" y="0"/>
                      <a:pt x="18838" y="0"/>
                    </a:cubicBezTo>
                    <a:cubicBezTo>
                      <a:pt x="19196" y="0"/>
                      <a:pt x="19514" y="134"/>
                      <a:pt x="19784" y="407"/>
                    </a:cubicBezTo>
                    <a:lnTo>
                      <a:pt x="21191" y="1815"/>
                    </a:lnTo>
                    <a:cubicBezTo>
                      <a:pt x="21461" y="2082"/>
                      <a:pt x="21599" y="2402"/>
                      <a:pt x="21599" y="2769"/>
                    </a:cubicBezTo>
                    <a:cubicBezTo>
                      <a:pt x="21599" y="3133"/>
                      <a:pt x="21461" y="3447"/>
                      <a:pt x="21191" y="3708"/>
                    </a:cubicBezTo>
                    <a:lnTo>
                      <a:pt x="14043" y="10869"/>
                    </a:lnTo>
                    <a:lnTo>
                      <a:pt x="21191" y="17891"/>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63" name="AutoShape 106"/>
              <p:cNvSpPr/>
              <p:nvPr/>
            </p:nvSpPr>
            <p:spPr bwMode="auto">
              <a:xfrm>
                <a:off x="10028467" y="4885505"/>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9"/>
                      <a:pt x="18449" y="3156"/>
                    </a:cubicBezTo>
                    <a:cubicBezTo>
                      <a:pt x="19432" y="4133"/>
                      <a:pt x="20201" y="5279"/>
                      <a:pt x="20760" y="6590"/>
                    </a:cubicBezTo>
                    <a:cubicBezTo>
                      <a:pt x="21317" y="7900"/>
                      <a:pt x="21599" y="9306"/>
                      <a:pt x="21599" y="10800"/>
                    </a:cubicBezTo>
                    <a:cubicBezTo>
                      <a:pt x="21599" y="12296"/>
                      <a:pt x="21317" y="13702"/>
                      <a:pt x="20760" y="15012"/>
                    </a:cubicBezTo>
                    <a:cubicBezTo>
                      <a:pt x="20201" y="16320"/>
                      <a:pt x="19430" y="17469"/>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9"/>
                      <a:pt x="1409" y="16320"/>
                      <a:pt x="847" y="15012"/>
                    </a:cubicBezTo>
                    <a:cubicBezTo>
                      <a:pt x="282" y="13702"/>
                      <a:pt x="0" y="12296"/>
                      <a:pt x="0" y="10800"/>
                    </a:cubicBezTo>
                    <a:cubicBezTo>
                      <a:pt x="0" y="9306"/>
                      <a:pt x="282" y="7900"/>
                      <a:pt x="847" y="6590"/>
                    </a:cubicBezTo>
                    <a:cubicBezTo>
                      <a:pt x="1409" y="5279"/>
                      <a:pt x="2181" y="4133"/>
                      <a:pt x="3158" y="3156"/>
                    </a:cubicBezTo>
                    <a:cubicBezTo>
                      <a:pt x="4136" y="2179"/>
                      <a:pt x="5280" y="1408"/>
                      <a:pt x="6594" y="847"/>
                    </a:cubicBezTo>
                    <a:cubicBezTo>
                      <a:pt x="7902" y="282"/>
                      <a:pt x="9306" y="0"/>
                      <a:pt x="10807" y="0"/>
                    </a:cubicBezTo>
                    <a:moveTo>
                      <a:pt x="10807" y="18355"/>
                    </a:moveTo>
                    <a:cubicBezTo>
                      <a:pt x="11860" y="18355"/>
                      <a:pt x="12844" y="18157"/>
                      <a:pt x="13756" y="17759"/>
                    </a:cubicBezTo>
                    <a:cubicBezTo>
                      <a:pt x="14666" y="17367"/>
                      <a:pt x="15463" y="16822"/>
                      <a:pt x="16149" y="16139"/>
                    </a:cubicBezTo>
                    <a:cubicBezTo>
                      <a:pt x="16836" y="15455"/>
                      <a:pt x="17378" y="14656"/>
                      <a:pt x="17774" y="13744"/>
                    </a:cubicBezTo>
                    <a:cubicBezTo>
                      <a:pt x="18169" y="12835"/>
                      <a:pt x="18367" y="11853"/>
                      <a:pt x="18367" y="10799"/>
                    </a:cubicBezTo>
                    <a:cubicBezTo>
                      <a:pt x="18367" y="9746"/>
                      <a:pt x="18169" y="8766"/>
                      <a:pt x="17774" y="7852"/>
                    </a:cubicBezTo>
                    <a:cubicBezTo>
                      <a:pt x="17376" y="6942"/>
                      <a:pt x="16836" y="6146"/>
                      <a:pt x="16149" y="5463"/>
                    </a:cubicBezTo>
                    <a:cubicBezTo>
                      <a:pt x="15466" y="4777"/>
                      <a:pt x="14666" y="4235"/>
                      <a:pt x="13748" y="3839"/>
                    </a:cubicBezTo>
                    <a:cubicBezTo>
                      <a:pt x="12830" y="3444"/>
                      <a:pt x="11852" y="3246"/>
                      <a:pt x="10807" y="3246"/>
                    </a:cubicBezTo>
                    <a:cubicBezTo>
                      <a:pt x="9753" y="3246"/>
                      <a:pt x="8764" y="3444"/>
                      <a:pt x="7851" y="3839"/>
                    </a:cubicBezTo>
                    <a:cubicBezTo>
                      <a:pt x="6933" y="4235"/>
                      <a:pt x="6139" y="4777"/>
                      <a:pt x="5455" y="5463"/>
                    </a:cubicBezTo>
                    <a:cubicBezTo>
                      <a:pt x="4774" y="6146"/>
                      <a:pt x="4235" y="6942"/>
                      <a:pt x="3839" y="7852"/>
                    </a:cubicBezTo>
                    <a:cubicBezTo>
                      <a:pt x="3444" y="8766"/>
                      <a:pt x="3246" y="9746"/>
                      <a:pt x="3246" y="10799"/>
                    </a:cubicBezTo>
                    <a:cubicBezTo>
                      <a:pt x="3246" y="11852"/>
                      <a:pt x="3444" y="12835"/>
                      <a:pt x="3839" y="13744"/>
                    </a:cubicBezTo>
                    <a:cubicBezTo>
                      <a:pt x="4238" y="14656"/>
                      <a:pt x="4774" y="15455"/>
                      <a:pt x="5455" y="16139"/>
                    </a:cubicBezTo>
                    <a:cubicBezTo>
                      <a:pt x="6136" y="16822"/>
                      <a:pt x="6930" y="17367"/>
                      <a:pt x="7851" y="17759"/>
                    </a:cubicBezTo>
                    <a:cubicBezTo>
                      <a:pt x="8764" y="18158"/>
                      <a:pt x="9753" y="18355"/>
                      <a:pt x="10807" y="18355"/>
                    </a:cubicBezTo>
                    <a:moveTo>
                      <a:pt x="15350" y="7784"/>
                    </a:moveTo>
                    <a:cubicBezTo>
                      <a:pt x="15613" y="8049"/>
                      <a:pt x="15613" y="8304"/>
                      <a:pt x="15350" y="8555"/>
                    </a:cubicBezTo>
                    <a:lnTo>
                      <a:pt x="13104" y="10800"/>
                    </a:lnTo>
                    <a:lnTo>
                      <a:pt x="15350" y="13044"/>
                    </a:lnTo>
                    <a:cubicBezTo>
                      <a:pt x="15613" y="13304"/>
                      <a:pt x="15613" y="13564"/>
                      <a:pt x="15350" y="13812"/>
                    </a:cubicBezTo>
                    <a:lnTo>
                      <a:pt x="13821" y="15340"/>
                    </a:lnTo>
                    <a:cubicBezTo>
                      <a:pt x="13714" y="15447"/>
                      <a:pt x="13584" y="15501"/>
                      <a:pt x="13434" y="15501"/>
                    </a:cubicBezTo>
                    <a:cubicBezTo>
                      <a:pt x="13287" y="15501"/>
                      <a:pt x="13157" y="15447"/>
                      <a:pt x="13050" y="15340"/>
                    </a:cubicBezTo>
                    <a:lnTo>
                      <a:pt x="10804" y="13095"/>
                    </a:lnTo>
                    <a:lnTo>
                      <a:pt x="8558" y="15340"/>
                    </a:lnTo>
                    <a:cubicBezTo>
                      <a:pt x="8450" y="15447"/>
                      <a:pt x="8320" y="15501"/>
                      <a:pt x="8170" y="15501"/>
                    </a:cubicBezTo>
                    <a:cubicBezTo>
                      <a:pt x="8024" y="15501"/>
                      <a:pt x="7888" y="15447"/>
                      <a:pt x="7772" y="15340"/>
                    </a:cubicBezTo>
                    <a:lnTo>
                      <a:pt x="6258" y="13812"/>
                    </a:lnTo>
                    <a:cubicBezTo>
                      <a:pt x="6150" y="13705"/>
                      <a:pt x="6094" y="13575"/>
                      <a:pt x="6094" y="13428"/>
                    </a:cubicBezTo>
                    <a:cubicBezTo>
                      <a:pt x="6094" y="13279"/>
                      <a:pt x="6150" y="13149"/>
                      <a:pt x="6258" y="13041"/>
                    </a:cubicBezTo>
                    <a:lnTo>
                      <a:pt x="8504" y="10797"/>
                    </a:lnTo>
                    <a:lnTo>
                      <a:pt x="6258" y="8552"/>
                    </a:lnTo>
                    <a:cubicBezTo>
                      <a:pt x="6150" y="8445"/>
                      <a:pt x="6094" y="8315"/>
                      <a:pt x="6094" y="8168"/>
                    </a:cubicBezTo>
                    <a:cubicBezTo>
                      <a:pt x="6094" y="8018"/>
                      <a:pt x="6150" y="7891"/>
                      <a:pt x="6258" y="7781"/>
                    </a:cubicBezTo>
                    <a:lnTo>
                      <a:pt x="7772" y="6256"/>
                    </a:lnTo>
                    <a:cubicBezTo>
                      <a:pt x="8035" y="5994"/>
                      <a:pt x="8295" y="5994"/>
                      <a:pt x="8555" y="6256"/>
                    </a:cubicBezTo>
                    <a:lnTo>
                      <a:pt x="10801" y="8498"/>
                    </a:lnTo>
                    <a:lnTo>
                      <a:pt x="13047" y="6256"/>
                    </a:lnTo>
                    <a:cubicBezTo>
                      <a:pt x="13307" y="5994"/>
                      <a:pt x="13567" y="5994"/>
                      <a:pt x="13816" y="6256"/>
                    </a:cubicBezTo>
                    <a:lnTo>
                      <a:pt x="15350" y="7784"/>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64" name="AutoShape 107"/>
              <p:cNvSpPr/>
              <p:nvPr/>
            </p:nvSpPr>
            <p:spPr bwMode="auto">
              <a:xfrm>
                <a:off x="10513596" y="487988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449" y="3162"/>
                    </a:moveTo>
                    <a:cubicBezTo>
                      <a:pt x="19503" y="4215"/>
                      <a:pt x="20291" y="5407"/>
                      <a:pt x="20817" y="6731"/>
                    </a:cubicBezTo>
                    <a:cubicBezTo>
                      <a:pt x="21340" y="8058"/>
                      <a:pt x="21599" y="9410"/>
                      <a:pt x="21599" y="10800"/>
                    </a:cubicBezTo>
                    <a:cubicBezTo>
                      <a:pt x="21599" y="12186"/>
                      <a:pt x="21337" y="13544"/>
                      <a:pt x="20817" y="14871"/>
                    </a:cubicBezTo>
                    <a:cubicBezTo>
                      <a:pt x="20291" y="16192"/>
                      <a:pt x="19503" y="17381"/>
                      <a:pt x="18449" y="18437"/>
                    </a:cubicBezTo>
                    <a:cubicBezTo>
                      <a:pt x="17393" y="19490"/>
                      <a:pt x="16200" y="20284"/>
                      <a:pt x="14869" y="20809"/>
                    </a:cubicBezTo>
                    <a:cubicBezTo>
                      <a:pt x="13539" y="21337"/>
                      <a:pt x="12183" y="21599"/>
                      <a:pt x="10801" y="21599"/>
                    </a:cubicBezTo>
                    <a:cubicBezTo>
                      <a:pt x="9416" y="21599"/>
                      <a:pt x="8057" y="21337"/>
                      <a:pt x="6730" y="20809"/>
                    </a:cubicBezTo>
                    <a:cubicBezTo>
                      <a:pt x="5399" y="20284"/>
                      <a:pt x="4206" y="19490"/>
                      <a:pt x="3150" y="18437"/>
                    </a:cubicBezTo>
                    <a:cubicBezTo>
                      <a:pt x="2099" y="17381"/>
                      <a:pt x="1308" y="16192"/>
                      <a:pt x="782" y="14871"/>
                    </a:cubicBezTo>
                    <a:cubicBezTo>
                      <a:pt x="259" y="13544"/>
                      <a:pt x="0" y="12186"/>
                      <a:pt x="0" y="10800"/>
                    </a:cubicBezTo>
                    <a:cubicBezTo>
                      <a:pt x="0" y="9410"/>
                      <a:pt x="265" y="8055"/>
                      <a:pt x="791" y="6725"/>
                    </a:cubicBezTo>
                    <a:cubicBezTo>
                      <a:pt x="1319" y="5395"/>
                      <a:pt x="2104" y="4210"/>
                      <a:pt x="3150" y="3162"/>
                    </a:cubicBezTo>
                    <a:cubicBezTo>
                      <a:pt x="4206" y="2109"/>
                      <a:pt x="5399" y="1318"/>
                      <a:pt x="6730" y="790"/>
                    </a:cubicBezTo>
                    <a:cubicBezTo>
                      <a:pt x="8060" y="262"/>
                      <a:pt x="9416" y="0"/>
                      <a:pt x="10801" y="0"/>
                    </a:cubicBezTo>
                    <a:cubicBezTo>
                      <a:pt x="12183" y="0"/>
                      <a:pt x="13542" y="262"/>
                      <a:pt x="14869" y="790"/>
                    </a:cubicBezTo>
                    <a:cubicBezTo>
                      <a:pt x="16197" y="1318"/>
                      <a:pt x="17393" y="2109"/>
                      <a:pt x="18449" y="3162"/>
                    </a:cubicBezTo>
                    <a:moveTo>
                      <a:pt x="16282" y="7530"/>
                    </a:moveTo>
                    <a:cubicBezTo>
                      <a:pt x="16488" y="7321"/>
                      <a:pt x="16488" y="7112"/>
                      <a:pt x="16282" y="6892"/>
                    </a:cubicBezTo>
                    <a:lnTo>
                      <a:pt x="14700" y="5342"/>
                    </a:lnTo>
                    <a:cubicBezTo>
                      <a:pt x="14474" y="5116"/>
                      <a:pt x="14262" y="5116"/>
                      <a:pt x="14061" y="5342"/>
                    </a:cubicBezTo>
                    <a:lnTo>
                      <a:pt x="10775" y="8640"/>
                    </a:lnTo>
                    <a:lnTo>
                      <a:pt x="7775" y="5650"/>
                    </a:lnTo>
                    <a:cubicBezTo>
                      <a:pt x="7685" y="5562"/>
                      <a:pt x="7583" y="5514"/>
                      <a:pt x="7464" y="5514"/>
                    </a:cubicBezTo>
                    <a:cubicBezTo>
                      <a:pt x="7348" y="5514"/>
                      <a:pt x="7238" y="5562"/>
                      <a:pt x="7139" y="5650"/>
                    </a:cubicBezTo>
                    <a:lnTo>
                      <a:pt x="5653" y="7177"/>
                    </a:lnTo>
                    <a:cubicBezTo>
                      <a:pt x="5427" y="7386"/>
                      <a:pt x="5427" y="7595"/>
                      <a:pt x="5653" y="7812"/>
                    </a:cubicBezTo>
                    <a:lnTo>
                      <a:pt x="8617" y="10771"/>
                    </a:lnTo>
                    <a:lnTo>
                      <a:pt x="5345" y="14069"/>
                    </a:lnTo>
                    <a:cubicBezTo>
                      <a:pt x="5255" y="14162"/>
                      <a:pt x="5207" y="14264"/>
                      <a:pt x="5207" y="14383"/>
                    </a:cubicBezTo>
                    <a:cubicBezTo>
                      <a:pt x="5207" y="14501"/>
                      <a:pt x="5255" y="14609"/>
                      <a:pt x="5345" y="14705"/>
                    </a:cubicBezTo>
                    <a:lnTo>
                      <a:pt x="6899" y="16274"/>
                    </a:lnTo>
                    <a:cubicBezTo>
                      <a:pt x="6990" y="16365"/>
                      <a:pt x="7094" y="16413"/>
                      <a:pt x="7216" y="16416"/>
                    </a:cubicBezTo>
                    <a:cubicBezTo>
                      <a:pt x="7340" y="16418"/>
                      <a:pt x="7444" y="16373"/>
                      <a:pt x="7535" y="16274"/>
                    </a:cubicBezTo>
                    <a:lnTo>
                      <a:pt x="10835" y="12991"/>
                    </a:lnTo>
                    <a:lnTo>
                      <a:pt x="13796" y="15978"/>
                    </a:lnTo>
                    <a:cubicBezTo>
                      <a:pt x="13886" y="16065"/>
                      <a:pt x="13991" y="16111"/>
                      <a:pt x="14115" y="16111"/>
                    </a:cubicBezTo>
                    <a:cubicBezTo>
                      <a:pt x="14237" y="16111"/>
                      <a:pt x="14341" y="16065"/>
                      <a:pt x="14432" y="15978"/>
                    </a:cubicBezTo>
                    <a:lnTo>
                      <a:pt x="15960" y="14450"/>
                    </a:lnTo>
                    <a:cubicBezTo>
                      <a:pt x="16166" y="14241"/>
                      <a:pt x="16166" y="14032"/>
                      <a:pt x="15960" y="13815"/>
                    </a:cubicBezTo>
                    <a:lnTo>
                      <a:pt x="12957" y="10856"/>
                    </a:lnTo>
                    <a:lnTo>
                      <a:pt x="16282" y="7530"/>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65" name="AutoShape 108"/>
              <p:cNvSpPr/>
              <p:nvPr/>
            </p:nvSpPr>
            <p:spPr bwMode="auto">
              <a:xfrm>
                <a:off x="10998726" y="487988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11" y="0"/>
                    </a:moveTo>
                    <a:cubicBezTo>
                      <a:pt x="20953" y="0"/>
                      <a:pt x="21161" y="105"/>
                      <a:pt x="21338" y="317"/>
                    </a:cubicBezTo>
                    <a:cubicBezTo>
                      <a:pt x="21514" y="525"/>
                      <a:pt x="21599" y="778"/>
                      <a:pt x="21599" y="1066"/>
                    </a:cubicBezTo>
                    <a:lnTo>
                      <a:pt x="21599" y="4118"/>
                    </a:lnTo>
                    <a:cubicBezTo>
                      <a:pt x="21599" y="4409"/>
                      <a:pt x="21514" y="4661"/>
                      <a:pt x="21338" y="4870"/>
                    </a:cubicBezTo>
                    <a:cubicBezTo>
                      <a:pt x="21161" y="5084"/>
                      <a:pt x="20953" y="5190"/>
                      <a:pt x="20711" y="5190"/>
                    </a:cubicBezTo>
                    <a:lnTo>
                      <a:pt x="913" y="5190"/>
                    </a:lnTo>
                    <a:cubicBezTo>
                      <a:pt x="656" y="5190"/>
                      <a:pt x="440" y="5084"/>
                      <a:pt x="261" y="4870"/>
                    </a:cubicBezTo>
                    <a:cubicBezTo>
                      <a:pt x="85" y="4661"/>
                      <a:pt x="0" y="4409"/>
                      <a:pt x="0" y="4118"/>
                    </a:cubicBezTo>
                    <a:lnTo>
                      <a:pt x="0" y="1066"/>
                    </a:lnTo>
                    <a:cubicBezTo>
                      <a:pt x="0" y="778"/>
                      <a:pt x="85" y="525"/>
                      <a:pt x="261" y="317"/>
                    </a:cubicBezTo>
                    <a:cubicBezTo>
                      <a:pt x="438" y="105"/>
                      <a:pt x="653" y="0"/>
                      <a:pt x="913" y="0"/>
                    </a:cubicBezTo>
                    <a:lnTo>
                      <a:pt x="20711" y="0"/>
                    </a:lnTo>
                    <a:close/>
                    <a:moveTo>
                      <a:pt x="20711" y="8213"/>
                    </a:moveTo>
                    <a:cubicBezTo>
                      <a:pt x="20953" y="8213"/>
                      <a:pt x="21161" y="8316"/>
                      <a:pt x="21338" y="8527"/>
                    </a:cubicBezTo>
                    <a:cubicBezTo>
                      <a:pt x="21514" y="8742"/>
                      <a:pt x="21599" y="8985"/>
                      <a:pt x="21599" y="9264"/>
                    </a:cubicBezTo>
                    <a:lnTo>
                      <a:pt x="21599" y="12331"/>
                    </a:lnTo>
                    <a:cubicBezTo>
                      <a:pt x="21599" y="12622"/>
                      <a:pt x="21514" y="12872"/>
                      <a:pt x="21338" y="13078"/>
                    </a:cubicBezTo>
                    <a:cubicBezTo>
                      <a:pt x="21161" y="13286"/>
                      <a:pt x="20953" y="13389"/>
                      <a:pt x="20711" y="13389"/>
                    </a:cubicBezTo>
                    <a:lnTo>
                      <a:pt x="913" y="13389"/>
                    </a:lnTo>
                    <a:cubicBezTo>
                      <a:pt x="656" y="13389"/>
                      <a:pt x="440" y="13283"/>
                      <a:pt x="261" y="13069"/>
                    </a:cubicBezTo>
                    <a:cubicBezTo>
                      <a:pt x="85" y="12860"/>
                      <a:pt x="0" y="12613"/>
                      <a:pt x="0" y="12331"/>
                    </a:cubicBezTo>
                    <a:lnTo>
                      <a:pt x="0" y="9265"/>
                    </a:lnTo>
                    <a:cubicBezTo>
                      <a:pt x="0" y="8977"/>
                      <a:pt x="85" y="8730"/>
                      <a:pt x="261" y="8521"/>
                    </a:cubicBezTo>
                    <a:cubicBezTo>
                      <a:pt x="438" y="8316"/>
                      <a:pt x="653" y="8213"/>
                      <a:pt x="913" y="8213"/>
                    </a:cubicBezTo>
                    <a:lnTo>
                      <a:pt x="20711" y="8213"/>
                    </a:lnTo>
                    <a:close/>
                    <a:moveTo>
                      <a:pt x="20711" y="16412"/>
                    </a:moveTo>
                    <a:cubicBezTo>
                      <a:pt x="20953" y="16412"/>
                      <a:pt x="21161" y="16514"/>
                      <a:pt x="21338" y="16726"/>
                    </a:cubicBezTo>
                    <a:cubicBezTo>
                      <a:pt x="21514" y="16940"/>
                      <a:pt x="21599" y="17190"/>
                      <a:pt x="21599" y="17478"/>
                    </a:cubicBezTo>
                    <a:lnTo>
                      <a:pt x="21599" y="20504"/>
                    </a:lnTo>
                    <a:cubicBezTo>
                      <a:pt x="21599" y="20812"/>
                      <a:pt x="21514" y="21071"/>
                      <a:pt x="21338" y="21282"/>
                    </a:cubicBezTo>
                    <a:cubicBezTo>
                      <a:pt x="21161" y="21494"/>
                      <a:pt x="20953" y="21599"/>
                      <a:pt x="20711" y="21599"/>
                    </a:cubicBezTo>
                    <a:lnTo>
                      <a:pt x="913" y="21599"/>
                    </a:lnTo>
                    <a:cubicBezTo>
                      <a:pt x="656" y="21599"/>
                      <a:pt x="440" y="21494"/>
                      <a:pt x="261" y="21282"/>
                    </a:cubicBezTo>
                    <a:cubicBezTo>
                      <a:pt x="85" y="21071"/>
                      <a:pt x="0" y="20812"/>
                      <a:pt x="0" y="20504"/>
                    </a:cubicBezTo>
                    <a:lnTo>
                      <a:pt x="0" y="17478"/>
                    </a:lnTo>
                    <a:cubicBezTo>
                      <a:pt x="0" y="17190"/>
                      <a:pt x="85" y="16940"/>
                      <a:pt x="261" y="16726"/>
                    </a:cubicBezTo>
                    <a:cubicBezTo>
                      <a:pt x="438" y="16514"/>
                      <a:pt x="653" y="16412"/>
                      <a:pt x="913" y="16412"/>
                    </a:cubicBezTo>
                    <a:lnTo>
                      <a:pt x="20711" y="16412"/>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66" name="AutoShape 110"/>
              <p:cNvSpPr/>
              <p:nvPr/>
            </p:nvSpPr>
            <p:spPr bwMode="auto">
              <a:xfrm>
                <a:off x="6635033" y="4878281"/>
                <a:ext cx="205801" cy="200681"/>
              </a:xfrm>
              <a:custGeom>
                <a:avLst/>
                <a:gdLst>
                  <a:gd name="T0" fmla="+- 0 10797 116"/>
                  <a:gd name="T1" fmla="*/ T0 w 21363"/>
                  <a:gd name="T2" fmla="*/ 10800 h 21600"/>
                  <a:gd name="T3" fmla="+- 0 10797 116"/>
                  <a:gd name="T4" fmla="*/ T3 w 21363"/>
                  <a:gd name="T5" fmla="*/ 10800 h 21600"/>
                  <a:gd name="T6" fmla="+- 0 10797 116"/>
                  <a:gd name="T7" fmla="*/ T6 w 21363"/>
                  <a:gd name="T8" fmla="*/ 10800 h 21600"/>
                  <a:gd name="T9" fmla="+- 0 10797 116"/>
                  <a:gd name="T10" fmla="*/ T9 w 21363"/>
                  <a:gd name="T11" fmla="*/ 10800 h 21600"/>
                </a:gdLst>
                <a:ahLst/>
                <a:cxnLst>
                  <a:cxn ang="0">
                    <a:pos x="T1" y="T2"/>
                  </a:cxn>
                  <a:cxn ang="0">
                    <a:pos x="T4" y="T5"/>
                  </a:cxn>
                  <a:cxn ang="0">
                    <a:pos x="T7" y="T8"/>
                  </a:cxn>
                  <a:cxn ang="0">
                    <a:pos x="T10" y="T11"/>
                  </a:cxn>
                </a:cxnLst>
                <a:rect l="0" t="0" r="r" b="b"/>
                <a:pathLst>
                  <a:path w="21363" h="21600">
                    <a:moveTo>
                      <a:pt x="19758" y="15897"/>
                    </a:moveTo>
                    <a:cubicBezTo>
                      <a:pt x="20596" y="15897"/>
                      <a:pt x="21109" y="15995"/>
                      <a:pt x="21294" y="16199"/>
                    </a:cubicBezTo>
                    <a:cubicBezTo>
                      <a:pt x="21478" y="16402"/>
                      <a:pt x="21260" y="16662"/>
                      <a:pt x="20640" y="16978"/>
                    </a:cubicBezTo>
                    <a:lnTo>
                      <a:pt x="12115" y="21286"/>
                    </a:lnTo>
                    <a:cubicBezTo>
                      <a:pt x="11708" y="21492"/>
                      <a:pt x="11228" y="21599"/>
                      <a:pt x="10675" y="21599"/>
                    </a:cubicBezTo>
                    <a:cubicBezTo>
                      <a:pt x="10117" y="21599"/>
                      <a:pt x="9648" y="21492"/>
                      <a:pt x="9257" y="21286"/>
                    </a:cubicBezTo>
                    <a:lnTo>
                      <a:pt x="676" y="16978"/>
                    </a:lnTo>
                    <a:cubicBezTo>
                      <a:pt x="90" y="16662"/>
                      <a:pt x="-116" y="16402"/>
                      <a:pt x="62" y="16199"/>
                    </a:cubicBezTo>
                    <a:cubicBezTo>
                      <a:pt x="241" y="15995"/>
                      <a:pt x="749" y="15897"/>
                      <a:pt x="1586" y="15897"/>
                    </a:cubicBezTo>
                    <a:lnTo>
                      <a:pt x="7013" y="15897"/>
                    </a:lnTo>
                    <a:lnTo>
                      <a:pt x="7013" y="5705"/>
                    </a:lnTo>
                    <a:lnTo>
                      <a:pt x="1586" y="5705"/>
                    </a:lnTo>
                    <a:cubicBezTo>
                      <a:pt x="749" y="5705"/>
                      <a:pt x="241" y="5603"/>
                      <a:pt x="62" y="5400"/>
                    </a:cubicBezTo>
                    <a:cubicBezTo>
                      <a:pt x="-111" y="5197"/>
                      <a:pt x="112" y="4940"/>
                      <a:pt x="732" y="4624"/>
                    </a:cubicBezTo>
                    <a:lnTo>
                      <a:pt x="9257" y="310"/>
                    </a:lnTo>
                    <a:cubicBezTo>
                      <a:pt x="9665" y="104"/>
                      <a:pt x="10134" y="0"/>
                      <a:pt x="10675" y="0"/>
                    </a:cubicBezTo>
                    <a:cubicBezTo>
                      <a:pt x="11228" y="0"/>
                      <a:pt x="11708" y="104"/>
                      <a:pt x="12115" y="310"/>
                    </a:cubicBezTo>
                    <a:lnTo>
                      <a:pt x="20696" y="4624"/>
                    </a:lnTo>
                    <a:cubicBezTo>
                      <a:pt x="21283" y="4940"/>
                      <a:pt x="21483" y="5197"/>
                      <a:pt x="21294" y="5400"/>
                    </a:cubicBezTo>
                    <a:cubicBezTo>
                      <a:pt x="21109" y="5604"/>
                      <a:pt x="20596" y="5705"/>
                      <a:pt x="19758" y="5705"/>
                    </a:cubicBezTo>
                    <a:lnTo>
                      <a:pt x="14360" y="5705"/>
                    </a:lnTo>
                    <a:lnTo>
                      <a:pt x="14360" y="15897"/>
                    </a:lnTo>
                    <a:lnTo>
                      <a:pt x="19758" y="15897"/>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67" name="AutoShape 111"/>
              <p:cNvSpPr/>
              <p:nvPr/>
            </p:nvSpPr>
            <p:spPr bwMode="auto">
              <a:xfrm>
                <a:off x="7120162" y="4878281"/>
                <a:ext cx="205801" cy="200681"/>
              </a:xfrm>
              <a:custGeom>
                <a:avLst/>
                <a:gdLst>
                  <a:gd name="T0" fmla="+- 0 10800 61"/>
                  <a:gd name="T1" fmla="*/ T0 w 21478"/>
                  <a:gd name="T2" fmla="*/ 10800 h 21600"/>
                  <a:gd name="T3" fmla="+- 0 10800 61"/>
                  <a:gd name="T4" fmla="*/ T3 w 21478"/>
                  <a:gd name="T5" fmla="*/ 10800 h 21600"/>
                  <a:gd name="T6" fmla="+- 0 10800 61"/>
                  <a:gd name="T7" fmla="*/ T6 w 21478"/>
                  <a:gd name="T8" fmla="*/ 10800 h 21600"/>
                  <a:gd name="T9" fmla="+- 0 10800 61"/>
                  <a:gd name="T10" fmla="*/ T9 w 21478"/>
                  <a:gd name="T11" fmla="*/ 10800 h 21600"/>
                </a:gdLst>
                <a:ahLst/>
                <a:cxnLst>
                  <a:cxn ang="0">
                    <a:pos x="T1" y="T2"/>
                  </a:cxn>
                  <a:cxn ang="0">
                    <a:pos x="T4" y="T5"/>
                  </a:cxn>
                  <a:cxn ang="0">
                    <a:pos x="T7" y="T8"/>
                  </a:cxn>
                  <a:cxn ang="0">
                    <a:pos x="T10" y="T11"/>
                  </a:cxn>
                </a:cxnLst>
                <a:rect l="0" t="0" r="r" b="b"/>
                <a:pathLst>
                  <a:path w="21478" h="21600">
                    <a:moveTo>
                      <a:pt x="9108" y="16746"/>
                    </a:moveTo>
                    <a:cubicBezTo>
                      <a:pt x="9155" y="16837"/>
                      <a:pt x="9197" y="16924"/>
                      <a:pt x="9243" y="17012"/>
                    </a:cubicBezTo>
                    <a:cubicBezTo>
                      <a:pt x="9290" y="17097"/>
                      <a:pt x="9351" y="17181"/>
                      <a:pt x="9431" y="17274"/>
                    </a:cubicBezTo>
                    <a:lnTo>
                      <a:pt x="12259" y="21069"/>
                    </a:lnTo>
                    <a:lnTo>
                      <a:pt x="4473" y="21069"/>
                    </a:lnTo>
                    <a:cubicBezTo>
                      <a:pt x="4227" y="21069"/>
                      <a:pt x="4014" y="20964"/>
                      <a:pt x="3839" y="20755"/>
                    </a:cubicBezTo>
                    <a:cubicBezTo>
                      <a:pt x="3663" y="20543"/>
                      <a:pt x="3574" y="20286"/>
                      <a:pt x="3574" y="19987"/>
                    </a:cubicBezTo>
                    <a:lnTo>
                      <a:pt x="3574" y="7554"/>
                    </a:lnTo>
                    <a:lnTo>
                      <a:pt x="788" y="7554"/>
                    </a:lnTo>
                    <a:cubicBezTo>
                      <a:pt x="376" y="7554"/>
                      <a:pt x="126" y="7419"/>
                      <a:pt x="32" y="7145"/>
                    </a:cubicBezTo>
                    <a:cubicBezTo>
                      <a:pt x="-61" y="6871"/>
                      <a:pt x="46" y="6529"/>
                      <a:pt x="353" y="6123"/>
                    </a:cubicBezTo>
                    <a:lnTo>
                      <a:pt x="4665" y="392"/>
                    </a:lnTo>
                    <a:cubicBezTo>
                      <a:pt x="4850" y="132"/>
                      <a:pt x="5088" y="0"/>
                      <a:pt x="5371" y="0"/>
                    </a:cubicBezTo>
                    <a:cubicBezTo>
                      <a:pt x="5661" y="0"/>
                      <a:pt x="5902" y="132"/>
                      <a:pt x="6090" y="392"/>
                    </a:cubicBezTo>
                    <a:lnTo>
                      <a:pt x="10402" y="6123"/>
                    </a:lnTo>
                    <a:cubicBezTo>
                      <a:pt x="10708" y="6529"/>
                      <a:pt x="10813" y="6871"/>
                      <a:pt x="10722" y="7145"/>
                    </a:cubicBezTo>
                    <a:cubicBezTo>
                      <a:pt x="10629" y="7419"/>
                      <a:pt x="10376" y="7554"/>
                      <a:pt x="9966" y="7554"/>
                    </a:cubicBezTo>
                    <a:lnTo>
                      <a:pt x="7166" y="7554"/>
                    </a:lnTo>
                    <a:lnTo>
                      <a:pt x="7166" y="16746"/>
                    </a:lnTo>
                    <a:lnTo>
                      <a:pt x="9108" y="16746"/>
                    </a:lnTo>
                    <a:close/>
                    <a:moveTo>
                      <a:pt x="20689" y="14045"/>
                    </a:moveTo>
                    <a:cubicBezTo>
                      <a:pt x="21101" y="14045"/>
                      <a:pt x="21351" y="14183"/>
                      <a:pt x="21445" y="14457"/>
                    </a:cubicBezTo>
                    <a:cubicBezTo>
                      <a:pt x="21539" y="14731"/>
                      <a:pt x="21431" y="15069"/>
                      <a:pt x="21127" y="15476"/>
                    </a:cubicBezTo>
                    <a:lnTo>
                      <a:pt x="16812" y="21207"/>
                    </a:lnTo>
                    <a:cubicBezTo>
                      <a:pt x="16625" y="21467"/>
                      <a:pt x="16389" y="21599"/>
                      <a:pt x="16106" y="21599"/>
                    </a:cubicBezTo>
                    <a:cubicBezTo>
                      <a:pt x="15813" y="21599"/>
                      <a:pt x="15575" y="21467"/>
                      <a:pt x="15387" y="21207"/>
                    </a:cubicBezTo>
                    <a:lnTo>
                      <a:pt x="11075" y="15476"/>
                    </a:lnTo>
                    <a:cubicBezTo>
                      <a:pt x="10769" y="15070"/>
                      <a:pt x="10661" y="14731"/>
                      <a:pt x="10755" y="14457"/>
                    </a:cubicBezTo>
                    <a:cubicBezTo>
                      <a:pt x="10848" y="14183"/>
                      <a:pt x="11099" y="14045"/>
                      <a:pt x="11511" y="14045"/>
                    </a:cubicBezTo>
                    <a:lnTo>
                      <a:pt x="14311" y="14045"/>
                    </a:lnTo>
                    <a:lnTo>
                      <a:pt x="14311" y="4881"/>
                    </a:lnTo>
                    <a:lnTo>
                      <a:pt x="12362" y="4881"/>
                    </a:lnTo>
                    <a:cubicBezTo>
                      <a:pt x="12315" y="4791"/>
                      <a:pt x="12271" y="4697"/>
                      <a:pt x="12220" y="4604"/>
                    </a:cubicBezTo>
                    <a:cubicBezTo>
                      <a:pt x="12170" y="4508"/>
                      <a:pt x="12117" y="4418"/>
                      <a:pt x="12056" y="4327"/>
                    </a:cubicBezTo>
                    <a:lnTo>
                      <a:pt x="9213" y="556"/>
                    </a:lnTo>
                    <a:lnTo>
                      <a:pt x="16997" y="556"/>
                    </a:lnTo>
                    <a:cubicBezTo>
                      <a:pt x="17243" y="556"/>
                      <a:pt x="17451" y="657"/>
                      <a:pt x="17627" y="861"/>
                    </a:cubicBezTo>
                    <a:cubicBezTo>
                      <a:pt x="17797" y="1061"/>
                      <a:pt x="17882" y="1321"/>
                      <a:pt x="17882" y="1637"/>
                    </a:cubicBezTo>
                    <a:lnTo>
                      <a:pt x="17882" y="14045"/>
                    </a:lnTo>
                    <a:lnTo>
                      <a:pt x="20689" y="14045"/>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68" name="AutoShape 112"/>
              <p:cNvSpPr/>
              <p:nvPr/>
            </p:nvSpPr>
            <p:spPr bwMode="auto">
              <a:xfrm>
                <a:off x="7605291" y="4879083"/>
                <a:ext cx="204978" cy="200681"/>
              </a:xfrm>
              <a:custGeom>
                <a:avLst/>
                <a:gdLst>
                  <a:gd name="T0" fmla="+- 0 10800 15"/>
                  <a:gd name="T1" fmla="*/ T0 w 21571"/>
                  <a:gd name="T2" fmla="*/ 10800 h 21600"/>
                  <a:gd name="T3" fmla="+- 0 10800 15"/>
                  <a:gd name="T4" fmla="*/ T3 w 21571"/>
                  <a:gd name="T5" fmla="*/ 10800 h 21600"/>
                  <a:gd name="T6" fmla="+- 0 10800 15"/>
                  <a:gd name="T7" fmla="*/ T6 w 21571"/>
                  <a:gd name="T8" fmla="*/ 10800 h 21600"/>
                  <a:gd name="T9" fmla="+- 0 10800 15"/>
                  <a:gd name="T10" fmla="*/ T9 w 21571"/>
                  <a:gd name="T11" fmla="*/ 10800 h 21600"/>
                </a:gdLst>
                <a:ahLst/>
                <a:cxnLst>
                  <a:cxn ang="0">
                    <a:pos x="T1" y="T2"/>
                  </a:cxn>
                  <a:cxn ang="0">
                    <a:pos x="T4" y="T5"/>
                  </a:cxn>
                  <a:cxn ang="0">
                    <a:pos x="T7" y="T8"/>
                  </a:cxn>
                  <a:cxn ang="0">
                    <a:pos x="T10" y="T11"/>
                  </a:cxn>
                </a:cxnLst>
                <a:rect l="0" t="0" r="r" b="b"/>
                <a:pathLst>
                  <a:path w="21571" h="21600">
                    <a:moveTo>
                      <a:pt x="21538" y="21106"/>
                    </a:moveTo>
                    <a:cubicBezTo>
                      <a:pt x="21585" y="21238"/>
                      <a:pt x="21580" y="21353"/>
                      <a:pt x="21526" y="21453"/>
                    </a:cubicBezTo>
                    <a:cubicBezTo>
                      <a:pt x="21472" y="21550"/>
                      <a:pt x="21379" y="21599"/>
                      <a:pt x="21257" y="21599"/>
                    </a:cubicBezTo>
                    <a:lnTo>
                      <a:pt x="12601" y="21599"/>
                    </a:lnTo>
                    <a:lnTo>
                      <a:pt x="12298" y="14400"/>
                    </a:lnTo>
                    <a:lnTo>
                      <a:pt x="9281" y="14400"/>
                    </a:lnTo>
                    <a:lnTo>
                      <a:pt x="8966" y="21599"/>
                    </a:lnTo>
                    <a:lnTo>
                      <a:pt x="322" y="21599"/>
                    </a:lnTo>
                    <a:cubicBezTo>
                      <a:pt x="197" y="21599"/>
                      <a:pt x="104" y="21555"/>
                      <a:pt x="48" y="21461"/>
                    </a:cubicBezTo>
                    <a:cubicBezTo>
                      <a:pt x="-11" y="21364"/>
                      <a:pt x="-15" y="21247"/>
                      <a:pt x="28" y="21106"/>
                    </a:cubicBezTo>
                    <a:lnTo>
                      <a:pt x="6979" y="493"/>
                    </a:lnTo>
                    <a:cubicBezTo>
                      <a:pt x="7026" y="361"/>
                      <a:pt x="7109" y="246"/>
                      <a:pt x="7231" y="149"/>
                    </a:cubicBezTo>
                    <a:cubicBezTo>
                      <a:pt x="7351" y="50"/>
                      <a:pt x="7475" y="0"/>
                      <a:pt x="7597" y="0"/>
                    </a:cubicBezTo>
                    <a:lnTo>
                      <a:pt x="9879" y="0"/>
                    </a:lnTo>
                    <a:lnTo>
                      <a:pt x="9786" y="2391"/>
                    </a:lnTo>
                    <a:lnTo>
                      <a:pt x="11797" y="2391"/>
                    </a:lnTo>
                    <a:lnTo>
                      <a:pt x="11692" y="0"/>
                    </a:lnTo>
                    <a:lnTo>
                      <a:pt x="13974" y="0"/>
                    </a:lnTo>
                    <a:cubicBezTo>
                      <a:pt x="14099" y="0"/>
                      <a:pt x="14223" y="46"/>
                      <a:pt x="14341" y="140"/>
                    </a:cubicBezTo>
                    <a:cubicBezTo>
                      <a:pt x="14463" y="234"/>
                      <a:pt x="14546" y="349"/>
                      <a:pt x="14595" y="493"/>
                    </a:cubicBezTo>
                    <a:lnTo>
                      <a:pt x="21538" y="21106"/>
                    </a:lnTo>
                    <a:close/>
                    <a:moveTo>
                      <a:pt x="12120" y="10393"/>
                    </a:moveTo>
                    <a:lnTo>
                      <a:pt x="11885" y="4582"/>
                    </a:lnTo>
                    <a:lnTo>
                      <a:pt x="9677" y="4582"/>
                    </a:lnTo>
                    <a:lnTo>
                      <a:pt x="9442" y="10393"/>
                    </a:lnTo>
                    <a:lnTo>
                      <a:pt x="12120" y="10393"/>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69" name="AutoShape 113"/>
              <p:cNvSpPr/>
              <p:nvPr/>
            </p:nvSpPr>
            <p:spPr bwMode="auto">
              <a:xfrm>
                <a:off x="8089597" y="4879083"/>
                <a:ext cx="205801" cy="200681"/>
              </a:xfrm>
              <a:custGeom>
                <a:avLst/>
                <a:gdLst>
                  <a:gd name="T0" fmla="*/ 10785 w 21570"/>
                  <a:gd name="T1" fmla="*/ 10800 h 21600"/>
                  <a:gd name="T2" fmla="*/ 10785 w 21570"/>
                  <a:gd name="T3" fmla="*/ 10800 h 21600"/>
                  <a:gd name="T4" fmla="*/ 10785 w 21570"/>
                  <a:gd name="T5" fmla="*/ 10800 h 21600"/>
                  <a:gd name="T6" fmla="*/ 10785 w 21570"/>
                  <a:gd name="T7" fmla="*/ 10800 h 21600"/>
                </a:gdLst>
                <a:ahLst/>
                <a:cxnLst>
                  <a:cxn ang="0">
                    <a:pos x="T0" y="T1"/>
                  </a:cxn>
                  <a:cxn ang="0">
                    <a:pos x="T2" y="T3"/>
                  </a:cxn>
                  <a:cxn ang="0">
                    <a:pos x="T4" y="T5"/>
                  </a:cxn>
                  <a:cxn ang="0">
                    <a:pos x="T6" y="T7"/>
                  </a:cxn>
                </a:cxnLst>
                <a:rect l="0" t="0" r="r" b="b"/>
                <a:pathLst>
                  <a:path w="21570" h="21600">
                    <a:moveTo>
                      <a:pt x="1132" y="0"/>
                    </a:moveTo>
                    <a:cubicBezTo>
                      <a:pt x="3894" y="146"/>
                      <a:pt x="6483" y="774"/>
                      <a:pt x="8906" y="1888"/>
                    </a:cubicBezTo>
                    <a:cubicBezTo>
                      <a:pt x="11328" y="2999"/>
                      <a:pt x="13449" y="4470"/>
                      <a:pt x="15274" y="6296"/>
                    </a:cubicBezTo>
                    <a:cubicBezTo>
                      <a:pt x="17102" y="8124"/>
                      <a:pt x="18568" y="10251"/>
                      <a:pt x="19671" y="12678"/>
                    </a:cubicBezTo>
                    <a:cubicBezTo>
                      <a:pt x="20778" y="15102"/>
                      <a:pt x="21407" y="17699"/>
                      <a:pt x="21562" y="20465"/>
                    </a:cubicBezTo>
                    <a:cubicBezTo>
                      <a:pt x="21600" y="20750"/>
                      <a:pt x="21493" y="21012"/>
                      <a:pt x="21246" y="21251"/>
                    </a:cubicBezTo>
                    <a:cubicBezTo>
                      <a:pt x="21036" y="21482"/>
                      <a:pt x="20783" y="21597"/>
                      <a:pt x="20487" y="21597"/>
                    </a:cubicBezTo>
                    <a:lnTo>
                      <a:pt x="18315" y="21597"/>
                    </a:lnTo>
                    <a:cubicBezTo>
                      <a:pt x="18033" y="21597"/>
                      <a:pt x="17783" y="21496"/>
                      <a:pt x="17579" y="21297"/>
                    </a:cubicBezTo>
                    <a:cubicBezTo>
                      <a:pt x="17372" y="21102"/>
                      <a:pt x="17260" y="20860"/>
                      <a:pt x="17243" y="20575"/>
                    </a:cubicBezTo>
                    <a:cubicBezTo>
                      <a:pt x="17113" y="18390"/>
                      <a:pt x="16608" y="16340"/>
                      <a:pt x="15728" y="14423"/>
                    </a:cubicBezTo>
                    <a:cubicBezTo>
                      <a:pt x="14849" y="12505"/>
                      <a:pt x="13679" y="10818"/>
                      <a:pt x="12219" y="9356"/>
                    </a:cubicBezTo>
                    <a:cubicBezTo>
                      <a:pt x="10762" y="7896"/>
                      <a:pt x="9072" y="6725"/>
                      <a:pt x="7155" y="5841"/>
                    </a:cubicBezTo>
                    <a:cubicBezTo>
                      <a:pt x="5239" y="4963"/>
                      <a:pt x="3192" y="4456"/>
                      <a:pt x="1020" y="4326"/>
                    </a:cubicBezTo>
                    <a:cubicBezTo>
                      <a:pt x="735" y="4309"/>
                      <a:pt x="494" y="4194"/>
                      <a:pt x="298" y="3990"/>
                    </a:cubicBezTo>
                    <a:cubicBezTo>
                      <a:pt x="100" y="3782"/>
                      <a:pt x="0" y="3535"/>
                      <a:pt x="0" y="3253"/>
                    </a:cubicBezTo>
                    <a:lnTo>
                      <a:pt x="0" y="1073"/>
                    </a:lnTo>
                    <a:cubicBezTo>
                      <a:pt x="0" y="768"/>
                      <a:pt x="114" y="520"/>
                      <a:pt x="344" y="316"/>
                    </a:cubicBezTo>
                    <a:cubicBezTo>
                      <a:pt x="554" y="106"/>
                      <a:pt x="796" y="0"/>
                      <a:pt x="1074" y="0"/>
                    </a:cubicBezTo>
                    <a:lnTo>
                      <a:pt x="1132" y="0"/>
                    </a:lnTo>
                    <a:close/>
                    <a:moveTo>
                      <a:pt x="1160" y="7058"/>
                    </a:moveTo>
                    <a:cubicBezTo>
                      <a:pt x="2931" y="7188"/>
                      <a:pt x="4592" y="7623"/>
                      <a:pt x="6147" y="8368"/>
                    </a:cubicBezTo>
                    <a:cubicBezTo>
                      <a:pt x="7701" y="9111"/>
                      <a:pt x="9081" y="10090"/>
                      <a:pt x="10288" y="11296"/>
                    </a:cubicBezTo>
                    <a:cubicBezTo>
                      <a:pt x="11492" y="12505"/>
                      <a:pt x="12466" y="13890"/>
                      <a:pt x="13205" y="15450"/>
                    </a:cubicBezTo>
                    <a:cubicBezTo>
                      <a:pt x="13944" y="17014"/>
                      <a:pt x="14380" y="18675"/>
                      <a:pt x="14518" y="20442"/>
                    </a:cubicBezTo>
                    <a:cubicBezTo>
                      <a:pt x="14556" y="20762"/>
                      <a:pt x="14458" y="21033"/>
                      <a:pt x="14228" y="21254"/>
                    </a:cubicBezTo>
                    <a:cubicBezTo>
                      <a:pt x="14018" y="21484"/>
                      <a:pt x="13757" y="21599"/>
                      <a:pt x="13446" y="21599"/>
                    </a:cubicBezTo>
                    <a:lnTo>
                      <a:pt x="11271" y="21599"/>
                    </a:lnTo>
                    <a:cubicBezTo>
                      <a:pt x="11004" y="21599"/>
                      <a:pt x="10768" y="21504"/>
                      <a:pt x="10564" y="21315"/>
                    </a:cubicBezTo>
                    <a:cubicBezTo>
                      <a:pt x="10357" y="21127"/>
                      <a:pt x="10236" y="20891"/>
                      <a:pt x="10199" y="20603"/>
                    </a:cubicBezTo>
                    <a:cubicBezTo>
                      <a:pt x="10087" y="19383"/>
                      <a:pt x="9774" y="18237"/>
                      <a:pt x="9256" y="17169"/>
                    </a:cubicBezTo>
                    <a:cubicBezTo>
                      <a:pt x="8736" y="16098"/>
                      <a:pt x="8069" y="15154"/>
                      <a:pt x="7259" y="14333"/>
                    </a:cubicBezTo>
                    <a:cubicBezTo>
                      <a:pt x="6440" y="13519"/>
                      <a:pt x="5497" y="12851"/>
                      <a:pt x="4428" y="12330"/>
                    </a:cubicBezTo>
                    <a:cubicBezTo>
                      <a:pt x="3359" y="11809"/>
                      <a:pt x="2215" y="11495"/>
                      <a:pt x="997" y="11385"/>
                    </a:cubicBezTo>
                    <a:cubicBezTo>
                      <a:pt x="712" y="11348"/>
                      <a:pt x="477" y="11224"/>
                      <a:pt x="290" y="11014"/>
                    </a:cubicBezTo>
                    <a:cubicBezTo>
                      <a:pt x="103" y="10804"/>
                      <a:pt x="5" y="10568"/>
                      <a:pt x="5" y="10311"/>
                    </a:cubicBezTo>
                    <a:lnTo>
                      <a:pt x="5" y="8132"/>
                    </a:lnTo>
                    <a:cubicBezTo>
                      <a:pt x="5" y="7812"/>
                      <a:pt x="120" y="7551"/>
                      <a:pt x="350" y="7349"/>
                    </a:cubicBezTo>
                    <a:cubicBezTo>
                      <a:pt x="560" y="7136"/>
                      <a:pt x="801" y="7030"/>
                      <a:pt x="1080" y="7030"/>
                    </a:cubicBezTo>
                    <a:cubicBezTo>
                      <a:pt x="1097" y="7030"/>
                      <a:pt x="1112" y="7035"/>
                      <a:pt x="1120" y="7044"/>
                    </a:cubicBezTo>
                    <a:cubicBezTo>
                      <a:pt x="1129" y="7053"/>
                      <a:pt x="1140" y="7058"/>
                      <a:pt x="1160" y="7058"/>
                    </a:cubicBezTo>
                    <a:moveTo>
                      <a:pt x="3250" y="15102"/>
                    </a:moveTo>
                    <a:cubicBezTo>
                      <a:pt x="3698" y="15102"/>
                      <a:pt x="4118" y="15188"/>
                      <a:pt x="4503" y="15361"/>
                    </a:cubicBezTo>
                    <a:cubicBezTo>
                      <a:pt x="4888" y="15528"/>
                      <a:pt x="5230" y="15761"/>
                      <a:pt x="5526" y="16064"/>
                    </a:cubicBezTo>
                    <a:cubicBezTo>
                      <a:pt x="5825" y="16363"/>
                      <a:pt x="6063" y="16706"/>
                      <a:pt x="6227" y="17085"/>
                    </a:cubicBezTo>
                    <a:cubicBezTo>
                      <a:pt x="6400" y="17474"/>
                      <a:pt x="6483" y="17892"/>
                      <a:pt x="6483" y="18341"/>
                    </a:cubicBezTo>
                    <a:cubicBezTo>
                      <a:pt x="6483" y="18793"/>
                      <a:pt x="6400" y="19219"/>
                      <a:pt x="6227" y="19616"/>
                    </a:cubicBezTo>
                    <a:cubicBezTo>
                      <a:pt x="6060" y="20016"/>
                      <a:pt x="5825" y="20361"/>
                      <a:pt x="5526" y="20652"/>
                    </a:cubicBezTo>
                    <a:cubicBezTo>
                      <a:pt x="5227" y="20940"/>
                      <a:pt x="4885" y="21168"/>
                      <a:pt x="4503" y="21340"/>
                    </a:cubicBezTo>
                    <a:cubicBezTo>
                      <a:pt x="4121" y="21513"/>
                      <a:pt x="3701" y="21597"/>
                      <a:pt x="3250" y="21597"/>
                    </a:cubicBezTo>
                    <a:cubicBezTo>
                      <a:pt x="2799" y="21597"/>
                      <a:pt x="2376" y="21513"/>
                      <a:pt x="1980" y="21340"/>
                    </a:cubicBezTo>
                    <a:cubicBezTo>
                      <a:pt x="1577" y="21168"/>
                      <a:pt x="1235" y="20940"/>
                      <a:pt x="948" y="20652"/>
                    </a:cubicBezTo>
                    <a:cubicBezTo>
                      <a:pt x="658" y="20361"/>
                      <a:pt x="428" y="20019"/>
                      <a:pt x="261" y="19622"/>
                    </a:cubicBezTo>
                    <a:cubicBezTo>
                      <a:pt x="89" y="19230"/>
                      <a:pt x="5" y="18801"/>
                      <a:pt x="5" y="18341"/>
                    </a:cubicBezTo>
                    <a:cubicBezTo>
                      <a:pt x="5" y="17891"/>
                      <a:pt x="89" y="17474"/>
                      <a:pt x="261" y="17085"/>
                    </a:cubicBezTo>
                    <a:cubicBezTo>
                      <a:pt x="431" y="16705"/>
                      <a:pt x="660" y="16363"/>
                      <a:pt x="948" y="16064"/>
                    </a:cubicBezTo>
                    <a:cubicBezTo>
                      <a:pt x="1238" y="15761"/>
                      <a:pt x="1580" y="15528"/>
                      <a:pt x="1980" y="15361"/>
                    </a:cubicBezTo>
                    <a:cubicBezTo>
                      <a:pt x="2379" y="15191"/>
                      <a:pt x="2801" y="15102"/>
                      <a:pt x="3250" y="15102"/>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70" name="AutoShape 114"/>
              <p:cNvSpPr/>
              <p:nvPr/>
            </p:nvSpPr>
            <p:spPr bwMode="auto">
              <a:xfrm>
                <a:off x="4133061" y="4874227"/>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71" name="AutoShape 115"/>
              <p:cNvSpPr/>
              <p:nvPr/>
            </p:nvSpPr>
            <p:spPr bwMode="auto">
              <a:xfrm>
                <a:off x="4618190" y="4873424"/>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72" name="AutoShape 116"/>
              <p:cNvSpPr/>
              <p:nvPr/>
            </p:nvSpPr>
            <p:spPr bwMode="auto">
              <a:xfrm>
                <a:off x="5103319" y="4878241"/>
                <a:ext cx="204978" cy="220749"/>
              </a:xfrm>
              <a:custGeom>
                <a:avLst/>
                <a:gdLst>
                  <a:gd name="T0" fmla="*/ 10795 w 21591"/>
                  <a:gd name="T1" fmla="+- 0 10838 76"/>
                  <a:gd name="T2" fmla="*/ 10838 h 21524"/>
                  <a:gd name="T3" fmla="*/ 10795 w 21591"/>
                  <a:gd name="T4" fmla="+- 0 10838 76"/>
                  <a:gd name="T5" fmla="*/ 10838 h 21524"/>
                  <a:gd name="T6" fmla="*/ 10795 w 21591"/>
                  <a:gd name="T7" fmla="+- 0 10838 76"/>
                  <a:gd name="T8" fmla="*/ 10838 h 21524"/>
                  <a:gd name="T9" fmla="*/ 10795 w 21591"/>
                  <a:gd name="T10" fmla="+- 0 10838 76"/>
                  <a:gd name="T11" fmla="*/ 10838 h 21524"/>
                </a:gdLst>
                <a:ahLst/>
                <a:cxnLst>
                  <a:cxn ang="0">
                    <a:pos x="T0" y="T2"/>
                  </a:cxn>
                  <a:cxn ang="0">
                    <a:pos x="T3" y="T5"/>
                  </a:cxn>
                  <a:cxn ang="0">
                    <a:pos x="T6" y="T8"/>
                  </a:cxn>
                  <a:cxn ang="0">
                    <a:pos x="T9" y="T11"/>
                  </a:cxn>
                </a:cxnLst>
                <a:rect l="0" t="0" r="r" b="b"/>
                <a:pathLst>
                  <a:path w="21591" h="21524">
                    <a:moveTo>
                      <a:pt x="17534" y="15668"/>
                    </a:moveTo>
                    <a:cubicBezTo>
                      <a:pt x="17659" y="15575"/>
                      <a:pt x="17784" y="15475"/>
                      <a:pt x="17904" y="15367"/>
                    </a:cubicBezTo>
                    <a:cubicBezTo>
                      <a:pt x="18024" y="15258"/>
                      <a:pt x="18151" y="15129"/>
                      <a:pt x="18283" y="14980"/>
                    </a:cubicBezTo>
                    <a:lnTo>
                      <a:pt x="19793" y="13200"/>
                    </a:lnTo>
                    <a:lnTo>
                      <a:pt x="19793" y="17223"/>
                    </a:lnTo>
                    <a:cubicBezTo>
                      <a:pt x="19793" y="17811"/>
                      <a:pt x="19695" y="18367"/>
                      <a:pt x="19502" y="18883"/>
                    </a:cubicBezTo>
                    <a:cubicBezTo>
                      <a:pt x="19306" y="19401"/>
                      <a:pt x="19044" y="19858"/>
                      <a:pt x="18717" y="20250"/>
                    </a:cubicBezTo>
                    <a:cubicBezTo>
                      <a:pt x="18389" y="20642"/>
                      <a:pt x="18009" y="20953"/>
                      <a:pt x="17581" y="21181"/>
                    </a:cubicBezTo>
                    <a:cubicBezTo>
                      <a:pt x="17150" y="21409"/>
                      <a:pt x="16688" y="21524"/>
                      <a:pt x="16186" y="21524"/>
                    </a:cubicBezTo>
                    <a:lnTo>
                      <a:pt x="3592" y="21524"/>
                    </a:lnTo>
                    <a:cubicBezTo>
                      <a:pt x="3103" y="21524"/>
                      <a:pt x="2633" y="21409"/>
                      <a:pt x="2195" y="21181"/>
                    </a:cubicBezTo>
                    <a:cubicBezTo>
                      <a:pt x="1752" y="20953"/>
                      <a:pt x="1372" y="20639"/>
                      <a:pt x="1052" y="20250"/>
                    </a:cubicBezTo>
                    <a:cubicBezTo>
                      <a:pt x="731" y="19861"/>
                      <a:pt x="477" y="19401"/>
                      <a:pt x="286" y="18883"/>
                    </a:cubicBezTo>
                    <a:cubicBezTo>
                      <a:pt x="95" y="18365"/>
                      <a:pt x="0" y="17811"/>
                      <a:pt x="0" y="17223"/>
                    </a:cubicBezTo>
                    <a:lnTo>
                      <a:pt x="0" y="4300"/>
                    </a:lnTo>
                    <a:cubicBezTo>
                      <a:pt x="0" y="3712"/>
                      <a:pt x="95" y="3152"/>
                      <a:pt x="286" y="2628"/>
                    </a:cubicBezTo>
                    <a:cubicBezTo>
                      <a:pt x="477" y="2098"/>
                      <a:pt x="734" y="1645"/>
                      <a:pt x="1052" y="1261"/>
                    </a:cubicBezTo>
                    <a:cubicBezTo>
                      <a:pt x="1370" y="878"/>
                      <a:pt x="1752" y="573"/>
                      <a:pt x="2195" y="345"/>
                    </a:cubicBezTo>
                    <a:cubicBezTo>
                      <a:pt x="2635" y="119"/>
                      <a:pt x="3103" y="-1"/>
                      <a:pt x="3592" y="-1"/>
                    </a:cubicBezTo>
                    <a:lnTo>
                      <a:pt x="13389" y="-1"/>
                    </a:lnTo>
                    <a:cubicBezTo>
                      <a:pt x="13340" y="292"/>
                      <a:pt x="13318" y="585"/>
                      <a:pt x="13318" y="884"/>
                    </a:cubicBezTo>
                    <a:lnTo>
                      <a:pt x="13318" y="1613"/>
                    </a:lnTo>
                    <a:cubicBezTo>
                      <a:pt x="12038" y="1800"/>
                      <a:pt x="10826" y="2163"/>
                      <a:pt x="9688" y="2708"/>
                    </a:cubicBezTo>
                    <a:lnTo>
                      <a:pt x="3595" y="2708"/>
                    </a:lnTo>
                    <a:cubicBezTo>
                      <a:pt x="3230" y="2708"/>
                      <a:pt x="2914" y="2863"/>
                      <a:pt x="2652" y="3176"/>
                    </a:cubicBezTo>
                    <a:cubicBezTo>
                      <a:pt x="2391" y="3486"/>
                      <a:pt x="2261" y="3864"/>
                      <a:pt x="2261" y="4303"/>
                    </a:cubicBezTo>
                    <a:lnTo>
                      <a:pt x="2261" y="17226"/>
                    </a:lnTo>
                    <a:cubicBezTo>
                      <a:pt x="2261" y="17665"/>
                      <a:pt x="2391" y="18040"/>
                      <a:pt x="2652" y="18356"/>
                    </a:cubicBezTo>
                    <a:cubicBezTo>
                      <a:pt x="2912" y="18663"/>
                      <a:pt x="3228" y="18824"/>
                      <a:pt x="3595" y="18824"/>
                    </a:cubicBezTo>
                    <a:lnTo>
                      <a:pt x="16188" y="18824"/>
                    </a:lnTo>
                    <a:cubicBezTo>
                      <a:pt x="16556" y="18824"/>
                      <a:pt x="16871" y="18663"/>
                      <a:pt x="17140" y="18356"/>
                    </a:cubicBezTo>
                    <a:cubicBezTo>
                      <a:pt x="17405" y="18043"/>
                      <a:pt x="17537" y="17668"/>
                      <a:pt x="17537" y="17226"/>
                    </a:cubicBezTo>
                    <a:lnTo>
                      <a:pt x="17537" y="15668"/>
                    </a:lnTo>
                    <a:close/>
                    <a:moveTo>
                      <a:pt x="21286" y="5913"/>
                    </a:moveTo>
                    <a:cubicBezTo>
                      <a:pt x="21497" y="6147"/>
                      <a:pt x="21599" y="6452"/>
                      <a:pt x="21590" y="6827"/>
                    </a:cubicBezTo>
                    <a:cubicBezTo>
                      <a:pt x="21590" y="7190"/>
                      <a:pt x="21489" y="7491"/>
                      <a:pt x="21286" y="7723"/>
                    </a:cubicBezTo>
                    <a:lnTo>
                      <a:pt x="16693" y="13203"/>
                    </a:lnTo>
                    <a:cubicBezTo>
                      <a:pt x="16372" y="13587"/>
                      <a:pt x="16103" y="13721"/>
                      <a:pt x="15878" y="13604"/>
                    </a:cubicBezTo>
                    <a:cubicBezTo>
                      <a:pt x="15655" y="13487"/>
                      <a:pt x="15545" y="13162"/>
                      <a:pt x="15545" y="12630"/>
                    </a:cubicBezTo>
                    <a:lnTo>
                      <a:pt x="15545" y="8987"/>
                    </a:lnTo>
                    <a:cubicBezTo>
                      <a:pt x="13927" y="8987"/>
                      <a:pt x="12505" y="9186"/>
                      <a:pt x="11274" y="9588"/>
                    </a:cubicBezTo>
                    <a:cubicBezTo>
                      <a:pt x="10043" y="9992"/>
                      <a:pt x="9006" y="10533"/>
                      <a:pt x="8159" y="11227"/>
                    </a:cubicBezTo>
                    <a:cubicBezTo>
                      <a:pt x="7310" y="11909"/>
                      <a:pt x="6649" y="12723"/>
                      <a:pt x="6169" y="13663"/>
                    </a:cubicBezTo>
                    <a:cubicBezTo>
                      <a:pt x="5689" y="14600"/>
                      <a:pt x="5386" y="15607"/>
                      <a:pt x="5261" y="16681"/>
                    </a:cubicBezTo>
                    <a:cubicBezTo>
                      <a:pt x="5227" y="16933"/>
                      <a:pt x="5109" y="17059"/>
                      <a:pt x="4899" y="17059"/>
                    </a:cubicBezTo>
                    <a:cubicBezTo>
                      <a:pt x="4703" y="17059"/>
                      <a:pt x="4591" y="16933"/>
                      <a:pt x="4559" y="16681"/>
                    </a:cubicBezTo>
                    <a:cubicBezTo>
                      <a:pt x="4527" y="16470"/>
                      <a:pt x="4510" y="16266"/>
                      <a:pt x="4510" y="16087"/>
                    </a:cubicBezTo>
                    <a:lnTo>
                      <a:pt x="4510" y="15560"/>
                    </a:lnTo>
                    <a:cubicBezTo>
                      <a:pt x="4510" y="14008"/>
                      <a:pt x="4730" y="12550"/>
                      <a:pt x="5173" y="11180"/>
                    </a:cubicBezTo>
                    <a:cubicBezTo>
                      <a:pt x="5616" y="9810"/>
                      <a:pt x="6289" y="8616"/>
                      <a:pt x="7199" y="7591"/>
                    </a:cubicBezTo>
                    <a:cubicBezTo>
                      <a:pt x="8110" y="6566"/>
                      <a:pt x="9255" y="5761"/>
                      <a:pt x="10638" y="5167"/>
                    </a:cubicBezTo>
                    <a:cubicBezTo>
                      <a:pt x="12018" y="4573"/>
                      <a:pt x="13656" y="4265"/>
                      <a:pt x="15547" y="4251"/>
                    </a:cubicBezTo>
                    <a:lnTo>
                      <a:pt x="15547" y="1012"/>
                    </a:lnTo>
                    <a:cubicBezTo>
                      <a:pt x="15547" y="480"/>
                      <a:pt x="15657" y="158"/>
                      <a:pt x="15880" y="41"/>
                    </a:cubicBezTo>
                    <a:cubicBezTo>
                      <a:pt x="16105" y="-76"/>
                      <a:pt x="16374" y="58"/>
                      <a:pt x="16695" y="439"/>
                    </a:cubicBezTo>
                    <a:lnTo>
                      <a:pt x="21286" y="5913"/>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73" name="AutoShape 117"/>
              <p:cNvSpPr/>
              <p:nvPr/>
            </p:nvSpPr>
            <p:spPr bwMode="auto">
              <a:xfrm>
                <a:off x="5587625" y="4878241"/>
                <a:ext cx="231848" cy="220749"/>
              </a:xfrm>
              <a:custGeom>
                <a:avLst/>
                <a:gdLst>
                  <a:gd name="T0" fmla="*/ 10800 w 21600"/>
                  <a:gd name="T1" fmla="+- 0 10846 92"/>
                  <a:gd name="T2" fmla="*/ 10846 h 21508"/>
                  <a:gd name="T3" fmla="*/ 10800 w 21600"/>
                  <a:gd name="T4" fmla="+- 0 10846 92"/>
                  <a:gd name="T5" fmla="*/ 10846 h 21508"/>
                  <a:gd name="T6" fmla="*/ 10800 w 21600"/>
                  <a:gd name="T7" fmla="+- 0 10846 92"/>
                  <a:gd name="T8" fmla="*/ 10846 h 21508"/>
                  <a:gd name="T9" fmla="*/ 10800 w 21600"/>
                  <a:gd name="T10" fmla="+- 0 10846 92"/>
                  <a:gd name="T11" fmla="*/ 10846 h 21508"/>
                </a:gdLst>
                <a:ahLst/>
                <a:cxnLst>
                  <a:cxn ang="0">
                    <a:pos x="T0" y="T2"/>
                  </a:cxn>
                  <a:cxn ang="0">
                    <a:pos x="T3" y="T5"/>
                  </a:cxn>
                  <a:cxn ang="0">
                    <a:pos x="T6" y="T8"/>
                  </a:cxn>
                  <a:cxn ang="0">
                    <a:pos x="T9" y="T11"/>
                  </a:cxn>
                </a:cxnLst>
                <a:rect l="0" t="0" r="r" b="b"/>
                <a:pathLst>
                  <a:path w="21600" h="21508">
                    <a:moveTo>
                      <a:pt x="21191" y="7447"/>
                    </a:moveTo>
                    <a:cubicBezTo>
                      <a:pt x="21462" y="7754"/>
                      <a:pt x="21599" y="8137"/>
                      <a:pt x="21599" y="8596"/>
                    </a:cubicBezTo>
                    <a:cubicBezTo>
                      <a:pt x="21599" y="9035"/>
                      <a:pt x="21462" y="9418"/>
                      <a:pt x="21191" y="9746"/>
                    </a:cubicBezTo>
                    <a:lnTo>
                      <a:pt x="15435" y="16662"/>
                    </a:lnTo>
                    <a:cubicBezTo>
                      <a:pt x="15036" y="17135"/>
                      <a:pt x="14691" y="17302"/>
                      <a:pt x="14402" y="17159"/>
                    </a:cubicBezTo>
                    <a:cubicBezTo>
                      <a:pt x="14113" y="17016"/>
                      <a:pt x="13969" y="16609"/>
                      <a:pt x="13969" y="15948"/>
                    </a:cubicBezTo>
                    <a:lnTo>
                      <a:pt x="13969" y="11328"/>
                    </a:lnTo>
                    <a:cubicBezTo>
                      <a:pt x="11922" y="11345"/>
                      <a:pt x="10123" y="11608"/>
                      <a:pt x="8566" y="12117"/>
                    </a:cubicBezTo>
                    <a:cubicBezTo>
                      <a:pt x="7011" y="12632"/>
                      <a:pt x="5699" y="13316"/>
                      <a:pt x="4629" y="14185"/>
                    </a:cubicBezTo>
                    <a:cubicBezTo>
                      <a:pt x="3559" y="15053"/>
                      <a:pt x="2719" y="16074"/>
                      <a:pt x="2110" y="17252"/>
                    </a:cubicBezTo>
                    <a:cubicBezTo>
                      <a:pt x="1500" y="18422"/>
                      <a:pt x="1118" y="19691"/>
                      <a:pt x="962" y="21045"/>
                    </a:cubicBezTo>
                    <a:cubicBezTo>
                      <a:pt x="930" y="21352"/>
                      <a:pt x="785" y="21508"/>
                      <a:pt x="526" y="21508"/>
                    </a:cubicBezTo>
                    <a:lnTo>
                      <a:pt x="501" y="21508"/>
                    </a:lnTo>
                    <a:cubicBezTo>
                      <a:pt x="247" y="21508"/>
                      <a:pt x="100" y="21353"/>
                      <a:pt x="68" y="21045"/>
                    </a:cubicBezTo>
                    <a:cubicBezTo>
                      <a:pt x="22" y="20566"/>
                      <a:pt x="0" y="20092"/>
                      <a:pt x="0" y="19618"/>
                    </a:cubicBezTo>
                    <a:cubicBezTo>
                      <a:pt x="0" y="17665"/>
                      <a:pt x="276" y="15831"/>
                      <a:pt x="839" y="14106"/>
                    </a:cubicBezTo>
                    <a:cubicBezTo>
                      <a:pt x="1397" y="12386"/>
                      <a:pt x="2247" y="10877"/>
                      <a:pt x="3393" y="9593"/>
                    </a:cubicBezTo>
                    <a:cubicBezTo>
                      <a:pt x="4538" y="8304"/>
                      <a:pt x="5988" y="7280"/>
                      <a:pt x="7741" y="6525"/>
                    </a:cubicBezTo>
                    <a:cubicBezTo>
                      <a:pt x="9493" y="5771"/>
                      <a:pt x="11569" y="5382"/>
                      <a:pt x="13969" y="5367"/>
                    </a:cubicBezTo>
                    <a:lnTo>
                      <a:pt x="13969" y="1262"/>
                    </a:lnTo>
                    <a:cubicBezTo>
                      <a:pt x="13969" y="592"/>
                      <a:pt x="14111" y="188"/>
                      <a:pt x="14392" y="45"/>
                    </a:cubicBezTo>
                    <a:cubicBezTo>
                      <a:pt x="14671" y="-92"/>
                      <a:pt x="15021" y="80"/>
                      <a:pt x="15435" y="548"/>
                    </a:cubicBezTo>
                    <a:lnTo>
                      <a:pt x="21191" y="7447"/>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74" name="AutoShape 118"/>
              <p:cNvSpPr/>
              <p:nvPr/>
            </p:nvSpPr>
            <p:spPr bwMode="auto">
              <a:xfrm>
                <a:off x="6098801" y="4878241"/>
                <a:ext cx="256904" cy="220749"/>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grpSp>
        <p:grpSp>
          <p:nvGrpSpPr>
            <p:cNvPr id="296" name="组合 295"/>
            <p:cNvGrpSpPr/>
            <p:nvPr/>
          </p:nvGrpSpPr>
          <p:grpSpPr>
            <a:xfrm>
              <a:off x="2207565" y="1990513"/>
              <a:ext cx="9012887" cy="239230"/>
              <a:chOff x="2191640" y="5227848"/>
              <a:chExt cx="9012887" cy="239230"/>
            </a:xfrm>
            <a:grpFill/>
          </p:grpSpPr>
          <p:sp>
            <p:nvSpPr>
              <p:cNvPr id="337" name="AutoShape 51"/>
              <p:cNvSpPr/>
              <p:nvPr/>
            </p:nvSpPr>
            <p:spPr bwMode="auto">
              <a:xfrm>
                <a:off x="2191640" y="5256364"/>
                <a:ext cx="205801" cy="199878"/>
              </a:xfrm>
              <a:custGeom>
                <a:avLst/>
                <a:gdLst>
                  <a:gd name="T0" fmla="*/ 10798 w 21597"/>
                  <a:gd name="T1" fmla="*/ 10800 h 21600"/>
                  <a:gd name="T2" fmla="*/ 10798 w 21597"/>
                  <a:gd name="T3" fmla="*/ 10800 h 21600"/>
                  <a:gd name="T4" fmla="*/ 10798 w 21597"/>
                  <a:gd name="T5" fmla="*/ 10800 h 21600"/>
                  <a:gd name="T6" fmla="*/ 10798 w 21597"/>
                  <a:gd name="T7" fmla="*/ 10800 h 21600"/>
                </a:gdLst>
                <a:ahLst/>
                <a:cxnLst>
                  <a:cxn ang="0">
                    <a:pos x="T0" y="T1"/>
                  </a:cxn>
                  <a:cxn ang="0">
                    <a:pos x="T2" y="T3"/>
                  </a:cxn>
                  <a:cxn ang="0">
                    <a:pos x="T4" y="T5"/>
                  </a:cxn>
                  <a:cxn ang="0">
                    <a:pos x="T6" y="T7"/>
                  </a:cxn>
                </a:cxnLst>
                <a:rect l="0" t="0" r="r" b="b"/>
                <a:pathLst>
                  <a:path w="21597" h="21600">
                    <a:moveTo>
                      <a:pt x="3919" y="21599"/>
                    </a:moveTo>
                    <a:cubicBezTo>
                      <a:pt x="3385" y="21599"/>
                      <a:pt x="2878" y="21485"/>
                      <a:pt x="2408" y="21256"/>
                    </a:cubicBezTo>
                    <a:cubicBezTo>
                      <a:pt x="1933" y="21027"/>
                      <a:pt x="1519" y="20715"/>
                      <a:pt x="1164" y="20319"/>
                    </a:cubicBezTo>
                    <a:cubicBezTo>
                      <a:pt x="801" y="19928"/>
                      <a:pt x="520" y="19470"/>
                      <a:pt x="312" y="18947"/>
                    </a:cubicBezTo>
                    <a:cubicBezTo>
                      <a:pt x="101" y="18430"/>
                      <a:pt x="0" y="17872"/>
                      <a:pt x="0" y="17281"/>
                    </a:cubicBezTo>
                    <a:lnTo>
                      <a:pt x="0" y="4318"/>
                    </a:lnTo>
                    <a:cubicBezTo>
                      <a:pt x="0" y="3727"/>
                      <a:pt x="101" y="3169"/>
                      <a:pt x="312" y="2652"/>
                    </a:cubicBezTo>
                    <a:cubicBezTo>
                      <a:pt x="520" y="2129"/>
                      <a:pt x="803" y="1674"/>
                      <a:pt x="1164" y="1280"/>
                    </a:cubicBezTo>
                    <a:cubicBezTo>
                      <a:pt x="1519" y="887"/>
                      <a:pt x="1933" y="575"/>
                      <a:pt x="2408" y="343"/>
                    </a:cubicBezTo>
                    <a:cubicBezTo>
                      <a:pt x="2881" y="114"/>
                      <a:pt x="3385" y="0"/>
                      <a:pt x="3919" y="0"/>
                    </a:cubicBezTo>
                    <a:lnTo>
                      <a:pt x="9813" y="0"/>
                    </a:lnTo>
                    <a:lnTo>
                      <a:pt x="9813" y="2714"/>
                    </a:lnTo>
                    <a:lnTo>
                      <a:pt x="3919" y="2714"/>
                    </a:lnTo>
                    <a:cubicBezTo>
                      <a:pt x="3522" y="2714"/>
                      <a:pt x="3177" y="2872"/>
                      <a:pt x="2891" y="3184"/>
                    </a:cubicBezTo>
                    <a:cubicBezTo>
                      <a:pt x="2608" y="3501"/>
                      <a:pt x="2464" y="3877"/>
                      <a:pt x="2464" y="4318"/>
                    </a:cubicBezTo>
                    <a:lnTo>
                      <a:pt x="2464" y="17281"/>
                    </a:lnTo>
                    <a:cubicBezTo>
                      <a:pt x="2464" y="17725"/>
                      <a:pt x="2608" y="18101"/>
                      <a:pt x="2891" y="18415"/>
                    </a:cubicBezTo>
                    <a:cubicBezTo>
                      <a:pt x="3174" y="18729"/>
                      <a:pt x="3519" y="18885"/>
                      <a:pt x="3919" y="18885"/>
                    </a:cubicBezTo>
                    <a:lnTo>
                      <a:pt x="9813" y="18885"/>
                    </a:lnTo>
                    <a:lnTo>
                      <a:pt x="9813" y="21599"/>
                    </a:lnTo>
                    <a:lnTo>
                      <a:pt x="3919" y="21599"/>
                    </a:lnTo>
                    <a:close/>
                    <a:moveTo>
                      <a:pt x="21359" y="10199"/>
                    </a:moveTo>
                    <a:cubicBezTo>
                      <a:pt x="21514" y="10369"/>
                      <a:pt x="21591" y="10572"/>
                      <a:pt x="21597" y="10819"/>
                    </a:cubicBezTo>
                    <a:cubicBezTo>
                      <a:pt x="21600" y="11059"/>
                      <a:pt x="21522" y="11256"/>
                      <a:pt x="21359" y="11406"/>
                    </a:cubicBezTo>
                    <a:lnTo>
                      <a:pt x="14294" y="19185"/>
                    </a:lnTo>
                    <a:cubicBezTo>
                      <a:pt x="14136" y="19352"/>
                      <a:pt x="13954" y="19437"/>
                      <a:pt x="13741" y="19437"/>
                    </a:cubicBezTo>
                    <a:cubicBezTo>
                      <a:pt x="13658" y="19437"/>
                      <a:pt x="13565" y="19420"/>
                      <a:pt x="13460" y="19382"/>
                    </a:cubicBezTo>
                    <a:cubicBezTo>
                      <a:pt x="13129" y="19232"/>
                      <a:pt x="12961" y="18964"/>
                      <a:pt x="12961" y="18583"/>
                    </a:cubicBezTo>
                    <a:lnTo>
                      <a:pt x="12961" y="14488"/>
                    </a:lnTo>
                    <a:lnTo>
                      <a:pt x="7490" y="14488"/>
                    </a:lnTo>
                    <a:cubicBezTo>
                      <a:pt x="7209" y="14488"/>
                      <a:pt x="6974" y="14382"/>
                      <a:pt x="6779" y="14173"/>
                    </a:cubicBezTo>
                    <a:cubicBezTo>
                      <a:pt x="6590" y="13959"/>
                      <a:pt x="6494" y="13697"/>
                      <a:pt x="6494" y="13389"/>
                    </a:cubicBezTo>
                    <a:lnTo>
                      <a:pt x="6494" y="8216"/>
                    </a:lnTo>
                    <a:cubicBezTo>
                      <a:pt x="6494" y="7910"/>
                      <a:pt x="6590" y="7655"/>
                      <a:pt x="6779" y="7446"/>
                    </a:cubicBezTo>
                    <a:cubicBezTo>
                      <a:pt x="6972" y="7246"/>
                      <a:pt x="7207" y="7147"/>
                      <a:pt x="7490" y="7147"/>
                    </a:cubicBezTo>
                    <a:lnTo>
                      <a:pt x="12961" y="7147"/>
                    </a:lnTo>
                    <a:lnTo>
                      <a:pt x="12961" y="3028"/>
                    </a:lnTo>
                    <a:cubicBezTo>
                      <a:pt x="12961" y="2643"/>
                      <a:pt x="13127" y="2376"/>
                      <a:pt x="13460" y="2223"/>
                    </a:cubicBezTo>
                    <a:cubicBezTo>
                      <a:pt x="13794" y="2091"/>
                      <a:pt x="14072" y="2162"/>
                      <a:pt x="14294" y="2423"/>
                    </a:cubicBezTo>
                    <a:lnTo>
                      <a:pt x="21359" y="1019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38" name="AutoShape 52"/>
              <p:cNvSpPr/>
              <p:nvPr/>
            </p:nvSpPr>
            <p:spPr bwMode="auto">
              <a:xfrm>
                <a:off x="2674329" y="5250744"/>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599" y="14810"/>
                      <a:pt x="21599" y="15115"/>
                    </a:cubicBezTo>
                    <a:lnTo>
                      <a:pt x="21599" y="20504"/>
                    </a:lnTo>
                    <a:cubicBezTo>
                      <a:pt x="21599"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8"/>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8"/>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39" name="AutoShape 53"/>
              <p:cNvSpPr/>
              <p:nvPr/>
            </p:nvSpPr>
            <p:spPr bwMode="auto">
              <a:xfrm>
                <a:off x="3157018" y="525636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2" y="9366"/>
                    </a:moveTo>
                    <a:cubicBezTo>
                      <a:pt x="969" y="9366"/>
                      <a:pt x="657" y="9262"/>
                      <a:pt x="392" y="9056"/>
                    </a:cubicBezTo>
                    <a:cubicBezTo>
                      <a:pt x="132" y="8850"/>
                      <a:pt x="0" y="8601"/>
                      <a:pt x="0" y="8310"/>
                    </a:cubicBezTo>
                    <a:cubicBezTo>
                      <a:pt x="0" y="8014"/>
                      <a:pt x="135" y="7762"/>
                      <a:pt x="403" y="7556"/>
                    </a:cubicBezTo>
                    <a:lnTo>
                      <a:pt x="9819" y="307"/>
                    </a:lnTo>
                    <a:cubicBezTo>
                      <a:pt x="10087" y="101"/>
                      <a:pt x="10410" y="0"/>
                      <a:pt x="10788" y="0"/>
                    </a:cubicBezTo>
                    <a:cubicBezTo>
                      <a:pt x="11174" y="0"/>
                      <a:pt x="11501" y="101"/>
                      <a:pt x="11772" y="307"/>
                    </a:cubicBezTo>
                    <a:lnTo>
                      <a:pt x="21192" y="7556"/>
                    </a:lnTo>
                    <a:cubicBezTo>
                      <a:pt x="21460" y="7762"/>
                      <a:pt x="21596" y="8014"/>
                      <a:pt x="21596" y="8310"/>
                    </a:cubicBezTo>
                    <a:cubicBezTo>
                      <a:pt x="21596" y="8593"/>
                      <a:pt x="21464" y="8838"/>
                      <a:pt x="21199" y="9047"/>
                    </a:cubicBezTo>
                    <a:cubicBezTo>
                      <a:pt x="20939" y="9259"/>
                      <a:pt x="20612" y="9366"/>
                      <a:pt x="20223" y="9366"/>
                    </a:cubicBezTo>
                    <a:lnTo>
                      <a:pt x="1332" y="9366"/>
                    </a:lnTo>
                    <a:close/>
                    <a:moveTo>
                      <a:pt x="20227" y="12233"/>
                    </a:moveTo>
                    <a:cubicBezTo>
                      <a:pt x="20612" y="12233"/>
                      <a:pt x="20939" y="12337"/>
                      <a:pt x="21203" y="12543"/>
                    </a:cubicBezTo>
                    <a:cubicBezTo>
                      <a:pt x="21467" y="12752"/>
                      <a:pt x="21599" y="12998"/>
                      <a:pt x="21599" y="13286"/>
                    </a:cubicBezTo>
                    <a:cubicBezTo>
                      <a:pt x="21599" y="13585"/>
                      <a:pt x="21464" y="13837"/>
                      <a:pt x="21196" y="14046"/>
                    </a:cubicBezTo>
                    <a:lnTo>
                      <a:pt x="11776" y="21289"/>
                    </a:lnTo>
                    <a:cubicBezTo>
                      <a:pt x="11508" y="21498"/>
                      <a:pt x="11181" y="21599"/>
                      <a:pt x="10792" y="21599"/>
                    </a:cubicBezTo>
                    <a:cubicBezTo>
                      <a:pt x="10403" y="21599"/>
                      <a:pt x="10084" y="21498"/>
                      <a:pt x="9823" y="21289"/>
                    </a:cubicBezTo>
                    <a:lnTo>
                      <a:pt x="407" y="14046"/>
                    </a:lnTo>
                    <a:cubicBezTo>
                      <a:pt x="139" y="13837"/>
                      <a:pt x="3" y="13585"/>
                      <a:pt x="3" y="13286"/>
                    </a:cubicBezTo>
                    <a:cubicBezTo>
                      <a:pt x="3" y="13006"/>
                      <a:pt x="135" y="12764"/>
                      <a:pt x="396" y="12549"/>
                    </a:cubicBezTo>
                    <a:cubicBezTo>
                      <a:pt x="660" y="12337"/>
                      <a:pt x="972" y="12233"/>
                      <a:pt x="1336" y="12233"/>
                    </a:cubicBezTo>
                    <a:lnTo>
                      <a:pt x="20227" y="12233"/>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40" name="AutoShape 54"/>
              <p:cNvSpPr/>
              <p:nvPr/>
            </p:nvSpPr>
            <p:spPr bwMode="auto">
              <a:xfrm>
                <a:off x="3638884" y="5254758"/>
                <a:ext cx="225475"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27" y="0"/>
                      <a:pt x="20942" y="234"/>
                      <a:pt x="21203" y="709"/>
                    </a:cubicBezTo>
                    <a:cubicBezTo>
                      <a:pt x="21467" y="1198"/>
                      <a:pt x="21599" y="1764"/>
                      <a:pt x="21599" y="2428"/>
                    </a:cubicBezTo>
                    <a:cubicBezTo>
                      <a:pt x="21599" y="3119"/>
                      <a:pt x="21464" y="3698"/>
                      <a:pt x="21196" y="4180"/>
                    </a:cubicBezTo>
                    <a:lnTo>
                      <a:pt x="11774" y="20883"/>
                    </a:lnTo>
                    <a:cubicBezTo>
                      <a:pt x="11506" y="21359"/>
                      <a:pt x="11179" y="21599"/>
                      <a:pt x="10790" y="21599"/>
                    </a:cubicBezTo>
                    <a:cubicBezTo>
                      <a:pt x="10379" y="21599"/>
                      <a:pt x="10071" y="21359"/>
                      <a:pt x="9858" y="20883"/>
                    </a:cubicBezTo>
                    <a:lnTo>
                      <a:pt x="403" y="4180"/>
                    </a:lnTo>
                    <a:cubicBezTo>
                      <a:pt x="135" y="3698"/>
                      <a:pt x="0" y="3119"/>
                      <a:pt x="0" y="2428"/>
                    </a:cubicBezTo>
                    <a:cubicBezTo>
                      <a:pt x="0" y="1784"/>
                      <a:pt x="132" y="1224"/>
                      <a:pt x="392" y="729"/>
                    </a:cubicBezTo>
                    <a:cubicBezTo>
                      <a:pt x="657" y="240"/>
                      <a:pt x="969" y="0"/>
                      <a:pt x="1336" y="0"/>
                    </a:cubicBezTo>
                    <a:lnTo>
                      <a:pt x="20263" y="0"/>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41" name="AutoShape 55"/>
              <p:cNvSpPr/>
              <p:nvPr/>
            </p:nvSpPr>
            <p:spPr bwMode="auto">
              <a:xfrm>
                <a:off x="9508256" y="526278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599" y="18480"/>
                      <a:pt x="21599" y="19171"/>
                    </a:cubicBezTo>
                    <a:cubicBezTo>
                      <a:pt x="21599" y="19815"/>
                      <a:pt x="21467" y="20375"/>
                      <a:pt x="21203" y="20870"/>
                    </a:cubicBezTo>
                    <a:cubicBezTo>
                      <a:pt x="20942" y="21359"/>
                      <a:pt x="20627" y="21599"/>
                      <a:pt x="20263" y="21599"/>
                    </a:cubicBezTo>
                    <a:lnTo>
                      <a:pt x="1336" y="2159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42" name="AutoShape 56"/>
              <p:cNvSpPr/>
              <p:nvPr/>
            </p:nvSpPr>
            <p:spPr bwMode="auto">
              <a:xfrm>
                <a:off x="10472811" y="5253152"/>
                <a:ext cx="205801" cy="199878"/>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7" y="8437"/>
                      <a:pt x="21448" y="8710"/>
                      <a:pt x="21178" y="9006"/>
                    </a:cubicBezTo>
                    <a:lnTo>
                      <a:pt x="16473" y="13804"/>
                    </a:lnTo>
                    <a:lnTo>
                      <a:pt x="17574" y="20597"/>
                    </a:lnTo>
                    <a:cubicBezTo>
                      <a:pt x="17643" y="21005"/>
                      <a:pt x="17576" y="21281"/>
                      <a:pt x="17375" y="21442"/>
                    </a:cubicBezTo>
                    <a:cubicBezTo>
                      <a:pt x="17177" y="21599"/>
                      <a:pt x="16899" y="21574"/>
                      <a:pt x="16548" y="21369"/>
                    </a:cubicBezTo>
                    <a:lnTo>
                      <a:pt x="10753" y="18172"/>
                    </a:lnTo>
                    <a:lnTo>
                      <a:pt x="4947" y="21369"/>
                    </a:lnTo>
                    <a:cubicBezTo>
                      <a:pt x="4596" y="21574"/>
                      <a:pt x="4321" y="21599"/>
                      <a:pt x="4120" y="21442"/>
                    </a:cubicBezTo>
                    <a:cubicBezTo>
                      <a:pt x="3919" y="21281"/>
                      <a:pt x="3849" y="21002"/>
                      <a:pt x="3922" y="20597"/>
                    </a:cubicBezTo>
                    <a:lnTo>
                      <a:pt x="5022" y="13804"/>
                    </a:lnTo>
                    <a:lnTo>
                      <a:pt x="357" y="9006"/>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43" name="AutoShape 57"/>
              <p:cNvSpPr/>
              <p:nvPr/>
            </p:nvSpPr>
            <p:spPr bwMode="auto">
              <a:xfrm>
                <a:off x="9990945" y="5253152"/>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0958" y="0"/>
                      <a:pt x="11088" y="62"/>
                      <a:pt x="11196" y="183"/>
                    </a:cubicBezTo>
                    <a:cubicBezTo>
                      <a:pt x="11303" y="304"/>
                      <a:pt x="11381" y="426"/>
                      <a:pt x="11435" y="553"/>
                    </a:cubicBezTo>
                    <a:lnTo>
                      <a:pt x="14364" y="6759"/>
                    </a:lnTo>
                    <a:lnTo>
                      <a:pt x="20888" y="7759"/>
                    </a:lnTo>
                    <a:cubicBezTo>
                      <a:pt x="21045" y="7795"/>
                      <a:pt x="21198" y="7852"/>
                      <a:pt x="21360" y="7934"/>
                    </a:cubicBezTo>
                    <a:cubicBezTo>
                      <a:pt x="21519" y="8016"/>
                      <a:pt x="21599" y="8160"/>
                      <a:pt x="21599" y="8366"/>
                    </a:cubicBezTo>
                    <a:cubicBezTo>
                      <a:pt x="21599" y="8493"/>
                      <a:pt x="21567" y="8611"/>
                      <a:pt x="21508" y="8724"/>
                    </a:cubicBezTo>
                    <a:cubicBezTo>
                      <a:pt x="21449" y="8837"/>
                      <a:pt x="21376" y="8939"/>
                      <a:pt x="21290" y="9026"/>
                    </a:cubicBezTo>
                    <a:lnTo>
                      <a:pt x="16556" y="13840"/>
                    </a:lnTo>
                    <a:lnTo>
                      <a:pt x="17664" y="20654"/>
                    </a:lnTo>
                    <a:cubicBezTo>
                      <a:pt x="17664" y="20687"/>
                      <a:pt x="17669" y="20730"/>
                      <a:pt x="17677" y="20775"/>
                    </a:cubicBezTo>
                    <a:cubicBezTo>
                      <a:pt x="17688" y="20820"/>
                      <a:pt x="17691" y="20874"/>
                      <a:pt x="17691" y="20936"/>
                    </a:cubicBezTo>
                    <a:cubicBezTo>
                      <a:pt x="17691" y="21120"/>
                      <a:pt x="17653" y="21272"/>
                      <a:pt x="17575" y="21402"/>
                    </a:cubicBezTo>
                    <a:cubicBezTo>
                      <a:pt x="17499" y="21535"/>
                      <a:pt x="17359" y="21599"/>
                      <a:pt x="17163" y="21599"/>
                    </a:cubicBezTo>
                    <a:cubicBezTo>
                      <a:pt x="16966" y="21599"/>
                      <a:pt x="16788" y="21540"/>
                      <a:pt x="16635" y="21424"/>
                    </a:cubicBezTo>
                    <a:lnTo>
                      <a:pt x="10802" y="18220"/>
                    </a:lnTo>
                    <a:lnTo>
                      <a:pt x="4964" y="21424"/>
                    </a:lnTo>
                    <a:cubicBezTo>
                      <a:pt x="4808" y="21532"/>
                      <a:pt x="4641" y="21591"/>
                      <a:pt x="4461" y="21599"/>
                    </a:cubicBezTo>
                    <a:cubicBezTo>
                      <a:pt x="4261" y="21599"/>
                      <a:pt x="4121" y="21535"/>
                      <a:pt x="4035" y="21402"/>
                    </a:cubicBezTo>
                    <a:cubicBezTo>
                      <a:pt x="3949" y="21272"/>
                      <a:pt x="3906" y="21119"/>
                      <a:pt x="3906" y="20936"/>
                    </a:cubicBezTo>
                    <a:cubicBezTo>
                      <a:pt x="3906" y="20885"/>
                      <a:pt x="3908" y="20831"/>
                      <a:pt x="3919" y="20781"/>
                    </a:cubicBezTo>
                    <a:cubicBezTo>
                      <a:pt x="3927" y="20733"/>
                      <a:pt x="3933" y="20688"/>
                      <a:pt x="3933" y="20654"/>
                    </a:cubicBezTo>
                    <a:lnTo>
                      <a:pt x="5040" y="13840"/>
                    </a:lnTo>
                    <a:lnTo>
                      <a:pt x="347" y="9026"/>
                    </a:lnTo>
                    <a:cubicBezTo>
                      <a:pt x="261" y="8939"/>
                      <a:pt x="180" y="8837"/>
                      <a:pt x="107" y="8724"/>
                    </a:cubicBezTo>
                    <a:cubicBezTo>
                      <a:pt x="35" y="8611"/>
                      <a:pt x="0" y="8493"/>
                      <a:pt x="0" y="8366"/>
                    </a:cubicBezTo>
                    <a:cubicBezTo>
                      <a:pt x="0" y="8160"/>
                      <a:pt x="78" y="8016"/>
                      <a:pt x="237" y="7934"/>
                    </a:cubicBezTo>
                    <a:cubicBezTo>
                      <a:pt x="398" y="7852"/>
                      <a:pt x="552" y="7795"/>
                      <a:pt x="708" y="7759"/>
                    </a:cubicBezTo>
                    <a:lnTo>
                      <a:pt x="7235" y="6759"/>
                    </a:lnTo>
                    <a:lnTo>
                      <a:pt x="10161" y="553"/>
                    </a:lnTo>
                    <a:cubicBezTo>
                      <a:pt x="10215" y="426"/>
                      <a:pt x="10301" y="304"/>
                      <a:pt x="10420" y="183"/>
                    </a:cubicBezTo>
                    <a:cubicBezTo>
                      <a:pt x="10538" y="62"/>
                      <a:pt x="10668" y="0"/>
                      <a:pt x="10800" y="0"/>
                    </a:cubicBezTo>
                    <a:moveTo>
                      <a:pt x="8612" y="8719"/>
                    </a:moveTo>
                    <a:lnTo>
                      <a:pt x="3725" y="9475"/>
                    </a:lnTo>
                    <a:lnTo>
                      <a:pt x="7260" y="13098"/>
                    </a:lnTo>
                    <a:lnTo>
                      <a:pt x="6422" y="18192"/>
                    </a:lnTo>
                    <a:lnTo>
                      <a:pt x="10802" y="15786"/>
                    </a:lnTo>
                    <a:lnTo>
                      <a:pt x="15191" y="18192"/>
                    </a:lnTo>
                    <a:lnTo>
                      <a:pt x="14342" y="13098"/>
                    </a:lnTo>
                    <a:lnTo>
                      <a:pt x="17876" y="9475"/>
                    </a:lnTo>
                    <a:lnTo>
                      <a:pt x="13000" y="8719"/>
                    </a:lnTo>
                    <a:lnTo>
                      <a:pt x="10805" y="4068"/>
                    </a:lnTo>
                    <a:lnTo>
                      <a:pt x="8612" y="871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44" name="AutoShape 60"/>
              <p:cNvSpPr/>
              <p:nvPr/>
            </p:nvSpPr>
            <p:spPr bwMode="auto">
              <a:xfrm>
                <a:off x="6594094" y="5252351"/>
                <a:ext cx="225475" cy="199878"/>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45" name="AutoShape 61"/>
              <p:cNvSpPr/>
              <p:nvPr/>
            </p:nvSpPr>
            <p:spPr bwMode="auto">
              <a:xfrm>
                <a:off x="7096457" y="5251547"/>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5"/>
                      <a:pt x="21335" y="314"/>
                    </a:cubicBezTo>
                    <a:cubicBezTo>
                      <a:pt x="21511" y="528"/>
                      <a:pt x="21599" y="781"/>
                      <a:pt x="21599" y="1069"/>
                    </a:cubicBezTo>
                    <a:lnTo>
                      <a:pt x="21599" y="4117"/>
                    </a:lnTo>
                    <a:cubicBezTo>
                      <a:pt x="21599" y="4411"/>
                      <a:pt x="21511" y="4661"/>
                      <a:pt x="21335" y="4872"/>
                    </a:cubicBezTo>
                    <a:cubicBezTo>
                      <a:pt x="21161" y="5084"/>
                      <a:pt x="20943" y="5189"/>
                      <a:pt x="20684" y="5189"/>
                    </a:cubicBezTo>
                    <a:lnTo>
                      <a:pt x="891" y="5189"/>
                    </a:lnTo>
                    <a:cubicBezTo>
                      <a:pt x="646" y="5189"/>
                      <a:pt x="438" y="5084"/>
                      <a:pt x="261" y="4872"/>
                    </a:cubicBezTo>
                    <a:cubicBezTo>
                      <a:pt x="88" y="4661"/>
                      <a:pt x="0" y="4411"/>
                      <a:pt x="0" y="4117"/>
                    </a:cubicBezTo>
                    <a:lnTo>
                      <a:pt x="0" y="1069"/>
                    </a:lnTo>
                    <a:cubicBezTo>
                      <a:pt x="0" y="781"/>
                      <a:pt x="88" y="528"/>
                      <a:pt x="261" y="314"/>
                    </a:cubicBezTo>
                    <a:cubicBezTo>
                      <a:pt x="438" y="105"/>
                      <a:pt x="646" y="0"/>
                      <a:pt x="891" y="0"/>
                    </a:cubicBezTo>
                    <a:lnTo>
                      <a:pt x="20684" y="0"/>
                    </a:lnTo>
                    <a:close/>
                    <a:moveTo>
                      <a:pt x="20684" y="8212"/>
                    </a:moveTo>
                    <a:cubicBezTo>
                      <a:pt x="20941" y="8212"/>
                      <a:pt x="21159" y="8318"/>
                      <a:pt x="21335" y="8526"/>
                    </a:cubicBezTo>
                    <a:cubicBezTo>
                      <a:pt x="21511" y="8741"/>
                      <a:pt x="21599" y="8987"/>
                      <a:pt x="21599" y="9266"/>
                    </a:cubicBezTo>
                    <a:lnTo>
                      <a:pt x="21599" y="12292"/>
                    </a:lnTo>
                    <a:cubicBezTo>
                      <a:pt x="21599" y="12597"/>
                      <a:pt x="21511" y="12858"/>
                      <a:pt x="21335" y="13070"/>
                    </a:cubicBezTo>
                    <a:cubicBezTo>
                      <a:pt x="21161" y="13281"/>
                      <a:pt x="20943" y="13387"/>
                      <a:pt x="20684" y="13387"/>
                    </a:cubicBezTo>
                    <a:lnTo>
                      <a:pt x="891" y="13387"/>
                    </a:lnTo>
                    <a:cubicBezTo>
                      <a:pt x="646" y="13387"/>
                      <a:pt x="438" y="13281"/>
                      <a:pt x="261" y="13070"/>
                    </a:cubicBezTo>
                    <a:cubicBezTo>
                      <a:pt x="88" y="12859"/>
                      <a:pt x="0" y="12597"/>
                      <a:pt x="0" y="12292"/>
                    </a:cubicBezTo>
                    <a:lnTo>
                      <a:pt x="0" y="9266"/>
                    </a:lnTo>
                    <a:cubicBezTo>
                      <a:pt x="0" y="8976"/>
                      <a:pt x="88" y="8729"/>
                      <a:pt x="261" y="8520"/>
                    </a:cubicBezTo>
                    <a:cubicBezTo>
                      <a:pt x="438" y="8315"/>
                      <a:pt x="646" y="8212"/>
                      <a:pt x="891" y="8212"/>
                    </a:cubicBezTo>
                    <a:lnTo>
                      <a:pt x="20684" y="8212"/>
                    </a:lnTo>
                    <a:close/>
                    <a:moveTo>
                      <a:pt x="20684" y="16410"/>
                    </a:moveTo>
                    <a:cubicBezTo>
                      <a:pt x="20941" y="16410"/>
                      <a:pt x="21159" y="16515"/>
                      <a:pt x="21335" y="16724"/>
                    </a:cubicBezTo>
                    <a:cubicBezTo>
                      <a:pt x="21511" y="16938"/>
                      <a:pt x="21599" y="17188"/>
                      <a:pt x="21599" y="17479"/>
                    </a:cubicBezTo>
                    <a:lnTo>
                      <a:pt x="21599" y="20527"/>
                    </a:lnTo>
                    <a:cubicBezTo>
                      <a:pt x="21599" y="20821"/>
                      <a:pt x="21511" y="21071"/>
                      <a:pt x="21335" y="21282"/>
                    </a:cubicBezTo>
                    <a:cubicBezTo>
                      <a:pt x="21161" y="21491"/>
                      <a:pt x="20943" y="21599"/>
                      <a:pt x="20684" y="21599"/>
                    </a:cubicBezTo>
                    <a:lnTo>
                      <a:pt x="891" y="21599"/>
                    </a:lnTo>
                    <a:cubicBezTo>
                      <a:pt x="646" y="21599"/>
                      <a:pt x="438" y="21491"/>
                      <a:pt x="261" y="21282"/>
                    </a:cubicBezTo>
                    <a:cubicBezTo>
                      <a:pt x="88" y="21071"/>
                      <a:pt x="0" y="20821"/>
                      <a:pt x="0" y="20527"/>
                    </a:cubicBezTo>
                    <a:lnTo>
                      <a:pt x="0" y="17479"/>
                    </a:lnTo>
                    <a:cubicBezTo>
                      <a:pt x="0" y="17188"/>
                      <a:pt x="88" y="16938"/>
                      <a:pt x="261" y="16724"/>
                    </a:cubicBezTo>
                    <a:cubicBezTo>
                      <a:pt x="438" y="16515"/>
                      <a:pt x="646" y="16410"/>
                      <a:pt x="891" y="16410"/>
                    </a:cubicBezTo>
                    <a:lnTo>
                      <a:pt x="20684" y="16410"/>
                    </a:lnTo>
                    <a:close/>
                    <a:moveTo>
                      <a:pt x="20520" y="9704"/>
                    </a:moveTo>
                    <a:lnTo>
                      <a:pt x="8810" y="9704"/>
                    </a:lnTo>
                    <a:lnTo>
                      <a:pt x="8810" y="11869"/>
                    </a:lnTo>
                    <a:lnTo>
                      <a:pt x="20520" y="11869"/>
                    </a:lnTo>
                    <a:lnTo>
                      <a:pt x="20520" y="9704"/>
                    </a:lnTo>
                    <a:close/>
                    <a:moveTo>
                      <a:pt x="20520" y="17916"/>
                    </a:moveTo>
                    <a:lnTo>
                      <a:pt x="12409" y="17916"/>
                    </a:lnTo>
                    <a:lnTo>
                      <a:pt x="12409" y="20066"/>
                    </a:lnTo>
                    <a:lnTo>
                      <a:pt x="20520" y="20066"/>
                    </a:lnTo>
                    <a:lnTo>
                      <a:pt x="20520" y="17916"/>
                    </a:lnTo>
                    <a:close/>
                    <a:moveTo>
                      <a:pt x="20520" y="1533"/>
                    </a:moveTo>
                    <a:lnTo>
                      <a:pt x="16003" y="1533"/>
                    </a:lnTo>
                    <a:lnTo>
                      <a:pt x="16003" y="3683"/>
                    </a:lnTo>
                    <a:lnTo>
                      <a:pt x="20520" y="3683"/>
                    </a:lnTo>
                    <a:lnTo>
                      <a:pt x="20520" y="1533"/>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46" name="AutoShape 62"/>
              <p:cNvSpPr/>
              <p:nvPr/>
            </p:nvSpPr>
            <p:spPr bwMode="auto">
              <a:xfrm>
                <a:off x="7578323" y="5251547"/>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74" y="10049"/>
                    </a:moveTo>
                    <a:cubicBezTo>
                      <a:pt x="110" y="9662"/>
                      <a:pt x="28" y="9253"/>
                      <a:pt x="28" y="8829"/>
                    </a:cubicBezTo>
                    <a:cubicBezTo>
                      <a:pt x="28" y="8128"/>
                      <a:pt x="211" y="7492"/>
                      <a:pt x="582" y="6924"/>
                    </a:cubicBezTo>
                    <a:cubicBezTo>
                      <a:pt x="494" y="6390"/>
                      <a:pt x="525" y="5854"/>
                      <a:pt x="683" y="5314"/>
                    </a:cubicBezTo>
                    <a:cubicBezTo>
                      <a:pt x="842" y="4774"/>
                      <a:pt x="1104" y="4300"/>
                      <a:pt x="1475" y="3896"/>
                    </a:cubicBezTo>
                    <a:cubicBezTo>
                      <a:pt x="1511" y="3133"/>
                      <a:pt x="1712" y="2511"/>
                      <a:pt x="2082" y="2014"/>
                    </a:cubicBezTo>
                    <a:cubicBezTo>
                      <a:pt x="2452" y="1517"/>
                      <a:pt x="2913" y="1115"/>
                      <a:pt x="3461" y="810"/>
                    </a:cubicBezTo>
                    <a:cubicBezTo>
                      <a:pt x="4012" y="502"/>
                      <a:pt x="4620" y="293"/>
                      <a:pt x="5286" y="177"/>
                    </a:cubicBezTo>
                    <a:cubicBezTo>
                      <a:pt x="5953" y="56"/>
                      <a:pt x="6603" y="0"/>
                      <a:pt x="7233" y="0"/>
                    </a:cubicBezTo>
                    <a:cubicBezTo>
                      <a:pt x="7880" y="0"/>
                      <a:pt x="8536" y="45"/>
                      <a:pt x="9189" y="132"/>
                    </a:cubicBezTo>
                    <a:cubicBezTo>
                      <a:pt x="9839" y="225"/>
                      <a:pt x="10480" y="353"/>
                      <a:pt x="11102" y="525"/>
                    </a:cubicBezTo>
                    <a:cubicBezTo>
                      <a:pt x="11735" y="706"/>
                      <a:pt x="12362" y="898"/>
                      <a:pt x="12989" y="1099"/>
                    </a:cubicBezTo>
                    <a:cubicBezTo>
                      <a:pt x="13617" y="1302"/>
                      <a:pt x="14264" y="1407"/>
                      <a:pt x="14931" y="1407"/>
                    </a:cubicBezTo>
                    <a:lnTo>
                      <a:pt x="20006" y="1407"/>
                    </a:lnTo>
                    <a:cubicBezTo>
                      <a:pt x="20447" y="1407"/>
                      <a:pt x="20822" y="1562"/>
                      <a:pt x="21133" y="1876"/>
                    </a:cubicBezTo>
                    <a:cubicBezTo>
                      <a:pt x="21444" y="2195"/>
                      <a:pt x="21599" y="2571"/>
                      <a:pt x="21599" y="3011"/>
                    </a:cubicBezTo>
                    <a:lnTo>
                      <a:pt x="21599" y="11711"/>
                    </a:lnTo>
                    <a:cubicBezTo>
                      <a:pt x="21599" y="12151"/>
                      <a:pt x="21444" y="12533"/>
                      <a:pt x="21133" y="12847"/>
                    </a:cubicBezTo>
                    <a:cubicBezTo>
                      <a:pt x="20822" y="13160"/>
                      <a:pt x="20447" y="13321"/>
                      <a:pt x="20006" y="13321"/>
                    </a:cubicBezTo>
                    <a:lnTo>
                      <a:pt x="15284" y="13321"/>
                    </a:lnTo>
                    <a:cubicBezTo>
                      <a:pt x="15044" y="13448"/>
                      <a:pt x="14846" y="13587"/>
                      <a:pt x="14702" y="13734"/>
                    </a:cubicBezTo>
                    <a:cubicBezTo>
                      <a:pt x="14558" y="13883"/>
                      <a:pt x="14405" y="14056"/>
                      <a:pt x="14241" y="14254"/>
                    </a:cubicBezTo>
                    <a:cubicBezTo>
                      <a:pt x="14097" y="14434"/>
                      <a:pt x="13950" y="14612"/>
                      <a:pt x="13803" y="14782"/>
                    </a:cubicBezTo>
                    <a:cubicBezTo>
                      <a:pt x="13653" y="14954"/>
                      <a:pt x="13495" y="15121"/>
                      <a:pt x="13323" y="15279"/>
                    </a:cubicBezTo>
                    <a:cubicBezTo>
                      <a:pt x="13026" y="15601"/>
                      <a:pt x="12681" y="15909"/>
                      <a:pt x="12297" y="16211"/>
                    </a:cubicBezTo>
                    <a:cubicBezTo>
                      <a:pt x="11907" y="16522"/>
                      <a:pt x="11616" y="16853"/>
                      <a:pt x="11416" y="17217"/>
                    </a:cubicBezTo>
                    <a:cubicBezTo>
                      <a:pt x="11189" y="17604"/>
                      <a:pt x="11051" y="18051"/>
                      <a:pt x="10997" y="18562"/>
                    </a:cubicBezTo>
                    <a:cubicBezTo>
                      <a:pt x="10941" y="19071"/>
                      <a:pt x="10859" y="19551"/>
                      <a:pt x="10746" y="20003"/>
                    </a:cubicBezTo>
                    <a:cubicBezTo>
                      <a:pt x="10633" y="20450"/>
                      <a:pt x="10438" y="20831"/>
                      <a:pt x="10152" y="21139"/>
                    </a:cubicBezTo>
                    <a:cubicBezTo>
                      <a:pt x="9867" y="21444"/>
                      <a:pt x="9384" y="21599"/>
                      <a:pt x="8697" y="21599"/>
                    </a:cubicBezTo>
                    <a:cubicBezTo>
                      <a:pt x="8146" y="21599"/>
                      <a:pt x="7643" y="21484"/>
                      <a:pt x="7188" y="21258"/>
                    </a:cubicBezTo>
                    <a:cubicBezTo>
                      <a:pt x="6733" y="21023"/>
                      <a:pt x="6349" y="20715"/>
                      <a:pt x="6038" y="20328"/>
                    </a:cubicBezTo>
                    <a:cubicBezTo>
                      <a:pt x="5730" y="19938"/>
                      <a:pt x="5484" y="19495"/>
                      <a:pt x="5309" y="18995"/>
                    </a:cubicBezTo>
                    <a:cubicBezTo>
                      <a:pt x="5134" y="18492"/>
                      <a:pt x="5043" y="17991"/>
                      <a:pt x="5043" y="17472"/>
                    </a:cubicBezTo>
                    <a:cubicBezTo>
                      <a:pt x="5043" y="16941"/>
                      <a:pt x="5123" y="16432"/>
                      <a:pt x="5281" y="15954"/>
                    </a:cubicBezTo>
                    <a:cubicBezTo>
                      <a:pt x="5439" y="15469"/>
                      <a:pt x="5626" y="14988"/>
                      <a:pt x="5840" y="14513"/>
                    </a:cubicBezTo>
                    <a:cubicBezTo>
                      <a:pt x="5527" y="14530"/>
                      <a:pt x="5210" y="14547"/>
                      <a:pt x="4902" y="14562"/>
                    </a:cubicBezTo>
                    <a:cubicBezTo>
                      <a:pt x="4591" y="14584"/>
                      <a:pt x="4275" y="14590"/>
                      <a:pt x="3961" y="14590"/>
                    </a:cubicBezTo>
                    <a:cubicBezTo>
                      <a:pt x="3464" y="14590"/>
                      <a:pt x="2978" y="14547"/>
                      <a:pt x="2506" y="14451"/>
                    </a:cubicBezTo>
                    <a:cubicBezTo>
                      <a:pt x="2031" y="14352"/>
                      <a:pt x="1613" y="14197"/>
                      <a:pt x="1243" y="13977"/>
                    </a:cubicBezTo>
                    <a:cubicBezTo>
                      <a:pt x="870" y="13756"/>
                      <a:pt x="573" y="13454"/>
                      <a:pt x="344" y="13061"/>
                    </a:cubicBezTo>
                    <a:cubicBezTo>
                      <a:pt x="113" y="12674"/>
                      <a:pt x="0" y="12191"/>
                      <a:pt x="0" y="11603"/>
                    </a:cubicBezTo>
                    <a:cubicBezTo>
                      <a:pt x="0" y="11341"/>
                      <a:pt x="22" y="11081"/>
                      <a:pt x="64" y="10826"/>
                    </a:cubicBezTo>
                    <a:cubicBezTo>
                      <a:pt x="115" y="10569"/>
                      <a:pt x="183" y="10309"/>
                      <a:pt x="274" y="10049"/>
                    </a:cubicBezTo>
                    <a:moveTo>
                      <a:pt x="2438" y="7249"/>
                    </a:moveTo>
                    <a:cubicBezTo>
                      <a:pt x="1907" y="7696"/>
                      <a:pt x="1641" y="8247"/>
                      <a:pt x="1641" y="8914"/>
                    </a:cubicBezTo>
                    <a:cubicBezTo>
                      <a:pt x="1641" y="9125"/>
                      <a:pt x="1695" y="9318"/>
                      <a:pt x="1802" y="9504"/>
                    </a:cubicBezTo>
                    <a:cubicBezTo>
                      <a:pt x="1913" y="9688"/>
                      <a:pt x="2034" y="9840"/>
                      <a:pt x="2170" y="9967"/>
                    </a:cubicBezTo>
                    <a:cubicBezTo>
                      <a:pt x="2026" y="10233"/>
                      <a:pt x="1896" y="10487"/>
                      <a:pt x="1783" y="10747"/>
                    </a:cubicBezTo>
                    <a:cubicBezTo>
                      <a:pt x="1669" y="11007"/>
                      <a:pt x="1613" y="11293"/>
                      <a:pt x="1613" y="11606"/>
                    </a:cubicBezTo>
                    <a:cubicBezTo>
                      <a:pt x="1613" y="11923"/>
                      <a:pt x="1689" y="12171"/>
                      <a:pt x="1850" y="12358"/>
                    </a:cubicBezTo>
                    <a:cubicBezTo>
                      <a:pt x="2009" y="12541"/>
                      <a:pt x="2201" y="12677"/>
                      <a:pt x="2430" y="12767"/>
                    </a:cubicBezTo>
                    <a:cubicBezTo>
                      <a:pt x="2661" y="12860"/>
                      <a:pt x="2913" y="12914"/>
                      <a:pt x="3190" y="12931"/>
                    </a:cubicBezTo>
                    <a:cubicBezTo>
                      <a:pt x="3467" y="12948"/>
                      <a:pt x="3724" y="12959"/>
                      <a:pt x="3967" y="12959"/>
                    </a:cubicBezTo>
                    <a:cubicBezTo>
                      <a:pt x="4388" y="12959"/>
                      <a:pt x="4803" y="12943"/>
                      <a:pt x="5199" y="12914"/>
                    </a:cubicBezTo>
                    <a:cubicBezTo>
                      <a:pt x="5597" y="12895"/>
                      <a:pt x="5996" y="12878"/>
                      <a:pt x="6403" y="12878"/>
                    </a:cubicBezTo>
                    <a:cubicBezTo>
                      <a:pt x="6682" y="12878"/>
                      <a:pt x="6959" y="12895"/>
                      <a:pt x="7236" y="12914"/>
                    </a:cubicBezTo>
                    <a:cubicBezTo>
                      <a:pt x="7510" y="12943"/>
                      <a:pt x="7779" y="13016"/>
                      <a:pt x="8039" y="13121"/>
                    </a:cubicBezTo>
                    <a:cubicBezTo>
                      <a:pt x="8039" y="13491"/>
                      <a:pt x="7965" y="13844"/>
                      <a:pt x="7818" y="14174"/>
                    </a:cubicBezTo>
                    <a:cubicBezTo>
                      <a:pt x="7669" y="14511"/>
                      <a:pt x="7507" y="14847"/>
                      <a:pt x="7329" y="15189"/>
                    </a:cubicBezTo>
                    <a:cubicBezTo>
                      <a:pt x="7151" y="15531"/>
                      <a:pt x="6999" y="15889"/>
                      <a:pt x="6863" y="16260"/>
                    </a:cubicBezTo>
                    <a:cubicBezTo>
                      <a:pt x="6728" y="16630"/>
                      <a:pt x="6660" y="17031"/>
                      <a:pt x="6660" y="17474"/>
                    </a:cubicBezTo>
                    <a:cubicBezTo>
                      <a:pt x="6660" y="17771"/>
                      <a:pt x="6708" y="18071"/>
                      <a:pt x="6795" y="18362"/>
                    </a:cubicBezTo>
                    <a:cubicBezTo>
                      <a:pt x="6886" y="18655"/>
                      <a:pt x="7019" y="18918"/>
                      <a:pt x="7197" y="19161"/>
                    </a:cubicBezTo>
                    <a:cubicBezTo>
                      <a:pt x="7372" y="19398"/>
                      <a:pt x="7584" y="19593"/>
                      <a:pt x="7832" y="19740"/>
                    </a:cubicBezTo>
                    <a:cubicBezTo>
                      <a:pt x="8081" y="19890"/>
                      <a:pt x="8372" y="19964"/>
                      <a:pt x="8708" y="19964"/>
                    </a:cubicBezTo>
                    <a:cubicBezTo>
                      <a:pt x="8745" y="19964"/>
                      <a:pt x="8793" y="19966"/>
                      <a:pt x="8864" y="19978"/>
                    </a:cubicBezTo>
                    <a:cubicBezTo>
                      <a:pt x="8932" y="19983"/>
                      <a:pt x="8982" y="19983"/>
                      <a:pt x="9019" y="19964"/>
                    </a:cubicBezTo>
                    <a:cubicBezTo>
                      <a:pt x="9090" y="19930"/>
                      <a:pt x="9132" y="19890"/>
                      <a:pt x="9141" y="19856"/>
                    </a:cubicBezTo>
                    <a:cubicBezTo>
                      <a:pt x="9152" y="19819"/>
                      <a:pt x="9166" y="19763"/>
                      <a:pt x="9183" y="19692"/>
                    </a:cubicBezTo>
                    <a:cubicBezTo>
                      <a:pt x="9291" y="19161"/>
                      <a:pt x="9392" y="18604"/>
                      <a:pt x="9485" y="18014"/>
                    </a:cubicBezTo>
                    <a:cubicBezTo>
                      <a:pt x="9582" y="17429"/>
                      <a:pt x="9760" y="16901"/>
                      <a:pt x="10008" y="16420"/>
                    </a:cubicBezTo>
                    <a:cubicBezTo>
                      <a:pt x="10271" y="15963"/>
                      <a:pt x="10604" y="15564"/>
                      <a:pt x="11009" y="15234"/>
                    </a:cubicBezTo>
                    <a:cubicBezTo>
                      <a:pt x="11415" y="14898"/>
                      <a:pt x="11803" y="14544"/>
                      <a:pt x="12173" y="14174"/>
                    </a:cubicBezTo>
                    <a:cubicBezTo>
                      <a:pt x="12433" y="13897"/>
                      <a:pt x="12656" y="13643"/>
                      <a:pt x="12840" y="13411"/>
                    </a:cubicBezTo>
                    <a:cubicBezTo>
                      <a:pt x="13023" y="13180"/>
                      <a:pt x="13215" y="12965"/>
                      <a:pt x="13408" y="12762"/>
                    </a:cubicBezTo>
                    <a:cubicBezTo>
                      <a:pt x="13600" y="12555"/>
                      <a:pt x="13814" y="12369"/>
                      <a:pt x="14043" y="12194"/>
                    </a:cubicBezTo>
                    <a:cubicBezTo>
                      <a:pt x="14275" y="12016"/>
                      <a:pt x="14575" y="11855"/>
                      <a:pt x="14942" y="11713"/>
                    </a:cubicBezTo>
                    <a:lnTo>
                      <a:pt x="14970" y="11713"/>
                    </a:lnTo>
                    <a:lnTo>
                      <a:pt x="14970" y="3014"/>
                    </a:lnTo>
                    <a:cubicBezTo>
                      <a:pt x="14323" y="3014"/>
                      <a:pt x="13701" y="2943"/>
                      <a:pt x="13111" y="2794"/>
                    </a:cubicBezTo>
                    <a:cubicBezTo>
                      <a:pt x="12520" y="2647"/>
                      <a:pt x="11921" y="2480"/>
                      <a:pt x="11311" y="2308"/>
                    </a:cubicBezTo>
                    <a:cubicBezTo>
                      <a:pt x="10703" y="2132"/>
                      <a:pt x="10068" y="1966"/>
                      <a:pt x="9404" y="1819"/>
                    </a:cubicBezTo>
                    <a:cubicBezTo>
                      <a:pt x="8742" y="1669"/>
                      <a:pt x="8022" y="1599"/>
                      <a:pt x="7245" y="1599"/>
                    </a:cubicBezTo>
                    <a:cubicBezTo>
                      <a:pt x="6838" y="1599"/>
                      <a:pt x="6394" y="1630"/>
                      <a:pt x="5911" y="1697"/>
                    </a:cubicBezTo>
                    <a:cubicBezTo>
                      <a:pt x="5428" y="1768"/>
                      <a:pt x="4981" y="1890"/>
                      <a:pt x="4566" y="2062"/>
                    </a:cubicBezTo>
                    <a:cubicBezTo>
                      <a:pt x="4150" y="2237"/>
                      <a:pt x="3800" y="2491"/>
                      <a:pt x="3509" y="2822"/>
                    </a:cubicBezTo>
                    <a:cubicBezTo>
                      <a:pt x="3221" y="3147"/>
                      <a:pt x="3077" y="3585"/>
                      <a:pt x="3077" y="4124"/>
                    </a:cubicBezTo>
                    <a:cubicBezTo>
                      <a:pt x="3077" y="4218"/>
                      <a:pt x="3082" y="4297"/>
                      <a:pt x="3091" y="4367"/>
                    </a:cubicBezTo>
                    <a:cubicBezTo>
                      <a:pt x="3099" y="4438"/>
                      <a:pt x="3113" y="4528"/>
                      <a:pt x="3133" y="4627"/>
                    </a:cubicBezTo>
                    <a:cubicBezTo>
                      <a:pt x="2817" y="4771"/>
                      <a:pt x="2579" y="5009"/>
                      <a:pt x="2415" y="5345"/>
                    </a:cubicBezTo>
                    <a:cubicBezTo>
                      <a:pt x="2252" y="5676"/>
                      <a:pt x="2172" y="6012"/>
                      <a:pt x="2172" y="6342"/>
                    </a:cubicBezTo>
                    <a:cubicBezTo>
                      <a:pt x="2167" y="6696"/>
                      <a:pt x="2260" y="7001"/>
                      <a:pt x="2438" y="7249"/>
                    </a:cubicBezTo>
                    <a:moveTo>
                      <a:pt x="17344" y="3071"/>
                    </a:moveTo>
                    <a:cubicBezTo>
                      <a:pt x="17050" y="3071"/>
                      <a:pt x="16793" y="3170"/>
                      <a:pt x="16578" y="3373"/>
                    </a:cubicBezTo>
                    <a:cubicBezTo>
                      <a:pt x="16366" y="3579"/>
                      <a:pt x="16262" y="3836"/>
                      <a:pt x="16262" y="4153"/>
                    </a:cubicBezTo>
                    <a:cubicBezTo>
                      <a:pt x="16262" y="4449"/>
                      <a:pt x="16366" y="4704"/>
                      <a:pt x="16578" y="4918"/>
                    </a:cubicBezTo>
                    <a:cubicBezTo>
                      <a:pt x="16790" y="5130"/>
                      <a:pt x="17047" y="5235"/>
                      <a:pt x="17344" y="5235"/>
                    </a:cubicBezTo>
                    <a:cubicBezTo>
                      <a:pt x="17658" y="5235"/>
                      <a:pt x="17918" y="5130"/>
                      <a:pt x="18121" y="4918"/>
                    </a:cubicBezTo>
                    <a:cubicBezTo>
                      <a:pt x="18322" y="4704"/>
                      <a:pt x="18423" y="4449"/>
                      <a:pt x="18423" y="4153"/>
                    </a:cubicBezTo>
                    <a:cubicBezTo>
                      <a:pt x="18423" y="3836"/>
                      <a:pt x="18322" y="3579"/>
                      <a:pt x="18121" y="3373"/>
                    </a:cubicBezTo>
                    <a:cubicBezTo>
                      <a:pt x="17920" y="3170"/>
                      <a:pt x="17660" y="3071"/>
                      <a:pt x="17344" y="3071"/>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47" name="AutoShape 76"/>
              <p:cNvSpPr/>
              <p:nvPr/>
            </p:nvSpPr>
            <p:spPr bwMode="auto">
              <a:xfrm>
                <a:off x="10955508" y="522784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2292" y="0"/>
                      <a:pt x="13696" y="342"/>
                      <a:pt x="15004" y="1019"/>
                    </a:cubicBezTo>
                    <a:cubicBezTo>
                      <a:pt x="16315" y="1698"/>
                      <a:pt x="17460" y="2628"/>
                      <a:pt x="18441" y="3806"/>
                    </a:cubicBezTo>
                    <a:cubicBezTo>
                      <a:pt x="19420" y="4981"/>
                      <a:pt x="20193" y="6354"/>
                      <a:pt x="20755" y="7923"/>
                    </a:cubicBezTo>
                    <a:cubicBezTo>
                      <a:pt x="21319" y="9498"/>
                      <a:pt x="21599" y="11174"/>
                      <a:pt x="21599" y="12956"/>
                    </a:cubicBezTo>
                    <a:cubicBezTo>
                      <a:pt x="21599" y="13673"/>
                      <a:pt x="21544" y="14402"/>
                      <a:pt x="21434" y="15147"/>
                    </a:cubicBezTo>
                    <a:cubicBezTo>
                      <a:pt x="21321" y="15893"/>
                      <a:pt x="21160" y="16624"/>
                      <a:pt x="20952" y="17338"/>
                    </a:cubicBezTo>
                    <a:cubicBezTo>
                      <a:pt x="20740" y="18058"/>
                      <a:pt x="20476" y="18743"/>
                      <a:pt x="20162" y="19403"/>
                    </a:cubicBezTo>
                    <a:cubicBezTo>
                      <a:pt x="19850" y="20056"/>
                      <a:pt x="19497" y="20655"/>
                      <a:pt x="19106" y="21199"/>
                    </a:cubicBezTo>
                    <a:cubicBezTo>
                      <a:pt x="18931" y="21467"/>
                      <a:pt x="18703" y="21599"/>
                      <a:pt x="18429" y="21599"/>
                    </a:cubicBezTo>
                    <a:lnTo>
                      <a:pt x="3170" y="21599"/>
                    </a:lnTo>
                    <a:cubicBezTo>
                      <a:pt x="2887" y="21599"/>
                      <a:pt x="2661" y="21467"/>
                      <a:pt x="2493" y="21199"/>
                    </a:cubicBezTo>
                    <a:cubicBezTo>
                      <a:pt x="2088" y="20655"/>
                      <a:pt x="1730" y="20056"/>
                      <a:pt x="1425" y="19403"/>
                    </a:cubicBezTo>
                    <a:cubicBezTo>
                      <a:pt x="1118" y="18743"/>
                      <a:pt x="859" y="18058"/>
                      <a:pt x="650" y="17338"/>
                    </a:cubicBezTo>
                    <a:cubicBezTo>
                      <a:pt x="439" y="16624"/>
                      <a:pt x="278" y="15893"/>
                      <a:pt x="165" y="15147"/>
                    </a:cubicBezTo>
                    <a:cubicBezTo>
                      <a:pt x="55" y="14402"/>
                      <a:pt x="0" y="13673"/>
                      <a:pt x="0" y="12956"/>
                    </a:cubicBezTo>
                    <a:cubicBezTo>
                      <a:pt x="0" y="11162"/>
                      <a:pt x="280" y="9487"/>
                      <a:pt x="844" y="7917"/>
                    </a:cubicBezTo>
                    <a:cubicBezTo>
                      <a:pt x="1406" y="6354"/>
                      <a:pt x="2179" y="4981"/>
                      <a:pt x="3158" y="3806"/>
                    </a:cubicBezTo>
                    <a:cubicBezTo>
                      <a:pt x="4140" y="2628"/>
                      <a:pt x="5284" y="1698"/>
                      <a:pt x="6595" y="1019"/>
                    </a:cubicBezTo>
                    <a:cubicBezTo>
                      <a:pt x="7903" y="342"/>
                      <a:pt x="9304" y="0"/>
                      <a:pt x="10800" y="0"/>
                    </a:cubicBezTo>
                    <a:moveTo>
                      <a:pt x="3148" y="14571"/>
                    </a:moveTo>
                    <a:cubicBezTo>
                      <a:pt x="3523" y="14571"/>
                      <a:pt x="3842" y="14413"/>
                      <a:pt x="4101" y="14099"/>
                    </a:cubicBezTo>
                    <a:cubicBezTo>
                      <a:pt x="4360" y="13791"/>
                      <a:pt x="4492" y="13408"/>
                      <a:pt x="4492" y="12956"/>
                    </a:cubicBezTo>
                    <a:cubicBezTo>
                      <a:pt x="4492" y="12507"/>
                      <a:pt x="4360" y="12127"/>
                      <a:pt x="4096" y="11822"/>
                    </a:cubicBezTo>
                    <a:cubicBezTo>
                      <a:pt x="3832" y="11511"/>
                      <a:pt x="3516" y="11358"/>
                      <a:pt x="3148" y="11358"/>
                    </a:cubicBezTo>
                    <a:cubicBezTo>
                      <a:pt x="2772" y="11358"/>
                      <a:pt x="2455" y="11511"/>
                      <a:pt x="2200" y="11822"/>
                    </a:cubicBezTo>
                    <a:cubicBezTo>
                      <a:pt x="1943" y="12127"/>
                      <a:pt x="1814" y="12507"/>
                      <a:pt x="1814" y="12956"/>
                    </a:cubicBezTo>
                    <a:cubicBezTo>
                      <a:pt x="1814" y="13408"/>
                      <a:pt x="1943" y="13791"/>
                      <a:pt x="2200" y="14099"/>
                    </a:cubicBezTo>
                    <a:cubicBezTo>
                      <a:pt x="2455" y="14413"/>
                      <a:pt x="2772" y="14571"/>
                      <a:pt x="3148" y="14571"/>
                    </a:cubicBezTo>
                    <a:moveTo>
                      <a:pt x="5388" y="8105"/>
                    </a:moveTo>
                    <a:cubicBezTo>
                      <a:pt x="5762" y="8105"/>
                      <a:pt x="6086" y="7943"/>
                      <a:pt x="6352" y="7621"/>
                    </a:cubicBezTo>
                    <a:cubicBezTo>
                      <a:pt x="6621" y="7301"/>
                      <a:pt x="6756" y="6915"/>
                      <a:pt x="6756" y="6466"/>
                    </a:cubicBezTo>
                    <a:cubicBezTo>
                      <a:pt x="6756" y="6014"/>
                      <a:pt x="6621" y="5634"/>
                      <a:pt x="6352" y="5326"/>
                    </a:cubicBezTo>
                    <a:cubicBezTo>
                      <a:pt x="6086" y="5021"/>
                      <a:pt x="5762" y="4865"/>
                      <a:pt x="5388" y="4865"/>
                    </a:cubicBezTo>
                    <a:cubicBezTo>
                      <a:pt x="5028" y="4865"/>
                      <a:pt x="4713" y="5021"/>
                      <a:pt x="4447" y="5326"/>
                    </a:cubicBezTo>
                    <a:cubicBezTo>
                      <a:pt x="4178" y="5634"/>
                      <a:pt x="4043" y="6014"/>
                      <a:pt x="4043" y="6466"/>
                    </a:cubicBezTo>
                    <a:cubicBezTo>
                      <a:pt x="4043" y="6915"/>
                      <a:pt x="4178" y="7301"/>
                      <a:pt x="4447" y="7621"/>
                    </a:cubicBezTo>
                    <a:cubicBezTo>
                      <a:pt x="4713" y="7943"/>
                      <a:pt x="5028" y="8105"/>
                      <a:pt x="5388" y="8105"/>
                    </a:cubicBezTo>
                    <a:moveTo>
                      <a:pt x="11995" y="15052"/>
                    </a:moveTo>
                    <a:cubicBezTo>
                      <a:pt x="12026" y="14923"/>
                      <a:pt x="12084" y="14672"/>
                      <a:pt x="12172" y="14292"/>
                    </a:cubicBezTo>
                    <a:cubicBezTo>
                      <a:pt x="12261" y="13918"/>
                      <a:pt x="12364" y="13477"/>
                      <a:pt x="12482" y="12977"/>
                    </a:cubicBezTo>
                    <a:cubicBezTo>
                      <a:pt x="12599" y="12475"/>
                      <a:pt x="12727" y="11954"/>
                      <a:pt x="12861" y="11404"/>
                    </a:cubicBezTo>
                    <a:cubicBezTo>
                      <a:pt x="12996" y="10860"/>
                      <a:pt x="13113" y="10351"/>
                      <a:pt x="13212" y="9881"/>
                    </a:cubicBezTo>
                    <a:cubicBezTo>
                      <a:pt x="13312" y="9415"/>
                      <a:pt x="13399" y="9009"/>
                      <a:pt x="13471" y="8669"/>
                    </a:cubicBezTo>
                    <a:cubicBezTo>
                      <a:pt x="13543" y="8329"/>
                      <a:pt x="13579" y="8131"/>
                      <a:pt x="13579" y="8076"/>
                    </a:cubicBezTo>
                    <a:cubicBezTo>
                      <a:pt x="13579" y="7869"/>
                      <a:pt x="13512" y="7681"/>
                      <a:pt x="13379" y="7526"/>
                    </a:cubicBezTo>
                    <a:cubicBezTo>
                      <a:pt x="13245" y="7371"/>
                      <a:pt x="13089" y="7293"/>
                      <a:pt x="12914" y="7293"/>
                    </a:cubicBezTo>
                    <a:cubicBezTo>
                      <a:pt x="12760" y="7293"/>
                      <a:pt x="12624" y="7345"/>
                      <a:pt x="12506" y="7457"/>
                    </a:cubicBezTo>
                    <a:cubicBezTo>
                      <a:pt x="12386" y="7566"/>
                      <a:pt x="12304" y="7710"/>
                      <a:pt x="12259" y="7886"/>
                    </a:cubicBezTo>
                    <a:lnTo>
                      <a:pt x="10706" y="14598"/>
                    </a:lnTo>
                    <a:cubicBezTo>
                      <a:pt x="10408" y="14618"/>
                      <a:pt x="10125" y="14695"/>
                      <a:pt x="9856" y="14839"/>
                    </a:cubicBezTo>
                    <a:cubicBezTo>
                      <a:pt x="9590" y="14983"/>
                      <a:pt x="9357" y="15173"/>
                      <a:pt x="9163" y="15418"/>
                    </a:cubicBezTo>
                    <a:cubicBezTo>
                      <a:pt x="8966" y="15663"/>
                      <a:pt x="8812" y="15945"/>
                      <a:pt x="8702" y="16265"/>
                    </a:cubicBezTo>
                    <a:cubicBezTo>
                      <a:pt x="8591" y="16587"/>
                      <a:pt x="8536" y="16927"/>
                      <a:pt x="8536" y="17284"/>
                    </a:cubicBezTo>
                    <a:cubicBezTo>
                      <a:pt x="8536" y="18038"/>
                      <a:pt x="8755" y="18677"/>
                      <a:pt x="9196" y="19198"/>
                    </a:cubicBezTo>
                    <a:cubicBezTo>
                      <a:pt x="9638" y="19725"/>
                      <a:pt x="10171" y="19987"/>
                      <a:pt x="10799" y="19987"/>
                    </a:cubicBezTo>
                    <a:cubicBezTo>
                      <a:pt x="11428" y="19987"/>
                      <a:pt x="11961" y="19725"/>
                      <a:pt x="12403" y="19198"/>
                    </a:cubicBezTo>
                    <a:cubicBezTo>
                      <a:pt x="12842" y="18677"/>
                      <a:pt x="13063" y="18038"/>
                      <a:pt x="13063" y="17284"/>
                    </a:cubicBezTo>
                    <a:cubicBezTo>
                      <a:pt x="13063" y="16835"/>
                      <a:pt x="12962" y="16417"/>
                      <a:pt x="12763" y="16031"/>
                    </a:cubicBezTo>
                    <a:cubicBezTo>
                      <a:pt x="12564" y="15645"/>
                      <a:pt x="12307" y="15320"/>
                      <a:pt x="11995" y="15052"/>
                    </a:cubicBezTo>
                    <a:moveTo>
                      <a:pt x="10800" y="2176"/>
                    </a:moveTo>
                    <a:cubicBezTo>
                      <a:pt x="10425" y="2176"/>
                      <a:pt x="10106" y="2335"/>
                      <a:pt x="9847" y="2646"/>
                    </a:cubicBezTo>
                    <a:cubicBezTo>
                      <a:pt x="9585" y="2960"/>
                      <a:pt x="9456" y="3343"/>
                      <a:pt x="9456" y="3792"/>
                    </a:cubicBezTo>
                    <a:cubicBezTo>
                      <a:pt x="9456" y="4241"/>
                      <a:pt x="9585" y="4621"/>
                      <a:pt x="9847" y="4926"/>
                    </a:cubicBezTo>
                    <a:cubicBezTo>
                      <a:pt x="10106" y="5237"/>
                      <a:pt x="10425" y="5390"/>
                      <a:pt x="10800" y="5390"/>
                    </a:cubicBezTo>
                    <a:cubicBezTo>
                      <a:pt x="11174" y="5390"/>
                      <a:pt x="11493" y="5237"/>
                      <a:pt x="11752" y="4926"/>
                    </a:cubicBezTo>
                    <a:cubicBezTo>
                      <a:pt x="12014" y="4621"/>
                      <a:pt x="12144" y="4241"/>
                      <a:pt x="12144" y="3792"/>
                    </a:cubicBezTo>
                    <a:cubicBezTo>
                      <a:pt x="12144" y="3343"/>
                      <a:pt x="12014" y="2960"/>
                      <a:pt x="11752" y="2646"/>
                    </a:cubicBezTo>
                    <a:cubicBezTo>
                      <a:pt x="11493" y="2335"/>
                      <a:pt x="11174" y="2176"/>
                      <a:pt x="10800" y="2176"/>
                    </a:cubicBezTo>
                    <a:moveTo>
                      <a:pt x="14844" y="6466"/>
                    </a:moveTo>
                    <a:cubicBezTo>
                      <a:pt x="14844" y="6916"/>
                      <a:pt x="14978" y="7299"/>
                      <a:pt x="15247" y="7609"/>
                    </a:cubicBezTo>
                    <a:cubicBezTo>
                      <a:pt x="15513" y="7920"/>
                      <a:pt x="15835" y="8076"/>
                      <a:pt x="16212" y="8076"/>
                    </a:cubicBezTo>
                    <a:cubicBezTo>
                      <a:pt x="16586" y="8076"/>
                      <a:pt x="16903" y="7920"/>
                      <a:pt x="17164" y="7609"/>
                    </a:cubicBezTo>
                    <a:cubicBezTo>
                      <a:pt x="17426" y="7299"/>
                      <a:pt x="17555" y="6915"/>
                      <a:pt x="17555" y="6466"/>
                    </a:cubicBezTo>
                    <a:cubicBezTo>
                      <a:pt x="17555" y="6014"/>
                      <a:pt x="17426" y="5634"/>
                      <a:pt x="17164" y="5326"/>
                    </a:cubicBezTo>
                    <a:cubicBezTo>
                      <a:pt x="16903" y="5021"/>
                      <a:pt x="16586" y="4866"/>
                      <a:pt x="16212" y="4866"/>
                    </a:cubicBezTo>
                    <a:cubicBezTo>
                      <a:pt x="15835" y="4866"/>
                      <a:pt x="15513" y="5021"/>
                      <a:pt x="15247" y="5326"/>
                    </a:cubicBezTo>
                    <a:cubicBezTo>
                      <a:pt x="14978" y="5634"/>
                      <a:pt x="14844" y="6014"/>
                      <a:pt x="14844" y="6466"/>
                    </a:cubicBezTo>
                    <a:moveTo>
                      <a:pt x="18451" y="14571"/>
                    </a:moveTo>
                    <a:cubicBezTo>
                      <a:pt x="18828" y="14571"/>
                      <a:pt x="19142" y="14413"/>
                      <a:pt x="19399" y="14099"/>
                    </a:cubicBezTo>
                    <a:cubicBezTo>
                      <a:pt x="19656" y="13791"/>
                      <a:pt x="19785" y="13408"/>
                      <a:pt x="19785" y="12956"/>
                    </a:cubicBezTo>
                    <a:cubicBezTo>
                      <a:pt x="19785" y="12507"/>
                      <a:pt x="19655" y="12127"/>
                      <a:pt x="19399" y="11822"/>
                    </a:cubicBezTo>
                    <a:cubicBezTo>
                      <a:pt x="19142" y="11511"/>
                      <a:pt x="18828" y="11358"/>
                      <a:pt x="18451" y="11358"/>
                    </a:cubicBezTo>
                    <a:cubicBezTo>
                      <a:pt x="18076" y="11358"/>
                      <a:pt x="17757" y="11511"/>
                      <a:pt x="17498" y="11822"/>
                    </a:cubicBezTo>
                    <a:cubicBezTo>
                      <a:pt x="17236" y="12127"/>
                      <a:pt x="17107" y="12507"/>
                      <a:pt x="17107" y="12956"/>
                    </a:cubicBezTo>
                    <a:cubicBezTo>
                      <a:pt x="17107" y="13408"/>
                      <a:pt x="17236" y="13791"/>
                      <a:pt x="17498" y="14099"/>
                    </a:cubicBezTo>
                    <a:cubicBezTo>
                      <a:pt x="17757" y="14413"/>
                      <a:pt x="18076" y="14571"/>
                      <a:pt x="18451" y="14571"/>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48" name="AutoShape 119"/>
              <p:cNvSpPr/>
              <p:nvPr/>
            </p:nvSpPr>
            <p:spPr bwMode="auto">
              <a:xfrm>
                <a:off x="8060189" y="525235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49" name="AutoShape 120"/>
              <p:cNvSpPr/>
              <p:nvPr/>
            </p:nvSpPr>
            <p:spPr bwMode="auto">
              <a:xfrm>
                <a:off x="4141247" y="5245125"/>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cubicBezTo>
                      <a:pt x="9310" y="21599"/>
                      <a:pt x="7906" y="21320"/>
                      <a:pt x="6592" y="20755"/>
                    </a:cubicBezTo>
                    <a:cubicBezTo>
                      <a:pt x="5281" y="20193"/>
                      <a:pt x="4136" y="19422"/>
                      <a:pt x="3156" y="18445"/>
                    </a:cubicBezTo>
                    <a:cubicBezTo>
                      <a:pt x="2178" y="17465"/>
                      <a:pt x="1410" y="16322"/>
                      <a:pt x="844" y="15009"/>
                    </a:cubicBezTo>
                    <a:cubicBezTo>
                      <a:pt x="282" y="13698"/>
                      <a:pt x="0" y="12295"/>
                      <a:pt x="0" y="10801"/>
                    </a:cubicBezTo>
                    <a:cubicBezTo>
                      <a:pt x="0" y="9304"/>
                      <a:pt x="282" y="7901"/>
                      <a:pt x="844" y="6588"/>
                    </a:cubicBezTo>
                    <a:cubicBezTo>
                      <a:pt x="1410" y="5277"/>
                      <a:pt x="2181" y="4134"/>
                      <a:pt x="3156" y="3157"/>
                    </a:cubicBezTo>
                    <a:cubicBezTo>
                      <a:pt x="4136" y="2177"/>
                      <a:pt x="5281" y="1409"/>
                      <a:pt x="6592" y="844"/>
                    </a:cubicBezTo>
                    <a:cubicBezTo>
                      <a:pt x="7906" y="279"/>
                      <a:pt x="9310" y="0"/>
                      <a:pt x="10805" y="0"/>
                    </a:cubicBezTo>
                    <a:moveTo>
                      <a:pt x="10805" y="18358"/>
                    </a:moveTo>
                    <a:cubicBezTo>
                      <a:pt x="11862" y="18358"/>
                      <a:pt x="12845" y="18157"/>
                      <a:pt x="13755" y="17762"/>
                    </a:cubicBezTo>
                    <a:cubicBezTo>
                      <a:pt x="14665" y="17364"/>
                      <a:pt x="15462" y="16824"/>
                      <a:pt x="16151" y="16141"/>
                    </a:cubicBezTo>
                    <a:cubicBezTo>
                      <a:pt x="16838" y="15455"/>
                      <a:pt x="17378" y="14656"/>
                      <a:pt x="17773" y="13746"/>
                    </a:cubicBezTo>
                    <a:cubicBezTo>
                      <a:pt x="18169" y="12837"/>
                      <a:pt x="18370" y="11854"/>
                      <a:pt x="18370" y="10801"/>
                    </a:cubicBezTo>
                    <a:cubicBezTo>
                      <a:pt x="18370" y="9745"/>
                      <a:pt x="18172" y="8762"/>
                      <a:pt x="17773" y="7853"/>
                    </a:cubicBezTo>
                    <a:cubicBezTo>
                      <a:pt x="17375" y="6944"/>
                      <a:pt x="16838" y="6147"/>
                      <a:pt x="16151" y="5458"/>
                    </a:cubicBezTo>
                    <a:cubicBezTo>
                      <a:pt x="15465" y="4775"/>
                      <a:pt x="14665" y="4235"/>
                      <a:pt x="13750" y="3837"/>
                    </a:cubicBezTo>
                    <a:cubicBezTo>
                      <a:pt x="12834" y="3442"/>
                      <a:pt x="11851" y="3241"/>
                      <a:pt x="10805" y="3241"/>
                    </a:cubicBezTo>
                    <a:cubicBezTo>
                      <a:pt x="9751" y="3241"/>
                      <a:pt x="8765" y="3442"/>
                      <a:pt x="7849" y="3837"/>
                    </a:cubicBezTo>
                    <a:cubicBezTo>
                      <a:pt x="6934" y="4235"/>
                      <a:pt x="6137" y="4775"/>
                      <a:pt x="5456" y="5458"/>
                    </a:cubicBezTo>
                    <a:cubicBezTo>
                      <a:pt x="4775" y="6147"/>
                      <a:pt x="4235" y="6944"/>
                      <a:pt x="3840" y="7853"/>
                    </a:cubicBezTo>
                    <a:cubicBezTo>
                      <a:pt x="3441" y="8762"/>
                      <a:pt x="3243" y="9745"/>
                      <a:pt x="3243" y="10801"/>
                    </a:cubicBezTo>
                    <a:cubicBezTo>
                      <a:pt x="3243" y="11854"/>
                      <a:pt x="3441" y="12837"/>
                      <a:pt x="3840" y="13746"/>
                    </a:cubicBezTo>
                    <a:cubicBezTo>
                      <a:pt x="4238" y="14656"/>
                      <a:pt x="4775" y="15455"/>
                      <a:pt x="5456" y="16141"/>
                    </a:cubicBezTo>
                    <a:cubicBezTo>
                      <a:pt x="6134" y="16824"/>
                      <a:pt x="6931" y="17364"/>
                      <a:pt x="7849" y="17762"/>
                    </a:cubicBezTo>
                    <a:cubicBezTo>
                      <a:pt x="8765" y="18157"/>
                      <a:pt x="9751" y="18358"/>
                      <a:pt x="10805" y="18358"/>
                    </a:cubicBezTo>
                    <a:moveTo>
                      <a:pt x="14538" y="10801"/>
                    </a:moveTo>
                    <a:cubicBezTo>
                      <a:pt x="14835" y="10801"/>
                      <a:pt x="15089" y="10905"/>
                      <a:pt x="15304" y="11117"/>
                    </a:cubicBezTo>
                    <a:cubicBezTo>
                      <a:pt x="15513" y="11332"/>
                      <a:pt x="15617" y="11583"/>
                      <a:pt x="15617" y="11882"/>
                    </a:cubicBezTo>
                    <a:lnTo>
                      <a:pt x="15617" y="12964"/>
                    </a:lnTo>
                    <a:cubicBezTo>
                      <a:pt x="15617" y="13261"/>
                      <a:pt x="15513" y="13515"/>
                      <a:pt x="15304" y="13726"/>
                    </a:cubicBezTo>
                    <a:cubicBezTo>
                      <a:pt x="15089" y="13938"/>
                      <a:pt x="14835" y="14043"/>
                      <a:pt x="14538" y="14043"/>
                    </a:cubicBezTo>
                    <a:lnTo>
                      <a:pt x="9669" y="14043"/>
                    </a:lnTo>
                    <a:cubicBezTo>
                      <a:pt x="9373" y="14043"/>
                      <a:pt x="9115" y="13938"/>
                      <a:pt x="8903" y="13726"/>
                    </a:cubicBezTo>
                    <a:cubicBezTo>
                      <a:pt x="8691" y="13515"/>
                      <a:pt x="8587" y="13260"/>
                      <a:pt x="8587" y="12964"/>
                    </a:cubicBezTo>
                    <a:lnTo>
                      <a:pt x="8587" y="6675"/>
                    </a:lnTo>
                    <a:cubicBezTo>
                      <a:pt x="8587" y="6379"/>
                      <a:pt x="8691" y="6125"/>
                      <a:pt x="8903" y="5916"/>
                    </a:cubicBezTo>
                    <a:cubicBezTo>
                      <a:pt x="9113" y="5698"/>
                      <a:pt x="9370" y="5594"/>
                      <a:pt x="9669" y="5594"/>
                    </a:cubicBezTo>
                    <a:lnTo>
                      <a:pt x="10751" y="5594"/>
                    </a:lnTo>
                    <a:cubicBezTo>
                      <a:pt x="11065" y="5594"/>
                      <a:pt x="11322" y="5698"/>
                      <a:pt x="11520" y="5916"/>
                    </a:cubicBezTo>
                    <a:cubicBezTo>
                      <a:pt x="11718" y="6125"/>
                      <a:pt x="11817" y="6379"/>
                      <a:pt x="11817" y="6675"/>
                    </a:cubicBezTo>
                    <a:lnTo>
                      <a:pt x="11817" y="10801"/>
                    </a:lnTo>
                    <a:lnTo>
                      <a:pt x="14538" y="10801"/>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50" name="AutoShape 121"/>
              <p:cNvSpPr/>
              <p:nvPr/>
            </p:nvSpPr>
            <p:spPr bwMode="auto">
              <a:xfrm>
                <a:off x="4623936" y="5247212"/>
                <a:ext cx="169403" cy="219866"/>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51" name="AutoShape 122"/>
              <p:cNvSpPr/>
              <p:nvPr/>
            </p:nvSpPr>
            <p:spPr bwMode="auto">
              <a:xfrm>
                <a:off x="5070227" y="5245125"/>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52" name="AutoShape 123"/>
              <p:cNvSpPr/>
              <p:nvPr/>
            </p:nvSpPr>
            <p:spPr bwMode="auto">
              <a:xfrm>
                <a:off x="5552093" y="5245125"/>
                <a:ext cx="23049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53" name="AutoShape 124"/>
              <p:cNvSpPr/>
              <p:nvPr/>
            </p:nvSpPr>
            <p:spPr bwMode="auto">
              <a:xfrm>
                <a:off x="6059479" y="5245929"/>
                <a:ext cx="257727"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54" name="AutoShape 125"/>
              <p:cNvSpPr/>
              <p:nvPr/>
            </p:nvSpPr>
            <p:spPr bwMode="auto">
              <a:xfrm>
                <a:off x="8542878" y="5251547"/>
                <a:ext cx="205801" cy="199878"/>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55" name="AutoShape 126"/>
              <p:cNvSpPr/>
              <p:nvPr/>
            </p:nvSpPr>
            <p:spPr bwMode="auto">
              <a:xfrm>
                <a:off x="9025567" y="525235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21599"/>
                    </a:moveTo>
                    <a:cubicBezTo>
                      <a:pt x="9310" y="21599"/>
                      <a:pt x="7906" y="21320"/>
                      <a:pt x="6592" y="20755"/>
                    </a:cubicBezTo>
                    <a:cubicBezTo>
                      <a:pt x="5281" y="20193"/>
                      <a:pt x="4136" y="19422"/>
                      <a:pt x="3156" y="18445"/>
                    </a:cubicBezTo>
                    <a:cubicBezTo>
                      <a:pt x="2178" y="17465"/>
                      <a:pt x="1407" y="16322"/>
                      <a:pt x="844" y="15009"/>
                    </a:cubicBezTo>
                    <a:cubicBezTo>
                      <a:pt x="282" y="13698"/>
                      <a:pt x="0" y="12295"/>
                      <a:pt x="0" y="10801"/>
                    </a:cubicBezTo>
                    <a:cubicBezTo>
                      <a:pt x="0" y="9304"/>
                      <a:pt x="282" y="7901"/>
                      <a:pt x="844" y="6588"/>
                    </a:cubicBezTo>
                    <a:cubicBezTo>
                      <a:pt x="1407" y="5277"/>
                      <a:pt x="2181" y="4134"/>
                      <a:pt x="3156" y="3157"/>
                    </a:cubicBezTo>
                    <a:cubicBezTo>
                      <a:pt x="4136" y="2177"/>
                      <a:pt x="5281" y="1409"/>
                      <a:pt x="6592" y="844"/>
                    </a:cubicBezTo>
                    <a:cubicBezTo>
                      <a:pt x="7906" y="279"/>
                      <a:pt x="9310" y="0"/>
                      <a:pt x="10805" y="0"/>
                    </a:cubicBez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moveTo>
                      <a:pt x="10805" y="3241"/>
                    </a:moveTo>
                    <a:cubicBezTo>
                      <a:pt x="9751" y="3241"/>
                      <a:pt x="8765" y="3442"/>
                      <a:pt x="7849" y="3837"/>
                    </a:cubicBezTo>
                    <a:cubicBezTo>
                      <a:pt x="6934" y="4235"/>
                      <a:pt x="6137" y="4775"/>
                      <a:pt x="5456" y="5458"/>
                    </a:cubicBezTo>
                    <a:cubicBezTo>
                      <a:pt x="4775" y="6147"/>
                      <a:pt x="4232" y="6943"/>
                      <a:pt x="3840" y="7853"/>
                    </a:cubicBezTo>
                    <a:cubicBezTo>
                      <a:pt x="3444" y="8762"/>
                      <a:pt x="3243" y="9745"/>
                      <a:pt x="3243" y="10801"/>
                    </a:cubicBezTo>
                    <a:cubicBezTo>
                      <a:pt x="3243" y="11854"/>
                      <a:pt x="3444" y="12837"/>
                      <a:pt x="3840" y="13746"/>
                    </a:cubicBezTo>
                    <a:cubicBezTo>
                      <a:pt x="4235" y="14656"/>
                      <a:pt x="4775" y="15455"/>
                      <a:pt x="5456" y="16141"/>
                    </a:cubicBezTo>
                    <a:cubicBezTo>
                      <a:pt x="6134" y="16825"/>
                      <a:pt x="6931" y="17364"/>
                      <a:pt x="7849" y="17762"/>
                    </a:cubicBezTo>
                    <a:cubicBezTo>
                      <a:pt x="8765" y="18157"/>
                      <a:pt x="9751" y="18358"/>
                      <a:pt x="10805" y="18358"/>
                    </a:cubicBezTo>
                    <a:cubicBezTo>
                      <a:pt x="11862" y="18358"/>
                      <a:pt x="12845" y="18157"/>
                      <a:pt x="13755" y="17762"/>
                    </a:cubicBezTo>
                    <a:cubicBezTo>
                      <a:pt x="14665" y="17364"/>
                      <a:pt x="15462" y="16825"/>
                      <a:pt x="16151" y="16141"/>
                    </a:cubicBezTo>
                    <a:cubicBezTo>
                      <a:pt x="16835" y="15455"/>
                      <a:pt x="17378" y="14656"/>
                      <a:pt x="17773" y="13746"/>
                    </a:cubicBezTo>
                    <a:cubicBezTo>
                      <a:pt x="18172" y="12837"/>
                      <a:pt x="18370" y="11854"/>
                      <a:pt x="18370" y="10801"/>
                    </a:cubicBezTo>
                    <a:cubicBezTo>
                      <a:pt x="18370" y="9745"/>
                      <a:pt x="18172" y="8762"/>
                      <a:pt x="17773" y="7853"/>
                    </a:cubicBezTo>
                    <a:cubicBezTo>
                      <a:pt x="17375" y="6943"/>
                      <a:pt x="16835" y="6147"/>
                      <a:pt x="16151" y="5458"/>
                    </a:cubicBezTo>
                    <a:cubicBezTo>
                      <a:pt x="15465" y="4775"/>
                      <a:pt x="14668" y="4235"/>
                      <a:pt x="13755" y="3837"/>
                    </a:cubicBezTo>
                    <a:cubicBezTo>
                      <a:pt x="12845" y="3442"/>
                      <a:pt x="11862" y="3241"/>
                      <a:pt x="10805" y="3241"/>
                    </a:cubicBezTo>
                    <a:moveTo>
                      <a:pt x="6097" y="10801"/>
                    </a:moveTo>
                    <a:cubicBezTo>
                      <a:pt x="5854" y="10801"/>
                      <a:pt x="5688" y="10688"/>
                      <a:pt x="5597" y="10462"/>
                    </a:cubicBezTo>
                    <a:cubicBezTo>
                      <a:pt x="5507" y="10239"/>
                      <a:pt x="5552" y="10041"/>
                      <a:pt x="5733" y="9880"/>
                    </a:cubicBezTo>
                    <a:lnTo>
                      <a:pt x="10412" y="5204"/>
                    </a:lnTo>
                    <a:cubicBezTo>
                      <a:pt x="10540" y="5114"/>
                      <a:pt x="10670" y="5068"/>
                      <a:pt x="10805" y="5068"/>
                    </a:cubicBezTo>
                    <a:cubicBezTo>
                      <a:pt x="10932" y="5068"/>
                      <a:pt x="11059" y="5114"/>
                      <a:pt x="11187" y="5204"/>
                    </a:cubicBezTo>
                    <a:lnTo>
                      <a:pt x="15880" y="9880"/>
                    </a:lnTo>
                    <a:cubicBezTo>
                      <a:pt x="16058" y="10041"/>
                      <a:pt x="16103" y="10239"/>
                      <a:pt x="16016" y="10462"/>
                    </a:cubicBezTo>
                    <a:cubicBezTo>
                      <a:pt x="15925" y="10688"/>
                      <a:pt x="15759" y="10801"/>
                      <a:pt x="15513" y="10801"/>
                    </a:cubicBezTo>
                    <a:lnTo>
                      <a:pt x="12687" y="10801"/>
                    </a:lnTo>
                    <a:lnTo>
                      <a:pt x="12687" y="15666"/>
                    </a:lnTo>
                    <a:cubicBezTo>
                      <a:pt x="12687" y="15811"/>
                      <a:pt x="12633" y="15935"/>
                      <a:pt x="12529" y="16036"/>
                    </a:cubicBezTo>
                    <a:cubicBezTo>
                      <a:pt x="12427" y="16144"/>
                      <a:pt x="12303" y="16195"/>
                      <a:pt x="12162" y="16195"/>
                    </a:cubicBezTo>
                    <a:lnTo>
                      <a:pt x="9437" y="16195"/>
                    </a:lnTo>
                    <a:cubicBezTo>
                      <a:pt x="9293" y="16195"/>
                      <a:pt x="9169" y="16146"/>
                      <a:pt x="9064" y="16045"/>
                    </a:cubicBezTo>
                    <a:cubicBezTo>
                      <a:pt x="8963" y="15946"/>
                      <a:pt x="8909" y="15819"/>
                      <a:pt x="8909" y="15667"/>
                    </a:cubicBezTo>
                    <a:lnTo>
                      <a:pt x="8909" y="10801"/>
                    </a:lnTo>
                    <a:lnTo>
                      <a:pt x="6097" y="10801"/>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grpSp>
        <p:grpSp>
          <p:nvGrpSpPr>
            <p:cNvPr id="297" name="组合 296"/>
            <p:cNvGrpSpPr/>
            <p:nvPr/>
          </p:nvGrpSpPr>
          <p:grpSpPr>
            <a:xfrm>
              <a:off x="2203038" y="3443478"/>
              <a:ext cx="9019167" cy="266038"/>
              <a:chOff x="2187113" y="6326546"/>
              <a:chExt cx="9019167" cy="266038"/>
            </a:xfrm>
            <a:grpFill/>
          </p:grpSpPr>
          <p:sp>
            <p:nvSpPr>
              <p:cNvPr id="318" name="AutoShape 35"/>
              <p:cNvSpPr/>
              <p:nvPr/>
            </p:nvSpPr>
            <p:spPr bwMode="auto">
              <a:xfrm>
                <a:off x="9944866" y="6333931"/>
                <a:ext cx="30010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951" y="0"/>
                      <a:pt x="21159" y="105"/>
                      <a:pt x="21335" y="317"/>
                    </a:cubicBezTo>
                    <a:cubicBezTo>
                      <a:pt x="21511" y="528"/>
                      <a:pt x="21599" y="778"/>
                      <a:pt x="21599" y="1069"/>
                    </a:cubicBezTo>
                    <a:lnTo>
                      <a:pt x="21599" y="20501"/>
                    </a:lnTo>
                    <a:cubicBezTo>
                      <a:pt x="21599" y="20812"/>
                      <a:pt x="21511" y="21074"/>
                      <a:pt x="21335" y="21282"/>
                    </a:cubicBezTo>
                    <a:cubicBezTo>
                      <a:pt x="21159" y="21494"/>
                      <a:pt x="20951" y="21599"/>
                      <a:pt x="20708" y="21599"/>
                    </a:cubicBezTo>
                    <a:lnTo>
                      <a:pt x="913" y="21599"/>
                    </a:lnTo>
                    <a:cubicBezTo>
                      <a:pt x="656" y="21599"/>
                      <a:pt x="440" y="21494"/>
                      <a:pt x="261" y="21282"/>
                    </a:cubicBezTo>
                    <a:cubicBezTo>
                      <a:pt x="85" y="21074"/>
                      <a:pt x="0" y="20812"/>
                      <a:pt x="0" y="20501"/>
                    </a:cubicBezTo>
                    <a:lnTo>
                      <a:pt x="0" y="1069"/>
                    </a:lnTo>
                    <a:cubicBezTo>
                      <a:pt x="0" y="778"/>
                      <a:pt x="85" y="528"/>
                      <a:pt x="261" y="317"/>
                    </a:cubicBezTo>
                    <a:cubicBezTo>
                      <a:pt x="438" y="105"/>
                      <a:pt x="653" y="0"/>
                      <a:pt x="913" y="0"/>
                    </a:cubicBezTo>
                    <a:lnTo>
                      <a:pt x="20708" y="0"/>
                    </a:lnTo>
                    <a:close/>
                    <a:moveTo>
                      <a:pt x="19805" y="6483"/>
                    </a:moveTo>
                    <a:cubicBezTo>
                      <a:pt x="19313" y="6483"/>
                      <a:pt x="18845" y="6368"/>
                      <a:pt x="18400" y="6139"/>
                    </a:cubicBezTo>
                    <a:cubicBezTo>
                      <a:pt x="17954" y="5910"/>
                      <a:pt x="17572" y="5601"/>
                      <a:pt x="17257" y="5217"/>
                    </a:cubicBezTo>
                    <a:cubicBezTo>
                      <a:pt x="16941" y="4832"/>
                      <a:pt x="16686" y="4376"/>
                      <a:pt x="16490" y="3845"/>
                    </a:cubicBezTo>
                    <a:cubicBezTo>
                      <a:pt x="16297" y="3316"/>
                      <a:pt x="16196" y="2755"/>
                      <a:pt x="16196" y="2164"/>
                    </a:cubicBezTo>
                    <a:lnTo>
                      <a:pt x="5405" y="2164"/>
                    </a:lnTo>
                    <a:cubicBezTo>
                      <a:pt x="5405" y="2755"/>
                      <a:pt x="5310" y="3316"/>
                      <a:pt x="5116" y="3845"/>
                    </a:cubicBezTo>
                    <a:cubicBezTo>
                      <a:pt x="4925" y="4376"/>
                      <a:pt x="4668" y="4832"/>
                      <a:pt x="4350" y="5217"/>
                    </a:cubicBezTo>
                    <a:cubicBezTo>
                      <a:pt x="4029" y="5601"/>
                      <a:pt x="3650" y="5910"/>
                      <a:pt x="3207" y="6139"/>
                    </a:cubicBezTo>
                    <a:cubicBezTo>
                      <a:pt x="2766" y="6368"/>
                      <a:pt x="2298" y="6483"/>
                      <a:pt x="1811" y="6483"/>
                    </a:cubicBezTo>
                    <a:lnTo>
                      <a:pt x="1811" y="15116"/>
                    </a:lnTo>
                    <a:cubicBezTo>
                      <a:pt x="2298" y="15116"/>
                      <a:pt x="2768" y="15231"/>
                      <a:pt x="3207" y="15463"/>
                    </a:cubicBezTo>
                    <a:cubicBezTo>
                      <a:pt x="3650" y="15692"/>
                      <a:pt x="4029" y="15998"/>
                      <a:pt x="4350" y="16382"/>
                    </a:cubicBezTo>
                    <a:cubicBezTo>
                      <a:pt x="4671" y="16767"/>
                      <a:pt x="4925" y="17223"/>
                      <a:pt x="5116" y="17754"/>
                    </a:cubicBezTo>
                    <a:cubicBezTo>
                      <a:pt x="5310" y="18283"/>
                      <a:pt x="5405" y="18844"/>
                      <a:pt x="5405" y="19434"/>
                    </a:cubicBezTo>
                    <a:lnTo>
                      <a:pt x="16196" y="19434"/>
                    </a:lnTo>
                    <a:cubicBezTo>
                      <a:pt x="16196" y="18844"/>
                      <a:pt x="16297" y="18283"/>
                      <a:pt x="16490" y="17754"/>
                    </a:cubicBezTo>
                    <a:cubicBezTo>
                      <a:pt x="16686" y="17223"/>
                      <a:pt x="16943" y="16767"/>
                      <a:pt x="17257" y="16382"/>
                    </a:cubicBezTo>
                    <a:cubicBezTo>
                      <a:pt x="17570" y="15998"/>
                      <a:pt x="17952" y="15692"/>
                      <a:pt x="18395" y="15463"/>
                    </a:cubicBezTo>
                    <a:cubicBezTo>
                      <a:pt x="18836" y="15231"/>
                      <a:pt x="19306" y="15116"/>
                      <a:pt x="19805" y="15116"/>
                    </a:cubicBezTo>
                    <a:lnTo>
                      <a:pt x="19805" y="6483"/>
                    </a:lnTo>
                    <a:close/>
                    <a:moveTo>
                      <a:pt x="10803" y="3768"/>
                    </a:moveTo>
                    <a:cubicBezTo>
                      <a:pt x="11430" y="3768"/>
                      <a:pt x="12013" y="3951"/>
                      <a:pt x="12556" y="4318"/>
                    </a:cubicBezTo>
                    <a:cubicBezTo>
                      <a:pt x="13100" y="4682"/>
                      <a:pt x="13574" y="5181"/>
                      <a:pt x="13981" y="5813"/>
                    </a:cubicBezTo>
                    <a:cubicBezTo>
                      <a:pt x="14387" y="6447"/>
                      <a:pt x="14710" y="7194"/>
                      <a:pt x="14953" y="8051"/>
                    </a:cubicBezTo>
                    <a:cubicBezTo>
                      <a:pt x="15195" y="8909"/>
                      <a:pt x="15315" y="9826"/>
                      <a:pt x="15315" y="10801"/>
                    </a:cubicBezTo>
                    <a:cubicBezTo>
                      <a:pt x="15315" y="11776"/>
                      <a:pt x="15193" y="12690"/>
                      <a:pt x="14953" y="13548"/>
                    </a:cubicBezTo>
                    <a:cubicBezTo>
                      <a:pt x="14708" y="14405"/>
                      <a:pt x="14387" y="15152"/>
                      <a:pt x="13981" y="15786"/>
                    </a:cubicBezTo>
                    <a:cubicBezTo>
                      <a:pt x="13574" y="16418"/>
                      <a:pt x="13100" y="16917"/>
                      <a:pt x="12551" y="17284"/>
                    </a:cubicBezTo>
                    <a:cubicBezTo>
                      <a:pt x="12005" y="17648"/>
                      <a:pt x="11423" y="17831"/>
                      <a:pt x="10803" y="17831"/>
                    </a:cubicBezTo>
                    <a:cubicBezTo>
                      <a:pt x="10179" y="17831"/>
                      <a:pt x="9594" y="17648"/>
                      <a:pt x="9045" y="17284"/>
                    </a:cubicBezTo>
                    <a:cubicBezTo>
                      <a:pt x="8497" y="16917"/>
                      <a:pt x="8022" y="16418"/>
                      <a:pt x="7616" y="15786"/>
                    </a:cubicBezTo>
                    <a:cubicBezTo>
                      <a:pt x="7209" y="15152"/>
                      <a:pt x="6891" y="14405"/>
                      <a:pt x="6661" y="13548"/>
                    </a:cubicBezTo>
                    <a:cubicBezTo>
                      <a:pt x="6428" y="12690"/>
                      <a:pt x="6313" y="11776"/>
                      <a:pt x="6313" y="10801"/>
                    </a:cubicBezTo>
                    <a:cubicBezTo>
                      <a:pt x="6313" y="9826"/>
                      <a:pt x="6428" y="8909"/>
                      <a:pt x="6661" y="8051"/>
                    </a:cubicBezTo>
                    <a:cubicBezTo>
                      <a:pt x="6891" y="7194"/>
                      <a:pt x="7209" y="6447"/>
                      <a:pt x="7616" y="5813"/>
                    </a:cubicBezTo>
                    <a:cubicBezTo>
                      <a:pt x="8022" y="5181"/>
                      <a:pt x="8497" y="4682"/>
                      <a:pt x="9045" y="4318"/>
                    </a:cubicBezTo>
                    <a:cubicBezTo>
                      <a:pt x="9594" y="3951"/>
                      <a:pt x="10179" y="3768"/>
                      <a:pt x="10803" y="3768"/>
                    </a:cubicBezTo>
                    <a:moveTo>
                      <a:pt x="13489" y="13078"/>
                    </a:moveTo>
                    <a:lnTo>
                      <a:pt x="11836" y="13078"/>
                    </a:lnTo>
                    <a:lnTo>
                      <a:pt x="11836" y="5640"/>
                    </a:lnTo>
                    <a:lnTo>
                      <a:pt x="10196" y="5640"/>
                    </a:lnTo>
                    <a:lnTo>
                      <a:pt x="8108" y="7972"/>
                    </a:lnTo>
                    <a:lnTo>
                      <a:pt x="9209" y="9365"/>
                    </a:lnTo>
                    <a:lnTo>
                      <a:pt x="9667" y="8871"/>
                    </a:lnTo>
                    <a:cubicBezTo>
                      <a:pt x="9728" y="8815"/>
                      <a:pt x="9775" y="8753"/>
                      <a:pt x="9802" y="8683"/>
                    </a:cubicBezTo>
                    <a:cubicBezTo>
                      <a:pt x="9831" y="8612"/>
                      <a:pt x="9858" y="8560"/>
                      <a:pt x="9890" y="8521"/>
                    </a:cubicBezTo>
                    <a:cubicBezTo>
                      <a:pt x="9922" y="8501"/>
                      <a:pt x="9951" y="8460"/>
                      <a:pt x="9983" y="8380"/>
                    </a:cubicBezTo>
                    <a:lnTo>
                      <a:pt x="10008" y="8380"/>
                    </a:lnTo>
                    <a:lnTo>
                      <a:pt x="10008" y="8607"/>
                    </a:lnTo>
                    <a:cubicBezTo>
                      <a:pt x="10008" y="8680"/>
                      <a:pt x="10003" y="8756"/>
                      <a:pt x="9995" y="8839"/>
                    </a:cubicBezTo>
                    <a:cubicBezTo>
                      <a:pt x="9988" y="8918"/>
                      <a:pt x="9983" y="9003"/>
                      <a:pt x="9983" y="9100"/>
                    </a:cubicBezTo>
                    <a:lnTo>
                      <a:pt x="9983" y="13078"/>
                    </a:lnTo>
                    <a:lnTo>
                      <a:pt x="8355" y="13078"/>
                    </a:lnTo>
                    <a:lnTo>
                      <a:pt x="8355" y="14890"/>
                    </a:lnTo>
                    <a:lnTo>
                      <a:pt x="13489" y="14890"/>
                    </a:lnTo>
                    <a:lnTo>
                      <a:pt x="13489" y="13078"/>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19" name="AutoShape 38"/>
              <p:cNvSpPr/>
              <p:nvPr/>
            </p:nvSpPr>
            <p:spPr bwMode="auto">
              <a:xfrm>
                <a:off x="6581526" y="6337945"/>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20" name="AutoShape 39"/>
              <p:cNvSpPr/>
              <p:nvPr/>
            </p:nvSpPr>
            <p:spPr bwMode="auto">
              <a:xfrm>
                <a:off x="7061768" y="6333129"/>
                <a:ext cx="204978" cy="199878"/>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21" name="AutoShape 40"/>
              <p:cNvSpPr/>
              <p:nvPr/>
            </p:nvSpPr>
            <p:spPr bwMode="auto">
              <a:xfrm>
                <a:off x="7542010" y="6333129"/>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6"/>
                      <a:pt x="20201" y="5279"/>
                      <a:pt x="20760" y="6590"/>
                    </a:cubicBezTo>
                    <a:cubicBezTo>
                      <a:pt x="21317" y="7903"/>
                      <a:pt x="21599" y="9306"/>
                      <a:pt x="21599" y="10800"/>
                    </a:cubicBezTo>
                    <a:cubicBezTo>
                      <a:pt x="21599" y="12296"/>
                      <a:pt x="21317" y="13699"/>
                      <a:pt x="20760" y="15009"/>
                    </a:cubicBezTo>
                    <a:cubicBezTo>
                      <a:pt x="20201" y="16322"/>
                      <a:pt x="19430" y="17466"/>
                      <a:pt x="18449" y="18443"/>
                    </a:cubicBezTo>
                    <a:cubicBezTo>
                      <a:pt x="17463" y="19423"/>
                      <a:pt x="16319" y="20191"/>
                      <a:pt x="15011" y="20752"/>
                    </a:cubicBezTo>
                    <a:cubicBezTo>
                      <a:pt x="13705" y="21320"/>
                      <a:pt x="12301" y="21599"/>
                      <a:pt x="10807" y="21599"/>
                    </a:cubicBezTo>
                    <a:cubicBezTo>
                      <a:pt x="9309" y="21599"/>
                      <a:pt x="7905" y="21320"/>
                      <a:pt x="6594" y="20752"/>
                    </a:cubicBezTo>
                    <a:cubicBezTo>
                      <a:pt x="5280" y="20191"/>
                      <a:pt x="4136" y="19423"/>
                      <a:pt x="3158" y="18443"/>
                    </a:cubicBezTo>
                    <a:cubicBezTo>
                      <a:pt x="2178" y="17466"/>
                      <a:pt x="1409" y="16322"/>
                      <a:pt x="847" y="15009"/>
                    </a:cubicBezTo>
                    <a:cubicBezTo>
                      <a:pt x="282" y="13699"/>
                      <a:pt x="0" y="12296"/>
                      <a:pt x="0" y="10800"/>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0807" y="18355"/>
                    </a:moveTo>
                    <a:cubicBezTo>
                      <a:pt x="11860" y="18355"/>
                      <a:pt x="12844" y="18158"/>
                      <a:pt x="13756" y="17762"/>
                    </a:cubicBezTo>
                    <a:cubicBezTo>
                      <a:pt x="14666" y="17364"/>
                      <a:pt x="15463" y="16825"/>
                      <a:pt x="16147" y="16139"/>
                    </a:cubicBezTo>
                    <a:cubicBezTo>
                      <a:pt x="16836" y="15453"/>
                      <a:pt x="17378" y="14656"/>
                      <a:pt x="17774" y="13747"/>
                    </a:cubicBezTo>
                    <a:cubicBezTo>
                      <a:pt x="18169" y="12838"/>
                      <a:pt x="18367" y="11853"/>
                      <a:pt x="18367" y="10799"/>
                    </a:cubicBezTo>
                    <a:cubicBezTo>
                      <a:pt x="18367" y="9746"/>
                      <a:pt x="18169" y="8764"/>
                      <a:pt x="17774" y="7852"/>
                    </a:cubicBezTo>
                    <a:cubicBezTo>
                      <a:pt x="17376" y="6942"/>
                      <a:pt x="16836" y="6146"/>
                      <a:pt x="16147" y="5460"/>
                    </a:cubicBezTo>
                    <a:cubicBezTo>
                      <a:pt x="15466" y="4774"/>
                      <a:pt x="14666" y="4235"/>
                      <a:pt x="13748" y="3839"/>
                    </a:cubicBezTo>
                    <a:cubicBezTo>
                      <a:pt x="12832" y="3444"/>
                      <a:pt x="11852" y="3244"/>
                      <a:pt x="10807" y="3244"/>
                    </a:cubicBezTo>
                    <a:cubicBezTo>
                      <a:pt x="9753" y="3244"/>
                      <a:pt x="8764" y="3444"/>
                      <a:pt x="7851" y="3839"/>
                    </a:cubicBezTo>
                    <a:cubicBezTo>
                      <a:pt x="6936" y="4235"/>
                      <a:pt x="6139" y="4774"/>
                      <a:pt x="5455" y="5460"/>
                    </a:cubicBezTo>
                    <a:cubicBezTo>
                      <a:pt x="4772" y="6146"/>
                      <a:pt x="4235" y="6942"/>
                      <a:pt x="3839" y="7852"/>
                    </a:cubicBezTo>
                    <a:cubicBezTo>
                      <a:pt x="3444" y="8764"/>
                      <a:pt x="3246" y="9746"/>
                      <a:pt x="3246" y="10799"/>
                    </a:cubicBezTo>
                    <a:cubicBezTo>
                      <a:pt x="3246" y="11853"/>
                      <a:pt x="3444" y="12838"/>
                      <a:pt x="3839" y="13747"/>
                    </a:cubicBezTo>
                    <a:cubicBezTo>
                      <a:pt x="4238" y="14656"/>
                      <a:pt x="4774" y="15453"/>
                      <a:pt x="5455" y="16139"/>
                    </a:cubicBezTo>
                    <a:cubicBezTo>
                      <a:pt x="6136" y="16825"/>
                      <a:pt x="6933" y="17364"/>
                      <a:pt x="7851" y="17762"/>
                    </a:cubicBezTo>
                    <a:cubicBezTo>
                      <a:pt x="8764" y="18160"/>
                      <a:pt x="9753" y="18355"/>
                      <a:pt x="10807" y="18355"/>
                    </a:cubicBezTo>
                    <a:moveTo>
                      <a:pt x="14674" y="7397"/>
                    </a:moveTo>
                    <a:cubicBezTo>
                      <a:pt x="14765" y="7307"/>
                      <a:pt x="14889" y="7262"/>
                      <a:pt x="15047" y="7262"/>
                    </a:cubicBezTo>
                    <a:cubicBezTo>
                      <a:pt x="15206" y="7262"/>
                      <a:pt x="15333" y="7307"/>
                      <a:pt x="15432" y="7397"/>
                    </a:cubicBezTo>
                    <a:lnTo>
                      <a:pt x="16972" y="8950"/>
                    </a:lnTo>
                    <a:cubicBezTo>
                      <a:pt x="17065" y="9040"/>
                      <a:pt x="17113" y="9165"/>
                      <a:pt x="17118" y="9323"/>
                    </a:cubicBezTo>
                    <a:cubicBezTo>
                      <a:pt x="17121" y="9478"/>
                      <a:pt x="17073" y="9605"/>
                      <a:pt x="16972" y="9693"/>
                    </a:cubicBezTo>
                    <a:lnTo>
                      <a:pt x="11442" y="15235"/>
                    </a:lnTo>
                    <a:cubicBezTo>
                      <a:pt x="11335" y="15343"/>
                      <a:pt x="11188" y="15436"/>
                      <a:pt x="11004" y="15506"/>
                    </a:cubicBezTo>
                    <a:cubicBezTo>
                      <a:pt x="10821" y="15577"/>
                      <a:pt x="10651" y="15614"/>
                      <a:pt x="10496" y="15614"/>
                    </a:cubicBezTo>
                    <a:lnTo>
                      <a:pt x="8953" y="15614"/>
                    </a:lnTo>
                    <a:cubicBezTo>
                      <a:pt x="8809" y="15614"/>
                      <a:pt x="8645" y="15577"/>
                      <a:pt x="8453" y="15506"/>
                    </a:cubicBezTo>
                    <a:cubicBezTo>
                      <a:pt x="8261" y="15436"/>
                      <a:pt x="8114" y="15343"/>
                      <a:pt x="8007" y="15235"/>
                    </a:cubicBezTo>
                    <a:lnTo>
                      <a:pt x="4627" y="11855"/>
                    </a:lnTo>
                    <a:cubicBezTo>
                      <a:pt x="4537" y="11768"/>
                      <a:pt x="4492" y="11644"/>
                      <a:pt x="4492" y="11486"/>
                    </a:cubicBezTo>
                    <a:cubicBezTo>
                      <a:pt x="4492" y="11327"/>
                      <a:pt x="4537" y="11206"/>
                      <a:pt x="4627" y="11113"/>
                    </a:cubicBezTo>
                    <a:lnTo>
                      <a:pt x="6181" y="9560"/>
                    </a:lnTo>
                    <a:cubicBezTo>
                      <a:pt x="6272" y="9467"/>
                      <a:pt x="6396" y="9424"/>
                      <a:pt x="6554" y="9424"/>
                    </a:cubicBezTo>
                    <a:cubicBezTo>
                      <a:pt x="6713" y="9424"/>
                      <a:pt x="6837" y="9467"/>
                      <a:pt x="6927" y="9560"/>
                    </a:cubicBezTo>
                    <a:lnTo>
                      <a:pt x="9337" y="11994"/>
                    </a:lnTo>
                    <a:cubicBezTo>
                      <a:pt x="9597" y="12217"/>
                      <a:pt x="9860" y="12217"/>
                      <a:pt x="10120" y="11994"/>
                    </a:cubicBezTo>
                    <a:lnTo>
                      <a:pt x="14674" y="7397"/>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22" name="AutoShape 41"/>
              <p:cNvSpPr/>
              <p:nvPr/>
            </p:nvSpPr>
            <p:spPr bwMode="auto">
              <a:xfrm>
                <a:off x="8022252" y="6333129"/>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23" name="AutoShape 42"/>
              <p:cNvSpPr/>
              <p:nvPr/>
            </p:nvSpPr>
            <p:spPr bwMode="auto">
              <a:xfrm>
                <a:off x="4110550" y="6328272"/>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55" y="7482"/>
                    </a:moveTo>
                    <a:lnTo>
                      <a:pt x="5879" y="19672"/>
                    </a:lnTo>
                    <a:lnTo>
                      <a:pt x="0" y="21599"/>
                    </a:lnTo>
                    <a:lnTo>
                      <a:pt x="1929" y="15721"/>
                    </a:lnTo>
                    <a:lnTo>
                      <a:pt x="14117" y="3542"/>
                    </a:lnTo>
                    <a:lnTo>
                      <a:pt x="18055" y="7482"/>
                    </a:lnTo>
                    <a:close/>
                    <a:moveTo>
                      <a:pt x="14484" y="6483"/>
                    </a:moveTo>
                    <a:cubicBezTo>
                      <a:pt x="14672" y="6295"/>
                      <a:pt x="14672" y="6092"/>
                      <a:pt x="14484" y="5878"/>
                    </a:cubicBezTo>
                    <a:cubicBezTo>
                      <a:pt x="14393" y="5784"/>
                      <a:pt x="14287" y="5737"/>
                      <a:pt x="14169" y="5737"/>
                    </a:cubicBezTo>
                    <a:cubicBezTo>
                      <a:pt x="14052" y="5737"/>
                      <a:pt x="13958" y="5784"/>
                      <a:pt x="13882" y="5878"/>
                    </a:cubicBezTo>
                    <a:lnTo>
                      <a:pt x="4179" y="15554"/>
                    </a:lnTo>
                    <a:cubicBezTo>
                      <a:pt x="4085" y="15648"/>
                      <a:pt x="4035" y="15751"/>
                      <a:pt x="4035" y="15868"/>
                    </a:cubicBezTo>
                    <a:cubicBezTo>
                      <a:pt x="4035" y="15986"/>
                      <a:pt x="4085" y="16092"/>
                      <a:pt x="4179" y="16186"/>
                    </a:cubicBezTo>
                    <a:cubicBezTo>
                      <a:pt x="4252" y="16262"/>
                      <a:pt x="4358" y="16297"/>
                      <a:pt x="4487" y="16297"/>
                    </a:cubicBezTo>
                    <a:cubicBezTo>
                      <a:pt x="4598" y="16297"/>
                      <a:pt x="4695" y="16262"/>
                      <a:pt x="4784" y="16186"/>
                    </a:cubicBezTo>
                    <a:lnTo>
                      <a:pt x="14484" y="6483"/>
                    </a:lnTo>
                    <a:close/>
                    <a:moveTo>
                      <a:pt x="21106" y="2068"/>
                    </a:moveTo>
                    <a:cubicBezTo>
                      <a:pt x="21435" y="2394"/>
                      <a:pt x="21599" y="2790"/>
                      <a:pt x="21599" y="3254"/>
                    </a:cubicBezTo>
                    <a:cubicBezTo>
                      <a:pt x="21599" y="3721"/>
                      <a:pt x="21435" y="4109"/>
                      <a:pt x="21106" y="4429"/>
                    </a:cubicBezTo>
                    <a:lnTo>
                      <a:pt x="19435" y="6101"/>
                    </a:lnTo>
                    <a:lnTo>
                      <a:pt x="15497" y="2165"/>
                    </a:lnTo>
                    <a:lnTo>
                      <a:pt x="17171" y="490"/>
                    </a:lnTo>
                    <a:cubicBezTo>
                      <a:pt x="17494" y="164"/>
                      <a:pt x="17890" y="0"/>
                      <a:pt x="18348" y="0"/>
                    </a:cubicBezTo>
                    <a:cubicBezTo>
                      <a:pt x="18807" y="0"/>
                      <a:pt x="19203" y="164"/>
                      <a:pt x="19529" y="490"/>
                    </a:cubicBezTo>
                    <a:lnTo>
                      <a:pt x="20331" y="1266"/>
                    </a:lnTo>
                    <a:lnTo>
                      <a:pt x="21106" y="2068"/>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24" name="AutoShape 43"/>
              <p:cNvSpPr/>
              <p:nvPr/>
            </p:nvSpPr>
            <p:spPr bwMode="auto">
              <a:xfrm>
                <a:off x="4591615" y="6327510"/>
                <a:ext cx="27392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25" name="AutoShape 44"/>
              <p:cNvSpPr/>
              <p:nvPr/>
            </p:nvSpPr>
            <p:spPr bwMode="auto">
              <a:xfrm>
                <a:off x="5140800" y="6328272"/>
                <a:ext cx="204978"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26" name="AutoShape 45"/>
              <p:cNvSpPr/>
              <p:nvPr/>
            </p:nvSpPr>
            <p:spPr bwMode="auto">
              <a:xfrm>
                <a:off x="5621042" y="6327510"/>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8" y="8467"/>
                    </a:moveTo>
                    <a:cubicBezTo>
                      <a:pt x="20642" y="8467"/>
                      <a:pt x="20953" y="8597"/>
                      <a:pt x="21212" y="8852"/>
                    </a:cubicBezTo>
                    <a:cubicBezTo>
                      <a:pt x="21470" y="9111"/>
                      <a:pt x="21599" y="9422"/>
                      <a:pt x="21599" y="9786"/>
                    </a:cubicBezTo>
                    <a:lnTo>
                      <a:pt x="21599" y="11813"/>
                    </a:lnTo>
                    <a:cubicBezTo>
                      <a:pt x="21599" y="12180"/>
                      <a:pt x="21470" y="12489"/>
                      <a:pt x="21212" y="12747"/>
                    </a:cubicBezTo>
                    <a:cubicBezTo>
                      <a:pt x="20953" y="13005"/>
                      <a:pt x="20642" y="13135"/>
                      <a:pt x="20278" y="13135"/>
                    </a:cubicBezTo>
                    <a:lnTo>
                      <a:pt x="13133" y="13135"/>
                    </a:lnTo>
                    <a:lnTo>
                      <a:pt x="13133" y="20251"/>
                    </a:lnTo>
                    <a:cubicBezTo>
                      <a:pt x="13133" y="20636"/>
                      <a:pt x="13004" y="20956"/>
                      <a:pt x="12746" y="21212"/>
                    </a:cubicBezTo>
                    <a:cubicBezTo>
                      <a:pt x="12487" y="21470"/>
                      <a:pt x="12176" y="21599"/>
                      <a:pt x="11811" y="21599"/>
                    </a:cubicBezTo>
                    <a:lnTo>
                      <a:pt x="9787" y="21599"/>
                    </a:lnTo>
                    <a:cubicBezTo>
                      <a:pt x="9423" y="21599"/>
                      <a:pt x="9112" y="21470"/>
                      <a:pt x="8853" y="21212"/>
                    </a:cubicBezTo>
                    <a:cubicBezTo>
                      <a:pt x="8592" y="20956"/>
                      <a:pt x="8466" y="20645"/>
                      <a:pt x="8466" y="20278"/>
                    </a:cubicBezTo>
                    <a:lnTo>
                      <a:pt x="8466" y="13135"/>
                    </a:lnTo>
                    <a:lnTo>
                      <a:pt x="1351" y="13135"/>
                    </a:lnTo>
                    <a:cubicBezTo>
                      <a:pt x="966" y="13135"/>
                      <a:pt x="646" y="13011"/>
                      <a:pt x="387" y="12762"/>
                    </a:cubicBezTo>
                    <a:cubicBezTo>
                      <a:pt x="129" y="12515"/>
                      <a:pt x="0" y="12198"/>
                      <a:pt x="0" y="11813"/>
                    </a:cubicBezTo>
                    <a:lnTo>
                      <a:pt x="0" y="9786"/>
                    </a:lnTo>
                    <a:cubicBezTo>
                      <a:pt x="0" y="9422"/>
                      <a:pt x="129" y="9114"/>
                      <a:pt x="387" y="8852"/>
                    </a:cubicBezTo>
                    <a:cubicBezTo>
                      <a:pt x="646" y="8597"/>
                      <a:pt x="954" y="8467"/>
                      <a:pt x="1321" y="8467"/>
                    </a:cubicBezTo>
                    <a:lnTo>
                      <a:pt x="8466" y="8467"/>
                    </a:lnTo>
                    <a:lnTo>
                      <a:pt x="8466" y="1351"/>
                    </a:lnTo>
                    <a:cubicBezTo>
                      <a:pt x="8466" y="966"/>
                      <a:pt x="8589" y="646"/>
                      <a:pt x="8839" y="387"/>
                    </a:cubicBezTo>
                    <a:cubicBezTo>
                      <a:pt x="9088" y="132"/>
                      <a:pt x="9403" y="0"/>
                      <a:pt x="9787" y="0"/>
                    </a:cubicBezTo>
                    <a:lnTo>
                      <a:pt x="11811" y="0"/>
                    </a:lnTo>
                    <a:cubicBezTo>
                      <a:pt x="12176" y="0"/>
                      <a:pt x="12487" y="132"/>
                      <a:pt x="12746" y="387"/>
                    </a:cubicBezTo>
                    <a:cubicBezTo>
                      <a:pt x="13004" y="646"/>
                      <a:pt x="13133" y="957"/>
                      <a:pt x="13133" y="1321"/>
                    </a:cubicBezTo>
                    <a:lnTo>
                      <a:pt x="13133" y="8467"/>
                    </a:lnTo>
                    <a:lnTo>
                      <a:pt x="20278" y="8467"/>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27" name="AutoShape 46"/>
              <p:cNvSpPr/>
              <p:nvPr/>
            </p:nvSpPr>
            <p:spPr bwMode="auto">
              <a:xfrm>
                <a:off x="6101284" y="6327510"/>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79"/>
                      <a:pt x="15011" y="847"/>
                    </a:cubicBezTo>
                    <a:cubicBezTo>
                      <a:pt x="16319" y="1408"/>
                      <a:pt x="17463" y="2176"/>
                      <a:pt x="18449" y="3156"/>
                    </a:cubicBezTo>
                    <a:cubicBezTo>
                      <a:pt x="19432" y="4136"/>
                      <a:pt x="20201" y="5279"/>
                      <a:pt x="20760" y="6590"/>
                    </a:cubicBezTo>
                    <a:cubicBezTo>
                      <a:pt x="21317" y="7903"/>
                      <a:pt x="21599" y="9306"/>
                      <a:pt x="21599" y="10799"/>
                    </a:cubicBezTo>
                    <a:cubicBezTo>
                      <a:pt x="21599" y="12296"/>
                      <a:pt x="21317" y="13699"/>
                      <a:pt x="20760" y="15009"/>
                    </a:cubicBezTo>
                    <a:cubicBezTo>
                      <a:pt x="20201" y="16322"/>
                      <a:pt x="19430" y="17466"/>
                      <a:pt x="18449" y="18443"/>
                    </a:cubicBezTo>
                    <a:cubicBezTo>
                      <a:pt x="17463" y="19422"/>
                      <a:pt x="16319" y="20191"/>
                      <a:pt x="15011" y="20755"/>
                    </a:cubicBezTo>
                    <a:cubicBezTo>
                      <a:pt x="13705" y="21320"/>
                      <a:pt x="12301" y="21599"/>
                      <a:pt x="10807" y="21599"/>
                    </a:cubicBezTo>
                    <a:cubicBezTo>
                      <a:pt x="9309" y="21599"/>
                      <a:pt x="7905" y="21320"/>
                      <a:pt x="6594" y="20755"/>
                    </a:cubicBezTo>
                    <a:cubicBezTo>
                      <a:pt x="5280" y="20191"/>
                      <a:pt x="4136" y="19423"/>
                      <a:pt x="3158" y="18443"/>
                    </a:cubicBezTo>
                    <a:cubicBezTo>
                      <a:pt x="2178" y="17466"/>
                      <a:pt x="1409" y="16322"/>
                      <a:pt x="847" y="15009"/>
                    </a:cubicBezTo>
                    <a:cubicBezTo>
                      <a:pt x="282" y="13699"/>
                      <a:pt x="0" y="12296"/>
                      <a:pt x="0" y="10799"/>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7042" y="9749"/>
                    </a:moveTo>
                    <a:cubicBezTo>
                      <a:pt x="17042" y="9622"/>
                      <a:pt x="16994" y="9518"/>
                      <a:pt x="16898" y="9433"/>
                    </a:cubicBezTo>
                    <a:cubicBezTo>
                      <a:pt x="16805" y="9345"/>
                      <a:pt x="16703" y="9303"/>
                      <a:pt x="16596" y="9303"/>
                    </a:cubicBezTo>
                    <a:lnTo>
                      <a:pt x="12349" y="9303"/>
                    </a:lnTo>
                    <a:lnTo>
                      <a:pt x="12349" y="4627"/>
                    </a:lnTo>
                    <a:cubicBezTo>
                      <a:pt x="12349" y="4328"/>
                      <a:pt x="12202" y="4184"/>
                      <a:pt x="11917" y="4192"/>
                    </a:cubicBezTo>
                    <a:lnTo>
                      <a:pt x="9699" y="4192"/>
                    </a:lnTo>
                    <a:cubicBezTo>
                      <a:pt x="9402" y="4192"/>
                      <a:pt x="9253" y="4336"/>
                      <a:pt x="9253" y="4627"/>
                    </a:cubicBezTo>
                    <a:lnTo>
                      <a:pt x="9253" y="9303"/>
                    </a:lnTo>
                    <a:lnTo>
                      <a:pt x="5020" y="9303"/>
                    </a:lnTo>
                    <a:cubicBezTo>
                      <a:pt x="4724" y="9303"/>
                      <a:pt x="4574" y="9453"/>
                      <a:pt x="4574" y="9749"/>
                    </a:cubicBezTo>
                    <a:lnTo>
                      <a:pt x="4574" y="11884"/>
                    </a:lnTo>
                    <a:cubicBezTo>
                      <a:pt x="4574" y="12180"/>
                      <a:pt x="4724" y="12330"/>
                      <a:pt x="5020" y="12330"/>
                    </a:cubicBezTo>
                    <a:lnTo>
                      <a:pt x="9253" y="12330"/>
                    </a:lnTo>
                    <a:lnTo>
                      <a:pt x="9253" y="16980"/>
                    </a:lnTo>
                    <a:cubicBezTo>
                      <a:pt x="9253" y="17277"/>
                      <a:pt x="9402" y="17424"/>
                      <a:pt x="9699" y="17412"/>
                    </a:cubicBezTo>
                    <a:lnTo>
                      <a:pt x="11917" y="17412"/>
                    </a:lnTo>
                    <a:cubicBezTo>
                      <a:pt x="12214" y="17412"/>
                      <a:pt x="12358" y="17268"/>
                      <a:pt x="12349" y="16980"/>
                    </a:cubicBezTo>
                    <a:lnTo>
                      <a:pt x="12349" y="12330"/>
                    </a:lnTo>
                    <a:lnTo>
                      <a:pt x="16596" y="12330"/>
                    </a:lnTo>
                    <a:cubicBezTo>
                      <a:pt x="16703" y="12330"/>
                      <a:pt x="16805" y="12287"/>
                      <a:pt x="16898" y="12200"/>
                    </a:cubicBezTo>
                    <a:cubicBezTo>
                      <a:pt x="16994" y="12118"/>
                      <a:pt x="17042" y="12011"/>
                      <a:pt x="17042" y="11884"/>
                    </a:cubicBezTo>
                    <a:lnTo>
                      <a:pt x="17042" y="974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28" name="AutoShape 47"/>
              <p:cNvSpPr/>
              <p:nvPr/>
            </p:nvSpPr>
            <p:spPr bwMode="auto">
              <a:xfrm>
                <a:off x="8503317" y="6333931"/>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16" y="12964"/>
                    </a:moveTo>
                    <a:cubicBezTo>
                      <a:pt x="19281" y="12964"/>
                      <a:pt x="19631" y="13046"/>
                      <a:pt x="19959" y="13217"/>
                    </a:cubicBezTo>
                    <a:cubicBezTo>
                      <a:pt x="20287" y="13387"/>
                      <a:pt x="20571" y="13616"/>
                      <a:pt x="20806" y="13904"/>
                    </a:cubicBezTo>
                    <a:cubicBezTo>
                      <a:pt x="21049" y="14198"/>
                      <a:pt x="21240" y="14539"/>
                      <a:pt x="21384" y="14932"/>
                    </a:cubicBezTo>
                    <a:cubicBezTo>
                      <a:pt x="21529" y="15329"/>
                      <a:pt x="21599" y="15743"/>
                      <a:pt x="21599" y="16183"/>
                    </a:cubicBezTo>
                    <a:lnTo>
                      <a:pt x="21599" y="21050"/>
                    </a:lnTo>
                    <a:cubicBezTo>
                      <a:pt x="21599" y="21414"/>
                      <a:pt x="21448" y="21599"/>
                      <a:pt x="21142" y="21599"/>
                    </a:cubicBezTo>
                    <a:lnTo>
                      <a:pt x="457" y="21599"/>
                    </a:lnTo>
                    <a:cubicBezTo>
                      <a:pt x="151" y="21599"/>
                      <a:pt x="0" y="21414"/>
                      <a:pt x="0" y="21050"/>
                    </a:cubicBezTo>
                    <a:lnTo>
                      <a:pt x="0" y="16183"/>
                    </a:lnTo>
                    <a:cubicBezTo>
                      <a:pt x="0" y="15743"/>
                      <a:pt x="70" y="15329"/>
                      <a:pt x="215" y="14932"/>
                    </a:cubicBezTo>
                    <a:cubicBezTo>
                      <a:pt x="362" y="14539"/>
                      <a:pt x="558" y="14198"/>
                      <a:pt x="800" y="13904"/>
                    </a:cubicBezTo>
                    <a:cubicBezTo>
                      <a:pt x="1047" y="13616"/>
                      <a:pt x="1336" y="13387"/>
                      <a:pt x="1664" y="13217"/>
                    </a:cubicBezTo>
                    <a:cubicBezTo>
                      <a:pt x="1992" y="13046"/>
                      <a:pt x="2337" y="12964"/>
                      <a:pt x="2707" y="12964"/>
                    </a:cubicBezTo>
                    <a:lnTo>
                      <a:pt x="18916" y="12964"/>
                    </a:lnTo>
                    <a:close/>
                    <a:moveTo>
                      <a:pt x="18459" y="18348"/>
                    </a:moveTo>
                    <a:cubicBezTo>
                      <a:pt x="18459" y="18198"/>
                      <a:pt x="18412" y="18069"/>
                      <a:pt x="18321" y="17963"/>
                    </a:cubicBezTo>
                    <a:cubicBezTo>
                      <a:pt x="18233" y="17855"/>
                      <a:pt x="18126" y="17802"/>
                      <a:pt x="17998" y="17802"/>
                    </a:cubicBezTo>
                    <a:lnTo>
                      <a:pt x="3596" y="17802"/>
                    </a:lnTo>
                    <a:cubicBezTo>
                      <a:pt x="3468" y="17802"/>
                      <a:pt x="3358" y="17852"/>
                      <a:pt x="3273" y="17954"/>
                    </a:cubicBezTo>
                    <a:cubicBezTo>
                      <a:pt x="3182" y="18057"/>
                      <a:pt x="3136" y="18189"/>
                      <a:pt x="3136" y="18348"/>
                    </a:cubicBezTo>
                    <a:lnTo>
                      <a:pt x="3136" y="18886"/>
                    </a:lnTo>
                    <a:cubicBezTo>
                      <a:pt x="3136" y="19032"/>
                      <a:pt x="3182" y="19156"/>
                      <a:pt x="3273" y="19259"/>
                    </a:cubicBezTo>
                    <a:cubicBezTo>
                      <a:pt x="3358" y="19356"/>
                      <a:pt x="3468" y="19403"/>
                      <a:pt x="3596" y="19403"/>
                    </a:cubicBezTo>
                    <a:lnTo>
                      <a:pt x="18001" y="19403"/>
                    </a:lnTo>
                    <a:cubicBezTo>
                      <a:pt x="18128" y="19403"/>
                      <a:pt x="18236" y="19358"/>
                      <a:pt x="18324" y="19265"/>
                    </a:cubicBezTo>
                    <a:cubicBezTo>
                      <a:pt x="18414" y="19168"/>
                      <a:pt x="18461" y="19041"/>
                      <a:pt x="18461" y="18886"/>
                    </a:cubicBezTo>
                    <a:lnTo>
                      <a:pt x="18461" y="18348"/>
                    </a:lnTo>
                    <a:close/>
                    <a:moveTo>
                      <a:pt x="18001" y="11346"/>
                    </a:moveTo>
                    <a:lnTo>
                      <a:pt x="3598" y="11346"/>
                    </a:lnTo>
                    <a:lnTo>
                      <a:pt x="3598" y="1069"/>
                    </a:lnTo>
                    <a:cubicBezTo>
                      <a:pt x="3598" y="781"/>
                      <a:pt x="3684" y="528"/>
                      <a:pt x="3860" y="314"/>
                    </a:cubicBezTo>
                    <a:cubicBezTo>
                      <a:pt x="4034" y="105"/>
                      <a:pt x="4252" y="0"/>
                      <a:pt x="4511" y="0"/>
                    </a:cubicBezTo>
                    <a:lnTo>
                      <a:pt x="12140" y="0"/>
                    </a:lnTo>
                    <a:lnTo>
                      <a:pt x="12140" y="5386"/>
                    </a:lnTo>
                    <a:cubicBezTo>
                      <a:pt x="12140" y="5845"/>
                      <a:pt x="12274" y="6235"/>
                      <a:pt x="12539" y="6550"/>
                    </a:cubicBezTo>
                    <a:cubicBezTo>
                      <a:pt x="12803" y="6873"/>
                      <a:pt x="13119" y="7031"/>
                      <a:pt x="13489" y="7031"/>
                    </a:cubicBezTo>
                    <a:lnTo>
                      <a:pt x="18001" y="7031"/>
                    </a:lnTo>
                    <a:lnTo>
                      <a:pt x="18001" y="11346"/>
                    </a:lnTo>
                    <a:close/>
                    <a:moveTo>
                      <a:pt x="18001" y="5386"/>
                    </a:moveTo>
                    <a:lnTo>
                      <a:pt x="13489" y="5386"/>
                    </a:lnTo>
                    <a:lnTo>
                      <a:pt x="13489" y="0"/>
                    </a:lnTo>
                    <a:lnTo>
                      <a:pt x="18001" y="5386"/>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29" name="AutoShape 48"/>
              <p:cNvSpPr/>
              <p:nvPr/>
            </p:nvSpPr>
            <p:spPr bwMode="auto">
              <a:xfrm>
                <a:off x="8983559" y="6333931"/>
                <a:ext cx="205801" cy="200681"/>
              </a:xfrm>
              <a:custGeom>
                <a:avLst/>
                <a:gdLst>
                  <a:gd name="T0" fmla="+- 0 10794 37"/>
                  <a:gd name="T1" fmla="*/ T0 w 21514"/>
                  <a:gd name="T2" fmla="+- 0 10805 11"/>
                  <a:gd name="T3" fmla="*/ 10805 h 21589"/>
                  <a:gd name="T4" fmla="+- 0 10794 37"/>
                  <a:gd name="T5" fmla="*/ T4 w 21514"/>
                  <a:gd name="T6" fmla="+- 0 10805 11"/>
                  <a:gd name="T7" fmla="*/ 10805 h 21589"/>
                  <a:gd name="T8" fmla="+- 0 10794 37"/>
                  <a:gd name="T9" fmla="*/ T8 w 21514"/>
                  <a:gd name="T10" fmla="+- 0 10805 11"/>
                  <a:gd name="T11" fmla="*/ 10805 h 21589"/>
                  <a:gd name="T12" fmla="+- 0 10794 37"/>
                  <a:gd name="T13" fmla="*/ T12 w 21514"/>
                  <a:gd name="T14" fmla="+- 0 10805 11"/>
                  <a:gd name="T15" fmla="*/ 10805 h 21589"/>
                </a:gdLst>
                <a:ahLst/>
                <a:cxnLst>
                  <a:cxn ang="0">
                    <a:pos x="T1" y="T3"/>
                  </a:cxn>
                  <a:cxn ang="0">
                    <a:pos x="T5" y="T7"/>
                  </a:cxn>
                  <a:cxn ang="0">
                    <a:pos x="T9" y="T11"/>
                  </a:cxn>
                  <a:cxn ang="0">
                    <a:pos x="T13" y="T15"/>
                  </a:cxn>
                </a:cxnLst>
                <a:rect l="0" t="0" r="r" b="b"/>
                <a:pathLst>
                  <a:path w="21514" h="21589">
                    <a:moveTo>
                      <a:pt x="21361" y="20641"/>
                    </a:moveTo>
                    <a:cubicBezTo>
                      <a:pt x="21548" y="20866"/>
                      <a:pt x="21562" y="21109"/>
                      <a:pt x="21408" y="21357"/>
                    </a:cubicBezTo>
                    <a:cubicBezTo>
                      <a:pt x="21319" y="21501"/>
                      <a:pt x="21195" y="21577"/>
                      <a:pt x="21038" y="21589"/>
                    </a:cubicBezTo>
                    <a:cubicBezTo>
                      <a:pt x="20963" y="21589"/>
                      <a:pt x="20895" y="21560"/>
                      <a:pt x="20836" y="21507"/>
                    </a:cubicBezTo>
                    <a:lnTo>
                      <a:pt x="15037" y="17552"/>
                    </a:lnTo>
                    <a:cubicBezTo>
                      <a:pt x="14487" y="18272"/>
                      <a:pt x="13903" y="18878"/>
                      <a:pt x="13294" y="19374"/>
                    </a:cubicBezTo>
                    <a:cubicBezTo>
                      <a:pt x="12685" y="19871"/>
                      <a:pt x="12081" y="20235"/>
                      <a:pt x="11482" y="20460"/>
                    </a:cubicBezTo>
                    <a:cubicBezTo>
                      <a:pt x="10887" y="20692"/>
                      <a:pt x="10320" y="20779"/>
                      <a:pt x="9786" y="20725"/>
                    </a:cubicBezTo>
                    <a:cubicBezTo>
                      <a:pt x="9249" y="20669"/>
                      <a:pt x="8774" y="20460"/>
                      <a:pt x="8355" y="20091"/>
                    </a:cubicBezTo>
                    <a:cubicBezTo>
                      <a:pt x="7788" y="19594"/>
                      <a:pt x="7432" y="18884"/>
                      <a:pt x="7291" y="17947"/>
                    </a:cubicBezTo>
                    <a:cubicBezTo>
                      <a:pt x="7148" y="17016"/>
                      <a:pt x="7181" y="15992"/>
                      <a:pt x="7392" y="14861"/>
                    </a:cubicBezTo>
                    <a:lnTo>
                      <a:pt x="3996" y="11855"/>
                    </a:lnTo>
                    <a:cubicBezTo>
                      <a:pt x="3427" y="12151"/>
                      <a:pt x="2883" y="12295"/>
                      <a:pt x="2366" y="12283"/>
                    </a:cubicBezTo>
                    <a:cubicBezTo>
                      <a:pt x="1843" y="12278"/>
                      <a:pt x="1387" y="12097"/>
                      <a:pt x="991" y="11745"/>
                    </a:cubicBezTo>
                    <a:cubicBezTo>
                      <a:pt x="609" y="11392"/>
                      <a:pt x="340" y="10924"/>
                      <a:pt x="178" y="10334"/>
                    </a:cubicBezTo>
                    <a:cubicBezTo>
                      <a:pt x="16" y="9745"/>
                      <a:pt x="-37" y="9085"/>
                      <a:pt x="26" y="8346"/>
                    </a:cubicBezTo>
                    <a:cubicBezTo>
                      <a:pt x="87" y="7607"/>
                      <a:pt x="253" y="6831"/>
                      <a:pt x="532" y="6022"/>
                    </a:cubicBezTo>
                    <a:cubicBezTo>
                      <a:pt x="808" y="5212"/>
                      <a:pt x="1180" y="4417"/>
                      <a:pt x="1654" y="3647"/>
                    </a:cubicBezTo>
                    <a:cubicBezTo>
                      <a:pt x="2124" y="2868"/>
                      <a:pt x="2644" y="2208"/>
                      <a:pt x="3214" y="1653"/>
                    </a:cubicBezTo>
                    <a:cubicBezTo>
                      <a:pt x="3780" y="1100"/>
                      <a:pt x="4347" y="682"/>
                      <a:pt x="4919" y="400"/>
                    </a:cubicBezTo>
                    <a:cubicBezTo>
                      <a:pt x="5485" y="127"/>
                      <a:pt x="6031" y="-11"/>
                      <a:pt x="6549" y="0"/>
                    </a:cubicBezTo>
                    <a:cubicBezTo>
                      <a:pt x="7069" y="5"/>
                      <a:pt x="7523" y="186"/>
                      <a:pt x="7912" y="539"/>
                    </a:cubicBezTo>
                    <a:cubicBezTo>
                      <a:pt x="8308" y="908"/>
                      <a:pt x="8582" y="1393"/>
                      <a:pt x="8736" y="1988"/>
                    </a:cubicBezTo>
                    <a:cubicBezTo>
                      <a:pt x="8889" y="2589"/>
                      <a:pt x="8936" y="3255"/>
                      <a:pt x="8877" y="3994"/>
                    </a:cubicBezTo>
                    <a:lnTo>
                      <a:pt x="12252" y="7034"/>
                    </a:lnTo>
                    <a:cubicBezTo>
                      <a:pt x="13081" y="6467"/>
                      <a:pt x="13885" y="6137"/>
                      <a:pt x="14662" y="6047"/>
                    </a:cubicBezTo>
                    <a:cubicBezTo>
                      <a:pt x="15440" y="5960"/>
                      <a:pt x="16112" y="6168"/>
                      <a:pt x="16679" y="6682"/>
                    </a:cubicBezTo>
                    <a:cubicBezTo>
                      <a:pt x="17091" y="7051"/>
                      <a:pt x="17391" y="7542"/>
                      <a:pt x="17583" y="8148"/>
                    </a:cubicBezTo>
                    <a:cubicBezTo>
                      <a:pt x="17773" y="8752"/>
                      <a:pt x="17859" y="9432"/>
                      <a:pt x="17845" y="10179"/>
                    </a:cubicBezTo>
                    <a:cubicBezTo>
                      <a:pt x="17829" y="10929"/>
                      <a:pt x="17717" y="11722"/>
                      <a:pt x="17503" y="12571"/>
                    </a:cubicBezTo>
                    <a:cubicBezTo>
                      <a:pt x="17290" y="13414"/>
                      <a:pt x="16979" y="14263"/>
                      <a:pt x="16569" y="15110"/>
                    </a:cubicBezTo>
                    <a:lnTo>
                      <a:pt x="21361" y="20641"/>
                    </a:lnTo>
                    <a:close/>
                    <a:moveTo>
                      <a:pt x="2087" y="9948"/>
                    </a:moveTo>
                    <a:cubicBezTo>
                      <a:pt x="2244" y="10075"/>
                      <a:pt x="2431" y="10143"/>
                      <a:pt x="2649" y="10143"/>
                    </a:cubicBezTo>
                    <a:cubicBezTo>
                      <a:pt x="2881" y="10143"/>
                      <a:pt x="3125" y="10058"/>
                      <a:pt x="3382" y="9906"/>
                    </a:cubicBezTo>
                    <a:cubicBezTo>
                      <a:pt x="3637" y="9745"/>
                      <a:pt x="3907" y="9536"/>
                      <a:pt x="4183" y="9282"/>
                    </a:cubicBezTo>
                    <a:cubicBezTo>
                      <a:pt x="4460" y="9023"/>
                      <a:pt x="4731" y="8727"/>
                      <a:pt x="4998" y="8385"/>
                    </a:cubicBezTo>
                    <a:cubicBezTo>
                      <a:pt x="5263" y="8041"/>
                      <a:pt x="5511" y="7683"/>
                      <a:pt x="5743" y="7316"/>
                    </a:cubicBezTo>
                    <a:cubicBezTo>
                      <a:pt x="5813" y="7189"/>
                      <a:pt x="5844" y="7051"/>
                      <a:pt x="5820" y="6902"/>
                    </a:cubicBezTo>
                    <a:cubicBezTo>
                      <a:pt x="5797" y="6758"/>
                      <a:pt x="5743" y="6637"/>
                      <a:pt x="5652" y="6549"/>
                    </a:cubicBezTo>
                    <a:cubicBezTo>
                      <a:pt x="5549" y="6456"/>
                      <a:pt x="5434" y="6417"/>
                      <a:pt x="5310" y="6434"/>
                    </a:cubicBezTo>
                    <a:cubicBezTo>
                      <a:pt x="5186" y="6445"/>
                      <a:pt x="5083" y="6521"/>
                      <a:pt x="5001" y="6654"/>
                    </a:cubicBezTo>
                    <a:cubicBezTo>
                      <a:pt x="4417" y="7590"/>
                      <a:pt x="3902" y="8236"/>
                      <a:pt x="3455" y="8588"/>
                    </a:cubicBezTo>
                    <a:cubicBezTo>
                      <a:pt x="3005" y="8935"/>
                      <a:pt x="2736" y="9093"/>
                      <a:pt x="2647" y="9057"/>
                    </a:cubicBezTo>
                    <a:cubicBezTo>
                      <a:pt x="2541" y="8969"/>
                      <a:pt x="2424" y="8935"/>
                      <a:pt x="2298" y="8964"/>
                    </a:cubicBezTo>
                    <a:cubicBezTo>
                      <a:pt x="2171" y="8989"/>
                      <a:pt x="2070" y="9057"/>
                      <a:pt x="1996" y="9167"/>
                    </a:cubicBezTo>
                    <a:cubicBezTo>
                      <a:pt x="1923" y="9294"/>
                      <a:pt x="1895" y="9432"/>
                      <a:pt x="1918" y="9578"/>
                    </a:cubicBezTo>
                    <a:cubicBezTo>
                      <a:pt x="1942" y="9728"/>
                      <a:pt x="1998" y="9849"/>
                      <a:pt x="2087" y="9948"/>
                    </a:cubicBezTo>
                    <a:moveTo>
                      <a:pt x="9299" y="14647"/>
                    </a:moveTo>
                    <a:cubicBezTo>
                      <a:pt x="9357" y="14720"/>
                      <a:pt x="9444" y="14757"/>
                      <a:pt x="9554" y="14757"/>
                    </a:cubicBezTo>
                    <a:cubicBezTo>
                      <a:pt x="9704" y="14757"/>
                      <a:pt x="9828" y="14681"/>
                      <a:pt x="9924" y="14526"/>
                    </a:cubicBezTo>
                    <a:cubicBezTo>
                      <a:pt x="9999" y="14399"/>
                      <a:pt x="10029" y="14266"/>
                      <a:pt x="10011" y="14131"/>
                    </a:cubicBezTo>
                    <a:cubicBezTo>
                      <a:pt x="9999" y="13993"/>
                      <a:pt x="9940" y="13877"/>
                      <a:pt x="9835" y="13784"/>
                    </a:cubicBezTo>
                    <a:lnTo>
                      <a:pt x="5945" y="10301"/>
                    </a:lnTo>
                    <a:cubicBezTo>
                      <a:pt x="5825" y="10428"/>
                      <a:pt x="5701" y="10549"/>
                      <a:pt x="5579" y="10670"/>
                    </a:cubicBezTo>
                    <a:cubicBezTo>
                      <a:pt x="5457" y="10791"/>
                      <a:pt x="5333" y="10901"/>
                      <a:pt x="5216" y="10989"/>
                    </a:cubicBezTo>
                    <a:lnTo>
                      <a:pt x="9299" y="14647"/>
                    </a:lnTo>
                    <a:close/>
                    <a:moveTo>
                      <a:pt x="14353" y="15028"/>
                    </a:moveTo>
                    <a:cubicBezTo>
                      <a:pt x="14428" y="14918"/>
                      <a:pt x="14459" y="14791"/>
                      <a:pt x="14444" y="14641"/>
                    </a:cubicBezTo>
                    <a:cubicBezTo>
                      <a:pt x="14428" y="14495"/>
                      <a:pt x="14370" y="14373"/>
                      <a:pt x="14264" y="14283"/>
                    </a:cubicBezTo>
                    <a:cubicBezTo>
                      <a:pt x="14175" y="14196"/>
                      <a:pt x="14067" y="14156"/>
                      <a:pt x="13943" y="14173"/>
                    </a:cubicBezTo>
                    <a:cubicBezTo>
                      <a:pt x="13821" y="14196"/>
                      <a:pt x="13718" y="14266"/>
                      <a:pt x="13648" y="14393"/>
                    </a:cubicBezTo>
                    <a:cubicBezTo>
                      <a:pt x="13266" y="15005"/>
                      <a:pt x="12882" y="15530"/>
                      <a:pt x="12498" y="15959"/>
                    </a:cubicBezTo>
                    <a:cubicBezTo>
                      <a:pt x="12114" y="16387"/>
                      <a:pt x="11758" y="16731"/>
                      <a:pt x="11428" y="16977"/>
                    </a:cubicBezTo>
                    <a:cubicBezTo>
                      <a:pt x="11097" y="17225"/>
                      <a:pt x="10807" y="17386"/>
                      <a:pt x="10554" y="17462"/>
                    </a:cubicBezTo>
                    <a:cubicBezTo>
                      <a:pt x="10299" y="17541"/>
                      <a:pt x="10118" y="17518"/>
                      <a:pt x="10013" y="17403"/>
                    </a:cubicBezTo>
                    <a:cubicBezTo>
                      <a:pt x="9910" y="17315"/>
                      <a:pt x="9800" y="17281"/>
                      <a:pt x="9685" y="17310"/>
                    </a:cubicBezTo>
                    <a:cubicBezTo>
                      <a:pt x="9568" y="17335"/>
                      <a:pt x="9472" y="17420"/>
                      <a:pt x="9399" y="17552"/>
                    </a:cubicBezTo>
                    <a:cubicBezTo>
                      <a:pt x="9324" y="17662"/>
                      <a:pt x="9292" y="17789"/>
                      <a:pt x="9303" y="17936"/>
                    </a:cubicBezTo>
                    <a:cubicBezTo>
                      <a:pt x="9315" y="18085"/>
                      <a:pt x="9376" y="18207"/>
                      <a:pt x="9488" y="18294"/>
                    </a:cubicBezTo>
                    <a:cubicBezTo>
                      <a:pt x="9706" y="18503"/>
                      <a:pt x="9961" y="18604"/>
                      <a:pt x="10261" y="18604"/>
                    </a:cubicBezTo>
                    <a:cubicBezTo>
                      <a:pt x="10568" y="18604"/>
                      <a:pt x="10898" y="18508"/>
                      <a:pt x="11254" y="18317"/>
                    </a:cubicBezTo>
                    <a:cubicBezTo>
                      <a:pt x="11610" y="18125"/>
                      <a:pt x="11964" y="17865"/>
                      <a:pt x="12325" y="17541"/>
                    </a:cubicBezTo>
                    <a:cubicBezTo>
                      <a:pt x="12683" y="17214"/>
                      <a:pt x="13034" y="16836"/>
                      <a:pt x="13379" y="16399"/>
                    </a:cubicBezTo>
                    <a:cubicBezTo>
                      <a:pt x="13721" y="15959"/>
                      <a:pt x="14046" y="15502"/>
                      <a:pt x="14353" y="15028"/>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30" name="AutoShape 95"/>
              <p:cNvSpPr/>
              <p:nvPr/>
            </p:nvSpPr>
            <p:spPr bwMode="auto">
              <a:xfrm>
                <a:off x="2187113" y="633232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2" y="0"/>
                    </a:moveTo>
                    <a:cubicBezTo>
                      <a:pt x="16156" y="0"/>
                      <a:pt x="16975" y="198"/>
                      <a:pt x="17745" y="593"/>
                    </a:cubicBezTo>
                    <a:cubicBezTo>
                      <a:pt x="18516" y="987"/>
                      <a:pt x="19185" y="1531"/>
                      <a:pt x="19756" y="2219"/>
                    </a:cubicBezTo>
                    <a:cubicBezTo>
                      <a:pt x="20325" y="2908"/>
                      <a:pt x="20776" y="3714"/>
                      <a:pt x="21107" y="4641"/>
                    </a:cubicBezTo>
                    <a:cubicBezTo>
                      <a:pt x="21434" y="5562"/>
                      <a:pt x="21599" y="6538"/>
                      <a:pt x="21599" y="7566"/>
                    </a:cubicBezTo>
                    <a:lnTo>
                      <a:pt x="21599" y="9662"/>
                    </a:lnTo>
                    <a:cubicBezTo>
                      <a:pt x="21599" y="9965"/>
                      <a:pt x="21516" y="10221"/>
                      <a:pt x="21340" y="10428"/>
                    </a:cubicBezTo>
                    <a:cubicBezTo>
                      <a:pt x="21168" y="10635"/>
                      <a:pt x="20956" y="10736"/>
                      <a:pt x="20704" y="10736"/>
                    </a:cubicBezTo>
                    <a:lnTo>
                      <a:pt x="19785" y="10736"/>
                    </a:lnTo>
                    <a:cubicBezTo>
                      <a:pt x="19531" y="10736"/>
                      <a:pt x="19322" y="10632"/>
                      <a:pt x="19152" y="10422"/>
                    </a:cubicBezTo>
                    <a:cubicBezTo>
                      <a:pt x="18984" y="10209"/>
                      <a:pt x="18900" y="9956"/>
                      <a:pt x="18900" y="9662"/>
                    </a:cubicBezTo>
                    <a:lnTo>
                      <a:pt x="18900" y="7566"/>
                    </a:lnTo>
                    <a:cubicBezTo>
                      <a:pt x="18900" y="6961"/>
                      <a:pt x="18806" y="6394"/>
                      <a:pt x="18614" y="5870"/>
                    </a:cubicBezTo>
                    <a:cubicBezTo>
                      <a:pt x="18422" y="5349"/>
                      <a:pt x="18163" y="4894"/>
                      <a:pt x="17844" y="4508"/>
                    </a:cubicBezTo>
                    <a:cubicBezTo>
                      <a:pt x="17522" y="4123"/>
                      <a:pt x="17140" y="3817"/>
                      <a:pt x="16706" y="3593"/>
                    </a:cubicBezTo>
                    <a:cubicBezTo>
                      <a:pt x="16269" y="3365"/>
                      <a:pt x="15796" y="3253"/>
                      <a:pt x="15292" y="3253"/>
                    </a:cubicBezTo>
                    <a:cubicBezTo>
                      <a:pt x="14788" y="3253"/>
                      <a:pt x="14320" y="3365"/>
                      <a:pt x="13891" y="3593"/>
                    </a:cubicBezTo>
                    <a:cubicBezTo>
                      <a:pt x="13461" y="3817"/>
                      <a:pt x="13082" y="4123"/>
                      <a:pt x="12753" y="4508"/>
                    </a:cubicBezTo>
                    <a:cubicBezTo>
                      <a:pt x="12422" y="4894"/>
                      <a:pt x="12165" y="5352"/>
                      <a:pt x="11978" y="5876"/>
                    </a:cubicBezTo>
                    <a:cubicBezTo>
                      <a:pt x="11788" y="6406"/>
                      <a:pt x="11695" y="6970"/>
                      <a:pt x="11695" y="7566"/>
                    </a:cubicBezTo>
                    <a:lnTo>
                      <a:pt x="11695" y="9717"/>
                    </a:lnTo>
                    <a:lnTo>
                      <a:pt x="13063" y="9717"/>
                    </a:lnTo>
                    <a:cubicBezTo>
                      <a:pt x="13423" y="9717"/>
                      <a:pt x="13735" y="9875"/>
                      <a:pt x="14001" y="10192"/>
                    </a:cubicBezTo>
                    <a:cubicBezTo>
                      <a:pt x="14263" y="10511"/>
                      <a:pt x="14395" y="10900"/>
                      <a:pt x="14395" y="11358"/>
                    </a:cubicBezTo>
                    <a:lnTo>
                      <a:pt x="14395" y="19987"/>
                    </a:lnTo>
                    <a:cubicBezTo>
                      <a:pt x="14395" y="20419"/>
                      <a:pt x="14263" y="20796"/>
                      <a:pt x="14001" y="21116"/>
                    </a:cubicBezTo>
                    <a:cubicBezTo>
                      <a:pt x="13735" y="21438"/>
                      <a:pt x="13423" y="21599"/>
                      <a:pt x="13063" y="21599"/>
                    </a:cubicBezTo>
                    <a:lnTo>
                      <a:pt x="1343" y="21599"/>
                    </a:lnTo>
                    <a:cubicBezTo>
                      <a:pt x="983" y="21599"/>
                      <a:pt x="669" y="21438"/>
                      <a:pt x="403" y="21116"/>
                    </a:cubicBezTo>
                    <a:cubicBezTo>
                      <a:pt x="134" y="20796"/>
                      <a:pt x="0" y="20419"/>
                      <a:pt x="0" y="19987"/>
                    </a:cubicBezTo>
                    <a:lnTo>
                      <a:pt x="0" y="11358"/>
                    </a:lnTo>
                    <a:cubicBezTo>
                      <a:pt x="0" y="10909"/>
                      <a:pt x="134" y="10523"/>
                      <a:pt x="403" y="10201"/>
                    </a:cubicBezTo>
                    <a:cubicBezTo>
                      <a:pt x="669" y="9878"/>
                      <a:pt x="984" y="9717"/>
                      <a:pt x="1343" y="9717"/>
                    </a:cubicBezTo>
                    <a:lnTo>
                      <a:pt x="8985" y="9717"/>
                    </a:lnTo>
                    <a:lnTo>
                      <a:pt x="8985" y="7566"/>
                    </a:lnTo>
                    <a:cubicBezTo>
                      <a:pt x="8985" y="6529"/>
                      <a:pt x="9148" y="5550"/>
                      <a:pt x="9477" y="4632"/>
                    </a:cubicBezTo>
                    <a:cubicBezTo>
                      <a:pt x="9808" y="3711"/>
                      <a:pt x="10260" y="2907"/>
                      <a:pt x="10833" y="2219"/>
                    </a:cubicBezTo>
                    <a:cubicBezTo>
                      <a:pt x="11409" y="1531"/>
                      <a:pt x="12079" y="987"/>
                      <a:pt x="12844" y="592"/>
                    </a:cubicBezTo>
                    <a:cubicBezTo>
                      <a:pt x="13615" y="198"/>
                      <a:pt x="14426" y="0"/>
                      <a:pt x="15292" y="0"/>
                    </a:cubicBezTo>
                    <a:moveTo>
                      <a:pt x="7972" y="15409"/>
                    </a:moveTo>
                    <a:cubicBezTo>
                      <a:pt x="8195" y="15245"/>
                      <a:pt x="8375" y="15021"/>
                      <a:pt x="8519" y="14741"/>
                    </a:cubicBezTo>
                    <a:cubicBezTo>
                      <a:pt x="8661" y="14462"/>
                      <a:pt x="8731" y="14160"/>
                      <a:pt x="8731" y="13840"/>
                    </a:cubicBezTo>
                    <a:cubicBezTo>
                      <a:pt x="8731" y="13333"/>
                      <a:pt x="8582" y="12896"/>
                      <a:pt x="8282" y="12530"/>
                    </a:cubicBezTo>
                    <a:cubicBezTo>
                      <a:pt x="7987" y="12162"/>
                      <a:pt x="7624" y="11980"/>
                      <a:pt x="7204" y="11980"/>
                    </a:cubicBezTo>
                    <a:cubicBezTo>
                      <a:pt x="6782" y="11980"/>
                      <a:pt x="6422" y="12162"/>
                      <a:pt x="6122" y="12530"/>
                    </a:cubicBezTo>
                    <a:cubicBezTo>
                      <a:pt x="5824" y="12896"/>
                      <a:pt x="5675" y="13333"/>
                      <a:pt x="5675" y="13840"/>
                    </a:cubicBezTo>
                    <a:cubicBezTo>
                      <a:pt x="5675" y="14160"/>
                      <a:pt x="5745" y="14462"/>
                      <a:pt x="5882" y="14741"/>
                    </a:cubicBezTo>
                    <a:cubicBezTo>
                      <a:pt x="6021" y="15021"/>
                      <a:pt x="6201" y="15234"/>
                      <a:pt x="6422" y="15380"/>
                    </a:cubicBezTo>
                    <a:lnTo>
                      <a:pt x="5675" y="19339"/>
                    </a:lnTo>
                    <a:lnTo>
                      <a:pt x="8731" y="19339"/>
                    </a:lnTo>
                    <a:lnTo>
                      <a:pt x="7972" y="1540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31" name="AutoShape 96"/>
              <p:cNvSpPr/>
              <p:nvPr/>
            </p:nvSpPr>
            <p:spPr bwMode="auto">
              <a:xfrm>
                <a:off x="2668178" y="6332326"/>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32" name="AutoShape 97"/>
              <p:cNvSpPr/>
              <p:nvPr/>
            </p:nvSpPr>
            <p:spPr bwMode="auto">
              <a:xfrm>
                <a:off x="3148420" y="633232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33" name="AutoShape 98"/>
              <p:cNvSpPr/>
              <p:nvPr/>
            </p:nvSpPr>
            <p:spPr bwMode="auto">
              <a:xfrm>
                <a:off x="3629485" y="6326546"/>
                <a:ext cx="205801" cy="2660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647"/>
                    </a:moveTo>
                    <a:cubicBezTo>
                      <a:pt x="21599" y="8410"/>
                      <a:pt x="21443" y="9124"/>
                      <a:pt x="21132" y="9804"/>
                    </a:cubicBezTo>
                    <a:cubicBezTo>
                      <a:pt x="20820" y="10488"/>
                      <a:pt x="20404" y="11134"/>
                      <a:pt x="19880" y="11747"/>
                    </a:cubicBezTo>
                    <a:lnTo>
                      <a:pt x="12619" y="20679"/>
                    </a:lnTo>
                    <a:cubicBezTo>
                      <a:pt x="12095" y="21292"/>
                      <a:pt x="11491" y="21599"/>
                      <a:pt x="10804" y="21599"/>
                    </a:cubicBezTo>
                    <a:cubicBezTo>
                      <a:pt x="10112" y="21599"/>
                      <a:pt x="9520" y="21292"/>
                      <a:pt x="9024" y="20679"/>
                    </a:cubicBezTo>
                    <a:lnTo>
                      <a:pt x="1727" y="11718"/>
                    </a:lnTo>
                    <a:cubicBezTo>
                      <a:pt x="1203" y="11106"/>
                      <a:pt x="783" y="10462"/>
                      <a:pt x="472" y="9782"/>
                    </a:cubicBezTo>
                    <a:cubicBezTo>
                      <a:pt x="156" y="9110"/>
                      <a:pt x="0" y="8398"/>
                      <a:pt x="0" y="7647"/>
                    </a:cubicBezTo>
                    <a:cubicBezTo>
                      <a:pt x="0" y="6594"/>
                      <a:pt x="279" y="5601"/>
                      <a:pt x="843" y="4669"/>
                    </a:cubicBezTo>
                    <a:cubicBezTo>
                      <a:pt x="1403" y="3737"/>
                      <a:pt x="2179" y="2921"/>
                      <a:pt x="3164" y="2227"/>
                    </a:cubicBezTo>
                    <a:cubicBezTo>
                      <a:pt x="4143" y="1538"/>
                      <a:pt x="5296" y="990"/>
                      <a:pt x="6615" y="595"/>
                    </a:cubicBezTo>
                    <a:cubicBezTo>
                      <a:pt x="7936" y="197"/>
                      <a:pt x="9344" y="0"/>
                      <a:pt x="10819" y="0"/>
                    </a:cubicBezTo>
                    <a:cubicBezTo>
                      <a:pt x="12315" y="0"/>
                      <a:pt x="13719" y="197"/>
                      <a:pt x="15023" y="595"/>
                    </a:cubicBezTo>
                    <a:cubicBezTo>
                      <a:pt x="16335" y="993"/>
                      <a:pt x="17475" y="1538"/>
                      <a:pt x="18451" y="2227"/>
                    </a:cubicBezTo>
                    <a:cubicBezTo>
                      <a:pt x="19427" y="2921"/>
                      <a:pt x="20200" y="3737"/>
                      <a:pt x="20756" y="4669"/>
                    </a:cubicBezTo>
                    <a:cubicBezTo>
                      <a:pt x="21320" y="5603"/>
                      <a:pt x="21599" y="6594"/>
                      <a:pt x="21599" y="7647"/>
                    </a:cubicBezTo>
                    <a:moveTo>
                      <a:pt x="10819" y="11408"/>
                    </a:moveTo>
                    <a:cubicBezTo>
                      <a:pt x="11547" y="11408"/>
                      <a:pt x="12240" y="11309"/>
                      <a:pt x="12900" y="11114"/>
                    </a:cubicBezTo>
                    <a:cubicBezTo>
                      <a:pt x="13556" y="10922"/>
                      <a:pt x="14127" y="10651"/>
                      <a:pt x="14612" y="10310"/>
                    </a:cubicBezTo>
                    <a:cubicBezTo>
                      <a:pt x="15096" y="9968"/>
                      <a:pt x="15476" y="9564"/>
                      <a:pt x="15748" y="9107"/>
                    </a:cubicBezTo>
                    <a:cubicBezTo>
                      <a:pt x="16028" y="8650"/>
                      <a:pt x="16164" y="8158"/>
                      <a:pt x="16164" y="7645"/>
                    </a:cubicBezTo>
                    <a:cubicBezTo>
                      <a:pt x="16164" y="7131"/>
                      <a:pt x="16028" y="6642"/>
                      <a:pt x="15748" y="6176"/>
                    </a:cubicBezTo>
                    <a:cubicBezTo>
                      <a:pt x="15476" y="5713"/>
                      <a:pt x="15096" y="5304"/>
                      <a:pt x="14612" y="4951"/>
                    </a:cubicBezTo>
                    <a:cubicBezTo>
                      <a:pt x="14128" y="4604"/>
                      <a:pt x="13564" y="4327"/>
                      <a:pt x="12908" y="4135"/>
                    </a:cubicBezTo>
                    <a:cubicBezTo>
                      <a:pt x="12256" y="3943"/>
                      <a:pt x="11564" y="3842"/>
                      <a:pt x="10820" y="3842"/>
                    </a:cubicBezTo>
                    <a:cubicBezTo>
                      <a:pt x="10068" y="3842"/>
                      <a:pt x="9376" y="3940"/>
                      <a:pt x="8736" y="4135"/>
                    </a:cubicBezTo>
                    <a:cubicBezTo>
                      <a:pt x="8092" y="4327"/>
                      <a:pt x="7528" y="4604"/>
                      <a:pt x="7032" y="4951"/>
                    </a:cubicBezTo>
                    <a:cubicBezTo>
                      <a:pt x="6532" y="5304"/>
                      <a:pt x="6148" y="5713"/>
                      <a:pt x="5872" y="6171"/>
                    </a:cubicBezTo>
                    <a:cubicBezTo>
                      <a:pt x="5596" y="6628"/>
                      <a:pt x="5460" y="7119"/>
                      <a:pt x="5460" y="7642"/>
                    </a:cubicBezTo>
                    <a:cubicBezTo>
                      <a:pt x="5460" y="8155"/>
                      <a:pt x="5596" y="8644"/>
                      <a:pt x="5872" y="9104"/>
                    </a:cubicBezTo>
                    <a:cubicBezTo>
                      <a:pt x="6148" y="9561"/>
                      <a:pt x="6532" y="9965"/>
                      <a:pt x="7032" y="10307"/>
                    </a:cubicBezTo>
                    <a:cubicBezTo>
                      <a:pt x="7528" y="10648"/>
                      <a:pt x="8092" y="10919"/>
                      <a:pt x="8736" y="11111"/>
                    </a:cubicBezTo>
                    <a:cubicBezTo>
                      <a:pt x="9376" y="11309"/>
                      <a:pt x="10068" y="11408"/>
                      <a:pt x="10819" y="11408"/>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34" name="AutoShape 99"/>
              <p:cNvSpPr/>
              <p:nvPr/>
            </p:nvSpPr>
            <p:spPr bwMode="auto">
              <a:xfrm>
                <a:off x="9464624" y="6337945"/>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5" y="0"/>
                    </a:moveTo>
                    <a:cubicBezTo>
                      <a:pt x="20642" y="0"/>
                      <a:pt x="20950" y="611"/>
                      <a:pt x="21209" y="1807"/>
                    </a:cubicBezTo>
                    <a:cubicBezTo>
                      <a:pt x="21467" y="3004"/>
                      <a:pt x="21599" y="4431"/>
                      <a:pt x="21599" y="6130"/>
                    </a:cubicBezTo>
                    <a:lnTo>
                      <a:pt x="21599" y="15496"/>
                    </a:lnTo>
                    <a:cubicBezTo>
                      <a:pt x="21599" y="17168"/>
                      <a:pt x="21467" y="18623"/>
                      <a:pt x="21209" y="19819"/>
                    </a:cubicBezTo>
                    <a:cubicBezTo>
                      <a:pt x="20950" y="21015"/>
                      <a:pt x="20642" y="21599"/>
                      <a:pt x="20275" y="21599"/>
                    </a:cubicBezTo>
                    <a:lnTo>
                      <a:pt x="1348" y="21599"/>
                    </a:lnTo>
                    <a:cubicBezTo>
                      <a:pt x="963" y="21599"/>
                      <a:pt x="640" y="21015"/>
                      <a:pt x="384" y="19873"/>
                    </a:cubicBezTo>
                    <a:cubicBezTo>
                      <a:pt x="126" y="18731"/>
                      <a:pt x="0" y="17277"/>
                      <a:pt x="0" y="15496"/>
                    </a:cubicBezTo>
                    <a:lnTo>
                      <a:pt x="0" y="6130"/>
                    </a:lnTo>
                    <a:cubicBezTo>
                      <a:pt x="0" y="4431"/>
                      <a:pt x="126" y="3004"/>
                      <a:pt x="384" y="1807"/>
                    </a:cubicBezTo>
                    <a:cubicBezTo>
                      <a:pt x="640" y="611"/>
                      <a:pt x="954" y="0"/>
                      <a:pt x="1318" y="0"/>
                    </a:cubicBezTo>
                    <a:lnTo>
                      <a:pt x="20275" y="0"/>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35" name="AutoShape 100"/>
              <p:cNvSpPr/>
              <p:nvPr/>
            </p:nvSpPr>
            <p:spPr bwMode="auto">
              <a:xfrm>
                <a:off x="10520238" y="633473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82"/>
                      <a:pt x="15013" y="844"/>
                    </a:cubicBezTo>
                    <a:cubicBezTo>
                      <a:pt x="16321" y="1406"/>
                      <a:pt x="17465" y="2179"/>
                      <a:pt x="18449" y="3153"/>
                    </a:cubicBezTo>
                    <a:cubicBezTo>
                      <a:pt x="19432" y="4127"/>
                      <a:pt x="20204" y="5277"/>
                      <a:pt x="20760" y="6590"/>
                    </a:cubicBezTo>
                    <a:cubicBezTo>
                      <a:pt x="21323" y="7897"/>
                      <a:pt x="21599" y="9303"/>
                      <a:pt x="21599" y="10797"/>
                    </a:cubicBezTo>
                    <a:cubicBezTo>
                      <a:pt x="21599" y="12290"/>
                      <a:pt x="21323" y="13696"/>
                      <a:pt x="20760" y="15009"/>
                    </a:cubicBezTo>
                    <a:cubicBezTo>
                      <a:pt x="20204" y="16317"/>
                      <a:pt x="19432" y="17463"/>
                      <a:pt x="18449" y="18440"/>
                    </a:cubicBezTo>
                    <a:cubicBezTo>
                      <a:pt x="17465" y="19423"/>
                      <a:pt x="16321" y="20188"/>
                      <a:pt x="15013" y="20750"/>
                    </a:cubicBezTo>
                    <a:cubicBezTo>
                      <a:pt x="13704" y="21311"/>
                      <a:pt x="12303" y="21599"/>
                      <a:pt x="10805" y="21599"/>
                    </a:cubicBezTo>
                    <a:cubicBezTo>
                      <a:pt x="9310" y="21599"/>
                      <a:pt x="7906" y="21312"/>
                      <a:pt x="6595" y="20750"/>
                    </a:cubicBezTo>
                    <a:cubicBezTo>
                      <a:pt x="5281" y="20188"/>
                      <a:pt x="4136" y="19420"/>
                      <a:pt x="3156" y="18440"/>
                    </a:cubicBezTo>
                    <a:cubicBezTo>
                      <a:pt x="2178" y="17463"/>
                      <a:pt x="1407" y="16317"/>
                      <a:pt x="844" y="15009"/>
                    </a:cubicBezTo>
                    <a:cubicBezTo>
                      <a:pt x="279" y="13696"/>
                      <a:pt x="0" y="12290"/>
                      <a:pt x="0" y="10797"/>
                    </a:cubicBezTo>
                    <a:cubicBezTo>
                      <a:pt x="0" y="9303"/>
                      <a:pt x="279" y="7897"/>
                      <a:pt x="844" y="6590"/>
                    </a:cubicBezTo>
                    <a:cubicBezTo>
                      <a:pt x="1407" y="5277"/>
                      <a:pt x="2178" y="4130"/>
                      <a:pt x="3156" y="3153"/>
                    </a:cubicBezTo>
                    <a:cubicBezTo>
                      <a:pt x="4136" y="2176"/>
                      <a:pt x="5281" y="1406"/>
                      <a:pt x="6595" y="844"/>
                    </a:cubicBezTo>
                    <a:cubicBezTo>
                      <a:pt x="7906" y="279"/>
                      <a:pt x="9310" y="0"/>
                      <a:pt x="10805" y="0"/>
                    </a:cubicBezTo>
                    <a:moveTo>
                      <a:pt x="17042" y="9743"/>
                    </a:moveTo>
                    <a:cubicBezTo>
                      <a:pt x="17042" y="9616"/>
                      <a:pt x="16996" y="9512"/>
                      <a:pt x="16900" y="9424"/>
                    </a:cubicBezTo>
                    <a:cubicBezTo>
                      <a:pt x="16804" y="9343"/>
                      <a:pt x="16705" y="9297"/>
                      <a:pt x="16595" y="9297"/>
                    </a:cubicBezTo>
                    <a:lnTo>
                      <a:pt x="5015" y="9297"/>
                    </a:lnTo>
                    <a:cubicBezTo>
                      <a:pt x="4719" y="9297"/>
                      <a:pt x="4569" y="9453"/>
                      <a:pt x="4569" y="9744"/>
                    </a:cubicBezTo>
                    <a:lnTo>
                      <a:pt x="4569" y="11878"/>
                    </a:lnTo>
                    <a:cubicBezTo>
                      <a:pt x="4569" y="12175"/>
                      <a:pt x="4719" y="12324"/>
                      <a:pt x="5015" y="12324"/>
                    </a:cubicBezTo>
                    <a:lnTo>
                      <a:pt x="16595" y="12324"/>
                    </a:lnTo>
                    <a:cubicBezTo>
                      <a:pt x="16705" y="12324"/>
                      <a:pt x="16804" y="12279"/>
                      <a:pt x="16900" y="12197"/>
                    </a:cubicBezTo>
                    <a:cubicBezTo>
                      <a:pt x="16996" y="12110"/>
                      <a:pt x="17042" y="12005"/>
                      <a:pt x="17042" y="11878"/>
                    </a:cubicBezTo>
                    <a:lnTo>
                      <a:pt x="17042" y="9743"/>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36" name="AutoShape 134"/>
              <p:cNvSpPr/>
              <p:nvPr/>
            </p:nvSpPr>
            <p:spPr bwMode="auto">
              <a:xfrm>
                <a:off x="11000479" y="6357707"/>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52"/>
                    </a:moveTo>
                    <a:cubicBezTo>
                      <a:pt x="21509" y="7979"/>
                      <a:pt x="21282" y="8750"/>
                      <a:pt x="20914" y="9461"/>
                    </a:cubicBezTo>
                    <a:cubicBezTo>
                      <a:pt x="20549" y="10173"/>
                      <a:pt x="20079" y="10791"/>
                      <a:pt x="19504" y="11311"/>
                    </a:cubicBezTo>
                    <a:cubicBezTo>
                      <a:pt x="18932" y="11836"/>
                      <a:pt x="18276" y="12245"/>
                      <a:pt x="17542" y="12545"/>
                    </a:cubicBezTo>
                    <a:cubicBezTo>
                      <a:pt x="16803" y="12838"/>
                      <a:pt x="16016" y="12988"/>
                      <a:pt x="15175" y="12988"/>
                    </a:cubicBezTo>
                    <a:cubicBezTo>
                      <a:pt x="14626" y="12988"/>
                      <a:pt x="14048" y="12914"/>
                      <a:pt x="13457" y="12759"/>
                    </a:cubicBezTo>
                    <a:lnTo>
                      <a:pt x="5243" y="20964"/>
                    </a:lnTo>
                    <a:cubicBezTo>
                      <a:pt x="4818" y="21385"/>
                      <a:pt x="4312" y="21599"/>
                      <a:pt x="3725" y="21599"/>
                    </a:cubicBezTo>
                    <a:cubicBezTo>
                      <a:pt x="3111" y="21599"/>
                      <a:pt x="2593" y="21388"/>
                      <a:pt x="2165" y="20964"/>
                    </a:cubicBezTo>
                    <a:cubicBezTo>
                      <a:pt x="1959" y="20758"/>
                      <a:pt x="1729" y="20544"/>
                      <a:pt x="1483" y="20320"/>
                    </a:cubicBezTo>
                    <a:cubicBezTo>
                      <a:pt x="1234" y="20100"/>
                      <a:pt x="999" y="19866"/>
                      <a:pt x="778" y="19617"/>
                    </a:cubicBezTo>
                    <a:cubicBezTo>
                      <a:pt x="557" y="19369"/>
                      <a:pt x="370" y="19106"/>
                      <a:pt x="223" y="18827"/>
                    </a:cubicBezTo>
                    <a:cubicBezTo>
                      <a:pt x="73" y="18547"/>
                      <a:pt x="0" y="18242"/>
                      <a:pt x="0" y="17909"/>
                    </a:cubicBezTo>
                    <a:cubicBezTo>
                      <a:pt x="0" y="17613"/>
                      <a:pt x="56" y="17330"/>
                      <a:pt x="169" y="17062"/>
                    </a:cubicBezTo>
                    <a:cubicBezTo>
                      <a:pt x="283" y="16797"/>
                      <a:pt x="438" y="16565"/>
                      <a:pt x="637" y="16367"/>
                    </a:cubicBezTo>
                    <a:lnTo>
                      <a:pt x="8893" y="8134"/>
                    </a:lnTo>
                    <a:cubicBezTo>
                      <a:pt x="8743" y="7541"/>
                      <a:pt x="8669" y="6993"/>
                      <a:pt x="8660" y="6485"/>
                    </a:cubicBezTo>
                    <a:cubicBezTo>
                      <a:pt x="8660" y="5604"/>
                      <a:pt x="8833" y="4766"/>
                      <a:pt x="9176" y="3964"/>
                    </a:cubicBezTo>
                    <a:cubicBezTo>
                      <a:pt x="9521" y="3168"/>
                      <a:pt x="9983" y="2479"/>
                      <a:pt x="10566" y="1897"/>
                    </a:cubicBezTo>
                    <a:cubicBezTo>
                      <a:pt x="11149" y="1315"/>
                      <a:pt x="11831" y="855"/>
                      <a:pt x="12621" y="513"/>
                    </a:cubicBezTo>
                    <a:cubicBezTo>
                      <a:pt x="13406" y="172"/>
                      <a:pt x="14241" y="0"/>
                      <a:pt x="15130" y="0"/>
                    </a:cubicBezTo>
                    <a:cubicBezTo>
                      <a:pt x="15979" y="0"/>
                      <a:pt x="16798" y="160"/>
                      <a:pt x="17588" y="485"/>
                    </a:cubicBezTo>
                    <a:cubicBezTo>
                      <a:pt x="18377" y="813"/>
                      <a:pt x="19077" y="1264"/>
                      <a:pt x="19683" y="1849"/>
                    </a:cubicBezTo>
                    <a:lnTo>
                      <a:pt x="13692" y="4037"/>
                    </a:lnTo>
                    <a:lnTo>
                      <a:pt x="13108" y="7228"/>
                    </a:lnTo>
                    <a:lnTo>
                      <a:pt x="15603" y="9295"/>
                    </a:lnTo>
                    <a:lnTo>
                      <a:pt x="21599" y="7152"/>
                    </a:lnTo>
                    <a:close/>
                    <a:moveTo>
                      <a:pt x="3720" y="18991"/>
                    </a:moveTo>
                    <a:cubicBezTo>
                      <a:pt x="4017" y="18991"/>
                      <a:pt x="4269" y="18886"/>
                      <a:pt x="4479" y="18674"/>
                    </a:cubicBezTo>
                    <a:cubicBezTo>
                      <a:pt x="4688" y="18462"/>
                      <a:pt x="4790" y="18208"/>
                      <a:pt x="4790" y="17909"/>
                    </a:cubicBezTo>
                    <a:cubicBezTo>
                      <a:pt x="4790" y="17593"/>
                      <a:pt x="4685" y="17333"/>
                      <a:pt x="4473" y="17133"/>
                    </a:cubicBezTo>
                    <a:cubicBezTo>
                      <a:pt x="4261" y="16929"/>
                      <a:pt x="4009" y="16830"/>
                      <a:pt x="3720" y="16830"/>
                    </a:cubicBezTo>
                    <a:cubicBezTo>
                      <a:pt x="3403" y="16830"/>
                      <a:pt x="3145" y="16935"/>
                      <a:pt x="2941" y="17138"/>
                    </a:cubicBezTo>
                    <a:cubicBezTo>
                      <a:pt x="2737" y="17347"/>
                      <a:pt x="2638" y="17604"/>
                      <a:pt x="2638" y="17909"/>
                    </a:cubicBezTo>
                    <a:cubicBezTo>
                      <a:pt x="2638" y="18206"/>
                      <a:pt x="2737" y="18460"/>
                      <a:pt x="2941" y="18674"/>
                    </a:cubicBezTo>
                    <a:cubicBezTo>
                      <a:pt x="3145" y="18889"/>
                      <a:pt x="3403" y="18991"/>
                      <a:pt x="3720" y="18991"/>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grpSp>
        <p:grpSp>
          <p:nvGrpSpPr>
            <p:cNvPr id="298" name="组合 297"/>
            <p:cNvGrpSpPr/>
            <p:nvPr/>
          </p:nvGrpSpPr>
          <p:grpSpPr>
            <a:xfrm>
              <a:off x="2208470" y="3935045"/>
              <a:ext cx="9013735" cy="232835"/>
              <a:chOff x="2192545" y="6727892"/>
              <a:chExt cx="9013735" cy="232835"/>
            </a:xfrm>
            <a:grpFill/>
          </p:grpSpPr>
          <p:sp>
            <p:nvSpPr>
              <p:cNvPr id="299" name="AutoShape 7"/>
              <p:cNvSpPr/>
              <p:nvPr/>
            </p:nvSpPr>
            <p:spPr bwMode="auto">
              <a:xfrm>
                <a:off x="7170210" y="6746480"/>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19" y="1408"/>
                      <a:pt x="17466" y="2176"/>
                      <a:pt x="18449" y="3156"/>
                    </a:cubicBezTo>
                    <a:cubicBezTo>
                      <a:pt x="19432" y="4133"/>
                      <a:pt x="20201" y="5277"/>
                      <a:pt x="20760" y="6590"/>
                    </a:cubicBezTo>
                    <a:cubicBezTo>
                      <a:pt x="21320" y="7900"/>
                      <a:pt x="21599" y="9303"/>
                      <a:pt x="21599" y="10799"/>
                    </a:cubicBezTo>
                    <a:cubicBezTo>
                      <a:pt x="21599" y="12296"/>
                      <a:pt x="21320" y="13696"/>
                      <a:pt x="20760" y="15009"/>
                    </a:cubicBezTo>
                    <a:cubicBezTo>
                      <a:pt x="20201" y="16320"/>
                      <a:pt x="19432" y="17463"/>
                      <a:pt x="18449" y="18443"/>
                    </a:cubicBezTo>
                    <a:cubicBezTo>
                      <a:pt x="17466" y="19423"/>
                      <a:pt x="16319" y="20191"/>
                      <a:pt x="15014" y="20752"/>
                    </a:cubicBezTo>
                    <a:cubicBezTo>
                      <a:pt x="13705" y="21320"/>
                      <a:pt x="12304" y="21599"/>
                      <a:pt x="10807" y="21599"/>
                    </a:cubicBezTo>
                    <a:cubicBezTo>
                      <a:pt x="9309" y="21599"/>
                      <a:pt x="7905" y="21320"/>
                      <a:pt x="6594" y="20752"/>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77"/>
                      <a:pt x="2181" y="4133"/>
                      <a:pt x="3158" y="3156"/>
                    </a:cubicBezTo>
                    <a:cubicBezTo>
                      <a:pt x="4136" y="2176"/>
                      <a:pt x="5280" y="1408"/>
                      <a:pt x="6594" y="844"/>
                    </a:cubicBezTo>
                    <a:cubicBezTo>
                      <a:pt x="7905" y="279"/>
                      <a:pt x="9309" y="0"/>
                      <a:pt x="10807" y="0"/>
                    </a:cubicBezTo>
                    <a:moveTo>
                      <a:pt x="3246" y="10800"/>
                    </a:moveTo>
                    <a:cubicBezTo>
                      <a:pt x="3246" y="11853"/>
                      <a:pt x="3444" y="12838"/>
                      <a:pt x="3839" y="13747"/>
                    </a:cubicBezTo>
                    <a:cubicBezTo>
                      <a:pt x="4238" y="14656"/>
                      <a:pt x="4777" y="15453"/>
                      <a:pt x="5458" y="16139"/>
                    </a:cubicBezTo>
                    <a:cubicBezTo>
                      <a:pt x="6136" y="16825"/>
                      <a:pt x="6936" y="17364"/>
                      <a:pt x="7851" y="17762"/>
                    </a:cubicBezTo>
                    <a:cubicBezTo>
                      <a:pt x="8767" y="18155"/>
                      <a:pt x="9753" y="18355"/>
                      <a:pt x="10807" y="18355"/>
                    </a:cubicBezTo>
                    <a:lnTo>
                      <a:pt x="10807" y="3241"/>
                    </a:lnTo>
                    <a:cubicBezTo>
                      <a:pt x="9753" y="3241"/>
                      <a:pt x="8767" y="3439"/>
                      <a:pt x="7851" y="3834"/>
                    </a:cubicBezTo>
                    <a:cubicBezTo>
                      <a:pt x="6936" y="4232"/>
                      <a:pt x="6136" y="4771"/>
                      <a:pt x="5458" y="5457"/>
                    </a:cubicBezTo>
                    <a:cubicBezTo>
                      <a:pt x="4777" y="6144"/>
                      <a:pt x="4238" y="6940"/>
                      <a:pt x="3839" y="7849"/>
                    </a:cubicBezTo>
                    <a:cubicBezTo>
                      <a:pt x="3444" y="8764"/>
                      <a:pt x="3246" y="9744"/>
                      <a:pt x="3246" y="10800"/>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00" name="AutoShape 8"/>
              <p:cNvSpPr/>
              <p:nvPr/>
            </p:nvSpPr>
            <p:spPr bwMode="auto">
              <a:xfrm>
                <a:off x="7649406" y="6746480"/>
                <a:ext cx="204978" cy="199878"/>
              </a:xfrm>
              <a:custGeom>
                <a:avLst/>
                <a:gdLst>
                  <a:gd name="T0" fmla="+- 0 10801 50"/>
                  <a:gd name="T1" fmla="*/ T0 w 21502"/>
                  <a:gd name="T2" fmla="*/ 10800 h 21600"/>
                  <a:gd name="T3" fmla="+- 0 10801 50"/>
                  <a:gd name="T4" fmla="*/ T3 w 21502"/>
                  <a:gd name="T5" fmla="*/ 10800 h 21600"/>
                  <a:gd name="T6" fmla="+- 0 10801 50"/>
                  <a:gd name="T7" fmla="*/ T6 w 21502"/>
                  <a:gd name="T8" fmla="*/ 10800 h 21600"/>
                  <a:gd name="T9" fmla="+- 0 10801 50"/>
                  <a:gd name="T10" fmla="*/ T9 w 21502"/>
                  <a:gd name="T11" fmla="*/ 10800 h 21600"/>
                </a:gdLst>
                <a:ahLst/>
                <a:cxnLst>
                  <a:cxn ang="0">
                    <a:pos x="T1" y="T2"/>
                  </a:cxn>
                  <a:cxn ang="0">
                    <a:pos x="T4" y="T5"/>
                  </a:cxn>
                  <a:cxn ang="0">
                    <a:pos x="T7" y="T8"/>
                  </a:cxn>
                  <a:cxn ang="0">
                    <a:pos x="T10" y="T11"/>
                  </a:cxn>
                </a:cxnLst>
                <a:rect l="0" t="0" r="r" b="b"/>
                <a:pathLst>
                  <a:path w="21502" h="21600">
                    <a:moveTo>
                      <a:pt x="20786" y="13513"/>
                    </a:moveTo>
                    <a:cubicBezTo>
                      <a:pt x="21135" y="13698"/>
                      <a:pt x="21361" y="13966"/>
                      <a:pt x="21455" y="14312"/>
                    </a:cubicBezTo>
                    <a:cubicBezTo>
                      <a:pt x="21550" y="14662"/>
                      <a:pt x="21502" y="15000"/>
                      <a:pt x="21311" y="15326"/>
                    </a:cubicBezTo>
                    <a:lnTo>
                      <a:pt x="20229" y="17070"/>
                    </a:lnTo>
                    <a:cubicBezTo>
                      <a:pt x="20028" y="17399"/>
                      <a:pt x="19739" y="17608"/>
                      <a:pt x="19356" y="17696"/>
                    </a:cubicBezTo>
                    <a:cubicBezTo>
                      <a:pt x="18975" y="17784"/>
                      <a:pt x="18607" y="17740"/>
                      <a:pt x="18255" y="17564"/>
                    </a:cubicBezTo>
                    <a:lnTo>
                      <a:pt x="13277" y="14865"/>
                    </a:lnTo>
                    <a:lnTo>
                      <a:pt x="13277" y="20248"/>
                    </a:lnTo>
                    <a:cubicBezTo>
                      <a:pt x="13277" y="20633"/>
                      <a:pt x="13135" y="20953"/>
                      <a:pt x="12855" y="21212"/>
                    </a:cubicBezTo>
                    <a:cubicBezTo>
                      <a:pt x="12576" y="21470"/>
                      <a:pt x="12227" y="21599"/>
                      <a:pt x="11815" y="21599"/>
                    </a:cubicBezTo>
                    <a:lnTo>
                      <a:pt x="9697" y="21599"/>
                    </a:lnTo>
                    <a:cubicBezTo>
                      <a:pt x="9285" y="21599"/>
                      <a:pt x="8939" y="21470"/>
                      <a:pt x="8666" y="21212"/>
                    </a:cubicBezTo>
                    <a:cubicBezTo>
                      <a:pt x="8389" y="20953"/>
                      <a:pt x="8251" y="20642"/>
                      <a:pt x="8251" y="20278"/>
                    </a:cubicBezTo>
                    <a:lnTo>
                      <a:pt x="8251" y="14865"/>
                    </a:lnTo>
                    <a:lnTo>
                      <a:pt x="3256" y="17564"/>
                    </a:lnTo>
                    <a:cubicBezTo>
                      <a:pt x="2904" y="17749"/>
                      <a:pt x="2536" y="17796"/>
                      <a:pt x="2156" y="17705"/>
                    </a:cubicBezTo>
                    <a:cubicBezTo>
                      <a:pt x="1776" y="17611"/>
                      <a:pt x="1483" y="17399"/>
                      <a:pt x="1282" y="17070"/>
                    </a:cubicBezTo>
                    <a:lnTo>
                      <a:pt x="201" y="15326"/>
                    </a:lnTo>
                    <a:cubicBezTo>
                      <a:pt x="22" y="15000"/>
                      <a:pt x="-25" y="14662"/>
                      <a:pt x="66" y="14312"/>
                    </a:cubicBezTo>
                    <a:cubicBezTo>
                      <a:pt x="157" y="13966"/>
                      <a:pt x="377" y="13698"/>
                      <a:pt x="729" y="13513"/>
                    </a:cubicBezTo>
                    <a:lnTo>
                      <a:pt x="5752" y="10800"/>
                    </a:lnTo>
                    <a:lnTo>
                      <a:pt x="729" y="8086"/>
                    </a:lnTo>
                    <a:cubicBezTo>
                      <a:pt x="377" y="7898"/>
                      <a:pt x="151" y="7630"/>
                      <a:pt x="50" y="7284"/>
                    </a:cubicBezTo>
                    <a:cubicBezTo>
                      <a:pt x="-50" y="6937"/>
                      <a:pt x="0" y="6599"/>
                      <a:pt x="201" y="6270"/>
                    </a:cubicBezTo>
                    <a:lnTo>
                      <a:pt x="1282" y="4526"/>
                    </a:lnTo>
                    <a:cubicBezTo>
                      <a:pt x="1483" y="4200"/>
                      <a:pt x="1776" y="3991"/>
                      <a:pt x="2156" y="3903"/>
                    </a:cubicBezTo>
                    <a:cubicBezTo>
                      <a:pt x="2536" y="3812"/>
                      <a:pt x="2904" y="3859"/>
                      <a:pt x="3256" y="4035"/>
                    </a:cubicBezTo>
                    <a:lnTo>
                      <a:pt x="8251" y="6734"/>
                    </a:lnTo>
                    <a:lnTo>
                      <a:pt x="8251" y="1348"/>
                    </a:lnTo>
                    <a:cubicBezTo>
                      <a:pt x="8251" y="966"/>
                      <a:pt x="8389" y="646"/>
                      <a:pt x="8666" y="387"/>
                    </a:cubicBezTo>
                    <a:cubicBezTo>
                      <a:pt x="8939" y="129"/>
                      <a:pt x="9285" y="0"/>
                      <a:pt x="9697" y="0"/>
                    </a:cubicBezTo>
                    <a:lnTo>
                      <a:pt x="11815" y="0"/>
                    </a:lnTo>
                    <a:cubicBezTo>
                      <a:pt x="12227" y="0"/>
                      <a:pt x="12576" y="129"/>
                      <a:pt x="12855" y="387"/>
                    </a:cubicBezTo>
                    <a:cubicBezTo>
                      <a:pt x="13135" y="646"/>
                      <a:pt x="13277" y="957"/>
                      <a:pt x="13277" y="1324"/>
                    </a:cubicBezTo>
                    <a:lnTo>
                      <a:pt x="13277" y="6734"/>
                    </a:lnTo>
                    <a:lnTo>
                      <a:pt x="18255" y="4035"/>
                    </a:lnTo>
                    <a:cubicBezTo>
                      <a:pt x="18607" y="3868"/>
                      <a:pt x="18975" y="3824"/>
                      <a:pt x="19356" y="3909"/>
                    </a:cubicBezTo>
                    <a:cubicBezTo>
                      <a:pt x="19739" y="3994"/>
                      <a:pt x="20028" y="4200"/>
                      <a:pt x="20229" y="4526"/>
                    </a:cubicBezTo>
                    <a:lnTo>
                      <a:pt x="21282" y="6270"/>
                    </a:lnTo>
                    <a:cubicBezTo>
                      <a:pt x="21484" y="6599"/>
                      <a:pt x="21537" y="6937"/>
                      <a:pt x="21446" y="7284"/>
                    </a:cubicBezTo>
                    <a:cubicBezTo>
                      <a:pt x="21358" y="7630"/>
                      <a:pt x="21135" y="7898"/>
                      <a:pt x="20786" y="8086"/>
                    </a:cubicBezTo>
                    <a:lnTo>
                      <a:pt x="15775" y="10799"/>
                    </a:lnTo>
                    <a:lnTo>
                      <a:pt x="20786" y="13513"/>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01" name="AutoShape 9"/>
              <p:cNvSpPr/>
              <p:nvPr/>
            </p:nvSpPr>
            <p:spPr bwMode="auto">
              <a:xfrm>
                <a:off x="8127779" y="6746480"/>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6"/>
                      <a:pt x="17466" y="2180"/>
                      <a:pt x="18449" y="3154"/>
                    </a:cubicBezTo>
                    <a:cubicBezTo>
                      <a:pt x="19432" y="4134"/>
                      <a:pt x="20204" y="5277"/>
                      <a:pt x="20760" y="6591"/>
                    </a:cubicBezTo>
                    <a:cubicBezTo>
                      <a:pt x="21323" y="7901"/>
                      <a:pt x="21599" y="9304"/>
                      <a:pt x="21599" y="10801"/>
                    </a:cubicBezTo>
                    <a:cubicBezTo>
                      <a:pt x="21599" y="12298"/>
                      <a:pt x="21323" y="13701"/>
                      <a:pt x="20760" y="15011"/>
                    </a:cubicBezTo>
                    <a:cubicBezTo>
                      <a:pt x="20204" y="16322"/>
                      <a:pt x="19432" y="17468"/>
                      <a:pt x="18449" y="18445"/>
                    </a:cubicBezTo>
                    <a:cubicBezTo>
                      <a:pt x="17466" y="19422"/>
                      <a:pt x="16322" y="20193"/>
                      <a:pt x="15014" y="20758"/>
                    </a:cubicBezTo>
                    <a:cubicBezTo>
                      <a:pt x="13705" y="21320"/>
                      <a:pt x="12304" y="21599"/>
                      <a:pt x="10807" y="21599"/>
                    </a:cubicBezTo>
                    <a:cubicBezTo>
                      <a:pt x="9309" y="21599"/>
                      <a:pt x="7905" y="21320"/>
                      <a:pt x="6594" y="20758"/>
                    </a:cubicBezTo>
                    <a:cubicBezTo>
                      <a:pt x="5280" y="20193"/>
                      <a:pt x="4136" y="19422"/>
                      <a:pt x="3158" y="18445"/>
                    </a:cubicBezTo>
                    <a:cubicBezTo>
                      <a:pt x="2181" y="17468"/>
                      <a:pt x="1409" y="16322"/>
                      <a:pt x="847" y="15011"/>
                    </a:cubicBezTo>
                    <a:cubicBezTo>
                      <a:pt x="282" y="13701"/>
                      <a:pt x="0" y="12298"/>
                      <a:pt x="0" y="10801"/>
                    </a:cubicBezTo>
                    <a:cubicBezTo>
                      <a:pt x="0" y="9304"/>
                      <a:pt x="282" y="7901"/>
                      <a:pt x="847" y="6591"/>
                    </a:cubicBezTo>
                    <a:cubicBezTo>
                      <a:pt x="1409" y="5277"/>
                      <a:pt x="2181" y="4134"/>
                      <a:pt x="3158" y="3154"/>
                    </a:cubicBezTo>
                    <a:cubicBezTo>
                      <a:pt x="4136" y="2180"/>
                      <a:pt x="5280" y="1406"/>
                      <a:pt x="6594" y="844"/>
                    </a:cubicBezTo>
                    <a:cubicBezTo>
                      <a:pt x="7905" y="282"/>
                      <a:pt x="9309" y="0"/>
                      <a:pt x="10807" y="0"/>
                    </a:cubicBezTo>
                    <a:moveTo>
                      <a:pt x="10807" y="3241"/>
                    </a:moveTo>
                    <a:cubicBezTo>
                      <a:pt x="9753" y="3241"/>
                      <a:pt x="8767" y="3442"/>
                      <a:pt x="7851" y="3837"/>
                    </a:cubicBezTo>
                    <a:cubicBezTo>
                      <a:pt x="6936" y="4235"/>
                      <a:pt x="6139" y="4775"/>
                      <a:pt x="5458" y="5461"/>
                    </a:cubicBezTo>
                    <a:cubicBezTo>
                      <a:pt x="4777" y="6147"/>
                      <a:pt x="4238" y="6943"/>
                      <a:pt x="3842" y="7853"/>
                    </a:cubicBezTo>
                    <a:cubicBezTo>
                      <a:pt x="3446" y="8765"/>
                      <a:pt x="3246" y="9745"/>
                      <a:pt x="3246" y="10801"/>
                    </a:cubicBezTo>
                    <a:cubicBezTo>
                      <a:pt x="3246" y="11561"/>
                      <a:pt x="3353" y="12281"/>
                      <a:pt x="3565" y="12964"/>
                    </a:cubicBezTo>
                    <a:cubicBezTo>
                      <a:pt x="3777" y="13647"/>
                      <a:pt x="4077" y="14286"/>
                      <a:pt x="4464" y="14870"/>
                    </a:cubicBezTo>
                    <a:lnTo>
                      <a:pt x="14878" y="4461"/>
                    </a:lnTo>
                    <a:cubicBezTo>
                      <a:pt x="14282" y="4072"/>
                      <a:pt x="13646" y="3772"/>
                      <a:pt x="12965" y="3563"/>
                    </a:cubicBezTo>
                    <a:cubicBezTo>
                      <a:pt x="12284" y="3351"/>
                      <a:pt x="11564" y="3241"/>
                      <a:pt x="10807" y="3241"/>
                    </a:cubicBezTo>
                    <a:moveTo>
                      <a:pt x="10807" y="18358"/>
                    </a:moveTo>
                    <a:cubicBezTo>
                      <a:pt x="11863" y="18358"/>
                      <a:pt x="12844" y="18160"/>
                      <a:pt x="13756" y="17762"/>
                    </a:cubicBezTo>
                    <a:cubicBezTo>
                      <a:pt x="14666" y="17364"/>
                      <a:pt x="15463" y="16824"/>
                      <a:pt x="16149" y="16141"/>
                    </a:cubicBezTo>
                    <a:cubicBezTo>
                      <a:pt x="16836" y="15458"/>
                      <a:pt x="17376" y="14656"/>
                      <a:pt x="17774" y="13746"/>
                    </a:cubicBezTo>
                    <a:cubicBezTo>
                      <a:pt x="18169" y="12837"/>
                      <a:pt x="18367" y="11854"/>
                      <a:pt x="18367" y="10801"/>
                    </a:cubicBezTo>
                    <a:cubicBezTo>
                      <a:pt x="18367" y="10044"/>
                      <a:pt x="18263" y="9327"/>
                      <a:pt x="18051" y="8638"/>
                    </a:cubicBezTo>
                    <a:cubicBezTo>
                      <a:pt x="17839" y="7952"/>
                      <a:pt x="17548" y="7319"/>
                      <a:pt x="17178" y="6732"/>
                    </a:cubicBezTo>
                    <a:lnTo>
                      <a:pt x="6735" y="17169"/>
                    </a:lnTo>
                    <a:cubicBezTo>
                      <a:pt x="7331" y="17539"/>
                      <a:pt x="7970" y="17827"/>
                      <a:pt x="8651" y="18041"/>
                    </a:cubicBezTo>
                    <a:cubicBezTo>
                      <a:pt x="9332" y="18250"/>
                      <a:pt x="10049" y="18358"/>
                      <a:pt x="10807" y="18358"/>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02" name="AutoShape 10"/>
              <p:cNvSpPr/>
              <p:nvPr/>
            </p:nvSpPr>
            <p:spPr bwMode="auto">
              <a:xfrm>
                <a:off x="4107683" y="6740861"/>
                <a:ext cx="301314"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03" name="AutoShape 11"/>
              <p:cNvSpPr/>
              <p:nvPr/>
            </p:nvSpPr>
            <p:spPr bwMode="auto">
              <a:xfrm>
                <a:off x="4682392" y="6740861"/>
                <a:ext cx="30010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4" y="21599"/>
                    </a:moveTo>
                    <a:lnTo>
                      <a:pt x="0" y="21599"/>
                    </a:lnTo>
                    <a:lnTo>
                      <a:pt x="0" y="0"/>
                    </a:lnTo>
                    <a:lnTo>
                      <a:pt x="1804" y="0"/>
                    </a:lnTo>
                    <a:lnTo>
                      <a:pt x="1804" y="21599"/>
                    </a:lnTo>
                    <a:close/>
                    <a:moveTo>
                      <a:pt x="3094" y="21599"/>
                    </a:moveTo>
                    <a:lnTo>
                      <a:pt x="2661" y="21599"/>
                    </a:lnTo>
                    <a:lnTo>
                      <a:pt x="2661" y="0"/>
                    </a:lnTo>
                    <a:lnTo>
                      <a:pt x="3094" y="0"/>
                    </a:lnTo>
                    <a:lnTo>
                      <a:pt x="3094" y="21599"/>
                    </a:lnTo>
                    <a:close/>
                    <a:moveTo>
                      <a:pt x="5542" y="21599"/>
                    </a:moveTo>
                    <a:lnTo>
                      <a:pt x="4171" y="21599"/>
                    </a:lnTo>
                    <a:lnTo>
                      <a:pt x="4171" y="0"/>
                    </a:lnTo>
                    <a:lnTo>
                      <a:pt x="5542" y="0"/>
                    </a:lnTo>
                    <a:lnTo>
                      <a:pt x="5542" y="21599"/>
                    </a:lnTo>
                    <a:close/>
                    <a:moveTo>
                      <a:pt x="7302" y="21599"/>
                    </a:moveTo>
                    <a:lnTo>
                      <a:pt x="6387" y="21599"/>
                    </a:lnTo>
                    <a:lnTo>
                      <a:pt x="6387" y="0"/>
                    </a:lnTo>
                    <a:lnTo>
                      <a:pt x="7302" y="0"/>
                    </a:lnTo>
                    <a:lnTo>
                      <a:pt x="7302" y="21599"/>
                    </a:lnTo>
                    <a:close/>
                    <a:moveTo>
                      <a:pt x="9271" y="21599"/>
                    </a:moveTo>
                    <a:lnTo>
                      <a:pt x="8380" y="21599"/>
                    </a:lnTo>
                    <a:lnTo>
                      <a:pt x="8380" y="0"/>
                    </a:lnTo>
                    <a:lnTo>
                      <a:pt x="9271" y="0"/>
                    </a:lnTo>
                    <a:lnTo>
                      <a:pt x="9271" y="21599"/>
                    </a:lnTo>
                    <a:close/>
                    <a:moveTo>
                      <a:pt x="11016" y="21599"/>
                    </a:moveTo>
                    <a:lnTo>
                      <a:pt x="10583" y="21599"/>
                    </a:lnTo>
                    <a:lnTo>
                      <a:pt x="10583" y="0"/>
                    </a:lnTo>
                    <a:lnTo>
                      <a:pt x="11016" y="0"/>
                    </a:lnTo>
                    <a:lnTo>
                      <a:pt x="11016" y="21599"/>
                    </a:lnTo>
                    <a:close/>
                    <a:moveTo>
                      <a:pt x="13677" y="21599"/>
                    </a:moveTo>
                    <a:lnTo>
                      <a:pt x="11885" y="21599"/>
                    </a:lnTo>
                    <a:lnTo>
                      <a:pt x="11885" y="0"/>
                    </a:lnTo>
                    <a:lnTo>
                      <a:pt x="13677" y="0"/>
                    </a:lnTo>
                    <a:lnTo>
                      <a:pt x="13677" y="21599"/>
                    </a:lnTo>
                    <a:close/>
                    <a:moveTo>
                      <a:pt x="15212" y="21599"/>
                    </a:moveTo>
                    <a:lnTo>
                      <a:pt x="14309" y="21599"/>
                    </a:lnTo>
                    <a:lnTo>
                      <a:pt x="14309" y="0"/>
                    </a:lnTo>
                    <a:lnTo>
                      <a:pt x="15212" y="0"/>
                    </a:lnTo>
                    <a:lnTo>
                      <a:pt x="15212" y="21599"/>
                    </a:lnTo>
                    <a:close/>
                    <a:moveTo>
                      <a:pt x="16970" y="21599"/>
                    </a:moveTo>
                    <a:lnTo>
                      <a:pt x="16512" y="21599"/>
                    </a:lnTo>
                    <a:lnTo>
                      <a:pt x="16512" y="0"/>
                    </a:lnTo>
                    <a:lnTo>
                      <a:pt x="16970" y="0"/>
                    </a:lnTo>
                    <a:lnTo>
                      <a:pt x="16970" y="21599"/>
                    </a:lnTo>
                    <a:close/>
                    <a:moveTo>
                      <a:pt x="18938" y="21599"/>
                    </a:moveTo>
                    <a:lnTo>
                      <a:pt x="18505" y="21599"/>
                    </a:lnTo>
                    <a:lnTo>
                      <a:pt x="18505" y="0"/>
                    </a:lnTo>
                    <a:lnTo>
                      <a:pt x="18938" y="0"/>
                    </a:lnTo>
                    <a:lnTo>
                      <a:pt x="18938" y="21599"/>
                    </a:lnTo>
                    <a:close/>
                    <a:moveTo>
                      <a:pt x="21599" y="21599"/>
                    </a:moveTo>
                    <a:lnTo>
                      <a:pt x="19807" y="21599"/>
                    </a:lnTo>
                    <a:lnTo>
                      <a:pt x="19807" y="0"/>
                    </a:lnTo>
                    <a:lnTo>
                      <a:pt x="21599" y="0"/>
                    </a:lnTo>
                    <a:lnTo>
                      <a:pt x="21599" y="21599"/>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04" name="AutoShape 12"/>
              <p:cNvSpPr/>
              <p:nvPr/>
            </p:nvSpPr>
            <p:spPr bwMode="auto">
              <a:xfrm>
                <a:off x="5255895" y="6740861"/>
                <a:ext cx="204978" cy="219866"/>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05" name="AutoShape 13"/>
              <p:cNvSpPr/>
              <p:nvPr/>
            </p:nvSpPr>
            <p:spPr bwMode="auto">
              <a:xfrm>
                <a:off x="5734268" y="6740861"/>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599"/>
                      <a:pt x="10816" y="21599"/>
                    </a:cubicBezTo>
                    <a:cubicBezTo>
                      <a:pt x="10113" y="21599"/>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06" name="AutoShape 14"/>
              <p:cNvSpPr/>
              <p:nvPr/>
            </p:nvSpPr>
            <p:spPr bwMode="auto">
              <a:xfrm>
                <a:off x="6212641" y="6735241"/>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07" name="AutoShape 15"/>
              <p:cNvSpPr/>
              <p:nvPr/>
            </p:nvSpPr>
            <p:spPr bwMode="auto">
              <a:xfrm>
                <a:off x="8606975" y="6746480"/>
                <a:ext cx="204978" cy="199878"/>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08" name="AutoShape 16"/>
              <p:cNvSpPr/>
              <p:nvPr/>
            </p:nvSpPr>
            <p:spPr bwMode="auto">
              <a:xfrm>
                <a:off x="9085348" y="6727892"/>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363" y="21145"/>
                    </a:moveTo>
                    <a:cubicBezTo>
                      <a:pt x="2985" y="21447"/>
                      <a:pt x="2524" y="21599"/>
                      <a:pt x="1984" y="21599"/>
                    </a:cubicBezTo>
                    <a:cubicBezTo>
                      <a:pt x="1444" y="21599"/>
                      <a:pt x="975" y="21444"/>
                      <a:pt x="586" y="21133"/>
                    </a:cubicBezTo>
                    <a:cubicBezTo>
                      <a:pt x="198" y="20819"/>
                      <a:pt x="0" y="20448"/>
                      <a:pt x="0" y="20013"/>
                    </a:cubicBezTo>
                    <a:lnTo>
                      <a:pt x="0" y="1583"/>
                    </a:lnTo>
                    <a:cubicBezTo>
                      <a:pt x="0" y="1154"/>
                      <a:pt x="198" y="780"/>
                      <a:pt x="586" y="466"/>
                    </a:cubicBezTo>
                    <a:cubicBezTo>
                      <a:pt x="975" y="155"/>
                      <a:pt x="1444" y="0"/>
                      <a:pt x="1984" y="0"/>
                    </a:cubicBezTo>
                    <a:lnTo>
                      <a:pt x="19637" y="0"/>
                    </a:lnTo>
                    <a:cubicBezTo>
                      <a:pt x="20177" y="0"/>
                      <a:pt x="20638" y="155"/>
                      <a:pt x="21023" y="466"/>
                    </a:cubicBezTo>
                    <a:cubicBezTo>
                      <a:pt x="21409" y="780"/>
                      <a:pt x="21599" y="1154"/>
                      <a:pt x="21599" y="1583"/>
                    </a:cubicBezTo>
                    <a:lnTo>
                      <a:pt x="21599" y="20013"/>
                    </a:lnTo>
                    <a:cubicBezTo>
                      <a:pt x="21599" y="20448"/>
                      <a:pt x="21409" y="20819"/>
                      <a:pt x="21023" y="21133"/>
                    </a:cubicBezTo>
                    <a:cubicBezTo>
                      <a:pt x="20638" y="21444"/>
                      <a:pt x="20177" y="21599"/>
                      <a:pt x="19637" y="21599"/>
                    </a:cubicBezTo>
                    <a:cubicBezTo>
                      <a:pt x="19097" y="21599"/>
                      <a:pt x="18636" y="21447"/>
                      <a:pt x="18258" y="21145"/>
                    </a:cubicBezTo>
                    <a:lnTo>
                      <a:pt x="10810" y="15192"/>
                    </a:lnTo>
                    <a:lnTo>
                      <a:pt x="3363" y="21145"/>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09" name="AutoShape 127"/>
              <p:cNvSpPr/>
              <p:nvPr/>
            </p:nvSpPr>
            <p:spPr bwMode="auto">
              <a:xfrm>
                <a:off x="2192545" y="6749365"/>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39" y="11870"/>
                    </a:moveTo>
                    <a:cubicBezTo>
                      <a:pt x="21267" y="11870"/>
                      <a:pt x="21374" y="11920"/>
                      <a:pt x="21462" y="12023"/>
                    </a:cubicBezTo>
                    <a:cubicBezTo>
                      <a:pt x="21553" y="12129"/>
                      <a:pt x="21599" y="12261"/>
                      <a:pt x="21599" y="12417"/>
                    </a:cubicBezTo>
                    <a:lnTo>
                      <a:pt x="21599" y="21053"/>
                    </a:lnTo>
                    <a:cubicBezTo>
                      <a:pt x="21599" y="21418"/>
                      <a:pt x="21448" y="21599"/>
                      <a:pt x="21139" y="21599"/>
                    </a:cubicBezTo>
                    <a:lnTo>
                      <a:pt x="457" y="21599"/>
                    </a:lnTo>
                    <a:cubicBezTo>
                      <a:pt x="154" y="21599"/>
                      <a:pt x="0" y="21417"/>
                      <a:pt x="0" y="21053"/>
                    </a:cubicBezTo>
                    <a:lnTo>
                      <a:pt x="0" y="12417"/>
                    </a:lnTo>
                    <a:cubicBezTo>
                      <a:pt x="0" y="12267"/>
                      <a:pt x="46" y="12138"/>
                      <a:pt x="134" y="12029"/>
                    </a:cubicBezTo>
                    <a:cubicBezTo>
                      <a:pt x="225" y="11923"/>
                      <a:pt x="332" y="11870"/>
                      <a:pt x="457" y="11870"/>
                    </a:cubicBezTo>
                    <a:lnTo>
                      <a:pt x="3143" y="11870"/>
                    </a:lnTo>
                    <a:cubicBezTo>
                      <a:pt x="3267" y="11870"/>
                      <a:pt x="3375" y="11920"/>
                      <a:pt x="3466" y="12023"/>
                    </a:cubicBezTo>
                    <a:cubicBezTo>
                      <a:pt x="3554" y="12129"/>
                      <a:pt x="3600" y="12261"/>
                      <a:pt x="3600" y="12416"/>
                    </a:cubicBezTo>
                    <a:lnTo>
                      <a:pt x="3600" y="17281"/>
                    </a:lnTo>
                    <a:lnTo>
                      <a:pt x="18004" y="17281"/>
                    </a:lnTo>
                    <a:lnTo>
                      <a:pt x="18004" y="12416"/>
                    </a:lnTo>
                    <a:cubicBezTo>
                      <a:pt x="18004" y="12267"/>
                      <a:pt x="18050" y="12137"/>
                      <a:pt x="18138" y="12029"/>
                    </a:cubicBezTo>
                    <a:cubicBezTo>
                      <a:pt x="18229" y="11923"/>
                      <a:pt x="18337" y="11870"/>
                      <a:pt x="18461" y="11870"/>
                    </a:cubicBezTo>
                    <a:lnTo>
                      <a:pt x="21139" y="11870"/>
                    </a:lnTo>
                    <a:close/>
                    <a:moveTo>
                      <a:pt x="17379" y="7426"/>
                    </a:moveTo>
                    <a:cubicBezTo>
                      <a:pt x="17558" y="7640"/>
                      <a:pt x="17619" y="7822"/>
                      <a:pt x="17561" y="7969"/>
                    </a:cubicBezTo>
                    <a:cubicBezTo>
                      <a:pt x="17502" y="8110"/>
                      <a:pt x="17350" y="8187"/>
                      <a:pt x="17108" y="8187"/>
                    </a:cubicBezTo>
                    <a:lnTo>
                      <a:pt x="13509" y="8187"/>
                    </a:lnTo>
                    <a:lnTo>
                      <a:pt x="13509" y="15201"/>
                    </a:lnTo>
                    <a:cubicBezTo>
                      <a:pt x="13509" y="15513"/>
                      <a:pt x="13421" y="15771"/>
                      <a:pt x="13247" y="15983"/>
                    </a:cubicBezTo>
                    <a:cubicBezTo>
                      <a:pt x="13071" y="16194"/>
                      <a:pt x="12856" y="16300"/>
                      <a:pt x="12596" y="16300"/>
                    </a:cubicBezTo>
                    <a:lnTo>
                      <a:pt x="8998" y="16300"/>
                    </a:lnTo>
                    <a:cubicBezTo>
                      <a:pt x="8741" y="16300"/>
                      <a:pt x="8528" y="16194"/>
                      <a:pt x="8359" y="15983"/>
                    </a:cubicBezTo>
                    <a:cubicBezTo>
                      <a:pt x="8190" y="15771"/>
                      <a:pt x="8104" y="15513"/>
                      <a:pt x="8104" y="15201"/>
                    </a:cubicBezTo>
                    <a:lnTo>
                      <a:pt x="8104" y="8187"/>
                    </a:lnTo>
                    <a:lnTo>
                      <a:pt x="4506" y="8187"/>
                    </a:lnTo>
                    <a:cubicBezTo>
                      <a:pt x="4251" y="8187"/>
                      <a:pt x="4097" y="8110"/>
                      <a:pt x="4048" y="7969"/>
                    </a:cubicBezTo>
                    <a:cubicBezTo>
                      <a:pt x="4002" y="7822"/>
                      <a:pt x="4065" y="7640"/>
                      <a:pt x="4237" y="7426"/>
                    </a:cubicBezTo>
                    <a:lnTo>
                      <a:pt x="10141" y="323"/>
                    </a:lnTo>
                    <a:cubicBezTo>
                      <a:pt x="10320" y="108"/>
                      <a:pt x="10538" y="0"/>
                      <a:pt x="10795" y="0"/>
                    </a:cubicBezTo>
                    <a:cubicBezTo>
                      <a:pt x="11049" y="0"/>
                      <a:pt x="11262" y="108"/>
                      <a:pt x="11443" y="323"/>
                    </a:cubicBezTo>
                    <a:lnTo>
                      <a:pt x="17379" y="7426"/>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10" name="AutoShape 128"/>
              <p:cNvSpPr/>
              <p:nvPr/>
            </p:nvSpPr>
            <p:spPr bwMode="auto">
              <a:xfrm>
                <a:off x="2671741" y="6749365"/>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11" name="AutoShape 129"/>
              <p:cNvSpPr/>
              <p:nvPr/>
            </p:nvSpPr>
            <p:spPr bwMode="auto">
              <a:xfrm>
                <a:off x="3150937" y="675016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524" y="12334"/>
                    </a:moveTo>
                    <a:cubicBezTo>
                      <a:pt x="18524" y="12041"/>
                      <a:pt x="18465" y="11750"/>
                      <a:pt x="18353" y="11462"/>
                    </a:cubicBezTo>
                    <a:cubicBezTo>
                      <a:pt x="18738" y="11497"/>
                      <a:pt x="19126" y="11656"/>
                      <a:pt x="19520" y="11938"/>
                    </a:cubicBezTo>
                    <a:cubicBezTo>
                      <a:pt x="19913" y="12220"/>
                      <a:pt x="20263" y="12558"/>
                      <a:pt x="20565" y="12951"/>
                    </a:cubicBezTo>
                    <a:cubicBezTo>
                      <a:pt x="20871" y="13342"/>
                      <a:pt x="21118" y="13768"/>
                      <a:pt x="21312" y="14214"/>
                    </a:cubicBezTo>
                    <a:cubicBezTo>
                      <a:pt x="21503" y="14667"/>
                      <a:pt x="21599" y="15081"/>
                      <a:pt x="21599" y="15466"/>
                    </a:cubicBezTo>
                    <a:lnTo>
                      <a:pt x="21599" y="20798"/>
                    </a:lnTo>
                    <a:cubicBezTo>
                      <a:pt x="21508" y="20853"/>
                      <a:pt x="21403" y="20924"/>
                      <a:pt x="21285" y="21009"/>
                    </a:cubicBezTo>
                    <a:cubicBezTo>
                      <a:pt x="21171" y="21094"/>
                      <a:pt x="21050" y="21179"/>
                      <a:pt x="20930" y="21270"/>
                    </a:cubicBezTo>
                    <a:cubicBezTo>
                      <a:pt x="20803" y="21359"/>
                      <a:pt x="20683" y="21435"/>
                      <a:pt x="20554" y="21503"/>
                    </a:cubicBezTo>
                    <a:cubicBezTo>
                      <a:pt x="20427" y="21564"/>
                      <a:pt x="20328" y="21599"/>
                      <a:pt x="20251" y="21599"/>
                    </a:cubicBezTo>
                    <a:lnTo>
                      <a:pt x="1348" y="21599"/>
                    </a:lnTo>
                    <a:cubicBezTo>
                      <a:pt x="1022" y="21599"/>
                      <a:pt x="778" y="21503"/>
                      <a:pt x="616" y="21312"/>
                    </a:cubicBezTo>
                    <a:cubicBezTo>
                      <a:pt x="458" y="21118"/>
                      <a:pt x="252" y="20947"/>
                      <a:pt x="0" y="20798"/>
                    </a:cubicBezTo>
                    <a:lnTo>
                      <a:pt x="0" y="15466"/>
                    </a:lnTo>
                    <a:cubicBezTo>
                      <a:pt x="0" y="15102"/>
                      <a:pt x="93" y="14693"/>
                      <a:pt x="287" y="14244"/>
                    </a:cubicBezTo>
                    <a:cubicBezTo>
                      <a:pt x="478" y="13794"/>
                      <a:pt x="734" y="13371"/>
                      <a:pt x="1054" y="12978"/>
                    </a:cubicBezTo>
                    <a:cubicBezTo>
                      <a:pt x="1371" y="12587"/>
                      <a:pt x="1724" y="12240"/>
                      <a:pt x="2100" y="11952"/>
                    </a:cubicBezTo>
                    <a:cubicBezTo>
                      <a:pt x="2482" y="11662"/>
                      <a:pt x="2864" y="11497"/>
                      <a:pt x="3248" y="11462"/>
                    </a:cubicBezTo>
                    <a:cubicBezTo>
                      <a:pt x="2919" y="12011"/>
                      <a:pt x="2761" y="12616"/>
                      <a:pt x="2770" y="13274"/>
                    </a:cubicBezTo>
                    <a:cubicBezTo>
                      <a:pt x="2770" y="13830"/>
                      <a:pt x="2843" y="14411"/>
                      <a:pt x="2996" y="15019"/>
                    </a:cubicBezTo>
                    <a:cubicBezTo>
                      <a:pt x="3146" y="15627"/>
                      <a:pt x="3425" y="16127"/>
                      <a:pt x="3824" y="16511"/>
                    </a:cubicBezTo>
                    <a:cubicBezTo>
                      <a:pt x="3654" y="16855"/>
                      <a:pt x="3572" y="17208"/>
                      <a:pt x="3572" y="17563"/>
                    </a:cubicBezTo>
                    <a:cubicBezTo>
                      <a:pt x="3572" y="18236"/>
                      <a:pt x="3804" y="18811"/>
                      <a:pt x="4277" y="19279"/>
                    </a:cubicBezTo>
                    <a:cubicBezTo>
                      <a:pt x="4741" y="19746"/>
                      <a:pt x="5317" y="19981"/>
                      <a:pt x="5992" y="19981"/>
                    </a:cubicBezTo>
                    <a:cubicBezTo>
                      <a:pt x="6336" y="19981"/>
                      <a:pt x="6659" y="19922"/>
                      <a:pt x="6953" y="19798"/>
                    </a:cubicBezTo>
                    <a:cubicBezTo>
                      <a:pt x="7249" y="19678"/>
                      <a:pt x="7505" y="19505"/>
                      <a:pt x="7725" y="19287"/>
                    </a:cubicBezTo>
                    <a:cubicBezTo>
                      <a:pt x="7949" y="19067"/>
                      <a:pt x="8122" y="18806"/>
                      <a:pt x="8248" y="18506"/>
                    </a:cubicBezTo>
                    <a:cubicBezTo>
                      <a:pt x="8375" y="18206"/>
                      <a:pt x="8436" y="17892"/>
                      <a:pt x="8436" y="17563"/>
                    </a:cubicBezTo>
                    <a:cubicBezTo>
                      <a:pt x="8436" y="17237"/>
                      <a:pt x="8375" y="16923"/>
                      <a:pt x="8248" y="16629"/>
                    </a:cubicBezTo>
                    <a:cubicBezTo>
                      <a:pt x="8122" y="16332"/>
                      <a:pt x="7949" y="16074"/>
                      <a:pt x="7725" y="15856"/>
                    </a:cubicBezTo>
                    <a:cubicBezTo>
                      <a:pt x="7505" y="15633"/>
                      <a:pt x="7249" y="15454"/>
                      <a:pt x="6953" y="15319"/>
                    </a:cubicBezTo>
                    <a:cubicBezTo>
                      <a:pt x="6656" y="15184"/>
                      <a:pt x="6336" y="15116"/>
                      <a:pt x="5992" y="15116"/>
                    </a:cubicBezTo>
                    <a:cubicBezTo>
                      <a:pt x="5819" y="15116"/>
                      <a:pt x="5648" y="15140"/>
                      <a:pt x="5475" y="15184"/>
                    </a:cubicBezTo>
                    <a:cubicBezTo>
                      <a:pt x="5299" y="15234"/>
                      <a:pt x="5137" y="15298"/>
                      <a:pt x="4976" y="15384"/>
                    </a:cubicBezTo>
                    <a:cubicBezTo>
                      <a:pt x="4864" y="15272"/>
                      <a:pt x="4770" y="15128"/>
                      <a:pt x="4694" y="14946"/>
                    </a:cubicBezTo>
                    <a:cubicBezTo>
                      <a:pt x="4620" y="14770"/>
                      <a:pt x="4556" y="14579"/>
                      <a:pt x="4506" y="14376"/>
                    </a:cubicBezTo>
                    <a:cubicBezTo>
                      <a:pt x="4453" y="14176"/>
                      <a:pt x="4418" y="13979"/>
                      <a:pt x="4403" y="13794"/>
                    </a:cubicBezTo>
                    <a:cubicBezTo>
                      <a:pt x="4379" y="13606"/>
                      <a:pt x="4371" y="13436"/>
                      <a:pt x="4371" y="13274"/>
                    </a:cubicBezTo>
                    <a:cubicBezTo>
                      <a:pt x="4371" y="12834"/>
                      <a:pt x="4503" y="12431"/>
                      <a:pt x="4764" y="12064"/>
                    </a:cubicBezTo>
                    <a:cubicBezTo>
                      <a:pt x="5029" y="11700"/>
                      <a:pt x="5317" y="11386"/>
                      <a:pt x="5637" y="11124"/>
                    </a:cubicBezTo>
                    <a:lnTo>
                      <a:pt x="7634" y="10827"/>
                    </a:lnTo>
                    <a:cubicBezTo>
                      <a:pt x="6774" y="10290"/>
                      <a:pt x="6104" y="9588"/>
                      <a:pt x="5631" y="8709"/>
                    </a:cubicBezTo>
                    <a:cubicBezTo>
                      <a:pt x="5158" y="7834"/>
                      <a:pt x="4920" y="6888"/>
                      <a:pt x="4920" y="5878"/>
                    </a:cubicBezTo>
                    <a:cubicBezTo>
                      <a:pt x="4920" y="5070"/>
                      <a:pt x="5076" y="4312"/>
                      <a:pt x="5384" y="3598"/>
                    </a:cubicBezTo>
                    <a:cubicBezTo>
                      <a:pt x="5693" y="2887"/>
                      <a:pt x="6118" y="2265"/>
                      <a:pt x="6650" y="1727"/>
                    </a:cubicBezTo>
                    <a:cubicBezTo>
                      <a:pt x="7188" y="1195"/>
                      <a:pt x="7810" y="772"/>
                      <a:pt x="8521" y="464"/>
                    </a:cubicBezTo>
                    <a:cubicBezTo>
                      <a:pt x="9235" y="152"/>
                      <a:pt x="9993" y="0"/>
                      <a:pt x="10798" y="0"/>
                    </a:cubicBezTo>
                    <a:cubicBezTo>
                      <a:pt x="11603" y="0"/>
                      <a:pt x="12364" y="152"/>
                      <a:pt x="13078" y="464"/>
                    </a:cubicBezTo>
                    <a:cubicBezTo>
                      <a:pt x="13788" y="772"/>
                      <a:pt x="14411" y="1195"/>
                      <a:pt x="14949" y="1727"/>
                    </a:cubicBezTo>
                    <a:cubicBezTo>
                      <a:pt x="15483" y="2264"/>
                      <a:pt x="15906" y="2887"/>
                      <a:pt x="16215" y="3598"/>
                    </a:cubicBezTo>
                    <a:cubicBezTo>
                      <a:pt x="16523" y="4312"/>
                      <a:pt x="16676" y="5070"/>
                      <a:pt x="16676" y="5878"/>
                    </a:cubicBezTo>
                    <a:cubicBezTo>
                      <a:pt x="16676" y="6900"/>
                      <a:pt x="16441" y="7846"/>
                      <a:pt x="15968" y="8718"/>
                    </a:cubicBezTo>
                    <a:cubicBezTo>
                      <a:pt x="15495" y="9591"/>
                      <a:pt x="14825" y="10290"/>
                      <a:pt x="13962" y="10827"/>
                    </a:cubicBezTo>
                    <a:lnTo>
                      <a:pt x="16186" y="11151"/>
                    </a:lnTo>
                    <a:cubicBezTo>
                      <a:pt x="16356" y="11300"/>
                      <a:pt x="16515" y="11474"/>
                      <a:pt x="16670" y="11662"/>
                    </a:cubicBezTo>
                    <a:cubicBezTo>
                      <a:pt x="16826" y="11859"/>
                      <a:pt x="16902" y="12079"/>
                      <a:pt x="16902" y="12334"/>
                    </a:cubicBezTo>
                    <a:cubicBezTo>
                      <a:pt x="16902" y="12752"/>
                      <a:pt x="16817" y="13113"/>
                      <a:pt x="16650" y="13415"/>
                    </a:cubicBezTo>
                    <a:cubicBezTo>
                      <a:pt x="16097" y="13104"/>
                      <a:pt x="15528" y="12957"/>
                      <a:pt x="14949" y="12966"/>
                    </a:cubicBezTo>
                    <a:cubicBezTo>
                      <a:pt x="14523" y="12966"/>
                      <a:pt x="14118" y="13045"/>
                      <a:pt x="13724" y="13207"/>
                    </a:cubicBezTo>
                    <a:cubicBezTo>
                      <a:pt x="13330" y="13362"/>
                      <a:pt x="12972" y="13580"/>
                      <a:pt x="12643" y="13850"/>
                    </a:cubicBezTo>
                    <a:cubicBezTo>
                      <a:pt x="12584" y="13829"/>
                      <a:pt x="12534" y="13821"/>
                      <a:pt x="12487" y="13809"/>
                    </a:cubicBezTo>
                    <a:cubicBezTo>
                      <a:pt x="12437" y="13800"/>
                      <a:pt x="12387" y="13794"/>
                      <a:pt x="12331" y="13794"/>
                    </a:cubicBezTo>
                    <a:cubicBezTo>
                      <a:pt x="11891" y="13794"/>
                      <a:pt x="11506" y="13953"/>
                      <a:pt x="11177" y="14273"/>
                    </a:cubicBezTo>
                    <a:cubicBezTo>
                      <a:pt x="10848" y="14590"/>
                      <a:pt x="10684" y="14972"/>
                      <a:pt x="10684" y="15413"/>
                    </a:cubicBezTo>
                    <a:cubicBezTo>
                      <a:pt x="10684" y="15851"/>
                      <a:pt x="10848" y="16230"/>
                      <a:pt x="11168" y="16544"/>
                    </a:cubicBezTo>
                    <a:cubicBezTo>
                      <a:pt x="11491" y="16858"/>
                      <a:pt x="11879" y="17014"/>
                      <a:pt x="12331" y="17014"/>
                    </a:cubicBezTo>
                    <a:cubicBezTo>
                      <a:pt x="12769" y="17014"/>
                      <a:pt x="13148" y="16858"/>
                      <a:pt x="13462" y="16544"/>
                    </a:cubicBezTo>
                    <a:cubicBezTo>
                      <a:pt x="13777" y="16230"/>
                      <a:pt x="13935" y="15851"/>
                      <a:pt x="13935" y="15413"/>
                    </a:cubicBezTo>
                    <a:cubicBezTo>
                      <a:pt x="13935" y="15337"/>
                      <a:pt x="13924" y="15266"/>
                      <a:pt x="13906" y="15193"/>
                    </a:cubicBezTo>
                    <a:cubicBezTo>
                      <a:pt x="13885" y="15122"/>
                      <a:pt x="13868" y="15057"/>
                      <a:pt x="13847" y="15004"/>
                    </a:cubicBezTo>
                    <a:cubicBezTo>
                      <a:pt x="13997" y="14893"/>
                      <a:pt x="14162" y="14796"/>
                      <a:pt x="14347" y="14714"/>
                    </a:cubicBezTo>
                    <a:cubicBezTo>
                      <a:pt x="14529" y="14634"/>
                      <a:pt x="14729" y="14593"/>
                      <a:pt x="14946" y="14593"/>
                    </a:cubicBezTo>
                    <a:cubicBezTo>
                      <a:pt x="15460" y="14593"/>
                      <a:pt x="15907" y="14778"/>
                      <a:pt x="16280" y="15145"/>
                    </a:cubicBezTo>
                    <a:cubicBezTo>
                      <a:pt x="16656" y="15510"/>
                      <a:pt x="16841" y="15950"/>
                      <a:pt x="16841" y="16464"/>
                    </a:cubicBezTo>
                    <a:cubicBezTo>
                      <a:pt x="16841" y="16682"/>
                      <a:pt x="16803" y="16878"/>
                      <a:pt x="16729" y="17049"/>
                    </a:cubicBezTo>
                    <a:cubicBezTo>
                      <a:pt x="16656" y="17222"/>
                      <a:pt x="16565" y="17384"/>
                      <a:pt x="16462" y="17533"/>
                    </a:cubicBezTo>
                    <a:cubicBezTo>
                      <a:pt x="16227" y="17439"/>
                      <a:pt x="16018" y="17393"/>
                      <a:pt x="15827" y="17393"/>
                    </a:cubicBezTo>
                    <a:cubicBezTo>
                      <a:pt x="15390" y="17393"/>
                      <a:pt x="15008" y="17554"/>
                      <a:pt x="14682" y="17871"/>
                    </a:cubicBezTo>
                    <a:cubicBezTo>
                      <a:pt x="14358" y="18192"/>
                      <a:pt x="14197" y="18570"/>
                      <a:pt x="14197" y="19011"/>
                    </a:cubicBezTo>
                    <a:cubicBezTo>
                      <a:pt x="14197" y="19455"/>
                      <a:pt x="14358" y="19828"/>
                      <a:pt x="14682" y="20142"/>
                    </a:cubicBezTo>
                    <a:cubicBezTo>
                      <a:pt x="15005" y="20456"/>
                      <a:pt x="15387" y="20615"/>
                      <a:pt x="15827" y="20615"/>
                    </a:cubicBezTo>
                    <a:cubicBezTo>
                      <a:pt x="16271" y="20615"/>
                      <a:pt x="16647" y="20456"/>
                      <a:pt x="16967" y="20142"/>
                    </a:cubicBezTo>
                    <a:cubicBezTo>
                      <a:pt x="17287" y="19828"/>
                      <a:pt x="17446" y="19455"/>
                      <a:pt x="17446" y="19011"/>
                    </a:cubicBezTo>
                    <a:lnTo>
                      <a:pt x="17416" y="18955"/>
                    </a:lnTo>
                    <a:cubicBezTo>
                      <a:pt x="18110" y="18259"/>
                      <a:pt x="18456" y="17434"/>
                      <a:pt x="18456" y="16464"/>
                    </a:cubicBezTo>
                    <a:cubicBezTo>
                      <a:pt x="18456" y="15774"/>
                      <a:pt x="18265" y="15131"/>
                      <a:pt x="17881" y="14540"/>
                    </a:cubicBezTo>
                    <a:cubicBezTo>
                      <a:pt x="18312" y="13886"/>
                      <a:pt x="18524" y="13151"/>
                      <a:pt x="18524" y="12334"/>
                    </a:cubicBezTo>
                    <a:moveTo>
                      <a:pt x="6794" y="17566"/>
                    </a:moveTo>
                    <a:cubicBezTo>
                      <a:pt x="6794" y="17781"/>
                      <a:pt x="6721" y="17972"/>
                      <a:pt x="6571" y="18136"/>
                    </a:cubicBezTo>
                    <a:cubicBezTo>
                      <a:pt x="6421" y="18300"/>
                      <a:pt x="6227" y="18383"/>
                      <a:pt x="5998" y="18383"/>
                    </a:cubicBezTo>
                    <a:cubicBezTo>
                      <a:pt x="5781" y="18383"/>
                      <a:pt x="5590" y="18300"/>
                      <a:pt x="5434" y="18136"/>
                    </a:cubicBezTo>
                    <a:cubicBezTo>
                      <a:pt x="5272" y="17971"/>
                      <a:pt x="5193" y="17781"/>
                      <a:pt x="5193" y="17566"/>
                    </a:cubicBezTo>
                    <a:cubicBezTo>
                      <a:pt x="5193" y="17334"/>
                      <a:pt x="5272" y="17137"/>
                      <a:pt x="5434" y="16991"/>
                    </a:cubicBezTo>
                    <a:cubicBezTo>
                      <a:pt x="5593" y="16841"/>
                      <a:pt x="5781" y="16767"/>
                      <a:pt x="5998" y="16767"/>
                    </a:cubicBezTo>
                    <a:cubicBezTo>
                      <a:pt x="6227" y="16767"/>
                      <a:pt x="6424" y="16841"/>
                      <a:pt x="6571" y="16991"/>
                    </a:cubicBezTo>
                    <a:cubicBezTo>
                      <a:pt x="6721" y="17137"/>
                      <a:pt x="6794" y="17334"/>
                      <a:pt x="6794" y="17566"/>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12" name="AutoShape 130"/>
              <p:cNvSpPr/>
              <p:nvPr/>
            </p:nvSpPr>
            <p:spPr bwMode="auto">
              <a:xfrm>
                <a:off x="3629310" y="6750168"/>
                <a:ext cx="204978" cy="199878"/>
              </a:xfrm>
              <a:custGeom>
                <a:avLst/>
                <a:gdLst>
                  <a:gd name="T0" fmla="*/ 10800 w 21600"/>
                  <a:gd name="T1" fmla="+- 0 10800 114"/>
                  <a:gd name="T2" fmla="*/ 10800 h 21372"/>
                  <a:gd name="T3" fmla="*/ 10800 w 21600"/>
                  <a:gd name="T4" fmla="+- 0 10800 114"/>
                  <a:gd name="T5" fmla="*/ 10800 h 21372"/>
                  <a:gd name="T6" fmla="*/ 10800 w 21600"/>
                  <a:gd name="T7" fmla="+- 0 10800 114"/>
                  <a:gd name="T8" fmla="*/ 10800 h 21372"/>
                  <a:gd name="T9" fmla="*/ 10800 w 21600"/>
                  <a:gd name="T10" fmla="+- 0 10800 114"/>
                  <a:gd name="T11" fmla="*/ 10800 h 21372"/>
                </a:gdLst>
                <a:ahLst/>
                <a:cxnLst>
                  <a:cxn ang="0">
                    <a:pos x="T0" y="T2"/>
                  </a:cxn>
                  <a:cxn ang="0">
                    <a:pos x="T3" y="T5"/>
                  </a:cxn>
                  <a:cxn ang="0">
                    <a:pos x="T6" y="T8"/>
                  </a:cxn>
                  <a:cxn ang="0">
                    <a:pos x="T9" y="T11"/>
                  </a:cxn>
                </a:cxnLst>
                <a:rect l="0" t="0" r="r" b="b"/>
                <a:pathLst>
                  <a:path w="21600" h="21372">
                    <a:moveTo>
                      <a:pt x="18752" y="718"/>
                    </a:moveTo>
                    <a:cubicBezTo>
                      <a:pt x="19531" y="111"/>
                      <a:pt x="20206" y="-114"/>
                      <a:pt x="20760" y="54"/>
                    </a:cubicBezTo>
                    <a:cubicBezTo>
                      <a:pt x="21315" y="219"/>
                      <a:pt x="21599" y="737"/>
                      <a:pt x="21599" y="1596"/>
                    </a:cubicBezTo>
                    <a:lnTo>
                      <a:pt x="21599" y="19775"/>
                    </a:lnTo>
                    <a:cubicBezTo>
                      <a:pt x="21599" y="20634"/>
                      <a:pt x="21320" y="21152"/>
                      <a:pt x="20770" y="21317"/>
                    </a:cubicBezTo>
                    <a:cubicBezTo>
                      <a:pt x="20226" y="21486"/>
                      <a:pt x="19551" y="21264"/>
                      <a:pt x="18752" y="20653"/>
                    </a:cubicBezTo>
                    <a:lnTo>
                      <a:pt x="10979" y="14801"/>
                    </a:lnTo>
                    <a:lnTo>
                      <a:pt x="934" y="14801"/>
                    </a:lnTo>
                    <a:cubicBezTo>
                      <a:pt x="679" y="14801"/>
                      <a:pt x="459" y="14733"/>
                      <a:pt x="274" y="14602"/>
                    </a:cubicBezTo>
                    <a:cubicBezTo>
                      <a:pt x="94" y="14471"/>
                      <a:pt x="0" y="14302"/>
                      <a:pt x="0" y="14096"/>
                    </a:cubicBezTo>
                    <a:lnTo>
                      <a:pt x="0" y="7276"/>
                    </a:lnTo>
                    <a:cubicBezTo>
                      <a:pt x="0" y="7081"/>
                      <a:pt x="94" y="6916"/>
                      <a:pt x="274" y="6780"/>
                    </a:cubicBezTo>
                    <a:cubicBezTo>
                      <a:pt x="459" y="6642"/>
                      <a:pt x="679" y="6574"/>
                      <a:pt x="934" y="6574"/>
                    </a:cubicBezTo>
                    <a:lnTo>
                      <a:pt x="10979" y="6574"/>
                    </a:lnTo>
                    <a:lnTo>
                      <a:pt x="18752" y="718"/>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13" name="AutoShape 131"/>
              <p:cNvSpPr/>
              <p:nvPr/>
            </p:nvSpPr>
            <p:spPr bwMode="auto">
              <a:xfrm>
                <a:off x="9563721" y="6751773"/>
                <a:ext cx="204978" cy="199878"/>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14" name="AutoShape 132"/>
              <p:cNvSpPr/>
              <p:nvPr/>
            </p:nvSpPr>
            <p:spPr bwMode="auto">
              <a:xfrm>
                <a:off x="10521290" y="6752577"/>
                <a:ext cx="205801" cy="199878"/>
              </a:xfrm>
              <a:custGeom>
                <a:avLst/>
                <a:gdLst>
                  <a:gd name="T0" fmla="*/ 10800 w 21600"/>
                  <a:gd name="T1" fmla="+- 0 10815 31"/>
                  <a:gd name="T2" fmla="*/ 10815 h 21569"/>
                  <a:gd name="T3" fmla="*/ 10800 w 21600"/>
                  <a:gd name="T4" fmla="+- 0 10815 31"/>
                  <a:gd name="T5" fmla="*/ 10815 h 21569"/>
                  <a:gd name="T6" fmla="*/ 10800 w 21600"/>
                  <a:gd name="T7" fmla="+- 0 10815 31"/>
                  <a:gd name="T8" fmla="*/ 10815 h 21569"/>
                  <a:gd name="T9" fmla="*/ 10800 w 21600"/>
                  <a:gd name="T10" fmla="+- 0 10815 31"/>
                  <a:gd name="T11" fmla="*/ 10815 h 21569"/>
                </a:gdLst>
                <a:ahLst/>
                <a:cxnLst>
                  <a:cxn ang="0">
                    <a:pos x="T0" y="T2"/>
                  </a:cxn>
                  <a:cxn ang="0">
                    <a:pos x="T3" y="T5"/>
                  </a:cxn>
                  <a:cxn ang="0">
                    <a:pos x="T6" y="T8"/>
                  </a:cxn>
                  <a:cxn ang="0">
                    <a:pos x="T9" y="T11"/>
                  </a:cxn>
                </a:cxnLst>
                <a:rect l="0" t="0" r="r" b="b"/>
                <a:pathLst>
                  <a:path w="21600" h="21569">
                    <a:moveTo>
                      <a:pt x="8834" y="3281"/>
                    </a:moveTo>
                    <a:cubicBezTo>
                      <a:pt x="9202" y="2821"/>
                      <a:pt x="9519" y="2655"/>
                      <a:pt x="9780" y="2779"/>
                    </a:cubicBezTo>
                    <a:cubicBezTo>
                      <a:pt x="10042" y="2906"/>
                      <a:pt x="10176" y="3295"/>
                      <a:pt x="10176" y="3941"/>
                    </a:cubicBezTo>
                    <a:lnTo>
                      <a:pt x="10176" y="17610"/>
                    </a:lnTo>
                    <a:cubicBezTo>
                      <a:pt x="10176" y="18259"/>
                      <a:pt x="10044" y="18646"/>
                      <a:pt x="9788" y="18770"/>
                    </a:cubicBezTo>
                    <a:cubicBezTo>
                      <a:pt x="9529" y="18897"/>
                      <a:pt x="9211" y="18733"/>
                      <a:pt x="8834" y="18270"/>
                    </a:cubicBezTo>
                    <a:lnTo>
                      <a:pt x="5172" y="13869"/>
                    </a:lnTo>
                    <a:lnTo>
                      <a:pt x="440" y="13869"/>
                    </a:lnTo>
                    <a:cubicBezTo>
                      <a:pt x="320" y="13869"/>
                      <a:pt x="218" y="13818"/>
                      <a:pt x="129" y="13720"/>
                    </a:cubicBezTo>
                    <a:cubicBezTo>
                      <a:pt x="44" y="13624"/>
                      <a:pt x="0" y="13497"/>
                      <a:pt x="0" y="13342"/>
                    </a:cubicBezTo>
                    <a:lnTo>
                      <a:pt x="0" y="8210"/>
                    </a:lnTo>
                    <a:cubicBezTo>
                      <a:pt x="0" y="8066"/>
                      <a:pt x="44" y="7942"/>
                      <a:pt x="129" y="7838"/>
                    </a:cubicBezTo>
                    <a:cubicBezTo>
                      <a:pt x="218" y="7736"/>
                      <a:pt x="320" y="7685"/>
                      <a:pt x="440" y="7685"/>
                    </a:cubicBezTo>
                    <a:lnTo>
                      <a:pt x="5172" y="7685"/>
                    </a:lnTo>
                    <a:lnTo>
                      <a:pt x="8834" y="3281"/>
                    </a:lnTo>
                    <a:close/>
                    <a:moveTo>
                      <a:pt x="12002" y="5239"/>
                    </a:moveTo>
                    <a:cubicBezTo>
                      <a:pt x="12221" y="5095"/>
                      <a:pt x="12445" y="5061"/>
                      <a:pt x="12682" y="5132"/>
                    </a:cubicBezTo>
                    <a:cubicBezTo>
                      <a:pt x="12920" y="5205"/>
                      <a:pt x="13104" y="5369"/>
                      <a:pt x="13228" y="5631"/>
                    </a:cubicBezTo>
                    <a:cubicBezTo>
                      <a:pt x="14010" y="7270"/>
                      <a:pt x="14400" y="8983"/>
                      <a:pt x="14400" y="10774"/>
                    </a:cubicBezTo>
                    <a:cubicBezTo>
                      <a:pt x="14400" y="12588"/>
                      <a:pt x="14010" y="14301"/>
                      <a:pt x="13228" y="15920"/>
                    </a:cubicBezTo>
                    <a:cubicBezTo>
                      <a:pt x="13056" y="16290"/>
                      <a:pt x="12793" y="16476"/>
                      <a:pt x="12440" y="16476"/>
                    </a:cubicBezTo>
                    <a:cubicBezTo>
                      <a:pt x="12292" y="16476"/>
                      <a:pt x="12143" y="16423"/>
                      <a:pt x="12000" y="16313"/>
                    </a:cubicBezTo>
                    <a:cubicBezTo>
                      <a:pt x="11781" y="16169"/>
                      <a:pt x="11640" y="15954"/>
                      <a:pt x="11571" y="15666"/>
                    </a:cubicBezTo>
                    <a:cubicBezTo>
                      <a:pt x="11503" y="15376"/>
                      <a:pt x="11529" y="15102"/>
                      <a:pt x="11649" y="14843"/>
                    </a:cubicBezTo>
                    <a:cubicBezTo>
                      <a:pt x="12280" y="13536"/>
                      <a:pt x="12595" y="12179"/>
                      <a:pt x="12595" y="10774"/>
                    </a:cubicBezTo>
                    <a:cubicBezTo>
                      <a:pt x="12595" y="9372"/>
                      <a:pt x="12277" y="8018"/>
                      <a:pt x="11649" y="6712"/>
                    </a:cubicBezTo>
                    <a:cubicBezTo>
                      <a:pt x="11529" y="6449"/>
                      <a:pt x="11503" y="6173"/>
                      <a:pt x="11571" y="5888"/>
                    </a:cubicBezTo>
                    <a:cubicBezTo>
                      <a:pt x="11642" y="5600"/>
                      <a:pt x="11783" y="5383"/>
                      <a:pt x="12002" y="5239"/>
                    </a:cubicBezTo>
                    <a:moveTo>
                      <a:pt x="16137" y="3038"/>
                    </a:moveTo>
                    <a:cubicBezTo>
                      <a:pt x="16754" y="4218"/>
                      <a:pt x="17217" y="5456"/>
                      <a:pt x="17528" y="6751"/>
                    </a:cubicBezTo>
                    <a:cubicBezTo>
                      <a:pt x="17841" y="8046"/>
                      <a:pt x="17996" y="9392"/>
                      <a:pt x="17996" y="10774"/>
                    </a:cubicBezTo>
                    <a:cubicBezTo>
                      <a:pt x="17996" y="13559"/>
                      <a:pt x="17368" y="16140"/>
                      <a:pt x="16114" y="18516"/>
                    </a:cubicBezTo>
                    <a:cubicBezTo>
                      <a:pt x="16038" y="18677"/>
                      <a:pt x="15930" y="18804"/>
                      <a:pt x="15786" y="18886"/>
                    </a:cubicBezTo>
                    <a:cubicBezTo>
                      <a:pt x="15643" y="18976"/>
                      <a:pt x="15504" y="19015"/>
                      <a:pt x="15370" y="19015"/>
                    </a:cubicBezTo>
                    <a:cubicBezTo>
                      <a:pt x="15182" y="19015"/>
                      <a:pt x="15022" y="18962"/>
                      <a:pt x="14885" y="18855"/>
                    </a:cubicBezTo>
                    <a:cubicBezTo>
                      <a:pt x="14666" y="18711"/>
                      <a:pt x="14534" y="18490"/>
                      <a:pt x="14478" y="18192"/>
                    </a:cubicBezTo>
                    <a:cubicBezTo>
                      <a:pt x="14426" y="17895"/>
                      <a:pt x="14466" y="17616"/>
                      <a:pt x="14603" y="17354"/>
                    </a:cubicBezTo>
                    <a:cubicBezTo>
                      <a:pt x="15662" y="15328"/>
                      <a:pt x="16196" y="13136"/>
                      <a:pt x="16203" y="10775"/>
                    </a:cubicBezTo>
                    <a:cubicBezTo>
                      <a:pt x="16203" y="8416"/>
                      <a:pt x="15669" y="6224"/>
                      <a:pt x="14603" y="4198"/>
                    </a:cubicBezTo>
                    <a:cubicBezTo>
                      <a:pt x="14466" y="3936"/>
                      <a:pt x="14426" y="3659"/>
                      <a:pt x="14478" y="3363"/>
                    </a:cubicBezTo>
                    <a:cubicBezTo>
                      <a:pt x="14532" y="3067"/>
                      <a:pt x="14666" y="2847"/>
                      <a:pt x="14885" y="2700"/>
                    </a:cubicBezTo>
                    <a:cubicBezTo>
                      <a:pt x="15104" y="2536"/>
                      <a:pt x="15330" y="2488"/>
                      <a:pt x="15572" y="2551"/>
                    </a:cubicBezTo>
                    <a:cubicBezTo>
                      <a:pt x="15812" y="2615"/>
                      <a:pt x="16001" y="2776"/>
                      <a:pt x="16137" y="3038"/>
                    </a:cubicBezTo>
                    <a:moveTo>
                      <a:pt x="18999" y="460"/>
                    </a:moveTo>
                    <a:cubicBezTo>
                      <a:pt x="19863" y="2026"/>
                      <a:pt x="20517" y="3676"/>
                      <a:pt x="20948" y="5408"/>
                    </a:cubicBezTo>
                    <a:cubicBezTo>
                      <a:pt x="21385" y="7141"/>
                      <a:pt x="21599" y="8929"/>
                      <a:pt x="21599" y="10774"/>
                    </a:cubicBezTo>
                    <a:cubicBezTo>
                      <a:pt x="21599" y="12622"/>
                      <a:pt x="21381" y="14411"/>
                      <a:pt x="20943" y="16146"/>
                    </a:cubicBezTo>
                    <a:cubicBezTo>
                      <a:pt x="20500" y="17878"/>
                      <a:pt x="19856" y="19520"/>
                      <a:pt x="18999" y="21069"/>
                    </a:cubicBezTo>
                    <a:cubicBezTo>
                      <a:pt x="18924" y="21230"/>
                      <a:pt x="18815" y="21354"/>
                      <a:pt x="18672" y="21442"/>
                    </a:cubicBezTo>
                    <a:cubicBezTo>
                      <a:pt x="18528" y="21526"/>
                      <a:pt x="18389" y="21569"/>
                      <a:pt x="18253" y="21569"/>
                    </a:cubicBezTo>
                    <a:cubicBezTo>
                      <a:pt x="18067" y="21569"/>
                      <a:pt x="17898" y="21509"/>
                      <a:pt x="17747" y="21394"/>
                    </a:cubicBezTo>
                    <a:cubicBezTo>
                      <a:pt x="17528" y="21230"/>
                      <a:pt x="17399" y="21001"/>
                      <a:pt x="17352" y="20705"/>
                    </a:cubicBezTo>
                    <a:cubicBezTo>
                      <a:pt x="17307" y="20406"/>
                      <a:pt x="17352" y="20144"/>
                      <a:pt x="17488" y="19907"/>
                    </a:cubicBezTo>
                    <a:cubicBezTo>
                      <a:pt x="18239" y="18519"/>
                      <a:pt x="18811" y="17057"/>
                      <a:pt x="19206" y="15517"/>
                    </a:cubicBezTo>
                    <a:cubicBezTo>
                      <a:pt x="19599" y="13976"/>
                      <a:pt x="19797" y="12396"/>
                      <a:pt x="19797" y="10774"/>
                    </a:cubicBezTo>
                    <a:cubicBezTo>
                      <a:pt x="19797" y="9155"/>
                      <a:pt x="19601" y="7575"/>
                      <a:pt x="19211" y="6037"/>
                    </a:cubicBezTo>
                    <a:cubicBezTo>
                      <a:pt x="18820" y="4497"/>
                      <a:pt x="18246" y="3044"/>
                      <a:pt x="17488" y="1673"/>
                    </a:cubicBezTo>
                    <a:cubicBezTo>
                      <a:pt x="17352" y="1413"/>
                      <a:pt x="17309" y="1137"/>
                      <a:pt x="17352" y="843"/>
                    </a:cubicBezTo>
                    <a:cubicBezTo>
                      <a:pt x="17399" y="550"/>
                      <a:pt x="17528" y="321"/>
                      <a:pt x="17747" y="163"/>
                    </a:cubicBezTo>
                    <a:cubicBezTo>
                      <a:pt x="17968" y="16"/>
                      <a:pt x="18192" y="-31"/>
                      <a:pt x="18434" y="19"/>
                    </a:cubicBezTo>
                    <a:cubicBezTo>
                      <a:pt x="18677" y="68"/>
                      <a:pt x="18862" y="214"/>
                      <a:pt x="18999" y="460"/>
                    </a:cubicBezTo>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15" name="AutoShape 133"/>
              <p:cNvSpPr/>
              <p:nvPr/>
            </p:nvSpPr>
            <p:spPr bwMode="auto">
              <a:xfrm>
                <a:off x="10042094" y="6752577"/>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8" y="0"/>
                    </a:moveTo>
                    <a:cubicBezTo>
                      <a:pt x="11055" y="0"/>
                      <a:pt x="11283" y="97"/>
                      <a:pt x="11476" y="293"/>
                    </a:cubicBezTo>
                    <a:cubicBezTo>
                      <a:pt x="11667" y="495"/>
                      <a:pt x="11830" y="714"/>
                      <a:pt x="11957" y="964"/>
                    </a:cubicBezTo>
                    <a:lnTo>
                      <a:pt x="21320" y="19313"/>
                    </a:lnTo>
                    <a:cubicBezTo>
                      <a:pt x="21401" y="19460"/>
                      <a:pt x="21470" y="19615"/>
                      <a:pt x="21518" y="19785"/>
                    </a:cubicBezTo>
                    <a:cubicBezTo>
                      <a:pt x="21574" y="19958"/>
                      <a:pt x="21599" y="20139"/>
                      <a:pt x="21599" y="20329"/>
                    </a:cubicBezTo>
                    <a:cubicBezTo>
                      <a:pt x="21599" y="20782"/>
                      <a:pt x="21445" y="21107"/>
                      <a:pt x="21137" y="21303"/>
                    </a:cubicBezTo>
                    <a:cubicBezTo>
                      <a:pt x="20830" y="21501"/>
                      <a:pt x="20500" y="21599"/>
                      <a:pt x="20152" y="21599"/>
                    </a:cubicBezTo>
                    <a:lnTo>
                      <a:pt x="1447" y="21599"/>
                    </a:lnTo>
                    <a:cubicBezTo>
                      <a:pt x="1099" y="21599"/>
                      <a:pt x="772" y="21502"/>
                      <a:pt x="462" y="21303"/>
                    </a:cubicBezTo>
                    <a:cubicBezTo>
                      <a:pt x="154" y="21107"/>
                      <a:pt x="0" y="20782"/>
                      <a:pt x="0" y="20329"/>
                    </a:cubicBezTo>
                    <a:cubicBezTo>
                      <a:pt x="0" y="20148"/>
                      <a:pt x="25" y="19967"/>
                      <a:pt x="71" y="19794"/>
                    </a:cubicBezTo>
                    <a:cubicBezTo>
                      <a:pt x="121" y="19618"/>
                      <a:pt x="190" y="19460"/>
                      <a:pt x="279" y="19313"/>
                    </a:cubicBezTo>
                    <a:lnTo>
                      <a:pt x="9620" y="964"/>
                    </a:lnTo>
                    <a:cubicBezTo>
                      <a:pt x="9749" y="714"/>
                      <a:pt x="9907" y="495"/>
                      <a:pt x="10097" y="293"/>
                    </a:cubicBezTo>
                    <a:cubicBezTo>
                      <a:pt x="10290" y="97"/>
                      <a:pt x="10519" y="0"/>
                      <a:pt x="10788" y="0"/>
                    </a:cubicBezTo>
                    <a:moveTo>
                      <a:pt x="11629" y="15452"/>
                    </a:moveTo>
                    <a:cubicBezTo>
                      <a:pt x="11741" y="15452"/>
                      <a:pt x="11840" y="15402"/>
                      <a:pt x="11926" y="15308"/>
                    </a:cubicBezTo>
                    <a:cubicBezTo>
                      <a:pt x="12010" y="15210"/>
                      <a:pt x="12053" y="15097"/>
                      <a:pt x="12053" y="14971"/>
                    </a:cubicBezTo>
                    <a:lnTo>
                      <a:pt x="12236" y="6243"/>
                    </a:lnTo>
                    <a:cubicBezTo>
                      <a:pt x="12236" y="6113"/>
                      <a:pt x="12190" y="6001"/>
                      <a:pt x="12106" y="5906"/>
                    </a:cubicBezTo>
                    <a:cubicBezTo>
                      <a:pt x="12023" y="5808"/>
                      <a:pt x="11924" y="5762"/>
                      <a:pt x="11809" y="5762"/>
                    </a:cubicBezTo>
                    <a:lnTo>
                      <a:pt x="9790" y="5762"/>
                    </a:lnTo>
                    <a:cubicBezTo>
                      <a:pt x="9663" y="5762"/>
                      <a:pt x="9553" y="5808"/>
                      <a:pt x="9480" y="5906"/>
                    </a:cubicBezTo>
                    <a:cubicBezTo>
                      <a:pt x="9404" y="6001"/>
                      <a:pt x="9366" y="6113"/>
                      <a:pt x="9366" y="6243"/>
                    </a:cubicBezTo>
                    <a:lnTo>
                      <a:pt x="9513" y="14971"/>
                    </a:lnTo>
                    <a:cubicBezTo>
                      <a:pt x="9513" y="15097"/>
                      <a:pt x="9556" y="15210"/>
                      <a:pt x="9640" y="15308"/>
                    </a:cubicBezTo>
                    <a:cubicBezTo>
                      <a:pt x="9724" y="15403"/>
                      <a:pt x="9823" y="15452"/>
                      <a:pt x="9937" y="15452"/>
                    </a:cubicBezTo>
                    <a:lnTo>
                      <a:pt x="11629" y="15452"/>
                    </a:lnTo>
                    <a:close/>
                    <a:moveTo>
                      <a:pt x="12150" y="17257"/>
                    </a:moveTo>
                    <a:cubicBezTo>
                      <a:pt x="12150" y="17110"/>
                      <a:pt x="12114" y="16989"/>
                      <a:pt x="12040" y="16891"/>
                    </a:cubicBezTo>
                    <a:cubicBezTo>
                      <a:pt x="11969" y="16796"/>
                      <a:pt x="11868" y="16747"/>
                      <a:pt x="11738" y="16747"/>
                    </a:cubicBezTo>
                    <a:lnTo>
                      <a:pt x="9866" y="16747"/>
                    </a:lnTo>
                    <a:cubicBezTo>
                      <a:pt x="9752" y="16747"/>
                      <a:pt x="9653" y="16793"/>
                      <a:pt x="9569" y="16886"/>
                    </a:cubicBezTo>
                    <a:cubicBezTo>
                      <a:pt x="9482" y="16978"/>
                      <a:pt x="9439" y="17102"/>
                      <a:pt x="9439" y="17257"/>
                    </a:cubicBezTo>
                    <a:lnTo>
                      <a:pt x="9439" y="19284"/>
                    </a:lnTo>
                    <a:cubicBezTo>
                      <a:pt x="9439" y="19431"/>
                      <a:pt x="9482" y="19549"/>
                      <a:pt x="9569" y="19636"/>
                    </a:cubicBezTo>
                    <a:cubicBezTo>
                      <a:pt x="9653" y="19722"/>
                      <a:pt x="9752" y="19765"/>
                      <a:pt x="9866" y="19765"/>
                    </a:cubicBezTo>
                    <a:lnTo>
                      <a:pt x="11738" y="19765"/>
                    </a:lnTo>
                    <a:cubicBezTo>
                      <a:pt x="12020" y="19765"/>
                      <a:pt x="12160" y="19604"/>
                      <a:pt x="12150" y="19284"/>
                    </a:cubicBezTo>
                    <a:lnTo>
                      <a:pt x="12150" y="17257"/>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16" name="AutoShape 135"/>
              <p:cNvSpPr/>
              <p:nvPr/>
            </p:nvSpPr>
            <p:spPr bwMode="auto">
              <a:xfrm>
                <a:off x="11000479" y="6751773"/>
                <a:ext cx="205801" cy="199878"/>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45"/>
                    </a:lnTo>
                    <a:cubicBezTo>
                      <a:pt x="19907" y="21512"/>
                      <a:pt x="19687" y="21594"/>
                      <a:pt x="19438" y="21594"/>
                    </a:cubicBezTo>
                    <a:cubicBezTo>
                      <a:pt x="19184" y="21600"/>
                      <a:pt x="18978" y="21518"/>
                      <a:pt x="18814" y="21345"/>
                    </a:cubicBezTo>
                    <a:lnTo>
                      <a:pt x="13960" y="16508"/>
                    </a:lnTo>
                    <a:cubicBezTo>
                      <a:pt x="13256" y="16982"/>
                      <a:pt x="12485" y="17347"/>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21"/>
                    </a:cubicBezTo>
                    <a:cubicBezTo>
                      <a:pt x="231" y="11428"/>
                      <a:pt x="0" y="10253"/>
                      <a:pt x="0" y="9002"/>
                    </a:cubicBezTo>
                    <a:cubicBezTo>
                      <a:pt x="0" y="7765"/>
                      <a:pt x="231" y="6607"/>
                      <a:pt x="700" y="5517"/>
                    </a:cubicBezTo>
                    <a:cubicBezTo>
                      <a:pt x="1169" y="4427"/>
                      <a:pt x="1819" y="3470"/>
                      <a:pt x="2644" y="2648"/>
                    </a:cubicBezTo>
                    <a:cubicBezTo>
                      <a:pt x="3469" y="1832"/>
                      <a:pt x="4424" y="1180"/>
                      <a:pt x="5512" y="711"/>
                    </a:cubicBezTo>
                    <a:cubicBezTo>
                      <a:pt x="6600" y="237"/>
                      <a:pt x="7764" y="0"/>
                      <a:pt x="9007" y="0"/>
                    </a:cubicBezTo>
                    <a:cubicBezTo>
                      <a:pt x="10244" y="0"/>
                      <a:pt x="11411" y="237"/>
                      <a:pt x="12510" y="711"/>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90"/>
                      <a:pt x="16991" y="13261"/>
                      <a:pt x="16514" y="13949"/>
                    </a:cubicBezTo>
                    <a:lnTo>
                      <a:pt x="21357" y="18804"/>
                    </a:lnTo>
                    <a:close/>
                    <a:moveTo>
                      <a:pt x="3596" y="9005"/>
                    </a:moveTo>
                    <a:cubicBezTo>
                      <a:pt x="3596" y="9768"/>
                      <a:pt x="3746" y="10468"/>
                      <a:pt x="4028" y="11123"/>
                    </a:cubicBezTo>
                    <a:cubicBezTo>
                      <a:pt x="4319" y="11772"/>
                      <a:pt x="4704" y="12343"/>
                      <a:pt x="5193" y="12829"/>
                    </a:cubicBezTo>
                    <a:cubicBezTo>
                      <a:pt x="5678" y="13309"/>
                      <a:pt x="6252" y="13696"/>
                      <a:pt x="6910" y="13975"/>
                    </a:cubicBezTo>
                    <a:cubicBezTo>
                      <a:pt x="7566" y="14263"/>
                      <a:pt x="8264" y="14399"/>
                      <a:pt x="9004" y="14399"/>
                    </a:cubicBezTo>
                    <a:cubicBezTo>
                      <a:pt x="9747" y="14399"/>
                      <a:pt x="10448" y="14260"/>
                      <a:pt x="11109" y="13975"/>
                    </a:cubicBezTo>
                    <a:cubicBezTo>
                      <a:pt x="11770" y="13693"/>
                      <a:pt x="12341" y="13309"/>
                      <a:pt x="12818" y="12829"/>
                    </a:cubicBezTo>
                    <a:cubicBezTo>
                      <a:pt x="13296" y="12343"/>
                      <a:pt x="13680" y="11775"/>
                      <a:pt x="13965" y="11123"/>
                    </a:cubicBezTo>
                    <a:cubicBezTo>
                      <a:pt x="14256" y="10468"/>
                      <a:pt x="14398" y="9768"/>
                      <a:pt x="14398" y="9005"/>
                    </a:cubicBezTo>
                    <a:cubicBezTo>
                      <a:pt x="14398" y="8265"/>
                      <a:pt x="14254" y="7570"/>
                      <a:pt x="13965" y="6921"/>
                    </a:cubicBezTo>
                    <a:cubicBezTo>
                      <a:pt x="13677" y="6266"/>
                      <a:pt x="13296" y="5690"/>
                      <a:pt x="12818" y="5201"/>
                    </a:cubicBezTo>
                    <a:cubicBezTo>
                      <a:pt x="12338" y="4710"/>
                      <a:pt x="11770" y="4323"/>
                      <a:pt x="11109" y="4044"/>
                    </a:cubicBezTo>
                    <a:cubicBezTo>
                      <a:pt x="10448" y="3756"/>
                      <a:pt x="9747" y="3614"/>
                      <a:pt x="9004" y="3614"/>
                    </a:cubicBezTo>
                    <a:cubicBezTo>
                      <a:pt x="8264" y="3614"/>
                      <a:pt x="7566" y="3758"/>
                      <a:pt x="6910" y="4044"/>
                    </a:cubicBezTo>
                    <a:cubicBezTo>
                      <a:pt x="6252" y="4326"/>
                      <a:pt x="5676" y="4710"/>
                      <a:pt x="5193" y="5201"/>
                    </a:cubicBezTo>
                    <a:cubicBezTo>
                      <a:pt x="4704" y="5693"/>
                      <a:pt x="4317" y="6266"/>
                      <a:pt x="4028" y="6921"/>
                    </a:cubicBezTo>
                    <a:cubicBezTo>
                      <a:pt x="3746" y="7570"/>
                      <a:pt x="3596" y="8265"/>
                      <a:pt x="3596" y="9005"/>
                    </a:cubicBezTo>
                    <a:moveTo>
                      <a:pt x="12160" y="8115"/>
                    </a:moveTo>
                    <a:cubicBezTo>
                      <a:pt x="12454" y="8115"/>
                      <a:pt x="12604" y="8260"/>
                      <a:pt x="12604" y="8556"/>
                    </a:cubicBezTo>
                    <a:lnTo>
                      <a:pt x="12604" y="9448"/>
                    </a:lnTo>
                    <a:cubicBezTo>
                      <a:pt x="12604" y="9575"/>
                      <a:pt x="12561" y="9685"/>
                      <a:pt x="12476" y="9773"/>
                    </a:cubicBezTo>
                    <a:cubicBezTo>
                      <a:pt x="12392" y="9861"/>
                      <a:pt x="12284" y="9911"/>
                      <a:pt x="12160" y="9911"/>
                    </a:cubicBezTo>
                    <a:lnTo>
                      <a:pt x="9914" y="9911"/>
                    </a:lnTo>
                    <a:lnTo>
                      <a:pt x="9914" y="12151"/>
                    </a:lnTo>
                    <a:cubicBezTo>
                      <a:pt x="9914" y="12278"/>
                      <a:pt x="9866" y="12388"/>
                      <a:pt x="9778" y="12470"/>
                    </a:cubicBezTo>
                    <a:cubicBezTo>
                      <a:pt x="9688" y="12557"/>
                      <a:pt x="9575" y="12597"/>
                      <a:pt x="9439" y="12597"/>
                    </a:cubicBezTo>
                    <a:lnTo>
                      <a:pt x="8560" y="12597"/>
                    </a:lnTo>
                    <a:cubicBezTo>
                      <a:pt x="8264" y="12597"/>
                      <a:pt x="8114" y="12447"/>
                      <a:pt x="8114" y="12151"/>
                    </a:cubicBezTo>
                    <a:lnTo>
                      <a:pt x="8114" y="9911"/>
                    </a:lnTo>
                    <a:lnTo>
                      <a:pt x="5840" y="9911"/>
                    </a:lnTo>
                    <a:cubicBezTo>
                      <a:pt x="5712" y="9911"/>
                      <a:pt x="5608" y="9860"/>
                      <a:pt x="5523" y="9773"/>
                    </a:cubicBezTo>
                    <a:cubicBezTo>
                      <a:pt x="5438" y="9685"/>
                      <a:pt x="5393" y="9575"/>
                      <a:pt x="5393" y="9448"/>
                    </a:cubicBezTo>
                    <a:lnTo>
                      <a:pt x="5393" y="8556"/>
                    </a:lnTo>
                    <a:cubicBezTo>
                      <a:pt x="5393" y="8259"/>
                      <a:pt x="5543" y="8115"/>
                      <a:pt x="5840" y="8115"/>
                    </a:cubicBezTo>
                    <a:lnTo>
                      <a:pt x="8114" y="8115"/>
                    </a:lnTo>
                    <a:lnTo>
                      <a:pt x="8114" y="5842"/>
                    </a:lnTo>
                    <a:cubicBezTo>
                      <a:pt x="8114" y="5546"/>
                      <a:pt x="8264" y="5402"/>
                      <a:pt x="8560" y="5407"/>
                    </a:cubicBezTo>
                    <a:lnTo>
                      <a:pt x="9439" y="5407"/>
                    </a:lnTo>
                    <a:cubicBezTo>
                      <a:pt x="9566" y="5407"/>
                      <a:pt x="9676" y="5452"/>
                      <a:pt x="9770" y="5529"/>
                    </a:cubicBezTo>
                    <a:cubicBezTo>
                      <a:pt x="9866" y="5611"/>
                      <a:pt x="9914" y="5715"/>
                      <a:pt x="9914" y="5842"/>
                    </a:cubicBezTo>
                    <a:lnTo>
                      <a:pt x="9914" y="8115"/>
                    </a:lnTo>
                    <a:lnTo>
                      <a:pt x="12160" y="8115"/>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sp>
            <p:nvSpPr>
              <p:cNvPr id="317" name="AutoShape 136"/>
              <p:cNvSpPr/>
              <p:nvPr/>
            </p:nvSpPr>
            <p:spPr bwMode="auto">
              <a:xfrm>
                <a:off x="6691837" y="6750970"/>
                <a:ext cx="204978" cy="199878"/>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51"/>
                    </a:lnTo>
                    <a:cubicBezTo>
                      <a:pt x="19907" y="21506"/>
                      <a:pt x="19687" y="21594"/>
                      <a:pt x="19438" y="21594"/>
                    </a:cubicBezTo>
                    <a:cubicBezTo>
                      <a:pt x="19184" y="21600"/>
                      <a:pt x="18978" y="21518"/>
                      <a:pt x="18814" y="21351"/>
                    </a:cubicBezTo>
                    <a:lnTo>
                      <a:pt x="13960" y="16508"/>
                    </a:lnTo>
                    <a:cubicBezTo>
                      <a:pt x="13256" y="16982"/>
                      <a:pt x="12485" y="17352"/>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15"/>
                    </a:cubicBezTo>
                    <a:cubicBezTo>
                      <a:pt x="231" y="11428"/>
                      <a:pt x="0" y="10253"/>
                      <a:pt x="0" y="9002"/>
                    </a:cubicBezTo>
                    <a:cubicBezTo>
                      <a:pt x="0" y="7765"/>
                      <a:pt x="231" y="6607"/>
                      <a:pt x="700" y="5517"/>
                    </a:cubicBezTo>
                    <a:cubicBezTo>
                      <a:pt x="1169" y="4427"/>
                      <a:pt x="1819" y="3470"/>
                      <a:pt x="2644" y="2648"/>
                    </a:cubicBezTo>
                    <a:cubicBezTo>
                      <a:pt x="3469" y="1832"/>
                      <a:pt x="4424" y="1180"/>
                      <a:pt x="5512" y="705"/>
                    </a:cubicBezTo>
                    <a:cubicBezTo>
                      <a:pt x="6600" y="237"/>
                      <a:pt x="7764" y="0"/>
                      <a:pt x="9007" y="0"/>
                    </a:cubicBezTo>
                    <a:cubicBezTo>
                      <a:pt x="10244" y="0"/>
                      <a:pt x="11411" y="237"/>
                      <a:pt x="12510" y="705"/>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89"/>
                      <a:pt x="16991" y="13260"/>
                      <a:pt x="16514" y="13949"/>
                    </a:cubicBezTo>
                    <a:lnTo>
                      <a:pt x="21357" y="18804"/>
                    </a:lnTo>
                    <a:close/>
                    <a:moveTo>
                      <a:pt x="3596" y="9002"/>
                    </a:moveTo>
                    <a:cubicBezTo>
                      <a:pt x="3596" y="9759"/>
                      <a:pt x="3746" y="10465"/>
                      <a:pt x="4028" y="11120"/>
                    </a:cubicBezTo>
                    <a:cubicBezTo>
                      <a:pt x="4319" y="11770"/>
                      <a:pt x="4704" y="12340"/>
                      <a:pt x="5193" y="12826"/>
                    </a:cubicBezTo>
                    <a:cubicBezTo>
                      <a:pt x="5678" y="13306"/>
                      <a:pt x="6252" y="13687"/>
                      <a:pt x="6910" y="13972"/>
                    </a:cubicBezTo>
                    <a:cubicBezTo>
                      <a:pt x="7566" y="14255"/>
                      <a:pt x="8264" y="14396"/>
                      <a:pt x="9004" y="14396"/>
                    </a:cubicBezTo>
                    <a:cubicBezTo>
                      <a:pt x="9747" y="14396"/>
                      <a:pt x="10448" y="14252"/>
                      <a:pt x="11109" y="13972"/>
                    </a:cubicBezTo>
                    <a:cubicBezTo>
                      <a:pt x="11770" y="13684"/>
                      <a:pt x="12341" y="13306"/>
                      <a:pt x="12818" y="12826"/>
                    </a:cubicBezTo>
                    <a:cubicBezTo>
                      <a:pt x="13296" y="12340"/>
                      <a:pt x="13680" y="11772"/>
                      <a:pt x="13965" y="11120"/>
                    </a:cubicBezTo>
                    <a:cubicBezTo>
                      <a:pt x="14256" y="10465"/>
                      <a:pt x="14398" y="9759"/>
                      <a:pt x="14398" y="9002"/>
                    </a:cubicBezTo>
                    <a:cubicBezTo>
                      <a:pt x="14398" y="8262"/>
                      <a:pt x="14254" y="7568"/>
                      <a:pt x="13965" y="6918"/>
                    </a:cubicBezTo>
                    <a:cubicBezTo>
                      <a:pt x="13677" y="6263"/>
                      <a:pt x="13296" y="5687"/>
                      <a:pt x="12818" y="5198"/>
                    </a:cubicBezTo>
                    <a:cubicBezTo>
                      <a:pt x="12338" y="4707"/>
                      <a:pt x="11770" y="4320"/>
                      <a:pt x="11109" y="4035"/>
                    </a:cubicBezTo>
                    <a:cubicBezTo>
                      <a:pt x="10448" y="3753"/>
                      <a:pt x="9747" y="3611"/>
                      <a:pt x="9004" y="3611"/>
                    </a:cubicBezTo>
                    <a:cubicBezTo>
                      <a:pt x="8264" y="3611"/>
                      <a:pt x="7566" y="3755"/>
                      <a:pt x="6910" y="4035"/>
                    </a:cubicBezTo>
                    <a:cubicBezTo>
                      <a:pt x="6252" y="4323"/>
                      <a:pt x="5676" y="4707"/>
                      <a:pt x="5193" y="5198"/>
                    </a:cubicBezTo>
                    <a:cubicBezTo>
                      <a:pt x="4704" y="5690"/>
                      <a:pt x="4317" y="6263"/>
                      <a:pt x="4028" y="6918"/>
                    </a:cubicBezTo>
                    <a:cubicBezTo>
                      <a:pt x="3746" y="7568"/>
                      <a:pt x="3596" y="8262"/>
                      <a:pt x="3596" y="9002"/>
                    </a:cubicBezTo>
                    <a:moveTo>
                      <a:pt x="12160" y="8110"/>
                    </a:moveTo>
                    <a:cubicBezTo>
                      <a:pt x="12454" y="8110"/>
                      <a:pt x="12604" y="8259"/>
                      <a:pt x="12604" y="8556"/>
                    </a:cubicBezTo>
                    <a:lnTo>
                      <a:pt x="12604" y="9448"/>
                    </a:lnTo>
                    <a:cubicBezTo>
                      <a:pt x="12604" y="9581"/>
                      <a:pt x="12561" y="9686"/>
                      <a:pt x="12476" y="9773"/>
                    </a:cubicBezTo>
                    <a:cubicBezTo>
                      <a:pt x="12392" y="9861"/>
                      <a:pt x="12284" y="9906"/>
                      <a:pt x="12160" y="9906"/>
                    </a:cubicBezTo>
                    <a:lnTo>
                      <a:pt x="5842" y="9906"/>
                    </a:lnTo>
                    <a:cubicBezTo>
                      <a:pt x="5715" y="9906"/>
                      <a:pt x="5611" y="9861"/>
                      <a:pt x="5526" y="9773"/>
                    </a:cubicBezTo>
                    <a:cubicBezTo>
                      <a:pt x="5441" y="9686"/>
                      <a:pt x="5396" y="9581"/>
                      <a:pt x="5396" y="9448"/>
                    </a:cubicBezTo>
                    <a:lnTo>
                      <a:pt x="5396" y="8556"/>
                    </a:lnTo>
                    <a:cubicBezTo>
                      <a:pt x="5396" y="8260"/>
                      <a:pt x="5546" y="8110"/>
                      <a:pt x="5842" y="8110"/>
                    </a:cubicBezTo>
                    <a:lnTo>
                      <a:pt x="12160" y="8110"/>
                    </a:lnTo>
                    <a:close/>
                  </a:path>
                </a:pathLst>
              </a:custGeom>
              <a:grpFill/>
              <a:ln>
                <a:noFill/>
              </a:ln>
              <a:effectLst/>
            </p:spPr>
            <p:txBody>
              <a:bodyPr lIns="16726" tIns="16726" rIns="16726" bIns="16726" anchor="ctr"/>
              <a:lstStyle/>
              <a:p>
                <a:pPr defTabSz="150495" eaLnBrk="1" fontAlgn="auto" hangingPunct="1">
                  <a:lnSpc>
                    <a:spcPct val="120000"/>
                  </a:lnSpc>
                  <a:defRPr/>
                </a:pPr>
                <a:endParaRPr kumimoji="0" lang="es-ES" sz="965">
                  <a:solidFill>
                    <a:srgbClr val="44CEB9"/>
                  </a:solidFill>
                  <a:effectLst>
                    <a:outerShdw blurRad="38100" dist="38100" dir="2700000" algn="tl">
                      <a:srgbClr val="000000"/>
                    </a:outerShdw>
                  </a:effectLst>
                  <a:cs typeface="+mn-ea"/>
                  <a:sym typeface="+mn-lt"/>
                </a:endParaRPr>
              </a:p>
            </p:txBody>
          </p:sp>
        </p:grpSp>
      </p:grpSp>
      <p:sp>
        <p:nvSpPr>
          <p:cNvPr id="429" name="文本框 428"/>
          <p:cNvSpPr txBox="1"/>
          <p:nvPr/>
        </p:nvSpPr>
        <p:spPr>
          <a:xfrm>
            <a:off x="3300615" y="733802"/>
            <a:ext cx="5590771" cy="699743"/>
          </a:xfrm>
          <a:prstGeom prst="rect">
            <a:avLst/>
          </a:prstGeom>
          <a:noFill/>
          <a:ln>
            <a:noFill/>
          </a:ln>
        </p:spPr>
        <p:txBody>
          <a:bodyPr wrap="square" rtlCol="0">
            <a:spAutoFit/>
          </a:bodyPr>
          <a:lstStyle/>
          <a:p>
            <a:pPr algn="ctr">
              <a:lnSpc>
                <a:spcPct val="120000"/>
              </a:lnSpc>
            </a:pPr>
            <a:r>
              <a:rPr lang="zh-CN" altLang="en-US" sz="3600" b="1">
                <a:solidFill>
                  <a:schemeClr val="accent1"/>
                </a:solidFill>
                <a:cs typeface="+mn-ea"/>
                <a:sym typeface="+mn-lt"/>
              </a:rPr>
              <a:t>赠送图标页</a:t>
            </a:r>
            <a:r>
              <a:rPr lang="en-US" altLang="zh-CN" sz="3600" b="1">
                <a:solidFill>
                  <a:schemeClr val="accent1"/>
                </a:solidFill>
                <a:cs typeface="+mn-ea"/>
                <a:sym typeface="+mn-lt"/>
              </a:rPr>
              <a:t>2</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l="-1000" r="-1000"/>
          </a:stretch>
        </a:blipFill>
        <a:effectLst/>
      </p:bgPr>
    </p:bg>
    <p:spTree>
      <p:nvGrpSpPr>
        <p:cNvPr id="1" name=""/>
        <p:cNvGrpSpPr/>
        <p:nvPr/>
      </p:nvGrpSpPr>
      <p:grpSpPr>
        <a:xfrm>
          <a:off x="0" y="0"/>
          <a:ext cx="0" cy="0"/>
          <a:chOff x="0" y="0"/>
          <a:chExt cx="0" cy="0"/>
        </a:xfrm>
      </p:grpSpPr>
      <p:sp>
        <p:nvSpPr>
          <p:cNvPr id="7" name="文本框 6"/>
          <p:cNvSpPr txBox="1"/>
          <p:nvPr/>
        </p:nvSpPr>
        <p:spPr>
          <a:xfrm>
            <a:off x="4509099" y="3152995"/>
            <a:ext cx="3193092" cy="632224"/>
          </a:xfrm>
          <a:prstGeom prst="rect">
            <a:avLst/>
          </a:prstGeom>
          <a:noFill/>
        </p:spPr>
        <p:txBody>
          <a:bodyPr wrap="square" rtlCol="0">
            <a:spAutoFit/>
          </a:bodyPr>
          <a:lstStyle/>
          <a:p>
            <a:pPr algn="ctr">
              <a:lnSpc>
                <a:spcPct val="120000"/>
              </a:lnSpc>
            </a:pPr>
            <a:r>
              <a:rPr lang="zh-CN" altLang="en-US" sz="3200" b="1">
                <a:solidFill>
                  <a:schemeClr val="bg1"/>
                </a:solidFill>
                <a:cs typeface="+mn-ea"/>
                <a:sym typeface="+mn-lt"/>
              </a:rPr>
              <a:t>选题背景及意义</a:t>
            </a:r>
            <a:endParaRPr lang="zh-CN" altLang="en-US" sz="3200" dirty="0">
              <a:solidFill>
                <a:schemeClr val="bg1"/>
              </a:solidFill>
              <a:cs typeface="+mn-ea"/>
              <a:sym typeface="+mn-lt"/>
            </a:endParaRPr>
          </a:p>
        </p:txBody>
      </p:sp>
      <p:sp>
        <p:nvSpPr>
          <p:cNvPr id="8" name="矩形 7"/>
          <p:cNvSpPr/>
          <p:nvPr/>
        </p:nvSpPr>
        <p:spPr>
          <a:xfrm>
            <a:off x="4331325" y="3728069"/>
            <a:ext cx="3548641" cy="585417"/>
          </a:xfrm>
          <a:prstGeom prst="rect">
            <a:avLst/>
          </a:prstGeom>
        </p:spPr>
        <p:txBody>
          <a:bodyPr wrap="square">
            <a:spAutoFit/>
          </a:bodyPr>
          <a:lstStyle/>
          <a:p>
            <a:pPr algn="ctr">
              <a:lnSpc>
                <a:spcPct val="120000"/>
              </a:lnSpc>
            </a:pPr>
            <a:r>
              <a:rPr lang="en-US" altLang="zh-CN" sz="1400">
                <a:solidFill>
                  <a:schemeClr val="bg1"/>
                </a:solidFill>
                <a:cs typeface="+mn-ea"/>
                <a:sym typeface="+mn-lt"/>
              </a:rPr>
              <a:t>Lorem ipsum dolor sit </a:t>
            </a:r>
            <a:r>
              <a:rPr lang="en-US" altLang="zh-CN" sz="1400" err="1">
                <a:solidFill>
                  <a:schemeClr val="bg1"/>
                </a:solidFill>
                <a:cs typeface="+mn-ea"/>
                <a:sym typeface="+mn-lt"/>
              </a:rPr>
              <a:t>amet</a:t>
            </a:r>
            <a:r>
              <a:rPr lang="en-US" altLang="zh-CN" sz="1400">
                <a:solidFill>
                  <a:schemeClr val="bg1"/>
                </a:solidFill>
                <a:cs typeface="+mn-ea"/>
                <a:sym typeface="+mn-lt"/>
              </a:rPr>
              <a:t>, </a:t>
            </a:r>
            <a:r>
              <a:rPr lang="en-US" altLang="zh-CN" sz="1400" err="1">
                <a:solidFill>
                  <a:schemeClr val="bg1"/>
                </a:solidFill>
                <a:cs typeface="+mn-ea"/>
                <a:sym typeface="+mn-lt"/>
              </a:rPr>
              <a:t>consectetur</a:t>
            </a:r>
            <a:r>
              <a:rPr lang="en-US" altLang="zh-CN" sz="1400">
                <a:solidFill>
                  <a:schemeClr val="bg1"/>
                </a:solidFill>
                <a:cs typeface="+mn-ea"/>
                <a:sym typeface="+mn-lt"/>
              </a:rPr>
              <a:t> </a:t>
            </a:r>
            <a:r>
              <a:rPr lang="en-US" altLang="zh-CN" sz="1400" err="1">
                <a:solidFill>
                  <a:schemeClr val="bg1"/>
                </a:solidFill>
                <a:cs typeface="+mn-ea"/>
                <a:sym typeface="+mn-lt"/>
              </a:rPr>
              <a:t>adipisicing</a:t>
            </a:r>
            <a:r>
              <a:rPr lang="en-US" altLang="zh-CN" sz="1400">
                <a:solidFill>
                  <a:schemeClr val="bg1"/>
                </a:solidFill>
                <a:cs typeface="+mn-ea"/>
                <a:sym typeface="+mn-lt"/>
              </a:rPr>
              <a:t> </a:t>
            </a:r>
            <a:r>
              <a:rPr lang="en-US" altLang="zh-CN" sz="1400" err="1">
                <a:solidFill>
                  <a:schemeClr val="bg1"/>
                </a:solidFill>
                <a:cs typeface="+mn-ea"/>
                <a:sym typeface="+mn-lt"/>
              </a:rPr>
              <a:t>elit</a:t>
            </a:r>
            <a:r>
              <a:rPr lang="en-US" altLang="zh-CN" sz="1400">
                <a:solidFill>
                  <a:schemeClr val="bg1"/>
                </a:solidFill>
                <a:cs typeface="+mn-ea"/>
                <a:sym typeface="+mn-lt"/>
              </a:rPr>
              <a:t>, </a:t>
            </a:r>
            <a:r>
              <a:rPr lang="en-US" altLang="zh-CN" sz="1400" err="1">
                <a:solidFill>
                  <a:schemeClr val="bg1"/>
                </a:solidFill>
                <a:cs typeface="+mn-ea"/>
                <a:sym typeface="+mn-lt"/>
              </a:rPr>
              <a:t>sed</a:t>
            </a:r>
            <a:r>
              <a:rPr lang="en-US" altLang="zh-CN" sz="1400">
                <a:solidFill>
                  <a:schemeClr val="bg1"/>
                </a:solidFill>
                <a:cs typeface="+mn-ea"/>
                <a:sym typeface="+mn-lt"/>
              </a:rPr>
              <a:t> do eiusmod</a:t>
            </a:r>
            <a:endParaRPr lang="zh-CN" altLang="en-US" sz="1400">
              <a:solidFill>
                <a:schemeClr val="bg1"/>
              </a:solidFill>
              <a:cs typeface="+mn-ea"/>
              <a:sym typeface="+mn-lt"/>
            </a:endParaRPr>
          </a:p>
        </p:txBody>
      </p:sp>
      <p:sp>
        <p:nvSpPr>
          <p:cNvPr id="9" name="文本框 8"/>
          <p:cNvSpPr txBox="1"/>
          <p:nvPr/>
        </p:nvSpPr>
        <p:spPr>
          <a:xfrm>
            <a:off x="5039745" y="2119343"/>
            <a:ext cx="2112510" cy="1167756"/>
          </a:xfrm>
          <a:prstGeom prst="rect">
            <a:avLst/>
          </a:prstGeom>
          <a:noFill/>
        </p:spPr>
        <p:txBody>
          <a:bodyPr wrap="square" rtlCol="0">
            <a:spAutoFit/>
          </a:bodyPr>
          <a:lstStyle/>
          <a:p>
            <a:pPr algn="ctr">
              <a:lnSpc>
                <a:spcPct val="130000"/>
              </a:lnSpc>
            </a:pPr>
            <a:r>
              <a:rPr lang="en-US" altLang="zh-CN" sz="6000" b="1">
                <a:solidFill>
                  <a:schemeClr val="bg1"/>
                </a:solidFill>
                <a:latin typeface="Arial" panose="020B0604020202020204" pitchFamily="34" charset="0"/>
                <a:ea typeface="微软雅黑" panose="020B0503020204020204" pitchFamily="34" charset="-122"/>
              </a:rPr>
              <a:t>01</a:t>
            </a:r>
            <a:endParaRPr lang="zh-CN" altLang="en-US" sz="6000" b="1" dirty="0">
              <a:solidFill>
                <a:schemeClr val="bg1"/>
              </a:solidFill>
              <a:latin typeface="Arial" panose="020B0604020202020204" pitchFamily="34" charset="0"/>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3" name="组合 1032"/>
          <p:cNvGrpSpPr/>
          <p:nvPr/>
        </p:nvGrpSpPr>
        <p:grpSpPr>
          <a:xfrm>
            <a:off x="7849733" y="2172825"/>
            <a:ext cx="3576637" cy="1233055"/>
            <a:chOff x="7849733" y="2186211"/>
            <a:chExt cx="3576637" cy="1233055"/>
          </a:xfrm>
        </p:grpSpPr>
        <p:sp>
          <p:nvSpPr>
            <p:cNvPr id="198" name="Freeform 24"/>
            <p:cNvSpPr>
              <a:spLocks noChangeAspect="1" noEditPoints="1"/>
            </p:cNvSpPr>
            <p:nvPr/>
          </p:nvSpPr>
          <p:spPr bwMode="auto">
            <a:xfrm>
              <a:off x="7849733" y="2190974"/>
              <a:ext cx="360362" cy="360362"/>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26 w 60"/>
                <a:gd name="T11" fmla="*/ 44 h 60"/>
                <a:gd name="T12" fmla="*/ 12 w 60"/>
                <a:gd name="T13" fmla="*/ 30 h 60"/>
                <a:gd name="T14" fmla="*/ 17 w 60"/>
                <a:gd name="T15" fmla="*/ 24 h 60"/>
                <a:gd name="T16" fmla="*/ 26 w 60"/>
                <a:gd name="T17" fmla="*/ 33 h 60"/>
                <a:gd name="T18" fmla="*/ 43 w 60"/>
                <a:gd name="T19" fmla="*/ 16 h 60"/>
                <a:gd name="T20" fmla="*/ 48 w 60"/>
                <a:gd name="T21" fmla="*/ 22 h 60"/>
                <a:gd name="T22" fmla="*/ 26 w 60"/>
                <a:gd name="T23" fmla="*/ 4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26" y="44"/>
                  </a:moveTo>
                  <a:cubicBezTo>
                    <a:pt x="12" y="30"/>
                    <a:pt x="12" y="30"/>
                    <a:pt x="12" y="30"/>
                  </a:cubicBezTo>
                  <a:cubicBezTo>
                    <a:pt x="17" y="24"/>
                    <a:pt x="17" y="24"/>
                    <a:pt x="17" y="24"/>
                  </a:cubicBezTo>
                  <a:cubicBezTo>
                    <a:pt x="26" y="33"/>
                    <a:pt x="26" y="33"/>
                    <a:pt x="26" y="33"/>
                  </a:cubicBezTo>
                  <a:cubicBezTo>
                    <a:pt x="43" y="16"/>
                    <a:pt x="43" y="16"/>
                    <a:pt x="43" y="16"/>
                  </a:cubicBezTo>
                  <a:cubicBezTo>
                    <a:pt x="48" y="22"/>
                    <a:pt x="48" y="22"/>
                    <a:pt x="48" y="22"/>
                  </a:cubicBezTo>
                  <a:lnTo>
                    <a:pt x="26" y="44"/>
                  </a:lnTo>
                  <a:close/>
                </a:path>
              </a:pathLst>
            </a:cu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sym typeface="+mn-lt"/>
              </a:endParaRPr>
            </a:p>
          </p:txBody>
        </p:sp>
        <p:sp>
          <p:nvSpPr>
            <p:cNvPr id="199" name="文本框 198"/>
            <p:cNvSpPr txBox="1"/>
            <p:nvPr/>
          </p:nvSpPr>
          <p:spPr>
            <a:xfrm>
              <a:off x="8319633" y="2186211"/>
              <a:ext cx="1826141" cy="387798"/>
            </a:xfrm>
            <a:prstGeom prst="rect">
              <a:avLst/>
            </a:prstGeom>
            <a:noFill/>
          </p:spPr>
          <p:txBody>
            <a:bodyPr wrap="none">
              <a:spAutoFit/>
            </a:bodyPr>
            <a:lstStyle/>
            <a:p>
              <a:pPr>
                <a:lnSpc>
                  <a:spcPct val="120000"/>
                </a:lnSpc>
                <a:spcBef>
                  <a:spcPct val="0"/>
                </a:spcBef>
              </a:pPr>
              <a:r>
                <a:rPr lang="zh-CN" altLang="en-US" sz="1600" b="1" dirty="0">
                  <a:solidFill>
                    <a:schemeClr val="bg1"/>
                  </a:solidFill>
                  <a:cs typeface="+mn-ea"/>
                  <a:sym typeface="+mn-lt"/>
                </a:rPr>
                <a:t>点击输入简要标题</a:t>
              </a:r>
            </a:p>
          </p:txBody>
        </p:sp>
        <p:sp>
          <p:nvSpPr>
            <p:cNvPr id="200" name="文本框 206"/>
            <p:cNvSpPr txBox="1">
              <a:spLocks noChangeArrowheads="1"/>
            </p:cNvSpPr>
            <p:nvPr/>
          </p:nvSpPr>
          <p:spPr bwMode="auto">
            <a:xfrm>
              <a:off x="8319633" y="2551336"/>
              <a:ext cx="3106737"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grpSp>
      <p:grpSp>
        <p:nvGrpSpPr>
          <p:cNvPr id="1034" name="组合 1033"/>
          <p:cNvGrpSpPr/>
          <p:nvPr/>
        </p:nvGrpSpPr>
        <p:grpSpPr>
          <a:xfrm>
            <a:off x="7837033" y="4509520"/>
            <a:ext cx="3576637" cy="1231468"/>
            <a:chOff x="7837033" y="3865786"/>
            <a:chExt cx="3576637" cy="1231468"/>
          </a:xfrm>
        </p:grpSpPr>
        <p:sp>
          <p:nvSpPr>
            <p:cNvPr id="201" name="Freeform 24"/>
            <p:cNvSpPr>
              <a:spLocks noChangeAspect="1" noEditPoints="1"/>
            </p:cNvSpPr>
            <p:nvPr/>
          </p:nvSpPr>
          <p:spPr bwMode="auto">
            <a:xfrm>
              <a:off x="7837033" y="3870549"/>
              <a:ext cx="360362" cy="35877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26 w 60"/>
                <a:gd name="T11" fmla="*/ 44 h 60"/>
                <a:gd name="T12" fmla="*/ 12 w 60"/>
                <a:gd name="T13" fmla="*/ 30 h 60"/>
                <a:gd name="T14" fmla="*/ 17 w 60"/>
                <a:gd name="T15" fmla="*/ 24 h 60"/>
                <a:gd name="T16" fmla="*/ 26 w 60"/>
                <a:gd name="T17" fmla="*/ 33 h 60"/>
                <a:gd name="T18" fmla="*/ 43 w 60"/>
                <a:gd name="T19" fmla="*/ 16 h 60"/>
                <a:gd name="T20" fmla="*/ 48 w 60"/>
                <a:gd name="T21" fmla="*/ 22 h 60"/>
                <a:gd name="T22" fmla="*/ 26 w 60"/>
                <a:gd name="T23" fmla="*/ 4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26" y="44"/>
                  </a:moveTo>
                  <a:cubicBezTo>
                    <a:pt x="12" y="30"/>
                    <a:pt x="12" y="30"/>
                    <a:pt x="12" y="30"/>
                  </a:cubicBezTo>
                  <a:cubicBezTo>
                    <a:pt x="17" y="24"/>
                    <a:pt x="17" y="24"/>
                    <a:pt x="17" y="24"/>
                  </a:cubicBezTo>
                  <a:cubicBezTo>
                    <a:pt x="26" y="33"/>
                    <a:pt x="26" y="33"/>
                    <a:pt x="26" y="33"/>
                  </a:cubicBezTo>
                  <a:cubicBezTo>
                    <a:pt x="43" y="16"/>
                    <a:pt x="43" y="16"/>
                    <a:pt x="43" y="16"/>
                  </a:cubicBezTo>
                  <a:cubicBezTo>
                    <a:pt x="48" y="22"/>
                    <a:pt x="48" y="22"/>
                    <a:pt x="48" y="22"/>
                  </a:cubicBezTo>
                  <a:lnTo>
                    <a:pt x="26" y="44"/>
                  </a:lnTo>
                  <a:close/>
                </a:path>
              </a:pathLst>
            </a:cu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sym typeface="+mn-lt"/>
              </a:endParaRPr>
            </a:p>
          </p:txBody>
        </p:sp>
        <p:sp>
          <p:nvSpPr>
            <p:cNvPr id="202" name="文本框 201"/>
            <p:cNvSpPr txBox="1"/>
            <p:nvPr/>
          </p:nvSpPr>
          <p:spPr>
            <a:xfrm>
              <a:off x="8306933" y="3865786"/>
              <a:ext cx="1826141" cy="387798"/>
            </a:xfrm>
            <a:prstGeom prst="rect">
              <a:avLst/>
            </a:prstGeom>
            <a:noFill/>
          </p:spPr>
          <p:txBody>
            <a:bodyPr wrap="none">
              <a:spAutoFit/>
            </a:bodyPr>
            <a:lstStyle/>
            <a:p>
              <a:pPr>
                <a:lnSpc>
                  <a:spcPct val="120000"/>
                </a:lnSpc>
                <a:spcBef>
                  <a:spcPct val="0"/>
                </a:spcBef>
              </a:pPr>
              <a:r>
                <a:rPr lang="zh-CN" altLang="en-US" sz="1600" b="1" dirty="0">
                  <a:solidFill>
                    <a:schemeClr val="bg1"/>
                  </a:solidFill>
                  <a:cs typeface="+mn-ea"/>
                  <a:sym typeface="+mn-lt"/>
                </a:rPr>
                <a:t>点击输入简要标题</a:t>
              </a:r>
            </a:p>
          </p:txBody>
        </p:sp>
        <p:sp>
          <p:nvSpPr>
            <p:cNvPr id="203" name="文本框 209"/>
            <p:cNvSpPr txBox="1">
              <a:spLocks noChangeArrowheads="1"/>
            </p:cNvSpPr>
            <p:nvPr/>
          </p:nvSpPr>
          <p:spPr bwMode="auto">
            <a:xfrm>
              <a:off x="8306933" y="4229324"/>
              <a:ext cx="3106737"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grpSp>
      <p:grpSp>
        <p:nvGrpSpPr>
          <p:cNvPr id="1032" name="组合 1031"/>
          <p:cNvGrpSpPr/>
          <p:nvPr/>
        </p:nvGrpSpPr>
        <p:grpSpPr>
          <a:xfrm>
            <a:off x="1199243" y="4509520"/>
            <a:ext cx="3576638" cy="1231468"/>
            <a:chOff x="1199243" y="3865786"/>
            <a:chExt cx="3576638" cy="1231468"/>
          </a:xfrm>
        </p:grpSpPr>
        <p:sp>
          <p:nvSpPr>
            <p:cNvPr id="207" name="Freeform 24"/>
            <p:cNvSpPr>
              <a:spLocks noChangeAspect="1" noEditPoints="1"/>
            </p:cNvSpPr>
            <p:nvPr/>
          </p:nvSpPr>
          <p:spPr bwMode="auto">
            <a:xfrm>
              <a:off x="1199243" y="3870549"/>
              <a:ext cx="358775" cy="358775"/>
            </a:xfrm>
            <a:custGeom>
              <a:avLst/>
              <a:gdLst>
                <a:gd name="T0" fmla="*/ 2147483646 w 60"/>
                <a:gd name="T1" fmla="*/ 0 h 60"/>
                <a:gd name="T2" fmla="*/ 0 w 60"/>
                <a:gd name="T3" fmla="*/ 2147483646 h 60"/>
                <a:gd name="T4" fmla="*/ 2147483646 w 60"/>
                <a:gd name="T5" fmla="*/ 2147483646 h 60"/>
                <a:gd name="T6" fmla="*/ 2147483646 w 60"/>
                <a:gd name="T7" fmla="*/ 2147483646 h 60"/>
                <a:gd name="T8" fmla="*/ 2147483646 w 60"/>
                <a:gd name="T9" fmla="*/ 0 h 60"/>
                <a:gd name="T10" fmla="*/ 2147483646 w 60"/>
                <a:gd name="T11" fmla="*/ 2147483646 h 60"/>
                <a:gd name="T12" fmla="*/ 2147483646 w 60"/>
                <a:gd name="T13" fmla="*/ 2147483646 h 60"/>
                <a:gd name="T14" fmla="*/ 2147483646 w 60"/>
                <a:gd name="T15" fmla="*/ 2147483646 h 60"/>
                <a:gd name="T16" fmla="*/ 2147483646 w 60"/>
                <a:gd name="T17" fmla="*/ 2147483646 h 60"/>
                <a:gd name="T18" fmla="*/ 2147483646 w 60"/>
                <a:gd name="T19" fmla="*/ 2147483646 h 60"/>
                <a:gd name="T20" fmla="*/ 2147483646 w 60"/>
                <a:gd name="T21" fmla="*/ 2147483646 h 60"/>
                <a:gd name="T22" fmla="*/ 2147483646 w 60"/>
                <a:gd name="T23" fmla="*/ 2147483646 h 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26" y="44"/>
                  </a:moveTo>
                  <a:cubicBezTo>
                    <a:pt x="12" y="30"/>
                    <a:pt x="12" y="30"/>
                    <a:pt x="12" y="30"/>
                  </a:cubicBezTo>
                  <a:cubicBezTo>
                    <a:pt x="17" y="24"/>
                    <a:pt x="17" y="24"/>
                    <a:pt x="17" y="24"/>
                  </a:cubicBezTo>
                  <a:cubicBezTo>
                    <a:pt x="26" y="33"/>
                    <a:pt x="26" y="33"/>
                    <a:pt x="26" y="33"/>
                  </a:cubicBezTo>
                  <a:cubicBezTo>
                    <a:pt x="43" y="16"/>
                    <a:pt x="43" y="16"/>
                    <a:pt x="43" y="16"/>
                  </a:cubicBezTo>
                  <a:cubicBezTo>
                    <a:pt x="48" y="22"/>
                    <a:pt x="48" y="22"/>
                    <a:pt x="48" y="22"/>
                  </a:cubicBezTo>
                  <a:lnTo>
                    <a:pt x="26" y="44"/>
                  </a:lnTo>
                  <a:close/>
                </a:path>
              </a:pathLst>
            </a:cu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sym typeface="+mn-lt"/>
              </a:endParaRPr>
            </a:p>
          </p:txBody>
        </p:sp>
        <p:sp>
          <p:nvSpPr>
            <p:cNvPr id="208" name="文本框 214"/>
            <p:cNvSpPr txBox="1">
              <a:spLocks noChangeArrowheads="1"/>
            </p:cNvSpPr>
            <p:nvPr/>
          </p:nvSpPr>
          <p:spPr bwMode="auto">
            <a:xfrm>
              <a:off x="1667556" y="3865786"/>
              <a:ext cx="1826141"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spcBef>
                  <a:spcPct val="0"/>
                </a:spcBef>
                <a:buNone/>
              </a:pPr>
              <a:r>
                <a:rPr lang="zh-CN" altLang="en-US" sz="1600" b="1" dirty="0">
                  <a:solidFill>
                    <a:schemeClr val="bg1"/>
                  </a:solidFill>
                  <a:latin typeface="+mn-lt"/>
                  <a:ea typeface="+mn-ea"/>
                  <a:cs typeface="+mn-ea"/>
                  <a:sym typeface="+mn-lt"/>
                </a:rPr>
                <a:t>点击输入简要标题</a:t>
              </a:r>
            </a:p>
          </p:txBody>
        </p:sp>
        <p:sp>
          <p:nvSpPr>
            <p:cNvPr id="209" name="文本框 215"/>
            <p:cNvSpPr txBox="1">
              <a:spLocks noChangeArrowheads="1"/>
            </p:cNvSpPr>
            <p:nvPr/>
          </p:nvSpPr>
          <p:spPr bwMode="auto">
            <a:xfrm>
              <a:off x="1667556" y="4229324"/>
              <a:ext cx="3108325"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grpSp>
      <p:sp>
        <p:nvSpPr>
          <p:cNvPr id="206"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211" name="文本框 210"/>
          <p:cNvSpPr txBox="1"/>
          <p:nvPr/>
        </p:nvSpPr>
        <p:spPr>
          <a:xfrm>
            <a:off x="892436" y="199892"/>
            <a:ext cx="2654300" cy="535531"/>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选题背景及意义</a:t>
            </a:r>
          </a:p>
        </p:txBody>
      </p:sp>
      <p:grpSp>
        <p:nvGrpSpPr>
          <p:cNvPr id="213" name="组合 212"/>
          <p:cNvGrpSpPr/>
          <p:nvPr>
            <p:custDataLst>
              <p:tags r:id="rId2"/>
            </p:custDataLst>
          </p:nvPr>
        </p:nvGrpSpPr>
        <p:grpSpPr>
          <a:xfrm>
            <a:off x="319026" y="372249"/>
            <a:ext cx="407472" cy="407472"/>
            <a:chOff x="-1828799" y="-88608"/>
            <a:chExt cx="754743" cy="754743"/>
          </a:xfrm>
        </p:grpSpPr>
        <p:sp>
          <p:nvSpPr>
            <p:cNvPr id="212" name="椭圆 211"/>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7" name="椭圆 216"/>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1031" name="组合 1030"/>
          <p:cNvGrpSpPr/>
          <p:nvPr/>
        </p:nvGrpSpPr>
        <p:grpSpPr>
          <a:xfrm>
            <a:off x="1211943" y="2172825"/>
            <a:ext cx="3572782" cy="1233055"/>
            <a:chOff x="1211943" y="2186211"/>
            <a:chExt cx="3572782" cy="1233055"/>
          </a:xfrm>
        </p:grpSpPr>
        <p:sp>
          <p:nvSpPr>
            <p:cNvPr id="204" name="Freeform 24"/>
            <p:cNvSpPr>
              <a:spLocks noChangeAspect="1" noEditPoints="1"/>
            </p:cNvSpPr>
            <p:nvPr/>
          </p:nvSpPr>
          <p:spPr bwMode="auto">
            <a:xfrm>
              <a:off x="1211943" y="2190974"/>
              <a:ext cx="358775" cy="360362"/>
            </a:xfrm>
            <a:custGeom>
              <a:avLst/>
              <a:gdLst>
                <a:gd name="T0" fmla="*/ 2147483646 w 60"/>
                <a:gd name="T1" fmla="*/ 0 h 60"/>
                <a:gd name="T2" fmla="*/ 0 w 60"/>
                <a:gd name="T3" fmla="*/ 2147483646 h 60"/>
                <a:gd name="T4" fmla="*/ 2147483646 w 60"/>
                <a:gd name="T5" fmla="*/ 2147483646 h 60"/>
                <a:gd name="T6" fmla="*/ 2147483646 w 60"/>
                <a:gd name="T7" fmla="*/ 2147483646 h 60"/>
                <a:gd name="T8" fmla="*/ 2147483646 w 60"/>
                <a:gd name="T9" fmla="*/ 0 h 60"/>
                <a:gd name="T10" fmla="*/ 2147483646 w 60"/>
                <a:gd name="T11" fmla="*/ 2147483646 h 60"/>
                <a:gd name="T12" fmla="*/ 2147483646 w 60"/>
                <a:gd name="T13" fmla="*/ 2147483646 h 60"/>
                <a:gd name="T14" fmla="*/ 2147483646 w 60"/>
                <a:gd name="T15" fmla="*/ 2147483646 h 60"/>
                <a:gd name="T16" fmla="*/ 2147483646 w 60"/>
                <a:gd name="T17" fmla="*/ 2147483646 h 60"/>
                <a:gd name="T18" fmla="*/ 2147483646 w 60"/>
                <a:gd name="T19" fmla="*/ 2147483646 h 60"/>
                <a:gd name="T20" fmla="*/ 2147483646 w 60"/>
                <a:gd name="T21" fmla="*/ 2147483646 h 60"/>
                <a:gd name="T22" fmla="*/ 2147483646 w 60"/>
                <a:gd name="T23" fmla="*/ 2147483646 h 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26" y="44"/>
                  </a:moveTo>
                  <a:cubicBezTo>
                    <a:pt x="12" y="30"/>
                    <a:pt x="12" y="30"/>
                    <a:pt x="12" y="30"/>
                  </a:cubicBezTo>
                  <a:cubicBezTo>
                    <a:pt x="17" y="24"/>
                    <a:pt x="17" y="24"/>
                    <a:pt x="17" y="24"/>
                  </a:cubicBezTo>
                  <a:cubicBezTo>
                    <a:pt x="26" y="33"/>
                    <a:pt x="26" y="33"/>
                    <a:pt x="26" y="33"/>
                  </a:cubicBezTo>
                  <a:cubicBezTo>
                    <a:pt x="43" y="16"/>
                    <a:pt x="43" y="16"/>
                    <a:pt x="43" y="16"/>
                  </a:cubicBezTo>
                  <a:cubicBezTo>
                    <a:pt x="48" y="22"/>
                    <a:pt x="48" y="22"/>
                    <a:pt x="48" y="22"/>
                  </a:cubicBezTo>
                  <a:lnTo>
                    <a:pt x="26" y="44"/>
                  </a:lnTo>
                  <a:close/>
                </a:path>
              </a:pathLst>
            </a:cu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sym typeface="+mn-lt"/>
              </a:endParaRPr>
            </a:p>
          </p:txBody>
        </p:sp>
        <p:sp>
          <p:nvSpPr>
            <p:cNvPr id="205" name="文本框 211"/>
            <p:cNvSpPr txBox="1">
              <a:spLocks noChangeArrowheads="1"/>
            </p:cNvSpPr>
            <p:nvPr/>
          </p:nvSpPr>
          <p:spPr bwMode="auto">
            <a:xfrm>
              <a:off x="1680256" y="2186211"/>
              <a:ext cx="1826141"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lnSpc>
                  <a:spcPct val="120000"/>
                </a:lnSpc>
                <a:spcBef>
                  <a:spcPct val="0"/>
                </a:spcBef>
                <a:buFontTx/>
                <a:buNone/>
              </a:pPr>
              <a:r>
                <a:rPr lang="zh-CN" altLang="en-US" sz="1600" b="1" dirty="0">
                  <a:solidFill>
                    <a:schemeClr val="bg1"/>
                  </a:solidFill>
                  <a:latin typeface="+mn-lt"/>
                  <a:ea typeface="+mn-ea"/>
                  <a:cs typeface="+mn-ea"/>
                  <a:sym typeface="+mn-lt"/>
                </a:rPr>
                <a:t>点击输入简要标题</a:t>
              </a:r>
            </a:p>
          </p:txBody>
        </p:sp>
        <p:sp>
          <p:nvSpPr>
            <p:cNvPr id="220" name="文本框 206"/>
            <p:cNvSpPr txBox="1">
              <a:spLocks noChangeArrowheads="1"/>
            </p:cNvSpPr>
            <p:nvPr/>
          </p:nvSpPr>
          <p:spPr bwMode="auto">
            <a:xfrm>
              <a:off x="1677988" y="2551336"/>
              <a:ext cx="3106737"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defTabSz="1216660">
                <a:lnSpc>
                  <a:spcPct val="120000"/>
                </a:lnSpc>
                <a:spcBef>
                  <a:spcPct val="0"/>
                </a:spcBef>
                <a:buNone/>
              </a:pPr>
              <a:r>
                <a:rPr lang="zh-CN" altLang="en-US" sz="14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grpSp>
      <p:sp>
        <p:nvSpPr>
          <p:cNvPr id="1029" name="Freeform 8"/>
          <p:cNvSpPr>
            <a:spLocks noEditPoints="1"/>
          </p:cNvSpPr>
          <p:nvPr/>
        </p:nvSpPr>
        <p:spPr bwMode="auto">
          <a:xfrm>
            <a:off x="4962677" y="2753925"/>
            <a:ext cx="2266646" cy="2264550"/>
          </a:xfrm>
          <a:custGeom>
            <a:avLst/>
            <a:gdLst>
              <a:gd name="T0" fmla="*/ 3681 w 4322"/>
              <a:gd name="T1" fmla="*/ 3676 h 4318"/>
              <a:gd name="T2" fmla="*/ 643 w 4322"/>
              <a:gd name="T3" fmla="*/ 642 h 4318"/>
              <a:gd name="T4" fmla="*/ 3681 w 4322"/>
              <a:gd name="T5" fmla="*/ 642 h 4318"/>
              <a:gd name="T6" fmla="*/ 450 w 4322"/>
              <a:gd name="T7" fmla="*/ 449 h 4318"/>
              <a:gd name="T8" fmla="*/ 3873 w 4322"/>
              <a:gd name="T9" fmla="*/ 3868 h 4318"/>
              <a:gd name="T10" fmla="*/ 2114 w 4322"/>
              <a:gd name="T11" fmla="*/ 1295 h 4318"/>
              <a:gd name="T12" fmla="*/ 1149 w 4322"/>
              <a:gd name="T13" fmla="*/ 3023 h 4318"/>
              <a:gd name="T14" fmla="*/ 2114 w 4322"/>
              <a:gd name="T15" fmla="*/ 1295 h 4318"/>
              <a:gd name="T16" fmla="*/ 2306 w 4322"/>
              <a:gd name="T17" fmla="*/ 1103 h 4318"/>
              <a:gd name="T18" fmla="*/ 956 w 4322"/>
              <a:gd name="T19" fmla="*/ 3215 h 4318"/>
              <a:gd name="T20" fmla="*/ 2306 w 4322"/>
              <a:gd name="T21" fmla="*/ 1103 h 4318"/>
              <a:gd name="T22" fmla="*/ 3173 w 4322"/>
              <a:gd name="T23" fmla="*/ 1825 h 4318"/>
              <a:gd name="T24" fmla="*/ 2787 w 4322"/>
              <a:gd name="T25" fmla="*/ 1295 h 4318"/>
              <a:gd name="T26" fmla="*/ 3173 w 4322"/>
              <a:gd name="T27" fmla="*/ 1295 h 4318"/>
              <a:gd name="T28" fmla="*/ 2594 w 4322"/>
              <a:gd name="T29" fmla="*/ 1103 h 4318"/>
              <a:gd name="T30" fmla="*/ 3366 w 4322"/>
              <a:gd name="T31" fmla="*/ 2017 h 4318"/>
              <a:gd name="T32" fmla="*/ 3173 w 4322"/>
              <a:gd name="T33" fmla="*/ 2499 h 4318"/>
              <a:gd name="T34" fmla="*/ 2787 w 4322"/>
              <a:gd name="T35" fmla="*/ 3023 h 4318"/>
              <a:gd name="T36" fmla="*/ 3173 w 4322"/>
              <a:gd name="T37" fmla="*/ 2499 h 4318"/>
              <a:gd name="T38" fmla="*/ 3366 w 4322"/>
              <a:gd name="T39" fmla="*/ 2306 h 4318"/>
              <a:gd name="T40" fmla="*/ 2594 w 4322"/>
              <a:gd name="T41" fmla="*/ 3215 h 4318"/>
              <a:gd name="T42" fmla="*/ 3366 w 4322"/>
              <a:gd name="T43" fmla="*/ 2306 h 4318"/>
              <a:gd name="T44" fmla="*/ 1207 w 4322"/>
              <a:gd name="T45" fmla="*/ 0 h 4318"/>
              <a:gd name="T46" fmla="*/ 1399 w 4322"/>
              <a:gd name="T47" fmla="*/ 481 h 4318"/>
              <a:gd name="T48" fmla="*/ 1970 w 4322"/>
              <a:gd name="T49" fmla="*/ 0 h 4318"/>
              <a:gd name="T50" fmla="*/ 1778 w 4322"/>
              <a:gd name="T51" fmla="*/ 481 h 4318"/>
              <a:gd name="T52" fmla="*/ 1970 w 4322"/>
              <a:gd name="T53" fmla="*/ 0 h 4318"/>
              <a:gd name="T54" fmla="*/ 2352 w 4322"/>
              <a:gd name="T55" fmla="*/ 0 h 4318"/>
              <a:gd name="T56" fmla="*/ 2545 w 4322"/>
              <a:gd name="T57" fmla="*/ 481 h 4318"/>
              <a:gd name="T58" fmla="*/ 3116 w 4322"/>
              <a:gd name="T59" fmla="*/ 0 h 4318"/>
              <a:gd name="T60" fmla="*/ 2923 w 4322"/>
              <a:gd name="T61" fmla="*/ 481 h 4318"/>
              <a:gd name="T62" fmla="*/ 3116 w 4322"/>
              <a:gd name="T63" fmla="*/ 0 h 4318"/>
              <a:gd name="T64" fmla="*/ 1207 w 4322"/>
              <a:gd name="T65" fmla="*/ 3837 h 4318"/>
              <a:gd name="T66" fmla="*/ 1399 w 4322"/>
              <a:gd name="T67" fmla="*/ 4318 h 4318"/>
              <a:gd name="T68" fmla="*/ 1970 w 4322"/>
              <a:gd name="T69" fmla="*/ 3837 h 4318"/>
              <a:gd name="T70" fmla="*/ 1778 w 4322"/>
              <a:gd name="T71" fmla="*/ 4318 h 4318"/>
              <a:gd name="T72" fmla="*/ 1970 w 4322"/>
              <a:gd name="T73" fmla="*/ 3837 h 4318"/>
              <a:gd name="T74" fmla="*/ 2352 w 4322"/>
              <a:gd name="T75" fmla="*/ 3837 h 4318"/>
              <a:gd name="T76" fmla="*/ 2545 w 4322"/>
              <a:gd name="T77" fmla="*/ 4318 h 4318"/>
              <a:gd name="T78" fmla="*/ 3116 w 4322"/>
              <a:gd name="T79" fmla="*/ 3837 h 4318"/>
              <a:gd name="T80" fmla="*/ 2923 w 4322"/>
              <a:gd name="T81" fmla="*/ 4318 h 4318"/>
              <a:gd name="T82" fmla="*/ 3116 w 4322"/>
              <a:gd name="T83" fmla="*/ 3837 h 4318"/>
              <a:gd name="T84" fmla="*/ 0 w 4322"/>
              <a:gd name="T85" fmla="*/ 2920 h 4318"/>
              <a:gd name="T86" fmla="*/ 482 w 4322"/>
              <a:gd name="T87" fmla="*/ 3113 h 4318"/>
              <a:gd name="T88" fmla="*/ 482 w 4322"/>
              <a:gd name="T89" fmla="*/ 2348 h 4318"/>
              <a:gd name="T90" fmla="*/ 0 w 4322"/>
              <a:gd name="T91" fmla="*/ 2541 h 4318"/>
              <a:gd name="T92" fmla="*/ 482 w 4322"/>
              <a:gd name="T93" fmla="*/ 2348 h 4318"/>
              <a:gd name="T94" fmla="*/ 0 w 4322"/>
              <a:gd name="T95" fmla="*/ 1777 h 4318"/>
              <a:gd name="T96" fmla="*/ 482 w 4322"/>
              <a:gd name="T97" fmla="*/ 1969 h 4318"/>
              <a:gd name="T98" fmla="*/ 482 w 4322"/>
              <a:gd name="T99" fmla="*/ 1205 h 4318"/>
              <a:gd name="T100" fmla="*/ 0 w 4322"/>
              <a:gd name="T101" fmla="*/ 1397 h 4318"/>
              <a:gd name="T102" fmla="*/ 482 w 4322"/>
              <a:gd name="T103" fmla="*/ 1205 h 4318"/>
              <a:gd name="T104" fmla="*/ 3840 w 4322"/>
              <a:gd name="T105" fmla="*/ 2920 h 4318"/>
              <a:gd name="T106" fmla="*/ 4322 w 4322"/>
              <a:gd name="T107" fmla="*/ 3113 h 4318"/>
              <a:gd name="T108" fmla="*/ 4322 w 4322"/>
              <a:gd name="T109" fmla="*/ 2348 h 4318"/>
              <a:gd name="T110" fmla="*/ 3840 w 4322"/>
              <a:gd name="T111" fmla="*/ 2541 h 4318"/>
              <a:gd name="T112" fmla="*/ 4322 w 4322"/>
              <a:gd name="T113" fmla="*/ 2348 h 4318"/>
              <a:gd name="T114" fmla="*/ 3840 w 4322"/>
              <a:gd name="T115" fmla="*/ 1777 h 4318"/>
              <a:gd name="T116" fmla="*/ 4322 w 4322"/>
              <a:gd name="T117" fmla="*/ 1969 h 4318"/>
              <a:gd name="T118" fmla="*/ 4322 w 4322"/>
              <a:gd name="T119" fmla="*/ 1205 h 4318"/>
              <a:gd name="T120" fmla="*/ 3840 w 4322"/>
              <a:gd name="T121" fmla="*/ 1397 h 4318"/>
              <a:gd name="T122" fmla="*/ 4322 w 4322"/>
              <a:gd name="T123" fmla="*/ 1205 h 4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2" h="4318">
                <a:moveTo>
                  <a:pt x="3681" y="642"/>
                </a:moveTo>
                <a:lnTo>
                  <a:pt x="3681" y="3676"/>
                </a:lnTo>
                <a:lnTo>
                  <a:pt x="643" y="3676"/>
                </a:lnTo>
                <a:lnTo>
                  <a:pt x="643" y="642"/>
                </a:lnTo>
                <a:lnTo>
                  <a:pt x="3681" y="642"/>
                </a:lnTo>
                <a:lnTo>
                  <a:pt x="3681" y="642"/>
                </a:lnTo>
                <a:close/>
                <a:moveTo>
                  <a:pt x="3873" y="449"/>
                </a:moveTo>
                <a:lnTo>
                  <a:pt x="450" y="449"/>
                </a:lnTo>
                <a:lnTo>
                  <a:pt x="450" y="3868"/>
                </a:lnTo>
                <a:lnTo>
                  <a:pt x="3873" y="3868"/>
                </a:lnTo>
                <a:lnTo>
                  <a:pt x="3873" y="449"/>
                </a:lnTo>
                <a:close/>
                <a:moveTo>
                  <a:pt x="2114" y="1295"/>
                </a:moveTo>
                <a:lnTo>
                  <a:pt x="2114" y="3023"/>
                </a:lnTo>
                <a:lnTo>
                  <a:pt x="1149" y="3023"/>
                </a:lnTo>
                <a:lnTo>
                  <a:pt x="1149" y="1295"/>
                </a:lnTo>
                <a:lnTo>
                  <a:pt x="2114" y="1295"/>
                </a:lnTo>
                <a:lnTo>
                  <a:pt x="2114" y="1295"/>
                </a:lnTo>
                <a:close/>
                <a:moveTo>
                  <a:pt x="2306" y="1103"/>
                </a:moveTo>
                <a:lnTo>
                  <a:pt x="956" y="1103"/>
                </a:lnTo>
                <a:lnTo>
                  <a:pt x="956" y="3215"/>
                </a:lnTo>
                <a:lnTo>
                  <a:pt x="2306" y="3215"/>
                </a:lnTo>
                <a:lnTo>
                  <a:pt x="2306" y="1103"/>
                </a:lnTo>
                <a:close/>
                <a:moveTo>
                  <a:pt x="3173" y="1295"/>
                </a:moveTo>
                <a:lnTo>
                  <a:pt x="3173" y="1825"/>
                </a:lnTo>
                <a:lnTo>
                  <a:pt x="2787" y="1825"/>
                </a:lnTo>
                <a:lnTo>
                  <a:pt x="2787" y="1295"/>
                </a:lnTo>
                <a:lnTo>
                  <a:pt x="3173" y="1295"/>
                </a:lnTo>
                <a:lnTo>
                  <a:pt x="3173" y="1295"/>
                </a:lnTo>
                <a:close/>
                <a:moveTo>
                  <a:pt x="3366" y="1103"/>
                </a:moveTo>
                <a:lnTo>
                  <a:pt x="2594" y="1103"/>
                </a:lnTo>
                <a:lnTo>
                  <a:pt x="2594" y="2017"/>
                </a:lnTo>
                <a:lnTo>
                  <a:pt x="3366" y="2017"/>
                </a:lnTo>
                <a:lnTo>
                  <a:pt x="3366" y="1103"/>
                </a:lnTo>
                <a:close/>
                <a:moveTo>
                  <a:pt x="3173" y="2499"/>
                </a:moveTo>
                <a:lnTo>
                  <a:pt x="3173" y="3023"/>
                </a:lnTo>
                <a:lnTo>
                  <a:pt x="2787" y="3023"/>
                </a:lnTo>
                <a:lnTo>
                  <a:pt x="2787" y="2499"/>
                </a:lnTo>
                <a:lnTo>
                  <a:pt x="3173" y="2499"/>
                </a:lnTo>
                <a:lnTo>
                  <a:pt x="3173" y="2499"/>
                </a:lnTo>
                <a:close/>
                <a:moveTo>
                  <a:pt x="3366" y="2306"/>
                </a:moveTo>
                <a:lnTo>
                  <a:pt x="2594" y="2306"/>
                </a:lnTo>
                <a:lnTo>
                  <a:pt x="2594" y="3215"/>
                </a:lnTo>
                <a:lnTo>
                  <a:pt x="3366" y="3215"/>
                </a:lnTo>
                <a:lnTo>
                  <a:pt x="3366" y="2306"/>
                </a:lnTo>
                <a:close/>
                <a:moveTo>
                  <a:pt x="1399" y="0"/>
                </a:moveTo>
                <a:lnTo>
                  <a:pt x="1207" y="0"/>
                </a:lnTo>
                <a:lnTo>
                  <a:pt x="1207" y="481"/>
                </a:lnTo>
                <a:lnTo>
                  <a:pt x="1399" y="481"/>
                </a:lnTo>
                <a:lnTo>
                  <a:pt x="1399" y="0"/>
                </a:lnTo>
                <a:close/>
                <a:moveTo>
                  <a:pt x="1970" y="0"/>
                </a:moveTo>
                <a:lnTo>
                  <a:pt x="1778" y="0"/>
                </a:lnTo>
                <a:lnTo>
                  <a:pt x="1778" y="481"/>
                </a:lnTo>
                <a:lnTo>
                  <a:pt x="1970" y="481"/>
                </a:lnTo>
                <a:lnTo>
                  <a:pt x="1970" y="0"/>
                </a:lnTo>
                <a:close/>
                <a:moveTo>
                  <a:pt x="2545" y="0"/>
                </a:moveTo>
                <a:lnTo>
                  <a:pt x="2352" y="0"/>
                </a:lnTo>
                <a:lnTo>
                  <a:pt x="2352" y="481"/>
                </a:lnTo>
                <a:lnTo>
                  <a:pt x="2545" y="481"/>
                </a:lnTo>
                <a:lnTo>
                  <a:pt x="2545" y="0"/>
                </a:lnTo>
                <a:close/>
                <a:moveTo>
                  <a:pt x="3116" y="0"/>
                </a:moveTo>
                <a:lnTo>
                  <a:pt x="2923" y="0"/>
                </a:lnTo>
                <a:lnTo>
                  <a:pt x="2923" y="481"/>
                </a:lnTo>
                <a:lnTo>
                  <a:pt x="3116" y="481"/>
                </a:lnTo>
                <a:lnTo>
                  <a:pt x="3116" y="0"/>
                </a:lnTo>
                <a:close/>
                <a:moveTo>
                  <a:pt x="1399" y="3837"/>
                </a:moveTo>
                <a:lnTo>
                  <a:pt x="1207" y="3837"/>
                </a:lnTo>
                <a:lnTo>
                  <a:pt x="1207" y="4318"/>
                </a:lnTo>
                <a:lnTo>
                  <a:pt x="1399" y="4318"/>
                </a:lnTo>
                <a:lnTo>
                  <a:pt x="1399" y="3837"/>
                </a:lnTo>
                <a:close/>
                <a:moveTo>
                  <a:pt x="1970" y="3837"/>
                </a:moveTo>
                <a:lnTo>
                  <a:pt x="1778" y="3837"/>
                </a:lnTo>
                <a:lnTo>
                  <a:pt x="1778" y="4318"/>
                </a:lnTo>
                <a:lnTo>
                  <a:pt x="1970" y="4318"/>
                </a:lnTo>
                <a:lnTo>
                  <a:pt x="1970" y="3837"/>
                </a:lnTo>
                <a:close/>
                <a:moveTo>
                  <a:pt x="2545" y="3837"/>
                </a:moveTo>
                <a:lnTo>
                  <a:pt x="2352" y="3837"/>
                </a:lnTo>
                <a:lnTo>
                  <a:pt x="2352" y="4318"/>
                </a:lnTo>
                <a:lnTo>
                  <a:pt x="2545" y="4318"/>
                </a:lnTo>
                <a:lnTo>
                  <a:pt x="2545" y="3837"/>
                </a:lnTo>
                <a:close/>
                <a:moveTo>
                  <a:pt x="3116" y="3837"/>
                </a:moveTo>
                <a:lnTo>
                  <a:pt x="2923" y="3837"/>
                </a:lnTo>
                <a:lnTo>
                  <a:pt x="2923" y="4318"/>
                </a:lnTo>
                <a:lnTo>
                  <a:pt x="3116" y="4318"/>
                </a:lnTo>
                <a:lnTo>
                  <a:pt x="3116" y="3837"/>
                </a:lnTo>
                <a:close/>
                <a:moveTo>
                  <a:pt x="482" y="2920"/>
                </a:moveTo>
                <a:lnTo>
                  <a:pt x="0" y="2920"/>
                </a:lnTo>
                <a:lnTo>
                  <a:pt x="0" y="3113"/>
                </a:lnTo>
                <a:lnTo>
                  <a:pt x="482" y="3113"/>
                </a:lnTo>
                <a:lnTo>
                  <a:pt x="482" y="2920"/>
                </a:lnTo>
                <a:close/>
                <a:moveTo>
                  <a:pt x="482" y="2348"/>
                </a:moveTo>
                <a:lnTo>
                  <a:pt x="0" y="2348"/>
                </a:lnTo>
                <a:lnTo>
                  <a:pt x="0" y="2541"/>
                </a:lnTo>
                <a:lnTo>
                  <a:pt x="482" y="2541"/>
                </a:lnTo>
                <a:lnTo>
                  <a:pt x="482" y="2348"/>
                </a:lnTo>
                <a:close/>
                <a:moveTo>
                  <a:pt x="482" y="1777"/>
                </a:moveTo>
                <a:lnTo>
                  <a:pt x="0" y="1777"/>
                </a:lnTo>
                <a:lnTo>
                  <a:pt x="0" y="1969"/>
                </a:lnTo>
                <a:lnTo>
                  <a:pt x="482" y="1969"/>
                </a:lnTo>
                <a:lnTo>
                  <a:pt x="482" y="1777"/>
                </a:lnTo>
                <a:close/>
                <a:moveTo>
                  <a:pt x="482" y="1205"/>
                </a:moveTo>
                <a:lnTo>
                  <a:pt x="0" y="1205"/>
                </a:lnTo>
                <a:lnTo>
                  <a:pt x="0" y="1397"/>
                </a:lnTo>
                <a:lnTo>
                  <a:pt x="482" y="1397"/>
                </a:lnTo>
                <a:lnTo>
                  <a:pt x="482" y="1205"/>
                </a:lnTo>
                <a:close/>
                <a:moveTo>
                  <a:pt x="4322" y="2920"/>
                </a:moveTo>
                <a:lnTo>
                  <a:pt x="3840" y="2920"/>
                </a:lnTo>
                <a:lnTo>
                  <a:pt x="3840" y="3113"/>
                </a:lnTo>
                <a:lnTo>
                  <a:pt x="4322" y="3113"/>
                </a:lnTo>
                <a:lnTo>
                  <a:pt x="4322" y="2920"/>
                </a:lnTo>
                <a:close/>
                <a:moveTo>
                  <a:pt x="4322" y="2348"/>
                </a:moveTo>
                <a:lnTo>
                  <a:pt x="3840" y="2348"/>
                </a:lnTo>
                <a:lnTo>
                  <a:pt x="3840" y="2541"/>
                </a:lnTo>
                <a:lnTo>
                  <a:pt x="4322" y="2541"/>
                </a:lnTo>
                <a:lnTo>
                  <a:pt x="4322" y="2348"/>
                </a:lnTo>
                <a:close/>
                <a:moveTo>
                  <a:pt x="4322" y="1777"/>
                </a:moveTo>
                <a:lnTo>
                  <a:pt x="3840" y="1777"/>
                </a:lnTo>
                <a:lnTo>
                  <a:pt x="3840" y="1969"/>
                </a:lnTo>
                <a:lnTo>
                  <a:pt x="4322" y="1969"/>
                </a:lnTo>
                <a:lnTo>
                  <a:pt x="4322" y="1777"/>
                </a:lnTo>
                <a:close/>
                <a:moveTo>
                  <a:pt x="4322" y="1205"/>
                </a:moveTo>
                <a:lnTo>
                  <a:pt x="3840" y="1205"/>
                </a:lnTo>
                <a:lnTo>
                  <a:pt x="3840" y="1397"/>
                </a:lnTo>
                <a:lnTo>
                  <a:pt x="4322" y="1397"/>
                </a:lnTo>
                <a:lnTo>
                  <a:pt x="4322" y="1205"/>
                </a:lnTo>
                <a:close/>
              </a:path>
            </a:pathLst>
          </a:custGeom>
          <a:solidFill>
            <a:schemeClr val="accent1"/>
          </a:solidFill>
          <a:ln>
            <a:noFill/>
          </a:ln>
          <a:effectLst>
            <a:glow rad="228600">
              <a:schemeClr val="accent1">
                <a:satMod val="175000"/>
                <a:alpha val="40000"/>
              </a:schemeClr>
            </a:glow>
          </a:effectLst>
        </p:spPr>
        <p:txBody>
          <a:bodyPr vert="horz" wrap="square" lIns="91440" tIns="45720" rIns="91440" bIns="45720" numCol="1" anchor="t" anchorCtr="0" compatLnSpc="1"/>
          <a:lstStyle/>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095500" y="4958669"/>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cs typeface="+mn-ea"/>
              <a:sym typeface="+mn-lt"/>
            </a:endParaRPr>
          </a:p>
        </p:txBody>
      </p:sp>
      <p:sp>
        <p:nvSpPr>
          <p:cNvPr id="3" name="椭圆 2"/>
          <p:cNvSpPr/>
          <p:nvPr/>
        </p:nvSpPr>
        <p:spPr>
          <a:xfrm>
            <a:off x="4457700" y="4958669"/>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cs typeface="+mn-ea"/>
              <a:sym typeface="+mn-lt"/>
            </a:endParaRPr>
          </a:p>
        </p:txBody>
      </p:sp>
      <p:sp>
        <p:nvSpPr>
          <p:cNvPr id="4" name="椭圆 3"/>
          <p:cNvSpPr/>
          <p:nvPr/>
        </p:nvSpPr>
        <p:spPr>
          <a:xfrm>
            <a:off x="6819900" y="4958669"/>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cs typeface="+mn-ea"/>
              <a:sym typeface="+mn-lt"/>
            </a:endParaRPr>
          </a:p>
        </p:txBody>
      </p:sp>
      <p:sp>
        <p:nvSpPr>
          <p:cNvPr id="5" name="椭圆 4"/>
          <p:cNvSpPr/>
          <p:nvPr/>
        </p:nvSpPr>
        <p:spPr>
          <a:xfrm>
            <a:off x="9182100" y="4958669"/>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cs typeface="+mn-ea"/>
              <a:sym typeface="+mn-lt"/>
            </a:endParaRPr>
          </a:p>
        </p:txBody>
      </p:sp>
      <p:sp>
        <p:nvSpPr>
          <p:cNvPr id="6" name="任意多边形 11"/>
          <p:cNvSpPr/>
          <p:nvPr/>
        </p:nvSpPr>
        <p:spPr>
          <a:xfrm>
            <a:off x="1563688" y="1940831"/>
            <a:ext cx="1979612" cy="2827338"/>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noFill/>
          <a:ln>
            <a:solidFill>
              <a:srgbClr val="FFFFFF">
                <a:alpha val="60000"/>
              </a:srgbClr>
            </a:solidFill>
          </a:ln>
          <a:effectLst>
            <a:glow rad="63500">
              <a:schemeClr val="accent1">
                <a:satMod val="175000"/>
                <a:alpha val="40000"/>
              </a:schemeClr>
            </a:glow>
          </a:effec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7" name="任意多边形 12"/>
          <p:cNvSpPr/>
          <p:nvPr/>
        </p:nvSpPr>
        <p:spPr>
          <a:xfrm>
            <a:off x="3925888" y="1940831"/>
            <a:ext cx="1979612" cy="2827338"/>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noFill/>
          <a:ln>
            <a:solidFill>
              <a:srgbClr val="FFFFFF">
                <a:alpha val="60000"/>
              </a:srgbClr>
            </a:solidFill>
          </a:ln>
          <a:effectLst>
            <a:glow rad="63500">
              <a:schemeClr val="accent1">
                <a:satMod val="175000"/>
                <a:alpha val="40000"/>
              </a:schemeClr>
            </a:glow>
          </a:effec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8" name="任意多边形 13"/>
          <p:cNvSpPr/>
          <p:nvPr/>
        </p:nvSpPr>
        <p:spPr>
          <a:xfrm>
            <a:off x="6286500" y="1940831"/>
            <a:ext cx="1979613" cy="2827338"/>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noFill/>
          <a:ln>
            <a:solidFill>
              <a:srgbClr val="FFFFFF">
                <a:alpha val="60000"/>
              </a:srgbClr>
            </a:solidFill>
          </a:ln>
          <a:effectLst>
            <a:glow rad="63500">
              <a:schemeClr val="accent1">
                <a:satMod val="175000"/>
                <a:alpha val="40000"/>
              </a:schemeClr>
            </a:glow>
          </a:effec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9" name="任意多边形 14"/>
          <p:cNvSpPr/>
          <p:nvPr/>
        </p:nvSpPr>
        <p:spPr>
          <a:xfrm>
            <a:off x="8648700" y="1940831"/>
            <a:ext cx="1979613" cy="2827338"/>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noFill/>
          <a:ln>
            <a:solidFill>
              <a:srgbClr val="FFFFFF">
                <a:alpha val="60000"/>
              </a:srgbClr>
            </a:solidFill>
          </a:ln>
          <a:effectLst>
            <a:glow rad="63500">
              <a:schemeClr val="accent1">
                <a:satMod val="175000"/>
                <a:alpha val="40000"/>
              </a:schemeClr>
            </a:glow>
          </a:effectLst>
        </p:spPr>
        <p:txBody>
          <a:bodyPr vert="horz" wrap="square" lIns="91440" tIns="45720" rIns="91440" bIns="45720" numCol="1" anchor="t" anchorCtr="0" compatLnSpc="1"/>
          <a:lstStyle/>
          <a:p>
            <a:endParaRPr lang="zh-CN" altLang="en-US">
              <a:solidFill>
                <a:schemeClr val="bg1"/>
              </a:solidFill>
              <a:cs typeface="+mn-ea"/>
              <a:sym typeface="+mn-lt"/>
            </a:endParaRPr>
          </a:p>
        </p:txBody>
      </p:sp>
      <p:grpSp>
        <p:nvGrpSpPr>
          <p:cNvPr id="10" name="Group 4"/>
          <p:cNvGrpSpPr>
            <a:grpSpLocks noChangeAspect="1"/>
          </p:cNvGrpSpPr>
          <p:nvPr/>
        </p:nvGrpSpPr>
        <p:grpSpPr bwMode="auto">
          <a:xfrm>
            <a:off x="4645149" y="5149092"/>
            <a:ext cx="540000" cy="534809"/>
            <a:chOff x="3684" y="2007"/>
            <a:chExt cx="312" cy="309"/>
          </a:xfrm>
          <a:solidFill>
            <a:schemeClr val="bg1"/>
          </a:solidFill>
        </p:grpSpPr>
        <p:sp>
          <p:nvSpPr>
            <p:cNvPr id="11" name="Freeform 5"/>
            <p:cNvSpPr>
              <a:spLocks noEditPoints="1"/>
            </p:cNvSpPr>
            <p:nvPr/>
          </p:nvSpPr>
          <p:spPr bwMode="auto">
            <a:xfrm>
              <a:off x="3684" y="2036"/>
              <a:ext cx="283" cy="280"/>
            </a:xfrm>
            <a:custGeom>
              <a:avLst/>
              <a:gdLst>
                <a:gd name="T0" fmla="*/ 84 w 117"/>
                <a:gd name="T1" fmla="*/ 3 h 116"/>
                <a:gd name="T2" fmla="*/ 76 w 117"/>
                <a:gd name="T3" fmla="*/ 0 h 116"/>
                <a:gd name="T4" fmla="*/ 69 w 117"/>
                <a:gd name="T5" fmla="*/ 3 h 116"/>
                <a:gd name="T6" fmla="*/ 64 w 117"/>
                <a:gd name="T7" fmla="*/ 9 h 116"/>
                <a:gd name="T8" fmla="*/ 61 w 117"/>
                <a:gd name="T9" fmla="*/ 16 h 116"/>
                <a:gd name="T10" fmla="*/ 62 w 117"/>
                <a:gd name="T11" fmla="*/ 21 h 116"/>
                <a:gd name="T12" fmla="*/ 8 w 117"/>
                <a:gd name="T13" fmla="*/ 43 h 116"/>
                <a:gd name="T14" fmla="*/ 1 w 117"/>
                <a:gd name="T15" fmla="*/ 51 h 116"/>
                <a:gd name="T16" fmla="*/ 4 w 117"/>
                <a:gd name="T17" fmla="*/ 62 h 116"/>
                <a:gd name="T18" fmla="*/ 55 w 117"/>
                <a:gd name="T19" fmla="*/ 113 h 116"/>
                <a:gd name="T20" fmla="*/ 63 w 117"/>
                <a:gd name="T21" fmla="*/ 116 h 116"/>
                <a:gd name="T22" fmla="*/ 64 w 117"/>
                <a:gd name="T23" fmla="*/ 116 h 116"/>
                <a:gd name="T24" fmla="*/ 66 w 117"/>
                <a:gd name="T25" fmla="*/ 116 h 116"/>
                <a:gd name="T26" fmla="*/ 75 w 117"/>
                <a:gd name="T27" fmla="*/ 109 h 116"/>
                <a:gd name="T28" fmla="*/ 96 w 117"/>
                <a:gd name="T29" fmla="*/ 55 h 116"/>
                <a:gd name="T30" fmla="*/ 102 w 117"/>
                <a:gd name="T31" fmla="*/ 57 h 116"/>
                <a:gd name="T32" fmla="*/ 109 w 117"/>
                <a:gd name="T33" fmla="*/ 54 h 116"/>
                <a:gd name="T34" fmla="*/ 114 w 117"/>
                <a:gd name="T35" fmla="*/ 48 h 116"/>
                <a:gd name="T36" fmla="*/ 117 w 117"/>
                <a:gd name="T37" fmla="*/ 41 h 116"/>
                <a:gd name="T38" fmla="*/ 114 w 117"/>
                <a:gd name="T39" fmla="*/ 34 h 116"/>
                <a:gd name="T40" fmla="*/ 84 w 117"/>
                <a:gd name="T41" fmla="*/ 3 h 116"/>
                <a:gd name="T42" fmla="*/ 67 w 117"/>
                <a:gd name="T43" fmla="*/ 106 h 116"/>
                <a:gd name="T44" fmla="*/ 65 w 117"/>
                <a:gd name="T45" fmla="*/ 108 h 116"/>
                <a:gd name="T46" fmla="*/ 64 w 117"/>
                <a:gd name="T47" fmla="*/ 108 h 116"/>
                <a:gd name="T48" fmla="*/ 61 w 117"/>
                <a:gd name="T49" fmla="*/ 107 h 116"/>
                <a:gd name="T50" fmla="*/ 10 w 117"/>
                <a:gd name="T51" fmla="*/ 57 h 116"/>
                <a:gd name="T52" fmla="*/ 9 w 117"/>
                <a:gd name="T53" fmla="*/ 53 h 116"/>
                <a:gd name="T54" fmla="*/ 11 w 117"/>
                <a:gd name="T55" fmla="*/ 50 h 116"/>
                <a:gd name="T56" fmla="*/ 36 w 117"/>
                <a:gd name="T57" fmla="*/ 40 h 116"/>
                <a:gd name="T58" fmla="*/ 86 w 117"/>
                <a:gd name="T59" fmla="*/ 58 h 116"/>
                <a:gd name="T60" fmla="*/ 67 w 117"/>
                <a:gd name="T61" fmla="*/ 106 h 116"/>
                <a:gd name="T62" fmla="*/ 109 w 117"/>
                <a:gd name="T63" fmla="*/ 42 h 116"/>
                <a:gd name="T64" fmla="*/ 103 w 117"/>
                <a:gd name="T65" fmla="*/ 48 h 116"/>
                <a:gd name="T66" fmla="*/ 100 w 117"/>
                <a:gd name="T67" fmla="*/ 48 h 116"/>
                <a:gd name="T68" fmla="*/ 93 w 117"/>
                <a:gd name="T69" fmla="*/ 41 h 116"/>
                <a:gd name="T70" fmla="*/ 87 w 117"/>
                <a:gd name="T71" fmla="*/ 55 h 116"/>
                <a:gd name="T72" fmla="*/ 88 w 117"/>
                <a:gd name="T73" fmla="*/ 54 h 116"/>
                <a:gd name="T74" fmla="*/ 53 w 117"/>
                <a:gd name="T75" fmla="*/ 39 h 116"/>
                <a:gd name="T76" fmla="*/ 42 w 117"/>
                <a:gd name="T77" fmla="*/ 38 h 116"/>
                <a:gd name="T78" fmla="*/ 76 w 117"/>
                <a:gd name="T79" fmla="*/ 24 h 116"/>
                <a:gd name="T80" fmla="*/ 69 w 117"/>
                <a:gd name="T81" fmla="*/ 17 h 116"/>
                <a:gd name="T82" fmla="*/ 69 w 117"/>
                <a:gd name="T83" fmla="*/ 14 h 116"/>
                <a:gd name="T84" fmla="*/ 75 w 117"/>
                <a:gd name="T85" fmla="*/ 9 h 116"/>
                <a:gd name="T86" fmla="*/ 78 w 117"/>
                <a:gd name="T87" fmla="*/ 9 h 116"/>
                <a:gd name="T88" fmla="*/ 109 w 117"/>
                <a:gd name="T89" fmla="*/ 40 h 116"/>
                <a:gd name="T90" fmla="*/ 109 w 117"/>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116">
                  <a:moveTo>
                    <a:pt x="84" y="3"/>
                  </a:moveTo>
                  <a:cubicBezTo>
                    <a:pt x="82" y="1"/>
                    <a:pt x="79" y="0"/>
                    <a:pt x="76" y="0"/>
                  </a:cubicBezTo>
                  <a:cubicBezTo>
                    <a:pt x="74" y="0"/>
                    <a:pt x="71" y="1"/>
                    <a:pt x="69" y="3"/>
                  </a:cubicBezTo>
                  <a:cubicBezTo>
                    <a:pt x="64" y="9"/>
                    <a:pt x="64" y="9"/>
                    <a:pt x="64" y="9"/>
                  </a:cubicBezTo>
                  <a:cubicBezTo>
                    <a:pt x="62" y="11"/>
                    <a:pt x="61" y="13"/>
                    <a:pt x="61" y="16"/>
                  </a:cubicBezTo>
                  <a:cubicBezTo>
                    <a:pt x="61" y="18"/>
                    <a:pt x="61" y="19"/>
                    <a:pt x="62" y="21"/>
                  </a:cubicBezTo>
                  <a:cubicBezTo>
                    <a:pt x="8" y="43"/>
                    <a:pt x="8" y="43"/>
                    <a:pt x="8" y="43"/>
                  </a:cubicBezTo>
                  <a:cubicBezTo>
                    <a:pt x="4" y="44"/>
                    <a:pt x="2" y="48"/>
                    <a:pt x="1" y="51"/>
                  </a:cubicBezTo>
                  <a:cubicBezTo>
                    <a:pt x="0" y="55"/>
                    <a:pt x="1" y="59"/>
                    <a:pt x="4" y="62"/>
                  </a:cubicBezTo>
                  <a:cubicBezTo>
                    <a:pt x="55" y="113"/>
                    <a:pt x="55" y="113"/>
                    <a:pt x="55" y="113"/>
                  </a:cubicBezTo>
                  <a:cubicBezTo>
                    <a:pt x="57" y="115"/>
                    <a:pt x="60" y="116"/>
                    <a:pt x="63" y="116"/>
                  </a:cubicBezTo>
                  <a:cubicBezTo>
                    <a:pt x="63" y="116"/>
                    <a:pt x="64" y="116"/>
                    <a:pt x="64" y="116"/>
                  </a:cubicBezTo>
                  <a:cubicBezTo>
                    <a:pt x="65" y="116"/>
                    <a:pt x="65" y="116"/>
                    <a:pt x="66" y="116"/>
                  </a:cubicBezTo>
                  <a:cubicBezTo>
                    <a:pt x="70" y="115"/>
                    <a:pt x="73" y="112"/>
                    <a:pt x="75" y="109"/>
                  </a:cubicBezTo>
                  <a:cubicBezTo>
                    <a:pt x="96" y="55"/>
                    <a:pt x="96" y="55"/>
                    <a:pt x="96" y="55"/>
                  </a:cubicBezTo>
                  <a:cubicBezTo>
                    <a:pt x="98" y="56"/>
                    <a:pt x="100" y="57"/>
                    <a:pt x="102" y="57"/>
                  </a:cubicBezTo>
                  <a:cubicBezTo>
                    <a:pt x="104" y="57"/>
                    <a:pt x="107" y="56"/>
                    <a:pt x="109" y="54"/>
                  </a:cubicBezTo>
                  <a:cubicBezTo>
                    <a:pt x="114" y="48"/>
                    <a:pt x="114" y="48"/>
                    <a:pt x="114" y="48"/>
                  </a:cubicBezTo>
                  <a:cubicBezTo>
                    <a:pt x="116" y="46"/>
                    <a:pt x="117" y="44"/>
                    <a:pt x="117" y="41"/>
                  </a:cubicBezTo>
                  <a:cubicBezTo>
                    <a:pt x="117" y="38"/>
                    <a:pt x="116" y="36"/>
                    <a:pt x="114" y="34"/>
                  </a:cubicBezTo>
                  <a:lnTo>
                    <a:pt x="84" y="3"/>
                  </a:lnTo>
                  <a:close/>
                  <a:moveTo>
                    <a:pt x="67" y="106"/>
                  </a:moveTo>
                  <a:cubicBezTo>
                    <a:pt x="67" y="107"/>
                    <a:pt x="66" y="108"/>
                    <a:pt x="65" y="108"/>
                  </a:cubicBezTo>
                  <a:cubicBezTo>
                    <a:pt x="64" y="108"/>
                    <a:pt x="64" y="108"/>
                    <a:pt x="64" y="108"/>
                  </a:cubicBezTo>
                  <a:cubicBezTo>
                    <a:pt x="63" y="108"/>
                    <a:pt x="62" y="108"/>
                    <a:pt x="61" y="107"/>
                  </a:cubicBezTo>
                  <a:cubicBezTo>
                    <a:pt x="10" y="57"/>
                    <a:pt x="10" y="57"/>
                    <a:pt x="10" y="57"/>
                  </a:cubicBezTo>
                  <a:cubicBezTo>
                    <a:pt x="9" y="56"/>
                    <a:pt x="9" y="54"/>
                    <a:pt x="9" y="53"/>
                  </a:cubicBezTo>
                  <a:cubicBezTo>
                    <a:pt x="9" y="52"/>
                    <a:pt x="10" y="51"/>
                    <a:pt x="11" y="50"/>
                  </a:cubicBezTo>
                  <a:cubicBezTo>
                    <a:pt x="36" y="40"/>
                    <a:pt x="36" y="40"/>
                    <a:pt x="36" y="40"/>
                  </a:cubicBezTo>
                  <a:cubicBezTo>
                    <a:pt x="53" y="46"/>
                    <a:pt x="70" y="40"/>
                    <a:pt x="86" y="58"/>
                  </a:cubicBezTo>
                  <a:lnTo>
                    <a:pt x="67" y="106"/>
                  </a:lnTo>
                  <a:close/>
                  <a:moveTo>
                    <a:pt x="109" y="42"/>
                  </a:moveTo>
                  <a:cubicBezTo>
                    <a:pt x="103" y="48"/>
                    <a:pt x="103" y="48"/>
                    <a:pt x="103" y="48"/>
                  </a:cubicBezTo>
                  <a:cubicBezTo>
                    <a:pt x="102" y="49"/>
                    <a:pt x="101" y="49"/>
                    <a:pt x="100" y="48"/>
                  </a:cubicBezTo>
                  <a:cubicBezTo>
                    <a:pt x="93" y="41"/>
                    <a:pt x="93" y="41"/>
                    <a:pt x="93" y="41"/>
                  </a:cubicBezTo>
                  <a:cubicBezTo>
                    <a:pt x="87" y="55"/>
                    <a:pt x="87" y="55"/>
                    <a:pt x="87" y="55"/>
                  </a:cubicBezTo>
                  <a:cubicBezTo>
                    <a:pt x="88" y="54"/>
                    <a:pt x="88" y="54"/>
                    <a:pt x="88" y="54"/>
                  </a:cubicBezTo>
                  <a:cubicBezTo>
                    <a:pt x="76" y="42"/>
                    <a:pt x="64" y="41"/>
                    <a:pt x="53" y="39"/>
                  </a:cubicBezTo>
                  <a:cubicBezTo>
                    <a:pt x="49" y="39"/>
                    <a:pt x="46" y="38"/>
                    <a:pt x="42" y="38"/>
                  </a:cubicBezTo>
                  <a:cubicBezTo>
                    <a:pt x="76" y="24"/>
                    <a:pt x="76" y="24"/>
                    <a:pt x="76" y="24"/>
                  </a:cubicBezTo>
                  <a:cubicBezTo>
                    <a:pt x="69" y="17"/>
                    <a:pt x="69" y="17"/>
                    <a:pt x="69" y="17"/>
                  </a:cubicBezTo>
                  <a:cubicBezTo>
                    <a:pt x="69" y="16"/>
                    <a:pt x="69" y="15"/>
                    <a:pt x="69" y="14"/>
                  </a:cubicBezTo>
                  <a:cubicBezTo>
                    <a:pt x="75" y="9"/>
                    <a:pt x="75" y="9"/>
                    <a:pt x="75" y="9"/>
                  </a:cubicBezTo>
                  <a:cubicBezTo>
                    <a:pt x="76" y="8"/>
                    <a:pt x="77" y="8"/>
                    <a:pt x="78" y="9"/>
                  </a:cubicBezTo>
                  <a:cubicBezTo>
                    <a:pt x="109" y="40"/>
                    <a:pt x="109" y="40"/>
                    <a:pt x="109" y="40"/>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12" name="Freeform 6"/>
            <p:cNvSpPr>
              <a:spLocks noEditPoints="1"/>
            </p:cNvSpPr>
            <p:nvPr/>
          </p:nvSpPr>
          <p:spPr bwMode="auto">
            <a:xfrm>
              <a:off x="3822" y="2161"/>
              <a:ext cx="48" cy="49"/>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5" y="20"/>
                    <a:pt x="20" y="16"/>
                    <a:pt x="20" y="10"/>
                  </a:cubicBezTo>
                  <a:cubicBezTo>
                    <a:pt x="20" y="5"/>
                    <a:pt x="15" y="0"/>
                    <a:pt x="10" y="0"/>
                  </a:cubicBezTo>
                  <a:cubicBezTo>
                    <a:pt x="4" y="0"/>
                    <a:pt x="0" y="5"/>
                    <a:pt x="0" y="10"/>
                  </a:cubicBezTo>
                  <a:cubicBezTo>
                    <a:pt x="0" y="16"/>
                    <a:pt x="4" y="20"/>
                    <a:pt x="10" y="20"/>
                  </a:cubicBezTo>
                  <a:close/>
                  <a:moveTo>
                    <a:pt x="10" y="4"/>
                  </a:moveTo>
                  <a:cubicBezTo>
                    <a:pt x="13" y="4"/>
                    <a:pt x="16" y="7"/>
                    <a:pt x="16" y="10"/>
                  </a:cubicBezTo>
                  <a:cubicBezTo>
                    <a:pt x="16" y="13"/>
                    <a:pt x="13" y="16"/>
                    <a:pt x="10" y="16"/>
                  </a:cubicBezTo>
                  <a:cubicBezTo>
                    <a:pt x="6" y="16"/>
                    <a:pt x="4" y="13"/>
                    <a:pt x="4" y="10"/>
                  </a:cubicBezTo>
                  <a:cubicBezTo>
                    <a:pt x="4" y="7"/>
                    <a:pt x="6"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13" name="Freeform 7"/>
            <p:cNvSpPr>
              <a:spLocks noEditPoints="1"/>
            </p:cNvSpPr>
            <p:nvPr/>
          </p:nvSpPr>
          <p:spPr bwMode="auto">
            <a:xfrm>
              <a:off x="3948" y="2007"/>
              <a:ext cx="48" cy="48"/>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5" y="20"/>
                    <a:pt x="20" y="16"/>
                    <a:pt x="20" y="10"/>
                  </a:cubicBezTo>
                  <a:cubicBezTo>
                    <a:pt x="20" y="5"/>
                    <a:pt x="15" y="0"/>
                    <a:pt x="10" y="0"/>
                  </a:cubicBezTo>
                  <a:close/>
                  <a:moveTo>
                    <a:pt x="10" y="16"/>
                  </a:moveTo>
                  <a:cubicBezTo>
                    <a:pt x="6" y="16"/>
                    <a:pt x="4" y="13"/>
                    <a:pt x="4" y="10"/>
                  </a:cubicBezTo>
                  <a:cubicBezTo>
                    <a:pt x="4" y="7"/>
                    <a:pt x="6"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14" name="Freeform 8"/>
            <p:cNvSpPr>
              <a:spLocks noEditPoints="1"/>
            </p:cNvSpPr>
            <p:nvPr/>
          </p:nvSpPr>
          <p:spPr bwMode="auto">
            <a:xfrm>
              <a:off x="3764" y="2152"/>
              <a:ext cx="39" cy="38"/>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3" y="16"/>
                    <a:pt x="8" y="16"/>
                  </a:cubicBezTo>
                  <a:cubicBezTo>
                    <a:pt x="12" y="16"/>
                    <a:pt x="16" y="12"/>
                    <a:pt x="16" y="8"/>
                  </a:cubicBezTo>
                  <a:cubicBezTo>
                    <a:pt x="16" y="4"/>
                    <a:pt x="12" y="0"/>
                    <a:pt x="8" y="0"/>
                  </a:cubicBezTo>
                  <a:cubicBezTo>
                    <a:pt x="3"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15" name="Oval 9"/>
            <p:cNvSpPr>
              <a:spLocks noChangeArrowheads="1"/>
            </p:cNvSpPr>
            <p:nvPr/>
          </p:nvSpPr>
          <p:spPr bwMode="auto">
            <a:xfrm>
              <a:off x="3803" y="2219"/>
              <a:ext cx="19"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16" name="Oval 10"/>
            <p:cNvSpPr>
              <a:spLocks noChangeArrowheads="1"/>
            </p:cNvSpPr>
            <p:nvPr/>
          </p:nvSpPr>
          <p:spPr bwMode="auto">
            <a:xfrm>
              <a:off x="3957" y="2074"/>
              <a:ext cx="20"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grpSp>
      <p:sp>
        <p:nvSpPr>
          <p:cNvPr id="17" name="Freeform 5"/>
          <p:cNvSpPr>
            <a:spLocks noChangeAspect="1" noEditPoints="1"/>
          </p:cNvSpPr>
          <p:nvPr/>
        </p:nvSpPr>
        <p:spPr bwMode="auto">
          <a:xfrm>
            <a:off x="2346325" y="5165044"/>
            <a:ext cx="414338" cy="503237"/>
          </a:xfrm>
          <a:custGeom>
            <a:avLst/>
            <a:gdLst>
              <a:gd name="T0" fmla="*/ 2147483646 w 1518"/>
              <a:gd name="T1" fmla="*/ 2147483646 h 1847"/>
              <a:gd name="T2" fmla="*/ 2147483646 w 1518"/>
              <a:gd name="T3" fmla="*/ 2147483646 h 1847"/>
              <a:gd name="T4" fmla="*/ 2147483646 w 1518"/>
              <a:gd name="T5" fmla="*/ 2147483646 h 1847"/>
              <a:gd name="T6" fmla="*/ 2147483646 w 1518"/>
              <a:gd name="T7" fmla="*/ 2147483646 h 1847"/>
              <a:gd name="T8" fmla="*/ 2147483646 w 1518"/>
              <a:gd name="T9" fmla="*/ 2147483646 h 1847"/>
              <a:gd name="T10" fmla="*/ 2147483646 w 1518"/>
              <a:gd name="T11" fmla="*/ 2147483646 h 1847"/>
              <a:gd name="T12" fmla="*/ 2147483646 w 1518"/>
              <a:gd name="T13" fmla="*/ 2147483646 h 1847"/>
              <a:gd name="T14" fmla="*/ 2147483646 w 1518"/>
              <a:gd name="T15" fmla="*/ 2147483646 h 1847"/>
              <a:gd name="T16" fmla="*/ 2147483646 w 1518"/>
              <a:gd name="T17" fmla="*/ 2147483646 h 1847"/>
              <a:gd name="T18" fmla="*/ 2147483646 w 1518"/>
              <a:gd name="T19" fmla="*/ 2147483646 h 1847"/>
              <a:gd name="T20" fmla="*/ 2147483646 w 1518"/>
              <a:gd name="T21" fmla="*/ 2147483646 h 1847"/>
              <a:gd name="T22" fmla="*/ 2147483646 w 1518"/>
              <a:gd name="T23" fmla="*/ 2147483646 h 1847"/>
              <a:gd name="T24" fmla="*/ 2147483646 w 1518"/>
              <a:gd name="T25" fmla="*/ 2147483646 h 1847"/>
              <a:gd name="T26" fmla="*/ 2147483646 w 1518"/>
              <a:gd name="T27" fmla="*/ 2147483646 h 1847"/>
              <a:gd name="T28" fmla="*/ 0 w 1518"/>
              <a:gd name="T29" fmla="*/ 2147483646 h 1847"/>
              <a:gd name="T30" fmla="*/ 2147483646 w 1518"/>
              <a:gd name="T31" fmla="*/ 2147483646 h 1847"/>
              <a:gd name="T32" fmla="*/ 2147483646 w 1518"/>
              <a:gd name="T33" fmla="*/ 2147483646 h 1847"/>
              <a:gd name="T34" fmla="*/ 2147483646 w 1518"/>
              <a:gd name="T35" fmla="*/ 2147483646 h 1847"/>
              <a:gd name="T36" fmla="*/ 2147483646 w 1518"/>
              <a:gd name="T37" fmla="*/ 2147483646 h 1847"/>
              <a:gd name="T38" fmla="*/ 2147483646 w 1518"/>
              <a:gd name="T39" fmla="*/ 2147483646 h 1847"/>
              <a:gd name="T40" fmla="*/ 2147483646 w 1518"/>
              <a:gd name="T41" fmla="*/ 2147483646 h 1847"/>
              <a:gd name="T42" fmla="*/ 2147483646 w 1518"/>
              <a:gd name="T43" fmla="*/ 2147483646 h 1847"/>
              <a:gd name="T44" fmla="*/ 2147483646 w 1518"/>
              <a:gd name="T45" fmla="*/ 2147483646 h 1847"/>
              <a:gd name="T46" fmla="*/ 2147483646 w 1518"/>
              <a:gd name="T47" fmla="*/ 2147483646 h 1847"/>
              <a:gd name="T48" fmla="*/ 2147483646 w 1518"/>
              <a:gd name="T49" fmla="*/ 2147483646 h 1847"/>
              <a:gd name="T50" fmla="*/ 2147483646 w 1518"/>
              <a:gd name="T51" fmla="*/ 2147483646 h 1847"/>
              <a:gd name="T52" fmla="*/ 2147483646 w 1518"/>
              <a:gd name="T53" fmla="*/ 2147483646 h 1847"/>
              <a:gd name="T54" fmla="*/ 2147483646 w 1518"/>
              <a:gd name="T55" fmla="*/ 2147483646 h 1847"/>
              <a:gd name="T56" fmla="*/ 2147483646 w 1518"/>
              <a:gd name="T57" fmla="*/ 2147483646 h 1847"/>
              <a:gd name="T58" fmla="*/ 2147483646 w 1518"/>
              <a:gd name="T59" fmla="*/ 2147483646 h 1847"/>
              <a:gd name="T60" fmla="*/ 2147483646 w 1518"/>
              <a:gd name="T61" fmla="*/ 2147483646 h 1847"/>
              <a:gd name="T62" fmla="*/ 2147483646 w 1518"/>
              <a:gd name="T63" fmla="*/ 2147483646 h 1847"/>
              <a:gd name="T64" fmla="*/ 2147483646 w 1518"/>
              <a:gd name="T65" fmla="*/ 2147483646 h 1847"/>
              <a:gd name="T66" fmla="*/ 2147483646 w 1518"/>
              <a:gd name="T67" fmla="*/ 2147483646 h 18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518" h="1847">
                <a:moveTo>
                  <a:pt x="1480" y="1602"/>
                </a:moveTo>
                <a:cubicBezTo>
                  <a:pt x="1403" y="1602"/>
                  <a:pt x="1403" y="1602"/>
                  <a:pt x="1403" y="1602"/>
                </a:cubicBezTo>
                <a:cubicBezTo>
                  <a:pt x="1403" y="1209"/>
                  <a:pt x="1403" y="1209"/>
                  <a:pt x="1403" y="1209"/>
                </a:cubicBezTo>
                <a:cubicBezTo>
                  <a:pt x="1403" y="1198"/>
                  <a:pt x="1395" y="1190"/>
                  <a:pt x="1384" y="1190"/>
                </a:cubicBezTo>
                <a:cubicBezTo>
                  <a:pt x="1297" y="1190"/>
                  <a:pt x="1297" y="1190"/>
                  <a:pt x="1297" y="1190"/>
                </a:cubicBezTo>
                <a:cubicBezTo>
                  <a:pt x="1297" y="890"/>
                  <a:pt x="1297" y="890"/>
                  <a:pt x="1297" y="890"/>
                </a:cubicBezTo>
                <a:cubicBezTo>
                  <a:pt x="1306" y="894"/>
                  <a:pt x="1306" y="894"/>
                  <a:pt x="1306" y="894"/>
                </a:cubicBezTo>
                <a:cubicBezTo>
                  <a:pt x="1311" y="896"/>
                  <a:pt x="1316" y="897"/>
                  <a:pt x="1320" y="897"/>
                </a:cubicBezTo>
                <a:cubicBezTo>
                  <a:pt x="1335" y="897"/>
                  <a:pt x="1349" y="888"/>
                  <a:pt x="1355" y="873"/>
                </a:cubicBezTo>
                <a:cubicBezTo>
                  <a:pt x="1408" y="745"/>
                  <a:pt x="1408" y="745"/>
                  <a:pt x="1408" y="745"/>
                </a:cubicBezTo>
                <a:cubicBezTo>
                  <a:pt x="1412" y="735"/>
                  <a:pt x="1412" y="725"/>
                  <a:pt x="1408" y="716"/>
                </a:cubicBezTo>
                <a:cubicBezTo>
                  <a:pt x="1405" y="707"/>
                  <a:pt x="1397" y="699"/>
                  <a:pt x="1388" y="696"/>
                </a:cubicBezTo>
                <a:cubicBezTo>
                  <a:pt x="578" y="360"/>
                  <a:pt x="578" y="360"/>
                  <a:pt x="578" y="360"/>
                </a:cubicBezTo>
                <a:cubicBezTo>
                  <a:pt x="608" y="304"/>
                  <a:pt x="634" y="246"/>
                  <a:pt x="657" y="189"/>
                </a:cubicBezTo>
                <a:cubicBezTo>
                  <a:pt x="665" y="170"/>
                  <a:pt x="656" y="148"/>
                  <a:pt x="637" y="141"/>
                </a:cubicBezTo>
                <a:cubicBezTo>
                  <a:pt x="317" y="8"/>
                  <a:pt x="317" y="8"/>
                  <a:pt x="317" y="8"/>
                </a:cubicBezTo>
                <a:cubicBezTo>
                  <a:pt x="298" y="0"/>
                  <a:pt x="276" y="9"/>
                  <a:pt x="268" y="28"/>
                </a:cubicBezTo>
                <a:cubicBezTo>
                  <a:pt x="189" y="214"/>
                  <a:pt x="137" y="420"/>
                  <a:pt x="107" y="679"/>
                </a:cubicBezTo>
                <a:cubicBezTo>
                  <a:pt x="105" y="695"/>
                  <a:pt x="114" y="711"/>
                  <a:pt x="130" y="718"/>
                </a:cubicBezTo>
                <a:cubicBezTo>
                  <a:pt x="267" y="775"/>
                  <a:pt x="267" y="775"/>
                  <a:pt x="267" y="775"/>
                </a:cubicBezTo>
                <a:cubicBezTo>
                  <a:pt x="283" y="781"/>
                  <a:pt x="300" y="776"/>
                  <a:pt x="311" y="763"/>
                </a:cubicBezTo>
                <a:cubicBezTo>
                  <a:pt x="370" y="688"/>
                  <a:pt x="422" y="617"/>
                  <a:pt x="468" y="547"/>
                </a:cubicBezTo>
                <a:cubicBezTo>
                  <a:pt x="630" y="614"/>
                  <a:pt x="630" y="614"/>
                  <a:pt x="630" y="614"/>
                </a:cubicBezTo>
                <a:cubicBezTo>
                  <a:pt x="622" y="669"/>
                  <a:pt x="622" y="669"/>
                  <a:pt x="622" y="669"/>
                </a:cubicBezTo>
                <a:cubicBezTo>
                  <a:pt x="598" y="836"/>
                  <a:pt x="598" y="836"/>
                  <a:pt x="598" y="836"/>
                </a:cubicBezTo>
                <a:cubicBezTo>
                  <a:pt x="487" y="1602"/>
                  <a:pt x="487" y="1602"/>
                  <a:pt x="487" y="1602"/>
                </a:cubicBezTo>
                <a:cubicBezTo>
                  <a:pt x="228" y="1602"/>
                  <a:pt x="228" y="1602"/>
                  <a:pt x="228" y="1602"/>
                </a:cubicBezTo>
                <a:cubicBezTo>
                  <a:pt x="38" y="1602"/>
                  <a:pt x="38" y="1602"/>
                  <a:pt x="38" y="1602"/>
                </a:cubicBezTo>
                <a:cubicBezTo>
                  <a:pt x="17" y="1602"/>
                  <a:pt x="0" y="1618"/>
                  <a:pt x="0" y="1639"/>
                </a:cubicBezTo>
                <a:cubicBezTo>
                  <a:pt x="0" y="1809"/>
                  <a:pt x="0" y="1809"/>
                  <a:pt x="0" y="1809"/>
                </a:cubicBezTo>
                <a:cubicBezTo>
                  <a:pt x="0" y="1830"/>
                  <a:pt x="17" y="1847"/>
                  <a:pt x="38" y="1847"/>
                </a:cubicBezTo>
                <a:cubicBezTo>
                  <a:pt x="1480" y="1847"/>
                  <a:pt x="1480" y="1847"/>
                  <a:pt x="1480" y="1847"/>
                </a:cubicBezTo>
                <a:cubicBezTo>
                  <a:pt x="1501" y="1847"/>
                  <a:pt x="1518" y="1830"/>
                  <a:pt x="1518" y="1809"/>
                </a:cubicBezTo>
                <a:cubicBezTo>
                  <a:pt x="1518" y="1639"/>
                  <a:pt x="1518" y="1639"/>
                  <a:pt x="1518" y="1639"/>
                </a:cubicBezTo>
                <a:cubicBezTo>
                  <a:pt x="1518" y="1618"/>
                  <a:pt x="1501" y="1602"/>
                  <a:pt x="1480" y="1602"/>
                </a:cubicBezTo>
                <a:close/>
                <a:moveTo>
                  <a:pt x="1222" y="1190"/>
                </a:moveTo>
                <a:cubicBezTo>
                  <a:pt x="1135" y="1190"/>
                  <a:pt x="1135" y="1190"/>
                  <a:pt x="1135" y="1190"/>
                </a:cubicBezTo>
                <a:cubicBezTo>
                  <a:pt x="1124" y="1190"/>
                  <a:pt x="1116" y="1198"/>
                  <a:pt x="1116" y="1209"/>
                </a:cubicBezTo>
                <a:cubicBezTo>
                  <a:pt x="1116" y="1602"/>
                  <a:pt x="1116" y="1602"/>
                  <a:pt x="1116" y="1602"/>
                </a:cubicBezTo>
                <a:cubicBezTo>
                  <a:pt x="1031" y="1602"/>
                  <a:pt x="1031" y="1602"/>
                  <a:pt x="1031" y="1602"/>
                </a:cubicBezTo>
                <a:cubicBezTo>
                  <a:pt x="920" y="836"/>
                  <a:pt x="920" y="836"/>
                  <a:pt x="920" y="836"/>
                </a:cubicBezTo>
                <a:cubicBezTo>
                  <a:pt x="905" y="727"/>
                  <a:pt x="905" y="727"/>
                  <a:pt x="905" y="727"/>
                </a:cubicBezTo>
                <a:cubicBezTo>
                  <a:pt x="1222" y="859"/>
                  <a:pt x="1222" y="859"/>
                  <a:pt x="1222" y="859"/>
                </a:cubicBezTo>
                <a:cubicBezTo>
                  <a:pt x="1222" y="1190"/>
                  <a:pt x="1222" y="1190"/>
                  <a:pt x="1222" y="1190"/>
                </a:cubicBezTo>
                <a:close/>
                <a:moveTo>
                  <a:pt x="852" y="936"/>
                </a:moveTo>
                <a:cubicBezTo>
                  <a:pt x="720" y="838"/>
                  <a:pt x="720" y="838"/>
                  <a:pt x="720" y="838"/>
                </a:cubicBezTo>
                <a:cubicBezTo>
                  <a:pt x="825" y="749"/>
                  <a:pt x="825" y="749"/>
                  <a:pt x="825" y="749"/>
                </a:cubicBezTo>
                <a:lnTo>
                  <a:pt x="852" y="936"/>
                </a:lnTo>
                <a:close/>
                <a:moveTo>
                  <a:pt x="808" y="1006"/>
                </a:moveTo>
                <a:cubicBezTo>
                  <a:pt x="641" y="1112"/>
                  <a:pt x="641" y="1112"/>
                  <a:pt x="641" y="1112"/>
                </a:cubicBezTo>
                <a:cubicBezTo>
                  <a:pt x="671" y="904"/>
                  <a:pt x="671" y="904"/>
                  <a:pt x="671" y="904"/>
                </a:cubicBezTo>
                <a:lnTo>
                  <a:pt x="808" y="1006"/>
                </a:lnTo>
                <a:close/>
                <a:moveTo>
                  <a:pt x="870" y="1064"/>
                </a:moveTo>
                <a:cubicBezTo>
                  <a:pt x="910" y="1342"/>
                  <a:pt x="910" y="1342"/>
                  <a:pt x="910" y="1342"/>
                </a:cubicBezTo>
                <a:cubicBezTo>
                  <a:pt x="694" y="1176"/>
                  <a:pt x="694" y="1176"/>
                  <a:pt x="694" y="1176"/>
                </a:cubicBezTo>
                <a:lnTo>
                  <a:pt x="870" y="1064"/>
                </a:lnTo>
                <a:close/>
                <a:moveTo>
                  <a:pt x="709" y="1602"/>
                </a:moveTo>
                <a:cubicBezTo>
                  <a:pt x="925" y="1445"/>
                  <a:pt x="925" y="1445"/>
                  <a:pt x="925" y="1445"/>
                </a:cubicBezTo>
                <a:cubicBezTo>
                  <a:pt x="948" y="1602"/>
                  <a:pt x="948" y="1602"/>
                  <a:pt x="948" y="1602"/>
                </a:cubicBezTo>
                <a:lnTo>
                  <a:pt x="709" y="1602"/>
                </a:lnTo>
                <a:close/>
                <a:moveTo>
                  <a:pt x="783" y="677"/>
                </a:moveTo>
                <a:cubicBezTo>
                  <a:pt x="693" y="754"/>
                  <a:pt x="693" y="754"/>
                  <a:pt x="693" y="754"/>
                </a:cubicBezTo>
                <a:cubicBezTo>
                  <a:pt x="708" y="646"/>
                  <a:pt x="708" y="646"/>
                  <a:pt x="708" y="646"/>
                </a:cubicBezTo>
                <a:lnTo>
                  <a:pt x="783" y="677"/>
                </a:lnTo>
                <a:close/>
                <a:moveTo>
                  <a:pt x="624" y="1226"/>
                </a:moveTo>
                <a:cubicBezTo>
                  <a:pt x="849" y="1399"/>
                  <a:pt x="849" y="1399"/>
                  <a:pt x="849" y="1399"/>
                </a:cubicBezTo>
                <a:cubicBezTo>
                  <a:pt x="570" y="1601"/>
                  <a:pt x="570" y="1601"/>
                  <a:pt x="570" y="1601"/>
                </a:cubicBezTo>
                <a:lnTo>
                  <a:pt x="624" y="122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20000"/>
              </a:lnSpc>
            </a:pPr>
            <a:endParaRPr lang="zh-CN" altLang="en-US">
              <a:cs typeface="+mn-ea"/>
              <a:sym typeface="+mn-lt"/>
            </a:endParaRPr>
          </a:p>
        </p:txBody>
      </p:sp>
      <p:grpSp>
        <p:nvGrpSpPr>
          <p:cNvPr id="18" name="Group 5"/>
          <p:cNvGrpSpPr>
            <a:grpSpLocks noChangeAspect="1"/>
          </p:cNvGrpSpPr>
          <p:nvPr/>
        </p:nvGrpSpPr>
        <p:grpSpPr bwMode="auto">
          <a:xfrm>
            <a:off x="7006852" y="5123603"/>
            <a:ext cx="540000" cy="502711"/>
            <a:chOff x="1577" y="314"/>
            <a:chExt cx="782" cy="728"/>
          </a:xfrm>
          <a:solidFill>
            <a:schemeClr val="bg1"/>
          </a:solidFill>
        </p:grpSpPr>
        <p:sp>
          <p:nvSpPr>
            <p:cNvPr id="19" name="Freeform 6"/>
            <p:cNvSpPr>
              <a:spLocks noEditPoints="1"/>
            </p:cNvSpPr>
            <p:nvPr/>
          </p:nvSpPr>
          <p:spPr bwMode="auto">
            <a:xfrm>
              <a:off x="1577" y="314"/>
              <a:ext cx="389" cy="649"/>
            </a:xfrm>
            <a:custGeom>
              <a:avLst/>
              <a:gdLst>
                <a:gd name="T0" fmla="*/ 22 w 163"/>
                <a:gd name="T1" fmla="*/ 234 h 272"/>
                <a:gd name="T2" fmla="*/ 37 w 163"/>
                <a:gd name="T3" fmla="*/ 219 h 272"/>
                <a:gd name="T4" fmla="*/ 81 w 163"/>
                <a:gd name="T5" fmla="*/ 107 h 272"/>
                <a:gd name="T6" fmla="*/ 125 w 163"/>
                <a:gd name="T7" fmla="*/ 219 h 272"/>
                <a:gd name="T8" fmla="*/ 141 w 163"/>
                <a:gd name="T9" fmla="*/ 234 h 272"/>
                <a:gd name="T10" fmla="*/ 163 w 163"/>
                <a:gd name="T11" fmla="*/ 272 h 272"/>
                <a:gd name="T12" fmla="*/ 153 w 163"/>
                <a:gd name="T13" fmla="*/ 229 h 272"/>
                <a:gd name="T14" fmla="*/ 155 w 163"/>
                <a:gd name="T15" fmla="*/ 209 h 272"/>
                <a:gd name="T16" fmla="*/ 129 w 163"/>
                <a:gd name="T17" fmla="*/ 138 h 272"/>
                <a:gd name="T18" fmla="*/ 143 w 163"/>
                <a:gd name="T19" fmla="*/ 138 h 272"/>
                <a:gd name="T20" fmla="*/ 143 w 163"/>
                <a:gd name="T21" fmla="*/ 149 h 272"/>
                <a:gd name="T22" fmla="*/ 150 w 163"/>
                <a:gd name="T23" fmla="*/ 149 h 272"/>
                <a:gd name="T24" fmla="*/ 150 w 163"/>
                <a:gd name="T25" fmla="*/ 120 h 272"/>
                <a:gd name="T26" fmla="*/ 143 w 163"/>
                <a:gd name="T27" fmla="*/ 120 h 272"/>
                <a:gd name="T28" fmla="*/ 143 w 163"/>
                <a:gd name="T29" fmla="*/ 131 h 272"/>
                <a:gd name="T30" fmla="*/ 126 w 163"/>
                <a:gd name="T31" fmla="*/ 131 h 272"/>
                <a:gd name="T32" fmla="*/ 109 w 163"/>
                <a:gd name="T33" fmla="*/ 85 h 272"/>
                <a:gd name="T34" fmla="*/ 112 w 163"/>
                <a:gd name="T35" fmla="*/ 72 h 272"/>
                <a:gd name="T36" fmla="*/ 84 w 163"/>
                <a:gd name="T37" fmla="*/ 39 h 272"/>
                <a:gd name="T38" fmla="*/ 84 w 163"/>
                <a:gd name="T39" fmla="*/ 0 h 272"/>
                <a:gd name="T40" fmla="*/ 75 w 163"/>
                <a:gd name="T41" fmla="*/ 0 h 272"/>
                <a:gd name="T42" fmla="*/ 75 w 163"/>
                <a:gd name="T43" fmla="*/ 39 h 272"/>
                <a:gd name="T44" fmla="*/ 46 w 163"/>
                <a:gd name="T45" fmla="*/ 72 h 272"/>
                <a:gd name="T46" fmla="*/ 52 w 163"/>
                <a:gd name="T47" fmla="*/ 90 h 272"/>
                <a:gd name="T48" fmla="*/ 37 w 163"/>
                <a:gd name="T49" fmla="*/ 131 h 272"/>
                <a:gd name="T50" fmla="*/ 19 w 163"/>
                <a:gd name="T51" fmla="*/ 131 h 272"/>
                <a:gd name="T52" fmla="*/ 19 w 163"/>
                <a:gd name="T53" fmla="*/ 120 h 272"/>
                <a:gd name="T54" fmla="*/ 12 w 163"/>
                <a:gd name="T55" fmla="*/ 120 h 272"/>
                <a:gd name="T56" fmla="*/ 12 w 163"/>
                <a:gd name="T57" fmla="*/ 149 h 272"/>
                <a:gd name="T58" fmla="*/ 19 w 163"/>
                <a:gd name="T59" fmla="*/ 149 h 272"/>
                <a:gd name="T60" fmla="*/ 19 w 163"/>
                <a:gd name="T61" fmla="*/ 138 h 272"/>
                <a:gd name="T62" fmla="*/ 34 w 163"/>
                <a:gd name="T63" fmla="*/ 138 h 272"/>
                <a:gd name="T64" fmla="*/ 8 w 163"/>
                <a:gd name="T65" fmla="*/ 209 h 272"/>
                <a:gd name="T66" fmla="*/ 10 w 163"/>
                <a:gd name="T67" fmla="*/ 229 h 272"/>
                <a:gd name="T68" fmla="*/ 0 w 163"/>
                <a:gd name="T69" fmla="*/ 272 h 272"/>
                <a:gd name="T70" fmla="*/ 22 w 163"/>
                <a:gd name="T71" fmla="*/ 234 h 272"/>
                <a:gd name="T72" fmla="*/ 80 w 163"/>
                <a:gd name="T73" fmla="*/ 49 h 272"/>
                <a:gd name="T74" fmla="*/ 103 w 163"/>
                <a:gd name="T75" fmla="*/ 72 h 272"/>
                <a:gd name="T76" fmla="*/ 80 w 163"/>
                <a:gd name="T77" fmla="*/ 95 h 272"/>
                <a:gd name="T78" fmla="*/ 57 w 163"/>
                <a:gd name="T79" fmla="*/ 72 h 272"/>
                <a:gd name="T80" fmla="*/ 80 w 163"/>
                <a:gd name="T81" fmla="*/ 4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3" h="272">
                  <a:moveTo>
                    <a:pt x="22" y="234"/>
                  </a:moveTo>
                  <a:cubicBezTo>
                    <a:pt x="37" y="219"/>
                    <a:pt x="37" y="219"/>
                    <a:pt x="37" y="219"/>
                  </a:cubicBezTo>
                  <a:cubicBezTo>
                    <a:pt x="81" y="107"/>
                    <a:pt x="81" y="107"/>
                    <a:pt x="81" y="107"/>
                  </a:cubicBezTo>
                  <a:cubicBezTo>
                    <a:pt x="125" y="219"/>
                    <a:pt x="125" y="219"/>
                    <a:pt x="125" y="219"/>
                  </a:cubicBezTo>
                  <a:cubicBezTo>
                    <a:pt x="141" y="234"/>
                    <a:pt x="141" y="234"/>
                    <a:pt x="141" y="234"/>
                  </a:cubicBezTo>
                  <a:cubicBezTo>
                    <a:pt x="163" y="272"/>
                    <a:pt x="163" y="272"/>
                    <a:pt x="163" y="272"/>
                  </a:cubicBezTo>
                  <a:cubicBezTo>
                    <a:pt x="153" y="229"/>
                    <a:pt x="153" y="229"/>
                    <a:pt x="153" y="229"/>
                  </a:cubicBezTo>
                  <a:cubicBezTo>
                    <a:pt x="155" y="209"/>
                    <a:pt x="155" y="209"/>
                    <a:pt x="155" y="209"/>
                  </a:cubicBezTo>
                  <a:cubicBezTo>
                    <a:pt x="129" y="138"/>
                    <a:pt x="129" y="138"/>
                    <a:pt x="129" y="138"/>
                  </a:cubicBezTo>
                  <a:cubicBezTo>
                    <a:pt x="143" y="138"/>
                    <a:pt x="143" y="138"/>
                    <a:pt x="143" y="138"/>
                  </a:cubicBezTo>
                  <a:cubicBezTo>
                    <a:pt x="143" y="149"/>
                    <a:pt x="143" y="149"/>
                    <a:pt x="143" y="149"/>
                  </a:cubicBezTo>
                  <a:cubicBezTo>
                    <a:pt x="150" y="149"/>
                    <a:pt x="150" y="149"/>
                    <a:pt x="150" y="149"/>
                  </a:cubicBezTo>
                  <a:cubicBezTo>
                    <a:pt x="150" y="120"/>
                    <a:pt x="150" y="120"/>
                    <a:pt x="150" y="120"/>
                  </a:cubicBezTo>
                  <a:cubicBezTo>
                    <a:pt x="143" y="120"/>
                    <a:pt x="143" y="120"/>
                    <a:pt x="143" y="120"/>
                  </a:cubicBezTo>
                  <a:cubicBezTo>
                    <a:pt x="143" y="131"/>
                    <a:pt x="143" y="131"/>
                    <a:pt x="143" y="131"/>
                  </a:cubicBezTo>
                  <a:cubicBezTo>
                    <a:pt x="126" y="131"/>
                    <a:pt x="126" y="131"/>
                    <a:pt x="126" y="131"/>
                  </a:cubicBezTo>
                  <a:cubicBezTo>
                    <a:pt x="109" y="85"/>
                    <a:pt x="109" y="85"/>
                    <a:pt x="109" y="85"/>
                  </a:cubicBezTo>
                  <a:cubicBezTo>
                    <a:pt x="111" y="81"/>
                    <a:pt x="112" y="77"/>
                    <a:pt x="112" y="72"/>
                  </a:cubicBezTo>
                  <a:cubicBezTo>
                    <a:pt x="112" y="55"/>
                    <a:pt x="100" y="42"/>
                    <a:pt x="84" y="39"/>
                  </a:cubicBezTo>
                  <a:cubicBezTo>
                    <a:pt x="84" y="0"/>
                    <a:pt x="84" y="0"/>
                    <a:pt x="84" y="0"/>
                  </a:cubicBezTo>
                  <a:cubicBezTo>
                    <a:pt x="75" y="0"/>
                    <a:pt x="75" y="0"/>
                    <a:pt x="75" y="0"/>
                  </a:cubicBezTo>
                  <a:cubicBezTo>
                    <a:pt x="75" y="39"/>
                    <a:pt x="75" y="39"/>
                    <a:pt x="75" y="39"/>
                  </a:cubicBezTo>
                  <a:cubicBezTo>
                    <a:pt x="59" y="42"/>
                    <a:pt x="46" y="55"/>
                    <a:pt x="46" y="72"/>
                  </a:cubicBezTo>
                  <a:cubicBezTo>
                    <a:pt x="46" y="79"/>
                    <a:pt x="48" y="85"/>
                    <a:pt x="52" y="90"/>
                  </a:cubicBezTo>
                  <a:cubicBezTo>
                    <a:pt x="37" y="131"/>
                    <a:pt x="37" y="131"/>
                    <a:pt x="37" y="131"/>
                  </a:cubicBezTo>
                  <a:cubicBezTo>
                    <a:pt x="19" y="131"/>
                    <a:pt x="19" y="131"/>
                    <a:pt x="19" y="131"/>
                  </a:cubicBezTo>
                  <a:cubicBezTo>
                    <a:pt x="19" y="120"/>
                    <a:pt x="19" y="120"/>
                    <a:pt x="19" y="120"/>
                  </a:cubicBezTo>
                  <a:cubicBezTo>
                    <a:pt x="12" y="120"/>
                    <a:pt x="12" y="120"/>
                    <a:pt x="12" y="120"/>
                  </a:cubicBezTo>
                  <a:cubicBezTo>
                    <a:pt x="12" y="149"/>
                    <a:pt x="12" y="149"/>
                    <a:pt x="12" y="149"/>
                  </a:cubicBezTo>
                  <a:cubicBezTo>
                    <a:pt x="19" y="149"/>
                    <a:pt x="19" y="149"/>
                    <a:pt x="19" y="149"/>
                  </a:cubicBezTo>
                  <a:cubicBezTo>
                    <a:pt x="19" y="138"/>
                    <a:pt x="19" y="138"/>
                    <a:pt x="19" y="138"/>
                  </a:cubicBezTo>
                  <a:cubicBezTo>
                    <a:pt x="34" y="138"/>
                    <a:pt x="34" y="138"/>
                    <a:pt x="34" y="138"/>
                  </a:cubicBezTo>
                  <a:cubicBezTo>
                    <a:pt x="8" y="209"/>
                    <a:pt x="8" y="209"/>
                    <a:pt x="8" y="209"/>
                  </a:cubicBezTo>
                  <a:cubicBezTo>
                    <a:pt x="10" y="229"/>
                    <a:pt x="10" y="229"/>
                    <a:pt x="10" y="229"/>
                  </a:cubicBezTo>
                  <a:cubicBezTo>
                    <a:pt x="0" y="272"/>
                    <a:pt x="0" y="272"/>
                    <a:pt x="0" y="272"/>
                  </a:cubicBezTo>
                  <a:lnTo>
                    <a:pt x="22" y="234"/>
                  </a:lnTo>
                  <a:close/>
                  <a:moveTo>
                    <a:pt x="80" y="49"/>
                  </a:moveTo>
                  <a:cubicBezTo>
                    <a:pt x="92" y="49"/>
                    <a:pt x="103" y="59"/>
                    <a:pt x="103" y="72"/>
                  </a:cubicBezTo>
                  <a:cubicBezTo>
                    <a:pt x="103" y="84"/>
                    <a:pt x="92" y="95"/>
                    <a:pt x="80" y="95"/>
                  </a:cubicBezTo>
                  <a:cubicBezTo>
                    <a:pt x="67" y="95"/>
                    <a:pt x="57" y="84"/>
                    <a:pt x="57" y="72"/>
                  </a:cubicBezTo>
                  <a:cubicBezTo>
                    <a:pt x="57" y="59"/>
                    <a:pt x="67" y="49"/>
                    <a:pt x="8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20" name="Oval 7"/>
            <p:cNvSpPr>
              <a:spLocks noChangeArrowheads="1"/>
            </p:cNvSpPr>
            <p:nvPr/>
          </p:nvSpPr>
          <p:spPr bwMode="auto">
            <a:xfrm>
              <a:off x="1742" y="460"/>
              <a:ext cx="52" cy="5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21" name="Freeform 8"/>
            <p:cNvSpPr/>
            <p:nvPr/>
          </p:nvSpPr>
          <p:spPr bwMode="auto">
            <a:xfrm>
              <a:off x="1599" y="965"/>
              <a:ext cx="345" cy="77"/>
            </a:xfrm>
            <a:custGeom>
              <a:avLst/>
              <a:gdLst>
                <a:gd name="T0" fmla="*/ 3 w 145"/>
                <a:gd name="T1" fmla="*/ 0 h 32"/>
                <a:gd name="T2" fmla="*/ 0 w 145"/>
                <a:gd name="T3" fmla="*/ 5 h 32"/>
                <a:gd name="T4" fmla="*/ 74 w 145"/>
                <a:gd name="T5" fmla="*/ 20 h 32"/>
                <a:gd name="T6" fmla="*/ 145 w 145"/>
                <a:gd name="T7" fmla="*/ 5 h 32"/>
                <a:gd name="T8" fmla="*/ 142 w 145"/>
                <a:gd name="T9" fmla="*/ 0 h 32"/>
                <a:gd name="T10" fmla="*/ 3 w 145"/>
                <a:gd name="T11" fmla="*/ 0 h 32"/>
              </a:gdLst>
              <a:ahLst/>
              <a:cxnLst>
                <a:cxn ang="0">
                  <a:pos x="T0" y="T1"/>
                </a:cxn>
                <a:cxn ang="0">
                  <a:pos x="T2" y="T3"/>
                </a:cxn>
                <a:cxn ang="0">
                  <a:pos x="T4" y="T5"/>
                </a:cxn>
                <a:cxn ang="0">
                  <a:pos x="T6" y="T7"/>
                </a:cxn>
                <a:cxn ang="0">
                  <a:pos x="T8" y="T9"/>
                </a:cxn>
                <a:cxn ang="0">
                  <a:pos x="T10" y="T11"/>
                </a:cxn>
              </a:cxnLst>
              <a:rect l="0" t="0" r="r" b="b"/>
              <a:pathLst>
                <a:path w="145" h="32">
                  <a:moveTo>
                    <a:pt x="3" y="0"/>
                  </a:moveTo>
                  <a:cubicBezTo>
                    <a:pt x="0" y="5"/>
                    <a:pt x="0" y="5"/>
                    <a:pt x="0" y="5"/>
                  </a:cubicBezTo>
                  <a:cubicBezTo>
                    <a:pt x="1" y="5"/>
                    <a:pt x="32" y="20"/>
                    <a:pt x="74" y="20"/>
                  </a:cubicBezTo>
                  <a:cubicBezTo>
                    <a:pt x="96" y="20"/>
                    <a:pt x="120" y="16"/>
                    <a:pt x="145" y="5"/>
                  </a:cubicBezTo>
                  <a:cubicBezTo>
                    <a:pt x="142" y="0"/>
                    <a:pt x="142" y="0"/>
                    <a:pt x="142" y="0"/>
                  </a:cubicBezTo>
                  <a:cubicBezTo>
                    <a:pt x="71" y="32"/>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22" name="Freeform 9"/>
            <p:cNvSpPr/>
            <p:nvPr/>
          </p:nvSpPr>
          <p:spPr bwMode="auto">
            <a:xfrm>
              <a:off x="1944" y="751"/>
              <a:ext cx="341" cy="150"/>
            </a:xfrm>
            <a:custGeom>
              <a:avLst/>
              <a:gdLst>
                <a:gd name="T0" fmla="*/ 70 w 143"/>
                <a:gd name="T1" fmla="*/ 7 h 63"/>
                <a:gd name="T2" fmla="*/ 54 w 143"/>
                <a:gd name="T3" fmla="*/ 8 h 63"/>
                <a:gd name="T4" fmla="*/ 61 w 143"/>
                <a:gd name="T5" fmla="*/ 1 h 63"/>
                <a:gd name="T6" fmla="*/ 70 w 143"/>
                <a:gd name="T7" fmla="*/ 0 h 63"/>
                <a:gd name="T8" fmla="*/ 142 w 143"/>
                <a:gd name="T9" fmla="*/ 59 h 63"/>
                <a:gd name="T10" fmla="*/ 143 w 143"/>
                <a:gd name="T11" fmla="*/ 63 h 63"/>
                <a:gd name="T12" fmla="*/ 0 w 143"/>
                <a:gd name="T13" fmla="*/ 63 h 63"/>
                <a:gd name="T14" fmla="*/ 6 w 143"/>
                <a:gd name="T15" fmla="*/ 57 h 63"/>
                <a:gd name="T16" fmla="*/ 135 w 143"/>
                <a:gd name="T17" fmla="*/ 57 h 63"/>
                <a:gd name="T18" fmla="*/ 70 w 143"/>
                <a:gd name="T19"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63">
                  <a:moveTo>
                    <a:pt x="70" y="7"/>
                  </a:moveTo>
                  <a:cubicBezTo>
                    <a:pt x="64" y="7"/>
                    <a:pt x="59" y="7"/>
                    <a:pt x="54" y="8"/>
                  </a:cubicBezTo>
                  <a:cubicBezTo>
                    <a:pt x="61" y="1"/>
                    <a:pt x="61" y="1"/>
                    <a:pt x="61" y="1"/>
                  </a:cubicBezTo>
                  <a:cubicBezTo>
                    <a:pt x="64" y="1"/>
                    <a:pt x="67" y="0"/>
                    <a:pt x="70" y="0"/>
                  </a:cubicBezTo>
                  <a:cubicBezTo>
                    <a:pt x="104" y="0"/>
                    <a:pt x="135" y="25"/>
                    <a:pt x="142" y="59"/>
                  </a:cubicBezTo>
                  <a:cubicBezTo>
                    <a:pt x="143" y="63"/>
                    <a:pt x="143" y="63"/>
                    <a:pt x="143" y="63"/>
                  </a:cubicBezTo>
                  <a:cubicBezTo>
                    <a:pt x="0" y="63"/>
                    <a:pt x="0" y="63"/>
                    <a:pt x="0" y="63"/>
                  </a:cubicBezTo>
                  <a:cubicBezTo>
                    <a:pt x="6" y="57"/>
                    <a:pt x="6" y="57"/>
                    <a:pt x="6" y="57"/>
                  </a:cubicBezTo>
                  <a:cubicBezTo>
                    <a:pt x="135" y="57"/>
                    <a:pt x="135" y="57"/>
                    <a:pt x="135" y="57"/>
                  </a:cubicBezTo>
                  <a:cubicBezTo>
                    <a:pt x="127" y="27"/>
                    <a:pt x="100" y="7"/>
                    <a:pt x="7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23" name="Freeform 10"/>
            <p:cNvSpPr/>
            <p:nvPr/>
          </p:nvSpPr>
          <p:spPr bwMode="auto">
            <a:xfrm>
              <a:off x="1873" y="684"/>
              <a:ext cx="486" cy="288"/>
            </a:xfrm>
            <a:custGeom>
              <a:avLst/>
              <a:gdLst>
                <a:gd name="T0" fmla="*/ 14 w 204"/>
                <a:gd name="T1" fmla="*/ 115 h 121"/>
                <a:gd name="T2" fmla="*/ 15 w 204"/>
                <a:gd name="T3" fmla="*/ 106 h 121"/>
                <a:gd name="T4" fmla="*/ 16 w 204"/>
                <a:gd name="T5" fmla="*/ 115 h 121"/>
                <a:gd name="T6" fmla="*/ 22 w 204"/>
                <a:gd name="T7" fmla="*/ 106 h 121"/>
                <a:gd name="T8" fmla="*/ 24 w 204"/>
                <a:gd name="T9" fmla="*/ 115 h 121"/>
                <a:gd name="T10" fmla="*/ 29 w 204"/>
                <a:gd name="T11" fmla="*/ 97 h 121"/>
                <a:gd name="T12" fmla="*/ 31 w 204"/>
                <a:gd name="T13" fmla="*/ 115 h 121"/>
                <a:gd name="T14" fmla="*/ 36 w 204"/>
                <a:gd name="T15" fmla="*/ 106 h 121"/>
                <a:gd name="T16" fmla="*/ 38 w 204"/>
                <a:gd name="T17" fmla="*/ 115 h 121"/>
                <a:gd name="T18" fmla="*/ 45 w 204"/>
                <a:gd name="T19" fmla="*/ 106 h 121"/>
                <a:gd name="T20" fmla="*/ 47 w 204"/>
                <a:gd name="T21" fmla="*/ 115 h 121"/>
                <a:gd name="T22" fmla="*/ 52 w 204"/>
                <a:gd name="T23" fmla="*/ 106 h 121"/>
                <a:gd name="T24" fmla="*/ 55 w 204"/>
                <a:gd name="T25" fmla="*/ 115 h 121"/>
                <a:gd name="T26" fmla="*/ 60 w 204"/>
                <a:gd name="T27" fmla="*/ 97 h 121"/>
                <a:gd name="T28" fmla="*/ 62 w 204"/>
                <a:gd name="T29" fmla="*/ 115 h 121"/>
                <a:gd name="T30" fmla="*/ 68 w 204"/>
                <a:gd name="T31" fmla="*/ 106 h 121"/>
                <a:gd name="T32" fmla="*/ 70 w 204"/>
                <a:gd name="T33" fmla="*/ 115 h 121"/>
                <a:gd name="T34" fmla="*/ 76 w 204"/>
                <a:gd name="T35" fmla="*/ 106 h 121"/>
                <a:gd name="T36" fmla="*/ 79 w 204"/>
                <a:gd name="T37" fmla="*/ 115 h 121"/>
                <a:gd name="T38" fmla="*/ 84 w 204"/>
                <a:gd name="T39" fmla="*/ 106 h 121"/>
                <a:gd name="T40" fmla="*/ 86 w 204"/>
                <a:gd name="T41" fmla="*/ 115 h 121"/>
                <a:gd name="T42" fmla="*/ 92 w 204"/>
                <a:gd name="T43" fmla="*/ 97 h 121"/>
                <a:gd name="T44" fmla="*/ 94 w 204"/>
                <a:gd name="T45" fmla="*/ 115 h 121"/>
                <a:gd name="T46" fmla="*/ 99 w 204"/>
                <a:gd name="T47" fmla="*/ 106 h 121"/>
                <a:gd name="T48" fmla="*/ 102 w 204"/>
                <a:gd name="T49" fmla="*/ 115 h 121"/>
                <a:gd name="T50" fmla="*/ 108 w 204"/>
                <a:gd name="T51" fmla="*/ 106 h 121"/>
                <a:gd name="T52" fmla="*/ 110 w 204"/>
                <a:gd name="T53" fmla="*/ 115 h 121"/>
                <a:gd name="T54" fmla="*/ 116 w 204"/>
                <a:gd name="T55" fmla="*/ 106 h 121"/>
                <a:gd name="T56" fmla="*/ 118 w 204"/>
                <a:gd name="T57" fmla="*/ 115 h 121"/>
                <a:gd name="T58" fmla="*/ 123 w 204"/>
                <a:gd name="T59" fmla="*/ 97 h 121"/>
                <a:gd name="T60" fmla="*/ 125 w 204"/>
                <a:gd name="T61" fmla="*/ 115 h 121"/>
                <a:gd name="T62" fmla="*/ 130 w 204"/>
                <a:gd name="T63" fmla="*/ 106 h 121"/>
                <a:gd name="T64" fmla="*/ 132 w 204"/>
                <a:gd name="T65" fmla="*/ 115 h 121"/>
                <a:gd name="T66" fmla="*/ 138 w 204"/>
                <a:gd name="T67" fmla="*/ 106 h 121"/>
                <a:gd name="T68" fmla="*/ 141 w 204"/>
                <a:gd name="T69" fmla="*/ 115 h 121"/>
                <a:gd name="T70" fmla="*/ 146 w 204"/>
                <a:gd name="T71" fmla="*/ 106 h 121"/>
                <a:gd name="T72" fmla="*/ 148 w 204"/>
                <a:gd name="T73" fmla="*/ 115 h 121"/>
                <a:gd name="T74" fmla="*/ 154 w 204"/>
                <a:gd name="T75" fmla="*/ 97 h 121"/>
                <a:gd name="T76" fmla="*/ 156 w 204"/>
                <a:gd name="T77" fmla="*/ 115 h 121"/>
                <a:gd name="T78" fmla="*/ 162 w 204"/>
                <a:gd name="T79" fmla="*/ 106 h 121"/>
                <a:gd name="T80" fmla="*/ 164 w 204"/>
                <a:gd name="T81" fmla="*/ 115 h 121"/>
                <a:gd name="T82" fmla="*/ 170 w 204"/>
                <a:gd name="T83" fmla="*/ 106 h 121"/>
                <a:gd name="T84" fmla="*/ 172 w 204"/>
                <a:gd name="T85" fmla="*/ 115 h 121"/>
                <a:gd name="T86" fmla="*/ 178 w 204"/>
                <a:gd name="T87" fmla="*/ 106 h 121"/>
                <a:gd name="T88" fmla="*/ 180 w 204"/>
                <a:gd name="T89" fmla="*/ 115 h 121"/>
                <a:gd name="T90" fmla="*/ 186 w 204"/>
                <a:gd name="T91" fmla="*/ 97 h 121"/>
                <a:gd name="T92" fmla="*/ 188 w 204"/>
                <a:gd name="T93" fmla="*/ 115 h 121"/>
                <a:gd name="T94" fmla="*/ 198 w 204"/>
                <a:gd name="T95" fmla="*/ 103 h 121"/>
                <a:gd name="T96" fmla="*/ 120 w 204"/>
                <a:gd name="T97" fmla="*/ 0 h 121"/>
                <a:gd name="T98" fmla="*/ 204 w 204"/>
                <a:gd name="T99" fmla="*/ 121 h 121"/>
                <a:gd name="T100" fmla="*/ 8 w 204"/>
                <a:gd name="T101" fmla="*/ 1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121">
                  <a:moveTo>
                    <a:pt x="8" y="115"/>
                  </a:moveTo>
                  <a:cubicBezTo>
                    <a:pt x="14" y="115"/>
                    <a:pt x="14" y="115"/>
                    <a:pt x="14" y="115"/>
                  </a:cubicBezTo>
                  <a:cubicBezTo>
                    <a:pt x="14" y="106"/>
                    <a:pt x="14" y="106"/>
                    <a:pt x="14" y="106"/>
                  </a:cubicBezTo>
                  <a:cubicBezTo>
                    <a:pt x="15" y="106"/>
                    <a:pt x="15" y="106"/>
                    <a:pt x="15" y="106"/>
                  </a:cubicBezTo>
                  <a:cubicBezTo>
                    <a:pt x="16" y="106"/>
                    <a:pt x="16" y="106"/>
                    <a:pt x="16" y="106"/>
                  </a:cubicBezTo>
                  <a:cubicBezTo>
                    <a:pt x="16" y="115"/>
                    <a:pt x="16" y="115"/>
                    <a:pt x="16" y="115"/>
                  </a:cubicBezTo>
                  <a:cubicBezTo>
                    <a:pt x="22" y="115"/>
                    <a:pt x="22" y="115"/>
                    <a:pt x="22" y="115"/>
                  </a:cubicBezTo>
                  <a:cubicBezTo>
                    <a:pt x="22" y="106"/>
                    <a:pt x="22" y="106"/>
                    <a:pt x="22" y="106"/>
                  </a:cubicBezTo>
                  <a:cubicBezTo>
                    <a:pt x="24" y="106"/>
                    <a:pt x="24" y="106"/>
                    <a:pt x="24" y="106"/>
                  </a:cubicBezTo>
                  <a:cubicBezTo>
                    <a:pt x="24" y="115"/>
                    <a:pt x="24" y="115"/>
                    <a:pt x="24" y="115"/>
                  </a:cubicBezTo>
                  <a:cubicBezTo>
                    <a:pt x="29" y="115"/>
                    <a:pt x="29" y="115"/>
                    <a:pt x="29" y="115"/>
                  </a:cubicBezTo>
                  <a:cubicBezTo>
                    <a:pt x="29" y="97"/>
                    <a:pt x="29" y="97"/>
                    <a:pt x="29" y="97"/>
                  </a:cubicBezTo>
                  <a:cubicBezTo>
                    <a:pt x="31" y="97"/>
                    <a:pt x="31" y="97"/>
                    <a:pt x="31" y="97"/>
                  </a:cubicBezTo>
                  <a:cubicBezTo>
                    <a:pt x="31" y="115"/>
                    <a:pt x="31" y="115"/>
                    <a:pt x="31" y="115"/>
                  </a:cubicBezTo>
                  <a:cubicBezTo>
                    <a:pt x="36" y="115"/>
                    <a:pt x="36" y="115"/>
                    <a:pt x="36" y="115"/>
                  </a:cubicBezTo>
                  <a:cubicBezTo>
                    <a:pt x="36" y="106"/>
                    <a:pt x="36" y="106"/>
                    <a:pt x="36" y="106"/>
                  </a:cubicBezTo>
                  <a:cubicBezTo>
                    <a:pt x="38" y="106"/>
                    <a:pt x="38" y="106"/>
                    <a:pt x="38" y="106"/>
                  </a:cubicBezTo>
                  <a:cubicBezTo>
                    <a:pt x="38" y="115"/>
                    <a:pt x="38" y="115"/>
                    <a:pt x="38" y="115"/>
                  </a:cubicBezTo>
                  <a:cubicBezTo>
                    <a:pt x="45" y="115"/>
                    <a:pt x="45" y="115"/>
                    <a:pt x="45" y="115"/>
                  </a:cubicBezTo>
                  <a:cubicBezTo>
                    <a:pt x="45" y="106"/>
                    <a:pt x="45" y="106"/>
                    <a:pt x="45" y="106"/>
                  </a:cubicBezTo>
                  <a:cubicBezTo>
                    <a:pt x="47" y="106"/>
                    <a:pt x="47" y="106"/>
                    <a:pt x="47" y="106"/>
                  </a:cubicBezTo>
                  <a:cubicBezTo>
                    <a:pt x="47" y="115"/>
                    <a:pt x="47" y="115"/>
                    <a:pt x="47" y="115"/>
                  </a:cubicBezTo>
                  <a:cubicBezTo>
                    <a:pt x="52" y="115"/>
                    <a:pt x="52" y="115"/>
                    <a:pt x="52" y="115"/>
                  </a:cubicBezTo>
                  <a:cubicBezTo>
                    <a:pt x="52" y="106"/>
                    <a:pt x="52" y="106"/>
                    <a:pt x="52" y="106"/>
                  </a:cubicBezTo>
                  <a:cubicBezTo>
                    <a:pt x="55" y="106"/>
                    <a:pt x="55" y="106"/>
                    <a:pt x="55" y="106"/>
                  </a:cubicBezTo>
                  <a:cubicBezTo>
                    <a:pt x="55" y="115"/>
                    <a:pt x="55" y="115"/>
                    <a:pt x="55" y="115"/>
                  </a:cubicBezTo>
                  <a:cubicBezTo>
                    <a:pt x="60" y="115"/>
                    <a:pt x="60" y="115"/>
                    <a:pt x="60" y="115"/>
                  </a:cubicBezTo>
                  <a:cubicBezTo>
                    <a:pt x="60" y="97"/>
                    <a:pt x="60" y="97"/>
                    <a:pt x="60" y="97"/>
                  </a:cubicBezTo>
                  <a:cubicBezTo>
                    <a:pt x="62" y="97"/>
                    <a:pt x="62" y="97"/>
                    <a:pt x="62" y="97"/>
                  </a:cubicBezTo>
                  <a:cubicBezTo>
                    <a:pt x="62" y="115"/>
                    <a:pt x="62" y="115"/>
                    <a:pt x="62" y="115"/>
                  </a:cubicBezTo>
                  <a:cubicBezTo>
                    <a:pt x="68" y="115"/>
                    <a:pt x="68" y="115"/>
                    <a:pt x="68" y="115"/>
                  </a:cubicBezTo>
                  <a:cubicBezTo>
                    <a:pt x="68" y="106"/>
                    <a:pt x="68" y="106"/>
                    <a:pt x="68" y="106"/>
                  </a:cubicBezTo>
                  <a:cubicBezTo>
                    <a:pt x="70" y="106"/>
                    <a:pt x="70" y="106"/>
                    <a:pt x="70" y="106"/>
                  </a:cubicBezTo>
                  <a:cubicBezTo>
                    <a:pt x="70" y="115"/>
                    <a:pt x="70" y="115"/>
                    <a:pt x="70" y="115"/>
                  </a:cubicBezTo>
                  <a:cubicBezTo>
                    <a:pt x="76" y="115"/>
                    <a:pt x="76" y="115"/>
                    <a:pt x="76" y="115"/>
                  </a:cubicBezTo>
                  <a:cubicBezTo>
                    <a:pt x="76" y="106"/>
                    <a:pt x="76" y="106"/>
                    <a:pt x="76" y="106"/>
                  </a:cubicBezTo>
                  <a:cubicBezTo>
                    <a:pt x="79" y="106"/>
                    <a:pt x="79" y="106"/>
                    <a:pt x="79" y="106"/>
                  </a:cubicBezTo>
                  <a:cubicBezTo>
                    <a:pt x="79" y="115"/>
                    <a:pt x="79" y="115"/>
                    <a:pt x="79" y="115"/>
                  </a:cubicBezTo>
                  <a:cubicBezTo>
                    <a:pt x="84" y="115"/>
                    <a:pt x="84" y="115"/>
                    <a:pt x="84" y="115"/>
                  </a:cubicBezTo>
                  <a:cubicBezTo>
                    <a:pt x="84" y="106"/>
                    <a:pt x="84" y="106"/>
                    <a:pt x="84" y="106"/>
                  </a:cubicBezTo>
                  <a:cubicBezTo>
                    <a:pt x="86" y="106"/>
                    <a:pt x="86" y="106"/>
                    <a:pt x="86" y="106"/>
                  </a:cubicBezTo>
                  <a:cubicBezTo>
                    <a:pt x="86" y="115"/>
                    <a:pt x="86" y="115"/>
                    <a:pt x="86" y="115"/>
                  </a:cubicBezTo>
                  <a:cubicBezTo>
                    <a:pt x="92" y="115"/>
                    <a:pt x="92" y="115"/>
                    <a:pt x="92" y="115"/>
                  </a:cubicBezTo>
                  <a:cubicBezTo>
                    <a:pt x="92" y="97"/>
                    <a:pt x="92" y="97"/>
                    <a:pt x="92" y="97"/>
                  </a:cubicBezTo>
                  <a:cubicBezTo>
                    <a:pt x="94" y="97"/>
                    <a:pt x="94" y="97"/>
                    <a:pt x="94" y="97"/>
                  </a:cubicBezTo>
                  <a:cubicBezTo>
                    <a:pt x="94" y="115"/>
                    <a:pt x="94" y="115"/>
                    <a:pt x="94" y="115"/>
                  </a:cubicBezTo>
                  <a:cubicBezTo>
                    <a:pt x="99" y="115"/>
                    <a:pt x="99" y="115"/>
                    <a:pt x="99" y="115"/>
                  </a:cubicBezTo>
                  <a:cubicBezTo>
                    <a:pt x="99" y="106"/>
                    <a:pt x="99" y="106"/>
                    <a:pt x="99" y="106"/>
                  </a:cubicBezTo>
                  <a:cubicBezTo>
                    <a:pt x="102" y="106"/>
                    <a:pt x="102" y="106"/>
                    <a:pt x="102" y="106"/>
                  </a:cubicBezTo>
                  <a:cubicBezTo>
                    <a:pt x="102" y="115"/>
                    <a:pt x="102" y="115"/>
                    <a:pt x="102" y="115"/>
                  </a:cubicBezTo>
                  <a:cubicBezTo>
                    <a:pt x="108" y="115"/>
                    <a:pt x="108" y="115"/>
                    <a:pt x="108" y="115"/>
                  </a:cubicBezTo>
                  <a:cubicBezTo>
                    <a:pt x="108" y="106"/>
                    <a:pt x="108" y="106"/>
                    <a:pt x="108" y="106"/>
                  </a:cubicBezTo>
                  <a:cubicBezTo>
                    <a:pt x="110" y="106"/>
                    <a:pt x="110" y="106"/>
                    <a:pt x="110" y="106"/>
                  </a:cubicBezTo>
                  <a:cubicBezTo>
                    <a:pt x="110" y="115"/>
                    <a:pt x="110" y="115"/>
                    <a:pt x="110" y="115"/>
                  </a:cubicBezTo>
                  <a:cubicBezTo>
                    <a:pt x="116" y="115"/>
                    <a:pt x="116" y="115"/>
                    <a:pt x="116" y="115"/>
                  </a:cubicBezTo>
                  <a:cubicBezTo>
                    <a:pt x="116" y="106"/>
                    <a:pt x="116" y="106"/>
                    <a:pt x="116" y="106"/>
                  </a:cubicBezTo>
                  <a:cubicBezTo>
                    <a:pt x="118" y="106"/>
                    <a:pt x="118" y="106"/>
                    <a:pt x="118" y="106"/>
                  </a:cubicBezTo>
                  <a:cubicBezTo>
                    <a:pt x="118" y="115"/>
                    <a:pt x="118" y="115"/>
                    <a:pt x="118" y="115"/>
                  </a:cubicBezTo>
                  <a:cubicBezTo>
                    <a:pt x="123" y="115"/>
                    <a:pt x="123" y="115"/>
                    <a:pt x="123" y="115"/>
                  </a:cubicBezTo>
                  <a:cubicBezTo>
                    <a:pt x="123" y="97"/>
                    <a:pt x="123" y="97"/>
                    <a:pt x="123" y="97"/>
                  </a:cubicBezTo>
                  <a:cubicBezTo>
                    <a:pt x="125" y="97"/>
                    <a:pt x="125" y="97"/>
                    <a:pt x="125" y="97"/>
                  </a:cubicBezTo>
                  <a:cubicBezTo>
                    <a:pt x="125" y="115"/>
                    <a:pt x="125" y="115"/>
                    <a:pt x="125" y="115"/>
                  </a:cubicBezTo>
                  <a:cubicBezTo>
                    <a:pt x="130" y="115"/>
                    <a:pt x="130" y="115"/>
                    <a:pt x="130" y="115"/>
                  </a:cubicBezTo>
                  <a:cubicBezTo>
                    <a:pt x="130" y="106"/>
                    <a:pt x="130" y="106"/>
                    <a:pt x="130" y="106"/>
                  </a:cubicBezTo>
                  <a:cubicBezTo>
                    <a:pt x="132" y="106"/>
                    <a:pt x="132" y="106"/>
                    <a:pt x="132" y="106"/>
                  </a:cubicBezTo>
                  <a:cubicBezTo>
                    <a:pt x="132" y="115"/>
                    <a:pt x="132" y="115"/>
                    <a:pt x="132" y="115"/>
                  </a:cubicBezTo>
                  <a:cubicBezTo>
                    <a:pt x="138" y="115"/>
                    <a:pt x="138" y="115"/>
                    <a:pt x="138" y="115"/>
                  </a:cubicBezTo>
                  <a:cubicBezTo>
                    <a:pt x="138" y="106"/>
                    <a:pt x="138" y="106"/>
                    <a:pt x="138" y="106"/>
                  </a:cubicBezTo>
                  <a:cubicBezTo>
                    <a:pt x="141" y="106"/>
                    <a:pt x="141" y="106"/>
                    <a:pt x="141" y="106"/>
                  </a:cubicBezTo>
                  <a:cubicBezTo>
                    <a:pt x="141" y="115"/>
                    <a:pt x="141" y="115"/>
                    <a:pt x="141" y="115"/>
                  </a:cubicBezTo>
                  <a:cubicBezTo>
                    <a:pt x="146" y="115"/>
                    <a:pt x="146" y="115"/>
                    <a:pt x="146" y="115"/>
                  </a:cubicBezTo>
                  <a:cubicBezTo>
                    <a:pt x="146" y="106"/>
                    <a:pt x="146" y="106"/>
                    <a:pt x="146" y="106"/>
                  </a:cubicBezTo>
                  <a:cubicBezTo>
                    <a:pt x="148" y="106"/>
                    <a:pt x="148" y="106"/>
                    <a:pt x="148" y="106"/>
                  </a:cubicBezTo>
                  <a:cubicBezTo>
                    <a:pt x="148" y="115"/>
                    <a:pt x="148" y="115"/>
                    <a:pt x="148" y="115"/>
                  </a:cubicBezTo>
                  <a:cubicBezTo>
                    <a:pt x="154" y="115"/>
                    <a:pt x="154" y="115"/>
                    <a:pt x="154" y="115"/>
                  </a:cubicBezTo>
                  <a:cubicBezTo>
                    <a:pt x="154" y="97"/>
                    <a:pt x="154" y="97"/>
                    <a:pt x="154" y="97"/>
                  </a:cubicBezTo>
                  <a:cubicBezTo>
                    <a:pt x="156" y="97"/>
                    <a:pt x="156" y="97"/>
                    <a:pt x="156" y="97"/>
                  </a:cubicBezTo>
                  <a:cubicBezTo>
                    <a:pt x="156" y="115"/>
                    <a:pt x="156" y="115"/>
                    <a:pt x="156" y="115"/>
                  </a:cubicBezTo>
                  <a:cubicBezTo>
                    <a:pt x="162" y="115"/>
                    <a:pt x="162" y="115"/>
                    <a:pt x="162" y="115"/>
                  </a:cubicBezTo>
                  <a:cubicBezTo>
                    <a:pt x="162" y="106"/>
                    <a:pt x="162" y="106"/>
                    <a:pt x="162" y="106"/>
                  </a:cubicBezTo>
                  <a:cubicBezTo>
                    <a:pt x="164" y="106"/>
                    <a:pt x="164" y="106"/>
                    <a:pt x="164" y="106"/>
                  </a:cubicBezTo>
                  <a:cubicBezTo>
                    <a:pt x="164" y="115"/>
                    <a:pt x="164" y="115"/>
                    <a:pt x="164" y="115"/>
                  </a:cubicBezTo>
                  <a:cubicBezTo>
                    <a:pt x="170" y="115"/>
                    <a:pt x="170" y="115"/>
                    <a:pt x="170" y="115"/>
                  </a:cubicBezTo>
                  <a:cubicBezTo>
                    <a:pt x="170" y="106"/>
                    <a:pt x="170" y="106"/>
                    <a:pt x="170" y="106"/>
                  </a:cubicBezTo>
                  <a:cubicBezTo>
                    <a:pt x="172" y="106"/>
                    <a:pt x="172" y="106"/>
                    <a:pt x="172" y="106"/>
                  </a:cubicBezTo>
                  <a:cubicBezTo>
                    <a:pt x="172" y="115"/>
                    <a:pt x="172" y="115"/>
                    <a:pt x="172" y="115"/>
                  </a:cubicBezTo>
                  <a:cubicBezTo>
                    <a:pt x="178" y="115"/>
                    <a:pt x="178" y="115"/>
                    <a:pt x="178" y="115"/>
                  </a:cubicBezTo>
                  <a:cubicBezTo>
                    <a:pt x="178" y="106"/>
                    <a:pt x="178" y="106"/>
                    <a:pt x="178" y="106"/>
                  </a:cubicBezTo>
                  <a:cubicBezTo>
                    <a:pt x="180" y="106"/>
                    <a:pt x="180" y="106"/>
                    <a:pt x="180" y="106"/>
                  </a:cubicBezTo>
                  <a:cubicBezTo>
                    <a:pt x="180" y="115"/>
                    <a:pt x="180" y="115"/>
                    <a:pt x="180" y="115"/>
                  </a:cubicBezTo>
                  <a:cubicBezTo>
                    <a:pt x="186" y="115"/>
                    <a:pt x="186" y="115"/>
                    <a:pt x="186" y="115"/>
                  </a:cubicBezTo>
                  <a:cubicBezTo>
                    <a:pt x="186" y="97"/>
                    <a:pt x="186" y="97"/>
                    <a:pt x="186" y="97"/>
                  </a:cubicBezTo>
                  <a:cubicBezTo>
                    <a:pt x="188" y="97"/>
                    <a:pt x="188" y="97"/>
                    <a:pt x="188" y="97"/>
                  </a:cubicBezTo>
                  <a:cubicBezTo>
                    <a:pt x="188" y="115"/>
                    <a:pt x="188" y="115"/>
                    <a:pt x="188" y="115"/>
                  </a:cubicBezTo>
                  <a:cubicBezTo>
                    <a:pt x="198" y="115"/>
                    <a:pt x="198" y="115"/>
                    <a:pt x="198" y="115"/>
                  </a:cubicBezTo>
                  <a:cubicBezTo>
                    <a:pt x="198" y="103"/>
                    <a:pt x="198" y="103"/>
                    <a:pt x="198" y="103"/>
                  </a:cubicBezTo>
                  <a:cubicBezTo>
                    <a:pt x="198" y="54"/>
                    <a:pt x="162" y="13"/>
                    <a:pt x="115" y="6"/>
                  </a:cubicBezTo>
                  <a:cubicBezTo>
                    <a:pt x="120" y="0"/>
                    <a:pt x="120" y="0"/>
                    <a:pt x="120" y="0"/>
                  </a:cubicBezTo>
                  <a:cubicBezTo>
                    <a:pt x="168" y="10"/>
                    <a:pt x="204" y="52"/>
                    <a:pt x="204" y="103"/>
                  </a:cubicBezTo>
                  <a:cubicBezTo>
                    <a:pt x="204" y="121"/>
                    <a:pt x="204" y="121"/>
                    <a:pt x="204" y="121"/>
                  </a:cubicBezTo>
                  <a:cubicBezTo>
                    <a:pt x="0" y="121"/>
                    <a:pt x="0" y="121"/>
                    <a:pt x="0" y="121"/>
                  </a:cubicBezTo>
                  <a:cubicBezTo>
                    <a:pt x="8" y="113"/>
                    <a:pt x="8" y="113"/>
                    <a:pt x="8" y="113"/>
                  </a:cubicBezTo>
                  <a:cubicBezTo>
                    <a:pt x="8" y="115"/>
                    <a:pt x="8" y="115"/>
                    <a:pt x="8"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24" name="Freeform 11"/>
            <p:cNvSpPr/>
            <p:nvPr/>
          </p:nvSpPr>
          <p:spPr bwMode="auto">
            <a:xfrm>
              <a:off x="1839" y="415"/>
              <a:ext cx="189" cy="367"/>
            </a:xfrm>
            <a:custGeom>
              <a:avLst/>
              <a:gdLst>
                <a:gd name="T0" fmla="*/ 74 w 79"/>
                <a:gd name="T1" fmla="*/ 78 h 154"/>
                <a:gd name="T2" fmla="*/ 67 w 79"/>
                <a:gd name="T3" fmla="*/ 80 h 154"/>
                <a:gd name="T4" fmla="*/ 70 w 79"/>
                <a:gd name="T5" fmla="*/ 74 h 154"/>
                <a:gd name="T6" fmla="*/ 63 w 79"/>
                <a:gd name="T7" fmla="*/ 76 h 154"/>
                <a:gd name="T8" fmla="*/ 66 w 79"/>
                <a:gd name="T9" fmla="*/ 70 h 154"/>
                <a:gd name="T10" fmla="*/ 60 w 79"/>
                <a:gd name="T11" fmla="*/ 72 h 154"/>
                <a:gd name="T12" fmla="*/ 63 w 79"/>
                <a:gd name="T13" fmla="*/ 67 h 154"/>
                <a:gd name="T14" fmla="*/ 51 w 79"/>
                <a:gd name="T15" fmla="*/ 72 h 154"/>
                <a:gd name="T16" fmla="*/ 59 w 79"/>
                <a:gd name="T17" fmla="*/ 63 h 154"/>
                <a:gd name="T18" fmla="*/ 53 w 79"/>
                <a:gd name="T19" fmla="*/ 65 h 154"/>
                <a:gd name="T20" fmla="*/ 56 w 79"/>
                <a:gd name="T21" fmla="*/ 60 h 154"/>
                <a:gd name="T22" fmla="*/ 49 w 79"/>
                <a:gd name="T23" fmla="*/ 61 h 154"/>
                <a:gd name="T24" fmla="*/ 52 w 79"/>
                <a:gd name="T25" fmla="*/ 56 h 154"/>
                <a:gd name="T26" fmla="*/ 45 w 79"/>
                <a:gd name="T27" fmla="*/ 57 h 154"/>
                <a:gd name="T28" fmla="*/ 48 w 79"/>
                <a:gd name="T29" fmla="*/ 52 h 154"/>
                <a:gd name="T30" fmla="*/ 37 w 79"/>
                <a:gd name="T31" fmla="*/ 58 h 154"/>
                <a:gd name="T32" fmla="*/ 45 w 79"/>
                <a:gd name="T33" fmla="*/ 49 h 154"/>
                <a:gd name="T34" fmla="*/ 38 w 79"/>
                <a:gd name="T35" fmla="*/ 51 h 154"/>
                <a:gd name="T36" fmla="*/ 41 w 79"/>
                <a:gd name="T37" fmla="*/ 45 h 154"/>
                <a:gd name="T38" fmla="*/ 34 w 79"/>
                <a:gd name="T39" fmla="*/ 47 h 154"/>
                <a:gd name="T40" fmla="*/ 37 w 79"/>
                <a:gd name="T41" fmla="*/ 41 h 154"/>
                <a:gd name="T42" fmla="*/ 30 w 79"/>
                <a:gd name="T43" fmla="*/ 43 h 154"/>
                <a:gd name="T44" fmla="*/ 34 w 79"/>
                <a:gd name="T45" fmla="*/ 38 h 154"/>
                <a:gd name="T46" fmla="*/ 22 w 79"/>
                <a:gd name="T47" fmla="*/ 43 h 154"/>
                <a:gd name="T48" fmla="*/ 30 w 79"/>
                <a:gd name="T49" fmla="*/ 34 h 154"/>
                <a:gd name="T50" fmla="*/ 23 w 79"/>
                <a:gd name="T51" fmla="*/ 35 h 154"/>
                <a:gd name="T52" fmla="*/ 26 w 79"/>
                <a:gd name="T53" fmla="*/ 30 h 154"/>
                <a:gd name="T54" fmla="*/ 19 w 79"/>
                <a:gd name="T55" fmla="*/ 31 h 154"/>
                <a:gd name="T56" fmla="*/ 22 w 79"/>
                <a:gd name="T57" fmla="*/ 26 h 154"/>
                <a:gd name="T58" fmla="*/ 15 w 79"/>
                <a:gd name="T59" fmla="*/ 28 h 154"/>
                <a:gd name="T60" fmla="*/ 18 w 79"/>
                <a:gd name="T61" fmla="*/ 22 h 154"/>
                <a:gd name="T62" fmla="*/ 7 w 79"/>
                <a:gd name="T63" fmla="*/ 28 h 154"/>
                <a:gd name="T64" fmla="*/ 15 w 79"/>
                <a:gd name="T65" fmla="*/ 19 h 154"/>
                <a:gd name="T66" fmla="*/ 5 w 79"/>
                <a:gd name="T67" fmla="*/ 148 h 154"/>
                <a:gd name="T68" fmla="*/ 0 w 79"/>
                <a:gd name="T69" fmla="*/ 3 h 154"/>
                <a:gd name="T70" fmla="*/ 4 w 79"/>
                <a:gd name="T71" fmla="*/ 1 h 154"/>
                <a:gd name="T72" fmla="*/ 66 w 79"/>
                <a:gd name="T73" fmla="*/ 8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154">
                  <a:moveTo>
                    <a:pt x="66" y="87"/>
                  </a:moveTo>
                  <a:cubicBezTo>
                    <a:pt x="74" y="78"/>
                    <a:pt x="74" y="78"/>
                    <a:pt x="74" y="78"/>
                  </a:cubicBezTo>
                  <a:cubicBezTo>
                    <a:pt x="71" y="75"/>
                    <a:pt x="71" y="75"/>
                    <a:pt x="71" y="75"/>
                  </a:cubicBezTo>
                  <a:cubicBezTo>
                    <a:pt x="67" y="80"/>
                    <a:pt x="67" y="80"/>
                    <a:pt x="67" y="80"/>
                  </a:cubicBezTo>
                  <a:cubicBezTo>
                    <a:pt x="66" y="79"/>
                    <a:pt x="66" y="79"/>
                    <a:pt x="66" y="79"/>
                  </a:cubicBezTo>
                  <a:cubicBezTo>
                    <a:pt x="70" y="74"/>
                    <a:pt x="70" y="74"/>
                    <a:pt x="70" y="74"/>
                  </a:cubicBezTo>
                  <a:cubicBezTo>
                    <a:pt x="67" y="71"/>
                    <a:pt x="67" y="71"/>
                    <a:pt x="67" y="71"/>
                  </a:cubicBezTo>
                  <a:cubicBezTo>
                    <a:pt x="63" y="76"/>
                    <a:pt x="63" y="76"/>
                    <a:pt x="63" y="76"/>
                  </a:cubicBezTo>
                  <a:cubicBezTo>
                    <a:pt x="62" y="75"/>
                    <a:pt x="62" y="75"/>
                    <a:pt x="62" y="75"/>
                  </a:cubicBezTo>
                  <a:cubicBezTo>
                    <a:pt x="66" y="70"/>
                    <a:pt x="66" y="70"/>
                    <a:pt x="66" y="70"/>
                  </a:cubicBezTo>
                  <a:cubicBezTo>
                    <a:pt x="64" y="68"/>
                    <a:pt x="64" y="68"/>
                    <a:pt x="64" y="68"/>
                  </a:cubicBezTo>
                  <a:cubicBezTo>
                    <a:pt x="60" y="72"/>
                    <a:pt x="60" y="72"/>
                    <a:pt x="60" y="72"/>
                  </a:cubicBezTo>
                  <a:cubicBezTo>
                    <a:pt x="58" y="71"/>
                    <a:pt x="58" y="71"/>
                    <a:pt x="58" y="71"/>
                  </a:cubicBezTo>
                  <a:cubicBezTo>
                    <a:pt x="63" y="67"/>
                    <a:pt x="63" y="67"/>
                    <a:pt x="63" y="67"/>
                  </a:cubicBezTo>
                  <a:cubicBezTo>
                    <a:pt x="60" y="64"/>
                    <a:pt x="60" y="64"/>
                    <a:pt x="60" y="64"/>
                  </a:cubicBezTo>
                  <a:cubicBezTo>
                    <a:pt x="51" y="72"/>
                    <a:pt x="51" y="72"/>
                    <a:pt x="51" y="72"/>
                  </a:cubicBezTo>
                  <a:cubicBezTo>
                    <a:pt x="50" y="71"/>
                    <a:pt x="50" y="71"/>
                    <a:pt x="50" y="71"/>
                  </a:cubicBezTo>
                  <a:cubicBezTo>
                    <a:pt x="59" y="63"/>
                    <a:pt x="59" y="63"/>
                    <a:pt x="59" y="63"/>
                  </a:cubicBezTo>
                  <a:cubicBezTo>
                    <a:pt x="57" y="61"/>
                    <a:pt x="57" y="61"/>
                    <a:pt x="57" y="61"/>
                  </a:cubicBezTo>
                  <a:cubicBezTo>
                    <a:pt x="53" y="65"/>
                    <a:pt x="53" y="65"/>
                    <a:pt x="53" y="65"/>
                  </a:cubicBezTo>
                  <a:cubicBezTo>
                    <a:pt x="52" y="64"/>
                    <a:pt x="52" y="64"/>
                    <a:pt x="52" y="64"/>
                  </a:cubicBezTo>
                  <a:cubicBezTo>
                    <a:pt x="56" y="60"/>
                    <a:pt x="56" y="60"/>
                    <a:pt x="56" y="60"/>
                  </a:cubicBezTo>
                  <a:cubicBezTo>
                    <a:pt x="53" y="57"/>
                    <a:pt x="53" y="57"/>
                    <a:pt x="53" y="57"/>
                  </a:cubicBezTo>
                  <a:cubicBezTo>
                    <a:pt x="49" y="61"/>
                    <a:pt x="49" y="61"/>
                    <a:pt x="49" y="61"/>
                  </a:cubicBezTo>
                  <a:cubicBezTo>
                    <a:pt x="48" y="60"/>
                    <a:pt x="48" y="60"/>
                    <a:pt x="48" y="60"/>
                  </a:cubicBezTo>
                  <a:cubicBezTo>
                    <a:pt x="52" y="56"/>
                    <a:pt x="52" y="56"/>
                    <a:pt x="52" y="56"/>
                  </a:cubicBezTo>
                  <a:cubicBezTo>
                    <a:pt x="49" y="53"/>
                    <a:pt x="49" y="53"/>
                    <a:pt x="49" y="53"/>
                  </a:cubicBezTo>
                  <a:cubicBezTo>
                    <a:pt x="45" y="57"/>
                    <a:pt x="45" y="57"/>
                    <a:pt x="45" y="57"/>
                  </a:cubicBezTo>
                  <a:cubicBezTo>
                    <a:pt x="44" y="56"/>
                    <a:pt x="44" y="56"/>
                    <a:pt x="44" y="56"/>
                  </a:cubicBezTo>
                  <a:cubicBezTo>
                    <a:pt x="48" y="52"/>
                    <a:pt x="48" y="52"/>
                    <a:pt x="48" y="52"/>
                  </a:cubicBezTo>
                  <a:cubicBezTo>
                    <a:pt x="46" y="50"/>
                    <a:pt x="46" y="50"/>
                    <a:pt x="46" y="50"/>
                  </a:cubicBezTo>
                  <a:cubicBezTo>
                    <a:pt x="37" y="58"/>
                    <a:pt x="37" y="58"/>
                    <a:pt x="37" y="58"/>
                  </a:cubicBezTo>
                  <a:cubicBezTo>
                    <a:pt x="36" y="57"/>
                    <a:pt x="36" y="57"/>
                    <a:pt x="36" y="57"/>
                  </a:cubicBezTo>
                  <a:cubicBezTo>
                    <a:pt x="45" y="49"/>
                    <a:pt x="45" y="49"/>
                    <a:pt x="45" y="49"/>
                  </a:cubicBezTo>
                  <a:cubicBezTo>
                    <a:pt x="42" y="46"/>
                    <a:pt x="42" y="46"/>
                    <a:pt x="42" y="46"/>
                  </a:cubicBezTo>
                  <a:cubicBezTo>
                    <a:pt x="38" y="51"/>
                    <a:pt x="38" y="51"/>
                    <a:pt x="38" y="51"/>
                  </a:cubicBezTo>
                  <a:cubicBezTo>
                    <a:pt x="37" y="50"/>
                    <a:pt x="37" y="50"/>
                    <a:pt x="37" y="50"/>
                  </a:cubicBezTo>
                  <a:cubicBezTo>
                    <a:pt x="41" y="45"/>
                    <a:pt x="41" y="45"/>
                    <a:pt x="41" y="45"/>
                  </a:cubicBezTo>
                  <a:cubicBezTo>
                    <a:pt x="38" y="42"/>
                    <a:pt x="38" y="42"/>
                    <a:pt x="38" y="42"/>
                  </a:cubicBezTo>
                  <a:cubicBezTo>
                    <a:pt x="34" y="47"/>
                    <a:pt x="34" y="47"/>
                    <a:pt x="34" y="47"/>
                  </a:cubicBezTo>
                  <a:cubicBezTo>
                    <a:pt x="33" y="46"/>
                    <a:pt x="33" y="46"/>
                    <a:pt x="33" y="46"/>
                  </a:cubicBezTo>
                  <a:cubicBezTo>
                    <a:pt x="37" y="41"/>
                    <a:pt x="37" y="41"/>
                    <a:pt x="37" y="41"/>
                  </a:cubicBezTo>
                  <a:cubicBezTo>
                    <a:pt x="35" y="39"/>
                    <a:pt x="35" y="39"/>
                    <a:pt x="35" y="39"/>
                  </a:cubicBezTo>
                  <a:cubicBezTo>
                    <a:pt x="30" y="43"/>
                    <a:pt x="30" y="43"/>
                    <a:pt x="30" y="43"/>
                  </a:cubicBezTo>
                  <a:cubicBezTo>
                    <a:pt x="29" y="42"/>
                    <a:pt x="29" y="42"/>
                    <a:pt x="29" y="42"/>
                  </a:cubicBezTo>
                  <a:cubicBezTo>
                    <a:pt x="34" y="38"/>
                    <a:pt x="34" y="38"/>
                    <a:pt x="34" y="38"/>
                  </a:cubicBezTo>
                  <a:cubicBezTo>
                    <a:pt x="31" y="35"/>
                    <a:pt x="31" y="35"/>
                    <a:pt x="31" y="35"/>
                  </a:cubicBezTo>
                  <a:cubicBezTo>
                    <a:pt x="22" y="43"/>
                    <a:pt x="22" y="43"/>
                    <a:pt x="22" y="43"/>
                  </a:cubicBezTo>
                  <a:cubicBezTo>
                    <a:pt x="21" y="42"/>
                    <a:pt x="21" y="42"/>
                    <a:pt x="21" y="42"/>
                  </a:cubicBezTo>
                  <a:cubicBezTo>
                    <a:pt x="30" y="34"/>
                    <a:pt x="30" y="34"/>
                    <a:pt x="30" y="34"/>
                  </a:cubicBezTo>
                  <a:cubicBezTo>
                    <a:pt x="27" y="31"/>
                    <a:pt x="27" y="31"/>
                    <a:pt x="27" y="31"/>
                  </a:cubicBezTo>
                  <a:cubicBezTo>
                    <a:pt x="23" y="35"/>
                    <a:pt x="23" y="35"/>
                    <a:pt x="23" y="35"/>
                  </a:cubicBezTo>
                  <a:cubicBezTo>
                    <a:pt x="22" y="34"/>
                    <a:pt x="22" y="34"/>
                    <a:pt x="22" y="34"/>
                  </a:cubicBezTo>
                  <a:cubicBezTo>
                    <a:pt x="26" y="30"/>
                    <a:pt x="26" y="30"/>
                    <a:pt x="26" y="30"/>
                  </a:cubicBezTo>
                  <a:cubicBezTo>
                    <a:pt x="23" y="27"/>
                    <a:pt x="23" y="27"/>
                    <a:pt x="23" y="27"/>
                  </a:cubicBezTo>
                  <a:cubicBezTo>
                    <a:pt x="19" y="31"/>
                    <a:pt x="19" y="31"/>
                    <a:pt x="19" y="31"/>
                  </a:cubicBezTo>
                  <a:cubicBezTo>
                    <a:pt x="18" y="30"/>
                    <a:pt x="18" y="30"/>
                    <a:pt x="18" y="30"/>
                  </a:cubicBezTo>
                  <a:cubicBezTo>
                    <a:pt x="22" y="26"/>
                    <a:pt x="22" y="26"/>
                    <a:pt x="22" y="26"/>
                  </a:cubicBezTo>
                  <a:cubicBezTo>
                    <a:pt x="19" y="23"/>
                    <a:pt x="19" y="23"/>
                    <a:pt x="19" y="23"/>
                  </a:cubicBezTo>
                  <a:cubicBezTo>
                    <a:pt x="15" y="28"/>
                    <a:pt x="15" y="28"/>
                    <a:pt x="15" y="28"/>
                  </a:cubicBezTo>
                  <a:cubicBezTo>
                    <a:pt x="14" y="27"/>
                    <a:pt x="14" y="27"/>
                    <a:pt x="14" y="27"/>
                  </a:cubicBezTo>
                  <a:cubicBezTo>
                    <a:pt x="18" y="22"/>
                    <a:pt x="18" y="22"/>
                    <a:pt x="18" y="22"/>
                  </a:cubicBezTo>
                  <a:cubicBezTo>
                    <a:pt x="16" y="20"/>
                    <a:pt x="16" y="20"/>
                    <a:pt x="16" y="20"/>
                  </a:cubicBezTo>
                  <a:cubicBezTo>
                    <a:pt x="7" y="28"/>
                    <a:pt x="7" y="28"/>
                    <a:pt x="7" y="28"/>
                  </a:cubicBezTo>
                  <a:cubicBezTo>
                    <a:pt x="6" y="27"/>
                    <a:pt x="6" y="27"/>
                    <a:pt x="6" y="27"/>
                  </a:cubicBezTo>
                  <a:cubicBezTo>
                    <a:pt x="15" y="19"/>
                    <a:pt x="15" y="19"/>
                    <a:pt x="15" y="19"/>
                  </a:cubicBezTo>
                  <a:cubicBezTo>
                    <a:pt x="5" y="9"/>
                    <a:pt x="5" y="9"/>
                    <a:pt x="5" y="9"/>
                  </a:cubicBezTo>
                  <a:cubicBezTo>
                    <a:pt x="5" y="148"/>
                    <a:pt x="5" y="148"/>
                    <a:pt x="5" y="148"/>
                  </a:cubicBezTo>
                  <a:cubicBezTo>
                    <a:pt x="0" y="154"/>
                    <a:pt x="0" y="154"/>
                    <a:pt x="0" y="154"/>
                  </a:cubicBezTo>
                  <a:cubicBezTo>
                    <a:pt x="0" y="3"/>
                    <a:pt x="0" y="3"/>
                    <a:pt x="0" y="3"/>
                  </a:cubicBezTo>
                  <a:cubicBezTo>
                    <a:pt x="0" y="1"/>
                    <a:pt x="0" y="0"/>
                    <a:pt x="1" y="0"/>
                  </a:cubicBezTo>
                  <a:cubicBezTo>
                    <a:pt x="2" y="0"/>
                    <a:pt x="4" y="0"/>
                    <a:pt x="4" y="1"/>
                  </a:cubicBezTo>
                  <a:cubicBezTo>
                    <a:pt x="79" y="75"/>
                    <a:pt x="79" y="75"/>
                    <a:pt x="79" y="75"/>
                  </a:cubicBezTo>
                  <a:cubicBezTo>
                    <a:pt x="66" y="87"/>
                    <a:pt x="66" y="87"/>
                    <a:pt x="66"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25" name="Freeform 12"/>
            <p:cNvSpPr/>
            <p:nvPr/>
          </p:nvSpPr>
          <p:spPr bwMode="auto">
            <a:xfrm>
              <a:off x="1892" y="541"/>
              <a:ext cx="97" cy="188"/>
            </a:xfrm>
            <a:custGeom>
              <a:avLst/>
              <a:gdLst>
                <a:gd name="T0" fmla="*/ 0 w 41"/>
                <a:gd name="T1" fmla="*/ 79 h 79"/>
                <a:gd name="T2" fmla="*/ 0 w 41"/>
                <a:gd name="T3" fmla="*/ 3 h 79"/>
                <a:gd name="T4" fmla="*/ 2 w 41"/>
                <a:gd name="T5" fmla="*/ 0 h 79"/>
                <a:gd name="T6" fmla="*/ 5 w 41"/>
                <a:gd name="T7" fmla="*/ 1 h 79"/>
                <a:gd name="T8" fmla="*/ 41 w 41"/>
                <a:gd name="T9" fmla="*/ 38 h 79"/>
                <a:gd name="T10" fmla="*/ 37 w 41"/>
                <a:gd name="T11" fmla="*/ 41 h 79"/>
                <a:gd name="T12" fmla="*/ 5 w 41"/>
                <a:gd name="T13" fmla="*/ 10 h 79"/>
                <a:gd name="T14" fmla="*/ 5 w 41"/>
                <a:gd name="T15" fmla="*/ 73 h 79"/>
                <a:gd name="T16" fmla="*/ 0 w 4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79">
                  <a:moveTo>
                    <a:pt x="0" y="79"/>
                  </a:moveTo>
                  <a:cubicBezTo>
                    <a:pt x="0" y="3"/>
                    <a:pt x="0" y="3"/>
                    <a:pt x="0" y="3"/>
                  </a:cubicBezTo>
                  <a:cubicBezTo>
                    <a:pt x="0" y="2"/>
                    <a:pt x="1" y="1"/>
                    <a:pt x="2" y="0"/>
                  </a:cubicBezTo>
                  <a:cubicBezTo>
                    <a:pt x="3" y="0"/>
                    <a:pt x="4" y="0"/>
                    <a:pt x="5" y="1"/>
                  </a:cubicBezTo>
                  <a:cubicBezTo>
                    <a:pt x="41" y="38"/>
                    <a:pt x="41" y="38"/>
                    <a:pt x="41" y="38"/>
                  </a:cubicBezTo>
                  <a:cubicBezTo>
                    <a:pt x="37" y="41"/>
                    <a:pt x="37" y="41"/>
                    <a:pt x="37" y="41"/>
                  </a:cubicBezTo>
                  <a:cubicBezTo>
                    <a:pt x="5" y="10"/>
                    <a:pt x="5" y="10"/>
                    <a:pt x="5" y="10"/>
                  </a:cubicBezTo>
                  <a:cubicBezTo>
                    <a:pt x="5" y="73"/>
                    <a:pt x="5" y="73"/>
                    <a:pt x="5" y="73"/>
                  </a:cubicBezTo>
                  <a:lnTo>
                    <a:pt x="0"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sp>
          <p:nvSpPr>
            <p:cNvPr id="26" name="Freeform 13"/>
            <p:cNvSpPr>
              <a:spLocks noEditPoints="1"/>
            </p:cNvSpPr>
            <p:nvPr/>
          </p:nvSpPr>
          <p:spPr bwMode="auto">
            <a:xfrm>
              <a:off x="1754" y="529"/>
              <a:ext cx="447" cy="446"/>
            </a:xfrm>
            <a:custGeom>
              <a:avLst/>
              <a:gdLst>
                <a:gd name="T0" fmla="*/ 2 w 188"/>
                <a:gd name="T1" fmla="*/ 151 h 187"/>
                <a:gd name="T2" fmla="*/ 36 w 188"/>
                <a:gd name="T3" fmla="*/ 185 h 187"/>
                <a:gd name="T4" fmla="*/ 43 w 188"/>
                <a:gd name="T5" fmla="*/ 185 h 187"/>
                <a:gd name="T6" fmla="*/ 186 w 188"/>
                <a:gd name="T7" fmla="*/ 43 h 187"/>
                <a:gd name="T8" fmla="*/ 186 w 188"/>
                <a:gd name="T9" fmla="*/ 36 h 187"/>
                <a:gd name="T10" fmla="*/ 152 w 188"/>
                <a:gd name="T11" fmla="*/ 2 h 187"/>
                <a:gd name="T12" fmla="*/ 145 w 188"/>
                <a:gd name="T13" fmla="*/ 2 h 187"/>
                <a:gd name="T14" fmla="*/ 2 w 188"/>
                <a:gd name="T15" fmla="*/ 144 h 187"/>
                <a:gd name="T16" fmla="*/ 2 w 188"/>
                <a:gd name="T17" fmla="*/ 151 h 187"/>
                <a:gd name="T18" fmla="*/ 6 w 188"/>
                <a:gd name="T19" fmla="*/ 148 h 187"/>
                <a:gd name="T20" fmla="*/ 148 w 188"/>
                <a:gd name="T21" fmla="*/ 5 h 187"/>
                <a:gd name="T22" fmla="*/ 182 w 188"/>
                <a:gd name="T23" fmla="*/ 39 h 187"/>
                <a:gd name="T24" fmla="*/ 173 w 188"/>
                <a:gd name="T25" fmla="*/ 48 h 187"/>
                <a:gd name="T26" fmla="*/ 148 w 188"/>
                <a:gd name="T27" fmla="*/ 23 h 187"/>
                <a:gd name="T28" fmla="*/ 145 w 188"/>
                <a:gd name="T29" fmla="*/ 26 h 187"/>
                <a:gd name="T30" fmla="*/ 170 w 188"/>
                <a:gd name="T31" fmla="*/ 51 h 187"/>
                <a:gd name="T32" fmla="*/ 162 w 188"/>
                <a:gd name="T33" fmla="*/ 59 h 187"/>
                <a:gd name="T34" fmla="*/ 149 w 188"/>
                <a:gd name="T35" fmla="*/ 47 h 187"/>
                <a:gd name="T36" fmla="*/ 146 w 188"/>
                <a:gd name="T37" fmla="*/ 50 h 187"/>
                <a:gd name="T38" fmla="*/ 159 w 188"/>
                <a:gd name="T39" fmla="*/ 62 h 187"/>
                <a:gd name="T40" fmla="*/ 151 w 188"/>
                <a:gd name="T41" fmla="*/ 70 h 187"/>
                <a:gd name="T42" fmla="*/ 138 w 188"/>
                <a:gd name="T43" fmla="*/ 58 h 187"/>
                <a:gd name="T44" fmla="*/ 135 w 188"/>
                <a:gd name="T45" fmla="*/ 61 h 187"/>
                <a:gd name="T46" fmla="*/ 148 w 188"/>
                <a:gd name="T47" fmla="*/ 73 h 187"/>
                <a:gd name="T48" fmla="*/ 139 w 188"/>
                <a:gd name="T49" fmla="*/ 82 h 187"/>
                <a:gd name="T50" fmla="*/ 127 w 188"/>
                <a:gd name="T51" fmla="*/ 69 h 187"/>
                <a:gd name="T52" fmla="*/ 124 w 188"/>
                <a:gd name="T53" fmla="*/ 72 h 187"/>
                <a:gd name="T54" fmla="*/ 136 w 188"/>
                <a:gd name="T55" fmla="*/ 85 h 187"/>
                <a:gd name="T56" fmla="*/ 128 w 188"/>
                <a:gd name="T57" fmla="*/ 93 h 187"/>
                <a:gd name="T58" fmla="*/ 103 w 188"/>
                <a:gd name="T59" fmla="*/ 68 h 187"/>
                <a:gd name="T60" fmla="*/ 100 w 188"/>
                <a:gd name="T61" fmla="*/ 71 h 187"/>
                <a:gd name="T62" fmla="*/ 125 w 188"/>
                <a:gd name="T63" fmla="*/ 96 h 187"/>
                <a:gd name="T64" fmla="*/ 117 w 188"/>
                <a:gd name="T65" fmla="*/ 104 h 187"/>
                <a:gd name="T66" fmla="*/ 104 w 188"/>
                <a:gd name="T67" fmla="*/ 92 h 187"/>
                <a:gd name="T68" fmla="*/ 101 w 188"/>
                <a:gd name="T69" fmla="*/ 95 h 187"/>
                <a:gd name="T70" fmla="*/ 114 w 188"/>
                <a:gd name="T71" fmla="*/ 107 h 187"/>
                <a:gd name="T72" fmla="*/ 106 w 188"/>
                <a:gd name="T73" fmla="*/ 115 h 187"/>
                <a:gd name="T74" fmla="*/ 93 w 188"/>
                <a:gd name="T75" fmla="*/ 103 h 187"/>
                <a:gd name="T76" fmla="*/ 90 w 188"/>
                <a:gd name="T77" fmla="*/ 105 h 187"/>
                <a:gd name="T78" fmla="*/ 103 w 188"/>
                <a:gd name="T79" fmla="*/ 118 h 187"/>
                <a:gd name="T80" fmla="*/ 94 w 188"/>
                <a:gd name="T81" fmla="*/ 127 h 187"/>
                <a:gd name="T82" fmla="*/ 82 w 188"/>
                <a:gd name="T83" fmla="*/ 114 h 187"/>
                <a:gd name="T84" fmla="*/ 79 w 188"/>
                <a:gd name="T85" fmla="*/ 117 h 187"/>
                <a:gd name="T86" fmla="*/ 91 w 188"/>
                <a:gd name="T87" fmla="*/ 130 h 187"/>
                <a:gd name="T88" fmla="*/ 84 w 188"/>
                <a:gd name="T89" fmla="*/ 137 h 187"/>
                <a:gd name="T90" fmla="*/ 59 w 188"/>
                <a:gd name="T91" fmla="*/ 111 h 187"/>
                <a:gd name="T92" fmla="*/ 56 w 188"/>
                <a:gd name="T93" fmla="*/ 114 h 187"/>
                <a:gd name="T94" fmla="*/ 81 w 188"/>
                <a:gd name="T95" fmla="*/ 140 h 187"/>
                <a:gd name="T96" fmla="*/ 74 w 188"/>
                <a:gd name="T97" fmla="*/ 147 h 187"/>
                <a:gd name="T98" fmla="*/ 61 w 188"/>
                <a:gd name="T99" fmla="*/ 135 h 187"/>
                <a:gd name="T100" fmla="*/ 58 w 188"/>
                <a:gd name="T101" fmla="*/ 138 h 187"/>
                <a:gd name="T102" fmla="*/ 71 w 188"/>
                <a:gd name="T103" fmla="*/ 150 h 187"/>
                <a:gd name="T104" fmla="*/ 63 w 188"/>
                <a:gd name="T105" fmla="*/ 158 h 187"/>
                <a:gd name="T106" fmla="*/ 50 w 188"/>
                <a:gd name="T107" fmla="*/ 146 h 187"/>
                <a:gd name="T108" fmla="*/ 47 w 188"/>
                <a:gd name="T109" fmla="*/ 149 h 187"/>
                <a:gd name="T110" fmla="*/ 60 w 188"/>
                <a:gd name="T111" fmla="*/ 161 h 187"/>
                <a:gd name="T112" fmla="*/ 51 w 188"/>
                <a:gd name="T113" fmla="*/ 170 h 187"/>
                <a:gd name="T114" fmla="*/ 38 w 188"/>
                <a:gd name="T115" fmla="*/ 158 h 187"/>
                <a:gd name="T116" fmla="*/ 35 w 188"/>
                <a:gd name="T117" fmla="*/ 161 h 187"/>
                <a:gd name="T118" fmla="*/ 48 w 188"/>
                <a:gd name="T119" fmla="*/ 173 h 187"/>
                <a:gd name="T120" fmla="*/ 40 w 188"/>
                <a:gd name="T121" fmla="*/ 182 h 187"/>
                <a:gd name="T122" fmla="*/ 6 w 188"/>
                <a:gd name="T123" fmla="*/ 14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 h="187">
                  <a:moveTo>
                    <a:pt x="2" y="151"/>
                  </a:moveTo>
                  <a:cubicBezTo>
                    <a:pt x="36" y="185"/>
                    <a:pt x="36" y="185"/>
                    <a:pt x="36" y="185"/>
                  </a:cubicBezTo>
                  <a:cubicBezTo>
                    <a:pt x="38" y="187"/>
                    <a:pt x="41" y="187"/>
                    <a:pt x="43" y="185"/>
                  </a:cubicBezTo>
                  <a:cubicBezTo>
                    <a:pt x="186" y="43"/>
                    <a:pt x="186" y="43"/>
                    <a:pt x="186" y="43"/>
                  </a:cubicBezTo>
                  <a:cubicBezTo>
                    <a:pt x="188" y="41"/>
                    <a:pt x="188" y="37"/>
                    <a:pt x="186" y="36"/>
                  </a:cubicBezTo>
                  <a:cubicBezTo>
                    <a:pt x="152" y="2"/>
                    <a:pt x="152" y="2"/>
                    <a:pt x="152" y="2"/>
                  </a:cubicBezTo>
                  <a:cubicBezTo>
                    <a:pt x="150" y="0"/>
                    <a:pt x="147" y="0"/>
                    <a:pt x="145" y="2"/>
                  </a:cubicBezTo>
                  <a:cubicBezTo>
                    <a:pt x="2" y="144"/>
                    <a:pt x="2" y="144"/>
                    <a:pt x="2" y="144"/>
                  </a:cubicBezTo>
                  <a:cubicBezTo>
                    <a:pt x="0" y="146"/>
                    <a:pt x="0" y="150"/>
                    <a:pt x="2" y="151"/>
                  </a:cubicBezTo>
                  <a:close/>
                  <a:moveTo>
                    <a:pt x="6" y="148"/>
                  </a:moveTo>
                  <a:cubicBezTo>
                    <a:pt x="148" y="5"/>
                    <a:pt x="148" y="5"/>
                    <a:pt x="148" y="5"/>
                  </a:cubicBezTo>
                  <a:cubicBezTo>
                    <a:pt x="182" y="39"/>
                    <a:pt x="182" y="39"/>
                    <a:pt x="182" y="39"/>
                  </a:cubicBezTo>
                  <a:cubicBezTo>
                    <a:pt x="173" y="48"/>
                    <a:pt x="173" y="48"/>
                    <a:pt x="173" y="48"/>
                  </a:cubicBezTo>
                  <a:cubicBezTo>
                    <a:pt x="148" y="23"/>
                    <a:pt x="148" y="23"/>
                    <a:pt x="148" y="23"/>
                  </a:cubicBezTo>
                  <a:cubicBezTo>
                    <a:pt x="145" y="26"/>
                    <a:pt x="145" y="26"/>
                    <a:pt x="145" y="26"/>
                  </a:cubicBezTo>
                  <a:cubicBezTo>
                    <a:pt x="170" y="51"/>
                    <a:pt x="170" y="51"/>
                    <a:pt x="170" y="51"/>
                  </a:cubicBezTo>
                  <a:cubicBezTo>
                    <a:pt x="162" y="59"/>
                    <a:pt x="162" y="59"/>
                    <a:pt x="162" y="59"/>
                  </a:cubicBezTo>
                  <a:cubicBezTo>
                    <a:pt x="149" y="47"/>
                    <a:pt x="149" y="47"/>
                    <a:pt x="149" y="47"/>
                  </a:cubicBezTo>
                  <a:cubicBezTo>
                    <a:pt x="146" y="50"/>
                    <a:pt x="146" y="50"/>
                    <a:pt x="146" y="50"/>
                  </a:cubicBezTo>
                  <a:cubicBezTo>
                    <a:pt x="159" y="62"/>
                    <a:pt x="159" y="62"/>
                    <a:pt x="159" y="62"/>
                  </a:cubicBezTo>
                  <a:cubicBezTo>
                    <a:pt x="151" y="70"/>
                    <a:pt x="151" y="70"/>
                    <a:pt x="151" y="70"/>
                  </a:cubicBezTo>
                  <a:cubicBezTo>
                    <a:pt x="138" y="58"/>
                    <a:pt x="138" y="58"/>
                    <a:pt x="138" y="58"/>
                  </a:cubicBezTo>
                  <a:cubicBezTo>
                    <a:pt x="135" y="61"/>
                    <a:pt x="135" y="61"/>
                    <a:pt x="135" y="61"/>
                  </a:cubicBezTo>
                  <a:cubicBezTo>
                    <a:pt x="148" y="73"/>
                    <a:pt x="148" y="73"/>
                    <a:pt x="148" y="73"/>
                  </a:cubicBezTo>
                  <a:cubicBezTo>
                    <a:pt x="139" y="82"/>
                    <a:pt x="139" y="82"/>
                    <a:pt x="139" y="82"/>
                  </a:cubicBezTo>
                  <a:cubicBezTo>
                    <a:pt x="127" y="69"/>
                    <a:pt x="127" y="69"/>
                    <a:pt x="127" y="69"/>
                  </a:cubicBezTo>
                  <a:cubicBezTo>
                    <a:pt x="124" y="72"/>
                    <a:pt x="124" y="72"/>
                    <a:pt x="124" y="72"/>
                  </a:cubicBezTo>
                  <a:cubicBezTo>
                    <a:pt x="136" y="85"/>
                    <a:pt x="136" y="85"/>
                    <a:pt x="136" y="85"/>
                  </a:cubicBezTo>
                  <a:cubicBezTo>
                    <a:pt x="128" y="93"/>
                    <a:pt x="128" y="93"/>
                    <a:pt x="128" y="93"/>
                  </a:cubicBezTo>
                  <a:cubicBezTo>
                    <a:pt x="103" y="68"/>
                    <a:pt x="103" y="68"/>
                    <a:pt x="103" y="68"/>
                  </a:cubicBezTo>
                  <a:cubicBezTo>
                    <a:pt x="100" y="71"/>
                    <a:pt x="100" y="71"/>
                    <a:pt x="100" y="71"/>
                  </a:cubicBezTo>
                  <a:cubicBezTo>
                    <a:pt x="125" y="96"/>
                    <a:pt x="125" y="96"/>
                    <a:pt x="125" y="96"/>
                  </a:cubicBezTo>
                  <a:cubicBezTo>
                    <a:pt x="117" y="104"/>
                    <a:pt x="117" y="104"/>
                    <a:pt x="117" y="104"/>
                  </a:cubicBezTo>
                  <a:cubicBezTo>
                    <a:pt x="104" y="92"/>
                    <a:pt x="104" y="92"/>
                    <a:pt x="104" y="92"/>
                  </a:cubicBezTo>
                  <a:cubicBezTo>
                    <a:pt x="101" y="95"/>
                    <a:pt x="101" y="95"/>
                    <a:pt x="101" y="95"/>
                  </a:cubicBezTo>
                  <a:cubicBezTo>
                    <a:pt x="114" y="107"/>
                    <a:pt x="114" y="107"/>
                    <a:pt x="114" y="107"/>
                  </a:cubicBezTo>
                  <a:cubicBezTo>
                    <a:pt x="106" y="115"/>
                    <a:pt x="106" y="115"/>
                    <a:pt x="106" y="115"/>
                  </a:cubicBezTo>
                  <a:cubicBezTo>
                    <a:pt x="93" y="103"/>
                    <a:pt x="93" y="103"/>
                    <a:pt x="93" y="103"/>
                  </a:cubicBezTo>
                  <a:cubicBezTo>
                    <a:pt x="90" y="105"/>
                    <a:pt x="90" y="105"/>
                    <a:pt x="90" y="105"/>
                  </a:cubicBezTo>
                  <a:cubicBezTo>
                    <a:pt x="103" y="118"/>
                    <a:pt x="103" y="118"/>
                    <a:pt x="103" y="118"/>
                  </a:cubicBezTo>
                  <a:cubicBezTo>
                    <a:pt x="94" y="127"/>
                    <a:pt x="94" y="127"/>
                    <a:pt x="94" y="127"/>
                  </a:cubicBezTo>
                  <a:cubicBezTo>
                    <a:pt x="82" y="114"/>
                    <a:pt x="82" y="114"/>
                    <a:pt x="82" y="114"/>
                  </a:cubicBezTo>
                  <a:cubicBezTo>
                    <a:pt x="79" y="117"/>
                    <a:pt x="79" y="117"/>
                    <a:pt x="79" y="117"/>
                  </a:cubicBezTo>
                  <a:cubicBezTo>
                    <a:pt x="91" y="130"/>
                    <a:pt x="91" y="130"/>
                    <a:pt x="91" y="130"/>
                  </a:cubicBezTo>
                  <a:cubicBezTo>
                    <a:pt x="84" y="137"/>
                    <a:pt x="84" y="137"/>
                    <a:pt x="84" y="137"/>
                  </a:cubicBezTo>
                  <a:cubicBezTo>
                    <a:pt x="59" y="111"/>
                    <a:pt x="59" y="111"/>
                    <a:pt x="59" y="111"/>
                  </a:cubicBezTo>
                  <a:cubicBezTo>
                    <a:pt x="56" y="114"/>
                    <a:pt x="56" y="114"/>
                    <a:pt x="56" y="114"/>
                  </a:cubicBezTo>
                  <a:cubicBezTo>
                    <a:pt x="81" y="140"/>
                    <a:pt x="81" y="140"/>
                    <a:pt x="81" y="140"/>
                  </a:cubicBezTo>
                  <a:cubicBezTo>
                    <a:pt x="74" y="147"/>
                    <a:pt x="74" y="147"/>
                    <a:pt x="74" y="147"/>
                  </a:cubicBezTo>
                  <a:cubicBezTo>
                    <a:pt x="61" y="135"/>
                    <a:pt x="61" y="135"/>
                    <a:pt x="61" y="135"/>
                  </a:cubicBezTo>
                  <a:cubicBezTo>
                    <a:pt x="58" y="138"/>
                    <a:pt x="58" y="138"/>
                    <a:pt x="58" y="138"/>
                  </a:cubicBezTo>
                  <a:cubicBezTo>
                    <a:pt x="71" y="150"/>
                    <a:pt x="71" y="150"/>
                    <a:pt x="71" y="150"/>
                  </a:cubicBezTo>
                  <a:cubicBezTo>
                    <a:pt x="63" y="158"/>
                    <a:pt x="63" y="158"/>
                    <a:pt x="63" y="158"/>
                  </a:cubicBezTo>
                  <a:cubicBezTo>
                    <a:pt x="50" y="146"/>
                    <a:pt x="50" y="146"/>
                    <a:pt x="50" y="146"/>
                  </a:cubicBezTo>
                  <a:cubicBezTo>
                    <a:pt x="47" y="149"/>
                    <a:pt x="47" y="149"/>
                    <a:pt x="47" y="149"/>
                  </a:cubicBezTo>
                  <a:cubicBezTo>
                    <a:pt x="60" y="161"/>
                    <a:pt x="60" y="161"/>
                    <a:pt x="60" y="161"/>
                  </a:cubicBezTo>
                  <a:cubicBezTo>
                    <a:pt x="51" y="170"/>
                    <a:pt x="51" y="170"/>
                    <a:pt x="51" y="170"/>
                  </a:cubicBezTo>
                  <a:cubicBezTo>
                    <a:pt x="38" y="158"/>
                    <a:pt x="38" y="158"/>
                    <a:pt x="38" y="158"/>
                  </a:cubicBezTo>
                  <a:cubicBezTo>
                    <a:pt x="35" y="161"/>
                    <a:pt x="35" y="161"/>
                    <a:pt x="35" y="161"/>
                  </a:cubicBezTo>
                  <a:cubicBezTo>
                    <a:pt x="48" y="173"/>
                    <a:pt x="48" y="173"/>
                    <a:pt x="48" y="173"/>
                  </a:cubicBezTo>
                  <a:cubicBezTo>
                    <a:pt x="40" y="182"/>
                    <a:pt x="40" y="182"/>
                    <a:pt x="40" y="182"/>
                  </a:cubicBezTo>
                  <a:lnTo>
                    <a:pt x="6" y="1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lnSpc>
                  <a:spcPct val="120000"/>
                </a:lnSpc>
                <a:defRPr/>
              </a:pPr>
              <a:endParaRPr lang="zh-CN" altLang="en-US">
                <a:cs typeface="+mn-ea"/>
                <a:sym typeface="+mn-lt"/>
              </a:endParaRPr>
            </a:p>
          </p:txBody>
        </p:sp>
      </p:grpSp>
      <p:sp>
        <p:nvSpPr>
          <p:cNvPr id="27" name="Freeform 5"/>
          <p:cNvSpPr>
            <a:spLocks noChangeAspect="1" noEditPoints="1"/>
          </p:cNvSpPr>
          <p:nvPr/>
        </p:nvSpPr>
        <p:spPr bwMode="auto">
          <a:xfrm>
            <a:off x="9367838" y="5223781"/>
            <a:ext cx="541337" cy="400050"/>
          </a:xfrm>
          <a:custGeom>
            <a:avLst/>
            <a:gdLst>
              <a:gd name="T0" fmla="*/ 2147483646 w 263"/>
              <a:gd name="T1" fmla="*/ 2147483646 h 194"/>
              <a:gd name="T2" fmla="*/ 2147483646 w 263"/>
              <a:gd name="T3" fmla="*/ 2147483646 h 194"/>
              <a:gd name="T4" fmla="*/ 2147483646 w 263"/>
              <a:gd name="T5" fmla="*/ 2147483646 h 194"/>
              <a:gd name="T6" fmla="*/ 2147483646 w 263"/>
              <a:gd name="T7" fmla="*/ 2147483646 h 194"/>
              <a:gd name="T8" fmla="*/ 2147483646 w 263"/>
              <a:gd name="T9" fmla="*/ 2147483646 h 194"/>
              <a:gd name="T10" fmla="*/ 2147483646 w 263"/>
              <a:gd name="T11" fmla="*/ 2147483646 h 194"/>
              <a:gd name="T12" fmla="*/ 2147483646 w 263"/>
              <a:gd name="T13" fmla="*/ 2147483646 h 194"/>
              <a:gd name="T14" fmla="*/ 2147483646 w 263"/>
              <a:gd name="T15" fmla="*/ 2147483646 h 194"/>
              <a:gd name="T16" fmla="*/ 2147483646 w 263"/>
              <a:gd name="T17" fmla="*/ 2147483646 h 194"/>
              <a:gd name="T18" fmla="*/ 2147483646 w 263"/>
              <a:gd name="T19" fmla="*/ 2147483646 h 194"/>
              <a:gd name="T20" fmla="*/ 2147483646 w 263"/>
              <a:gd name="T21" fmla="*/ 2147483646 h 194"/>
              <a:gd name="T22" fmla="*/ 2147483646 w 263"/>
              <a:gd name="T23" fmla="*/ 2147483646 h 194"/>
              <a:gd name="T24" fmla="*/ 2147483646 w 263"/>
              <a:gd name="T25" fmla="*/ 2147483646 h 194"/>
              <a:gd name="T26" fmla="*/ 2147483646 w 263"/>
              <a:gd name="T27" fmla="*/ 2147483646 h 194"/>
              <a:gd name="T28" fmla="*/ 2147483646 w 263"/>
              <a:gd name="T29" fmla="*/ 2147483646 h 194"/>
              <a:gd name="T30" fmla="*/ 2147483646 w 263"/>
              <a:gd name="T31" fmla="*/ 2147483646 h 194"/>
              <a:gd name="T32" fmla="*/ 2147483646 w 263"/>
              <a:gd name="T33" fmla="*/ 2147483646 h 194"/>
              <a:gd name="T34" fmla="*/ 2147483646 w 263"/>
              <a:gd name="T35" fmla="*/ 2147483646 h 194"/>
              <a:gd name="T36" fmla="*/ 2147483646 w 263"/>
              <a:gd name="T37" fmla="*/ 2147483646 h 194"/>
              <a:gd name="T38" fmla="*/ 2147483646 w 263"/>
              <a:gd name="T39" fmla="*/ 2147483646 h 194"/>
              <a:gd name="T40" fmla="*/ 2147483646 w 263"/>
              <a:gd name="T41" fmla="*/ 2147483646 h 194"/>
              <a:gd name="T42" fmla="*/ 2147483646 w 263"/>
              <a:gd name="T43" fmla="*/ 2147483646 h 194"/>
              <a:gd name="T44" fmla="*/ 2147483646 w 263"/>
              <a:gd name="T45" fmla="*/ 2147483646 h 194"/>
              <a:gd name="T46" fmla="*/ 2147483646 w 263"/>
              <a:gd name="T47" fmla="*/ 2147483646 h 194"/>
              <a:gd name="T48" fmla="*/ 2147483646 w 263"/>
              <a:gd name="T49" fmla="*/ 2147483646 h 194"/>
              <a:gd name="T50" fmla="*/ 2147483646 w 263"/>
              <a:gd name="T51" fmla="*/ 2147483646 h 194"/>
              <a:gd name="T52" fmla="*/ 2147483646 w 263"/>
              <a:gd name="T53" fmla="*/ 2147483646 h 194"/>
              <a:gd name="T54" fmla="*/ 2147483646 w 263"/>
              <a:gd name="T55" fmla="*/ 2147483646 h 194"/>
              <a:gd name="T56" fmla="*/ 2147483646 w 263"/>
              <a:gd name="T57" fmla="*/ 2147483646 h 194"/>
              <a:gd name="T58" fmla="*/ 2147483646 w 263"/>
              <a:gd name="T59" fmla="*/ 2147483646 h 194"/>
              <a:gd name="T60" fmla="*/ 2147483646 w 263"/>
              <a:gd name="T61" fmla="*/ 2147483646 h 194"/>
              <a:gd name="T62" fmla="*/ 2147483646 w 263"/>
              <a:gd name="T63" fmla="*/ 2147483646 h 194"/>
              <a:gd name="T64" fmla="*/ 2147483646 w 263"/>
              <a:gd name="T65" fmla="*/ 2147483646 h 194"/>
              <a:gd name="T66" fmla="*/ 2147483646 w 263"/>
              <a:gd name="T67" fmla="*/ 2147483646 h 194"/>
              <a:gd name="T68" fmla="*/ 2147483646 w 263"/>
              <a:gd name="T69" fmla="*/ 2147483646 h 194"/>
              <a:gd name="T70" fmla="*/ 2147483646 w 263"/>
              <a:gd name="T71" fmla="*/ 2147483646 h 194"/>
              <a:gd name="T72" fmla="*/ 2147483646 w 263"/>
              <a:gd name="T73" fmla="*/ 2147483646 h 194"/>
              <a:gd name="T74" fmla="*/ 2147483646 w 263"/>
              <a:gd name="T75" fmla="*/ 2147483646 h 194"/>
              <a:gd name="T76" fmla="*/ 2147483646 w 263"/>
              <a:gd name="T77" fmla="*/ 2147483646 h 194"/>
              <a:gd name="T78" fmla="*/ 2147483646 w 263"/>
              <a:gd name="T79" fmla="*/ 2147483646 h 194"/>
              <a:gd name="T80" fmla="*/ 2147483646 w 263"/>
              <a:gd name="T81" fmla="*/ 2147483646 h 194"/>
              <a:gd name="T82" fmla="*/ 2147483646 w 263"/>
              <a:gd name="T83" fmla="*/ 2147483646 h 194"/>
              <a:gd name="T84" fmla="*/ 2147483646 w 263"/>
              <a:gd name="T85" fmla="*/ 2147483646 h 194"/>
              <a:gd name="T86" fmla="*/ 2147483646 w 263"/>
              <a:gd name="T87" fmla="*/ 2147483646 h 19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63" h="194">
                <a:moveTo>
                  <a:pt x="238" y="59"/>
                </a:moveTo>
                <a:cubicBezTo>
                  <a:pt x="237" y="51"/>
                  <a:pt x="236" y="38"/>
                  <a:pt x="243" y="34"/>
                </a:cubicBezTo>
                <a:cubicBezTo>
                  <a:pt x="244" y="34"/>
                  <a:pt x="244" y="34"/>
                  <a:pt x="244" y="33"/>
                </a:cubicBezTo>
                <a:cubicBezTo>
                  <a:pt x="249" y="32"/>
                  <a:pt x="253" y="29"/>
                  <a:pt x="250" y="26"/>
                </a:cubicBezTo>
                <a:cubicBezTo>
                  <a:pt x="166" y="0"/>
                  <a:pt x="166" y="0"/>
                  <a:pt x="166" y="0"/>
                </a:cubicBezTo>
                <a:cubicBezTo>
                  <a:pt x="29" y="19"/>
                  <a:pt x="29" y="19"/>
                  <a:pt x="29" y="19"/>
                </a:cubicBezTo>
                <a:cubicBezTo>
                  <a:pt x="29" y="19"/>
                  <a:pt x="13" y="21"/>
                  <a:pt x="15" y="46"/>
                </a:cubicBezTo>
                <a:cubicBezTo>
                  <a:pt x="15" y="59"/>
                  <a:pt x="20" y="65"/>
                  <a:pt x="23" y="69"/>
                </a:cubicBezTo>
                <a:cubicBezTo>
                  <a:pt x="12" y="72"/>
                  <a:pt x="12" y="72"/>
                  <a:pt x="12" y="72"/>
                </a:cubicBezTo>
                <a:cubicBezTo>
                  <a:pt x="9" y="76"/>
                  <a:pt x="13" y="78"/>
                  <a:pt x="19" y="80"/>
                </a:cubicBezTo>
                <a:cubicBezTo>
                  <a:pt x="19" y="80"/>
                  <a:pt x="19" y="80"/>
                  <a:pt x="19" y="80"/>
                </a:cubicBezTo>
                <a:cubicBezTo>
                  <a:pt x="26" y="85"/>
                  <a:pt x="26" y="98"/>
                  <a:pt x="25" y="105"/>
                </a:cubicBezTo>
                <a:cubicBezTo>
                  <a:pt x="0" y="112"/>
                  <a:pt x="9" y="115"/>
                  <a:pt x="9" y="115"/>
                </a:cubicBezTo>
                <a:cubicBezTo>
                  <a:pt x="14" y="116"/>
                  <a:pt x="14" y="116"/>
                  <a:pt x="14" y="116"/>
                </a:cubicBezTo>
                <a:cubicBezTo>
                  <a:pt x="10" y="119"/>
                  <a:pt x="6" y="126"/>
                  <a:pt x="7" y="139"/>
                </a:cubicBezTo>
                <a:cubicBezTo>
                  <a:pt x="9" y="163"/>
                  <a:pt x="21" y="165"/>
                  <a:pt x="21" y="165"/>
                </a:cubicBezTo>
                <a:cubicBezTo>
                  <a:pt x="111" y="194"/>
                  <a:pt x="111" y="194"/>
                  <a:pt x="111" y="194"/>
                </a:cubicBezTo>
                <a:cubicBezTo>
                  <a:pt x="246" y="161"/>
                  <a:pt x="246" y="161"/>
                  <a:pt x="246" y="161"/>
                </a:cubicBezTo>
                <a:cubicBezTo>
                  <a:pt x="246" y="161"/>
                  <a:pt x="255" y="159"/>
                  <a:pt x="230" y="152"/>
                </a:cubicBezTo>
                <a:cubicBezTo>
                  <a:pt x="229" y="144"/>
                  <a:pt x="229" y="131"/>
                  <a:pt x="236" y="127"/>
                </a:cubicBezTo>
                <a:cubicBezTo>
                  <a:pt x="236" y="127"/>
                  <a:pt x="236" y="127"/>
                  <a:pt x="236" y="126"/>
                </a:cubicBezTo>
                <a:cubicBezTo>
                  <a:pt x="242" y="125"/>
                  <a:pt x="246" y="122"/>
                  <a:pt x="243" y="119"/>
                </a:cubicBezTo>
                <a:cubicBezTo>
                  <a:pt x="237" y="117"/>
                  <a:pt x="237" y="117"/>
                  <a:pt x="237" y="117"/>
                </a:cubicBezTo>
                <a:cubicBezTo>
                  <a:pt x="241" y="114"/>
                  <a:pt x="247" y="108"/>
                  <a:pt x="248" y="92"/>
                </a:cubicBezTo>
                <a:cubicBezTo>
                  <a:pt x="248" y="81"/>
                  <a:pt x="245" y="75"/>
                  <a:pt x="242" y="71"/>
                </a:cubicBezTo>
                <a:cubicBezTo>
                  <a:pt x="254" y="68"/>
                  <a:pt x="254" y="68"/>
                  <a:pt x="254" y="68"/>
                </a:cubicBezTo>
                <a:cubicBezTo>
                  <a:pt x="254" y="68"/>
                  <a:pt x="263" y="66"/>
                  <a:pt x="238" y="59"/>
                </a:cubicBezTo>
                <a:close/>
                <a:moveTo>
                  <a:pt x="124" y="58"/>
                </a:moveTo>
                <a:cubicBezTo>
                  <a:pt x="147" y="54"/>
                  <a:pt x="147" y="54"/>
                  <a:pt x="147" y="54"/>
                </a:cubicBezTo>
                <a:cubicBezTo>
                  <a:pt x="224" y="38"/>
                  <a:pt x="224" y="38"/>
                  <a:pt x="224" y="38"/>
                </a:cubicBezTo>
                <a:cubicBezTo>
                  <a:pt x="235" y="36"/>
                  <a:pt x="235" y="36"/>
                  <a:pt x="235" y="36"/>
                </a:cubicBezTo>
                <a:cubicBezTo>
                  <a:pt x="232" y="42"/>
                  <a:pt x="232" y="51"/>
                  <a:pt x="233" y="57"/>
                </a:cubicBezTo>
                <a:cubicBezTo>
                  <a:pt x="233" y="59"/>
                  <a:pt x="233" y="60"/>
                  <a:pt x="233" y="61"/>
                </a:cubicBezTo>
                <a:cubicBezTo>
                  <a:pt x="220" y="64"/>
                  <a:pt x="220" y="64"/>
                  <a:pt x="220" y="64"/>
                </a:cubicBezTo>
                <a:cubicBezTo>
                  <a:pt x="123" y="88"/>
                  <a:pt x="123" y="88"/>
                  <a:pt x="123" y="88"/>
                </a:cubicBezTo>
                <a:lnTo>
                  <a:pt x="124" y="58"/>
                </a:lnTo>
                <a:close/>
                <a:moveTo>
                  <a:pt x="27" y="82"/>
                </a:moveTo>
                <a:cubicBezTo>
                  <a:pt x="38" y="84"/>
                  <a:pt x="38" y="84"/>
                  <a:pt x="38" y="84"/>
                </a:cubicBezTo>
                <a:cubicBezTo>
                  <a:pt x="112" y="100"/>
                  <a:pt x="112" y="100"/>
                  <a:pt x="112" y="100"/>
                </a:cubicBezTo>
                <a:cubicBezTo>
                  <a:pt x="118" y="101"/>
                  <a:pt x="118" y="101"/>
                  <a:pt x="118" y="101"/>
                </a:cubicBezTo>
                <a:cubicBezTo>
                  <a:pt x="118" y="101"/>
                  <a:pt x="118" y="101"/>
                  <a:pt x="118" y="101"/>
                </a:cubicBezTo>
                <a:cubicBezTo>
                  <a:pt x="118" y="101"/>
                  <a:pt x="118" y="101"/>
                  <a:pt x="118" y="101"/>
                </a:cubicBezTo>
                <a:cubicBezTo>
                  <a:pt x="138" y="105"/>
                  <a:pt x="138" y="105"/>
                  <a:pt x="138" y="105"/>
                </a:cubicBezTo>
                <a:cubicBezTo>
                  <a:pt x="139" y="134"/>
                  <a:pt x="139" y="134"/>
                  <a:pt x="139" y="134"/>
                </a:cubicBezTo>
                <a:cubicBezTo>
                  <a:pt x="39" y="110"/>
                  <a:pt x="39" y="110"/>
                  <a:pt x="39" y="110"/>
                </a:cubicBezTo>
                <a:cubicBezTo>
                  <a:pt x="29" y="107"/>
                  <a:pt x="29" y="107"/>
                  <a:pt x="29" y="107"/>
                </a:cubicBezTo>
                <a:cubicBezTo>
                  <a:pt x="29" y="106"/>
                  <a:pt x="30" y="105"/>
                  <a:pt x="30" y="104"/>
                </a:cubicBezTo>
                <a:cubicBezTo>
                  <a:pt x="30" y="98"/>
                  <a:pt x="30" y="89"/>
                  <a:pt x="27" y="82"/>
                </a:cubicBezTo>
                <a:close/>
                <a:moveTo>
                  <a:pt x="22" y="45"/>
                </a:moveTo>
                <a:cubicBezTo>
                  <a:pt x="22" y="38"/>
                  <a:pt x="23" y="33"/>
                  <a:pt x="26" y="31"/>
                </a:cubicBezTo>
                <a:cubicBezTo>
                  <a:pt x="27" y="30"/>
                  <a:pt x="29" y="29"/>
                  <a:pt x="30" y="29"/>
                </a:cubicBezTo>
                <a:cubicBezTo>
                  <a:pt x="31" y="29"/>
                  <a:pt x="31" y="29"/>
                  <a:pt x="31" y="29"/>
                </a:cubicBezTo>
                <a:cubicBezTo>
                  <a:pt x="90" y="49"/>
                  <a:pt x="90" y="49"/>
                  <a:pt x="90" y="49"/>
                </a:cubicBezTo>
                <a:cubicBezTo>
                  <a:pt x="120" y="58"/>
                  <a:pt x="120" y="58"/>
                  <a:pt x="120" y="58"/>
                </a:cubicBezTo>
                <a:cubicBezTo>
                  <a:pt x="119" y="88"/>
                  <a:pt x="119" y="88"/>
                  <a:pt x="119" y="88"/>
                </a:cubicBezTo>
                <a:cubicBezTo>
                  <a:pt x="36" y="65"/>
                  <a:pt x="36" y="65"/>
                  <a:pt x="36" y="65"/>
                </a:cubicBezTo>
                <a:cubicBezTo>
                  <a:pt x="32" y="64"/>
                  <a:pt x="32" y="64"/>
                  <a:pt x="32" y="64"/>
                </a:cubicBezTo>
                <a:cubicBezTo>
                  <a:pt x="32" y="64"/>
                  <a:pt x="31" y="64"/>
                  <a:pt x="31" y="63"/>
                </a:cubicBezTo>
                <a:cubicBezTo>
                  <a:pt x="31" y="63"/>
                  <a:pt x="23" y="63"/>
                  <a:pt x="22" y="45"/>
                </a:cubicBezTo>
                <a:close/>
                <a:moveTo>
                  <a:pt x="111" y="181"/>
                </a:moveTo>
                <a:cubicBezTo>
                  <a:pt x="24" y="157"/>
                  <a:pt x="24" y="157"/>
                  <a:pt x="24" y="157"/>
                </a:cubicBezTo>
                <a:cubicBezTo>
                  <a:pt x="24" y="157"/>
                  <a:pt x="24" y="157"/>
                  <a:pt x="24" y="156"/>
                </a:cubicBezTo>
                <a:cubicBezTo>
                  <a:pt x="23" y="156"/>
                  <a:pt x="15" y="156"/>
                  <a:pt x="15" y="138"/>
                </a:cubicBezTo>
                <a:cubicBezTo>
                  <a:pt x="15" y="131"/>
                  <a:pt x="16" y="126"/>
                  <a:pt x="18" y="124"/>
                </a:cubicBezTo>
                <a:cubicBezTo>
                  <a:pt x="20" y="123"/>
                  <a:pt x="21" y="122"/>
                  <a:pt x="23" y="122"/>
                </a:cubicBezTo>
                <a:cubicBezTo>
                  <a:pt x="23" y="122"/>
                  <a:pt x="24" y="122"/>
                  <a:pt x="24" y="122"/>
                </a:cubicBezTo>
                <a:cubicBezTo>
                  <a:pt x="24" y="122"/>
                  <a:pt x="24" y="122"/>
                  <a:pt x="24" y="122"/>
                </a:cubicBezTo>
                <a:cubicBezTo>
                  <a:pt x="112" y="151"/>
                  <a:pt x="112" y="151"/>
                  <a:pt x="112" y="151"/>
                </a:cubicBezTo>
                <a:lnTo>
                  <a:pt x="111" y="181"/>
                </a:lnTo>
                <a:close/>
                <a:moveTo>
                  <a:pt x="225" y="150"/>
                </a:moveTo>
                <a:cubicBezTo>
                  <a:pt x="225" y="152"/>
                  <a:pt x="225" y="153"/>
                  <a:pt x="225" y="154"/>
                </a:cubicBezTo>
                <a:cubicBezTo>
                  <a:pt x="116" y="181"/>
                  <a:pt x="116" y="181"/>
                  <a:pt x="116" y="181"/>
                </a:cubicBezTo>
                <a:cubicBezTo>
                  <a:pt x="117" y="151"/>
                  <a:pt x="117" y="151"/>
                  <a:pt x="117" y="151"/>
                </a:cubicBezTo>
                <a:cubicBezTo>
                  <a:pt x="140" y="147"/>
                  <a:pt x="140" y="147"/>
                  <a:pt x="140" y="147"/>
                </a:cubicBezTo>
                <a:cubicBezTo>
                  <a:pt x="144" y="147"/>
                  <a:pt x="144" y="147"/>
                  <a:pt x="144" y="147"/>
                </a:cubicBezTo>
                <a:cubicBezTo>
                  <a:pt x="157" y="143"/>
                  <a:pt x="157" y="143"/>
                  <a:pt x="157" y="143"/>
                </a:cubicBezTo>
                <a:cubicBezTo>
                  <a:pt x="216" y="131"/>
                  <a:pt x="216" y="131"/>
                  <a:pt x="216" y="131"/>
                </a:cubicBezTo>
                <a:cubicBezTo>
                  <a:pt x="228" y="129"/>
                  <a:pt x="228" y="129"/>
                  <a:pt x="228" y="129"/>
                </a:cubicBezTo>
                <a:cubicBezTo>
                  <a:pt x="224" y="135"/>
                  <a:pt x="224" y="144"/>
                  <a:pt x="225" y="150"/>
                </a:cubicBezTo>
                <a:close/>
                <a:moveTo>
                  <a:pt x="231" y="110"/>
                </a:moveTo>
                <a:cubicBezTo>
                  <a:pt x="231" y="110"/>
                  <a:pt x="231" y="110"/>
                  <a:pt x="230" y="110"/>
                </a:cubicBezTo>
                <a:cubicBezTo>
                  <a:pt x="222" y="112"/>
                  <a:pt x="222" y="112"/>
                  <a:pt x="222" y="112"/>
                </a:cubicBezTo>
                <a:cubicBezTo>
                  <a:pt x="144" y="134"/>
                  <a:pt x="144" y="134"/>
                  <a:pt x="144" y="134"/>
                </a:cubicBezTo>
                <a:cubicBezTo>
                  <a:pt x="143" y="105"/>
                  <a:pt x="143" y="105"/>
                  <a:pt x="143" y="105"/>
                </a:cubicBezTo>
                <a:cubicBezTo>
                  <a:pt x="168" y="96"/>
                  <a:pt x="168" y="96"/>
                  <a:pt x="168" y="96"/>
                </a:cubicBezTo>
                <a:cubicBezTo>
                  <a:pt x="231" y="76"/>
                  <a:pt x="231" y="76"/>
                  <a:pt x="231" y="76"/>
                </a:cubicBezTo>
                <a:cubicBezTo>
                  <a:pt x="231" y="76"/>
                  <a:pt x="234" y="75"/>
                  <a:pt x="237" y="78"/>
                </a:cubicBezTo>
                <a:cubicBezTo>
                  <a:pt x="239" y="80"/>
                  <a:pt x="240" y="85"/>
                  <a:pt x="240" y="91"/>
                </a:cubicBezTo>
                <a:cubicBezTo>
                  <a:pt x="239" y="109"/>
                  <a:pt x="231" y="110"/>
                  <a:pt x="231" y="1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20000"/>
              </a:lnSpc>
            </a:pPr>
            <a:endParaRPr lang="zh-CN" altLang="en-US">
              <a:cs typeface="+mn-ea"/>
              <a:sym typeface="+mn-lt"/>
            </a:endParaRPr>
          </a:p>
        </p:txBody>
      </p:sp>
      <p:sp>
        <p:nvSpPr>
          <p:cNvPr id="28" name="文本框 33"/>
          <p:cNvSpPr txBox="1">
            <a:spLocks noChangeArrowheads="1"/>
          </p:cNvSpPr>
          <p:nvPr/>
        </p:nvSpPr>
        <p:spPr bwMode="auto">
          <a:xfrm>
            <a:off x="2050793" y="2142444"/>
            <a:ext cx="1005403" cy="362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eaLnBrk="1" hangingPunct="1">
              <a:lnSpc>
                <a:spcPct val="120000"/>
              </a:lnSpc>
              <a:spcBef>
                <a:spcPct val="0"/>
              </a:spcBef>
              <a:buFontTx/>
              <a:buNone/>
            </a:pPr>
            <a:r>
              <a:rPr lang="zh-CN" altLang="en-US" sz="1600" b="1" dirty="0">
                <a:solidFill>
                  <a:schemeClr val="bg1"/>
                </a:solidFill>
                <a:latin typeface="+mn-lt"/>
                <a:ea typeface="+mn-ea"/>
                <a:cs typeface="+mn-ea"/>
                <a:sym typeface="+mn-lt"/>
              </a:rPr>
              <a:t>点击编辑</a:t>
            </a:r>
          </a:p>
        </p:txBody>
      </p:sp>
      <p:sp>
        <p:nvSpPr>
          <p:cNvPr id="29" name="文本框 34"/>
          <p:cNvSpPr txBox="1">
            <a:spLocks noChangeArrowheads="1"/>
          </p:cNvSpPr>
          <p:nvPr/>
        </p:nvSpPr>
        <p:spPr bwMode="auto">
          <a:xfrm>
            <a:off x="4412992" y="2142444"/>
            <a:ext cx="1005403" cy="362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a:lnSpc>
                <a:spcPct val="120000"/>
              </a:lnSpc>
              <a:spcBef>
                <a:spcPct val="0"/>
              </a:spcBef>
              <a:buNone/>
            </a:pPr>
            <a:r>
              <a:rPr lang="zh-CN" altLang="en-US" sz="1600" b="1" dirty="0">
                <a:solidFill>
                  <a:schemeClr val="bg1"/>
                </a:solidFill>
                <a:latin typeface="+mn-lt"/>
                <a:ea typeface="+mn-ea"/>
                <a:cs typeface="+mn-ea"/>
                <a:sym typeface="+mn-lt"/>
              </a:rPr>
              <a:t>点击编辑</a:t>
            </a:r>
          </a:p>
        </p:txBody>
      </p:sp>
      <p:sp>
        <p:nvSpPr>
          <p:cNvPr id="30" name="文本框 35"/>
          <p:cNvSpPr txBox="1">
            <a:spLocks noChangeArrowheads="1"/>
          </p:cNvSpPr>
          <p:nvPr/>
        </p:nvSpPr>
        <p:spPr bwMode="auto">
          <a:xfrm>
            <a:off x="6772811" y="2142444"/>
            <a:ext cx="1005403" cy="362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a:lnSpc>
                <a:spcPct val="120000"/>
              </a:lnSpc>
              <a:spcBef>
                <a:spcPct val="0"/>
              </a:spcBef>
              <a:buNone/>
            </a:pPr>
            <a:r>
              <a:rPr lang="zh-CN" altLang="en-US" sz="1600" b="1" dirty="0">
                <a:solidFill>
                  <a:schemeClr val="bg1"/>
                </a:solidFill>
                <a:latin typeface="+mn-lt"/>
                <a:ea typeface="+mn-ea"/>
                <a:cs typeface="+mn-ea"/>
                <a:sym typeface="+mn-lt"/>
              </a:rPr>
              <a:t>点击编辑</a:t>
            </a:r>
          </a:p>
        </p:txBody>
      </p:sp>
      <p:sp>
        <p:nvSpPr>
          <p:cNvPr id="31" name="文本框 36"/>
          <p:cNvSpPr txBox="1">
            <a:spLocks noChangeArrowheads="1"/>
          </p:cNvSpPr>
          <p:nvPr/>
        </p:nvSpPr>
        <p:spPr bwMode="auto">
          <a:xfrm>
            <a:off x="9135805" y="2142444"/>
            <a:ext cx="1005403" cy="362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a:lnSpc>
                <a:spcPct val="120000"/>
              </a:lnSpc>
              <a:spcBef>
                <a:spcPct val="0"/>
              </a:spcBef>
              <a:buNone/>
            </a:pPr>
            <a:r>
              <a:rPr lang="zh-CN" altLang="en-US" sz="1600" b="1" dirty="0">
                <a:solidFill>
                  <a:schemeClr val="bg1"/>
                </a:solidFill>
                <a:latin typeface="+mn-lt"/>
                <a:ea typeface="+mn-ea"/>
                <a:cs typeface="+mn-ea"/>
                <a:sym typeface="+mn-lt"/>
              </a:rPr>
              <a:t>点击编辑</a:t>
            </a:r>
          </a:p>
        </p:txBody>
      </p:sp>
      <p:sp>
        <p:nvSpPr>
          <p:cNvPr id="32" name="文本框 37"/>
          <p:cNvSpPr txBox="1">
            <a:spLocks noChangeArrowheads="1"/>
          </p:cNvSpPr>
          <p:nvPr/>
        </p:nvSpPr>
        <p:spPr bwMode="auto">
          <a:xfrm>
            <a:off x="1838325" y="2704521"/>
            <a:ext cx="1428750" cy="162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sp>
        <p:nvSpPr>
          <p:cNvPr id="39" name="文本框 37"/>
          <p:cNvSpPr txBox="1">
            <a:spLocks noChangeArrowheads="1"/>
          </p:cNvSpPr>
          <p:nvPr/>
        </p:nvSpPr>
        <p:spPr bwMode="auto">
          <a:xfrm>
            <a:off x="4200260" y="2704521"/>
            <a:ext cx="1428750" cy="162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sp>
        <p:nvSpPr>
          <p:cNvPr id="40" name="文本框 37"/>
          <p:cNvSpPr txBox="1">
            <a:spLocks noChangeArrowheads="1"/>
          </p:cNvSpPr>
          <p:nvPr/>
        </p:nvSpPr>
        <p:spPr bwMode="auto">
          <a:xfrm>
            <a:off x="6562195" y="2704521"/>
            <a:ext cx="1428750" cy="162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sp>
        <p:nvSpPr>
          <p:cNvPr id="41" name="文本框 37"/>
          <p:cNvSpPr txBox="1">
            <a:spLocks noChangeArrowheads="1"/>
          </p:cNvSpPr>
          <p:nvPr/>
        </p:nvSpPr>
        <p:spPr bwMode="auto">
          <a:xfrm>
            <a:off x="8924131" y="2704521"/>
            <a:ext cx="1428750" cy="162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defTabSz="1216660">
              <a:lnSpc>
                <a:spcPct val="120000"/>
              </a:lnSpc>
              <a:spcBef>
                <a:spcPct val="0"/>
              </a:spcBef>
              <a:buNone/>
            </a:pPr>
            <a:r>
              <a:rPr lang="zh-CN" altLang="en-US" sz="140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sp>
        <p:nvSpPr>
          <p:cNvPr id="48"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49" name="文本框 48"/>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选题背景及意义</a:t>
            </a:r>
          </a:p>
        </p:txBody>
      </p:sp>
      <p:grpSp>
        <p:nvGrpSpPr>
          <p:cNvPr id="43" name="组合 42"/>
          <p:cNvGrpSpPr/>
          <p:nvPr>
            <p:custDataLst>
              <p:tags r:id="rId2"/>
            </p:custDataLst>
          </p:nvPr>
        </p:nvGrpSpPr>
        <p:grpSpPr>
          <a:xfrm>
            <a:off x="319026" y="372249"/>
            <a:ext cx="407472" cy="407472"/>
            <a:chOff x="-1828799" y="-88608"/>
            <a:chExt cx="754743" cy="754743"/>
          </a:xfrm>
        </p:grpSpPr>
        <p:sp>
          <p:nvSpPr>
            <p:cNvPr id="44" name="椭圆 43"/>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椭圆 44"/>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212"/>
          <p:cNvSpPr txBox="1">
            <a:spLocks noChangeArrowheads="1"/>
          </p:cNvSpPr>
          <p:nvPr/>
        </p:nvSpPr>
        <p:spPr bwMode="auto">
          <a:xfrm>
            <a:off x="6729756" y="721255"/>
            <a:ext cx="4568708"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a:t>
            </a:r>
            <a:endParaRPr lang="zh-CN" altLang="en-US" sz="1400">
              <a:solidFill>
                <a:schemeClr val="bg1"/>
              </a:solidFill>
              <a:cs typeface="+mn-ea"/>
              <a:sym typeface="+mn-lt"/>
            </a:endParaRPr>
          </a:p>
        </p:txBody>
      </p:sp>
      <p:sp>
        <p:nvSpPr>
          <p:cNvPr id="36" name="文本框 35"/>
          <p:cNvSpPr txBox="1"/>
          <p:nvPr/>
        </p:nvSpPr>
        <p:spPr>
          <a:xfrm>
            <a:off x="6723550" y="288383"/>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选题背景及意义</a:t>
            </a:r>
          </a:p>
        </p:txBody>
      </p:sp>
      <p:sp>
        <p:nvSpPr>
          <p:cNvPr id="37" name="矩形 36"/>
          <p:cNvSpPr/>
          <p:nvPr/>
        </p:nvSpPr>
        <p:spPr>
          <a:xfrm>
            <a:off x="6550927" y="2110860"/>
            <a:ext cx="3669175" cy="3009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38" name="椭圆 37"/>
          <p:cNvSpPr/>
          <p:nvPr/>
        </p:nvSpPr>
        <p:spPr>
          <a:xfrm>
            <a:off x="6157074" y="1952739"/>
            <a:ext cx="588022" cy="58802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39" name="矩形 38"/>
          <p:cNvSpPr/>
          <p:nvPr/>
        </p:nvSpPr>
        <p:spPr>
          <a:xfrm>
            <a:off x="6550927" y="3433793"/>
            <a:ext cx="3669175" cy="3009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40" name="椭圆 39"/>
          <p:cNvSpPr/>
          <p:nvPr/>
        </p:nvSpPr>
        <p:spPr>
          <a:xfrm>
            <a:off x="6150140" y="3290254"/>
            <a:ext cx="588022" cy="58802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41" name="矩形 40"/>
          <p:cNvSpPr/>
          <p:nvPr/>
        </p:nvSpPr>
        <p:spPr>
          <a:xfrm>
            <a:off x="6550927" y="4772168"/>
            <a:ext cx="3669175" cy="3009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45" name="椭圆 44"/>
          <p:cNvSpPr/>
          <p:nvPr/>
        </p:nvSpPr>
        <p:spPr>
          <a:xfrm>
            <a:off x="6150140" y="4628629"/>
            <a:ext cx="588022" cy="58802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46" name="矩形 45"/>
          <p:cNvSpPr/>
          <p:nvPr/>
        </p:nvSpPr>
        <p:spPr>
          <a:xfrm>
            <a:off x="6202529" y="2618745"/>
            <a:ext cx="5465189" cy="523220"/>
          </a:xfrm>
          <a:prstGeom prst="rect">
            <a:avLst/>
          </a:prstGeom>
        </p:spPr>
        <p:txBody>
          <a:bodyPr wrap="square">
            <a:spAutoFit/>
          </a:bodyPr>
          <a:lstStyle/>
          <a:p>
            <a:r>
              <a:rPr lang="en-US" altLang="zh-CN" sz="1400" dirty="0">
                <a:solidFill>
                  <a:schemeClr val="bg1"/>
                </a:solidFill>
                <a:latin typeface="Segoe UI" panose="020B0502040204020203" pitchFamily="34" charset="0"/>
                <a:ea typeface="微软雅黑" panose="020B0503020204020204" pitchFamily="34" charset="-122"/>
                <a:cs typeface="+mn-ea"/>
                <a:sym typeface="Segoe UI" panose="020B0502040204020203" pitchFamily="34" charset="0"/>
              </a:rPr>
              <a:t>The difference in needs and desires of presenters and audiences has become more noticeable.</a:t>
            </a:r>
          </a:p>
        </p:txBody>
      </p:sp>
      <p:sp>
        <p:nvSpPr>
          <p:cNvPr id="47" name="矩形 46"/>
          <p:cNvSpPr/>
          <p:nvPr/>
        </p:nvSpPr>
        <p:spPr>
          <a:xfrm>
            <a:off x="6202529" y="4058010"/>
            <a:ext cx="5465189" cy="307777"/>
          </a:xfrm>
          <a:prstGeom prst="rect">
            <a:avLst/>
          </a:prstGeom>
        </p:spPr>
        <p:txBody>
          <a:bodyPr wrap="square">
            <a:spAutoFit/>
          </a:bodyPr>
          <a:lstStyle/>
          <a:p>
            <a:r>
              <a:rPr lang="en-US" altLang="zh-CN" sz="1400" dirty="0">
                <a:solidFill>
                  <a:schemeClr val="bg1"/>
                </a:solidFill>
                <a:latin typeface="Segoe UI" panose="020B0502040204020203" pitchFamily="34" charset="0"/>
                <a:ea typeface="微软雅黑" panose="020B0503020204020204" pitchFamily="34" charset="-122"/>
                <a:cs typeface="+mn-ea"/>
                <a:sym typeface="Segoe UI" panose="020B0502040204020203" pitchFamily="34" charset="0"/>
              </a:rPr>
              <a:t>The difference in needs and desires of presenters.</a:t>
            </a:r>
          </a:p>
        </p:txBody>
      </p:sp>
      <p:sp>
        <p:nvSpPr>
          <p:cNvPr id="48" name="矩形 47"/>
          <p:cNvSpPr/>
          <p:nvPr/>
        </p:nvSpPr>
        <p:spPr>
          <a:xfrm>
            <a:off x="6202529" y="5277792"/>
            <a:ext cx="5322721" cy="523220"/>
          </a:xfrm>
          <a:prstGeom prst="rect">
            <a:avLst/>
          </a:prstGeom>
        </p:spPr>
        <p:txBody>
          <a:bodyPr wrap="square">
            <a:spAutoFit/>
          </a:bodyPr>
          <a:lstStyle/>
          <a:p>
            <a:r>
              <a:rPr lang="en-US" altLang="zh-CN" sz="1400" dirty="0">
                <a:solidFill>
                  <a:schemeClr val="bg1"/>
                </a:solidFill>
                <a:latin typeface="Segoe UI" panose="020B0502040204020203" pitchFamily="34" charset="0"/>
                <a:ea typeface="微软雅黑" panose="020B0503020204020204" pitchFamily="34" charset="-122"/>
                <a:cs typeface="+mn-ea"/>
                <a:sym typeface="Segoe UI" panose="020B0502040204020203" pitchFamily="34" charset="0"/>
              </a:rPr>
              <a:t>The difference in needs and desires of presenters and audiences has become more noticeable.</a:t>
            </a:r>
            <a:endParaRPr lang="en-US" altLang="zh-CN" sz="1400" dirty="0">
              <a:solidFill>
                <a:schemeClr val="bg1"/>
              </a:solidFill>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49" name="Freeform 5"/>
          <p:cNvSpPr>
            <a:spLocks noEditPoints="1"/>
          </p:cNvSpPr>
          <p:nvPr/>
        </p:nvSpPr>
        <p:spPr bwMode="auto">
          <a:xfrm>
            <a:off x="6271406" y="2080060"/>
            <a:ext cx="345487" cy="346951"/>
          </a:xfrm>
          <a:custGeom>
            <a:avLst/>
            <a:gdLst>
              <a:gd name="T0" fmla="*/ 168 w 197"/>
              <a:gd name="T1" fmla="*/ 99 h 198"/>
              <a:gd name="T2" fmla="*/ 197 w 197"/>
              <a:gd name="T3" fmla="*/ 99 h 198"/>
              <a:gd name="T4" fmla="*/ 175 w 197"/>
              <a:gd name="T5" fmla="*/ 64 h 198"/>
              <a:gd name="T6" fmla="*/ 167 w 197"/>
              <a:gd name="T7" fmla="*/ 50 h 198"/>
              <a:gd name="T8" fmla="*/ 175 w 197"/>
              <a:gd name="T9" fmla="*/ 64 h 198"/>
              <a:gd name="T10" fmla="*/ 134 w 197"/>
              <a:gd name="T11" fmla="*/ 22 h 198"/>
              <a:gd name="T12" fmla="*/ 147 w 197"/>
              <a:gd name="T13" fmla="*/ 30 h 198"/>
              <a:gd name="T14" fmla="*/ 99 w 197"/>
              <a:gd name="T15" fmla="*/ 30 h 198"/>
              <a:gd name="T16" fmla="*/ 99 w 197"/>
              <a:gd name="T17" fmla="*/ 0 h 198"/>
              <a:gd name="T18" fmla="*/ 99 w 197"/>
              <a:gd name="T19" fmla="*/ 30 h 198"/>
              <a:gd name="T20" fmla="*/ 50 w 197"/>
              <a:gd name="T21" fmla="*/ 30 h 198"/>
              <a:gd name="T22" fmla="*/ 63 w 197"/>
              <a:gd name="T23" fmla="*/ 22 h 198"/>
              <a:gd name="T24" fmla="*/ 101 w 197"/>
              <a:gd name="T25" fmla="*/ 39 h 198"/>
              <a:gd name="T26" fmla="*/ 101 w 197"/>
              <a:gd name="T27" fmla="*/ 160 h 198"/>
              <a:gd name="T28" fmla="*/ 101 w 197"/>
              <a:gd name="T29" fmla="*/ 39 h 198"/>
              <a:gd name="T30" fmla="*/ 13 w 197"/>
              <a:gd name="T31" fmla="*/ 149 h 198"/>
              <a:gd name="T32" fmla="*/ 39 w 197"/>
              <a:gd name="T33" fmla="*/ 134 h 198"/>
              <a:gd name="T34" fmla="*/ 22 w 197"/>
              <a:gd name="T35" fmla="*/ 64 h 198"/>
              <a:gd name="T36" fmla="*/ 30 w 197"/>
              <a:gd name="T37" fmla="*/ 50 h 198"/>
              <a:gd name="T38" fmla="*/ 22 w 197"/>
              <a:gd name="T39" fmla="*/ 64 h 198"/>
              <a:gd name="T40" fmla="*/ 15 w 197"/>
              <a:gd name="T41" fmla="*/ 107 h 198"/>
              <a:gd name="T42" fmla="*/ 15 w 197"/>
              <a:gd name="T43" fmla="*/ 91 h 198"/>
              <a:gd name="T44" fmla="*/ 64 w 197"/>
              <a:gd name="T45" fmla="*/ 159 h 198"/>
              <a:gd name="T46" fmla="*/ 49 w 197"/>
              <a:gd name="T47" fmla="*/ 185 h 198"/>
              <a:gd name="T48" fmla="*/ 64 w 197"/>
              <a:gd name="T49" fmla="*/ 159 h 198"/>
              <a:gd name="T50" fmla="*/ 106 w 197"/>
              <a:gd name="T51" fmla="*/ 183 h 198"/>
              <a:gd name="T52" fmla="*/ 91 w 197"/>
              <a:gd name="T53" fmla="*/ 183 h 198"/>
              <a:gd name="T54" fmla="*/ 133 w 197"/>
              <a:gd name="T55" fmla="*/ 159 h 198"/>
              <a:gd name="T56" fmla="*/ 148 w 197"/>
              <a:gd name="T57" fmla="*/ 185 h 198"/>
              <a:gd name="T58" fmla="*/ 133 w 197"/>
              <a:gd name="T59" fmla="*/ 159 h 198"/>
              <a:gd name="T60" fmla="*/ 184 w 197"/>
              <a:gd name="T61" fmla="*/ 149 h 198"/>
              <a:gd name="T62" fmla="*/ 158 w 197"/>
              <a:gd name="T63" fmla="*/ 13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7" h="198">
                <a:moveTo>
                  <a:pt x="183" y="107"/>
                </a:moveTo>
                <a:cubicBezTo>
                  <a:pt x="174" y="107"/>
                  <a:pt x="168" y="103"/>
                  <a:pt x="168" y="99"/>
                </a:cubicBezTo>
                <a:cubicBezTo>
                  <a:pt x="168" y="95"/>
                  <a:pt x="174" y="91"/>
                  <a:pt x="183" y="91"/>
                </a:cubicBezTo>
                <a:cubicBezTo>
                  <a:pt x="191" y="91"/>
                  <a:pt x="197" y="95"/>
                  <a:pt x="197" y="99"/>
                </a:cubicBezTo>
                <a:cubicBezTo>
                  <a:pt x="197" y="103"/>
                  <a:pt x="191" y="107"/>
                  <a:pt x="183" y="107"/>
                </a:cubicBezTo>
                <a:close/>
                <a:moveTo>
                  <a:pt x="175" y="64"/>
                </a:moveTo>
                <a:cubicBezTo>
                  <a:pt x="168" y="68"/>
                  <a:pt x="161" y="68"/>
                  <a:pt x="158" y="65"/>
                </a:cubicBezTo>
                <a:cubicBezTo>
                  <a:pt x="156" y="61"/>
                  <a:pt x="160" y="55"/>
                  <a:pt x="167" y="50"/>
                </a:cubicBezTo>
                <a:cubicBezTo>
                  <a:pt x="175" y="46"/>
                  <a:pt x="182" y="46"/>
                  <a:pt x="184" y="50"/>
                </a:cubicBezTo>
                <a:cubicBezTo>
                  <a:pt x="186" y="53"/>
                  <a:pt x="182" y="60"/>
                  <a:pt x="175" y="64"/>
                </a:cubicBezTo>
                <a:close/>
                <a:moveTo>
                  <a:pt x="133" y="39"/>
                </a:moveTo>
                <a:cubicBezTo>
                  <a:pt x="129" y="37"/>
                  <a:pt x="130" y="30"/>
                  <a:pt x="134" y="22"/>
                </a:cubicBezTo>
                <a:cubicBezTo>
                  <a:pt x="138" y="15"/>
                  <a:pt x="144" y="11"/>
                  <a:pt x="148" y="13"/>
                </a:cubicBezTo>
                <a:cubicBezTo>
                  <a:pt x="152" y="16"/>
                  <a:pt x="151" y="23"/>
                  <a:pt x="147" y="30"/>
                </a:cubicBezTo>
                <a:cubicBezTo>
                  <a:pt x="143" y="37"/>
                  <a:pt x="137" y="41"/>
                  <a:pt x="133" y="39"/>
                </a:cubicBezTo>
                <a:close/>
                <a:moveTo>
                  <a:pt x="99" y="30"/>
                </a:moveTo>
                <a:cubicBezTo>
                  <a:pt x="94" y="30"/>
                  <a:pt x="91" y="23"/>
                  <a:pt x="91" y="15"/>
                </a:cubicBezTo>
                <a:cubicBezTo>
                  <a:pt x="91" y="7"/>
                  <a:pt x="94" y="0"/>
                  <a:pt x="99" y="0"/>
                </a:cubicBezTo>
                <a:cubicBezTo>
                  <a:pt x="103" y="0"/>
                  <a:pt x="106" y="7"/>
                  <a:pt x="106" y="15"/>
                </a:cubicBezTo>
                <a:cubicBezTo>
                  <a:pt x="106" y="23"/>
                  <a:pt x="103" y="30"/>
                  <a:pt x="99" y="30"/>
                </a:cubicBezTo>
                <a:close/>
                <a:moveTo>
                  <a:pt x="64" y="39"/>
                </a:moveTo>
                <a:cubicBezTo>
                  <a:pt x="60" y="41"/>
                  <a:pt x="54" y="37"/>
                  <a:pt x="50" y="30"/>
                </a:cubicBezTo>
                <a:cubicBezTo>
                  <a:pt x="46" y="23"/>
                  <a:pt x="45" y="16"/>
                  <a:pt x="49" y="13"/>
                </a:cubicBezTo>
                <a:cubicBezTo>
                  <a:pt x="53" y="11"/>
                  <a:pt x="59" y="15"/>
                  <a:pt x="63" y="22"/>
                </a:cubicBezTo>
                <a:cubicBezTo>
                  <a:pt x="67" y="30"/>
                  <a:pt x="68" y="37"/>
                  <a:pt x="64" y="39"/>
                </a:cubicBezTo>
                <a:close/>
                <a:moveTo>
                  <a:pt x="101" y="39"/>
                </a:moveTo>
                <a:cubicBezTo>
                  <a:pt x="134" y="39"/>
                  <a:pt x="161" y="66"/>
                  <a:pt x="161" y="100"/>
                </a:cubicBezTo>
                <a:cubicBezTo>
                  <a:pt x="161" y="133"/>
                  <a:pt x="134" y="160"/>
                  <a:pt x="101" y="160"/>
                </a:cubicBezTo>
                <a:cubicBezTo>
                  <a:pt x="67" y="160"/>
                  <a:pt x="40" y="133"/>
                  <a:pt x="40" y="100"/>
                </a:cubicBezTo>
                <a:cubicBezTo>
                  <a:pt x="40" y="66"/>
                  <a:pt x="67" y="39"/>
                  <a:pt x="101" y="39"/>
                </a:cubicBezTo>
                <a:close/>
                <a:moveTo>
                  <a:pt x="30" y="148"/>
                </a:moveTo>
                <a:cubicBezTo>
                  <a:pt x="23" y="152"/>
                  <a:pt x="15" y="152"/>
                  <a:pt x="13" y="149"/>
                </a:cubicBezTo>
                <a:cubicBezTo>
                  <a:pt x="11" y="145"/>
                  <a:pt x="15" y="139"/>
                  <a:pt x="22" y="134"/>
                </a:cubicBezTo>
                <a:cubicBezTo>
                  <a:pt x="29" y="130"/>
                  <a:pt x="37" y="130"/>
                  <a:pt x="39" y="134"/>
                </a:cubicBezTo>
                <a:cubicBezTo>
                  <a:pt x="41" y="137"/>
                  <a:pt x="37" y="144"/>
                  <a:pt x="30" y="148"/>
                </a:cubicBezTo>
                <a:close/>
                <a:moveTo>
                  <a:pt x="22" y="64"/>
                </a:moveTo>
                <a:cubicBezTo>
                  <a:pt x="15" y="60"/>
                  <a:pt x="11" y="53"/>
                  <a:pt x="13" y="50"/>
                </a:cubicBezTo>
                <a:cubicBezTo>
                  <a:pt x="15" y="46"/>
                  <a:pt x="23" y="46"/>
                  <a:pt x="30" y="50"/>
                </a:cubicBezTo>
                <a:cubicBezTo>
                  <a:pt x="37" y="55"/>
                  <a:pt x="41" y="61"/>
                  <a:pt x="39" y="65"/>
                </a:cubicBezTo>
                <a:cubicBezTo>
                  <a:pt x="37" y="68"/>
                  <a:pt x="29" y="68"/>
                  <a:pt x="22" y="64"/>
                </a:cubicBezTo>
                <a:close/>
                <a:moveTo>
                  <a:pt x="29" y="99"/>
                </a:moveTo>
                <a:cubicBezTo>
                  <a:pt x="29" y="103"/>
                  <a:pt x="23" y="107"/>
                  <a:pt x="15" y="107"/>
                </a:cubicBezTo>
                <a:cubicBezTo>
                  <a:pt x="6" y="107"/>
                  <a:pt x="0" y="103"/>
                  <a:pt x="0" y="99"/>
                </a:cubicBezTo>
                <a:cubicBezTo>
                  <a:pt x="0" y="95"/>
                  <a:pt x="6" y="91"/>
                  <a:pt x="15" y="91"/>
                </a:cubicBezTo>
                <a:cubicBezTo>
                  <a:pt x="23" y="91"/>
                  <a:pt x="29" y="95"/>
                  <a:pt x="29" y="99"/>
                </a:cubicBezTo>
                <a:close/>
                <a:moveTo>
                  <a:pt x="64" y="159"/>
                </a:moveTo>
                <a:cubicBezTo>
                  <a:pt x="68" y="161"/>
                  <a:pt x="67" y="169"/>
                  <a:pt x="63" y="176"/>
                </a:cubicBezTo>
                <a:cubicBezTo>
                  <a:pt x="59" y="183"/>
                  <a:pt x="53" y="187"/>
                  <a:pt x="49" y="185"/>
                </a:cubicBezTo>
                <a:cubicBezTo>
                  <a:pt x="45" y="183"/>
                  <a:pt x="46" y="175"/>
                  <a:pt x="50" y="168"/>
                </a:cubicBezTo>
                <a:cubicBezTo>
                  <a:pt x="54" y="161"/>
                  <a:pt x="60" y="157"/>
                  <a:pt x="64" y="159"/>
                </a:cubicBezTo>
                <a:close/>
                <a:moveTo>
                  <a:pt x="99" y="168"/>
                </a:moveTo>
                <a:cubicBezTo>
                  <a:pt x="103" y="168"/>
                  <a:pt x="106" y="175"/>
                  <a:pt x="106" y="183"/>
                </a:cubicBezTo>
                <a:cubicBezTo>
                  <a:pt x="106" y="191"/>
                  <a:pt x="103" y="198"/>
                  <a:pt x="99" y="198"/>
                </a:cubicBezTo>
                <a:cubicBezTo>
                  <a:pt x="94" y="198"/>
                  <a:pt x="91" y="191"/>
                  <a:pt x="91" y="183"/>
                </a:cubicBezTo>
                <a:cubicBezTo>
                  <a:pt x="91" y="175"/>
                  <a:pt x="94" y="168"/>
                  <a:pt x="99" y="168"/>
                </a:cubicBezTo>
                <a:close/>
                <a:moveTo>
                  <a:pt x="133" y="159"/>
                </a:moveTo>
                <a:cubicBezTo>
                  <a:pt x="137" y="157"/>
                  <a:pt x="143" y="161"/>
                  <a:pt x="147" y="168"/>
                </a:cubicBezTo>
                <a:cubicBezTo>
                  <a:pt x="151" y="175"/>
                  <a:pt x="152" y="183"/>
                  <a:pt x="148" y="185"/>
                </a:cubicBezTo>
                <a:cubicBezTo>
                  <a:pt x="144" y="187"/>
                  <a:pt x="138" y="183"/>
                  <a:pt x="134" y="176"/>
                </a:cubicBezTo>
                <a:cubicBezTo>
                  <a:pt x="130" y="169"/>
                  <a:pt x="129" y="161"/>
                  <a:pt x="133" y="159"/>
                </a:cubicBezTo>
                <a:close/>
                <a:moveTo>
                  <a:pt x="175" y="134"/>
                </a:moveTo>
                <a:cubicBezTo>
                  <a:pt x="182" y="139"/>
                  <a:pt x="186" y="145"/>
                  <a:pt x="184" y="149"/>
                </a:cubicBezTo>
                <a:cubicBezTo>
                  <a:pt x="182" y="152"/>
                  <a:pt x="175" y="152"/>
                  <a:pt x="167" y="148"/>
                </a:cubicBezTo>
                <a:cubicBezTo>
                  <a:pt x="160" y="144"/>
                  <a:pt x="156" y="137"/>
                  <a:pt x="158" y="134"/>
                </a:cubicBezTo>
                <a:cubicBezTo>
                  <a:pt x="161" y="130"/>
                  <a:pt x="168" y="130"/>
                  <a:pt x="175" y="134"/>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50" name="Freeform 9"/>
          <p:cNvSpPr>
            <a:spLocks noEditPoints="1"/>
          </p:cNvSpPr>
          <p:nvPr/>
        </p:nvSpPr>
        <p:spPr bwMode="auto">
          <a:xfrm>
            <a:off x="6285897" y="3419149"/>
            <a:ext cx="316504" cy="304611"/>
          </a:xfrm>
          <a:custGeom>
            <a:avLst/>
            <a:gdLst>
              <a:gd name="T0" fmla="*/ 186 w 200"/>
              <a:gd name="T1" fmla="*/ 114 h 192"/>
              <a:gd name="T2" fmla="*/ 182 w 200"/>
              <a:gd name="T3" fmla="*/ 154 h 192"/>
              <a:gd name="T4" fmla="*/ 149 w 200"/>
              <a:gd name="T5" fmla="*/ 191 h 192"/>
              <a:gd name="T6" fmla="*/ 68 w 200"/>
              <a:gd name="T7" fmla="*/ 172 h 192"/>
              <a:gd name="T8" fmla="*/ 68 w 200"/>
              <a:gd name="T9" fmla="*/ 171 h 192"/>
              <a:gd name="T10" fmla="*/ 68 w 200"/>
              <a:gd name="T11" fmla="*/ 191 h 192"/>
              <a:gd name="T12" fmla="*/ 48 w 200"/>
              <a:gd name="T13" fmla="*/ 191 h 192"/>
              <a:gd name="T14" fmla="*/ 28 w 200"/>
              <a:gd name="T15" fmla="*/ 191 h 192"/>
              <a:gd name="T16" fmla="*/ 20 w 200"/>
              <a:gd name="T17" fmla="*/ 191 h 192"/>
              <a:gd name="T18" fmla="*/ 0 w 200"/>
              <a:gd name="T19" fmla="*/ 171 h 192"/>
              <a:gd name="T20" fmla="*/ 0 w 200"/>
              <a:gd name="T21" fmla="*/ 79 h 192"/>
              <a:gd name="T22" fmla="*/ 20 w 200"/>
              <a:gd name="T23" fmla="*/ 59 h 192"/>
              <a:gd name="T24" fmla="*/ 28 w 200"/>
              <a:gd name="T25" fmla="*/ 59 h 192"/>
              <a:gd name="T26" fmla="*/ 48 w 200"/>
              <a:gd name="T27" fmla="*/ 59 h 192"/>
              <a:gd name="T28" fmla="*/ 68 w 200"/>
              <a:gd name="T29" fmla="*/ 59 h 192"/>
              <a:gd name="T30" fmla="*/ 68 w 200"/>
              <a:gd name="T31" fmla="*/ 79 h 192"/>
              <a:gd name="T32" fmla="*/ 68 w 200"/>
              <a:gd name="T33" fmla="*/ 79 h 192"/>
              <a:gd name="T34" fmla="*/ 125 w 200"/>
              <a:gd name="T35" fmla="*/ 1 h 192"/>
              <a:gd name="T36" fmla="*/ 153 w 200"/>
              <a:gd name="T37" fmla="*/ 67 h 192"/>
              <a:gd name="T38" fmla="*/ 197 w 200"/>
              <a:gd name="T39" fmla="*/ 89 h 192"/>
              <a:gd name="T40" fmla="*/ 186 w 200"/>
              <a:gd name="T41" fmla="*/ 114 h 192"/>
              <a:gd name="T42" fmla="*/ 138 w 200"/>
              <a:gd name="T43" fmla="*/ 78 h 192"/>
              <a:gd name="T44" fmla="*/ 132 w 200"/>
              <a:gd name="T45" fmla="*/ 13 h 192"/>
              <a:gd name="T46" fmla="*/ 68 w 200"/>
              <a:gd name="T47" fmla="*/ 94 h 192"/>
              <a:gd name="T48" fmla="*/ 68 w 200"/>
              <a:gd name="T49" fmla="*/ 101 h 192"/>
              <a:gd name="T50" fmla="*/ 68 w 200"/>
              <a:gd name="T51" fmla="*/ 157 h 192"/>
              <a:gd name="T52" fmla="*/ 148 w 200"/>
              <a:gd name="T53" fmla="*/ 179 h 192"/>
              <a:gd name="T54" fmla="*/ 165 w 200"/>
              <a:gd name="T55" fmla="*/ 150 h 192"/>
              <a:gd name="T56" fmla="*/ 170 w 200"/>
              <a:gd name="T57" fmla="*/ 113 h 192"/>
              <a:gd name="T58" fmla="*/ 182 w 200"/>
              <a:gd name="T59" fmla="*/ 92 h 192"/>
              <a:gd name="T60" fmla="*/ 138 w 200"/>
              <a:gd name="T61" fmla="*/ 7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0" h="192">
                <a:moveTo>
                  <a:pt x="186" y="114"/>
                </a:moveTo>
                <a:cubicBezTo>
                  <a:pt x="200" y="118"/>
                  <a:pt x="196" y="152"/>
                  <a:pt x="182" y="154"/>
                </a:cubicBezTo>
                <a:cubicBezTo>
                  <a:pt x="185" y="163"/>
                  <a:pt x="186" y="192"/>
                  <a:pt x="149" y="191"/>
                </a:cubicBezTo>
                <a:cubicBezTo>
                  <a:pt x="105" y="191"/>
                  <a:pt x="97" y="172"/>
                  <a:pt x="68" y="172"/>
                </a:cubicBezTo>
                <a:cubicBezTo>
                  <a:pt x="68" y="171"/>
                  <a:pt x="68" y="171"/>
                  <a:pt x="68" y="171"/>
                </a:cubicBezTo>
                <a:cubicBezTo>
                  <a:pt x="68" y="191"/>
                  <a:pt x="68" y="191"/>
                  <a:pt x="68" y="191"/>
                </a:cubicBezTo>
                <a:cubicBezTo>
                  <a:pt x="48" y="191"/>
                  <a:pt x="48" y="191"/>
                  <a:pt x="48" y="191"/>
                </a:cubicBezTo>
                <a:cubicBezTo>
                  <a:pt x="28" y="191"/>
                  <a:pt x="28" y="191"/>
                  <a:pt x="28" y="191"/>
                </a:cubicBezTo>
                <a:cubicBezTo>
                  <a:pt x="20" y="191"/>
                  <a:pt x="20" y="191"/>
                  <a:pt x="20" y="191"/>
                </a:cubicBezTo>
                <a:cubicBezTo>
                  <a:pt x="9" y="191"/>
                  <a:pt x="0" y="182"/>
                  <a:pt x="0" y="171"/>
                </a:cubicBezTo>
                <a:cubicBezTo>
                  <a:pt x="0" y="79"/>
                  <a:pt x="0" y="79"/>
                  <a:pt x="0" y="79"/>
                </a:cubicBezTo>
                <a:cubicBezTo>
                  <a:pt x="0" y="68"/>
                  <a:pt x="9" y="59"/>
                  <a:pt x="20" y="59"/>
                </a:cubicBezTo>
                <a:cubicBezTo>
                  <a:pt x="28" y="59"/>
                  <a:pt x="28" y="59"/>
                  <a:pt x="28" y="59"/>
                </a:cubicBezTo>
                <a:cubicBezTo>
                  <a:pt x="48" y="59"/>
                  <a:pt x="48" y="59"/>
                  <a:pt x="48" y="59"/>
                </a:cubicBezTo>
                <a:cubicBezTo>
                  <a:pt x="68" y="59"/>
                  <a:pt x="68" y="59"/>
                  <a:pt x="68" y="59"/>
                </a:cubicBezTo>
                <a:cubicBezTo>
                  <a:pt x="68" y="79"/>
                  <a:pt x="68" y="79"/>
                  <a:pt x="68" y="79"/>
                </a:cubicBezTo>
                <a:cubicBezTo>
                  <a:pt x="68" y="79"/>
                  <a:pt x="68" y="79"/>
                  <a:pt x="68" y="79"/>
                </a:cubicBezTo>
                <a:cubicBezTo>
                  <a:pt x="115" y="60"/>
                  <a:pt x="113" y="2"/>
                  <a:pt x="125" y="1"/>
                </a:cubicBezTo>
                <a:cubicBezTo>
                  <a:pt x="196" y="0"/>
                  <a:pt x="153" y="67"/>
                  <a:pt x="153" y="67"/>
                </a:cubicBezTo>
                <a:cubicBezTo>
                  <a:pt x="153" y="67"/>
                  <a:pt x="193" y="54"/>
                  <a:pt x="197" y="89"/>
                </a:cubicBezTo>
                <a:cubicBezTo>
                  <a:pt x="196" y="99"/>
                  <a:pt x="197" y="105"/>
                  <a:pt x="186" y="114"/>
                </a:cubicBezTo>
                <a:close/>
                <a:moveTo>
                  <a:pt x="138" y="78"/>
                </a:moveTo>
                <a:cubicBezTo>
                  <a:pt x="138" y="78"/>
                  <a:pt x="171" y="12"/>
                  <a:pt x="132" y="13"/>
                </a:cubicBezTo>
                <a:cubicBezTo>
                  <a:pt x="125" y="13"/>
                  <a:pt x="128" y="74"/>
                  <a:pt x="68" y="94"/>
                </a:cubicBezTo>
                <a:cubicBezTo>
                  <a:pt x="68" y="93"/>
                  <a:pt x="68" y="96"/>
                  <a:pt x="68" y="101"/>
                </a:cubicBezTo>
                <a:cubicBezTo>
                  <a:pt x="68" y="157"/>
                  <a:pt x="68" y="157"/>
                  <a:pt x="68" y="157"/>
                </a:cubicBezTo>
                <a:cubicBezTo>
                  <a:pt x="91" y="157"/>
                  <a:pt x="118" y="179"/>
                  <a:pt x="148" y="179"/>
                </a:cubicBezTo>
                <a:cubicBezTo>
                  <a:pt x="173" y="179"/>
                  <a:pt x="170" y="158"/>
                  <a:pt x="165" y="150"/>
                </a:cubicBezTo>
                <a:cubicBezTo>
                  <a:pt x="185" y="144"/>
                  <a:pt x="180" y="116"/>
                  <a:pt x="170" y="113"/>
                </a:cubicBezTo>
                <a:cubicBezTo>
                  <a:pt x="179" y="102"/>
                  <a:pt x="181" y="99"/>
                  <a:pt x="182" y="92"/>
                </a:cubicBezTo>
                <a:cubicBezTo>
                  <a:pt x="179" y="68"/>
                  <a:pt x="138" y="78"/>
                  <a:pt x="138" y="7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51" name="Freeform 13"/>
          <p:cNvSpPr>
            <a:spLocks noEditPoints="1"/>
          </p:cNvSpPr>
          <p:nvPr/>
        </p:nvSpPr>
        <p:spPr bwMode="auto">
          <a:xfrm>
            <a:off x="6314978" y="4794549"/>
            <a:ext cx="258341" cy="256179"/>
          </a:xfrm>
          <a:custGeom>
            <a:avLst/>
            <a:gdLst>
              <a:gd name="T0" fmla="*/ 179 w 200"/>
              <a:gd name="T1" fmla="*/ 160 h 198"/>
              <a:gd name="T2" fmla="*/ 181 w 200"/>
              <a:gd name="T3" fmla="*/ 198 h 198"/>
              <a:gd name="T4" fmla="*/ 147 w 200"/>
              <a:gd name="T5" fmla="*/ 174 h 198"/>
              <a:gd name="T6" fmla="*/ 140 w 200"/>
              <a:gd name="T7" fmla="*/ 175 h 198"/>
              <a:gd name="T8" fmla="*/ 81 w 200"/>
              <a:gd name="T9" fmla="*/ 115 h 198"/>
              <a:gd name="T10" fmla="*/ 140 w 200"/>
              <a:gd name="T11" fmla="*/ 55 h 198"/>
              <a:gd name="T12" fmla="*/ 200 w 200"/>
              <a:gd name="T13" fmla="*/ 115 h 198"/>
              <a:gd name="T14" fmla="*/ 179 w 200"/>
              <a:gd name="T15" fmla="*/ 160 h 198"/>
              <a:gd name="T16" fmla="*/ 140 w 200"/>
              <a:gd name="T17" fmla="*/ 70 h 198"/>
              <a:gd name="T18" fmla="*/ 96 w 200"/>
              <a:gd name="T19" fmla="*/ 114 h 198"/>
              <a:gd name="T20" fmla="*/ 140 w 200"/>
              <a:gd name="T21" fmla="*/ 158 h 198"/>
              <a:gd name="T22" fmla="*/ 146 w 200"/>
              <a:gd name="T23" fmla="*/ 158 h 198"/>
              <a:gd name="T24" fmla="*/ 168 w 200"/>
              <a:gd name="T25" fmla="*/ 173 h 198"/>
              <a:gd name="T26" fmla="*/ 169 w 200"/>
              <a:gd name="T27" fmla="*/ 147 h 198"/>
              <a:gd name="T28" fmla="*/ 184 w 200"/>
              <a:gd name="T29" fmla="*/ 114 h 198"/>
              <a:gd name="T30" fmla="*/ 140 w 200"/>
              <a:gd name="T31" fmla="*/ 70 h 198"/>
              <a:gd name="T32" fmla="*/ 69 w 200"/>
              <a:gd name="T33" fmla="*/ 119 h 198"/>
              <a:gd name="T34" fmla="*/ 79 w 200"/>
              <a:gd name="T35" fmla="*/ 157 h 198"/>
              <a:gd name="T36" fmla="*/ 79 w 200"/>
              <a:gd name="T37" fmla="*/ 157 h 198"/>
              <a:gd name="T38" fmla="*/ 69 w 200"/>
              <a:gd name="T39" fmla="*/ 156 h 198"/>
              <a:gd name="T40" fmla="*/ 24 w 200"/>
              <a:gd name="T41" fmla="*/ 187 h 198"/>
              <a:gd name="T42" fmla="*/ 27 w 200"/>
              <a:gd name="T43" fmla="*/ 138 h 198"/>
              <a:gd name="T44" fmla="*/ 0 w 200"/>
              <a:gd name="T45" fmla="*/ 78 h 198"/>
              <a:gd name="T46" fmla="*/ 79 w 200"/>
              <a:gd name="T47" fmla="*/ 0 h 198"/>
              <a:gd name="T48" fmla="*/ 150 w 200"/>
              <a:gd name="T49" fmla="*/ 46 h 198"/>
              <a:gd name="T50" fmla="*/ 142 w 200"/>
              <a:gd name="T51" fmla="*/ 45 h 198"/>
              <a:gd name="T52" fmla="*/ 69 w 200"/>
              <a:gd name="T53" fmla="*/ 11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0" h="198">
                <a:moveTo>
                  <a:pt x="179" y="160"/>
                </a:moveTo>
                <a:cubicBezTo>
                  <a:pt x="181" y="198"/>
                  <a:pt x="181" y="198"/>
                  <a:pt x="181" y="198"/>
                </a:cubicBezTo>
                <a:cubicBezTo>
                  <a:pt x="147" y="174"/>
                  <a:pt x="147" y="174"/>
                  <a:pt x="147" y="174"/>
                </a:cubicBezTo>
                <a:cubicBezTo>
                  <a:pt x="145" y="174"/>
                  <a:pt x="143" y="175"/>
                  <a:pt x="140" y="175"/>
                </a:cubicBezTo>
                <a:cubicBezTo>
                  <a:pt x="107" y="175"/>
                  <a:pt x="81" y="148"/>
                  <a:pt x="81" y="115"/>
                </a:cubicBezTo>
                <a:cubicBezTo>
                  <a:pt x="81" y="82"/>
                  <a:pt x="107" y="55"/>
                  <a:pt x="140" y="55"/>
                </a:cubicBezTo>
                <a:cubicBezTo>
                  <a:pt x="173" y="55"/>
                  <a:pt x="200" y="82"/>
                  <a:pt x="200" y="115"/>
                </a:cubicBezTo>
                <a:cubicBezTo>
                  <a:pt x="200" y="133"/>
                  <a:pt x="192" y="149"/>
                  <a:pt x="179" y="160"/>
                </a:cubicBezTo>
                <a:close/>
                <a:moveTo>
                  <a:pt x="140" y="70"/>
                </a:moveTo>
                <a:cubicBezTo>
                  <a:pt x="116" y="70"/>
                  <a:pt x="96" y="90"/>
                  <a:pt x="96" y="114"/>
                </a:cubicBezTo>
                <a:cubicBezTo>
                  <a:pt x="96" y="138"/>
                  <a:pt x="116" y="158"/>
                  <a:pt x="140" y="158"/>
                </a:cubicBezTo>
                <a:cubicBezTo>
                  <a:pt x="142" y="158"/>
                  <a:pt x="144" y="158"/>
                  <a:pt x="146" y="158"/>
                </a:cubicBezTo>
                <a:cubicBezTo>
                  <a:pt x="168" y="173"/>
                  <a:pt x="168" y="173"/>
                  <a:pt x="168" y="173"/>
                </a:cubicBezTo>
                <a:cubicBezTo>
                  <a:pt x="169" y="147"/>
                  <a:pt x="169" y="147"/>
                  <a:pt x="169" y="147"/>
                </a:cubicBezTo>
                <a:cubicBezTo>
                  <a:pt x="178" y="139"/>
                  <a:pt x="184" y="127"/>
                  <a:pt x="184" y="114"/>
                </a:cubicBezTo>
                <a:cubicBezTo>
                  <a:pt x="184" y="90"/>
                  <a:pt x="164" y="70"/>
                  <a:pt x="140" y="70"/>
                </a:cubicBezTo>
                <a:close/>
                <a:moveTo>
                  <a:pt x="69" y="119"/>
                </a:moveTo>
                <a:cubicBezTo>
                  <a:pt x="69" y="133"/>
                  <a:pt x="72" y="146"/>
                  <a:pt x="79" y="157"/>
                </a:cubicBezTo>
                <a:cubicBezTo>
                  <a:pt x="79" y="157"/>
                  <a:pt x="79" y="157"/>
                  <a:pt x="79" y="157"/>
                </a:cubicBezTo>
                <a:cubicBezTo>
                  <a:pt x="75" y="157"/>
                  <a:pt x="72" y="156"/>
                  <a:pt x="69" y="156"/>
                </a:cubicBezTo>
                <a:cubicBezTo>
                  <a:pt x="24" y="187"/>
                  <a:pt x="24" y="187"/>
                  <a:pt x="24" y="187"/>
                </a:cubicBezTo>
                <a:cubicBezTo>
                  <a:pt x="27" y="138"/>
                  <a:pt x="27" y="138"/>
                  <a:pt x="27" y="138"/>
                </a:cubicBezTo>
                <a:cubicBezTo>
                  <a:pt x="11" y="123"/>
                  <a:pt x="0" y="102"/>
                  <a:pt x="0" y="78"/>
                </a:cubicBezTo>
                <a:cubicBezTo>
                  <a:pt x="0" y="35"/>
                  <a:pt x="35" y="0"/>
                  <a:pt x="79" y="0"/>
                </a:cubicBezTo>
                <a:cubicBezTo>
                  <a:pt x="110" y="0"/>
                  <a:pt x="138" y="19"/>
                  <a:pt x="150" y="46"/>
                </a:cubicBezTo>
                <a:cubicBezTo>
                  <a:pt x="147" y="45"/>
                  <a:pt x="145" y="45"/>
                  <a:pt x="142" y="45"/>
                </a:cubicBezTo>
                <a:cubicBezTo>
                  <a:pt x="101" y="45"/>
                  <a:pt x="69" y="78"/>
                  <a:pt x="69" y="119"/>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52" name="文本框 51"/>
          <p:cNvSpPr txBox="1"/>
          <p:nvPr/>
        </p:nvSpPr>
        <p:spPr>
          <a:xfrm>
            <a:off x="7029838" y="2088457"/>
            <a:ext cx="2467440" cy="338554"/>
          </a:xfrm>
          <a:prstGeom prst="rect">
            <a:avLst/>
          </a:prstGeom>
          <a:noFill/>
        </p:spPr>
        <p:txBody>
          <a:bodyPr wrap="square" rtlCol="0">
            <a:spAutoFit/>
          </a:bodyPr>
          <a:lstStyle/>
          <a:p>
            <a:r>
              <a:rPr lang="en-US" altLang="zh-CN" sz="1600" b="1" dirty="0">
                <a:latin typeface="Segoe UI" panose="020B0502040204020203" pitchFamily="34" charset="0"/>
                <a:ea typeface="微软雅黑" panose="020B0503020204020204" pitchFamily="34" charset="-122"/>
                <a:cs typeface="+mn-ea"/>
                <a:sym typeface="Segoe UI" panose="020B0502040204020203" pitchFamily="34" charset="0"/>
              </a:rPr>
              <a:t>YOUR TEXT HERE</a:t>
            </a:r>
            <a:endParaRPr lang="zh-CN" altLang="en-US" sz="1600" b="1" dirty="0">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53" name="文本框 52"/>
          <p:cNvSpPr txBox="1"/>
          <p:nvPr/>
        </p:nvSpPr>
        <p:spPr>
          <a:xfrm>
            <a:off x="7029838" y="3414765"/>
            <a:ext cx="2467440" cy="338554"/>
          </a:xfrm>
          <a:prstGeom prst="rect">
            <a:avLst/>
          </a:prstGeom>
          <a:noFill/>
        </p:spPr>
        <p:txBody>
          <a:bodyPr wrap="square" rtlCol="0">
            <a:spAutoFit/>
          </a:bodyPr>
          <a:lstStyle/>
          <a:p>
            <a:r>
              <a:rPr lang="en-US" altLang="zh-CN" sz="1600" b="1" dirty="0">
                <a:latin typeface="Segoe UI" panose="020B0502040204020203" pitchFamily="34" charset="0"/>
                <a:ea typeface="微软雅黑" panose="020B0503020204020204" pitchFamily="34" charset="-122"/>
                <a:cs typeface="+mn-ea"/>
                <a:sym typeface="Segoe UI" panose="020B0502040204020203" pitchFamily="34" charset="0"/>
              </a:rPr>
              <a:t>YOUR TEXT HERE</a:t>
            </a:r>
            <a:endParaRPr lang="zh-CN" altLang="en-US" sz="1600" b="1" dirty="0">
              <a:latin typeface="Segoe UI" panose="020B0502040204020203" pitchFamily="34" charset="0"/>
              <a:ea typeface="微软雅黑" panose="020B0503020204020204" pitchFamily="34" charset="-122"/>
              <a:cs typeface="+mn-ea"/>
              <a:sym typeface="Segoe UI" panose="020B0502040204020203" pitchFamily="34" charset="0"/>
            </a:endParaRPr>
          </a:p>
        </p:txBody>
      </p:sp>
      <p:sp>
        <p:nvSpPr>
          <p:cNvPr id="54" name="文本框 53"/>
          <p:cNvSpPr txBox="1"/>
          <p:nvPr/>
        </p:nvSpPr>
        <p:spPr>
          <a:xfrm>
            <a:off x="7029838" y="4764125"/>
            <a:ext cx="2467440" cy="338554"/>
          </a:xfrm>
          <a:prstGeom prst="rect">
            <a:avLst/>
          </a:prstGeom>
          <a:noFill/>
        </p:spPr>
        <p:txBody>
          <a:bodyPr wrap="square" rtlCol="0">
            <a:spAutoFit/>
          </a:bodyPr>
          <a:lstStyle/>
          <a:p>
            <a:r>
              <a:rPr lang="en-US" altLang="zh-CN" sz="1600" b="1" dirty="0">
                <a:latin typeface="Segoe UI" panose="020B0502040204020203" pitchFamily="34" charset="0"/>
                <a:ea typeface="微软雅黑" panose="020B0503020204020204" pitchFamily="34" charset="-122"/>
                <a:cs typeface="+mn-ea"/>
                <a:sym typeface="Segoe UI" panose="020B0502040204020203" pitchFamily="34" charset="0"/>
              </a:rPr>
              <a:t>YOUR TEXT HERE</a:t>
            </a:r>
            <a:endParaRPr lang="zh-CN" altLang="en-US" sz="1600" b="1" dirty="0">
              <a:latin typeface="Segoe UI" panose="020B0502040204020203" pitchFamily="34" charset="0"/>
              <a:ea typeface="微软雅黑" panose="020B0503020204020204" pitchFamily="34" charset="-122"/>
              <a:cs typeface="+mn-ea"/>
              <a:sym typeface="Segoe UI" panose="020B0502040204020203"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13"/>
          <p:cNvGrpSpPr/>
          <p:nvPr/>
        </p:nvGrpSpPr>
        <p:grpSpPr>
          <a:xfrm>
            <a:off x="2901950" y="2358305"/>
            <a:ext cx="6756400" cy="4499695"/>
            <a:chOff x="3180217" y="2692400"/>
            <a:chExt cx="2569595" cy="1711325"/>
          </a:xfrm>
        </p:grpSpPr>
        <p:sp>
          <p:nvSpPr>
            <p:cNvPr id="55" name="Freeform 9"/>
            <p:cNvSpPr/>
            <p:nvPr/>
          </p:nvSpPr>
          <p:spPr bwMode="auto">
            <a:xfrm>
              <a:off x="4684940" y="3263900"/>
              <a:ext cx="558800" cy="584200"/>
            </a:xfrm>
            <a:custGeom>
              <a:avLst/>
              <a:gdLst>
                <a:gd name="T0" fmla="*/ 352 w 352"/>
                <a:gd name="T1" fmla="*/ 368 h 368"/>
                <a:gd name="T2" fmla="*/ 192 w 352"/>
                <a:gd name="T3" fmla="*/ 0 h 368"/>
                <a:gd name="T4" fmla="*/ 88 w 352"/>
                <a:gd name="T5" fmla="*/ 0 h 368"/>
                <a:gd name="T6" fmla="*/ 0 w 352"/>
                <a:gd name="T7" fmla="*/ 0 h 368"/>
                <a:gd name="T8" fmla="*/ 160 w 352"/>
                <a:gd name="T9" fmla="*/ 368 h 368"/>
                <a:gd name="T10" fmla="*/ 352 w 352"/>
                <a:gd name="T11" fmla="*/ 368 h 368"/>
              </a:gdLst>
              <a:ahLst/>
              <a:cxnLst>
                <a:cxn ang="0">
                  <a:pos x="T0" y="T1"/>
                </a:cxn>
                <a:cxn ang="0">
                  <a:pos x="T2" y="T3"/>
                </a:cxn>
                <a:cxn ang="0">
                  <a:pos x="T4" y="T5"/>
                </a:cxn>
                <a:cxn ang="0">
                  <a:pos x="T6" y="T7"/>
                </a:cxn>
                <a:cxn ang="0">
                  <a:pos x="T8" y="T9"/>
                </a:cxn>
                <a:cxn ang="0">
                  <a:pos x="T10" y="T11"/>
                </a:cxn>
              </a:cxnLst>
              <a:rect l="0" t="0" r="r" b="b"/>
              <a:pathLst>
                <a:path w="352" h="368">
                  <a:moveTo>
                    <a:pt x="352" y="368"/>
                  </a:moveTo>
                  <a:lnTo>
                    <a:pt x="192" y="0"/>
                  </a:lnTo>
                  <a:lnTo>
                    <a:pt x="88" y="0"/>
                  </a:lnTo>
                  <a:lnTo>
                    <a:pt x="0" y="0"/>
                  </a:lnTo>
                  <a:lnTo>
                    <a:pt x="160" y="368"/>
                  </a:lnTo>
                  <a:lnTo>
                    <a:pt x="352" y="368"/>
                  </a:lnTo>
                  <a:close/>
                </a:path>
              </a:pathLst>
            </a:custGeom>
            <a:blipFill>
              <a:blip r:embed="rId4" cstate="print"/>
              <a:stretch>
                <a:fillRect/>
              </a:stretch>
            </a:blipFill>
            <a:ln>
              <a:solidFill>
                <a:srgbClr val="FFFFFF">
                  <a:alpha val="69804"/>
                </a:srgbClr>
              </a:solidFill>
            </a:ln>
          </p:spPr>
          <p:txBody>
            <a:bodyPr vert="horz" wrap="square" lIns="91440" tIns="45720" rIns="91440" bIns="45720" numCol="1" anchor="t" anchorCtr="0" compatLnSpc="1"/>
            <a:lstStyle/>
            <a:p>
              <a:endParaRPr lang="en-AU">
                <a:solidFill>
                  <a:schemeClr val="bg1"/>
                </a:solidFill>
                <a:cs typeface="+mn-ea"/>
                <a:sym typeface="+mn-lt"/>
              </a:endParaRPr>
            </a:p>
          </p:txBody>
        </p:sp>
        <p:sp>
          <p:nvSpPr>
            <p:cNvPr id="56" name="Freeform 10"/>
            <p:cNvSpPr/>
            <p:nvPr/>
          </p:nvSpPr>
          <p:spPr bwMode="auto">
            <a:xfrm>
              <a:off x="4096318" y="3449638"/>
              <a:ext cx="558800" cy="587375"/>
            </a:xfrm>
            <a:custGeom>
              <a:avLst/>
              <a:gdLst>
                <a:gd name="T0" fmla="*/ 0 w 352"/>
                <a:gd name="T1" fmla="*/ 0 h 370"/>
                <a:gd name="T2" fmla="*/ 160 w 352"/>
                <a:gd name="T3" fmla="*/ 370 h 370"/>
                <a:gd name="T4" fmla="*/ 352 w 352"/>
                <a:gd name="T5" fmla="*/ 370 h 370"/>
                <a:gd name="T6" fmla="*/ 192 w 352"/>
                <a:gd name="T7" fmla="*/ 0 h 370"/>
                <a:gd name="T8" fmla="*/ 0 w 352"/>
                <a:gd name="T9" fmla="*/ 0 h 370"/>
              </a:gdLst>
              <a:ahLst/>
              <a:cxnLst>
                <a:cxn ang="0">
                  <a:pos x="T0" y="T1"/>
                </a:cxn>
                <a:cxn ang="0">
                  <a:pos x="T2" y="T3"/>
                </a:cxn>
                <a:cxn ang="0">
                  <a:pos x="T4" y="T5"/>
                </a:cxn>
                <a:cxn ang="0">
                  <a:pos x="T6" y="T7"/>
                </a:cxn>
                <a:cxn ang="0">
                  <a:pos x="T8" y="T9"/>
                </a:cxn>
              </a:cxnLst>
              <a:rect l="0" t="0" r="r" b="b"/>
              <a:pathLst>
                <a:path w="352" h="370">
                  <a:moveTo>
                    <a:pt x="0" y="0"/>
                  </a:moveTo>
                  <a:lnTo>
                    <a:pt x="160" y="370"/>
                  </a:lnTo>
                  <a:lnTo>
                    <a:pt x="352" y="370"/>
                  </a:lnTo>
                  <a:lnTo>
                    <a:pt x="192" y="0"/>
                  </a:lnTo>
                  <a:lnTo>
                    <a:pt x="0" y="0"/>
                  </a:lnTo>
                  <a:close/>
                </a:path>
              </a:pathLst>
            </a:custGeom>
            <a:blipFill>
              <a:blip r:embed="rId5" cstate="print"/>
              <a:stretch>
                <a:fillRect/>
              </a:stretch>
            </a:blipFill>
            <a:ln>
              <a:solidFill>
                <a:srgbClr val="FFFFFF">
                  <a:alpha val="69804"/>
                </a:srgbClr>
              </a:solidFill>
            </a:ln>
          </p:spPr>
          <p:txBody>
            <a:bodyPr vert="horz" wrap="square" lIns="91440" tIns="45720" rIns="91440" bIns="45720" numCol="1" anchor="t" anchorCtr="0" compatLnSpc="1"/>
            <a:lstStyle/>
            <a:p>
              <a:endParaRPr lang="en-AU">
                <a:solidFill>
                  <a:schemeClr val="bg1"/>
                </a:solidFill>
                <a:cs typeface="+mn-ea"/>
                <a:sym typeface="+mn-lt"/>
              </a:endParaRPr>
            </a:p>
          </p:txBody>
        </p:sp>
        <p:sp>
          <p:nvSpPr>
            <p:cNvPr id="57" name="Freeform 11"/>
            <p:cNvSpPr/>
            <p:nvPr/>
          </p:nvSpPr>
          <p:spPr bwMode="auto">
            <a:xfrm>
              <a:off x="3507696" y="3632200"/>
              <a:ext cx="558800" cy="587375"/>
            </a:xfrm>
            <a:custGeom>
              <a:avLst/>
              <a:gdLst>
                <a:gd name="T0" fmla="*/ 0 w 352"/>
                <a:gd name="T1" fmla="*/ 0 h 370"/>
                <a:gd name="T2" fmla="*/ 160 w 352"/>
                <a:gd name="T3" fmla="*/ 370 h 370"/>
                <a:gd name="T4" fmla="*/ 352 w 352"/>
                <a:gd name="T5" fmla="*/ 370 h 370"/>
                <a:gd name="T6" fmla="*/ 192 w 352"/>
                <a:gd name="T7" fmla="*/ 0 h 370"/>
                <a:gd name="T8" fmla="*/ 0 w 352"/>
                <a:gd name="T9" fmla="*/ 0 h 370"/>
              </a:gdLst>
              <a:ahLst/>
              <a:cxnLst>
                <a:cxn ang="0">
                  <a:pos x="T0" y="T1"/>
                </a:cxn>
                <a:cxn ang="0">
                  <a:pos x="T2" y="T3"/>
                </a:cxn>
                <a:cxn ang="0">
                  <a:pos x="T4" y="T5"/>
                </a:cxn>
                <a:cxn ang="0">
                  <a:pos x="T6" y="T7"/>
                </a:cxn>
                <a:cxn ang="0">
                  <a:pos x="T8" y="T9"/>
                </a:cxn>
              </a:cxnLst>
              <a:rect l="0" t="0" r="r" b="b"/>
              <a:pathLst>
                <a:path w="352" h="370">
                  <a:moveTo>
                    <a:pt x="0" y="0"/>
                  </a:moveTo>
                  <a:lnTo>
                    <a:pt x="160" y="370"/>
                  </a:lnTo>
                  <a:lnTo>
                    <a:pt x="352" y="370"/>
                  </a:lnTo>
                  <a:lnTo>
                    <a:pt x="192" y="0"/>
                  </a:lnTo>
                  <a:lnTo>
                    <a:pt x="0" y="0"/>
                  </a:lnTo>
                  <a:close/>
                </a:path>
              </a:pathLst>
            </a:custGeom>
            <a:blipFill>
              <a:blip r:embed="rId5" cstate="print"/>
              <a:stretch>
                <a:fillRect/>
              </a:stretch>
            </a:blipFill>
            <a:ln>
              <a:solidFill>
                <a:srgbClr val="FFFFFF">
                  <a:alpha val="69804"/>
                </a:srgbClr>
              </a:solidFill>
            </a:ln>
          </p:spPr>
          <p:txBody>
            <a:bodyPr vert="horz" wrap="square" lIns="91440" tIns="45720" rIns="91440" bIns="45720" numCol="1" anchor="t" anchorCtr="0" compatLnSpc="1"/>
            <a:lstStyle/>
            <a:p>
              <a:endParaRPr lang="en-AU">
                <a:solidFill>
                  <a:schemeClr val="bg1"/>
                </a:solidFill>
                <a:cs typeface="+mn-ea"/>
                <a:sym typeface="+mn-lt"/>
              </a:endParaRPr>
            </a:p>
          </p:txBody>
        </p:sp>
        <p:sp>
          <p:nvSpPr>
            <p:cNvPr id="58" name="Freeform 5"/>
            <p:cNvSpPr/>
            <p:nvPr/>
          </p:nvSpPr>
          <p:spPr bwMode="auto">
            <a:xfrm>
              <a:off x="4351565" y="3263900"/>
              <a:ext cx="638175" cy="774700"/>
            </a:xfrm>
            <a:custGeom>
              <a:avLst/>
              <a:gdLst>
                <a:gd name="T0" fmla="*/ 210 w 402"/>
                <a:gd name="T1" fmla="*/ 0 h 488"/>
                <a:gd name="T2" fmla="*/ 0 w 402"/>
                <a:gd name="T3" fmla="*/ 488 h 488"/>
                <a:gd name="T4" fmla="*/ 194 w 402"/>
                <a:gd name="T5" fmla="*/ 488 h 488"/>
                <a:gd name="T6" fmla="*/ 402 w 402"/>
                <a:gd name="T7" fmla="*/ 0 h 488"/>
                <a:gd name="T8" fmla="*/ 210 w 402"/>
                <a:gd name="T9" fmla="*/ 0 h 488"/>
              </a:gdLst>
              <a:ahLst/>
              <a:cxnLst>
                <a:cxn ang="0">
                  <a:pos x="T0" y="T1"/>
                </a:cxn>
                <a:cxn ang="0">
                  <a:pos x="T2" y="T3"/>
                </a:cxn>
                <a:cxn ang="0">
                  <a:pos x="T4" y="T5"/>
                </a:cxn>
                <a:cxn ang="0">
                  <a:pos x="T6" y="T7"/>
                </a:cxn>
                <a:cxn ang="0">
                  <a:pos x="T8" y="T9"/>
                </a:cxn>
              </a:cxnLst>
              <a:rect l="0" t="0" r="r" b="b"/>
              <a:pathLst>
                <a:path w="402" h="488">
                  <a:moveTo>
                    <a:pt x="210" y="0"/>
                  </a:moveTo>
                  <a:lnTo>
                    <a:pt x="0" y="488"/>
                  </a:lnTo>
                  <a:lnTo>
                    <a:pt x="194" y="488"/>
                  </a:lnTo>
                  <a:lnTo>
                    <a:pt x="402" y="0"/>
                  </a:lnTo>
                  <a:lnTo>
                    <a:pt x="210" y="0"/>
                  </a:lnTo>
                  <a:close/>
                </a:path>
              </a:pathLst>
            </a:custGeom>
            <a:blipFill>
              <a:blip r:embed="rId6" cstate="print"/>
              <a:stretch>
                <a:fillRect/>
              </a:stretch>
            </a:blipFill>
            <a:ln>
              <a:solidFill>
                <a:srgbClr val="FFFFFF">
                  <a:alpha val="60000"/>
                </a:srgbClr>
              </a:solidFill>
            </a:ln>
          </p:spPr>
          <p:txBody>
            <a:bodyPr vert="horz" wrap="square" lIns="91440" tIns="45720" rIns="91440" bIns="45720" numCol="1" anchor="t" anchorCtr="0" compatLnSpc="1"/>
            <a:lstStyle/>
            <a:p>
              <a:endParaRPr lang="en-AU">
                <a:solidFill>
                  <a:schemeClr val="bg1"/>
                </a:solidFill>
                <a:cs typeface="+mn-ea"/>
                <a:sym typeface="+mn-lt"/>
              </a:endParaRPr>
            </a:p>
          </p:txBody>
        </p:sp>
        <p:sp>
          <p:nvSpPr>
            <p:cNvPr id="59" name="Freeform 6"/>
            <p:cNvSpPr/>
            <p:nvPr/>
          </p:nvSpPr>
          <p:spPr bwMode="auto">
            <a:xfrm>
              <a:off x="3761696" y="3448050"/>
              <a:ext cx="638175" cy="771525"/>
            </a:xfrm>
            <a:custGeom>
              <a:avLst/>
              <a:gdLst>
                <a:gd name="T0" fmla="*/ 208 w 402"/>
                <a:gd name="T1" fmla="*/ 0 h 486"/>
                <a:gd name="T2" fmla="*/ 0 w 402"/>
                <a:gd name="T3" fmla="*/ 486 h 486"/>
                <a:gd name="T4" fmla="*/ 192 w 402"/>
                <a:gd name="T5" fmla="*/ 486 h 486"/>
                <a:gd name="T6" fmla="*/ 402 w 402"/>
                <a:gd name="T7" fmla="*/ 0 h 486"/>
                <a:gd name="T8" fmla="*/ 208 w 402"/>
                <a:gd name="T9" fmla="*/ 0 h 486"/>
              </a:gdLst>
              <a:ahLst/>
              <a:cxnLst>
                <a:cxn ang="0">
                  <a:pos x="T0" y="T1"/>
                </a:cxn>
                <a:cxn ang="0">
                  <a:pos x="T2" y="T3"/>
                </a:cxn>
                <a:cxn ang="0">
                  <a:pos x="T4" y="T5"/>
                </a:cxn>
                <a:cxn ang="0">
                  <a:pos x="T6" y="T7"/>
                </a:cxn>
                <a:cxn ang="0">
                  <a:pos x="T8" y="T9"/>
                </a:cxn>
              </a:cxnLst>
              <a:rect l="0" t="0" r="r" b="b"/>
              <a:pathLst>
                <a:path w="402" h="486">
                  <a:moveTo>
                    <a:pt x="208" y="0"/>
                  </a:moveTo>
                  <a:lnTo>
                    <a:pt x="0" y="486"/>
                  </a:lnTo>
                  <a:lnTo>
                    <a:pt x="192" y="486"/>
                  </a:lnTo>
                  <a:lnTo>
                    <a:pt x="402" y="0"/>
                  </a:lnTo>
                  <a:lnTo>
                    <a:pt x="208" y="0"/>
                  </a:lnTo>
                  <a:close/>
                </a:path>
              </a:pathLst>
            </a:custGeom>
            <a:blipFill>
              <a:blip r:embed="rId7" cstate="print"/>
              <a:stretch>
                <a:fillRect/>
              </a:stretch>
            </a:blipFill>
            <a:ln>
              <a:solidFill>
                <a:srgbClr val="FFFFFF">
                  <a:alpha val="60000"/>
                </a:srgbClr>
              </a:solidFill>
            </a:ln>
          </p:spPr>
          <p:txBody>
            <a:bodyPr vert="horz" wrap="square" lIns="91440" tIns="45720" rIns="91440" bIns="45720" numCol="1" anchor="t" anchorCtr="0" compatLnSpc="1"/>
            <a:lstStyle/>
            <a:p>
              <a:endParaRPr lang="en-AU">
                <a:solidFill>
                  <a:schemeClr val="bg1"/>
                </a:solidFill>
                <a:cs typeface="+mn-ea"/>
                <a:sym typeface="+mn-lt"/>
              </a:endParaRPr>
            </a:p>
          </p:txBody>
        </p:sp>
        <p:sp>
          <p:nvSpPr>
            <p:cNvPr id="60" name="Freeform 7"/>
            <p:cNvSpPr/>
            <p:nvPr/>
          </p:nvSpPr>
          <p:spPr bwMode="auto">
            <a:xfrm>
              <a:off x="3180217" y="3632200"/>
              <a:ext cx="638175" cy="771525"/>
            </a:xfrm>
            <a:custGeom>
              <a:avLst/>
              <a:gdLst>
                <a:gd name="T0" fmla="*/ 210 w 402"/>
                <a:gd name="T1" fmla="*/ 0 h 486"/>
                <a:gd name="T2" fmla="*/ 0 w 402"/>
                <a:gd name="T3" fmla="*/ 486 h 486"/>
                <a:gd name="T4" fmla="*/ 192 w 402"/>
                <a:gd name="T5" fmla="*/ 486 h 486"/>
                <a:gd name="T6" fmla="*/ 402 w 402"/>
                <a:gd name="T7" fmla="*/ 0 h 486"/>
                <a:gd name="T8" fmla="*/ 210 w 402"/>
                <a:gd name="T9" fmla="*/ 0 h 486"/>
              </a:gdLst>
              <a:ahLst/>
              <a:cxnLst>
                <a:cxn ang="0">
                  <a:pos x="T0" y="T1"/>
                </a:cxn>
                <a:cxn ang="0">
                  <a:pos x="T2" y="T3"/>
                </a:cxn>
                <a:cxn ang="0">
                  <a:pos x="T4" y="T5"/>
                </a:cxn>
                <a:cxn ang="0">
                  <a:pos x="T6" y="T7"/>
                </a:cxn>
                <a:cxn ang="0">
                  <a:pos x="T8" y="T9"/>
                </a:cxn>
              </a:cxnLst>
              <a:rect l="0" t="0" r="r" b="b"/>
              <a:pathLst>
                <a:path w="402" h="486">
                  <a:moveTo>
                    <a:pt x="210" y="0"/>
                  </a:moveTo>
                  <a:lnTo>
                    <a:pt x="0" y="486"/>
                  </a:lnTo>
                  <a:lnTo>
                    <a:pt x="192" y="486"/>
                  </a:lnTo>
                  <a:lnTo>
                    <a:pt x="402" y="0"/>
                  </a:lnTo>
                  <a:lnTo>
                    <a:pt x="210" y="0"/>
                  </a:lnTo>
                  <a:close/>
                </a:path>
              </a:pathLst>
            </a:custGeom>
            <a:blipFill>
              <a:blip r:embed="rId7" cstate="print"/>
              <a:stretch>
                <a:fillRect/>
              </a:stretch>
            </a:blipFill>
            <a:ln>
              <a:solidFill>
                <a:srgbClr val="FFFFFF">
                  <a:alpha val="60000"/>
                </a:srgbClr>
              </a:solidFill>
            </a:ln>
          </p:spPr>
          <p:txBody>
            <a:bodyPr vert="horz" wrap="square" lIns="91440" tIns="45720" rIns="91440" bIns="45720" numCol="1" anchor="t" anchorCtr="0" compatLnSpc="1"/>
            <a:lstStyle/>
            <a:p>
              <a:endParaRPr lang="en-AU">
                <a:solidFill>
                  <a:schemeClr val="bg1"/>
                </a:solidFill>
                <a:cs typeface="+mn-ea"/>
                <a:sym typeface="+mn-lt"/>
              </a:endParaRPr>
            </a:p>
          </p:txBody>
        </p:sp>
        <p:sp>
          <p:nvSpPr>
            <p:cNvPr id="61" name="Freeform 8"/>
            <p:cNvSpPr/>
            <p:nvPr/>
          </p:nvSpPr>
          <p:spPr bwMode="auto">
            <a:xfrm>
              <a:off x="4940187" y="2692400"/>
              <a:ext cx="809625" cy="1155700"/>
            </a:xfrm>
            <a:custGeom>
              <a:avLst/>
              <a:gdLst>
                <a:gd name="T0" fmla="*/ 510 w 510"/>
                <a:gd name="T1" fmla="*/ 216 h 728"/>
                <a:gd name="T2" fmla="*/ 414 w 510"/>
                <a:gd name="T3" fmla="*/ 0 h 728"/>
                <a:gd name="T4" fmla="*/ 130 w 510"/>
                <a:gd name="T5" fmla="*/ 216 h 728"/>
                <a:gd name="T6" fmla="*/ 224 w 510"/>
                <a:gd name="T7" fmla="*/ 216 h 728"/>
                <a:gd name="T8" fmla="*/ 0 w 510"/>
                <a:gd name="T9" fmla="*/ 728 h 728"/>
                <a:gd name="T10" fmla="*/ 192 w 510"/>
                <a:gd name="T11" fmla="*/ 728 h 728"/>
                <a:gd name="T12" fmla="*/ 416 w 510"/>
                <a:gd name="T13" fmla="*/ 216 h 728"/>
                <a:gd name="T14" fmla="*/ 510 w 510"/>
                <a:gd name="T15" fmla="*/ 216 h 7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0" h="728">
                  <a:moveTo>
                    <a:pt x="510" y="216"/>
                  </a:moveTo>
                  <a:lnTo>
                    <a:pt x="414" y="0"/>
                  </a:lnTo>
                  <a:lnTo>
                    <a:pt x="130" y="216"/>
                  </a:lnTo>
                  <a:lnTo>
                    <a:pt x="224" y="216"/>
                  </a:lnTo>
                  <a:lnTo>
                    <a:pt x="0" y="728"/>
                  </a:lnTo>
                  <a:lnTo>
                    <a:pt x="192" y="728"/>
                  </a:lnTo>
                  <a:lnTo>
                    <a:pt x="416" y="216"/>
                  </a:lnTo>
                  <a:lnTo>
                    <a:pt x="510" y="216"/>
                  </a:lnTo>
                  <a:close/>
                </a:path>
              </a:pathLst>
            </a:custGeom>
            <a:blipFill>
              <a:blip r:embed="rId8" cstate="print"/>
              <a:stretch>
                <a:fillRect/>
              </a:stretch>
            </a:blipFill>
            <a:ln>
              <a:solidFill>
                <a:srgbClr val="FFFFFF">
                  <a:alpha val="60000"/>
                </a:srgbClr>
              </a:solidFill>
            </a:ln>
          </p:spPr>
          <p:txBody>
            <a:bodyPr vert="horz" wrap="square" lIns="91440" tIns="45720" rIns="91440" bIns="45720" numCol="1" anchor="t" anchorCtr="0" compatLnSpc="1"/>
            <a:lstStyle/>
            <a:p>
              <a:endParaRPr lang="en-AU">
                <a:solidFill>
                  <a:schemeClr val="bg1"/>
                </a:solidFill>
                <a:cs typeface="+mn-ea"/>
                <a:sym typeface="+mn-lt"/>
              </a:endParaRPr>
            </a:p>
          </p:txBody>
        </p:sp>
      </p:grpSp>
      <p:sp>
        <p:nvSpPr>
          <p:cNvPr id="62" name="TextBox 14"/>
          <p:cNvSpPr txBox="1"/>
          <p:nvPr/>
        </p:nvSpPr>
        <p:spPr>
          <a:xfrm>
            <a:off x="601589" y="4514460"/>
            <a:ext cx="2796038" cy="738664"/>
          </a:xfrm>
          <a:prstGeom prst="rect">
            <a:avLst/>
          </a:prstGeom>
          <a:noFill/>
        </p:spPr>
        <p:txBody>
          <a:bodyPr wrap="square" rtlCol="0">
            <a:spAutoFit/>
          </a:bodyPr>
          <a:lstStyle/>
          <a:p>
            <a:pPr algn="r"/>
            <a:r>
              <a:rPr lang="zh-CN" altLang="en-US" sz="1400" dirty="0">
                <a:solidFill>
                  <a:schemeClr val="bg1"/>
                </a:solidFill>
                <a:cs typeface="+mn-ea"/>
                <a:sym typeface="+mn-lt"/>
              </a:rPr>
              <a:t>单击此处编辑您要的内容，建议您在展示时采用微软雅黑字体单击使用微软雅黑</a:t>
            </a:r>
            <a:endParaRPr lang="en-US" sz="1400" dirty="0">
              <a:solidFill>
                <a:schemeClr val="bg1"/>
              </a:solidFill>
              <a:cs typeface="+mn-ea"/>
              <a:sym typeface="+mn-lt"/>
            </a:endParaRPr>
          </a:p>
        </p:txBody>
      </p:sp>
      <p:sp>
        <p:nvSpPr>
          <p:cNvPr id="63" name="TextBox 15"/>
          <p:cNvSpPr txBox="1"/>
          <p:nvPr/>
        </p:nvSpPr>
        <p:spPr>
          <a:xfrm>
            <a:off x="601589" y="4175906"/>
            <a:ext cx="2796037" cy="338554"/>
          </a:xfrm>
          <a:prstGeom prst="rect">
            <a:avLst/>
          </a:prstGeom>
          <a:noFill/>
        </p:spPr>
        <p:txBody>
          <a:bodyPr wrap="none" rtlCol="0">
            <a:noAutofit/>
          </a:bodyPr>
          <a:lstStyle/>
          <a:p>
            <a:pPr algn="r"/>
            <a:r>
              <a:rPr lang="zh-CN" altLang="en-US" sz="1600" b="1" dirty="0">
                <a:solidFill>
                  <a:schemeClr val="accent1"/>
                </a:solidFill>
                <a:cs typeface="+mn-ea"/>
                <a:sym typeface="+mn-lt"/>
              </a:rPr>
              <a:t>点击输入标题</a:t>
            </a:r>
          </a:p>
        </p:txBody>
      </p:sp>
      <p:sp>
        <p:nvSpPr>
          <p:cNvPr id="64" name="TextBox 18"/>
          <p:cNvSpPr txBox="1"/>
          <p:nvPr/>
        </p:nvSpPr>
        <p:spPr>
          <a:xfrm>
            <a:off x="3146606" y="3393111"/>
            <a:ext cx="2796038" cy="738664"/>
          </a:xfrm>
          <a:prstGeom prst="rect">
            <a:avLst/>
          </a:prstGeom>
          <a:noFill/>
        </p:spPr>
        <p:txBody>
          <a:bodyPr wrap="square" rtlCol="0">
            <a:spAutoFit/>
          </a:bodyPr>
          <a:lstStyle/>
          <a:p>
            <a:pPr algn="r"/>
            <a:r>
              <a:rPr lang="zh-CN" altLang="en-US" sz="1400" dirty="0">
                <a:solidFill>
                  <a:schemeClr val="bg1"/>
                </a:solidFill>
                <a:cs typeface="+mn-ea"/>
                <a:sym typeface="+mn-lt"/>
              </a:rPr>
              <a:t>单击此处编辑您要的内容，建议您在展示时采用微软雅黑字体单击使用微软雅黑</a:t>
            </a:r>
            <a:endParaRPr lang="en-US" altLang="zh-CN" sz="1400" dirty="0">
              <a:solidFill>
                <a:schemeClr val="bg1"/>
              </a:solidFill>
              <a:cs typeface="+mn-ea"/>
              <a:sym typeface="+mn-lt"/>
            </a:endParaRPr>
          </a:p>
        </p:txBody>
      </p:sp>
      <p:sp>
        <p:nvSpPr>
          <p:cNvPr id="65" name="TextBox 19"/>
          <p:cNvSpPr txBox="1"/>
          <p:nvPr/>
        </p:nvSpPr>
        <p:spPr>
          <a:xfrm>
            <a:off x="3146606" y="3054557"/>
            <a:ext cx="2796037" cy="338554"/>
          </a:xfrm>
          <a:prstGeom prst="rect">
            <a:avLst/>
          </a:prstGeom>
          <a:noFill/>
        </p:spPr>
        <p:txBody>
          <a:bodyPr wrap="none" rtlCol="0">
            <a:noAutofit/>
          </a:bodyPr>
          <a:lstStyle/>
          <a:p>
            <a:pPr algn="r"/>
            <a:r>
              <a:rPr lang="zh-CN" altLang="en-US" sz="1600" b="1" dirty="0">
                <a:solidFill>
                  <a:schemeClr val="accent1"/>
                </a:solidFill>
                <a:cs typeface="+mn-ea"/>
                <a:sym typeface="+mn-lt"/>
              </a:rPr>
              <a:t>点击输入标题</a:t>
            </a:r>
          </a:p>
        </p:txBody>
      </p:sp>
      <p:sp>
        <p:nvSpPr>
          <p:cNvPr id="66" name="TextBox 20"/>
          <p:cNvSpPr txBox="1"/>
          <p:nvPr/>
        </p:nvSpPr>
        <p:spPr>
          <a:xfrm>
            <a:off x="5128725" y="2370166"/>
            <a:ext cx="2796038" cy="738664"/>
          </a:xfrm>
          <a:prstGeom prst="rect">
            <a:avLst/>
          </a:prstGeom>
          <a:noFill/>
        </p:spPr>
        <p:txBody>
          <a:bodyPr wrap="square" rtlCol="0">
            <a:spAutoFit/>
          </a:bodyPr>
          <a:lstStyle/>
          <a:p>
            <a:pPr algn="r"/>
            <a:r>
              <a:rPr lang="zh-CN" altLang="en-US" sz="1400" dirty="0">
                <a:solidFill>
                  <a:schemeClr val="bg1"/>
                </a:solidFill>
                <a:cs typeface="+mn-ea"/>
                <a:sym typeface="+mn-lt"/>
              </a:rPr>
              <a:t>单击此处编辑您要的内容，建议您在展示时采用微软雅黑字体单击使用微软雅黑</a:t>
            </a:r>
            <a:endParaRPr lang="en-US" altLang="zh-CN" sz="1400" dirty="0">
              <a:solidFill>
                <a:schemeClr val="bg1"/>
              </a:solidFill>
              <a:cs typeface="+mn-ea"/>
              <a:sym typeface="+mn-lt"/>
            </a:endParaRPr>
          </a:p>
        </p:txBody>
      </p:sp>
      <p:sp>
        <p:nvSpPr>
          <p:cNvPr id="67" name="TextBox 21"/>
          <p:cNvSpPr txBox="1"/>
          <p:nvPr/>
        </p:nvSpPr>
        <p:spPr>
          <a:xfrm>
            <a:off x="5128725" y="2031612"/>
            <a:ext cx="2796037" cy="338554"/>
          </a:xfrm>
          <a:prstGeom prst="rect">
            <a:avLst/>
          </a:prstGeom>
          <a:noFill/>
        </p:spPr>
        <p:txBody>
          <a:bodyPr wrap="none" rtlCol="0">
            <a:noAutofit/>
          </a:bodyPr>
          <a:lstStyle/>
          <a:p>
            <a:pPr algn="r"/>
            <a:r>
              <a:rPr lang="zh-CN" altLang="en-US" sz="1600" b="1" dirty="0">
                <a:solidFill>
                  <a:schemeClr val="accent1"/>
                </a:solidFill>
                <a:cs typeface="+mn-ea"/>
                <a:sym typeface="+mn-lt"/>
              </a:rPr>
              <a:t>点击输入标题</a:t>
            </a:r>
          </a:p>
        </p:txBody>
      </p:sp>
      <p:sp>
        <p:nvSpPr>
          <p:cNvPr id="68" name="TextBox 22"/>
          <p:cNvSpPr txBox="1"/>
          <p:nvPr/>
        </p:nvSpPr>
        <p:spPr>
          <a:xfrm>
            <a:off x="8327702" y="1637364"/>
            <a:ext cx="2796038" cy="738664"/>
          </a:xfrm>
          <a:prstGeom prst="rect">
            <a:avLst/>
          </a:prstGeom>
          <a:noFill/>
        </p:spPr>
        <p:txBody>
          <a:bodyPr wrap="square" rtlCol="0">
            <a:spAutoFit/>
          </a:bodyPr>
          <a:lstStyle/>
          <a:p>
            <a:pPr algn="r"/>
            <a:r>
              <a:rPr lang="zh-CN" altLang="en-US" sz="1400" dirty="0">
                <a:solidFill>
                  <a:schemeClr val="bg1"/>
                </a:solidFill>
                <a:cs typeface="+mn-ea"/>
                <a:sym typeface="+mn-lt"/>
              </a:rPr>
              <a:t>单击此处编辑您要的内容，建议您在展示时采用微软雅黑字体单击使用微软雅黑</a:t>
            </a:r>
            <a:endParaRPr lang="en-US" altLang="zh-CN" sz="1400" dirty="0">
              <a:solidFill>
                <a:schemeClr val="bg1"/>
              </a:solidFill>
              <a:cs typeface="+mn-ea"/>
              <a:sym typeface="+mn-lt"/>
            </a:endParaRPr>
          </a:p>
        </p:txBody>
      </p:sp>
      <p:sp>
        <p:nvSpPr>
          <p:cNvPr id="69" name="TextBox 23"/>
          <p:cNvSpPr txBox="1"/>
          <p:nvPr/>
        </p:nvSpPr>
        <p:spPr>
          <a:xfrm>
            <a:off x="8327702" y="1298810"/>
            <a:ext cx="2796037" cy="338554"/>
          </a:xfrm>
          <a:prstGeom prst="rect">
            <a:avLst/>
          </a:prstGeom>
          <a:noFill/>
        </p:spPr>
        <p:txBody>
          <a:bodyPr wrap="none" rtlCol="0">
            <a:noAutofit/>
          </a:bodyPr>
          <a:lstStyle/>
          <a:p>
            <a:pPr algn="r"/>
            <a:r>
              <a:rPr lang="zh-CN" altLang="en-US" sz="1600" b="1" dirty="0">
                <a:solidFill>
                  <a:schemeClr val="accent1"/>
                </a:solidFill>
                <a:cs typeface="+mn-ea"/>
                <a:sym typeface="+mn-lt"/>
              </a:rPr>
              <a:t>点击输入标题</a:t>
            </a:r>
          </a:p>
        </p:txBody>
      </p:sp>
      <p:grpSp>
        <p:nvGrpSpPr>
          <p:cNvPr id="70" name="Group 24"/>
          <p:cNvGrpSpPr/>
          <p:nvPr/>
        </p:nvGrpSpPr>
        <p:grpSpPr>
          <a:xfrm>
            <a:off x="9166559" y="4604113"/>
            <a:ext cx="2448973" cy="1522528"/>
            <a:chOff x="9069035" y="1455058"/>
            <a:chExt cx="2448973" cy="1522528"/>
          </a:xfrm>
        </p:grpSpPr>
        <p:sp>
          <p:nvSpPr>
            <p:cNvPr id="71" name="TextBox 25"/>
            <p:cNvSpPr txBox="1"/>
            <p:nvPr/>
          </p:nvSpPr>
          <p:spPr>
            <a:xfrm>
              <a:off x="9069036" y="1455058"/>
              <a:ext cx="1875982" cy="769441"/>
            </a:xfrm>
            <a:prstGeom prst="rect">
              <a:avLst/>
            </a:prstGeom>
            <a:noFill/>
          </p:spPr>
          <p:txBody>
            <a:bodyPr wrap="square" rtlCol="0">
              <a:spAutoFit/>
            </a:bodyPr>
            <a:lstStyle/>
            <a:p>
              <a:r>
                <a:rPr lang="id-ID" sz="4400" b="1" dirty="0">
                  <a:solidFill>
                    <a:schemeClr val="bg1"/>
                  </a:solidFill>
                  <a:cs typeface="+mn-ea"/>
                  <a:sym typeface="+mn-lt"/>
                </a:rPr>
                <a:t>4 K</a:t>
              </a:r>
              <a:endParaRPr lang="en-US" sz="4400" b="1" dirty="0">
                <a:solidFill>
                  <a:schemeClr val="bg1"/>
                </a:solidFill>
                <a:cs typeface="+mn-ea"/>
                <a:sym typeface="+mn-lt"/>
              </a:endParaRPr>
            </a:p>
          </p:txBody>
        </p:sp>
        <p:sp>
          <p:nvSpPr>
            <p:cNvPr id="72" name="TextBox 26"/>
            <p:cNvSpPr txBox="1"/>
            <p:nvPr/>
          </p:nvSpPr>
          <p:spPr>
            <a:xfrm>
              <a:off x="9069035" y="2146589"/>
              <a:ext cx="2448973" cy="830997"/>
            </a:xfrm>
            <a:prstGeom prst="rect">
              <a:avLst/>
            </a:prstGeom>
            <a:noFill/>
          </p:spPr>
          <p:txBody>
            <a:bodyPr wrap="square" rtlCol="0">
              <a:spAutoFit/>
            </a:bodyPr>
            <a:lstStyle/>
            <a:p>
              <a:r>
                <a:rPr lang="zh-CN" altLang="en-US" sz="1600" dirty="0">
                  <a:solidFill>
                    <a:schemeClr val="bg1"/>
                  </a:solidFill>
                  <a:cs typeface="+mn-ea"/>
                  <a:sym typeface="+mn-lt"/>
                </a:rPr>
                <a:t>单击编辑您要的内容，建议您在展示时采用微软雅黑字体单击使用微软雅黑</a:t>
              </a:r>
              <a:endParaRPr lang="en-US" altLang="zh-CN" sz="1600" dirty="0">
                <a:solidFill>
                  <a:schemeClr val="bg1"/>
                </a:solidFill>
                <a:cs typeface="+mn-ea"/>
                <a:sym typeface="+mn-lt"/>
              </a:endParaRPr>
            </a:p>
          </p:txBody>
        </p:sp>
      </p:grpSp>
      <p:sp>
        <p:nvSpPr>
          <p:cNvPr id="27"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28" name="文本框 27"/>
          <p:cNvSpPr txBox="1"/>
          <p:nvPr/>
        </p:nvSpPr>
        <p:spPr>
          <a:xfrm>
            <a:off x="892436" y="199892"/>
            <a:ext cx="2654300" cy="535531"/>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选题背景及意义</a:t>
            </a:r>
          </a:p>
        </p:txBody>
      </p:sp>
      <p:grpSp>
        <p:nvGrpSpPr>
          <p:cNvPr id="32" name="组合 31"/>
          <p:cNvGrpSpPr/>
          <p:nvPr>
            <p:custDataLst>
              <p:tags r:id="rId2"/>
            </p:custDataLst>
          </p:nvPr>
        </p:nvGrpSpPr>
        <p:grpSpPr>
          <a:xfrm>
            <a:off x="319026" y="372249"/>
            <a:ext cx="407472" cy="407472"/>
            <a:chOff x="-1828799" y="-88608"/>
            <a:chExt cx="754743" cy="754743"/>
          </a:xfrm>
        </p:grpSpPr>
        <p:sp>
          <p:nvSpPr>
            <p:cNvPr id="33" name="椭圆 32"/>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椭圆 33"/>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l="-1000" r="-1000"/>
          </a:stretch>
        </a:blipFill>
        <a:effectLst/>
      </p:bgPr>
    </p:bg>
    <p:spTree>
      <p:nvGrpSpPr>
        <p:cNvPr id="1" name=""/>
        <p:cNvGrpSpPr/>
        <p:nvPr/>
      </p:nvGrpSpPr>
      <p:grpSpPr>
        <a:xfrm>
          <a:off x="0" y="0"/>
          <a:ext cx="0" cy="0"/>
          <a:chOff x="0" y="0"/>
          <a:chExt cx="0" cy="0"/>
        </a:xfrm>
      </p:grpSpPr>
      <p:sp>
        <p:nvSpPr>
          <p:cNvPr id="7" name="文本框 6"/>
          <p:cNvSpPr txBox="1"/>
          <p:nvPr/>
        </p:nvSpPr>
        <p:spPr>
          <a:xfrm>
            <a:off x="4509099" y="3152995"/>
            <a:ext cx="3193092" cy="632224"/>
          </a:xfrm>
          <a:prstGeom prst="rect">
            <a:avLst/>
          </a:prstGeom>
          <a:noFill/>
        </p:spPr>
        <p:txBody>
          <a:bodyPr wrap="square" rtlCol="0">
            <a:spAutoFit/>
          </a:bodyPr>
          <a:lstStyle/>
          <a:p>
            <a:pPr algn="ctr">
              <a:lnSpc>
                <a:spcPct val="120000"/>
              </a:lnSpc>
            </a:pPr>
            <a:r>
              <a:rPr lang="zh-CN" altLang="en-US" sz="3200" b="1">
                <a:solidFill>
                  <a:schemeClr val="bg1"/>
                </a:solidFill>
                <a:cs typeface="+mn-ea"/>
                <a:sym typeface="+mn-lt"/>
              </a:rPr>
              <a:t>研究文献综述</a:t>
            </a:r>
            <a:endParaRPr lang="zh-CN" altLang="en-US" sz="3200" b="1" dirty="0">
              <a:solidFill>
                <a:schemeClr val="bg1"/>
              </a:solidFill>
              <a:cs typeface="+mn-ea"/>
              <a:sym typeface="+mn-lt"/>
            </a:endParaRPr>
          </a:p>
        </p:txBody>
      </p:sp>
      <p:sp>
        <p:nvSpPr>
          <p:cNvPr id="8" name="矩形 7"/>
          <p:cNvSpPr/>
          <p:nvPr/>
        </p:nvSpPr>
        <p:spPr>
          <a:xfrm>
            <a:off x="4331325" y="3728069"/>
            <a:ext cx="3548641" cy="585417"/>
          </a:xfrm>
          <a:prstGeom prst="rect">
            <a:avLst/>
          </a:prstGeom>
        </p:spPr>
        <p:txBody>
          <a:bodyPr wrap="square">
            <a:spAutoFit/>
          </a:bodyPr>
          <a:lstStyle/>
          <a:p>
            <a:pPr algn="ctr">
              <a:lnSpc>
                <a:spcPct val="120000"/>
              </a:lnSpc>
            </a:pPr>
            <a:r>
              <a:rPr lang="en-US" altLang="zh-CN" sz="1400">
                <a:solidFill>
                  <a:schemeClr val="bg1"/>
                </a:solidFill>
                <a:cs typeface="+mn-ea"/>
                <a:sym typeface="+mn-lt"/>
              </a:rPr>
              <a:t>Lorem ipsum dolor sit </a:t>
            </a:r>
            <a:r>
              <a:rPr lang="en-US" altLang="zh-CN" sz="1400" err="1">
                <a:solidFill>
                  <a:schemeClr val="bg1"/>
                </a:solidFill>
                <a:cs typeface="+mn-ea"/>
                <a:sym typeface="+mn-lt"/>
              </a:rPr>
              <a:t>amet</a:t>
            </a:r>
            <a:r>
              <a:rPr lang="en-US" altLang="zh-CN" sz="1400">
                <a:solidFill>
                  <a:schemeClr val="bg1"/>
                </a:solidFill>
                <a:cs typeface="+mn-ea"/>
                <a:sym typeface="+mn-lt"/>
              </a:rPr>
              <a:t>, </a:t>
            </a:r>
            <a:r>
              <a:rPr lang="en-US" altLang="zh-CN" sz="1400" err="1">
                <a:solidFill>
                  <a:schemeClr val="bg1"/>
                </a:solidFill>
                <a:cs typeface="+mn-ea"/>
                <a:sym typeface="+mn-lt"/>
              </a:rPr>
              <a:t>consectetur</a:t>
            </a:r>
            <a:r>
              <a:rPr lang="en-US" altLang="zh-CN" sz="1400">
                <a:solidFill>
                  <a:schemeClr val="bg1"/>
                </a:solidFill>
                <a:cs typeface="+mn-ea"/>
                <a:sym typeface="+mn-lt"/>
              </a:rPr>
              <a:t> </a:t>
            </a:r>
            <a:r>
              <a:rPr lang="en-US" altLang="zh-CN" sz="1400" err="1">
                <a:solidFill>
                  <a:schemeClr val="bg1"/>
                </a:solidFill>
                <a:cs typeface="+mn-ea"/>
                <a:sym typeface="+mn-lt"/>
              </a:rPr>
              <a:t>adipisicing</a:t>
            </a:r>
            <a:r>
              <a:rPr lang="en-US" altLang="zh-CN" sz="1400">
                <a:solidFill>
                  <a:schemeClr val="bg1"/>
                </a:solidFill>
                <a:cs typeface="+mn-ea"/>
                <a:sym typeface="+mn-lt"/>
              </a:rPr>
              <a:t> </a:t>
            </a:r>
            <a:r>
              <a:rPr lang="en-US" altLang="zh-CN" sz="1400" err="1">
                <a:solidFill>
                  <a:schemeClr val="bg1"/>
                </a:solidFill>
                <a:cs typeface="+mn-ea"/>
                <a:sym typeface="+mn-lt"/>
              </a:rPr>
              <a:t>elit</a:t>
            </a:r>
            <a:r>
              <a:rPr lang="en-US" altLang="zh-CN" sz="1400">
                <a:solidFill>
                  <a:schemeClr val="bg1"/>
                </a:solidFill>
                <a:cs typeface="+mn-ea"/>
                <a:sym typeface="+mn-lt"/>
              </a:rPr>
              <a:t>, </a:t>
            </a:r>
            <a:r>
              <a:rPr lang="en-US" altLang="zh-CN" sz="1400" err="1">
                <a:solidFill>
                  <a:schemeClr val="bg1"/>
                </a:solidFill>
                <a:cs typeface="+mn-ea"/>
                <a:sym typeface="+mn-lt"/>
              </a:rPr>
              <a:t>sed</a:t>
            </a:r>
            <a:r>
              <a:rPr lang="en-US" altLang="zh-CN" sz="1400">
                <a:solidFill>
                  <a:schemeClr val="bg1"/>
                </a:solidFill>
                <a:cs typeface="+mn-ea"/>
                <a:sym typeface="+mn-lt"/>
              </a:rPr>
              <a:t> do eiusmod</a:t>
            </a:r>
            <a:endParaRPr lang="zh-CN" altLang="en-US" sz="1400">
              <a:solidFill>
                <a:schemeClr val="bg1"/>
              </a:solidFill>
              <a:cs typeface="+mn-ea"/>
              <a:sym typeface="+mn-lt"/>
            </a:endParaRPr>
          </a:p>
        </p:txBody>
      </p:sp>
      <p:sp>
        <p:nvSpPr>
          <p:cNvPr id="9" name="文本框 8"/>
          <p:cNvSpPr txBox="1"/>
          <p:nvPr/>
        </p:nvSpPr>
        <p:spPr>
          <a:xfrm>
            <a:off x="5039745" y="2119343"/>
            <a:ext cx="2112510" cy="1167756"/>
          </a:xfrm>
          <a:prstGeom prst="rect">
            <a:avLst/>
          </a:prstGeom>
          <a:noFill/>
        </p:spPr>
        <p:txBody>
          <a:bodyPr wrap="square" rtlCol="0">
            <a:spAutoFit/>
          </a:bodyPr>
          <a:lstStyle/>
          <a:p>
            <a:pPr algn="ctr">
              <a:lnSpc>
                <a:spcPct val="130000"/>
              </a:lnSpc>
            </a:pPr>
            <a:r>
              <a:rPr lang="en-US" altLang="zh-CN" sz="6000" b="1">
                <a:solidFill>
                  <a:schemeClr val="bg1"/>
                </a:solidFill>
                <a:latin typeface="Arial" panose="020B0604020202020204" pitchFamily="34" charset="0"/>
                <a:ea typeface="微软雅黑" panose="020B0503020204020204" pitchFamily="34" charset="-122"/>
              </a:rPr>
              <a:t>02</a:t>
            </a:r>
            <a:endParaRPr lang="zh-CN" altLang="en-US" sz="6000" b="1" dirty="0">
              <a:solidFill>
                <a:schemeClr val="bg1"/>
              </a:solidFill>
              <a:latin typeface="Arial" panose="020B0604020202020204" pitchFamily="34" charset="0"/>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
          <p:cNvSpPr/>
          <p:nvPr/>
        </p:nvSpPr>
        <p:spPr>
          <a:xfrm>
            <a:off x="2228635" y="3464026"/>
            <a:ext cx="2483269" cy="2483269"/>
          </a:xfrm>
          <a:prstGeom prst="leftCircularArrow">
            <a:avLst>
              <a:gd name="adj1" fmla="val 2872"/>
              <a:gd name="adj2" fmla="val 351158"/>
              <a:gd name="adj3" fmla="val 2126668"/>
              <a:gd name="adj4" fmla="val 9024489"/>
              <a:gd name="adj5" fmla="val 3351"/>
            </a:avLst>
          </a:prstGeom>
          <a:solidFill>
            <a:schemeClr val="accent1"/>
          </a:solidFill>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pPr>
              <a:lnSpc>
                <a:spcPct val="120000"/>
              </a:lnSpc>
            </a:pPr>
            <a:endParaRPr lang="zh-CN" altLang="en-US">
              <a:solidFill>
                <a:schemeClr val="bg1"/>
              </a:solidFill>
              <a:cs typeface="+mn-ea"/>
              <a:sym typeface="+mn-lt"/>
            </a:endParaRPr>
          </a:p>
        </p:txBody>
      </p:sp>
      <p:sp>
        <p:nvSpPr>
          <p:cNvPr id="3" name="Freeform 3"/>
          <p:cNvSpPr/>
          <p:nvPr/>
        </p:nvSpPr>
        <p:spPr>
          <a:xfrm>
            <a:off x="1085807" y="3082398"/>
            <a:ext cx="2038132" cy="168103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noFill/>
          <a:ln>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1440" tIns="66227" rIns="66227" bIns="91440" numCol="1" spcCol="1270" anchor="t" anchorCtr="0">
            <a:noAutofit/>
          </a:bodyPr>
          <a:lstStyle/>
          <a:p>
            <a:pPr marL="228600" lvl="1" indent="-228600" algn="l" defTabSz="977900">
              <a:lnSpc>
                <a:spcPct val="120000"/>
              </a:lnSpc>
              <a:spcBef>
                <a:spcPct val="0"/>
              </a:spcBef>
              <a:spcAft>
                <a:spcPct val="0"/>
              </a:spcAft>
              <a:buFont typeface="+mj-lt"/>
              <a:buAutoNum type="arabicPeriod"/>
            </a:pPr>
            <a:endParaRPr lang="en-US" kern="1200" dirty="0">
              <a:solidFill>
                <a:schemeClr val="bg1"/>
              </a:solidFill>
              <a:cs typeface="+mn-ea"/>
              <a:sym typeface="+mn-lt"/>
            </a:endParaRPr>
          </a:p>
        </p:txBody>
      </p:sp>
      <p:sp>
        <p:nvSpPr>
          <p:cNvPr id="4" name="Freeform 4"/>
          <p:cNvSpPr/>
          <p:nvPr/>
        </p:nvSpPr>
        <p:spPr>
          <a:xfrm>
            <a:off x="1538726" y="4396284"/>
            <a:ext cx="1811673" cy="720442"/>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142233"/>
          </a:solidFill>
          <a:effectLst>
            <a:glow rad="63500">
              <a:schemeClr val="accent1">
                <a:satMod val="175000"/>
                <a:alpha val="40000"/>
              </a:schemeClr>
            </a:glow>
          </a:effectLst>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lvl="0" algn="ctr" defTabSz="1111250">
              <a:lnSpc>
                <a:spcPct val="120000"/>
              </a:lnSpc>
              <a:spcBef>
                <a:spcPct val="0"/>
              </a:spcBef>
              <a:spcAft>
                <a:spcPct val="0"/>
              </a:spcAft>
            </a:pPr>
            <a:endParaRPr lang="en-US" sz="2400" kern="1200" dirty="0">
              <a:solidFill>
                <a:schemeClr val="bg1"/>
              </a:solidFill>
              <a:cs typeface="+mn-ea"/>
              <a:sym typeface="+mn-lt"/>
            </a:endParaRPr>
          </a:p>
        </p:txBody>
      </p:sp>
      <p:sp>
        <p:nvSpPr>
          <p:cNvPr id="5" name="Circular Arrow 5"/>
          <p:cNvSpPr/>
          <p:nvPr/>
        </p:nvSpPr>
        <p:spPr>
          <a:xfrm>
            <a:off x="4673312" y="1724012"/>
            <a:ext cx="2779163" cy="2779163"/>
          </a:xfrm>
          <a:prstGeom prst="circularArrow">
            <a:avLst>
              <a:gd name="adj1" fmla="val 2567"/>
              <a:gd name="adj2" fmla="val 311540"/>
              <a:gd name="adj3" fmla="val 19512949"/>
              <a:gd name="adj4" fmla="val 12575511"/>
              <a:gd name="adj5" fmla="val 2994"/>
            </a:avLst>
          </a:prstGeom>
          <a:solidFill>
            <a:schemeClr val="accent2"/>
          </a:solidFill>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pPr>
              <a:lnSpc>
                <a:spcPct val="120000"/>
              </a:lnSpc>
            </a:pPr>
            <a:endParaRPr lang="zh-CN" altLang="en-US">
              <a:cs typeface="+mn-ea"/>
              <a:sym typeface="+mn-lt"/>
            </a:endParaRPr>
          </a:p>
        </p:txBody>
      </p:sp>
      <p:sp>
        <p:nvSpPr>
          <p:cNvPr id="6" name="Freeform 7"/>
          <p:cNvSpPr/>
          <p:nvPr/>
        </p:nvSpPr>
        <p:spPr>
          <a:xfrm>
            <a:off x="3682591" y="3081365"/>
            <a:ext cx="2038132" cy="1681034"/>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noFill/>
          <a:ln>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1440" tIns="66227" rIns="66227" bIns="91440" numCol="1" spcCol="1270" anchor="t" anchorCtr="0">
            <a:noAutofit/>
          </a:bodyPr>
          <a:lstStyle/>
          <a:p>
            <a:pPr marL="228600" lvl="1" indent="-228600" defTabSz="977900">
              <a:lnSpc>
                <a:spcPct val="120000"/>
              </a:lnSpc>
              <a:spcBef>
                <a:spcPct val="0"/>
              </a:spcBef>
              <a:spcAft>
                <a:spcPct val="0"/>
              </a:spcAft>
              <a:buFont typeface="+mj-lt"/>
              <a:buAutoNum type="arabicPeriod"/>
            </a:pPr>
            <a:endParaRPr lang="en-US" dirty="0">
              <a:solidFill>
                <a:schemeClr val="bg1"/>
              </a:solidFill>
              <a:cs typeface="+mn-ea"/>
              <a:sym typeface="+mn-lt"/>
            </a:endParaRPr>
          </a:p>
        </p:txBody>
      </p:sp>
      <p:sp>
        <p:nvSpPr>
          <p:cNvPr id="7" name="Freeform 8"/>
          <p:cNvSpPr/>
          <p:nvPr/>
        </p:nvSpPr>
        <p:spPr>
          <a:xfrm>
            <a:off x="4135510" y="2720896"/>
            <a:ext cx="1811673" cy="720443"/>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142233"/>
          </a:solidFill>
          <a:effectLst>
            <a:glow rad="63500">
              <a:schemeClr val="accent1">
                <a:satMod val="175000"/>
                <a:alpha val="40000"/>
              </a:schemeClr>
            </a:glow>
          </a:effectLst>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algn="ctr" defTabSz="1111250">
              <a:lnSpc>
                <a:spcPct val="120000"/>
              </a:lnSpc>
              <a:spcBef>
                <a:spcPct val="0"/>
              </a:spcBef>
              <a:spcAft>
                <a:spcPct val="0"/>
              </a:spcAft>
            </a:pPr>
            <a:endParaRPr lang="en-US" dirty="0">
              <a:solidFill>
                <a:schemeClr val="bg1"/>
              </a:solidFill>
              <a:cs typeface="+mn-ea"/>
              <a:sym typeface="+mn-lt"/>
            </a:endParaRPr>
          </a:p>
        </p:txBody>
      </p:sp>
      <p:sp>
        <p:nvSpPr>
          <p:cNvPr id="8" name="Freeform 10"/>
          <p:cNvSpPr/>
          <p:nvPr/>
        </p:nvSpPr>
        <p:spPr>
          <a:xfrm>
            <a:off x="6262097" y="3101295"/>
            <a:ext cx="2038132" cy="1681032"/>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noFill/>
          <a:ln>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1440" tIns="66227" rIns="66227" bIns="91440" numCol="1" spcCol="1270" anchor="t" anchorCtr="0">
            <a:noAutofit/>
          </a:bodyPr>
          <a:lstStyle/>
          <a:p>
            <a:pPr marL="228600" lvl="1" indent="-228600" defTabSz="977900">
              <a:lnSpc>
                <a:spcPct val="120000"/>
              </a:lnSpc>
              <a:spcBef>
                <a:spcPct val="0"/>
              </a:spcBef>
              <a:spcAft>
                <a:spcPct val="0"/>
              </a:spcAft>
              <a:buFont typeface="+mj-lt"/>
              <a:buAutoNum type="arabicPeriod"/>
            </a:pPr>
            <a:endParaRPr lang="en-US" dirty="0">
              <a:solidFill>
                <a:schemeClr val="bg1"/>
              </a:solidFill>
              <a:cs typeface="+mn-ea"/>
              <a:sym typeface="+mn-lt"/>
            </a:endParaRPr>
          </a:p>
        </p:txBody>
      </p:sp>
      <p:sp>
        <p:nvSpPr>
          <p:cNvPr id="9" name="Freeform 11"/>
          <p:cNvSpPr/>
          <p:nvPr/>
        </p:nvSpPr>
        <p:spPr>
          <a:xfrm>
            <a:off x="6715016" y="4419906"/>
            <a:ext cx="1811673" cy="720443"/>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142233"/>
          </a:solidFill>
          <a:effectLst>
            <a:glow rad="63500">
              <a:schemeClr val="accent1">
                <a:satMod val="175000"/>
                <a:alpha val="40000"/>
              </a:schemeClr>
            </a:glow>
          </a:effectLst>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algn="ctr" defTabSz="1111250">
              <a:lnSpc>
                <a:spcPct val="120000"/>
              </a:lnSpc>
              <a:spcBef>
                <a:spcPct val="0"/>
              </a:spcBef>
              <a:spcAft>
                <a:spcPct val="0"/>
              </a:spcAft>
            </a:pPr>
            <a:endParaRPr lang="en-US" dirty="0">
              <a:solidFill>
                <a:schemeClr val="bg1"/>
              </a:solidFill>
              <a:cs typeface="+mn-ea"/>
              <a:sym typeface="+mn-lt"/>
            </a:endParaRPr>
          </a:p>
        </p:txBody>
      </p:sp>
      <p:sp>
        <p:nvSpPr>
          <p:cNvPr id="10" name="Shape 16"/>
          <p:cNvSpPr/>
          <p:nvPr/>
        </p:nvSpPr>
        <p:spPr>
          <a:xfrm>
            <a:off x="7278873" y="3453839"/>
            <a:ext cx="2483269" cy="2483269"/>
          </a:xfrm>
          <a:prstGeom prst="leftCircularArrow">
            <a:avLst>
              <a:gd name="adj1" fmla="val 2872"/>
              <a:gd name="adj2" fmla="val 351158"/>
              <a:gd name="adj3" fmla="val 2126668"/>
              <a:gd name="adj4" fmla="val 9024489"/>
              <a:gd name="adj5" fmla="val 3351"/>
            </a:avLst>
          </a:prstGeom>
          <a:solidFill>
            <a:schemeClr val="accent1"/>
          </a:solidFill>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pPr>
              <a:lnSpc>
                <a:spcPct val="120000"/>
              </a:lnSpc>
            </a:pPr>
            <a:endParaRPr lang="zh-CN" altLang="en-US">
              <a:solidFill>
                <a:schemeClr val="bg1"/>
              </a:solidFill>
              <a:cs typeface="+mn-ea"/>
              <a:sym typeface="+mn-lt"/>
            </a:endParaRPr>
          </a:p>
        </p:txBody>
      </p:sp>
      <p:sp>
        <p:nvSpPr>
          <p:cNvPr id="11" name="Freeform 18"/>
          <p:cNvSpPr/>
          <p:nvPr/>
        </p:nvSpPr>
        <p:spPr>
          <a:xfrm>
            <a:off x="8841604" y="3100264"/>
            <a:ext cx="2038131" cy="1681033"/>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noFill/>
          <a:ln>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1440" tIns="66227" rIns="66227" bIns="91440" numCol="1" spcCol="1270" anchor="t" anchorCtr="0">
            <a:noAutofit/>
          </a:bodyPr>
          <a:lstStyle/>
          <a:p>
            <a:pPr marL="228600" lvl="1" indent="-228600" defTabSz="977900">
              <a:lnSpc>
                <a:spcPct val="120000"/>
              </a:lnSpc>
              <a:spcBef>
                <a:spcPct val="0"/>
              </a:spcBef>
              <a:spcAft>
                <a:spcPct val="0"/>
              </a:spcAft>
              <a:buFont typeface="+mj-lt"/>
              <a:buAutoNum type="arabicPeriod"/>
            </a:pPr>
            <a:endParaRPr lang="en-US" dirty="0">
              <a:solidFill>
                <a:schemeClr val="bg1"/>
              </a:solidFill>
              <a:cs typeface="+mn-ea"/>
              <a:sym typeface="+mn-lt"/>
            </a:endParaRPr>
          </a:p>
        </p:txBody>
      </p:sp>
      <p:sp>
        <p:nvSpPr>
          <p:cNvPr id="12" name="Freeform 19"/>
          <p:cNvSpPr/>
          <p:nvPr/>
        </p:nvSpPr>
        <p:spPr>
          <a:xfrm>
            <a:off x="9294523" y="2733397"/>
            <a:ext cx="1811671" cy="720443"/>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rgbClr val="142233"/>
          </a:solidFill>
          <a:effectLst>
            <a:glow rad="63500">
              <a:schemeClr val="accent1">
                <a:satMod val="175000"/>
                <a:alpha val="40000"/>
              </a:schemeClr>
            </a:glow>
          </a:effectLst>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algn="ctr" defTabSz="1111250">
              <a:lnSpc>
                <a:spcPct val="120000"/>
              </a:lnSpc>
              <a:spcBef>
                <a:spcPct val="0"/>
              </a:spcBef>
              <a:spcAft>
                <a:spcPct val="0"/>
              </a:spcAft>
            </a:pPr>
            <a:endParaRPr lang="en-US" dirty="0">
              <a:solidFill>
                <a:schemeClr val="bg1"/>
              </a:solidFill>
              <a:cs typeface="+mn-ea"/>
              <a:sym typeface="+mn-lt"/>
            </a:endParaRPr>
          </a:p>
        </p:txBody>
      </p:sp>
      <p:sp>
        <p:nvSpPr>
          <p:cNvPr id="13" name="文本框 12"/>
          <p:cNvSpPr txBox="1"/>
          <p:nvPr/>
        </p:nvSpPr>
        <p:spPr>
          <a:xfrm>
            <a:off x="1929867" y="4503175"/>
            <a:ext cx="1142828" cy="535531"/>
          </a:xfrm>
          <a:prstGeom prst="rect">
            <a:avLst/>
          </a:prstGeom>
          <a:noFill/>
        </p:spPr>
        <p:txBody>
          <a:bodyPr wrap="square" rtlCol="0">
            <a:spAutoFit/>
          </a:bodyPr>
          <a:lstStyle/>
          <a:p>
            <a:pPr>
              <a:lnSpc>
                <a:spcPct val="120000"/>
              </a:lnSpc>
            </a:pPr>
            <a:r>
              <a:rPr lang="zh-CN" altLang="en-US" sz="2400" b="1" dirty="0">
                <a:solidFill>
                  <a:schemeClr val="bg1"/>
                </a:solidFill>
                <a:cs typeface="+mn-ea"/>
                <a:sym typeface="+mn-lt"/>
              </a:rPr>
              <a:t>标题一</a:t>
            </a:r>
          </a:p>
        </p:txBody>
      </p:sp>
      <p:sp>
        <p:nvSpPr>
          <p:cNvPr id="14" name="文本框 13"/>
          <p:cNvSpPr txBox="1"/>
          <p:nvPr/>
        </p:nvSpPr>
        <p:spPr>
          <a:xfrm>
            <a:off x="4513068" y="2862785"/>
            <a:ext cx="1142828" cy="535531"/>
          </a:xfrm>
          <a:prstGeom prst="rect">
            <a:avLst/>
          </a:prstGeom>
          <a:noFill/>
        </p:spPr>
        <p:txBody>
          <a:bodyPr wrap="square" rtlCol="0">
            <a:spAutoFit/>
          </a:bodyPr>
          <a:lstStyle/>
          <a:p>
            <a:pPr>
              <a:lnSpc>
                <a:spcPct val="120000"/>
              </a:lnSpc>
            </a:pPr>
            <a:r>
              <a:rPr lang="zh-CN" altLang="en-US" sz="2400" b="1" dirty="0">
                <a:solidFill>
                  <a:schemeClr val="bg1"/>
                </a:solidFill>
                <a:cs typeface="+mn-ea"/>
                <a:sym typeface="+mn-lt"/>
              </a:rPr>
              <a:t>标题二</a:t>
            </a:r>
          </a:p>
        </p:txBody>
      </p:sp>
      <p:sp>
        <p:nvSpPr>
          <p:cNvPr id="15" name="文本框 14"/>
          <p:cNvSpPr txBox="1"/>
          <p:nvPr/>
        </p:nvSpPr>
        <p:spPr>
          <a:xfrm>
            <a:off x="7141918" y="4551495"/>
            <a:ext cx="1142828" cy="535531"/>
          </a:xfrm>
          <a:prstGeom prst="rect">
            <a:avLst/>
          </a:prstGeom>
          <a:noFill/>
        </p:spPr>
        <p:txBody>
          <a:bodyPr wrap="square" rtlCol="0">
            <a:spAutoFit/>
          </a:bodyPr>
          <a:lstStyle/>
          <a:p>
            <a:pPr>
              <a:lnSpc>
                <a:spcPct val="120000"/>
              </a:lnSpc>
            </a:pPr>
            <a:r>
              <a:rPr lang="zh-CN" altLang="en-US" sz="2400" b="1" dirty="0">
                <a:solidFill>
                  <a:schemeClr val="bg1"/>
                </a:solidFill>
                <a:cs typeface="+mn-ea"/>
                <a:sym typeface="+mn-lt"/>
              </a:rPr>
              <a:t>标题三</a:t>
            </a:r>
          </a:p>
        </p:txBody>
      </p:sp>
      <p:sp>
        <p:nvSpPr>
          <p:cNvPr id="16" name="文本框 15"/>
          <p:cNvSpPr txBox="1"/>
          <p:nvPr/>
        </p:nvSpPr>
        <p:spPr>
          <a:xfrm>
            <a:off x="9689358" y="2862785"/>
            <a:ext cx="1142828" cy="535531"/>
          </a:xfrm>
          <a:prstGeom prst="rect">
            <a:avLst/>
          </a:prstGeom>
          <a:noFill/>
        </p:spPr>
        <p:txBody>
          <a:bodyPr wrap="square" rtlCol="0">
            <a:spAutoFit/>
          </a:bodyPr>
          <a:lstStyle/>
          <a:p>
            <a:pPr>
              <a:lnSpc>
                <a:spcPct val="120000"/>
              </a:lnSpc>
            </a:pPr>
            <a:r>
              <a:rPr lang="zh-CN" altLang="en-US" sz="2400" b="1" dirty="0">
                <a:solidFill>
                  <a:schemeClr val="bg1"/>
                </a:solidFill>
                <a:cs typeface="+mn-ea"/>
                <a:sym typeface="+mn-lt"/>
              </a:rPr>
              <a:t>标题四</a:t>
            </a:r>
          </a:p>
        </p:txBody>
      </p:sp>
      <p:sp>
        <p:nvSpPr>
          <p:cNvPr id="17" name="矩形 16"/>
          <p:cNvSpPr/>
          <p:nvPr/>
        </p:nvSpPr>
        <p:spPr>
          <a:xfrm>
            <a:off x="1277692" y="3637687"/>
            <a:ext cx="1685428" cy="494751"/>
          </a:xfrm>
          <a:prstGeom prst="rect">
            <a:avLst/>
          </a:prstGeom>
          <a:noFill/>
        </p:spPr>
        <p:txBody>
          <a:bodyPr wrap="square" lIns="0" tIns="0" rIns="0" bIns="0" rtlCol="0" anchor="t" anchorCtr="0">
            <a:spAutoFit/>
          </a:bodyPr>
          <a:lstStyle/>
          <a:p>
            <a:pPr defTabSz="1216660">
              <a:lnSpc>
                <a:spcPct val="120000"/>
              </a:lnSpc>
              <a:spcBef>
                <a:spcPct val="0"/>
              </a:spcBef>
            </a:pPr>
            <a:r>
              <a:rPr lang="en-US" altLang="zh-CN" sz="1400" dirty="0">
                <a:solidFill>
                  <a:schemeClr val="bg1"/>
                </a:solidFill>
                <a:cs typeface="+mn-ea"/>
                <a:sym typeface="+mn-lt"/>
              </a:rPr>
              <a:t>2.</a:t>
            </a:r>
            <a:r>
              <a:rPr lang="zh-CN" altLang="en-US" sz="1400" dirty="0">
                <a:solidFill>
                  <a:schemeClr val="bg1"/>
                </a:solidFill>
                <a:cs typeface="+mn-ea"/>
                <a:sym typeface="+mn-lt"/>
              </a:rPr>
              <a:t>单击此处添加简短说明，添加简短文字</a:t>
            </a:r>
            <a:endParaRPr lang="en-US" altLang="zh-CN" sz="1400" dirty="0">
              <a:solidFill>
                <a:schemeClr val="bg1"/>
              </a:solidFill>
              <a:cs typeface="+mn-ea"/>
              <a:sym typeface="+mn-lt"/>
            </a:endParaRPr>
          </a:p>
        </p:txBody>
      </p:sp>
      <p:sp>
        <p:nvSpPr>
          <p:cNvPr id="18" name="矩形 17"/>
          <p:cNvSpPr/>
          <p:nvPr/>
        </p:nvSpPr>
        <p:spPr>
          <a:xfrm>
            <a:off x="1277691" y="3318108"/>
            <a:ext cx="1572139" cy="236219"/>
          </a:xfrm>
          <a:prstGeom prst="rect">
            <a:avLst/>
          </a:prstGeom>
          <a:noFill/>
        </p:spPr>
        <p:txBody>
          <a:bodyPr wrap="square" lIns="0" tIns="0" rIns="0" bIns="0" rtlCol="0" anchor="t" anchorCtr="0">
            <a:spAutoFit/>
          </a:bodyPr>
          <a:lstStyle/>
          <a:p>
            <a:pPr defTabSz="1216660">
              <a:lnSpc>
                <a:spcPct val="120000"/>
              </a:lnSpc>
              <a:spcBef>
                <a:spcPct val="0"/>
              </a:spcBef>
            </a:pPr>
            <a:r>
              <a:rPr lang="en-US" altLang="zh-CN" sz="1400" dirty="0">
                <a:solidFill>
                  <a:schemeClr val="bg1"/>
                </a:solidFill>
                <a:cs typeface="+mn-ea"/>
                <a:sym typeface="+mn-lt"/>
              </a:rPr>
              <a:t>1.</a:t>
            </a:r>
            <a:r>
              <a:rPr lang="zh-CN" altLang="en-US" sz="1400" dirty="0">
                <a:solidFill>
                  <a:schemeClr val="bg1"/>
                </a:solidFill>
                <a:cs typeface="+mn-ea"/>
                <a:sym typeface="+mn-lt"/>
              </a:rPr>
              <a:t>具体文字添加此处</a:t>
            </a:r>
            <a:endParaRPr lang="en-US" altLang="zh-CN" sz="1400" dirty="0">
              <a:solidFill>
                <a:schemeClr val="bg1"/>
              </a:solidFill>
              <a:cs typeface="+mn-ea"/>
              <a:sym typeface="+mn-lt"/>
            </a:endParaRPr>
          </a:p>
        </p:txBody>
      </p:sp>
      <p:sp>
        <p:nvSpPr>
          <p:cNvPr id="19" name="矩形 18"/>
          <p:cNvSpPr/>
          <p:nvPr/>
        </p:nvSpPr>
        <p:spPr>
          <a:xfrm>
            <a:off x="3927070" y="3953792"/>
            <a:ext cx="1685428" cy="494751"/>
          </a:xfrm>
          <a:prstGeom prst="rect">
            <a:avLst/>
          </a:prstGeom>
          <a:noFill/>
        </p:spPr>
        <p:txBody>
          <a:bodyPr wrap="square" lIns="0" tIns="0" rIns="0" bIns="0" rtlCol="0" anchor="t" anchorCtr="0">
            <a:spAutoFit/>
          </a:bodyPr>
          <a:lstStyle/>
          <a:p>
            <a:pPr defTabSz="1216660">
              <a:lnSpc>
                <a:spcPct val="120000"/>
              </a:lnSpc>
              <a:spcBef>
                <a:spcPct val="0"/>
              </a:spcBef>
            </a:pPr>
            <a:r>
              <a:rPr lang="en-US" altLang="zh-CN" sz="1400" dirty="0">
                <a:solidFill>
                  <a:schemeClr val="bg1"/>
                </a:solidFill>
                <a:cs typeface="+mn-ea"/>
                <a:sym typeface="+mn-lt"/>
              </a:rPr>
              <a:t>4.</a:t>
            </a:r>
            <a:r>
              <a:rPr lang="zh-CN" altLang="en-US" sz="1400" dirty="0">
                <a:solidFill>
                  <a:schemeClr val="bg1"/>
                </a:solidFill>
                <a:cs typeface="+mn-ea"/>
                <a:sym typeface="+mn-lt"/>
              </a:rPr>
              <a:t>单击此处添加简短说明，添加简短文字</a:t>
            </a:r>
            <a:endParaRPr lang="en-US" altLang="zh-CN" sz="1400" dirty="0">
              <a:solidFill>
                <a:schemeClr val="bg1"/>
              </a:solidFill>
              <a:cs typeface="+mn-ea"/>
              <a:sym typeface="+mn-lt"/>
            </a:endParaRPr>
          </a:p>
        </p:txBody>
      </p:sp>
      <p:sp>
        <p:nvSpPr>
          <p:cNvPr id="20" name="矩形 19"/>
          <p:cNvSpPr/>
          <p:nvPr/>
        </p:nvSpPr>
        <p:spPr>
          <a:xfrm>
            <a:off x="3927069" y="3634213"/>
            <a:ext cx="1572139" cy="236219"/>
          </a:xfrm>
          <a:prstGeom prst="rect">
            <a:avLst/>
          </a:prstGeom>
          <a:noFill/>
        </p:spPr>
        <p:txBody>
          <a:bodyPr wrap="square" lIns="0" tIns="0" rIns="0" bIns="0" rtlCol="0" anchor="t" anchorCtr="0">
            <a:spAutoFit/>
          </a:bodyPr>
          <a:lstStyle/>
          <a:p>
            <a:pPr defTabSz="1216660">
              <a:lnSpc>
                <a:spcPct val="120000"/>
              </a:lnSpc>
              <a:spcBef>
                <a:spcPct val="0"/>
              </a:spcBef>
            </a:pPr>
            <a:r>
              <a:rPr lang="en-US" altLang="zh-CN" sz="1400" dirty="0">
                <a:solidFill>
                  <a:schemeClr val="bg1"/>
                </a:solidFill>
                <a:cs typeface="+mn-ea"/>
                <a:sym typeface="+mn-lt"/>
              </a:rPr>
              <a:t>3.</a:t>
            </a:r>
            <a:r>
              <a:rPr lang="zh-CN" altLang="en-US" sz="1400" dirty="0">
                <a:solidFill>
                  <a:schemeClr val="bg1"/>
                </a:solidFill>
                <a:cs typeface="+mn-ea"/>
                <a:sym typeface="+mn-lt"/>
              </a:rPr>
              <a:t>具体文字添加此处</a:t>
            </a:r>
            <a:endParaRPr lang="en-US" altLang="zh-CN" sz="1400" dirty="0">
              <a:solidFill>
                <a:schemeClr val="bg1"/>
              </a:solidFill>
              <a:cs typeface="+mn-ea"/>
              <a:sym typeface="+mn-lt"/>
            </a:endParaRPr>
          </a:p>
        </p:txBody>
      </p:sp>
      <p:sp>
        <p:nvSpPr>
          <p:cNvPr id="21" name="矩形 20"/>
          <p:cNvSpPr/>
          <p:nvPr/>
        </p:nvSpPr>
        <p:spPr>
          <a:xfrm>
            <a:off x="6475181" y="3637687"/>
            <a:ext cx="1685428" cy="494751"/>
          </a:xfrm>
          <a:prstGeom prst="rect">
            <a:avLst/>
          </a:prstGeom>
          <a:noFill/>
        </p:spPr>
        <p:txBody>
          <a:bodyPr wrap="square" lIns="0" tIns="0" rIns="0" bIns="0" rtlCol="0" anchor="t" anchorCtr="0">
            <a:spAutoFit/>
          </a:bodyPr>
          <a:lstStyle/>
          <a:p>
            <a:pPr defTabSz="1216660">
              <a:lnSpc>
                <a:spcPct val="120000"/>
              </a:lnSpc>
              <a:spcBef>
                <a:spcPct val="0"/>
              </a:spcBef>
            </a:pPr>
            <a:r>
              <a:rPr lang="en-US" altLang="zh-CN" sz="1400" dirty="0">
                <a:solidFill>
                  <a:schemeClr val="bg1"/>
                </a:solidFill>
                <a:cs typeface="+mn-ea"/>
                <a:sym typeface="+mn-lt"/>
              </a:rPr>
              <a:t>6.</a:t>
            </a:r>
            <a:r>
              <a:rPr lang="zh-CN" altLang="en-US" sz="1400" dirty="0">
                <a:solidFill>
                  <a:schemeClr val="bg1"/>
                </a:solidFill>
                <a:cs typeface="+mn-ea"/>
                <a:sym typeface="+mn-lt"/>
              </a:rPr>
              <a:t>单击此处添加简短说明，添加简短文字</a:t>
            </a:r>
            <a:endParaRPr lang="en-US" altLang="zh-CN" sz="1400" dirty="0">
              <a:solidFill>
                <a:schemeClr val="bg1"/>
              </a:solidFill>
              <a:cs typeface="+mn-ea"/>
              <a:sym typeface="+mn-lt"/>
            </a:endParaRPr>
          </a:p>
        </p:txBody>
      </p:sp>
      <p:sp>
        <p:nvSpPr>
          <p:cNvPr id="22" name="矩形 21"/>
          <p:cNvSpPr/>
          <p:nvPr/>
        </p:nvSpPr>
        <p:spPr>
          <a:xfrm>
            <a:off x="6475180" y="3318108"/>
            <a:ext cx="1572139" cy="236219"/>
          </a:xfrm>
          <a:prstGeom prst="rect">
            <a:avLst/>
          </a:prstGeom>
          <a:noFill/>
        </p:spPr>
        <p:txBody>
          <a:bodyPr wrap="square" lIns="0" tIns="0" rIns="0" bIns="0" rtlCol="0" anchor="t" anchorCtr="0">
            <a:spAutoFit/>
          </a:bodyPr>
          <a:lstStyle/>
          <a:p>
            <a:pPr defTabSz="1216660">
              <a:lnSpc>
                <a:spcPct val="120000"/>
              </a:lnSpc>
              <a:spcBef>
                <a:spcPct val="0"/>
              </a:spcBef>
            </a:pPr>
            <a:r>
              <a:rPr lang="en-US" altLang="zh-CN" sz="1400" dirty="0">
                <a:solidFill>
                  <a:schemeClr val="bg1"/>
                </a:solidFill>
                <a:cs typeface="+mn-ea"/>
                <a:sym typeface="+mn-lt"/>
              </a:rPr>
              <a:t>5.</a:t>
            </a:r>
            <a:r>
              <a:rPr lang="zh-CN" altLang="en-US" sz="1400" dirty="0">
                <a:solidFill>
                  <a:schemeClr val="bg1"/>
                </a:solidFill>
                <a:cs typeface="+mn-ea"/>
                <a:sym typeface="+mn-lt"/>
              </a:rPr>
              <a:t>具体文字添加此处</a:t>
            </a:r>
            <a:endParaRPr lang="en-US" altLang="zh-CN" sz="1400" dirty="0">
              <a:solidFill>
                <a:schemeClr val="bg1"/>
              </a:solidFill>
              <a:cs typeface="+mn-ea"/>
              <a:sym typeface="+mn-lt"/>
            </a:endParaRPr>
          </a:p>
        </p:txBody>
      </p:sp>
      <p:sp>
        <p:nvSpPr>
          <p:cNvPr id="23" name="矩形 22"/>
          <p:cNvSpPr/>
          <p:nvPr/>
        </p:nvSpPr>
        <p:spPr>
          <a:xfrm>
            <a:off x="9078789" y="3953792"/>
            <a:ext cx="1685428" cy="494751"/>
          </a:xfrm>
          <a:prstGeom prst="rect">
            <a:avLst/>
          </a:prstGeom>
          <a:noFill/>
        </p:spPr>
        <p:txBody>
          <a:bodyPr wrap="square" lIns="0" tIns="0" rIns="0" bIns="0" rtlCol="0" anchor="t" anchorCtr="0">
            <a:spAutoFit/>
          </a:bodyPr>
          <a:lstStyle/>
          <a:p>
            <a:pPr defTabSz="1216660">
              <a:lnSpc>
                <a:spcPct val="120000"/>
              </a:lnSpc>
              <a:spcBef>
                <a:spcPct val="0"/>
              </a:spcBef>
            </a:pPr>
            <a:r>
              <a:rPr lang="en-US" altLang="zh-CN" sz="1400" dirty="0">
                <a:solidFill>
                  <a:schemeClr val="bg1"/>
                </a:solidFill>
                <a:cs typeface="+mn-ea"/>
                <a:sym typeface="+mn-lt"/>
              </a:rPr>
              <a:t>8.</a:t>
            </a:r>
            <a:r>
              <a:rPr lang="zh-CN" altLang="en-US" sz="1400" dirty="0">
                <a:solidFill>
                  <a:schemeClr val="bg1"/>
                </a:solidFill>
                <a:cs typeface="+mn-ea"/>
                <a:sym typeface="+mn-lt"/>
              </a:rPr>
              <a:t>单击此处添加简短说明，添加简短文字</a:t>
            </a:r>
            <a:endParaRPr lang="en-US" altLang="zh-CN" sz="1400" dirty="0">
              <a:solidFill>
                <a:schemeClr val="bg1"/>
              </a:solidFill>
              <a:cs typeface="+mn-ea"/>
              <a:sym typeface="+mn-lt"/>
            </a:endParaRPr>
          </a:p>
        </p:txBody>
      </p:sp>
      <p:sp>
        <p:nvSpPr>
          <p:cNvPr id="24" name="矩形 23"/>
          <p:cNvSpPr/>
          <p:nvPr/>
        </p:nvSpPr>
        <p:spPr>
          <a:xfrm>
            <a:off x="9078788" y="3634213"/>
            <a:ext cx="1572139" cy="236219"/>
          </a:xfrm>
          <a:prstGeom prst="rect">
            <a:avLst/>
          </a:prstGeom>
          <a:noFill/>
        </p:spPr>
        <p:txBody>
          <a:bodyPr wrap="square" lIns="0" tIns="0" rIns="0" bIns="0" rtlCol="0" anchor="t" anchorCtr="0">
            <a:spAutoFit/>
          </a:bodyPr>
          <a:lstStyle/>
          <a:p>
            <a:pPr defTabSz="1216660">
              <a:lnSpc>
                <a:spcPct val="120000"/>
              </a:lnSpc>
              <a:spcBef>
                <a:spcPct val="0"/>
              </a:spcBef>
            </a:pPr>
            <a:r>
              <a:rPr lang="en-US" altLang="zh-CN" sz="1400" dirty="0">
                <a:solidFill>
                  <a:schemeClr val="bg1"/>
                </a:solidFill>
                <a:cs typeface="+mn-ea"/>
                <a:sym typeface="+mn-lt"/>
              </a:rPr>
              <a:t>7.</a:t>
            </a:r>
            <a:r>
              <a:rPr lang="zh-CN" altLang="en-US" sz="1400" dirty="0">
                <a:solidFill>
                  <a:schemeClr val="bg1"/>
                </a:solidFill>
                <a:cs typeface="+mn-ea"/>
                <a:sym typeface="+mn-lt"/>
              </a:rPr>
              <a:t>具体文字添加此处</a:t>
            </a:r>
            <a:endParaRPr lang="en-US" altLang="zh-CN" sz="1400" dirty="0">
              <a:solidFill>
                <a:schemeClr val="bg1"/>
              </a:solidFill>
              <a:cs typeface="+mn-ea"/>
              <a:sym typeface="+mn-lt"/>
            </a:endParaRPr>
          </a:p>
        </p:txBody>
      </p:sp>
      <p:sp>
        <p:nvSpPr>
          <p:cNvPr id="45" name="文本框 212"/>
          <p:cNvSpPr txBox="1">
            <a:spLocks noChangeArrowheads="1"/>
          </p:cNvSpPr>
          <p:nvPr/>
        </p:nvSpPr>
        <p:spPr bwMode="auto">
          <a:xfrm>
            <a:off x="898642" y="632764"/>
            <a:ext cx="7180146" cy="3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nSpc>
                <a:spcPct val="120000"/>
              </a:lnSpc>
              <a:buNone/>
            </a:pPr>
            <a:r>
              <a:rPr lang="en-US" altLang="zh-CN" sz="1400">
                <a:solidFill>
                  <a:schemeClr val="bg1"/>
                </a:solidFill>
                <a:cs typeface="+mn-ea"/>
                <a:sym typeface="+mn-lt"/>
              </a:rPr>
              <a:t>Lorem ipsum dolor sit amet, consectetur adipisicing elit, sed do eiusmod tempor. </a:t>
            </a:r>
            <a:endParaRPr lang="zh-CN" altLang="en-US" sz="1400">
              <a:solidFill>
                <a:schemeClr val="bg1"/>
              </a:solidFill>
              <a:cs typeface="+mn-ea"/>
              <a:sym typeface="+mn-lt"/>
            </a:endParaRPr>
          </a:p>
        </p:txBody>
      </p:sp>
      <p:sp>
        <p:nvSpPr>
          <p:cNvPr id="46" name="文本框 45"/>
          <p:cNvSpPr txBox="1"/>
          <p:nvPr/>
        </p:nvSpPr>
        <p:spPr>
          <a:xfrm>
            <a:off x="892436" y="199892"/>
            <a:ext cx="2654300" cy="497252"/>
          </a:xfrm>
          <a:prstGeom prst="rect">
            <a:avLst/>
          </a:prstGeom>
          <a:noFill/>
        </p:spPr>
        <p:txBody>
          <a:bodyPr wrap="square" rtlCol="0">
            <a:spAutoFit/>
          </a:bodyPr>
          <a:lstStyle/>
          <a:p>
            <a:pPr>
              <a:lnSpc>
                <a:spcPct val="120000"/>
              </a:lnSpc>
            </a:pPr>
            <a:r>
              <a:rPr lang="zh-CN" altLang="en-US" b="1">
                <a:solidFill>
                  <a:schemeClr val="bg1"/>
                </a:solidFill>
                <a:cs typeface="+mn-ea"/>
                <a:sym typeface="+mn-lt"/>
              </a:rPr>
              <a:t>研究文献综述</a:t>
            </a:r>
            <a:endParaRPr lang="zh-CN" altLang="en-US" b="1" dirty="0">
              <a:solidFill>
                <a:schemeClr val="bg1"/>
              </a:solidFill>
              <a:cs typeface="+mn-ea"/>
              <a:sym typeface="+mn-lt"/>
            </a:endParaRPr>
          </a:p>
        </p:txBody>
      </p:sp>
      <p:grpSp>
        <p:nvGrpSpPr>
          <p:cNvPr id="31" name="组合 30"/>
          <p:cNvGrpSpPr/>
          <p:nvPr>
            <p:custDataLst>
              <p:tags r:id="rId2"/>
            </p:custDataLst>
          </p:nvPr>
        </p:nvGrpSpPr>
        <p:grpSpPr>
          <a:xfrm>
            <a:off x="319026" y="372249"/>
            <a:ext cx="407472" cy="407472"/>
            <a:chOff x="-1828799" y="-88608"/>
            <a:chExt cx="754743" cy="754743"/>
          </a:xfrm>
        </p:grpSpPr>
        <p:sp>
          <p:nvSpPr>
            <p:cNvPr id="32" name="椭圆 31"/>
            <p:cNvSpPr/>
            <p:nvPr/>
          </p:nvSpPr>
          <p:spPr>
            <a:xfrm>
              <a:off x="-1828799" y="-88608"/>
              <a:ext cx="754743" cy="75474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椭圆 32"/>
            <p:cNvSpPr/>
            <p:nvPr/>
          </p:nvSpPr>
          <p:spPr>
            <a:xfrm>
              <a:off x="-1609562" y="130629"/>
              <a:ext cx="316268" cy="31626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10.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11.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12.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13.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14.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15.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16.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8.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ags/tag9.xml><?xml version="1.0" encoding="utf-8"?>
<p:tagLst xmlns:a="http://schemas.openxmlformats.org/drawingml/2006/main" xmlns:r="http://schemas.openxmlformats.org/officeDocument/2006/relationships" xmlns:p="http://schemas.openxmlformats.org/presentationml/2006/main">
  <p:tag name="NORDRI TOOLS WATERMARK" val="lbuycr5d"/>
</p:tagLst>
</file>

<file path=ppt/theme/theme1.xml><?xml version="1.0" encoding="utf-8"?>
<a:theme xmlns:a="http://schemas.openxmlformats.org/drawingml/2006/main" name="亮亮图文旗舰店https://liangliangtuwen.tmall.com">
  <a:themeElements>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fontScheme name="Temp">
      <a:majorFont>
        <a:latin typeface="Segoe UI"/>
        <a:ea typeface="微软雅黑"/>
        <a:cs typeface=""/>
      </a:majorFont>
      <a:minorFont>
        <a:latin typeface="Segoe U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23.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24.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25.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26.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27.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28.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IOS苹果风创业计划书模板">
    <a:dk1>
      <a:srgbClr val="000000"/>
    </a:dk1>
    <a:lt1>
      <a:srgbClr val="FFFFFF"/>
    </a:lt1>
    <a:dk2>
      <a:srgbClr val="44546A"/>
    </a:dk2>
    <a:lt2>
      <a:srgbClr val="E7E6E6"/>
    </a:lt2>
    <a:accent1>
      <a:srgbClr val="2A78B0"/>
    </a:accent1>
    <a:accent2>
      <a:srgbClr val="2A78B0"/>
    </a:accent2>
    <a:accent3>
      <a:srgbClr val="3DACFE"/>
    </a:accent3>
    <a:accent4>
      <a:srgbClr val="518AC6"/>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A000120150327A07KPBG</Template>
  <TotalTime>4</TotalTime>
  <Words>2607</Words>
  <Application>Microsoft Office PowerPoint</Application>
  <PresentationFormat>宽屏</PresentationFormat>
  <Paragraphs>309</Paragraphs>
  <Slides>28</Slides>
  <Notes>11</Notes>
  <HiddenSlides>2</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28</vt:i4>
      </vt:variant>
    </vt:vector>
  </HeadingPairs>
  <TitlesOfParts>
    <vt:vector size="42" baseType="lpstr">
      <vt:lpstr>Clear Sans</vt:lpstr>
      <vt:lpstr>Helvetica Light</vt:lpstr>
      <vt:lpstr>Kontrapunkt Bob Bold</vt:lpstr>
      <vt:lpstr>Oswald Light</vt:lpstr>
      <vt:lpstr>Oswald Regular</vt:lpstr>
      <vt:lpstr>Source Sans Pro</vt:lpstr>
      <vt:lpstr>等线</vt:lpstr>
      <vt:lpstr>微软雅黑</vt:lpstr>
      <vt:lpstr>幼圆</vt:lpstr>
      <vt:lpstr>Arial</vt:lpstr>
      <vt:lpstr>Calibri</vt:lpstr>
      <vt:lpstr>Segoe UI</vt:lpstr>
      <vt:lpstr>Wingdings</vt:lpstr>
      <vt:lpstr>亮亮图文旗舰店https://liangliangtuwen.tmall.com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Jahony</dc:creator>
  <cp:lastModifiedBy>上海维湾3号机</cp:lastModifiedBy>
  <cp:revision>262</cp:revision>
  <dcterms:created xsi:type="dcterms:W3CDTF">2016-07-21T10:34:00Z</dcterms:created>
  <dcterms:modified xsi:type="dcterms:W3CDTF">2019-10-09T01:11:12Z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