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405" r:id="rId3"/>
    <p:sldId id="406" r:id="rId4"/>
    <p:sldId id="3633" r:id="rId5"/>
    <p:sldId id="3653" r:id="rId6"/>
    <p:sldId id="3636" r:id="rId7"/>
    <p:sldId id="3719" r:id="rId8"/>
    <p:sldId id="3783" r:id="rId9"/>
    <p:sldId id="2296" r:id="rId10"/>
    <p:sldId id="3669" r:id="rId11"/>
    <p:sldId id="2311" r:id="rId12"/>
    <p:sldId id="3661" r:id="rId13"/>
    <p:sldId id="3699" r:id="rId14"/>
    <p:sldId id="3784" r:id="rId15"/>
    <p:sldId id="2383" r:id="rId16"/>
    <p:sldId id="3662" r:id="rId17"/>
    <p:sldId id="3689" r:id="rId18"/>
    <p:sldId id="3729" r:id="rId19"/>
    <p:sldId id="3785" r:id="rId20"/>
    <p:sldId id="3709" r:id="rId21"/>
    <p:sldId id="3739" r:id="rId22"/>
    <p:sldId id="3749" r:id="rId23"/>
    <p:sldId id="3782" r:id="rId24"/>
    <p:sldId id="404"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6" autoAdjust="0"/>
    <p:restoredTop sz="94660"/>
  </p:normalViewPr>
  <p:slideViewPr>
    <p:cSldViewPr snapToGrid="0">
      <p:cViewPr varScale="1">
        <p:scale>
          <a:sx n="103" d="100"/>
          <a:sy n="103" d="100"/>
        </p:scale>
        <p:origin x="144" y="396"/>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60" d="100"/>
          <a:sy n="60" d="100"/>
        </p:scale>
        <p:origin x="212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9E29FD-5CB0-43B2-8DE4-7A81EECF5A0B}" type="datetimeFigureOut">
              <a:rPr lang="zh-CN" altLang="en-US" smtClean="0"/>
              <a:t>2019/10/9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A2CAD8-F91A-409A-B778-AA74111763F6}" type="slidenum">
              <a:rPr lang="zh-CN" altLang="en-US" smtClean="0"/>
              <a:t>‹#›</a:t>
            </a:fld>
            <a:endParaRPr lang="zh-CN" altLang="en-US"/>
          </a:p>
        </p:txBody>
      </p:sp>
    </p:spTree>
    <p:extLst>
      <p:ext uri="{BB962C8B-B14F-4D97-AF65-F5344CB8AC3E}">
        <p14:creationId xmlns:p14="http://schemas.microsoft.com/office/powerpoint/2010/main" val="3544031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t>1</a:t>
            </a:fld>
            <a:endParaRPr lang="zh-CN" altLang="en-US"/>
          </a:p>
        </p:txBody>
      </p:sp>
    </p:spTree>
    <p:extLst>
      <p:ext uri="{BB962C8B-B14F-4D97-AF65-F5344CB8AC3E}">
        <p14:creationId xmlns:p14="http://schemas.microsoft.com/office/powerpoint/2010/main" val="2195889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A930-8D1F-49ED-BD4C-2E5A4BED423A}" type="slidenum">
              <a:rPr lang="zh-CN" altLang="en-US" smtClean="0"/>
              <a:t>10</a:t>
            </a:fld>
            <a:endParaRPr lang="zh-CN" altLang="en-US"/>
          </a:p>
        </p:txBody>
      </p:sp>
    </p:spTree>
    <p:extLst>
      <p:ext uri="{BB962C8B-B14F-4D97-AF65-F5344CB8AC3E}">
        <p14:creationId xmlns:p14="http://schemas.microsoft.com/office/powerpoint/2010/main" val="27535854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178266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pPr/>
              <a:t>12</a:t>
            </a:fld>
            <a:endParaRPr lang="zh-CN" altLang="en-US" dirty="0"/>
          </a:p>
        </p:txBody>
      </p:sp>
    </p:spTree>
    <p:extLst>
      <p:ext uri="{BB962C8B-B14F-4D97-AF65-F5344CB8AC3E}">
        <p14:creationId xmlns:p14="http://schemas.microsoft.com/office/powerpoint/2010/main" val="3225593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t>13</a:t>
            </a:fld>
            <a:endParaRPr lang="zh-CN" altLang="en-US"/>
          </a:p>
        </p:txBody>
      </p:sp>
    </p:spTree>
    <p:extLst>
      <p:ext uri="{BB962C8B-B14F-4D97-AF65-F5344CB8AC3E}">
        <p14:creationId xmlns:p14="http://schemas.microsoft.com/office/powerpoint/2010/main" val="1793535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t>14</a:t>
            </a:fld>
            <a:endParaRPr lang="zh-CN" altLang="en-US"/>
          </a:p>
        </p:txBody>
      </p:sp>
    </p:spTree>
    <p:extLst>
      <p:ext uri="{BB962C8B-B14F-4D97-AF65-F5344CB8AC3E}">
        <p14:creationId xmlns:p14="http://schemas.microsoft.com/office/powerpoint/2010/main" val="3650058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15</a:t>
            </a:fld>
            <a:endParaRPr lang="zh-CN" altLang="en-US"/>
          </a:p>
        </p:txBody>
      </p:sp>
    </p:spTree>
    <p:extLst>
      <p:ext uri="{BB962C8B-B14F-4D97-AF65-F5344CB8AC3E}">
        <p14:creationId xmlns:p14="http://schemas.microsoft.com/office/powerpoint/2010/main" val="3899141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pPr/>
              <a:t>16</a:t>
            </a:fld>
            <a:endParaRPr lang="zh-CN" altLang="en-US" dirty="0"/>
          </a:p>
        </p:txBody>
      </p:sp>
    </p:spTree>
    <p:extLst>
      <p:ext uri="{BB962C8B-B14F-4D97-AF65-F5344CB8AC3E}">
        <p14:creationId xmlns:p14="http://schemas.microsoft.com/office/powerpoint/2010/main" val="2336042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11601716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t>18</a:t>
            </a:fld>
            <a:endParaRPr lang="zh-CN" altLang="en-US"/>
          </a:p>
        </p:txBody>
      </p:sp>
    </p:spTree>
    <p:extLst>
      <p:ext uri="{BB962C8B-B14F-4D97-AF65-F5344CB8AC3E}">
        <p14:creationId xmlns:p14="http://schemas.microsoft.com/office/powerpoint/2010/main" val="22532175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t>19</a:t>
            </a:fld>
            <a:endParaRPr lang="zh-CN" altLang="en-US"/>
          </a:p>
        </p:txBody>
      </p:sp>
    </p:spTree>
    <p:extLst>
      <p:ext uri="{BB962C8B-B14F-4D97-AF65-F5344CB8AC3E}">
        <p14:creationId xmlns:p14="http://schemas.microsoft.com/office/powerpoint/2010/main" val="3005473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t>2</a:t>
            </a:fld>
            <a:endParaRPr lang="zh-CN" altLang="en-US"/>
          </a:p>
        </p:txBody>
      </p:sp>
    </p:spTree>
    <p:extLst>
      <p:ext uri="{BB962C8B-B14F-4D97-AF65-F5344CB8AC3E}">
        <p14:creationId xmlns:p14="http://schemas.microsoft.com/office/powerpoint/2010/main" val="989546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30996218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21</a:t>
            </a:fld>
            <a:endParaRPr lang="zh-CN" altLang="en-US"/>
          </a:p>
        </p:txBody>
      </p:sp>
    </p:spTree>
    <p:extLst>
      <p:ext uri="{BB962C8B-B14F-4D97-AF65-F5344CB8AC3E}">
        <p14:creationId xmlns:p14="http://schemas.microsoft.com/office/powerpoint/2010/main" val="5368346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22</a:t>
            </a:fld>
            <a:endParaRPr lang="zh-CN" altLang="en-US"/>
          </a:p>
        </p:txBody>
      </p:sp>
    </p:spTree>
    <p:extLst>
      <p:ext uri="{BB962C8B-B14F-4D97-AF65-F5344CB8AC3E}">
        <p14:creationId xmlns:p14="http://schemas.microsoft.com/office/powerpoint/2010/main" val="15205390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753423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t>24</a:t>
            </a:fld>
            <a:endParaRPr lang="zh-CN" altLang="en-US"/>
          </a:p>
        </p:txBody>
      </p:sp>
    </p:spTree>
    <p:extLst>
      <p:ext uri="{BB962C8B-B14F-4D97-AF65-F5344CB8AC3E}">
        <p14:creationId xmlns:p14="http://schemas.microsoft.com/office/powerpoint/2010/main" val="2629993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t>3</a:t>
            </a:fld>
            <a:endParaRPr lang="zh-CN" altLang="en-US"/>
          </a:p>
        </p:txBody>
      </p:sp>
    </p:spTree>
    <p:extLst>
      <p:ext uri="{BB962C8B-B14F-4D97-AF65-F5344CB8AC3E}">
        <p14:creationId xmlns:p14="http://schemas.microsoft.com/office/powerpoint/2010/main" val="1713925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spcBef>
                <a:spcPct val="0"/>
              </a:spcBef>
            </a:pPr>
            <a:r>
              <a:rPr lang="zh-CN" altLang="en-US" b="1">
                <a:latin typeface="Arial" panose="020B0604020202020204" pitchFamily="34" charset="0"/>
                <a:ea typeface="微软雅黑" panose="020B0503020204020204" pitchFamily="34" charset="-122"/>
                <a:sym typeface="Arial" panose="020B0604020202020204" pitchFamily="34" charset="0"/>
              </a:rPr>
              <a:t>更多作品请搜索</a:t>
            </a:r>
            <a:r>
              <a:rPr lang="en-US" altLang="zh-CN" b="1">
                <a:latin typeface="Arial" panose="020B0604020202020204" pitchFamily="34" charset="0"/>
                <a:ea typeface="微软雅黑" panose="020B0503020204020204" pitchFamily="34" charset="-122"/>
                <a:sym typeface="Arial" panose="020B0604020202020204" pitchFamily="34" charset="0"/>
              </a:rPr>
              <a:t>:  http://dwz.cn/Wu2UP</a:t>
            </a:r>
            <a:endParaRPr lang="zh-CN" altLang="en-US" b="1">
              <a:latin typeface="Arial" panose="020B0604020202020204" pitchFamily="34" charset="0"/>
              <a:ea typeface="微软雅黑" panose="020B0503020204020204" pitchFamily="34" charset="-122"/>
              <a:sym typeface="Arial" panose="020B0604020202020204" pitchFamily="34" charset="0"/>
            </a:endParaRPr>
          </a:p>
          <a:p>
            <a:pPr eaLnBrk="1" hangingPunct="1">
              <a:spcBef>
                <a:spcPct val="0"/>
              </a:spcBef>
            </a:pPr>
            <a:endParaRPr lang="zh-CN" altLang="en-US"/>
          </a:p>
          <a:p>
            <a:pPr eaLnBrk="1" hangingPunct="1">
              <a:spcBef>
                <a:spcPct val="0"/>
              </a:spcBef>
            </a:pPr>
            <a:endParaRPr lang="zh-CN" altLang="en-US"/>
          </a:p>
        </p:txBody>
      </p:sp>
      <p:sp>
        <p:nvSpPr>
          <p:cNvPr id="69636"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defTabSz="914400" fontAlgn="base">
              <a:spcBef>
                <a:spcPct val="0"/>
              </a:spcBef>
              <a:spcAft>
                <a:spcPct val="0"/>
              </a:spcAft>
              <a:buFont typeface="Arial" panose="020B0604020202020204" pitchFamily="34" charset="0"/>
              <a:buNone/>
            </a:pPr>
            <a:fld id="{B834058C-EEA0-4CF2-87DA-662F1FAC44BE}" type="slidenum">
              <a:rPr lang="zh-CN" altLang="en-US" sz="1200">
                <a:solidFill>
                  <a:srgbClr val="000000"/>
                </a:solidFill>
                <a:latin typeface="等线" panose="02010600030101010101" pitchFamily="2" charset="-122"/>
                <a:ea typeface="等线" panose="02010600030101010101" pitchFamily="2" charset="-122"/>
              </a:rPr>
              <a:pPr algn="r" defTabSz="914400" fontAlgn="base">
                <a:spcBef>
                  <a:spcPct val="0"/>
                </a:spcBef>
                <a:spcAft>
                  <a:spcPct val="0"/>
                </a:spcAft>
                <a:buFont typeface="Arial" panose="020B0604020202020204" pitchFamily="34" charset="0"/>
                <a:buNone/>
              </a:pPr>
              <a:t>4</a:t>
            </a:fld>
            <a:endParaRPr lang="zh-CN" altLang="en-US" sz="1200">
              <a:solidFill>
                <a:srgbClr val="000000"/>
              </a:solidFill>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2828176483"/>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t>5</a:t>
            </a:fld>
            <a:endParaRPr lang="zh-CN" altLang="en-US"/>
          </a:p>
        </p:txBody>
      </p:sp>
    </p:spTree>
    <p:extLst>
      <p:ext uri="{BB962C8B-B14F-4D97-AF65-F5344CB8AC3E}">
        <p14:creationId xmlns:p14="http://schemas.microsoft.com/office/powerpoint/2010/main" val="2098646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1900009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9D72E0-1EA8-4D64-9A57-3D5F3AC31D4E}" type="slidenum">
              <a:rPr lang="zh-CN" altLang="en-US" smtClean="0"/>
              <a:t>7</a:t>
            </a:fld>
            <a:endParaRPr lang="zh-CN" altLang="en-US"/>
          </a:p>
        </p:txBody>
      </p:sp>
    </p:spTree>
    <p:extLst>
      <p:ext uri="{BB962C8B-B14F-4D97-AF65-F5344CB8AC3E}">
        <p14:creationId xmlns:p14="http://schemas.microsoft.com/office/powerpoint/2010/main" val="3794510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t>8</a:t>
            </a:fld>
            <a:endParaRPr lang="zh-CN" altLang="en-US"/>
          </a:p>
        </p:txBody>
      </p:sp>
    </p:spTree>
    <p:extLst>
      <p:ext uri="{BB962C8B-B14F-4D97-AF65-F5344CB8AC3E}">
        <p14:creationId xmlns:p14="http://schemas.microsoft.com/office/powerpoint/2010/main" val="3128865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9</a:t>
            </a:fld>
            <a:endParaRPr lang="zh-CN" altLang="en-US"/>
          </a:p>
        </p:txBody>
      </p:sp>
    </p:spTree>
    <p:extLst>
      <p:ext uri="{BB962C8B-B14F-4D97-AF65-F5344CB8AC3E}">
        <p14:creationId xmlns:p14="http://schemas.microsoft.com/office/powerpoint/2010/main" val="2040336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9E6307-B339-4BB6-917D-3C23473274C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E2072071-EDC3-4497-9CF5-D380D82635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260F51E2-6110-42B6-AD1C-2A061E700915}"/>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5" name="页脚占位符 4">
            <a:extLst>
              <a:ext uri="{FF2B5EF4-FFF2-40B4-BE49-F238E27FC236}">
                <a16:creationId xmlns:a16="http://schemas.microsoft.com/office/drawing/2014/main" xmlns="" id="{0FB077BF-E70D-46F2-806A-019D5E9D853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190F3DE-A7B7-4C33-862E-179405C3ACF5}"/>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2253811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8DF56CA-60B2-41D2-9BC1-9F491180B7C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4D036413-0D1F-49C6-ABC3-E88B00AA9D19}"/>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90967AC-5B2E-4CE5-B02B-28F41E919F81}"/>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5" name="页脚占位符 4">
            <a:extLst>
              <a:ext uri="{FF2B5EF4-FFF2-40B4-BE49-F238E27FC236}">
                <a16:creationId xmlns:a16="http://schemas.microsoft.com/office/drawing/2014/main" xmlns="" id="{8E7432D6-B28E-4415-90A8-1491910D2A2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FD1B169-DE41-4C59-B264-6376E14F05E3}"/>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2596725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EF2B3E7E-5BF0-4A59-8E75-85A611782CB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8194D29-58BB-4975-B376-EF1A5BC29E8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808C711-39DA-4EF0-8F62-5B958554AD34}"/>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5" name="页脚占位符 4">
            <a:extLst>
              <a:ext uri="{FF2B5EF4-FFF2-40B4-BE49-F238E27FC236}">
                <a16:creationId xmlns:a16="http://schemas.microsoft.com/office/drawing/2014/main" xmlns="" id="{E334A974-65FE-4464-B01A-02E8F7EFEA5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5120632-8296-4676-AD40-600AE63B59EE}"/>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18853888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87947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3927663"/>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3EF77EB-7B1C-4797-B807-1B765A21622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F7EB334-C061-42FA-A5AE-07BFA35371E8}"/>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147535A-CA5C-4FEB-8741-595DAEBF8813}"/>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5" name="页脚占位符 4">
            <a:extLst>
              <a:ext uri="{FF2B5EF4-FFF2-40B4-BE49-F238E27FC236}">
                <a16:creationId xmlns:a16="http://schemas.microsoft.com/office/drawing/2014/main" xmlns="" id="{0E5168A3-DC42-4431-B2A4-33DDF8F9422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28EB0B5-8941-4C75-B707-5940D44EDB0D}"/>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1674546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805127F-20D8-4068-878F-48890575BF3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EB98F518-0D22-4132-8C68-ED1D54680E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6A1F2D2F-B897-46FD-A83C-A03ED06B7A11}"/>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5" name="页脚占位符 4">
            <a:extLst>
              <a:ext uri="{FF2B5EF4-FFF2-40B4-BE49-F238E27FC236}">
                <a16:creationId xmlns:a16="http://schemas.microsoft.com/office/drawing/2014/main" xmlns="" id="{BE6671F4-D60B-47B4-BB35-3100C47437F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E45399D-A2E8-4CAD-B3BB-26E911D8EAC7}"/>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3880927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94A8BC-975A-4B24-8DA5-BFD4085B51A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1B4331B-1258-49A7-A448-BA619BD2CBFB}"/>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CA832F10-E7A1-4918-9586-614F89310C7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96315400-E657-44A6-9431-0775D1338014}"/>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6" name="页脚占位符 5">
            <a:extLst>
              <a:ext uri="{FF2B5EF4-FFF2-40B4-BE49-F238E27FC236}">
                <a16:creationId xmlns:a16="http://schemas.microsoft.com/office/drawing/2014/main" xmlns="" id="{894BE32A-A4EE-4002-9DA3-2E867BA7937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905ECE8-9536-4F2A-A2C6-F24A7E3A8A33}"/>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3955497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3728D4C-61C7-4860-85A6-A3F6A9C47BB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5DC5404-67DA-47BC-BDC7-CFE0371E0D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9DC7319B-9EFD-4F2B-AFB4-6F8FF9B70EC3}"/>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0BA08BC7-5813-4F8F-A400-9C517B3D3C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2A17C35-FA6D-40CF-817E-CED56FC4744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6C908C43-40B8-47E0-BEE5-4D569B395DA2}"/>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8" name="页脚占位符 7">
            <a:extLst>
              <a:ext uri="{FF2B5EF4-FFF2-40B4-BE49-F238E27FC236}">
                <a16:creationId xmlns:a16="http://schemas.microsoft.com/office/drawing/2014/main" xmlns="" id="{5B9C5204-5B7E-43D5-BD5A-EE4E20494E9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C9D37292-8C9A-410B-BA66-F18700020CD3}"/>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2586564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4D604C9-D928-41DE-A839-3EAEC1FAB62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5DAC134-AFFB-4EBC-8577-3763C77156F6}"/>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4" name="页脚占位符 3">
            <a:extLst>
              <a:ext uri="{FF2B5EF4-FFF2-40B4-BE49-F238E27FC236}">
                <a16:creationId xmlns:a16="http://schemas.microsoft.com/office/drawing/2014/main" xmlns="" id="{65D0B644-513C-4606-84A6-087331DB599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AF4FFAE-F259-4982-A5E1-51E875184446}"/>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2150271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CB8FB671-D110-4C75-BC20-D71012F4A82D}"/>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3" name="页脚占位符 2">
            <a:extLst>
              <a:ext uri="{FF2B5EF4-FFF2-40B4-BE49-F238E27FC236}">
                <a16:creationId xmlns:a16="http://schemas.microsoft.com/office/drawing/2014/main" xmlns="" id="{14D5A602-2A66-4B9D-AC99-DCA045FC370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EAFDC037-E85D-4B1C-AAF2-707E200379B3}"/>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1390718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68E56B-88A9-4A63-AA39-EEC66F4BBF1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DAD1967-9EA4-49D8-B47A-A4928B9BDA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7B30B7C7-9F69-405B-A724-A56FFE8CF0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15A3FB0E-9CF1-484B-B4E7-EDED727E82EA}"/>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6" name="页脚占位符 5">
            <a:extLst>
              <a:ext uri="{FF2B5EF4-FFF2-40B4-BE49-F238E27FC236}">
                <a16:creationId xmlns:a16="http://schemas.microsoft.com/office/drawing/2014/main" xmlns="" id="{A0058464-C1D5-4E69-91AB-FEEADBE5E5F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FD4698F-D47F-464C-8A82-581E076C7912}"/>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307577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ACE7E5-5001-424A-AA19-22C73E29242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37281FE-6EDA-43D6-9015-553BF16EDF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D30C39A6-BBC0-4016-B558-EF17FDE349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9C7275C6-0447-48E4-871A-D2274E6D9624}"/>
              </a:ext>
            </a:extLst>
          </p:cNvPr>
          <p:cNvSpPr>
            <a:spLocks noGrp="1"/>
          </p:cNvSpPr>
          <p:nvPr>
            <p:ph type="dt" sz="half" idx="10"/>
          </p:nvPr>
        </p:nvSpPr>
        <p:spPr/>
        <p:txBody>
          <a:bodyPr/>
          <a:lstStyle/>
          <a:p>
            <a:fld id="{851456EF-EDA7-466D-90A9-97D47B7037CB}" type="datetimeFigureOut">
              <a:rPr lang="zh-CN" altLang="en-US" smtClean="0"/>
              <a:t>2019/10/9</a:t>
            </a:fld>
            <a:endParaRPr lang="zh-CN" altLang="en-US"/>
          </a:p>
        </p:txBody>
      </p:sp>
      <p:sp>
        <p:nvSpPr>
          <p:cNvPr id="6" name="页脚占位符 5">
            <a:extLst>
              <a:ext uri="{FF2B5EF4-FFF2-40B4-BE49-F238E27FC236}">
                <a16:creationId xmlns:a16="http://schemas.microsoft.com/office/drawing/2014/main" xmlns="" id="{4EAF0A44-B67C-432B-AF7A-A261D75E71C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54500BC-68D8-47FB-87BF-3CAD99BFFBC4}"/>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1040532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alphaModFix amt="38000"/>
            <a:lum/>
          </a:blip>
          <a:srcRect/>
          <a:stretch>
            <a:fillRect l="-10000" r="-10000"/>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8F7264FB-0618-4E18-959B-77CB113B87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6F56141-EDC8-4561-B210-A15B1651A4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B2B7860-1501-44BF-BDA2-4ECAC48F4C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456EF-EDA7-466D-90A9-97D47B7037CB}" type="datetimeFigureOut">
              <a:rPr lang="zh-CN" altLang="en-US" smtClean="0"/>
              <a:t>2019/10/9</a:t>
            </a:fld>
            <a:endParaRPr lang="zh-CN" altLang="en-US"/>
          </a:p>
        </p:txBody>
      </p:sp>
      <p:sp>
        <p:nvSpPr>
          <p:cNvPr id="5" name="页脚占位符 4">
            <a:extLst>
              <a:ext uri="{FF2B5EF4-FFF2-40B4-BE49-F238E27FC236}">
                <a16:creationId xmlns:a16="http://schemas.microsoft.com/office/drawing/2014/main" xmlns="" id="{E21586E5-F721-4A39-860D-941C9E93EA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B93DB4B5-A198-4FFC-8349-20B0234F0F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39928154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1.xml"/><Relationship Id="rId5" Type="http://schemas.openxmlformats.org/officeDocument/2006/relationships/slideLayout" Target="../slideLayouts/slideLayout13.xml"/><Relationship Id="rId4" Type="http://schemas.openxmlformats.org/officeDocument/2006/relationships/tags" Target="../tags/tag5.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0" r="-10000"/>
          </a:stretch>
        </a:blipFill>
        <a:effectLst/>
      </p:bgPr>
    </p:bg>
    <p:spTree>
      <p:nvGrpSpPr>
        <p:cNvPr id="1" name=""/>
        <p:cNvGrpSpPr/>
        <p:nvPr/>
      </p:nvGrpSpPr>
      <p:grpSpPr>
        <a:xfrm>
          <a:off x="0" y="0"/>
          <a:ext cx="0" cy="0"/>
          <a:chOff x="0" y="0"/>
          <a:chExt cx="0" cy="0"/>
        </a:xfrm>
      </p:grpSpPr>
      <p:sp>
        <p:nvSpPr>
          <p:cNvPr id="6" name="TextBox 143">
            <a:extLst>
              <a:ext uri="{FF2B5EF4-FFF2-40B4-BE49-F238E27FC236}">
                <a16:creationId xmlns:a16="http://schemas.microsoft.com/office/drawing/2014/main" xmlns="" id="{C3EFFDF5-447D-46C0-912E-F9F95B682B93}"/>
              </a:ext>
            </a:extLst>
          </p:cNvPr>
          <p:cNvSpPr txBox="1"/>
          <p:nvPr/>
        </p:nvSpPr>
        <p:spPr>
          <a:xfrm>
            <a:off x="2800711" y="2985672"/>
            <a:ext cx="6971939" cy="923330"/>
          </a:xfrm>
          <a:prstGeom prst="rect">
            <a:avLst/>
          </a:prstGeom>
          <a:noFill/>
        </p:spPr>
        <p:txBody>
          <a:bodyPr wrap="square" rtlCol="0">
            <a:spAutoFit/>
          </a:bodyPr>
          <a:lstStyle/>
          <a:p>
            <a:pPr algn="ctr"/>
            <a:r>
              <a:rPr lang="zh-CN" altLang="en-US" sz="5400" b="1" spc="600" dirty="0">
                <a:ln w="6350">
                  <a:noFill/>
                </a:ln>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毕业答辩</a:t>
            </a:r>
            <a:r>
              <a:rPr lang="en-US" altLang="zh-CN" sz="5400" b="1" spc="600" dirty="0">
                <a:ln w="6350">
                  <a:noFill/>
                </a:ln>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PPT</a:t>
            </a:r>
            <a:r>
              <a:rPr lang="zh-CN" altLang="en-US" sz="5400" b="1" spc="600" dirty="0">
                <a:ln w="6350">
                  <a:noFill/>
                </a:ln>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模板</a:t>
            </a:r>
            <a:endParaRPr lang="en-US" altLang="zh-CN" sz="5400" b="1" spc="600" dirty="0">
              <a:ln w="6350">
                <a:noFill/>
              </a:ln>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7" name="组合 6">
            <a:extLst>
              <a:ext uri="{FF2B5EF4-FFF2-40B4-BE49-F238E27FC236}">
                <a16:creationId xmlns:a16="http://schemas.microsoft.com/office/drawing/2014/main" xmlns="" id="{B49484B1-689C-4F49-B9BB-D0E3F4F27F26}"/>
              </a:ext>
            </a:extLst>
          </p:cNvPr>
          <p:cNvGrpSpPr/>
          <p:nvPr/>
        </p:nvGrpSpPr>
        <p:grpSpPr>
          <a:xfrm>
            <a:off x="4081349" y="5062941"/>
            <a:ext cx="292463" cy="292463"/>
            <a:chOff x="801291" y="3535885"/>
            <a:chExt cx="219347" cy="219347"/>
          </a:xfrm>
        </p:grpSpPr>
        <p:sp>
          <p:nvSpPr>
            <p:cNvPr id="8" name="Oval 10">
              <a:extLst>
                <a:ext uri="{FF2B5EF4-FFF2-40B4-BE49-F238E27FC236}">
                  <a16:creationId xmlns:a16="http://schemas.microsoft.com/office/drawing/2014/main" xmlns="" id="{0893A06C-1A19-4CDD-BF29-87A4DFAADD0A}"/>
                </a:ext>
              </a:extLst>
            </p:cNvPr>
            <p:cNvSpPr>
              <a:spLocks noChangeArrowheads="1"/>
            </p:cNvSpPr>
            <p:nvPr/>
          </p:nvSpPr>
          <p:spPr bwMode="auto">
            <a:xfrm>
              <a:off x="801291" y="3535885"/>
              <a:ext cx="219347" cy="219347"/>
            </a:xfrm>
            <a:prstGeom prst="ellipse">
              <a:avLst/>
            </a:prstGeom>
            <a:solidFill>
              <a:schemeClr val="accent1"/>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9" name="组合 8">
              <a:extLst>
                <a:ext uri="{FF2B5EF4-FFF2-40B4-BE49-F238E27FC236}">
                  <a16:creationId xmlns:a16="http://schemas.microsoft.com/office/drawing/2014/main" xmlns="" id="{2F23B19C-9A53-42A7-90AF-9FFEA7985732}"/>
                </a:ext>
              </a:extLst>
            </p:cNvPr>
            <p:cNvGrpSpPr/>
            <p:nvPr/>
          </p:nvGrpSpPr>
          <p:grpSpPr>
            <a:xfrm>
              <a:off x="860980" y="3583766"/>
              <a:ext cx="100336" cy="114060"/>
              <a:chOff x="860980" y="3583766"/>
              <a:chExt cx="100336" cy="114060"/>
            </a:xfrm>
          </p:grpSpPr>
          <p:sp>
            <p:nvSpPr>
              <p:cNvPr id="10" name="Freeform 12">
                <a:extLst>
                  <a:ext uri="{FF2B5EF4-FFF2-40B4-BE49-F238E27FC236}">
                    <a16:creationId xmlns:a16="http://schemas.microsoft.com/office/drawing/2014/main" xmlns="" id="{5B659776-4B22-4BCC-8C5C-D804156C94F6}"/>
                  </a:ext>
                </a:extLst>
              </p:cNvPr>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133">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1" name="Freeform 13">
                <a:extLst>
                  <a:ext uri="{FF2B5EF4-FFF2-40B4-BE49-F238E27FC236}">
                    <a16:creationId xmlns:a16="http://schemas.microsoft.com/office/drawing/2014/main" xmlns="" id="{7110A920-05B3-4368-9C95-6EED43F6D755}"/>
                  </a:ext>
                </a:extLst>
              </p:cNvPr>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133">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nvGrpSpPr>
          <p:cNvPr id="12" name="Group 14">
            <a:extLst>
              <a:ext uri="{FF2B5EF4-FFF2-40B4-BE49-F238E27FC236}">
                <a16:creationId xmlns:a16="http://schemas.microsoft.com/office/drawing/2014/main" xmlns="" id="{2EEB9272-CCB5-4F15-B2C9-7731CEB9EBE6}"/>
              </a:ext>
            </a:extLst>
          </p:cNvPr>
          <p:cNvGrpSpPr>
            <a:grpSpLocks/>
          </p:cNvGrpSpPr>
          <p:nvPr/>
        </p:nvGrpSpPr>
        <p:grpSpPr bwMode="auto">
          <a:xfrm>
            <a:off x="6407765" y="5062941"/>
            <a:ext cx="292463" cy="292463"/>
            <a:chOff x="4248" y="3024"/>
            <a:chExt cx="600" cy="599"/>
          </a:xfrm>
        </p:grpSpPr>
        <p:sp>
          <p:nvSpPr>
            <p:cNvPr id="13" name="Oval 15">
              <a:extLst>
                <a:ext uri="{FF2B5EF4-FFF2-40B4-BE49-F238E27FC236}">
                  <a16:creationId xmlns:a16="http://schemas.microsoft.com/office/drawing/2014/main" xmlns="" id="{D0D61CB6-20D9-4AC0-A6FB-83A701A4ECD8}"/>
                </a:ext>
              </a:extLst>
            </p:cNvPr>
            <p:cNvSpPr>
              <a:spLocks noChangeArrowheads="1"/>
            </p:cNvSpPr>
            <p:nvPr/>
          </p:nvSpPr>
          <p:spPr bwMode="auto">
            <a:xfrm>
              <a:off x="4248" y="3024"/>
              <a:ext cx="600" cy="599"/>
            </a:xfrm>
            <a:prstGeom prst="ellipse">
              <a:avLst/>
            </a:prstGeom>
            <a:solidFill>
              <a:schemeClr val="accent1"/>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14" name="Group 16">
              <a:extLst>
                <a:ext uri="{FF2B5EF4-FFF2-40B4-BE49-F238E27FC236}">
                  <a16:creationId xmlns:a16="http://schemas.microsoft.com/office/drawing/2014/main" xmlns="" id="{280A1101-4F0B-4CC3-8313-4593A03E847D}"/>
                </a:ext>
              </a:extLst>
            </p:cNvPr>
            <p:cNvGrpSpPr>
              <a:grpSpLocks/>
            </p:cNvGrpSpPr>
            <p:nvPr/>
          </p:nvGrpSpPr>
          <p:grpSpPr bwMode="auto">
            <a:xfrm>
              <a:off x="4441" y="3144"/>
              <a:ext cx="215" cy="345"/>
              <a:chOff x="4441" y="3144"/>
              <a:chExt cx="215" cy="345"/>
            </a:xfrm>
          </p:grpSpPr>
          <p:sp>
            <p:nvSpPr>
              <p:cNvPr id="15" name="Freeform 17">
                <a:extLst>
                  <a:ext uri="{FF2B5EF4-FFF2-40B4-BE49-F238E27FC236}">
                    <a16:creationId xmlns:a16="http://schemas.microsoft.com/office/drawing/2014/main" xmlns="" id="{E24A397F-AFA5-4EF2-A8BE-1DA3C617D0B0}"/>
                  </a:ext>
                </a:extLst>
              </p:cNvPr>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133">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6" name="Freeform 18">
                <a:extLst>
                  <a:ext uri="{FF2B5EF4-FFF2-40B4-BE49-F238E27FC236}">
                    <a16:creationId xmlns:a16="http://schemas.microsoft.com/office/drawing/2014/main" xmlns="" id="{A10F78FE-9D27-4297-B9ED-6EF3DE9586CB}"/>
                  </a:ext>
                </a:extLst>
              </p:cNvPr>
              <p:cNvSpPr>
                <a:spLocks/>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133">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sp>
        <p:nvSpPr>
          <p:cNvPr id="17" name="Text Box 20">
            <a:extLst>
              <a:ext uri="{FF2B5EF4-FFF2-40B4-BE49-F238E27FC236}">
                <a16:creationId xmlns:a16="http://schemas.microsoft.com/office/drawing/2014/main" xmlns="" id="{D4735CD4-3AB5-4AB4-84A7-75B109FA9E5D}"/>
              </a:ext>
            </a:extLst>
          </p:cNvPr>
          <p:cNvSpPr txBox="1">
            <a:spLocks noChangeArrowheads="1"/>
          </p:cNvSpPr>
          <p:nvPr/>
        </p:nvSpPr>
        <p:spPr bwMode="auto">
          <a:xfrm>
            <a:off x="6757488" y="5024507"/>
            <a:ext cx="15183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dirty="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rPr>
              <a:t>日期：</a:t>
            </a:r>
            <a:r>
              <a:rPr lang="en-US" altLang="zh-CN" sz="1600" dirty="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rPr>
              <a:t>201X.XX</a:t>
            </a:r>
          </a:p>
        </p:txBody>
      </p:sp>
      <p:sp>
        <p:nvSpPr>
          <p:cNvPr id="18" name="矩形 17">
            <a:extLst>
              <a:ext uri="{FF2B5EF4-FFF2-40B4-BE49-F238E27FC236}">
                <a16:creationId xmlns:a16="http://schemas.microsoft.com/office/drawing/2014/main" xmlns="" id="{A91B4DB2-C27E-4455-93DA-2E6F44DD7369}"/>
              </a:ext>
            </a:extLst>
          </p:cNvPr>
          <p:cNvSpPr/>
          <p:nvPr/>
        </p:nvSpPr>
        <p:spPr>
          <a:xfrm>
            <a:off x="4476220" y="5032841"/>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dirty="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rPr>
              <a:t>汇报人</a:t>
            </a:r>
            <a:r>
              <a:rPr lang="zh-CN" altLang="en-US" sz="1600" dirty="0" smtClean="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rPr>
              <a:t>：青课</a:t>
            </a:r>
            <a:endParaRPr lang="zh-CN" altLang="en-US" sz="1600" dirty="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endParaRPr>
          </a:p>
        </p:txBody>
      </p:sp>
      <p:sp>
        <p:nvSpPr>
          <p:cNvPr id="19" name="文本占位符 2">
            <a:extLst>
              <a:ext uri="{FF2B5EF4-FFF2-40B4-BE49-F238E27FC236}">
                <a16:creationId xmlns:a16="http://schemas.microsoft.com/office/drawing/2014/main" xmlns="" id="{EB1D08F9-BC3A-4EDE-A7C3-06F22B92EFA0}"/>
              </a:ext>
            </a:extLst>
          </p:cNvPr>
          <p:cNvSpPr txBox="1">
            <a:spLocks/>
          </p:cNvSpPr>
          <p:nvPr/>
        </p:nvSpPr>
        <p:spPr>
          <a:xfrm>
            <a:off x="3030729" y="3927448"/>
            <a:ext cx="6387742" cy="692241"/>
          </a:xfrm>
          <a:prstGeom prst="rect">
            <a:avLst/>
          </a:prstGeom>
          <a:noFill/>
        </p:spPr>
        <p:txBody>
          <a:bodyPr vert="horz" wrap="square" lIns="121920" tIns="60960" rIns="121920" bIns="60960"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en-US" sz="1000" b="0" dirty="0" err="1">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CSASAADAstudio</a:t>
            </a:r>
            <a:r>
              <a:rPr lang="en-US" sz="1000" b="0" dirty="0">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 sales template, a more beautiful template please magic </a:t>
            </a:r>
            <a:r>
              <a:rPr lang="en-US" sz="1000" b="0" dirty="0" err="1">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rainMagic</a:t>
            </a:r>
            <a:r>
              <a:rPr lang="en-US" sz="1000" b="0" dirty="0">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 rain studio sales template, a </a:t>
            </a:r>
            <a:r>
              <a:rPr lang="en-US" sz="1000" b="0" dirty="0" err="1">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moreMagic</a:t>
            </a:r>
            <a:r>
              <a:rPr lang="en-US" sz="1000" b="0" dirty="0">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 rain studio sales template, a more beautiful template please magic</a:t>
            </a:r>
          </a:p>
        </p:txBody>
      </p:sp>
      <p:sp>
        <p:nvSpPr>
          <p:cNvPr id="20" name="TextBox 82">
            <a:extLst>
              <a:ext uri="{FF2B5EF4-FFF2-40B4-BE49-F238E27FC236}">
                <a16:creationId xmlns:a16="http://schemas.microsoft.com/office/drawing/2014/main" xmlns="" id="{CE4246B4-819B-4B59-8BB1-27F0B84DB182}"/>
              </a:ext>
            </a:extLst>
          </p:cNvPr>
          <p:cNvSpPr txBox="1"/>
          <p:nvPr/>
        </p:nvSpPr>
        <p:spPr>
          <a:xfrm>
            <a:off x="3907815" y="1048982"/>
            <a:ext cx="4413123" cy="2215991"/>
          </a:xfrm>
          <a:prstGeom prst="rect">
            <a:avLst/>
          </a:prstGeom>
          <a:noFill/>
        </p:spPr>
        <p:txBody>
          <a:bodyPr wrap="square" rtlCol="0">
            <a:spAutoFit/>
          </a:bodyPr>
          <a:lstStyle/>
          <a:p>
            <a:pPr algn="ctr"/>
            <a:r>
              <a:rPr lang="en-US" altLang="zh-CN" sz="13800" dirty="0" smtClean="0">
                <a:ln w="6350">
                  <a:noFill/>
                </a:ln>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201X</a:t>
            </a:r>
            <a:endParaRPr lang="zh-CN" altLang="en-US" sz="7200" dirty="0">
              <a:ln w="6350">
                <a:noFill/>
              </a:ln>
              <a:solidFill>
                <a:schemeClr val="tx1">
                  <a:lumMod val="95000"/>
                  <a:lumOff val="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Tree>
    <p:extLst>
      <p:ext uri="{BB962C8B-B14F-4D97-AF65-F5344CB8AC3E}">
        <p14:creationId xmlns:p14="http://schemas.microsoft.com/office/powerpoint/2010/main" val="363546351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P spid="18" grpId="0"/>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841828" y="2254445"/>
            <a:ext cx="1955614" cy="2045125"/>
            <a:chOff x="3716376" y="920580"/>
            <a:chExt cx="4776695" cy="4995334"/>
          </a:xfrm>
        </p:grpSpPr>
        <p:sp>
          <p:nvSpPr>
            <p:cNvPr id="12" name="任意多边形 11"/>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sp>
          <p:nvSpPr>
            <p:cNvPr id="13" name="任意多边形 12"/>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sp>
          <p:nvSpPr>
            <p:cNvPr id="14" name="椭圆 13"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solidFill>
              <a:srgbClr val="262626">
                <a:alpha val="3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grpSp>
      <p:sp>
        <p:nvSpPr>
          <p:cNvPr id="15" name="文本框 1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1458579" y="2772626"/>
            <a:ext cx="960519" cy="1015663"/>
          </a:xfrm>
          <a:prstGeom prst="rect">
            <a:avLst/>
          </a:prstGeom>
          <a:noFill/>
        </p:spPr>
        <p:txBody>
          <a:bodyPr wrap="none" rtlCol="0">
            <a:spAutoFit/>
          </a:bodyPr>
          <a:lstStyle/>
          <a:p>
            <a:r>
              <a:rPr lang="en-US" altLang="zh-CN" sz="6000" b="1" dirty="0">
                <a:solidFill>
                  <a:schemeClr val="accent1"/>
                </a:solidFill>
                <a:latin typeface="幼圆" panose="02010509060101010101" pitchFamily="49" charset="-122"/>
                <a:ea typeface="幼圆" panose="02010509060101010101" pitchFamily="49" charset="-122"/>
                <a:sym typeface="幼圆" panose="02010509060101010101" pitchFamily="49" charset="-122"/>
              </a:rPr>
              <a:t>01</a:t>
            </a:r>
            <a:endParaRPr lang="zh-CN" altLang="en-US" sz="6000" b="1" dirty="0">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16" name="组合 1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3675435" y="2254445"/>
            <a:ext cx="1955614" cy="2045125"/>
            <a:chOff x="3716376" y="920580"/>
            <a:chExt cx="4776695" cy="4995334"/>
          </a:xfrm>
        </p:grpSpPr>
        <p:sp>
          <p:nvSpPr>
            <p:cNvPr id="19" name="任意多边形 18"/>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sp>
          <p:nvSpPr>
            <p:cNvPr id="22" name="任意多边形 21"/>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sp>
          <p:nvSpPr>
            <p:cNvPr id="23" name="椭圆 22"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solidFill>
              <a:srgbClr val="404040">
                <a:alpha val="3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grpSp>
      <p:sp>
        <p:nvSpPr>
          <p:cNvPr id="24" name="文本框 2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4212837" y="2772625"/>
            <a:ext cx="960519" cy="1015663"/>
          </a:xfrm>
          <a:prstGeom prst="rect">
            <a:avLst/>
          </a:prstGeom>
          <a:noFill/>
        </p:spPr>
        <p:txBody>
          <a:bodyPr wrap="none" rtlCol="0">
            <a:spAutoFit/>
          </a:bodyPr>
          <a:lstStyle/>
          <a:p>
            <a:r>
              <a:rPr lang="en-US" altLang="zh-CN" sz="6000" b="1" dirty="0">
                <a:solidFill>
                  <a:schemeClr val="accent2"/>
                </a:solidFill>
                <a:latin typeface="幼圆" panose="02010509060101010101" pitchFamily="49" charset="-122"/>
                <a:ea typeface="幼圆" panose="02010509060101010101" pitchFamily="49" charset="-122"/>
                <a:sym typeface="幼圆" panose="02010509060101010101" pitchFamily="49" charset="-122"/>
              </a:rPr>
              <a:t>02</a:t>
            </a:r>
            <a:endParaRPr lang="zh-CN" altLang="en-US" sz="6000" b="1" dirty="0">
              <a:solidFill>
                <a:schemeClr val="accent2"/>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25" name="组合 2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6509042" y="2254446"/>
            <a:ext cx="1955614" cy="2045125"/>
            <a:chOff x="3716376" y="920580"/>
            <a:chExt cx="4776695" cy="4995334"/>
          </a:xfrm>
        </p:grpSpPr>
        <p:sp>
          <p:nvSpPr>
            <p:cNvPr id="26" name="任意多边形 25"/>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sp>
          <p:nvSpPr>
            <p:cNvPr id="27" name="任意多边形 26"/>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sp>
          <p:nvSpPr>
            <p:cNvPr id="28" name="椭圆 27"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solidFill>
              <a:srgbClr val="595959">
                <a:alpha val="3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grpSp>
      <p:sp>
        <p:nvSpPr>
          <p:cNvPr id="29" name="文本框 2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7039230" y="2756968"/>
            <a:ext cx="960519" cy="1015663"/>
          </a:xfrm>
          <a:prstGeom prst="rect">
            <a:avLst/>
          </a:prstGeom>
          <a:noFill/>
        </p:spPr>
        <p:txBody>
          <a:bodyPr wrap="none" rtlCol="0">
            <a:spAutoFit/>
          </a:bodyPr>
          <a:lstStyle/>
          <a:p>
            <a:r>
              <a:rPr lang="en-US" altLang="zh-CN" sz="6000" b="1" dirty="0">
                <a:solidFill>
                  <a:schemeClr val="accent1"/>
                </a:solidFill>
                <a:latin typeface="幼圆" panose="02010509060101010101" pitchFamily="49" charset="-122"/>
                <a:ea typeface="幼圆" panose="02010509060101010101" pitchFamily="49" charset="-122"/>
                <a:sym typeface="幼圆" panose="02010509060101010101" pitchFamily="49" charset="-122"/>
              </a:rPr>
              <a:t>03</a:t>
            </a:r>
            <a:endParaRPr lang="zh-CN" altLang="en-US" sz="6000" b="1" dirty="0">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30" name="组合 2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9342649" y="2254446"/>
            <a:ext cx="1955614" cy="2045125"/>
            <a:chOff x="3716376" y="920580"/>
            <a:chExt cx="4776695" cy="4995334"/>
          </a:xfrm>
        </p:grpSpPr>
        <p:sp>
          <p:nvSpPr>
            <p:cNvPr id="31" name="任意多边形 30"/>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sp>
          <p:nvSpPr>
            <p:cNvPr id="32" name="任意多边形 31"/>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sp>
          <p:nvSpPr>
            <p:cNvPr id="33" name="椭圆 32"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solidFill>
              <a:srgbClr val="7F7F7F">
                <a:alpha val="3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幼圆" panose="02010509060101010101" pitchFamily="49" charset="-122"/>
                <a:ea typeface="幼圆" panose="02010509060101010101" pitchFamily="49" charset="-122"/>
                <a:sym typeface="幼圆" panose="02010509060101010101" pitchFamily="49" charset="-122"/>
              </a:endParaRPr>
            </a:p>
          </p:txBody>
        </p:sp>
      </p:grpSp>
      <p:sp>
        <p:nvSpPr>
          <p:cNvPr id="34" name="文本框 3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9905708" y="2772625"/>
            <a:ext cx="960519" cy="1015663"/>
          </a:xfrm>
          <a:prstGeom prst="rect">
            <a:avLst/>
          </a:prstGeom>
          <a:noFill/>
        </p:spPr>
        <p:txBody>
          <a:bodyPr wrap="none" rtlCol="0">
            <a:spAutoFit/>
          </a:bodyPr>
          <a:lstStyle/>
          <a:p>
            <a:r>
              <a:rPr lang="en-US" altLang="zh-CN" sz="6000" b="1" dirty="0">
                <a:solidFill>
                  <a:schemeClr val="accent2"/>
                </a:solidFill>
                <a:latin typeface="幼圆" panose="02010509060101010101" pitchFamily="49" charset="-122"/>
                <a:ea typeface="幼圆" panose="02010509060101010101" pitchFamily="49" charset="-122"/>
                <a:sym typeface="幼圆" panose="02010509060101010101" pitchFamily="49" charset="-122"/>
              </a:rPr>
              <a:t>04</a:t>
            </a:r>
            <a:endParaRPr lang="zh-CN" altLang="en-US" sz="6000" b="1" dirty="0">
              <a:solidFill>
                <a:schemeClr val="accent2"/>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45" name="组合 44">
            <a:extLst>
              <a:ext uri="{FF2B5EF4-FFF2-40B4-BE49-F238E27FC236}">
                <a16:creationId xmlns:a16="http://schemas.microsoft.com/office/drawing/2014/main" xmlns="" id="{1187D18B-6FFC-4D17-BCE7-FD5781001848}"/>
              </a:ext>
            </a:extLst>
          </p:cNvPr>
          <p:cNvGrpSpPr/>
          <p:nvPr/>
        </p:nvGrpSpPr>
        <p:grpSpPr>
          <a:xfrm>
            <a:off x="905527" y="4493661"/>
            <a:ext cx="1974741" cy="1219133"/>
            <a:chOff x="11884" y="3191"/>
            <a:chExt cx="3110" cy="1920"/>
          </a:xfrm>
        </p:grpSpPr>
        <p:sp>
          <p:nvSpPr>
            <p:cNvPr id="46" name="文本框 45">
              <a:extLst>
                <a:ext uri="{FF2B5EF4-FFF2-40B4-BE49-F238E27FC236}">
                  <a16:creationId xmlns:a16="http://schemas.microsoft.com/office/drawing/2014/main" xmlns="" id="{89BF3C07-C6EF-45E5-92BE-EE3DCF661541}"/>
                </a:ext>
              </a:extLst>
            </p:cNvPr>
            <p:cNvSpPr txBox="1"/>
            <p:nvPr/>
          </p:nvSpPr>
          <p:spPr>
            <a:xfrm>
              <a:off x="11884" y="3744"/>
              <a:ext cx="3110" cy="1367"/>
            </a:xfrm>
            <a:prstGeom prst="rect">
              <a:avLst/>
            </a:prstGeom>
            <a:noFill/>
          </p:spPr>
          <p:txBody>
            <a:bodyPr wrap="square" rtlCol="0">
              <a:spAutoFit/>
            </a:bodyPr>
            <a:lstStyle/>
            <a:p>
              <a:pPr>
                <a:lnSpc>
                  <a:spcPct val="120000"/>
                </a:lnSpc>
              </a:pPr>
              <a:r>
                <a:rPr lang="zh-CN" altLang="en-US" sz="14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7" name="TextBox 76">
              <a:extLst>
                <a:ext uri="{FF2B5EF4-FFF2-40B4-BE49-F238E27FC236}">
                  <a16:creationId xmlns:a16="http://schemas.microsoft.com/office/drawing/2014/main" xmlns="" id="{FEAE8C0E-155A-4892-A30C-3EFBEABB0B20}"/>
                </a:ext>
              </a:extLst>
            </p:cNvPr>
            <p:cNvSpPr txBox="1"/>
            <p:nvPr/>
          </p:nvSpPr>
          <p:spPr>
            <a:xfrm>
              <a:off x="11884" y="3191"/>
              <a:ext cx="3109" cy="630"/>
            </a:xfrm>
            <a:prstGeom prst="rect">
              <a:avLst/>
            </a:prstGeom>
            <a:noFill/>
          </p:spPr>
          <p:txBody>
            <a:bodyPr wrap="square" rtlCol="0">
              <a:spAutoFit/>
            </a:bodyPr>
            <a:lstStyle/>
            <a:p>
              <a:r>
                <a:rPr lang="zh-CN" altLang="en-US" sz="2000" b="1" dirty="0">
                  <a:solidFill>
                    <a:schemeClr val="tx1">
                      <a:lumMod val="75000"/>
                      <a:lumOff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grpSp>
      <p:grpSp>
        <p:nvGrpSpPr>
          <p:cNvPr id="48" name="组合 47">
            <a:extLst>
              <a:ext uri="{FF2B5EF4-FFF2-40B4-BE49-F238E27FC236}">
                <a16:creationId xmlns:a16="http://schemas.microsoft.com/office/drawing/2014/main" xmlns="" id="{6E43BFC7-2804-4554-B8A3-365B3613D2F8}"/>
              </a:ext>
            </a:extLst>
          </p:cNvPr>
          <p:cNvGrpSpPr/>
          <p:nvPr/>
        </p:nvGrpSpPr>
        <p:grpSpPr>
          <a:xfrm>
            <a:off x="3700702" y="4500561"/>
            <a:ext cx="1974741" cy="1219133"/>
            <a:chOff x="11884" y="3191"/>
            <a:chExt cx="3110" cy="1920"/>
          </a:xfrm>
        </p:grpSpPr>
        <p:sp>
          <p:nvSpPr>
            <p:cNvPr id="49" name="文本框 48">
              <a:extLst>
                <a:ext uri="{FF2B5EF4-FFF2-40B4-BE49-F238E27FC236}">
                  <a16:creationId xmlns:a16="http://schemas.microsoft.com/office/drawing/2014/main" xmlns="" id="{4A38561D-5177-48D1-9673-0B1C7C2C4A98}"/>
                </a:ext>
              </a:extLst>
            </p:cNvPr>
            <p:cNvSpPr txBox="1"/>
            <p:nvPr/>
          </p:nvSpPr>
          <p:spPr>
            <a:xfrm>
              <a:off x="11884" y="3744"/>
              <a:ext cx="3110" cy="1367"/>
            </a:xfrm>
            <a:prstGeom prst="rect">
              <a:avLst/>
            </a:prstGeom>
            <a:noFill/>
          </p:spPr>
          <p:txBody>
            <a:bodyPr wrap="square" rtlCol="0">
              <a:spAutoFit/>
            </a:bodyPr>
            <a:lstStyle/>
            <a:p>
              <a:pPr>
                <a:lnSpc>
                  <a:spcPct val="120000"/>
                </a:lnSpc>
              </a:pPr>
              <a:r>
                <a:rPr lang="zh-CN" altLang="en-US" sz="14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50" name="TextBox 76">
              <a:extLst>
                <a:ext uri="{FF2B5EF4-FFF2-40B4-BE49-F238E27FC236}">
                  <a16:creationId xmlns:a16="http://schemas.microsoft.com/office/drawing/2014/main" xmlns="" id="{D9E79EA1-AC12-4886-B6D3-0D09DC6EA930}"/>
                </a:ext>
              </a:extLst>
            </p:cNvPr>
            <p:cNvSpPr txBox="1"/>
            <p:nvPr/>
          </p:nvSpPr>
          <p:spPr>
            <a:xfrm>
              <a:off x="11884" y="3191"/>
              <a:ext cx="3109" cy="630"/>
            </a:xfrm>
            <a:prstGeom prst="rect">
              <a:avLst/>
            </a:prstGeom>
            <a:noFill/>
          </p:spPr>
          <p:txBody>
            <a:bodyPr wrap="square" rtlCol="0">
              <a:spAutoFit/>
            </a:bodyPr>
            <a:lstStyle/>
            <a:p>
              <a:r>
                <a:rPr lang="zh-CN" altLang="en-US" sz="2000" b="1" dirty="0">
                  <a:solidFill>
                    <a:schemeClr val="tx1">
                      <a:lumMod val="75000"/>
                      <a:lumOff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grpSp>
      <p:grpSp>
        <p:nvGrpSpPr>
          <p:cNvPr id="51" name="组合 50">
            <a:extLst>
              <a:ext uri="{FF2B5EF4-FFF2-40B4-BE49-F238E27FC236}">
                <a16:creationId xmlns:a16="http://schemas.microsoft.com/office/drawing/2014/main" xmlns="" id="{06561A94-6BBB-446E-806A-68C2CCD64288}"/>
              </a:ext>
            </a:extLst>
          </p:cNvPr>
          <p:cNvGrpSpPr/>
          <p:nvPr/>
        </p:nvGrpSpPr>
        <p:grpSpPr>
          <a:xfrm>
            <a:off x="6506744" y="4493661"/>
            <a:ext cx="1974741" cy="1219133"/>
            <a:chOff x="11884" y="3191"/>
            <a:chExt cx="3110" cy="1920"/>
          </a:xfrm>
        </p:grpSpPr>
        <p:sp>
          <p:nvSpPr>
            <p:cNvPr id="52" name="文本框 51">
              <a:extLst>
                <a:ext uri="{FF2B5EF4-FFF2-40B4-BE49-F238E27FC236}">
                  <a16:creationId xmlns:a16="http://schemas.microsoft.com/office/drawing/2014/main" xmlns="" id="{548631B4-274E-4E79-B82A-8AC5A94BF64C}"/>
                </a:ext>
              </a:extLst>
            </p:cNvPr>
            <p:cNvSpPr txBox="1"/>
            <p:nvPr/>
          </p:nvSpPr>
          <p:spPr>
            <a:xfrm>
              <a:off x="11884" y="3744"/>
              <a:ext cx="3110" cy="1367"/>
            </a:xfrm>
            <a:prstGeom prst="rect">
              <a:avLst/>
            </a:prstGeom>
            <a:noFill/>
          </p:spPr>
          <p:txBody>
            <a:bodyPr wrap="square" rtlCol="0">
              <a:spAutoFit/>
            </a:bodyPr>
            <a:lstStyle/>
            <a:p>
              <a:pPr>
                <a:lnSpc>
                  <a:spcPct val="120000"/>
                </a:lnSpc>
              </a:pPr>
              <a:r>
                <a:rPr lang="zh-CN" altLang="en-US" sz="14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53" name="TextBox 76">
              <a:extLst>
                <a:ext uri="{FF2B5EF4-FFF2-40B4-BE49-F238E27FC236}">
                  <a16:creationId xmlns:a16="http://schemas.microsoft.com/office/drawing/2014/main" xmlns="" id="{B671B10F-3B59-4DFA-9194-C51648598924}"/>
                </a:ext>
              </a:extLst>
            </p:cNvPr>
            <p:cNvSpPr txBox="1"/>
            <p:nvPr/>
          </p:nvSpPr>
          <p:spPr>
            <a:xfrm>
              <a:off x="11884" y="3191"/>
              <a:ext cx="3109" cy="630"/>
            </a:xfrm>
            <a:prstGeom prst="rect">
              <a:avLst/>
            </a:prstGeom>
            <a:noFill/>
          </p:spPr>
          <p:txBody>
            <a:bodyPr wrap="square" rtlCol="0">
              <a:spAutoFit/>
            </a:bodyPr>
            <a:lstStyle/>
            <a:p>
              <a:r>
                <a:rPr lang="zh-CN" altLang="en-US" sz="2000" b="1" dirty="0">
                  <a:solidFill>
                    <a:schemeClr val="tx1">
                      <a:lumMod val="75000"/>
                      <a:lumOff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grpSp>
      <p:grpSp>
        <p:nvGrpSpPr>
          <p:cNvPr id="54" name="组合 53">
            <a:extLst>
              <a:ext uri="{FF2B5EF4-FFF2-40B4-BE49-F238E27FC236}">
                <a16:creationId xmlns:a16="http://schemas.microsoft.com/office/drawing/2014/main" xmlns="" id="{60A6EAF5-7B39-4829-8D9E-9E9EDE4E041A}"/>
              </a:ext>
            </a:extLst>
          </p:cNvPr>
          <p:cNvGrpSpPr/>
          <p:nvPr/>
        </p:nvGrpSpPr>
        <p:grpSpPr>
          <a:xfrm>
            <a:off x="9301919" y="4500561"/>
            <a:ext cx="1974741" cy="1219133"/>
            <a:chOff x="11884" y="3191"/>
            <a:chExt cx="3110" cy="1920"/>
          </a:xfrm>
        </p:grpSpPr>
        <p:sp>
          <p:nvSpPr>
            <p:cNvPr id="55" name="文本框 54">
              <a:extLst>
                <a:ext uri="{FF2B5EF4-FFF2-40B4-BE49-F238E27FC236}">
                  <a16:creationId xmlns:a16="http://schemas.microsoft.com/office/drawing/2014/main" xmlns="" id="{5C77C5EF-5A50-430B-AFCE-6F2018AA3E96}"/>
                </a:ext>
              </a:extLst>
            </p:cNvPr>
            <p:cNvSpPr txBox="1"/>
            <p:nvPr/>
          </p:nvSpPr>
          <p:spPr>
            <a:xfrm>
              <a:off x="11884" y="3744"/>
              <a:ext cx="3110" cy="1367"/>
            </a:xfrm>
            <a:prstGeom prst="rect">
              <a:avLst/>
            </a:prstGeom>
            <a:noFill/>
          </p:spPr>
          <p:txBody>
            <a:bodyPr wrap="square" rtlCol="0">
              <a:spAutoFit/>
            </a:bodyPr>
            <a:lstStyle/>
            <a:p>
              <a:pPr>
                <a:lnSpc>
                  <a:spcPct val="120000"/>
                </a:lnSpc>
              </a:pPr>
              <a:r>
                <a:rPr lang="zh-CN" altLang="en-US" sz="14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56" name="TextBox 76">
              <a:extLst>
                <a:ext uri="{FF2B5EF4-FFF2-40B4-BE49-F238E27FC236}">
                  <a16:creationId xmlns:a16="http://schemas.microsoft.com/office/drawing/2014/main" xmlns="" id="{AE130EF3-9383-4311-88AA-D18D701D1EA1}"/>
                </a:ext>
              </a:extLst>
            </p:cNvPr>
            <p:cNvSpPr txBox="1"/>
            <p:nvPr/>
          </p:nvSpPr>
          <p:spPr>
            <a:xfrm>
              <a:off x="11884" y="3191"/>
              <a:ext cx="3109" cy="630"/>
            </a:xfrm>
            <a:prstGeom prst="rect">
              <a:avLst/>
            </a:prstGeom>
            <a:noFill/>
          </p:spPr>
          <p:txBody>
            <a:bodyPr wrap="square" rtlCol="0">
              <a:spAutoFit/>
            </a:bodyPr>
            <a:lstStyle/>
            <a:p>
              <a:r>
                <a:rPr lang="zh-CN" altLang="en-US" sz="2000" b="1" dirty="0">
                  <a:solidFill>
                    <a:schemeClr val="tx1">
                      <a:lumMod val="75000"/>
                      <a:lumOff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grpSp>
    </p:spTree>
    <p:extLst>
      <p:ext uri="{BB962C8B-B14F-4D97-AF65-F5344CB8AC3E}">
        <p14:creationId xmlns:p14="http://schemas.microsoft.com/office/powerpoint/2010/main" val="271795586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par>
                                <p:cTn id="11" presetID="8" presetClass="emph" presetSubtype="0" fill="hold" nodeType="withEffect">
                                  <p:stCondLst>
                                    <p:cond delay="1000"/>
                                  </p:stCondLst>
                                  <p:childTnLst>
                                    <p:animRot by="-21600000">
                                      <p:cBhvr>
                                        <p:cTn id="12" dur="4500" fill="hold"/>
                                        <p:tgtEl>
                                          <p:spTgt spid="11"/>
                                        </p:tgtEl>
                                        <p:attrNameLst>
                                          <p:attrName>r</p:attrName>
                                        </p:attrNameLst>
                                      </p:cBhvr>
                                    </p:animRot>
                                  </p:childTnLst>
                                </p:cTn>
                              </p:par>
                              <p:par>
                                <p:cTn id="13" presetID="31" presetClass="entr" presetSubtype="0" fill="hold" nodeType="withEffect">
                                  <p:stCondLst>
                                    <p:cond delay="250"/>
                                  </p:stCondLst>
                                  <p:childTnLst>
                                    <p:set>
                                      <p:cBhvr>
                                        <p:cTn id="14" dur="1" fill="hold">
                                          <p:stCondLst>
                                            <p:cond delay="0"/>
                                          </p:stCondLst>
                                        </p:cTn>
                                        <p:tgtEl>
                                          <p:spTgt spid="16"/>
                                        </p:tgtEl>
                                        <p:attrNameLst>
                                          <p:attrName>style.visibility</p:attrName>
                                        </p:attrNameLst>
                                      </p:cBhvr>
                                      <p:to>
                                        <p:strVal val="visible"/>
                                      </p:to>
                                    </p:set>
                                    <p:anim calcmode="lin" valueType="num">
                                      <p:cBhvr>
                                        <p:cTn id="15" dur="1000" fill="hold"/>
                                        <p:tgtEl>
                                          <p:spTgt spid="16"/>
                                        </p:tgtEl>
                                        <p:attrNameLst>
                                          <p:attrName>ppt_w</p:attrName>
                                        </p:attrNameLst>
                                      </p:cBhvr>
                                      <p:tavLst>
                                        <p:tav tm="0">
                                          <p:val>
                                            <p:fltVal val="0"/>
                                          </p:val>
                                        </p:tav>
                                        <p:tav tm="100000">
                                          <p:val>
                                            <p:strVal val="#ppt_w"/>
                                          </p:val>
                                        </p:tav>
                                      </p:tavLst>
                                    </p:anim>
                                    <p:anim calcmode="lin" valueType="num">
                                      <p:cBhvr>
                                        <p:cTn id="16" dur="1000" fill="hold"/>
                                        <p:tgtEl>
                                          <p:spTgt spid="16"/>
                                        </p:tgtEl>
                                        <p:attrNameLst>
                                          <p:attrName>ppt_h</p:attrName>
                                        </p:attrNameLst>
                                      </p:cBhvr>
                                      <p:tavLst>
                                        <p:tav tm="0">
                                          <p:val>
                                            <p:fltVal val="0"/>
                                          </p:val>
                                        </p:tav>
                                        <p:tav tm="100000">
                                          <p:val>
                                            <p:strVal val="#ppt_h"/>
                                          </p:val>
                                        </p:tav>
                                      </p:tavLst>
                                    </p:anim>
                                    <p:anim calcmode="lin" valueType="num">
                                      <p:cBhvr>
                                        <p:cTn id="17" dur="1000" fill="hold"/>
                                        <p:tgtEl>
                                          <p:spTgt spid="16"/>
                                        </p:tgtEl>
                                        <p:attrNameLst>
                                          <p:attrName>style.rotation</p:attrName>
                                        </p:attrNameLst>
                                      </p:cBhvr>
                                      <p:tavLst>
                                        <p:tav tm="0">
                                          <p:val>
                                            <p:fltVal val="90"/>
                                          </p:val>
                                        </p:tav>
                                        <p:tav tm="100000">
                                          <p:val>
                                            <p:fltVal val="0"/>
                                          </p:val>
                                        </p:tav>
                                      </p:tavLst>
                                    </p:anim>
                                    <p:animEffect transition="in" filter="fade">
                                      <p:cBhvr>
                                        <p:cTn id="18" dur="1000"/>
                                        <p:tgtEl>
                                          <p:spTgt spid="16"/>
                                        </p:tgtEl>
                                      </p:cBhvr>
                                    </p:animEffect>
                                  </p:childTnLst>
                                </p:cTn>
                              </p:par>
                              <p:par>
                                <p:cTn id="19" presetID="8" presetClass="emph" presetSubtype="0" fill="hold" nodeType="withEffect">
                                  <p:stCondLst>
                                    <p:cond delay="1250"/>
                                  </p:stCondLst>
                                  <p:childTnLst>
                                    <p:animRot by="-21600000">
                                      <p:cBhvr>
                                        <p:cTn id="20" dur="4500" fill="hold"/>
                                        <p:tgtEl>
                                          <p:spTgt spid="16"/>
                                        </p:tgtEl>
                                        <p:attrNameLst>
                                          <p:attrName>r</p:attrName>
                                        </p:attrNameLst>
                                      </p:cBhvr>
                                    </p:animRot>
                                  </p:childTnLst>
                                </p:cTn>
                              </p:par>
                              <p:par>
                                <p:cTn id="21" presetID="31" presetClass="entr" presetSubtype="0" fill="hold" nodeType="withEffect">
                                  <p:stCondLst>
                                    <p:cond delay="50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fltVal val="0"/>
                                          </p:val>
                                        </p:tav>
                                        <p:tav tm="100000">
                                          <p:val>
                                            <p:strVal val="#ppt_w"/>
                                          </p:val>
                                        </p:tav>
                                      </p:tavLst>
                                    </p:anim>
                                    <p:anim calcmode="lin" valueType="num">
                                      <p:cBhvr>
                                        <p:cTn id="24" dur="1000" fill="hold"/>
                                        <p:tgtEl>
                                          <p:spTgt spid="25"/>
                                        </p:tgtEl>
                                        <p:attrNameLst>
                                          <p:attrName>ppt_h</p:attrName>
                                        </p:attrNameLst>
                                      </p:cBhvr>
                                      <p:tavLst>
                                        <p:tav tm="0">
                                          <p:val>
                                            <p:fltVal val="0"/>
                                          </p:val>
                                        </p:tav>
                                        <p:tav tm="100000">
                                          <p:val>
                                            <p:strVal val="#ppt_h"/>
                                          </p:val>
                                        </p:tav>
                                      </p:tavLst>
                                    </p:anim>
                                    <p:anim calcmode="lin" valueType="num">
                                      <p:cBhvr>
                                        <p:cTn id="25" dur="1000" fill="hold"/>
                                        <p:tgtEl>
                                          <p:spTgt spid="25"/>
                                        </p:tgtEl>
                                        <p:attrNameLst>
                                          <p:attrName>style.rotation</p:attrName>
                                        </p:attrNameLst>
                                      </p:cBhvr>
                                      <p:tavLst>
                                        <p:tav tm="0">
                                          <p:val>
                                            <p:fltVal val="90"/>
                                          </p:val>
                                        </p:tav>
                                        <p:tav tm="100000">
                                          <p:val>
                                            <p:fltVal val="0"/>
                                          </p:val>
                                        </p:tav>
                                      </p:tavLst>
                                    </p:anim>
                                    <p:animEffect transition="in" filter="fade">
                                      <p:cBhvr>
                                        <p:cTn id="26" dur="1000"/>
                                        <p:tgtEl>
                                          <p:spTgt spid="25"/>
                                        </p:tgtEl>
                                      </p:cBhvr>
                                    </p:animEffect>
                                  </p:childTnLst>
                                </p:cTn>
                              </p:par>
                              <p:par>
                                <p:cTn id="27" presetID="8" presetClass="emph" presetSubtype="0" fill="hold" nodeType="withEffect">
                                  <p:stCondLst>
                                    <p:cond delay="1500"/>
                                  </p:stCondLst>
                                  <p:childTnLst>
                                    <p:animRot by="-21600000">
                                      <p:cBhvr>
                                        <p:cTn id="28" dur="4500" fill="hold"/>
                                        <p:tgtEl>
                                          <p:spTgt spid="25"/>
                                        </p:tgtEl>
                                        <p:attrNameLst>
                                          <p:attrName>r</p:attrName>
                                        </p:attrNameLst>
                                      </p:cBhvr>
                                    </p:animRot>
                                  </p:childTnLst>
                                </p:cTn>
                              </p:par>
                              <p:par>
                                <p:cTn id="29" presetID="31" presetClass="entr" presetSubtype="0" fill="hold" nodeType="withEffect">
                                  <p:stCondLst>
                                    <p:cond delay="750"/>
                                  </p:stCondLst>
                                  <p:childTnLst>
                                    <p:set>
                                      <p:cBhvr>
                                        <p:cTn id="30" dur="1" fill="hold">
                                          <p:stCondLst>
                                            <p:cond delay="0"/>
                                          </p:stCondLst>
                                        </p:cTn>
                                        <p:tgtEl>
                                          <p:spTgt spid="30"/>
                                        </p:tgtEl>
                                        <p:attrNameLst>
                                          <p:attrName>style.visibility</p:attrName>
                                        </p:attrNameLst>
                                      </p:cBhvr>
                                      <p:to>
                                        <p:strVal val="visible"/>
                                      </p:to>
                                    </p:set>
                                    <p:anim calcmode="lin" valueType="num">
                                      <p:cBhvr>
                                        <p:cTn id="31" dur="1000" fill="hold"/>
                                        <p:tgtEl>
                                          <p:spTgt spid="30"/>
                                        </p:tgtEl>
                                        <p:attrNameLst>
                                          <p:attrName>ppt_w</p:attrName>
                                        </p:attrNameLst>
                                      </p:cBhvr>
                                      <p:tavLst>
                                        <p:tav tm="0">
                                          <p:val>
                                            <p:fltVal val="0"/>
                                          </p:val>
                                        </p:tav>
                                        <p:tav tm="100000">
                                          <p:val>
                                            <p:strVal val="#ppt_w"/>
                                          </p:val>
                                        </p:tav>
                                      </p:tavLst>
                                    </p:anim>
                                    <p:anim calcmode="lin" valueType="num">
                                      <p:cBhvr>
                                        <p:cTn id="32" dur="1000" fill="hold"/>
                                        <p:tgtEl>
                                          <p:spTgt spid="30"/>
                                        </p:tgtEl>
                                        <p:attrNameLst>
                                          <p:attrName>ppt_h</p:attrName>
                                        </p:attrNameLst>
                                      </p:cBhvr>
                                      <p:tavLst>
                                        <p:tav tm="0">
                                          <p:val>
                                            <p:fltVal val="0"/>
                                          </p:val>
                                        </p:tav>
                                        <p:tav tm="100000">
                                          <p:val>
                                            <p:strVal val="#ppt_h"/>
                                          </p:val>
                                        </p:tav>
                                      </p:tavLst>
                                    </p:anim>
                                    <p:anim calcmode="lin" valueType="num">
                                      <p:cBhvr>
                                        <p:cTn id="33" dur="1000" fill="hold"/>
                                        <p:tgtEl>
                                          <p:spTgt spid="30"/>
                                        </p:tgtEl>
                                        <p:attrNameLst>
                                          <p:attrName>style.rotation</p:attrName>
                                        </p:attrNameLst>
                                      </p:cBhvr>
                                      <p:tavLst>
                                        <p:tav tm="0">
                                          <p:val>
                                            <p:fltVal val="90"/>
                                          </p:val>
                                        </p:tav>
                                        <p:tav tm="100000">
                                          <p:val>
                                            <p:fltVal val="0"/>
                                          </p:val>
                                        </p:tav>
                                      </p:tavLst>
                                    </p:anim>
                                    <p:animEffect transition="in" filter="fade">
                                      <p:cBhvr>
                                        <p:cTn id="34" dur="1000"/>
                                        <p:tgtEl>
                                          <p:spTgt spid="30"/>
                                        </p:tgtEl>
                                      </p:cBhvr>
                                    </p:animEffect>
                                  </p:childTnLst>
                                </p:cTn>
                              </p:par>
                              <p:par>
                                <p:cTn id="35" presetID="8" presetClass="emph" presetSubtype="0" fill="hold" nodeType="withEffect">
                                  <p:stCondLst>
                                    <p:cond delay="1750"/>
                                  </p:stCondLst>
                                  <p:childTnLst>
                                    <p:animRot by="-21600000">
                                      <p:cBhvr>
                                        <p:cTn id="36" dur="4500" fill="hold"/>
                                        <p:tgtEl>
                                          <p:spTgt spid="30"/>
                                        </p:tgtEl>
                                        <p:attrNameLst>
                                          <p:attrName>r</p:attrName>
                                        </p:attrNameLst>
                                      </p:cBhvr>
                                    </p:animRot>
                                  </p:childTnLst>
                                </p:cTn>
                              </p:par>
                              <p:par>
                                <p:cTn id="37" presetID="23" presetClass="entr" presetSubtype="32" fill="hold" grpId="0" nodeType="withEffect">
                                  <p:stCondLst>
                                    <p:cond delay="1750"/>
                                  </p:stCondLst>
                                  <p:childTnLst>
                                    <p:set>
                                      <p:cBhvr>
                                        <p:cTn id="38" dur="1" fill="hold">
                                          <p:stCondLst>
                                            <p:cond delay="0"/>
                                          </p:stCondLst>
                                        </p:cTn>
                                        <p:tgtEl>
                                          <p:spTgt spid="15"/>
                                        </p:tgtEl>
                                        <p:attrNameLst>
                                          <p:attrName>style.visibility</p:attrName>
                                        </p:attrNameLst>
                                      </p:cBhvr>
                                      <p:to>
                                        <p:strVal val="visible"/>
                                      </p:to>
                                    </p:set>
                                    <p:anim calcmode="lin" valueType="num">
                                      <p:cBhvr>
                                        <p:cTn id="39" dur="750" fill="hold"/>
                                        <p:tgtEl>
                                          <p:spTgt spid="15"/>
                                        </p:tgtEl>
                                        <p:attrNameLst>
                                          <p:attrName>ppt_w</p:attrName>
                                        </p:attrNameLst>
                                      </p:cBhvr>
                                      <p:tavLst>
                                        <p:tav tm="0">
                                          <p:val>
                                            <p:strVal val="4*#ppt_w"/>
                                          </p:val>
                                        </p:tav>
                                        <p:tav tm="100000">
                                          <p:val>
                                            <p:strVal val="#ppt_w"/>
                                          </p:val>
                                        </p:tav>
                                      </p:tavLst>
                                    </p:anim>
                                    <p:anim calcmode="lin" valueType="num">
                                      <p:cBhvr>
                                        <p:cTn id="40" dur="750" fill="hold"/>
                                        <p:tgtEl>
                                          <p:spTgt spid="15"/>
                                        </p:tgtEl>
                                        <p:attrNameLst>
                                          <p:attrName>ppt_h</p:attrName>
                                        </p:attrNameLst>
                                      </p:cBhvr>
                                      <p:tavLst>
                                        <p:tav tm="0">
                                          <p:val>
                                            <p:strVal val="4*#ppt_h"/>
                                          </p:val>
                                        </p:tav>
                                        <p:tav tm="100000">
                                          <p:val>
                                            <p:strVal val="#ppt_h"/>
                                          </p:val>
                                        </p:tav>
                                      </p:tavLst>
                                    </p:anim>
                                  </p:childTnLst>
                                </p:cTn>
                              </p:par>
                              <p:par>
                                <p:cTn id="41" presetID="23" presetClass="entr" presetSubtype="32" fill="hold" grpId="0" nodeType="withEffect">
                                  <p:stCondLst>
                                    <p:cond delay="2000"/>
                                  </p:stCondLst>
                                  <p:childTnLst>
                                    <p:set>
                                      <p:cBhvr>
                                        <p:cTn id="42" dur="1" fill="hold">
                                          <p:stCondLst>
                                            <p:cond delay="0"/>
                                          </p:stCondLst>
                                        </p:cTn>
                                        <p:tgtEl>
                                          <p:spTgt spid="24"/>
                                        </p:tgtEl>
                                        <p:attrNameLst>
                                          <p:attrName>style.visibility</p:attrName>
                                        </p:attrNameLst>
                                      </p:cBhvr>
                                      <p:to>
                                        <p:strVal val="visible"/>
                                      </p:to>
                                    </p:set>
                                    <p:anim calcmode="lin" valueType="num">
                                      <p:cBhvr>
                                        <p:cTn id="43" dur="750" fill="hold"/>
                                        <p:tgtEl>
                                          <p:spTgt spid="24"/>
                                        </p:tgtEl>
                                        <p:attrNameLst>
                                          <p:attrName>ppt_w</p:attrName>
                                        </p:attrNameLst>
                                      </p:cBhvr>
                                      <p:tavLst>
                                        <p:tav tm="0">
                                          <p:val>
                                            <p:strVal val="4*#ppt_w"/>
                                          </p:val>
                                        </p:tav>
                                        <p:tav tm="100000">
                                          <p:val>
                                            <p:strVal val="#ppt_w"/>
                                          </p:val>
                                        </p:tav>
                                      </p:tavLst>
                                    </p:anim>
                                    <p:anim calcmode="lin" valueType="num">
                                      <p:cBhvr>
                                        <p:cTn id="44" dur="750" fill="hold"/>
                                        <p:tgtEl>
                                          <p:spTgt spid="24"/>
                                        </p:tgtEl>
                                        <p:attrNameLst>
                                          <p:attrName>ppt_h</p:attrName>
                                        </p:attrNameLst>
                                      </p:cBhvr>
                                      <p:tavLst>
                                        <p:tav tm="0">
                                          <p:val>
                                            <p:strVal val="4*#ppt_h"/>
                                          </p:val>
                                        </p:tav>
                                        <p:tav tm="100000">
                                          <p:val>
                                            <p:strVal val="#ppt_h"/>
                                          </p:val>
                                        </p:tav>
                                      </p:tavLst>
                                    </p:anim>
                                  </p:childTnLst>
                                </p:cTn>
                              </p:par>
                              <p:par>
                                <p:cTn id="45" presetID="23" presetClass="entr" presetSubtype="32" fill="hold" grpId="0" nodeType="withEffect">
                                  <p:stCondLst>
                                    <p:cond delay="2250"/>
                                  </p:stCondLst>
                                  <p:childTnLst>
                                    <p:set>
                                      <p:cBhvr>
                                        <p:cTn id="46" dur="1" fill="hold">
                                          <p:stCondLst>
                                            <p:cond delay="0"/>
                                          </p:stCondLst>
                                        </p:cTn>
                                        <p:tgtEl>
                                          <p:spTgt spid="29"/>
                                        </p:tgtEl>
                                        <p:attrNameLst>
                                          <p:attrName>style.visibility</p:attrName>
                                        </p:attrNameLst>
                                      </p:cBhvr>
                                      <p:to>
                                        <p:strVal val="visible"/>
                                      </p:to>
                                    </p:set>
                                    <p:anim calcmode="lin" valueType="num">
                                      <p:cBhvr>
                                        <p:cTn id="47" dur="750" fill="hold"/>
                                        <p:tgtEl>
                                          <p:spTgt spid="29"/>
                                        </p:tgtEl>
                                        <p:attrNameLst>
                                          <p:attrName>ppt_w</p:attrName>
                                        </p:attrNameLst>
                                      </p:cBhvr>
                                      <p:tavLst>
                                        <p:tav tm="0">
                                          <p:val>
                                            <p:strVal val="4*#ppt_w"/>
                                          </p:val>
                                        </p:tav>
                                        <p:tav tm="100000">
                                          <p:val>
                                            <p:strVal val="#ppt_w"/>
                                          </p:val>
                                        </p:tav>
                                      </p:tavLst>
                                    </p:anim>
                                    <p:anim calcmode="lin" valueType="num">
                                      <p:cBhvr>
                                        <p:cTn id="48" dur="750" fill="hold"/>
                                        <p:tgtEl>
                                          <p:spTgt spid="29"/>
                                        </p:tgtEl>
                                        <p:attrNameLst>
                                          <p:attrName>ppt_h</p:attrName>
                                        </p:attrNameLst>
                                      </p:cBhvr>
                                      <p:tavLst>
                                        <p:tav tm="0">
                                          <p:val>
                                            <p:strVal val="4*#ppt_h"/>
                                          </p:val>
                                        </p:tav>
                                        <p:tav tm="100000">
                                          <p:val>
                                            <p:strVal val="#ppt_h"/>
                                          </p:val>
                                        </p:tav>
                                      </p:tavLst>
                                    </p:anim>
                                  </p:childTnLst>
                                </p:cTn>
                              </p:par>
                              <p:par>
                                <p:cTn id="49" presetID="23" presetClass="entr" presetSubtype="32" fill="hold" grpId="0" nodeType="withEffect">
                                  <p:stCondLst>
                                    <p:cond delay="2500"/>
                                  </p:stCondLst>
                                  <p:childTnLst>
                                    <p:set>
                                      <p:cBhvr>
                                        <p:cTn id="50" dur="1" fill="hold">
                                          <p:stCondLst>
                                            <p:cond delay="0"/>
                                          </p:stCondLst>
                                        </p:cTn>
                                        <p:tgtEl>
                                          <p:spTgt spid="34"/>
                                        </p:tgtEl>
                                        <p:attrNameLst>
                                          <p:attrName>style.visibility</p:attrName>
                                        </p:attrNameLst>
                                      </p:cBhvr>
                                      <p:to>
                                        <p:strVal val="visible"/>
                                      </p:to>
                                    </p:set>
                                    <p:anim calcmode="lin" valueType="num">
                                      <p:cBhvr>
                                        <p:cTn id="51" dur="750" fill="hold"/>
                                        <p:tgtEl>
                                          <p:spTgt spid="34"/>
                                        </p:tgtEl>
                                        <p:attrNameLst>
                                          <p:attrName>ppt_w</p:attrName>
                                        </p:attrNameLst>
                                      </p:cBhvr>
                                      <p:tavLst>
                                        <p:tav tm="0">
                                          <p:val>
                                            <p:strVal val="4*#ppt_w"/>
                                          </p:val>
                                        </p:tav>
                                        <p:tav tm="100000">
                                          <p:val>
                                            <p:strVal val="#ppt_w"/>
                                          </p:val>
                                        </p:tav>
                                      </p:tavLst>
                                    </p:anim>
                                    <p:anim calcmode="lin" valueType="num">
                                      <p:cBhvr>
                                        <p:cTn id="52" dur="750" fill="hold"/>
                                        <p:tgtEl>
                                          <p:spTgt spid="34"/>
                                        </p:tgtEl>
                                        <p:attrNameLst>
                                          <p:attrName>ppt_h</p:attrName>
                                        </p:attrNameLst>
                                      </p:cBhvr>
                                      <p:tavLst>
                                        <p:tav tm="0">
                                          <p:val>
                                            <p:strVal val="4*#ppt_h"/>
                                          </p:val>
                                        </p:tav>
                                        <p:tav tm="100000">
                                          <p:val>
                                            <p:strVal val="#ppt_h"/>
                                          </p:val>
                                        </p:tav>
                                      </p:tavLst>
                                    </p:anim>
                                  </p:childTnLst>
                                </p:cTn>
                              </p:par>
                              <p:par>
                                <p:cTn id="53" presetID="26" presetClass="emph" presetSubtype="0" fill="hold" grpId="1" nodeType="withEffect">
                                  <p:stCondLst>
                                    <p:cond delay="3250"/>
                                  </p:stCondLst>
                                  <p:childTnLst>
                                    <p:animEffect transition="out" filter="fade">
                                      <p:cBhvr>
                                        <p:cTn id="54" dur="500" tmFilter="0, 0; .2, .5; .8, .5; 1, 0"/>
                                        <p:tgtEl>
                                          <p:spTgt spid="15"/>
                                        </p:tgtEl>
                                      </p:cBhvr>
                                    </p:animEffect>
                                    <p:animScale>
                                      <p:cBhvr>
                                        <p:cTn id="55" dur="250" autoRev="1" fill="hold"/>
                                        <p:tgtEl>
                                          <p:spTgt spid="15"/>
                                        </p:tgtEl>
                                      </p:cBhvr>
                                      <p:by x="105000" y="105000"/>
                                    </p:animScale>
                                  </p:childTnLst>
                                </p:cTn>
                              </p:par>
                              <p:par>
                                <p:cTn id="56" presetID="26" presetClass="emph" presetSubtype="0" fill="hold" grpId="1" nodeType="withEffect">
                                  <p:stCondLst>
                                    <p:cond delay="3500"/>
                                  </p:stCondLst>
                                  <p:childTnLst>
                                    <p:animEffect transition="out" filter="fade">
                                      <p:cBhvr>
                                        <p:cTn id="57" dur="500" tmFilter="0, 0; .2, .5; .8, .5; 1, 0"/>
                                        <p:tgtEl>
                                          <p:spTgt spid="24"/>
                                        </p:tgtEl>
                                      </p:cBhvr>
                                    </p:animEffect>
                                    <p:animScale>
                                      <p:cBhvr>
                                        <p:cTn id="58" dur="250" autoRev="1" fill="hold"/>
                                        <p:tgtEl>
                                          <p:spTgt spid="24"/>
                                        </p:tgtEl>
                                      </p:cBhvr>
                                      <p:by x="105000" y="105000"/>
                                    </p:animScale>
                                  </p:childTnLst>
                                </p:cTn>
                              </p:par>
                              <p:par>
                                <p:cTn id="59" presetID="26" presetClass="emph" presetSubtype="0" fill="hold" grpId="1" nodeType="withEffect">
                                  <p:stCondLst>
                                    <p:cond delay="3750"/>
                                  </p:stCondLst>
                                  <p:childTnLst>
                                    <p:animEffect transition="out" filter="fade">
                                      <p:cBhvr>
                                        <p:cTn id="60" dur="500" tmFilter="0, 0; .2, .5; .8, .5; 1, 0"/>
                                        <p:tgtEl>
                                          <p:spTgt spid="29"/>
                                        </p:tgtEl>
                                      </p:cBhvr>
                                    </p:animEffect>
                                    <p:animScale>
                                      <p:cBhvr>
                                        <p:cTn id="61" dur="250" autoRev="1" fill="hold"/>
                                        <p:tgtEl>
                                          <p:spTgt spid="29"/>
                                        </p:tgtEl>
                                      </p:cBhvr>
                                      <p:by x="105000" y="105000"/>
                                    </p:animScale>
                                  </p:childTnLst>
                                </p:cTn>
                              </p:par>
                              <p:par>
                                <p:cTn id="62" presetID="26" presetClass="emph" presetSubtype="0" fill="hold" grpId="1" nodeType="withEffect">
                                  <p:stCondLst>
                                    <p:cond delay="4000"/>
                                  </p:stCondLst>
                                  <p:childTnLst>
                                    <p:animEffect transition="out" filter="fade">
                                      <p:cBhvr>
                                        <p:cTn id="63" dur="500" tmFilter="0, 0; .2, .5; .8, .5; 1, 0"/>
                                        <p:tgtEl>
                                          <p:spTgt spid="34"/>
                                        </p:tgtEl>
                                      </p:cBhvr>
                                    </p:animEffect>
                                    <p:animScale>
                                      <p:cBhvr>
                                        <p:cTn id="64" dur="250" autoRev="1" fill="hold"/>
                                        <p:tgtEl>
                                          <p:spTgt spid="3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24" grpId="0"/>
      <p:bldP spid="24" grpId="1"/>
      <p:bldP spid="29" grpId="0"/>
      <p:bldP spid="29" grpId="1"/>
      <p:bldP spid="34" grpId="0"/>
      <p:bldP spid="3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514556" y="1564828"/>
            <a:ext cx="3990927" cy="4196807"/>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幼圆" panose="02010509060101010101" pitchFamily="49" charset="-122"/>
                  <a:ea typeface="幼圆" panose="02010509060101010101" pitchFamily="49" charset="-122"/>
                  <a:cs typeface="+mn-ea"/>
                  <a:sym typeface="幼圆" panose="02010509060101010101" pitchFamily="49" charset="-122"/>
                </a:endParaRPr>
              </a:p>
            </p:txBody>
          </p:sp>
        </p:grpSp>
      </p:grpSp>
      <p:sp>
        <p:nvSpPr>
          <p:cNvPr id="63" name="TextBox 62"/>
          <p:cNvSpPr txBox="1"/>
          <p:nvPr/>
        </p:nvSpPr>
        <p:spPr>
          <a:xfrm>
            <a:off x="1356288" y="1171757"/>
            <a:ext cx="881973" cy="424732"/>
          </a:xfrm>
          <a:prstGeom prst="rect">
            <a:avLst/>
          </a:prstGeom>
          <a:noFill/>
        </p:spPr>
        <p:txBody>
          <a:bodyPr wrap="none" rtlCol="0">
            <a:spAutoFit/>
          </a:bodyPr>
          <a:lstStyle/>
          <a:p>
            <a:pPr>
              <a:lnSpc>
                <a:spcPct val="120000"/>
              </a:lnSpc>
            </a:pPr>
            <a:r>
              <a:rPr lang="zh-CN" altLang="en-US"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en-US" altLang="zh-CN"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65" name="Rectangle 64"/>
          <p:cNvSpPr/>
          <p:nvPr/>
        </p:nvSpPr>
        <p:spPr>
          <a:xfrm>
            <a:off x="1351618" y="1609077"/>
            <a:ext cx="4498743" cy="867930"/>
          </a:xfrm>
          <a:prstGeom prst="rect">
            <a:avLst/>
          </a:prstGeom>
        </p:spPr>
        <p:txBody>
          <a:bodyPr wrap="square">
            <a:spAutoFit/>
          </a:bodyPr>
          <a:lstStyle/>
          <a:p>
            <a:pPr defTabSz="866349">
              <a:lnSpc>
                <a:spcPct val="120000"/>
              </a:lnSpc>
              <a:defRPr/>
            </a:pPr>
            <a:r>
              <a:rPr lang="zh-CN" altLang="en-US" sz="14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a:t>
            </a:r>
            <a:endParaRPr lang="zh-CN" altLang="en-US" sz="1400" dirty="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endParaRPr>
          </a:p>
          <a:p>
            <a:pPr defTabSz="866349">
              <a:lnSpc>
                <a:spcPct val="120000"/>
              </a:lnSpc>
              <a:defRPr/>
            </a:pPr>
            <a:endParaRPr lang="zh-CN" altLang="en-US" sz="1400" dirty="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66" name="Donut 65"/>
          <p:cNvSpPr/>
          <p:nvPr/>
        </p:nvSpPr>
        <p:spPr>
          <a:xfrm>
            <a:off x="1435100" y="2798164"/>
            <a:ext cx="686928" cy="686928"/>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050">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67" name="Freeform 66"/>
          <p:cNvSpPr>
            <a:spLocks noEditPoints="1"/>
          </p:cNvSpPr>
          <p:nvPr/>
        </p:nvSpPr>
        <p:spPr bwMode="auto">
          <a:xfrm>
            <a:off x="1630189" y="2985368"/>
            <a:ext cx="296749" cy="31252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1050">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68" name="Freeform 67"/>
          <p:cNvSpPr>
            <a:spLocks noEditPoints="1"/>
          </p:cNvSpPr>
          <p:nvPr/>
        </p:nvSpPr>
        <p:spPr bwMode="auto">
          <a:xfrm>
            <a:off x="1603307" y="4888617"/>
            <a:ext cx="336888" cy="27237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1050">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69" name="Freeform 68"/>
          <p:cNvSpPr>
            <a:spLocks noEditPoints="1"/>
          </p:cNvSpPr>
          <p:nvPr/>
        </p:nvSpPr>
        <p:spPr bwMode="auto">
          <a:xfrm>
            <a:off x="4200810" y="4886226"/>
            <a:ext cx="225072" cy="32972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1050">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0" name="Freeform 69"/>
          <p:cNvSpPr>
            <a:spLocks noEditPoints="1"/>
          </p:cNvSpPr>
          <p:nvPr/>
        </p:nvSpPr>
        <p:spPr bwMode="auto">
          <a:xfrm>
            <a:off x="4191203" y="2997554"/>
            <a:ext cx="237973" cy="28814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1050">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1" name="Donut 70"/>
          <p:cNvSpPr/>
          <p:nvPr/>
        </p:nvSpPr>
        <p:spPr>
          <a:xfrm>
            <a:off x="3969883" y="4693729"/>
            <a:ext cx="686928" cy="686928"/>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050">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2" name="Donut 71"/>
          <p:cNvSpPr/>
          <p:nvPr/>
        </p:nvSpPr>
        <p:spPr>
          <a:xfrm>
            <a:off x="1429962" y="4693873"/>
            <a:ext cx="686928" cy="686928"/>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050">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3" name="Donut 72"/>
          <p:cNvSpPr/>
          <p:nvPr/>
        </p:nvSpPr>
        <p:spPr>
          <a:xfrm>
            <a:off x="3964474" y="2798164"/>
            <a:ext cx="686928" cy="686928"/>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050">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4" name="TextBox 73"/>
          <p:cNvSpPr txBox="1"/>
          <p:nvPr/>
        </p:nvSpPr>
        <p:spPr>
          <a:xfrm>
            <a:off x="2139246" y="3090198"/>
            <a:ext cx="881973" cy="424732"/>
          </a:xfrm>
          <a:prstGeom prst="rect">
            <a:avLst/>
          </a:prstGeom>
          <a:noFill/>
        </p:spPr>
        <p:txBody>
          <a:bodyPr wrap="none" rtlCol="0">
            <a:spAutoFit/>
          </a:bodyPr>
          <a:lstStyle/>
          <a:p>
            <a:pPr>
              <a:lnSpc>
                <a:spcPct val="120000"/>
              </a:lnSpc>
            </a:pPr>
            <a:r>
              <a:rPr lang="zh-CN" altLang="en-US"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en-GB" altLang="zh-CN"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5" name="TextBox 74"/>
          <p:cNvSpPr txBox="1"/>
          <p:nvPr/>
        </p:nvSpPr>
        <p:spPr>
          <a:xfrm>
            <a:off x="2139247" y="2834934"/>
            <a:ext cx="497252" cy="387798"/>
          </a:xfrm>
          <a:prstGeom prst="rect">
            <a:avLst/>
          </a:prstGeom>
          <a:noFill/>
        </p:spPr>
        <p:txBody>
          <a:bodyPr wrap="none" rtlCol="0">
            <a:spAutoFit/>
          </a:bodyPr>
          <a:lstStyle/>
          <a:p>
            <a:pPr>
              <a:lnSpc>
                <a:spcPct val="120000"/>
              </a:lnSpc>
            </a:pPr>
            <a:r>
              <a:rPr lang="en-US" sz="1600" b="1">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rPr>
              <a:t>80%</a:t>
            </a:r>
            <a:endParaRPr lang="en-GB" sz="1600" b="1">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6" name="TextBox 75"/>
          <p:cNvSpPr txBox="1"/>
          <p:nvPr/>
        </p:nvSpPr>
        <p:spPr>
          <a:xfrm>
            <a:off x="4697354" y="3090199"/>
            <a:ext cx="881973" cy="424732"/>
          </a:xfrm>
          <a:prstGeom prst="rect">
            <a:avLst/>
          </a:prstGeom>
          <a:noFill/>
        </p:spPr>
        <p:txBody>
          <a:bodyPr wrap="none" rtlCol="0">
            <a:spAutoFit/>
          </a:bodyPr>
          <a:lstStyle/>
          <a:p>
            <a:pPr>
              <a:lnSpc>
                <a:spcPct val="120000"/>
              </a:lnSpc>
            </a:pPr>
            <a:r>
              <a:rPr lang="zh-CN" altLang="en-US"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en-GB"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7" name="TextBox 76"/>
          <p:cNvSpPr txBox="1"/>
          <p:nvPr/>
        </p:nvSpPr>
        <p:spPr>
          <a:xfrm>
            <a:off x="4697353" y="2834934"/>
            <a:ext cx="497252" cy="387798"/>
          </a:xfrm>
          <a:prstGeom prst="rect">
            <a:avLst/>
          </a:prstGeom>
          <a:noFill/>
        </p:spPr>
        <p:txBody>
          <a:bodyPr wrap="none" rtlCol="0">
            <a:spAutoFit/>
          </a:bodyPr>
          <a:lstStyle/>
          <a:p>
            <a:pPr>
              <a:lnSpc>
                <a:spcPct val="120000"/>
              </a:lnSpc>
            </a:pPr>
            <a:r>
              <a:rPr lang="en-US" sz="1600" b="1">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rPr>
              <a:t>60%</a:t>
            </a:r>
            <a:endParaRPr lang="en-GB" sz="1600" b="1">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8" name="TextBox 77"/>
          <p:cNvSpPr txBox="1"/>
          <p:nvPr/>
        </p:nvSpPr>
        <p:spPr>
          <a:xfrm>
            <a:off x="2139246" y="4994210"/>
            <a:ext cx="881973" cy="424732"/>
          </a:xfrm>
          <a:prstGeom prst="rect">
            <a:avLst/>
          </a:prstGeom>
          <a:noFill/>
        </p:spPr>
        <p:txBody>
          <a:bodyPr wrap="none" rtlCol="0">
            <a:spAutoFit/>
          </a:bodyPr>
          <a:lstStyle/>
          <a:p>
            <a:pPr>
              <a:lnSpc>
                <a:spcPct val="120000"/>
              </a:lnSpc>
            </a:pPr>
            <a:r>
              <a:rPr lang="zh-CN" altLang="en-US"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en-GB" altLang="zh-CN"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9" name="TextBox 78"/>
          <p:cNvSpPr txBox="1"/>
          <p:nvPr/>
        </p:nvSpPr>
        <p:spPr>
          <a:xfrm>
            <a:off x="2139247" y="4723228"/>
            <a:ext cx="497252" cy="387798"/>
          </a:xfrm>
          <a:prstGeom prst="rect">
            <a:avLst/>
          </a:prstGeom>
          <a:noFill/>
        </p:spPr>
        <p:txBody>
          <a:bodyPr wrap="none" rtlCol="0">
            <a:spAutoFit/>
          </a:bodyPr>
          <a:lstStyle/>
          <a:p>
            <a:pPr>
              <a:lnSpc>
                <a:spcPct val="120000"/>
              </a:lnSpc>
            </a:pPr>
            <a:r>
              <a:rPr lang="en-US" sz="1600" b="1">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rPr>
              <a:t>93%</a:t>
            </a:r>
            <a:endParaRPr lang="en-GB" sz="1600" b="1">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80" name="TextBox 79"/>
          <p:cNvSpPr txBox="1"/>
          <p:nvPr/>
        </p:nvSpPr>
        <p:spPr>
          <a:xfrm>
            <a:off x="4697354" y="4994210"/>
            <a:ext cx="881973" cy="424732"/>
          </a:xfrm>
          <a:prstGeom prst="rect">
            <a:avLst/>
          </a:prstGeom>
          <a:noFill/>
        </p:spPr>
        <p:txBody>
          <a:bodyPr wrap="none" rtlCol="0">
            <a:spAutoFit/>
          </a:bodyPr>
          <a:lstStyle/>
          <a:p>
            <a:pPr>
              <a:lnSpc>
                <a:spcPct val="120000"/>
              </a:lnSpc>
            </a:pPr>
            <a:r>
              <a:rPr lang="zh-CN" altLang="en-US"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en-GB" altLang="zh-CN" b="1" dirty="0">
              <a:solidFill>
                <a:schemeClr val="tx1">
                  <a:lumMod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81" name="TextBox 80"/>
          <p:cNvSpPr txBox="1"/>
          <p:nvPr/>
        </p:nvSpPr>
        <p:spPr>
          <a:xfrm>
            <a:off x="4697353" y="4723228"/>
            <a:ext cx="497252" cy="387798"/>
          </a:xfrm>
          <a:prstGeom prst="rect">
            <a:avLst/>
          </a:prstGeom>
          <a:noFill/>
        </p:spPr>
        <p:txBody>
          <a:bodyPr wrap="none" rtlCol="0">
            <a:spAutoFit/>
          </a:bodyPr>
          <a:lstStyle/>
          <a:p>
            <a:pPr>
              <a:lnSpc>
                <a:spcPct val="120000"/>
              </a:lnSpc>
            </a:pPr>
            <a:r>
              <a:rPr lang="en-US" sz="1600" b="1">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rPr>
              <a:t>55%</a:t>
            </a:r>
            <a:endParaRPr lang="en-GB" sz="1600" b="1">
              <a:solidFill>
                <a:schemeClr val="bg1">
                  <a:lumMod val="6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82" name="Rectangle 81"/>
          <p:cNvSpPr/>
          <p:nvPr/>
        </p:nvSpPr>
        <p:spPr>
          <a:xfrm>
            <a:off x="1384735" y="3494867"/>
            <a:ext cx="2275816" cy="867930"/>
          </a:xfrm>
          <a:prstGeom prst="rect">
            <a:avLst/>
          </a:prstGeom>
        </p:spPr>
        <p:txBody>
          <a:bodyPr wrap="square">
            <a:spAutoFit/>
          </a:bodyPr>
          <a:lstStyle/>
          <a:p>
            <a:pPr defTabSz="866349">
              <a:lnSpc>
                <a:spcPct val="120000"/>
              </a:lnSpc>
              <a:defRPr/>
            </a:pPr>
            <a:r>
              <a:rPr lang="zh-CN" altLang="en-US" sz="14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83" name="Rectangle 82"/>
          <p:cNvSpPr/>
          <p:nvPr/>
        </p:nvSpPr>
        <p:spPr>
          <a:xfrm>
            <a:off x="1384735" y="5396600"/>
            <a:ext cx="2275816" cy="867930"/>
          </a:xfrm>
          <a:prstGeom prst="rect">
            <a:avLst/>
          </a:prstGeom>
        </p:spPr>
        <p:txBody>
          <a:bodyPr wrap="square">
            <a:spAutoFit/>
          </a:bodyPr>
          <a:lstStyle/>
          <a:p>
            <a:pPr defTabSz="866349">
              <a:lnSpc>
                <a:spcPct val="120000"/>
              </a:lnSpc>
              <a:defRPr/>
            </a:pPr>
            <a:r>
              <a:rPr lang="zh-CN" altLang="en-US" sz="14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84" name="Rectangle 83"/>
          <p:cNvSpPr/>
          <p:nvPr/>
        </p:nvSpPr>
        <p:spPr>
          <a:xfrm>
            <a:off x="3910898" y="3494867"/>
            <a:ext cx="2275816" cy="867930"/>
          </a:xfrm>
          <a:prstGeom prst="rect">
            <a:avLst/>
          </a:prstGeom>
        </p:spPr>
        <p:txBody>
          <a:bodyPr wrap="square">
            <a:spAutoFit/>
          </a:bodyPr>
          <a:lstStyle/>
          <a:p>
            <a:pPr defTabSz="866349">
              <a:lnSpc>
                <a:spcPct val="120000"/>
              </a:lnSpc>
              <a:defRPr/>
            </a:pPr>
            <a:r>
              <a:rPr lang="zh-CN" altLang="en-US" sz="14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85" name="Rectangle 84"/>
          <p:cNvSpPr/>
          <p:nvPr/>
        </p:nvSpPr>
        <p:spPr>
          <a:xfrm>
            <a:off x="3905087" y="5396600"/>
            <a:ext cx="2275816" cy="867930"/>
          </a:xfrm>
          <a:prstGeom prst="rect">
            <a:avLst/>
          </a:prstGeom>
        </p:spPr>
        <p:txBody>
          <a:bodyPr wrap="square">
            <a:spAutoFit/>
          </a:bodyPr>
          <a:lstStyle/>
          <a:p>
            <a:pPr defTabSz="866349">
              <a:lnSpc>
                <a:spcPct val="120000"/>
              </a:lnSpc>
              <a:defRPr/>
            </a:pPr>
            <a:r>
              <a:rPr lang="zh-CN" altLang="en-US" sz="14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endParaRPr>
          </a:p>
        </p:txBody>
      </p:sp>
    </p:spTree>
    <p:extLst>
      <p:ext uri="{BB962C8B-B14F-4D97-AF65-F5344CB8AC3E}">
        <p14:creationId xmlns:p14="http://schemas.microsoft.com/office/powerpoint/2010/main" val="159225426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30"/>
          <p:cNvGrpSpPr/>
          <p:nvPr/>
        </p:nvGrpSpPr>
        <p:grpSpPr>
          <a:xfrm>
            <a:off x="1117600" y="1905235"/>
            <a:ext cx="2032000" cy="3657040"/>
            <a:chOff x="838200" y="1428750"/>
            <a:chExt cx="1524000" cy="2743200"/>
          </a:xfrm>
        </p:grpSpPr>
        <p:grpSp>
          <p:nvGrpSpPr>
            <p:cNvPr id="44" name="Group 26"/>
            <p:cNvGrpSpPr/>
            <p:nvPr/>
          </p:nvGrpSpPr>
          <p:grpSpPr>
            <a:xfrm>
              <a:off x="838200" y="1428750"/>
              <a:ext cx="1524000" cy="1524000"/>
              <a:chOff x="838200" y="1428750"/>
              <a:chExt cx="1524000" cy="1524000"/>
            </a:xfrm>
          </p:grpSpPr>
          <p:sp>
            <p:nvSpPr>
              <p:cNvPr id="47" name="Rounded Rectangle 5"/>
              <p:cNvSpPr/>
              <p:nvPr/>
            </p:nvSpPr>
            <p:spPr>
              <a:xfrm>
                <a:off x="838200" y="1428750"/>
                <a:ext cx="1524000" cy="1524000"/>
              </a:xfrm>
              <a:prstGeom prst="roundRect">
                <a:avLst/>
              </a:prstGeom>
              <a:solidFill>
                <a:schemeClr val="accent1"/>
              </a:solidFill>
              <a:ln w="25400" cap="flat" cmpd="sng" algn="ctr">
                <a:noFill/>
                <a:prstDash val="solid"/>
              </a:ln>
              <a:effectLst/>
            </p:spPr>
            <p:txBody>
              <a:bodyPr rtlCol="0" anchor="ctr"/>
              <a:lstStyle/>
              <a:p>
                <a:pPr algn="ctr" defTabSz="967527">
                  <a:defRPr/>
                </a:pPr>
                <a:endParaRPr lang="en-US" sz="2400"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48" name="Rectangle 13"/>
              <p:cNvSpPr/>
              <p:nvPr/>
            </p:nvSpPr>
            <p:spPr>
              <a:xfrm>
                <a:off x="914400" y="2419350"/>
                <a:ext cx="1371600" cy="346302"/>
              </a:xfrm>
              <a:prstGeom prst="rect">
                <a:avLst/>
              </a:prstGeom>
              <a:noFill/>
            </p:spPr>
            <p:txBody>
              <a:bodyPr wrap="square">
                <a:spAutoFit/>
              </a:bodyPr>
              <a:lstStyle/>
              <a:p>
                <a:pPr algn="ctr" defTabSz="967527">
                  <a:defRPr/>
                </a:pPr>
                <a:r>
                  <a:rPr lang="zh-CN" altLang="en-US" sz="2400" b="1"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ms-MY" sz="2400" b="1"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sp>
          <p:nvSpPr>
            <p:cNvPr id="45" name="Rectangle 18"/>
            <p:cNvSpPr/>
            <p:nvPr/>
          </p:nvSpPr>
          <p:spPr>
            <a:xfrm>
              <a:off x="838200" y="3028950"/>
              <a:ext cx="1524000" cy="1108166"/>
            </a:xfrm>
            <a:prstGeom prst="rect">
              <a:avLst/>
            </a:prstGeom>
          </p:spPr>
          <p:txBody>
            <a:bodyPr wrap="square">
              <a:spAutoFit/>
            </a:bodyPr>
            <a:lstStyle/>
            <a:p>
              <a:pPr>
                <a:lnSpc>
                  <a:spcPct val="150000"/>
                </a:lnSpc>
              </a:pPr>
              <a:r>
                <a:rPr lang="zh-CN" altLang="en-US" sz="12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a:t>
              </a:r>
              <a:endParaRPr lang="en-US" altLang="zh-CN" sz="1200" b="1"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a:p>
              <a:pPr>
                <a:lnSpc>
                  <a:spcPct val="150000"/>
                </a:lnSpc>
              </a:pPr>
              <a:endParaRPr lang="en-US" altLang="zh-CN" sz="1200" b="1"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46" name="Rounded Rectangle 22"/>
            <p:cNvSpPr/>
            <p:nvPr/>
          </p:nvSpPr>
          <p:spPr>
            <a:xfrm>
              <a:off x="838200" y="4095750"/>
              <a:ext cx="1524000" cy="76200"/>
            </a:xfrm>
            <a:prstGeom prst="roundRect">
              <a:avLst/>
            </a:prstGeom>
            <a:solidFill>
              <a:schemeClr val="accent1"/>
            </a:solidFill>
            <a:ln w="25400" cap="flat" cmpd="sng" algn="ctr">
              <a:noFill/>
              <a:prstDash val="solid"/>
            </a:ln>
            <a:effectLst/>
          </p:spPr>
          <p:txBody>
            <a:bodyPr rtlCol="0" anchor="ctr"/>
            <a:lstStyle/>
            <a:p>
              <a:pPr algn="ctr" defTabSz="967527">
                <a:defRPr/>
              </a:pPr>
              <a:endParaRPr lang="en-US" sz="2400"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49" name="Group 31"/>
          <p:cNvGrpSpPr/>
          <p:nvPr/>
        </p:nvGrpSpPr>
        <p:grpSpPr>
          <a:xfrm>
            <a:off x="3759201" y="1905235"/>
            <a:ext cx="2032000" cy="3657040"/>
            <a:chOff x="2819400" y="1428750"/>
            <a:chExt cx="1524000" cy="2743200"/>
          </a:xfrm>
        </p:grpSpPr>
        <p:grpSp>
          <p:nvGrpSpPr>
            <p:cNvPr id="50" name="Group 27"/>
            <p:cNvGrpSpPr/>
            <p:nvPr/>
          </p:nvGrpSpPr>
          <p:grpSpPr>
            <a:xfrm>
              <a:off x="2819400" y="1428750"/>
              <a:ext cx="1524000" cy="1524000"/>
              <a:chOff x="2819400" y="1428750"/>
              <a:chExt cx="1524000" cy="1524000"/>
            </a:xfrm>
          </p:grpSpPr>
          <p:sp>
            <p:nvSpPr>
              <p:cNvPr id="53" name="Rounded Rectangle 6"/>
              <p:cNvSpPr/>
              <p:nvPr/>
            </p:nvSpPr>
            <p:spPr>
              <a:xfrm>
                <a:off x="2819400" y="1428750"/>
                <a:ext cx="1524000" cy="1524000"/>
              </a:xfrm>
              <a:prstGeom prst="roundRect">
                <a:avLst/>
              </a:prstGeom>
              <a:solidFill>
                <a:schemeClr val="accent2"/>
              </a:solidFill>
              <a:ln w="25400" cap="flat" cmpd="sng" algn="ctr">
                <a:noFill/>
                <a:prstDash val="solid"/>
              </a:ln>
              <a:effectLst/>
            </p:spPr>
            <p:txBody>
              <a:bodyPr rtlCol="0" anchor="ctr"/>
              <a:lstStyle/>
              <a:p>
                <a:pPr algn="ctr" defTabSz="967527">
                  <a:defRPr/>
                </a:pPr>
                <a:endParaRPr lang="en-US" sz="2400"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54" name="Rectangle 14"/>
              <p:cNvSpPr/>
              <p:nvPr/>
            </p:nvSpPr>
            <p:spPr>
              <a:xfrm>
                <a:off x="2914764" y="2419350"/>
                <a:ext cx="1371600" cy="346302"/>
              </a:xfrm>
              <a:prstGeom prst="rect">
                <a:avLst/>
              </a:prstGeom>
              <a:noFill/>
            </p:spPr>
            <p:txBody>
              <a:bodyPr wrap="square">
                <a:spAutoFit/>
              </a:bodyPr>
              <a:lstStyle/>
              <a:p>
                <a:pPr algn="ctr" defTabSz="967527">
                  <a:defRPr/>
                </a:pPr>
                <a:r>
                  <a:rPr lang="zh-CN" altLang="en-US" sz="2400" b="1"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ms-MY" altLang="zh-CN" sz="2400" b="1"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sp>
          <p:nvSpPr>
            <p:cNvPr id="51" name="Rectangle 19"/>
            <p:cNvSpPr/>
            <p:nvPr/>
          </p:nvSpPr>
          <p:spPr>
            <a:xfrm>
              <a:off x="2819400" y="3028950"/>
              <a:ext cx="1524000" cy="1108166"/>
            </a:xfrm>
            <a:prstGeom prst="rect">
              <a:avLst/>
            </a:prstGeom>
          </p:spPr>
          <p:txBody>
            <a:bodyPr wrap="square">
              <a:spAutoFit/>
            </a:bodyPr>
            <a:lstStyle/>
            <a:p>
              <a:pPr>
                <a:lnSpc>
                  <a:spcPct val="150000"/>
                </a:lnSpc>
              </a:pPr>
              <a:r>
                <a:rPr lang="zh-CN" altLang="en-US" sz="12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a:t>
              </a:r>
              <a:endParaRPr lang="en-US" altLang="zh-CN" sz="1200" b="1"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a:p>
              <a:pPr>
                <a:lnSpc>
                  <a:spcPct val="150000"/>
                </a:lnSpc>
              </a:pPr>
              <a:endParaRPr lang="en-US" altLang="zh-CN" sz="1200" b="1"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52" name="Rounded Rectangle 23"/>
            <p:cNvSpPr/>
            <p:nvPr/>
          </p:nvSpPr>
          <p:spPr>
            <a:xfrm>
              <a:off x="2819400" y="4095750"/>
              <a:ext cx="1524000" cy="76200"/>
            </a:xfrm>
            <a:prstGeom prst="roundRect">
              <a:avLst/>
            </a:prstGeom>
            <a:solidFill>
              <a:schemeClr val="accent2"/>
            </a:solidFill>
            <a:ln w="25400" cap="flat" cmpd="sng" algn="ctr">
              <a:noFill/>
              <a:prstDash val="solid"/>
            </a:ln>
            <a:effectLst/>
          </p:spPr>
          <p:txBody>
            <a:bodyPr rtlCol="0" anchor="ctr"/>
            <a:lstStyle/>
            <a:p>
              <a:pPr algn="ctr" defTabSz="967527">
                <a:defRPr/>
              </a:pPr>
              <a:endParaRPr lang="en-US" sz="2400"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55" name="Group 32"/>
          <p:cNvGrpSpPr/>
          <p:nvPr/>
        </p:nvGrpSpPr>
        <p:grpSpPr>
          <a:xfrm>
            <a:off x="6400800" y="1905235"/>
            <a:ext cx="2032000" cy="3657040"/>
            <a:chOff x="4800600" y="1428750"/>
            <a:chExt cx="1524000" cy="2743200"/>
          </a:xfrm>
        </p:grpSpPr>
        <p:grpSp>
          <p:nvGrpSpPr>
            <p:cNvPr id="56" name="Group 28"/>
            <p:cNvGrpSpPr/>
            <p:nvPr/>
          </p:nvGrpSpPr>
          <p:grpSpPr>
            <a:xfrm>
              <a:off x="4800600" y="1428750"/>
              <a:ext cx="1524000" cy="1524000"/>
              <a:chOff x="4800600" y="1428750"/>
              <a:chExt cx="1524000" cy="1524000"/>
            </a:xfrm>
          </p:grpSpPr>
          <p:sp>
            <p:nvSpPr>
              <p:cNvPr id="59" name="Rounded Rectangle 7"/>
              <p:cNvSpPr/>
              <p:nvPr/>
            </p:nvSpPr>
            <p:spPr>
              <a:xfrm>
                <a:off x="4800600" y="1428750"/>
                <a:ext cx="1524000" cy="1524000"/>
              </a:xfrm>
              <a:prstGeom prst="roundRect">
                <a:avLst/>
              </a:prstGeom>
              <a:solidFill>
                <a:schemeClr val="accent3"/>
              </a:solidFill>
              <a:ln w="25400" cap="flat" cmpd="sng" algn="ctr">
                <a:noFill/>
                <a:prstDash val="solid"/>
              </a:ln>
              <a:effectLst/>
            </p:spPr>
            <p:txBody>
              <a:bodyPr rtlCol="0" anchor="ctr"/>
              <a:lstStyle/>
              <a:p>
                <a:pPr algn="ctr" defTabSz="967527">
                  <a:defRPr/>
                </a:pPr>
                <a:endParaRPr lang="en-US" sz="2400"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60" name="Rectangle 15"/>
              <p:cNvSpPr/>
              <p:nvPr/>
            </p:nvSpPr>
            <p:spPr>
              <a:xfrm>
                <a:off x="4914876" y="2419350"/>
                <a:ext cx="1371600" cy="346302"/>
              </a:xfrm>
              <a:prstGeom prst="rect">
                <a:avLst/>
              </a:prstGeom>
              <a:noFill/>
            </p:spPr>
            <p:txBody>
              <a:bodyPr wrap="square">
                <a:spAutoFit/>
              </a:bodyPr>
              <a:lstStyle/>
              <a:p>
                <a:pPr algn="ctr" defTabSz="967527">
                  <a:defRPr/>
                </a:pPr>
                <a:r>
                  <a:rPr lang="zh-CN" altLang="en-US" sz="2400" b="1"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ms-MY" altLang="zh-CN" sz="2400" b="1"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sp>
          <p:nvSpPr>
            <p:cNvPr id="57" name="Rectangle 20"/>
            <p:cNvSpPr/>
            <p:nvPr/>
          </p:nvSpPr>
          <p:spPr>
            <a:xfrm>
              <a:off x="4800600" y="3028950"/>
              <a:ext cx="1524000" cy="1108166"/>
            </a:xfrm>
            <a:prstGeom prst="rect">
              <a:avLst/>
            </a:prstGeom>
          </p:spPr>
          <p:txBody>
            <a:bodyPr wrap="square">
              <a:spAutoFit/>
            </a:bodyPr>
            <a:lstStyle/>
            <a:p>
              <a:pPr>
                <a:lnSpc>
                  <a:spcPct val="150000"/>
                </a:lnSpc>
              </a:pPr>
              <a:r>
                <a:rPr lang="zh-CN" altLang="en-US" sz="12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a:t>
              </a:r>
              <a:endParaRPr lang="en-US" altLang="zh-CN" sz="1200" b="1"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a:p>
              <a:pPr>
                <a:lnSpc>
                  <a:spcPct val="150000"/>
                </a:lnSpc>
              </a:pPr>
              <a:endParaRPr lang="en-US" altLang="zh-CN" sz="1200" b="1"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58" name="Rounded Rectangle 24"/>
            <p:cNvSpPr/>
            <p:nvPr/>
          </p:nvSpPr>
          <p:spPr>
            <a:xfrm>
              <a:off x="4800600" y="4095750"/>
              <a:ext cx="1524000" cy="76200"/>
            </a:xfrm>
            <a:prstGeom prst="roundRect">
              <a:avLst/>
            </a:prstGeom>
            <a:solidFill>
              <a:schemeClr val="accent3"/>
            </a:solidFill>
            <a:ln w="25400" cap="flat" cmpd="sng" algn="ctr">
              <a:noFill/>
              <a:prstDash val="solid"/>
            </a:ln>
            <a:effectLst/>
          </p:spPr>
          <p:txBody>
            <a:bodyPr rtlCol="0" anchor="ctr"/>
            <a:lstStyle/>
            <a:p>
              <a:pPr algn="ctr" defTabSz="967527">
                <a:defRPr/>
              </a:pPr>
              <a:endParaRPr lang="en-US" sz="2400"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61" name="Group 33"/>
          <p:cNvGrpSpPr/>
          <p:nvPr/>
        </p:nvGrpSpPr>
        <p:grpSpPr>
          <a:xfrm>
            <a:off x="8991400" y="1905235"/>
            <a:ext cx="2082998" cy="3657040"/>
            <a:chOff x="6743551" y="1428750"/>
            <a:chExt cx="1562249" cy="2743200"/>
          </a:xfrm>
        </p:grpSpPr>
        <p:grpSp>
          <p:nvGrpSpPr>
            <p:cNvPr id="62" name="Group 29"/>
            <p:cNvGrpSpPr/>
            <p:nvPr/>
          </p:nvGrpSpPr>
          <p:grpSpPr>
            <a:xfrm>
              <a:off x="6743551" y="1428750"/>
              <a:ext cx="1562249" cy="1524000"/>
              <a:chOff x="6743551" y="1428750"/>
              <a:chExt cx="1562249" cy="1524000"/>
            </a:xfrm>
          </p:grpSpPr>
          <p:sp>
            <p:nvSpPr>
              <p:cNvPr id="65" name="Rounded Rectangle 8"/>
              <p:cNvSpPr/>
              <p:nvPr/>
            </p:nvSpPr>
            <p:spPr>
              <a:xfrm>
                <a:off x="6781800" y="1428750"/>
                <a:ext cx="1524000" cy="1524000"/>
              </a:xfrm>
              <a:prstGeom prst="roundRect">
                <a:avLst/>
              </a:prstGeom>
              <a:solidFill>
                <a:schemeClr val="accent2"/>
              </a:solidFill>
              <a:ln w="25400" cap="flat" cmpd="sng" algn="ctr">
                <a:noFill/>
                <a:prstDash val="solid"/>
              </a:ln>
              <a:effectLst/>
            </p:spPr>
            <p:txBody>
              <a:bodyPr rtlCol="0" anchor="ctr"/>
              <a:lstStyle/>
              <a:p>
                <a:pPr algn="ctr" defTabSz="967527">
                  <a:defRPr/>
                </a:pPr>
                <a:endParaRPr lang="en-US" sz="2400"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66" name="Rectangle 16"/>
              <p:cNvSpPr/>
              <p:nvPr/>
            </p:nvSpPr>
            <p:spPr>
              <a:xfrm>
                <a:off x="6743551" y="2419350"/>
                <a:ext cx="1523731" cy="346302"/>
              </a:xfrm>
              <a:prstGeom prst="rect">
                <a:avLst/>
              </a:prstGeom>
              <a:noFill/>
            </p:spPr>
            <p:txBody>
              <a:bodyPr wrap="square">
                <a:spAutoFit/>
              </a:bodyPr>
              <a:lstStyle/>
              <a:p>
                <a:pPr algn="ctr" defTabSz="967527">
                  <a:defRPr/>
                </a:pPr>
                <a:r>
                  <a:rPr lang="zh-CN" altLang="en-US" sz="2400" b="1"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ms-MY" altLang="zh-CN" sz="2400" b="1"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sp>
          <p:nvSpPr>
            <p:cNvPr id="63" name="Rectangle 21"/>
            <p:cNvSpPr/>
            <p:nvPr/>
          </p:nvSpPr>
          <p:spPr>
            <a:xfrm>
              <a:off x="6781800" y="3028950"/>
              <a:ext cx="1524000" cy="1108166"/>
            </a:xfrm>
            <a:prstGeom prst="rect">
              <a:avLst/>
            </a:prstGeom>
          </p:spPr>
          <p:txBody>
            <a:bodyPr wrap="square">
              <a:spAutoFit/>
            </a:bodyPr>
            <a:lstStyle/>
            <a:p>
              <a:pPr>
                <a:lnSpc>
                  <a:spcPct val="150000"/>
                </a:lnSpc>
              </a:pPr>
              <a:r>
                <a:rPr lang="zh-CN" altLang="en-US" sz="12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a:t>
              </a:r>
              <a:endParaRPr lang="en-US" altLang="zh-CN" sz="1200" b="1"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a:p>
              <a:pPr>
                <a:lnSpc>
                  <a:spcPct val="150000"/>
                </a:lnSpc>
              </a:pPr>
              <a:endParaRPr lang="en-US" altLang="zh-CN" sz="1200" b="1"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64" name="Rounded Rectangle 25"/>
            <p:cNvSpPr/>
            <p:nvPr/>
          </p:nvSpPr>
          <p:spPr>
            <a:xfrm>
              <a:off x="6781800" y="4095750"/>
              <a:ext cx="1524000" cy="76200"/>
            </a:xfrm>
            <a:prstGeom prst="roundRect">
              <a:avLst/>
            </a:prstGeom>
            <a:solidFill>
              <a:schemeClr val="accent2"/>
            </a:solidFill>
            <a:ln w="25400" cap="flat" cmpd="sng" algn="ctr">
              <a:noFill/>
              <a:prstDash val="solid"/>
            </a:ln>
            <a:effectLst/>
          </p:spPr>
          <p:txBody>
            <a:bodyPr rtlCol="0" anchor="ctr"/>
            <a:lstStyle/>
            <a:p>
              <a:pPr algn="ctr" defTabSz="967527">
                <a:defRPr/>
              </a:pPr>
              <a:endParaRPr lang="en-US" sz="2400" kern="0" dirty="0">
                <a:solidFill>
                  <a:sysClr val="window" lastClr="FFFFFF"/>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sp>
        <p:nvSpPr>
          <p:cNvPr id="67" name="Freeform 5"/>
          <p:cNvSpPr>
            <a:spLocks/>
          </p:cNvSpPr>
          <p:nvPr/>
        </p:nvSpPr>
        <p:spPr bwMode="auto">
          <a:xfrm>
            <a:off x="9725857" y="2323337"/>
            <a:ext cx="654917" cy="670407"/>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ysClr val="window" lastClr="FFFFFF"/>
          </a:solidFill>
          <a:ln>
            <a:noFill/>
          </a:ln>
          <a:extLst/>
        </p:spPr>
        <p:txBody>
          <a:bodyPr vert="horz" wrap="square" lIns="121913" tIns="60956" rIns="121913" bIns="6095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527">
              <a:defRPr/>
            </a:pPr>
            <a:endParaRPr lang="zh-CN" altLang="en-US" sz="2400"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nvGrpSpPr>
          <p:cNvPr id="68" name="组合 67"/>
          <p:cNvGrpSpPr/>
          <p:nvPr/>
        </p:nvGrpSpPr>
        <p:grpSpPr>
          <a:xfrm>
            <a:off x="4419524" y="2390249"/>
            <a:ext cx="723788" cy="684701"/>
            <a:chOff x="4760915" y="138333"/>
            <a:chExt cx="801339" cy="758179"/>
          </a:xfrm>
          <a:solidFill>
            <a:sysClr val="window" lastClr="FFFFFF"/>
          </a:solidFill>
        </p:grpSpPr>
        <p:sp>
          <p:nvSpPr>
            <p:cNvPr id="69" name="Freeform 6"/>
            <p:cNvSpPr>
              <a:spLocks/>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527">
                <a:defRPr/>
              </a:pPr>
              <a:endParaRPr lang="zh-CN" altLang="en-US" sz="2400"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0" name="Freeform 7"/>
            <p:cNvSpPr>
              <a:spLocks/>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527">
                <a:defRPr/>
              </a:pPr>
              <a:endParaRPr lang="zh-CN" altLang="en-US" sz="2400"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1" name="Freeform 8"/>
            <p:cNvSpPr>
              <a:spLocks/>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527">
                <a:defRPr/>
              </a:pPr>
              <a:endParaRPr lang="zh-CN" altLang="en-US" sz="2400"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2" name="Freeform 9"/>
            <p:cNvSpPr>
              <a:spLocks/>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527">
                <a:defRPr/>
              </a:pPr>
              <a:endParaRPr lang="zh-CN" altLang="en-US" sz="2400"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73" name="组合 72"/>
          <p:cNvGrpSpPr/>
          <p:nvPr/>
        </p:nvGrpSpPr>
        <p:grpSpPr>
          <a:xfrm>
            <a:off x="1736561" y="2370855"/>
            <a:ext cx="887518" cy="688597"/>
            <a:chOff x="2623051" y="138333"/>
            <a:chExt cx="982613" cy="762495"/>
          </a:xfrm>
          <a:solidFill>
            <a:sysClr val="window" lastClr="FFFFFF"/>
          </a:solidFill>
        </p:grpSpPr>
        <p:sp>
          <p:nvSpPr>
            <p:cNvPr id="74"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527">
                <a:defRPr/>
              </a:pPr>
              <a:endParaRPr lang="zh-CN" altLang="en-US" sz="2400"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5"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527">
                <a:defRPr/>
              </a:pPr>
              <a:endParaRPr lang="zh-CN" altLang="en-US" sz="2400"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6" name="Freeform 14"/>
            <p:cNvSpPr>
              <a:spLocks/>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527">
                <a:defRPr/>
              </a:pPr>
              <a:endParaRPr lang="zh-CN" altLang="en-US" sz="2400"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77" name="Freeform 15"/>
            <p:cNvSpPr>
              <a:spLocks/>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527">
                <a:defRPr/>
              </a:pPr>
              <a:endParaRPr lang="zh-CN" altLang="en-US" sz="2400"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78" name="组合 77"/>
          <p:cNvGrpSpPr/>
          <p:nvPr/>
        </p:nvGrpSpPr>
        <p:grpSpPr>
          <a:xfrm>
            <a:off x="7040045" y="2381680"/>
            <a:ext cx="762869" cy="669652"/>
            <a:chOff x="584457" y="105243"/>
            <a:chExt cx="978295" cy="858886"/>
          </a:xfrm>
          <a:solidFill>
            <a:sysClr val="window" lastClr="FFFFFF"/>
          </a:solidFill>
        </p:grpSpPr>
        <p:sp>
          <p:nvSpPr>
            <p:cNvPr id="79" name="Oval 16"/>
            <p:cNvSpPr>
              <a:spLocks noChangeArrowheads="1"/>
            </p:cNvSpPr>
            <p:nvPr/>
          </p:nvSpPr>
          <p:spPr bwMode="auto">
            <a:xfrm>
              <a:off x="665022" y="161352"/>
              <a:ext cx="172640" cy="1568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p>
              <a:pPr defTabSz="967527">
                <a:defRPr/>
              </a:pPr>
              <a:endParaRPr lang="zh-CN" altLang="en-US" sz="2400" kern="0" dirty="0">
                <a:solidFill>
                  <a:sysClr val="windowText" lastClr="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80" name="Freeform 17"/>
            <p:cNvSpPr>
              <a:spLocks/>
            </p:cNvSpPr>
            <p:nvPr/>
          </p:nvSpPr>
          <p:spPr bwMode="auto">
            <a:xfrm>
              <a:off x="584457" y="349817"/>
              <a:ext cx="267593" cy="523676"/>
            </a:xfrm>
            <a:custGeom>
              <a:avLst/>
              <a:gdLst>
                <a:gd name="T0" fmla="*/ 64 w 179"/>
                <a:gd name="T1" fmla="*/ 0 h 350"/>
                <a:gd name="T2" fmla="*/ 27 w 179"/>
                <a:gd name="T3" fmla="*/ 56 h 350"/>
                <a:gd name="T4" fmla="*/ 95 w 179"/>
                <a:gd name="T5" fmla="*/ 98 h 350"/>
                <a:gd name="T6" fmla="*/ 118 w 179"/>
                <a:gd name="T7" fmla="*/ 165 h 350"/>
                <a:gd name="T8" fmla="*/ 0 w 179"/>
                <a:gd name="T9" fmla="*/ 295 h 350"/>
                <a:gd name="T10" fmla="*/ 88 w 179"/>
                <a:gd name="T11" fmla="*/ 350 h 350"/>
                <a:gd name="T12" fmla="*/ 160 w 179"/>
                <a:gd name="T13" fmla="*/ 188 h 350"/>
                <a:gd name="T14" fmla="*/ 153 w 179"/>
                <a:gd name="T15" fmla="*/ 76 h 350"/>
                <a:gd name="T16" fmla="*/ 64 w 179"/>
                <a:gd name="T17"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350">
                  <a:moveTo>
                    <a:pt x="64" y="0"/>
                  </a:moveTo>
                  <a:cubicBezTo>
                    <a:pt x="27" y="56"/>
                    <a:pt x="27" y="56"/>
                    <a:pt x="27" y="56"/>
                  </a:cubicBezTo>
                  <a:cubicBezTo>
                    <a:pt x="95" y="98"/>
                    <a:pt x="95" y="98"/>
                    <a:pt x="95" y="98"/>
                  </a:cubicBezTo>
                  <a:cubicBezTo>
                    <a:pt x="95" y="98"/>
                    <a:pt x="139" y="121"/>
                    <a:pt x="118" y="165"/>
                  </a:cubicBezTo>
                  <a:cubicBezTo>
                    <a:pt x="98" y="205"/>
                    <a:pt x="0" y="295"/>
                    <a:pt x="0" y="295"/>
                  </a:cubicBezTo>
                  <a:cubicBezTo>
                    <a:pt x="88" y="350"/>
                    <a:pt x="88" y="350"/>
                    <a:pt x="88" y="350"/>
                  </a:cubicBezTo>
                  <a:cubicBezTo>
                    <a:pt x="149" y="218"/>
                    <a:pt x="145" y="235"/>
                    <a:pt x="160" y="188"/>
                  </a:cubicBezTo>
                  <a:cubicBezTo>
                    <a:pt x="176" y="139"/>
                    <a:pt x="179" y="102"/>
                    <a:pt x="153" y="76"/>
                  </a:cubicBezTo>
                  <a:cubicBezTo>
                    <a:pt x="118" y="41"/>
                    <a:pt x="114" y="38"/>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p>
              <a:pPr defTabSz="967527">
                <a:defRPr/>
              </a:pPr>
              <a:endParaRPr lang="zh-CN" altLang="en-US" sz="2400" kern="0" dirty="0">
                <a:solidFill>
                  <a:sysClr val="windowText" lastClr="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81" name="Freeform 18"/>
            <p:cNvSpPr>
              <a:spLocks/>
            </p:cNvSpPr>
            <p:nvPr/>
          </p:nvSpPr>
          <p:spPr bwMode="auto">
            <a:xfrm>
              <a:off x="790186" y="105243"/>
              <a:ext cx="772566" cy="858886"/>
            </a:xfrm>
            <a:custGeom>
              <a:avLst/>
              <a:gdLst>
                <a:gd name="T0" fmla="*/ 497 w 518"/>
                <a:gd name="T1" fmla="*/ 148 h 573"/>
                <a:gd name="T2" fmla="*/ 152 w 518"/>
                <a:gd name="T3" fmla="*/ 92 h 573"/>
                <a:gd name="T4" fmla="*/ 173 w 518"/>
                <a:gd name="T5" fmla="*/ 52 h 573"/>
                <a:gd name="T6" fmla="*/ 91 w 518"/>
                <a:gd name="T7" fmla="*/ 29 h 573"/>
                <a:gd name="T8" fmla="*/ 0 w 518"/>
                <a:gd name="T9" fmla="*/ 186 h 573"/>
                <a:gd name="T10" fmla="*/ 56 w 518"/>
                <a:gd name="T11" fmla="*/ 218 h 573"/>
                <a:gd name="T12" fmla="*/ 99 w 518"/>
                <a:gd name="T13" fmla="*/ 169 h 573"/>
                <a:gd name="T14" fmla="*/ 137 w 518"/>
                <a:gd name="T15" fmla="*/ 153 h 573"/>
                <a:gd name="T16" fmla="*/ 74 w 518"/>
                <a:gd name="T17" fmla="*/ 246 h 573"/>
                <a:gd name="T18" fmla="*/ 108 w 518"/>
                <a:gd name="T19" fmla="*/ 276 h 573"/>
                <a:gd name="T20" fmla="*/ 157 w 518"/>
                <a:gd name="T21" fmla="*/ 227 h 573"/>
                <a:gd name="T22" fmla="*/ 186 w 518"/>
                <a:gd name="T23" fmla="*/ 227 h 573"/>
                <a:gd name="T24" fmla="*/ 186 w 518"/>
                <a:gd name="T25" fmla="*/ 277 h 573"/>
                <a:gd name="T26" fmla="*/ 72 w 518"/>
                <a:gd name="T27" fmla="*/ 277 h 573"/>
                <a:gd name="T28" fmla="*/ 72 w 518"/>
                <a:gd name="T29" fmla="*/ 317 h 573"/>
                <a:gd name="T30" fmla="*/ 186 w 518"/>
                <a:gd name="T31" fmla="*/ 317 h 573"/>
                <a:gd name="T32" fmla="*/ 186 w 518"/>
                <a:gd name="T33" fmla="*/ 412 h 573"/>
                <a:gd name="T34" fmla="*/ 181 w 518"/>
                <a:gd name="T35" fmla="*/ 412 h 573"/>
                <a:gd name="T36" fmla="*/ 142 w 518"/>
                <a:gd name="T37" fmla="*/ 397 h 573"/>
                <a:gd name="T38" fmla="*/ 140 w 518"/>
                <a:gd name="T39" fmla="*/ 339 h 573"/>
                <a:gd name="T40" fmla="*/ 62 w 518"/>
                <a:gd name="T41" fmla="*/ 339 h 573"/>
                <a:gd name="T42" fmla="*/ 59 w 518"/>
                <a:gd name="T43" fmla="*/ 341 h 573"/>
                <a:gd name="T44" fmla="*/ 142 w 518"/>
                <a:gd name="T45" fmla="*/ 466 h 573"/>
                <a:gd name="T46" fmla="*/ 334 w 518"/>
                <a:gd name="T47" fmla="*/ 415 h 573"/>
                <a:gd name="T48" fmla="*/ 345 w 518"/>
                <a:gd name="T49" fmla="*/ 458 h 573"/>
                <a:gd name="T50" fmla="*/ 410 w 518"/>
                <a:gd name="T51" fmla="*/ 431 h 573"/>
                <a:gd name="T52" fmla="*/ 366 w 518"/>
                <a:gd name="T53" fmla="*/ 325 h 573"/>
                <a:gd name="T54" fmla="*/ 314 w 518"/>
                <a:gd name="T55" fmla="*/ 341 h 573"/>
                <a:gd name="T56" fmla="*/ 324 w 518"/>
                <a:gd name="T57" fmla="*/ 377 h 573"/>
                <a:gd name="T58" fmla="*/ 278 w 518"/>
                <a:gd name="T59" fmla="*/ 400 h 573"/>
                <a:gd name="T60" fmla="*/ 278 w 518"/>
                <a:gd name="T61" fmla="*/ 317 h 573"/>
                <a:gd name="T62" fmla="*/ 389 w 518"/>
                <a:gd name="T63" fmla="*/ 317 h 573"/>
                <a:gd name="T64" fmla="*/ 389 w 518"/>
                <a:gd name="T65" fmla="*/ 277 h 573"/>
                <a:gd name="T66" fmla="*/ 278 w 518"/>
                <a:gd name="T67" fmla="*/ 277 h 573"/>
                <a:gd name="T68" fmla="*/ 278 w 518"/>
                <a:gd name="T69" fmla="*/ 227 h 573"/>
                <a:gd name="T70" fmla="*/ 389 w 518"/>
                <a:gd name="T71" fmla="*/ 227 h 573"/>
                <a:gd name="T72" fmla="*/ 389 w 518"/>
                <a:gd name="T73" fmla="*/ 187 h 573"/>
                <a:gd name="T74" fmla="*/ 192 w 518"/>
                <a:gd name="T75" fmla="*/ 187 h 573"/>
                <a:gd name="T76" fmla="*/ 220 w 518"/>
                <a:gd name="T77" fmla="*/ 143 h 573"/>
                <a:gd name="T78" fmla="*/ 186 w 518"/>
                <a:gd name="T79" fmla="*/ 134 h 573"/>
                <a:gd name="T80" fmla="*/ 415 w 518"/>
                <a:gd name="T81" fmla="*/ 177 h 573"/>
                <a:gd name="T82" fmla="*/ 415 w 518"/>
                <a:gd name="T83" fmla="*/ 405 h 573"/>
                <a:gd name="T84" fmla="*/ 334 w 518"/>
                <a:gd name="T85" fmla="*/ 478 h 573"/>
                <a:gd name="T86" fmla="*/ 285 w 518"/>
                <a:gd name="T87" fmla="*/ 467 h 573"/>
                <a:gd name="T88" fmla="*/ 274 w 518"/>
                <a:gd name="T89" fmla="*/ 514 h 573"/>
                <a:gd name="T90" fmla="*/ 501 w 518"/>
                <a:gd name="T91" fmla="*/ 412 h 573"/>
                <a:gd name="T92" fmla="*/ 497 w 518"/>
                <a:gd name="T93" fmla="*/ 14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8" h="573">
                  <a:moveTo>
                    <a:pt x="497" y="148"/>
                  </a:moveTo>
                  <a:cubicBezTo>
                    <a:pt x="497" y="148"/>
                    <a:pt x="478" y="0"/>
                    <a:pt x="152" y="92"/>
                  </a:cubicBezTo>
                  <a:cubicBezTo>
                    <a:pt x="166" y="68"/>
                    <a:pt x="173" y="52"/>
                    <a:pt x="173" y="52"/>
                  </a:cubicBezTo>
                  <a:cubicBezTo>
                    <a:pt x="91" y="29"/>
                    <a:pt x="91" y="29"/>
                    <a:pt x="91" y="29"/>
                  </a:cubicBezTo>
                  <a:cubicBezTo>
                    <a:pt x="91" y="29"/>
                    <a:pt x="59" y="136"/>
                    <a:pt x="0" y="186"/>
                  </a:cubicBezTo>
                  <a:cubicBezTo>
                    <a:pt x="0" y="186"/>
                    <a:pt x="57" y="219"/>
                    <a:pt x="56" y="218"/>
                  </a:cubicBezTo>
                  <a:cubicBezTo>
                    <a:pt x="72" y="201"/>
                    <a:pt x="87" y="185"/>
                    <a:pt x="99" y="169"/>
                  </a:cubicBezTo>
                  <a:cubicBezTo>
                    <a:pt x="112" y="163"/>
                    <a:pt x="125" y="158"/>
                    <a:pt x="137" y="153"/>
                  </a:cubicBezTo>
                  <a:cubicBezTo>
                    <a:pt x="122" y="180"/>
                    <a:pt x="98" y="221"/>
                    <a:pt x="74" y="246"/>
                  </a:cubicBezTo>
                  <a:cubicBezTo>
                    <a:pt x="108" y="276"/>
                    <a:pt x="108" y="276"/>
                    <a:pt x="108" y="276"/>
                  </a:cubicBezTo>
                  <a:cubicBezTo>
                    <a:pt x="108" y="276"/>
                    <a:pt x="131" y="254"/>
                    <a:pt x="157" y="227"/>
                  </a:cubicBezTo>
                  <a:cubicBezTo>
                    <a:pt x="186" y="227"/>
                    <a:pt x="186" y="227"/>
                    <a:pt x="186" y="227"/>
                  </a:cubicBezTo>
                  <a:cubicBezTo>
                    <a:pt x="186" y="277"/>
                    <a:pt x="186" y="277"/>
                    <a:pt x="186" y="277"/>
                  </a:cubicBezTo>
                  <a:cubicBezTo>
                    <a:pt x="72" y="277"/>
                    <a:pt x="72" y="277"/>
                    <a:pt x="72" y="277"/>
                  </a:cubicBezTo>
                  <a:cubicBezTo>
                    <a:pt x="72" y="317"/>
                    <a:pt x="72" y="317"/>
                    <a:pt x="72" y="317"/>
                  </a:cubicBezTo>
                  <a:cubicBezTo>
                    <a:pt x="186" y="317"/>
                    <a:pt x="186" y="317"/>
                    <a:pt x="186" y="317"/>
                  </a:cubicBezTo>
                  <a:cubicBezTo>
                    <a:pt x="186" y="412"/>
                    <a:pt x="186" y="412"/>
                    <a:pt x="186" y="412"/>
                  </a:cubicBezTo>
                  <a:cubicBezTo>
                    <a:pt x="184" y="412"/>
                    <a:pt x="183" y="412"/>
                    <a:pt x="181" y="412"/>
                  </a:cubicBezTo>
                  <a:cubicBezTo>
                    <a:pt x="169" y="411"/>
                    <a:pt x="149" y="409"/>
                    <a:pt x="142" y="397"/>
                  </a:cubicBezTo>
                  <a:cubicBezTo>
                    <a:pt x="133" y="383"/>
                    <a:pt x="139" y="356"/>
                    <a:pt x="140" y="339"/>
                  </a:cubicBezTo>
                  <a:cubicBezTo>
                    <a:pt x="62" y="339"/>
                    <a:pt x="62" y="339"/>
                    <a:pt x="62" y="339"/>
                  </a:cubicBezTo>
                  <a:cubicBezTo>
                    <a:pt x="59" y="341"/>
                    <a:pt x="59" y="341"/>
                    <a:pt x="59" y="341"/>
                  </a:cubicBezTo>
                  <a:cubicBezTo>
                    <a:pt x="59" y="341"/>
                    <a:pt x="30" y="469"/>
                    <a:pt x="142" y="466"/>
                  </a:cubicBezTo>
                  <a:cubicBezTo>
                    <a:pt x="246" y="469"/>
                    <a:pt x="305" y="437"/>
                    <a:pt x="334" y="415"/>
                  </a:cubicBezTo>
                  <a:cubicBezTo>
                    <a:pt x="345" y="458"/>
                    <a:pt x="345" y="458"/>
                    <a:pt x="345" y="458"/>
                  </a:cubicBezTo>
                  <a:cubicBezTo>
                    <a:pt x="410" y="431"/>
                    <a:pt x="410" y="431"/>
                    <a:pt x="410" y="431"/>
                  </a:cubicBezTo>
                  <a:cubicBezTo>
                    <a:pt x="366" y="325"/>
                    <a:pt x="366" y="325"/>
                    <a:pt x="366" y="325"/>
                  </a:cubicBezTo>
                  <a:cubicBezTo>
                    <a:pt x="314" y="341"/>
                    <a:pt x="314" y="341"/>
                    <a:pt x="314" y="341"/>
                  </a:cubicBezTo>
                  <a:cubicBezTo>
                    <a:pt x="324" y="377"/>
                    <a:pt x="324" y="377"/>
                    <a:pt x="324" y="377"/>
                  </a:cubicBezTo>
                  <a:cubicBezTo>
                    <a:pt x="310" y="387"/>
                    <a:pt x="295" y="395"/>
                    <a:pt x="278" y="400"/>
                  </a:cubicBezTo>
                  <a:cubicBezTo>
                    <a:pt x="278" y="317"/>
                    <a:pt x="278" y="317"/>
                    <a:pt x="278" y="317"/>
                  </a:cubicBezTo>
                  <a:cubicBezTo>
                    <a:pt x="389" y="317"/>
                    <a:pt x="389" y="317"/>
                    <a:pt x="389" y="317"/>
                  </a:cubicBezTo>
                  <a:cubicBezTo>
                    <a:pt x="389" y="277"/>
                    <a:pt x="389" y="277"/>
                    <a:pt x="389" y="277"/>
                  </a:cubicBezTo>
                  <a:cubicBezTo>
                    <a:pt x="278" y="277"/>
                    <a:pt x="278" y="277"/>
                    <a:pt x="278" y="277"/>
                  </a:cubicBezTo>
                  <a:cubicBezTo>
                    <a:pt x="278" y="227"/>
                    <a:pt x="278" y="227"/>
                    <a:pt x="278" y="227"/>
                  </a:cubicBezTo>
                  <a:cubicBezTo>
                    <a:pt x="389" y="227"/>
                    <a:pt x="389" y="227"/>
                    <a:pt x="389" y="227"/>
                  </a:cubicBezTo>
                  <a:cubicBezTo>
                    <a:pt x="389" y="187"/>
                    <a:pt x="389" y="187"/>
                    <a:pt x="389" y="187"/>
                  </a:cubicBezTo>
                  <a:cubicBezTo>
                    <a:pt x="192" y="187"/>
                    <a:pt x="192" y="187"/>
                    <a:pt x="192" y="187"/>
                  </a:cubicBezTo>
                  <a:cubicBezTo>
                    <a:pt x="206" y="169"/>
                    <a:pt x="217" y="154"/>
                    <a:pt x="220" y="143"/>
                  </a:cubicBezTo>
                  <a:cubicBezTo>
                    <a:pt x="186" y="134"/>
                    <a:pt x="186" y="134"/>
                    <a:pt x="186" y="134"/>
                  </a:cubicBezTo>
                  <a:cubicBezTo>
                    <a:pt x="334" y="81"/>
                    <a:pt x="416" y="90"/>
                    <a:pt x="415" y="177"/>
                  </a:cubicBezTo>
                  <a:cubicBezTo>
                    <a:pt x="415" y="405"/>
                    <a:pt x="415" y="405"/>
                    <a:pt x="415" y="405"/>
                  </a:cubicBezTo>
                  <a:cubicBezTo>
                    <a:pt x="415" y="405"/>
                    <a:pt x="424" y="484"/>
                    <a:pt x="334" y="478"/>
                  </a:cubicBezTo>
                  <a:cubicBezTo>
                    <a:pt x="285" y="467"/>
                    <a:pt x="285" y="467"/>
                    <a:pt x="285" y="467"/>
                  </a:cubicBezTo>
                  <a:cubicBezTo>
                    <a:pt x="274" y="514"/>
                    <a:pt x="274" y="514"/>
                    <a:pt x="274" y="514"/>
                  </a:cubicBezTo>
                  <a:cubicBezTo>
                    <a:pt x="274" y="514"/>
                    <a:pt x="484" y="573"/>
                    <a:pt x="501" y="412"/>
                  </a:cubicBezTo>
                  <a:cubicBezTo>
                    <a:pt x="518" y="251"/>
                    <a:pt x="497" y="148"/>
                    <a:pt x="497"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57" tIns="48378" rIns="96757" bIns="48378" numCol="1" anchor="t" anchorCtr="0" compatLnSpc="1">
              <a:prstTxWarp prst="textNoShape">
                <a:avLst/>
              </a:prstTxWarp>
            </a:bodyPr>
            <a:lstStyle/>
            <a:p>
              <a:pPr defTabSz="967527">
                <a:defRPr/>
              </a:pPr>
              <a:endParaRPr lang="zh-CN" altLang="en-US" sz="2400" kern="0" dirty="0">
                <a:solidFill>
                  <a:sysClr val="windowText" lastClr="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spTree>
    <p:extLst>
      <p:ext uri="{BB962C8B-B14F-4D97-AF65-F5344CB8AC3E}">
        <p14:creationId xmlns:p14="http://schemas.microsoft.com/office/powerpoint/2010/main" val="41666224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300" fill="hold"/>
                                            <p:tgtEl>
                                              <p:spTgt spid="43"/>
                                            </p:tgtEl>
                                            <p:attrNameLst>
                                              <p:attrName>ppt_x</p:attrName>
                                            </p:attrNameLst>
                                          </p:cBhvr>
                                          <p:tavLst>
                                            <p:tav tm="0">
                                              <p:val>
                                                <p:strVal val="#ppt_x"/>
                                              </p:val>
                                            </p:tav>
                                            <p:tav tm="100000">
                                              <p:val>
                                                <p:strVal val="#ppt_x"/>
                                              </p:val>
                                            </p:tav>
                                          </p:tavLst>
                                        </p:anim>
                                        <p:anim calcmode="lin" valueType="num">
                                          <p:cBhvr additive="base">
                                            <p:cTn id="8" dur="30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300"/>
                                </p:stCondLst>
                                <p:childTnLst>
                                  <p:par>
                                    <p:cTn id="10" presetID="2" presetClass="entr" presetSubtype="4" decel="5000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300" fill="hold"/>
                                            <p:tgtEl>
                                              <p:spTgt spid="49"/>
                                            </p:tgtEl>
                                            <p:attrNameLst>
                                              <p:attrName>ppt_x</p:attrName>
                                            </p:attrNameLst>
                                          </p:cBhvr>
                                          <p:tavLst>
                                            <p:tav tm="0">
                                              <p:val>
                                                <p:strVal val="#ppt_x"/>
                                              </p:val>
                                            </p:tav>
                                            <p:tav tm="100000">
                                              <p:val>
                                                <p:strVal val="#ppt_x"/>
                                              </p:val>
                                            </p:tav>
                                          </p:tavLst>
                                        </p:anim>
                                        <p:anim calcmode="lin" valueType="num">
                                          <p:cBhvr additive="base">
                                            <p:cTn id="13" dur="3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4" decel="50000"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additive="base">
                                            <p:cTn id="17" dur="300" fill="hold"/>
                                            <p:tgtEl>
                                              <p:spTgt spid="55"/>
                                            </p:tgtEl>
                                            <p:attrNameLst>
                                              <p:attrName>ppt_x</p:attrName>
                                            </p:attrNameLst>
                                          </p:cBhvr>
                                          <p:tavLst>
                                            <p:tav tm="0">
                                              <p:val>
                                                <p:strVal val="#ppt_x"/>
                                              </p:val>
                                            </p:tav>
                                            <p:tav tm="100000">
                                              <p:val>
                                                <p:strVal val="#ppt_x"/>
                                              </p:val>
                                            </p:tav>
                                          </p:tavLst>
                                        </p:anim>
                                        <p:anim calcmode="lin" valueType="num">
                                          <p:cBhvr additive="base">
                                            <p:cTn id="18" dur="300" fill="hold"/>
                                            <p:tgtEl>
                                              <p:spTgt spid="55"/>
                                            </p:tgtEl>
                                            <p:attrNameLst>
                                              <p:attrName>ppt_y</p:attrName>
                                            </p:attrNameLst>
                                          </p:cBhvr>
                                          <p:tavLst>
                                            <p:tav tm="0">
                                              <p:val>
                                                <p:strVal val="1+#ppt_h/2"/>
                                              </p:val>
                                            </p:tav>
                                            <p:tav tm="100000">
                                              <p:val>
                                                <p:strVal val="#ppt_y"/>
                                              </p:val>
                                            </p:tav>
                                          </p:tavLst>
                                        </p:anim>
                                      </p:childTnLst>
                                    </p:cTn>
                                  </p:par>
                                </p:childTnLst>
                              </p:cTn>
                            </p:par>
                            <p:par>
                              <p:cTn id="19" fill="hold">
                                <p:stCondLst>
                                  <p:cond delay="900"/>
                                </p:stCondLst>
                                <p:childTnLst>
                                  <p:par>
                                    <p:cTn id="20" presetID="2" presetClass="entr" presetSubtype="4" decel="50000"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300" fill="hold"/>
                                            <p:tgtEl>
                                              <p:spTgt spid="61"/>
                                            </p:tgtEl>
                                            <p:attrNameLst>
                                              <p:attrName>ppt_x</p:attrName>
                                            </p:attrNameLst>
                                          </p:cBhvr>
                                          <p:tavLst>
                                            <p:tav tm="0">
                                              <p:val>
                                                <p:strVal val="#ppt_x"/>
                                              </p:val>
                                            </p:tav>
                                            <p:tav tm="100000">
                                              <p:val>
                                                <p:strVal val="#ppt_x"/>
                                              </p:val>
                                            </p:tav>
                                          </p:tavLst>
                                        </p:anim>
                                        <p:anim calcmode="lin" valueType="num">
                                          <p:cBhvr additive="base">
                                            <p:cTn id="23" dur="3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300" fill="hold"/>
                                            <p:tgtEl>
                                              <p:spTgt spid="43"/>
                                            </p:tgtEl>
                                            <p:attrNameLst>
                                              <p:attrName>ppt_x</p:attrName>
                                            </p:attrNameLst>
                                          </p:cBhvr>
                                          <p:tavLst>
                                            <p:tav tm="0">
                                              <p:val>
                                                <p:strVal val="#ppt_x"/>
                                              </p:val>
                                            </p:tav>
                                            <p:tav tm="100000">
                                              <p:val>
                                                <p:strVal val="#ppt_x"/>
                                              </p:val>
                                            </p:tav>
                                          </p:tavLst>
                                        </p:anim>
                                        <p:anim calcmode="lin" valueType="num">
                                          <p:cBhvr additive="base">
                                            <p:cTn id="8" dur="30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300"/>
                                </p:stCondLst>
                                <p:childTnLst>
                                  <p:par>
                                    <p:cTn id="10" presetID="2" presetClass="entr" presetSubtype="4" decel="5000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300" fill="hold"/>
                                            <p:tgtEl>
                                              <p:spTgt spid="49"/>
                                            </p:tgtEl>
                                            <p:attrNameLst>
                                              <p:attrName>ppt_x</p:attrName>
                                            </p:attrNameLst>
                                          </p:cBhvr>
                                          <p:tavLst>
                                            <p:tav tm="0">
                                              <p:val>
                                                <p:strVal val="#ppt_x"/>
                                              </p:val>
                                            </p:tav>
                                            <p:tav tm="100000">
                                              <p:val>
                                                <p:strVal val="#ppt_x"/>
                                              </p:val>
                                            </p:tav>
                                          </p:tavLst>
                                        </p:anim>
                                        <p:anim calcmode="lin" valueType="num">
                                          <p:cBhvr additive="base">
                                            <p:cTn id="13" dur="3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4" decel="50000"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additive="base">
                                            <p:cTn id="17" dur="300" fill="hold"/>
                                            <p:tgtEl>
                                              <p:spTgt spid="55"/>
                                            </p:tgtEl>
                                            <p:attrNameLst>
                                              <p:attrName>ppt_x</p:attrName>
                                            </p:attrNameLst>
                                          </p:cBhvr>
                                          <p:tavLst>
                                            <p:tav tm="0">
                                              <p:val>
                                                <p:strVal val="#ppt_x"/>
                                              </p:val>
                                            </p:tav>
                                            <p:tav tm="100000">
                                              <p:val>
                                                <p:strVal val="#ppt_x"/>
                                              </p:val>
                                            </p:tav>
                                          </p:tavLst>
                                        </p:anim>
                                        <p:anim calcmode="lin" valueType="num">
                                          <p:cBhvr additive="base">
                                            <p:cTn id="18" dur="300" fill="hold"/>
                                            <p:tgtEl>
                                              <p:spTgt spid="55"/>
                                            </p:tgtEl>
                                            <p:attrNameLst>
                                              <p:attrName>ppt_y</p:attrName>
                                            </p:attrNameLst>
                                          </p:cBhvr>
                                          <p:tavLst>
                                            <p:tav tm="0">
                                              <p:val>
                                                <p:strVal val="1+#ppt_h/2"/>
                                              </p:val>
                                            </p:tav>
                                            <p:tav tm="100000">
                                              <p:val>
                                                <p:strVal val="#ppt_y"/>
                                              </p:val>
                                            </p:tav>
                                          </p:tavLst>
                                        </p:anim>
                                      </p:childTnLst>
                                    </p:cTn>
                                  </p:par>
                                </p:childTnLst>
                              </p:cTn>
                            </p:par>
                            <p:par>
                              <p:cTn id="19" fill="hold">
                                <p:stCondLst>
                                  <p:cond delay="900"/>
                                </p:stCondLst>
                                <p:childTnLst>
                                  <p:par>
                                    <p:cTn id="20" presetID="2" presetClass="entr" presetSubtype="4" decel="50000"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300" fill="hold"/>
                                            <p:tgtEl>
                                              <p:spTgt spid="61"/>
                                            </p:tgtEl>
                                            <p:attrNameLst>
                                              <p:attrName>ppt_x</p:attrName>
                                            </p:attrNameLst>
                                          </p:cBhvr>
                                          <p:tavLst>
                                            <p:tav tm="0">
                                              <p:val>
                                                <p:strVal val="#ppt_x"/>
                                              </p:val>
                                            </p:tav>
                                            <p:tav tm="100000">
                                              <p:val>
                                                <p:strVal val="#ppt_x"/>
                                              </p:val>
                                            </p:tav>
                                          </p:tavLst>
                                        </p:anim>
                                        <p:anim calcmode="lin" valueType="num">
                                          <p:cBhvr additive="base">
                                            <p:cTn id="23" dur="300" fill="hold"/>
                                            <p:tgtEl>
                                              <p:spTgt spid="61"/>
                                            </p:tgtEl>
                                            <p:attrNameLst>
                                              <p:attrName>ppt_y</p:attrName>
                                            </p:attrNameLst>
                                          </p:cBhvr>
                                          <p:tavLst>
                                            <p:tav tm="0">
                                              <p:val>
                                                <p:strVal val="1+#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additive="base">
                                            <p:cTn id="26" dur="1000" fill="hold"/>
                                            <p:tgtEl>
                                              <p:spTgt spid="84"/>
                                            </p:tgtEl>
                                            <p:attrNameLst>
                                              <p:attrName>ppt_x</p:attrName>
                                            </p:attrNameLst>
                                          </p:cBhvr>
                                          <p:tavLst>
                                            <p:tav tm="0">
                                              <p:val>
                                                <p:strVal val="#ppt_x"/>
                                              </p:val>
                                            </p:tav>
                                            <p:tav tm="100000">
                                              <p:val>
                                                <p:strVal val="#ppt_x"/>
                                              </p:val>
                                            </p:tav>
                                          </p:tavLst>
                                        </p:anim>
                                        <p:anim calcmode="lin" valueType="num">
                                          <p:cBhvr additive="base">
                                            <p:cTn id="27" dur="1000" fill="hold"/>
                                            <p:tgtEl>
                                              <p:spTgt spid="84"/>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0"/>
                                      </p:stCondLst>
                                      <p:childTnLst>
                                        <p:set>
                                          <p:cBhvr>
                                            <p:cTn id="29" dur="1" fill="hold">
                                              <p:stCondLst>
                                                <p:cond delay="0"/>
                                              </p:stCondLst>
                                            </p:cTn>
                                            <p:tgtEl>
                                              <p:spTgt spid="85"/>
                                            </p:tgtEl>
                                            <p:attrNameLst>
                                              <p:attrName>style.visibility</p:attrName>
                                            </p:attrNameLst>
                                          </p:cBhvr>
                                          <p:to>
                                            <p:strVal val="visible"/>
                                          </p:to>
                                        </p:set>
                                        <p:anim calcmode="lin" valueType="num">
                                          <p:cBhvr additive="base">
                                            <p:cTn id="30" dur="1000" fill="hold"/>
                                            <p:tgtEl>
                                              <p:spTgt spid="85"/>
                                            </p:tgtEl>
                                            <p:attrNameLst>
                                              <p:attrName>ppt_x</p:attrName>
                                            </p:attrNameLst>
                                          </p:cBhvr>
                                          <p:tavLst>
                                            <p:tav tm="0">
                                              <p:val>
                                                <p:strVal val="#ppt_x"/>
                                              </p:val>
                                            </p:tav>
                                            <p:tav tm="100000">
                                              <p:val>
                                                <p:strVal val="#ppt_x"/>
                                              </p:val>
                                            </p:tav>
                                          </p:tavLst>
                                        </p:anim>
                                        <p:anim calcmode="lin" valueType="num">
                                          <p:cBhvr additive="base">
                                            <p:cTn id="31" dur="1000" fill="hold"/>
                                            <p:tgtEl>
                                              <p:spTgt spid="8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937084" y="2189746"/>
            <a:ext cx="1600200" cy="16002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6" name="等腰三角形 5"/>
          <p:cNvSpPr/>
          <p:nvPr/>
        </p:nvSpPr>
        <p:spPr>
          <a:xfrm rot="1800000">
            <a:off x="1928413" y="1978652"/>
            <a:ext cx="1797857" cy="154987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幼圆" panose="02010509060101010101" pitchFamily="49" charset="-122"/>
              <a:ea typeface="幼圆" panose="02010509060101010101" pitchFamily="49" charset="-122"/>
              <a:sym typeface="幼圆" panose="02010509060101010101" pitchFamily="49" charset="-122"/>
            </a:endParaRPr>
          </a:p>
        </p:txBody>
      </p:sp>
      <p:sp>
        <p:nvSpPr>
          <p:cNvPr id="7" name="椭圆 6"/>
          <p:cNvSpPr/>
          <p:nvPr/>
        </p:nvSpPr>
        <p:spPr>
          <a:xfrm>
            <a:off x="5281863" y="2189747"/>
            <a:ext cx="1600200" cy="1600200"/>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8" name="等腰三角形 7"/>
          <p:cNvSpPr/>
          <p:nvPr/>
        </p:nvSpPr>
        <p:spPr>
          <a:xfrm rot="1800000">
            <a:off x="5273192" y="1978653"/>
            <a:ext cx="1797857" cy="154987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9" name="椭圆 8"/>
          <p:cNvSpPr/>
          <p:nvPr/>
        </p:nvSpPr>
        <p:spPr>
          <a:xfrm>
            <a:off x="8626642" y="2189746"/>
            <a:ext cx="1600200" cy="16002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10" name="等腰三角形 9"/>
          <p:cNvSpPr/>
          <p:nvPr/>
        </p:nvSpPr>
        <p:spPr>
          <a:xfrm rot="1800000">
            <a:off x="8617971" y="1978652"/>
            <a:ext cx="1797857" cy="154987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幼圆" panose="02010509060101010101" pitchFamily="49" charset="-122"/>
              <a:ea typeface="幼圆" panose="02010509060101010101" pitchFamily="49" charset="-122"/>
              <a:sym typeface="幼圆" panose="02010509060101010101" pitchFamily="49" charset="-122"/>
            </a:endParaRPr>
          </a:p>
        </p:txBody>
      </p:sp>
      <p:grpSp>
        <p:nvGrpSpPr>
          <p:cNvPr id="31" name="组合 30"/>
          <p:cNvGrpSpPr/>
          <p:nvPr/>
        </p:nvGrpSpPr>
        <p:grpSpPr>
          <a:xfrm>
            <a:off x="2494640" y="2816632"/>
            <a:ext cx="351034" cy="325282"/>
            <a:chOff x="5326063" y="407988"/>
            <a:chExt cx="822325" cy="762000"/>
          </a:xfrm>
        </p:grpSpPr>
        <p:sp>
          <p:nvSpPr>
            <p:cNvPr id="11" name="Freeform 76"/>
            <p:cNvSpPr>
              <a:spLocks/>
            </p:cNvSpPr>
            <p:nvPr/>
          </p:nvSpPr>
          <p:spPr bwMode="auto">
            <a:xfrm>
              <a:off x="5326063" y="407988"/>
              <a:ext cx="822325" cy="762000"/>
            </a:xfrm>
            <a:custGeom>
              <a:avLst/>
              <a:gdLst>
                <a:gd name="T0" fmla="*/ 81 w 247"/>
                <a:gd name="T1" fmla="*/ 25 h 229"/>
                <a:gd name="T2" fmla="*/ 122 w 247"/>
                <a:gd name="T3" fmla="*/ 56 h 229"/>
                <a:gd name="T4" fmla="*/ 30 w 247"/>
                <a:gd name="T5" fmla="*/ 56 h 229"/>
                <a:gd name="T6" fmla="*/ 0 w 247"/>
                <a:gd name="T7" fmla="*/ 86 h 229"/>
                <a:gd name="T8" fmla="*/ 0 w 247"/>
                <a:gd name="T9" fmla="*/ 199 h 229"/>
                <a:gd name="T10" fmla="*/ 30 w 247"/>
                <a:gd name="T11" fmla="*/ 229 h 229"/>
                <a:gd name="T12" fmla="*/ 218 w 247"/>
                <a:gd name="T13" fmla="*/ 229 h 229"/>
                <a:gd name="T14" fmla="*/ 247 w 247"/>
                <a:gd name="T15" fmla="*/ 199 h 229"/>
                <a:gd name="T16" fmla="*/ 247 w 247"/>
                <a:gd name="T17" fmla="*/ 86 h 229"/>
                <a:gd name="T18" fmla="*/ 218 w 247"/>
                <a:gd name="T19" fmla="*/ 56 h 229"/>
                <a:gd name="T20" fmla="*/ 122 w 247"/>
                <a:gd name="T21" fmla="*/ 56 h 229"/>
                <a:gd name="T22" fmla="*/ 191 w 247"/>
                <a:gd name="T2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7" h="229">
                  <a:moveTo>
                    <a:pt x="81" y="25"/>
                  </a:moveTo>
                  <a:cubicBezTo>
                    <a:pt x="122" y="56"/>
                    <a:pt x="122" y="56"/>
                    <a:pt x="122" y="56"/>
                  </a:cubicBezTo>
                  <a:cubicBezTo>
                    <a:pt x="30" y="56"/>
                    <a:pt x="30" y="56"/>
                    <a:pt x="30" y="56"/>
                  </a:cubicBezTo>
                  <a:cubicBezTo>
                    <a:pt x="13" y="56"/>
                    <a:pt x="0" y="69"/>
                    <a:pt x="0" y="86"/>
                  </a:cubicBezTo>
                  <a:cubicBezTo>
                    <a:pt x="0" y="199"/>
                    <a:pt x="0" y="199"/>
                    <a:pt x="0" y="199"/>
                  </a:cubicBezTo>
                  <a:cubicBezTo>
                    <a:pt x="0" y="215"/>
                    <a:pt x="13" y="229"/>
                    <a:pt x="30" y="229"/>
                  </a:cubicBezTo>
                  <a:cubicBezTo>
                    <a:pt x="218" y="229"/>
                    <a:pt x="218" y="229"/>
                    <a:pt x="218" y="229"/>
                  </a:cubicBezTo>
                  <a:cubicBezTo>
                    <a:pt x="234" y="229"/>
                    <a:pt x="247" y="215"/>
                    <a:pt x="247" y="199"/>
                  </a:cubicBezTo>
                  <a:cubicBezTo>
                    <a:pt x="247" y="86"/>
                    <a:pt x="247" y="86"/>
                    <a:pt x="247" y="86"/>
                  </a:cubicBezTo>
                  <a:cubicBezTo>
                    <a:pt x="247" y="69"/>
                    <a:pt x="234" y="56"/>
                    <a:pt x="218" y="56"/>
                  </a:cubicBezTo>
                  <a:cubicBezTo>
                    <a:pt x="122" y="56"/>
                    <a:pt x="122" y="56"/>
                    <a:pt x="122" y="56"/>
                  </a:cubicBezTo>
                  <a:cubicBezTo>
                    <a:pt x="191" y="0"/>
                    <a:pt x="191" y="0"/>
                    <a:pt x="191" y="0"/>
                  </a:cubicBez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12" name="Oval 77"/>
            <p:cNvSpPr>
              <a:spLocks noChangeArrowheads="1"/>
            </p:cNvSpPr>
            <p:nvPr/>
          </p:nvSpPr>
          <p:spPr bwMode="auto">
            <a:xfrm>
              <a:off x="5410200" y="677863"/>
              <a:ext cx="508000" cy="407988"/>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13" name="Oval 78"/>
            <p:cNvSpPr>
              <a:spLocks noChangeArrowheads="1"/>
            </p:cNvSpPr>
            <p:nvPr/>
          </p:nvSpPr>
          <p:spPr bwMode="auto">
            <a:xfrm>
              <a:off x="6002338" y="773113"/>
              <a:ext cx="65087" cy="66675"/>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14" name="Oval 79"/>
            <p:cNvSpPr>
              <a:spLocks noChangeArrowheads="1"/>
            </p:cNvSpPr>
            <p:nvPr/>
          </p:nvSpPr>
          <p:spPr bwMode="auto">
            <a:xfrm>
              <a:off x="6002338" y="923925"/>
              <a:ext cx="65087" cy="61913"/>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grpSp>
      <p:grpSp>
        <p:nvGrpSpPr>
          <p:cNvPr id="30" name="组合 29"/>
          <p:cNvGrpSpPr/>
          <p:nvPr/>
        </p:nvGrpSpPr>
        <p:grpSpPr>
          <a:xfrm>
            <a:off x="5900157" y="2805041"/>
            <a:ext cx="334770" cy="333414"/>
            <a:chOff x="7023100" y="398463"/>
            <a:chExt cx="784225" cy="781050"/>
          </a:xfrm>
        </p:grpSpPr>
        <p:sp>
          <p:nvSpPr>
            <p:cNvPr id="15" name="Oval 80"/>
            <p:cNvSpPr>
              <a:spLocks noChangeArrowheads="1"/>
            </p:cNvSpPr>
            <p:nvPr/>
          </p:nvSpPr>
          <p:spPr bwMode="auto">
            <a:xfrm>
              <a:off x="7378700" y="754063"/>
              <a:ext cx="69850" cy="69850"/>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16" name="Oval 81"/>
            <p:cNvSpPr>
              <a:spLocks noChangeArrowheads="1"/>
            </p:cNvSpPr>
            <p:nvPr/>
          </p:nvSpPr>
          <p:spPr bwMode="auto">
            <a:xfrm>
              <a:off x="7023100" y="398463"/>
              <a:ext cx="784225" cy="781050"/>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17" name="Oval 82"/>
            <p:cNvSpPr>
              <a:spLocks noChangeArrowheads="1"/>
            </p:cNvSpPr>
            <p:nvPr/>
          </p:nvSpPr>
          <p:spPr bwMode="auto">
            <a:xfrm>
              <a:off x="7272338" y="647700"/>
              <a:ext cx="285750" cy="282575"/>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18" name="Line 83"/>
            <p:cNvSpPr>
              <a:spLocks noChangeShapeType="1"/>
            </p:cNvSpPr>
            <p:nvPr/>
          </p:nvSpPr>
          <p:spPr bwMode="auto">
            <a:xfrm flipV="1">
              <a:off x="7578725" y="554038"/>
              <a:ext cx="100012" cy="90488"/>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19" name="Line 84"/>
            <p:cNvSpPr>
              <a:spLocks noChangeShapeType="1"/>
            </p:cNvSpPr>
            <p:nvPr/>
          </p:nvSpPr>
          <p:spPr bwMode="auto">
            <a:xfrm flipV="1">
              <a:off x="7181850" y="949325"/>
              <a:ext cx="87312" cy="103188"/>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9" name="组合 28"/>
          <p:cNvGrpSpPr/>
          <p:nvPr/>
        </p:nvGrpSpPr>
        <p:grpSpPr>
          <a:xfrm>
            <a:off x="9222716" y="2841584"/>
            <a:ext cx="354423" cy="293433"/>
            <a:chOff x="8759825" y="5599113"/>
            <a:chExt cx="830263" cy="687388"/>
          </a:xfrm>
        </p:grpSpPr>
        <p:sp>
          <p:nvSpPr>
            <p:cNvPr id="20" name="Oval 38"/>
            <p:cNvSpPr>
              <a:spLocks noChangeArrowheads="1"/>
            </p:cNvSpPr>
            <p:nvPr/>
          </p:nvSpPr>
          <p:spPr bwMode="auto">
            <a:xfrm>
              <a:off x="8975725" y="5672138"/>
              <a:ext cx="614362" cy="614363"/>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21" name="Oval 39"/>
            <p:cNvSpPr>
              <a:spLocks noChangeArrowheads="1"/>
            </p:cNvSpPr>
            <p:nvPr/>
          </p:nvSpPr>
          <p:spPr bwMode="auto">
            <a:xfrm>
              <a:off x="9085263" y="5781675"/>
              <a:ext cx="395287" cy="395288"/>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22" name="Freeform 40"/>
            <p:cNvSpPr>
              <a:spLocks/>
            </p:cNvSpPr>
            <p:nvPr/>
          </p:nvSpPr>
          <p:spPr bwMode="auto">
            <a:xfrm>
              <a:off x="8759825" y="5708650"/>
              <a:ext cx="322262" cy="504825"/>
            </a:xfrm>
            <a:custGeom>
              <a:avLst/>
              <a:gdLst>
                <a:gd name="T0" fmla="*/ 0 w 97"/>
                <a:gd name="T1" fmla="*/ 0 h 152"/>
                <a:gd name="T2" fmla="*/ 0 w 97"/>
                <a:gd name="T3" fmla="*/ 132 h 152"/>
                <a:gd name="T4" fmla="*/ 21 w 97"/>
                <a:gd name="T5" fmla="*/ 152 h 152"/>
                <a:gd name="T6" fmla="*/ 97 w 97"/>
                <a:gd name="T7" fmla="*/ 152 h 152"/>
              </a:gdLst>
              <a:ahLst/>
              <a:cxnLst>
                <a:cxn ang="0">
                  <a:pos x="T0" y="T1"/>
                </a:cxn>
                <a:cxn ang="0">
                  <a:pos x="T2" y="T3"/>
                </a:cxn>
                <a:cxn ang="0">
                  <a:pos x="T4" y="T5"/>
                </a:cxn>
                <a:cxn ang="0">
                  <a:pos x="T6" y="T7"/>
                </a:cxn>
              </a:cxnLst>
              <a:rect l="0" t="0" r="r" b="b"/>
              <a:pathLst>
                <a:path w="97" h="152">
                  <a:moveTo>
                    <a:pt x="0" y="0"/>
                  </a:moveTo>
                  <a:cubicBezTo>
                    <a:pt x="0" y="132"/>
                    <a:pt x="0" y="132"/>
                    <a:pt x="0" y="132"/>
                  </a:cubicBezTo>
                  <a:cubicBezTo>
                    <a:pt x="0" y="143"/>
                    <a:pt x="9" y="152"/>
                    <a:pt x="21" y="152"/>
                  </a:cubicBezTo>
                  <a:cubicBezTo>
                    <a:pt x="97" y="152"/>
                    <a:pt x="97" y="152"/>
                    <a:pt x="97" y="152"/>
                  </a:cubicBez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23" name="Freeform 41"/>
            <p:cNvSpPr>
              <a:spLocks/>
            </p:cNvSpPr>
            <p:nvPr/>
          </p:nvSpPr>
          <p:spPr bwMode="auto">
            <a:xfrm>
              <a:off x="9488488" y="5708650"/>
              <a:ext cx="101600" cy="504825"/>
            </a:xfrm>
            <a:custGeom>
              <a:avLst/>
              <a:gdLst>
                <a:gd name="T0" fmla="*/ 0 w 31"/>
                <a:gd name="T1" fmla="*/ 152 h 152"/>
                <a:gd name="T2" fmla="*/ 1 w 31"/>
                <a:gd name="T3" fmla="*/ 152 h 152"/>
                <a:gd name="T4" fmla="*/ 31 w 31"/>
                <a:gd name="T5" fmla="*/ 122 h 152"/>
                <a:gd name="T6" fmla="*/ 31 w 31"/>
                <a:gd name="T7" fmla="*/ 0 h 152"/>
              </a:gdLst>
              <a:ahLst/>
              <a:cxnLst>
                <a:cxn ang="0">
                  <a:pos x="T0" y="T1"/>
                </a:cxn>
                <a:cxn ang="0">
                  <a:pos x="T2" y="T3"/>
                </a:cxn>
                <a:cxn ang="0">
                  <a:pos x="T4" y="T5"/>
                </a:cxn>
                <a:cxn ang="0">
                  <a:pos x="T6" y="T7"/>
                </a:cxn>
              </a:cxnLst>
              <a:rect l="0" t="0" r="r" b="b"/>
              <a:pathLst>
                <a:path w="31" h="152">
                  <a:moveTo>
                    <a:pt x="0" y="152"/>
                  </a:moveTo>
                  <a:cubicBezTo>
                    <a:pt x="1" y="152"/>
                    <a:pt x="1" y="152"/>
                    <a:pt x="1" y="152"/>
                  </a:cubicBezTo>
                  <a:cubicBezTo>
                    <a:pt x="18" y="152"/>
                    <a:pt x="31" y="138"/>
                    <a:pt x="31" y="122"/>
                  </a:cubicBezTo>
                  <a:cubicBezTo>
                    <a:pt x="31" y="0"/>
                    <a:pt x="31" y="0"/>
                    <a:pt x="31" y="0"/>
                  </a:cubicBez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24" name="Line 42"/>
            <p:cNvSpPr>
              <a:spLocks noChangeShapeType="1"/>
            </p:cNvSpPr>
            <p:nvPr/>
          </p:nvSpPr>
          <p:spPr bwMode="auto">
            <a:xfrm flipH="1">
              <a:off x="8759825" y="5708650"/>
              <a:ext cx="325437" cy="0"/>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25" name="Line 43"/>
            <p:cNvSpPr>
              <a:spLocks noChangeShapeType="1"/>
            </p:cNvSpPr>
            <p:nvPr/>
          </p:nvSpPr>
          <p:spPr bwMode="auto">
            <a:xfrm flipH="1">
              <a:off x="9480550" y="5708650"/>
              <a:ext cx="109537" cy="0"/>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26" name="Freeform 44"/>
            <p:cNvSpPr>
              <a:spLocks/>
            </p:cNvSpPr>
            <p:nvPr/>
          </p:nvSpPr>
          <p:spPr bwMode="auto">
            <a:xfrm>
              <a:off x="8832850" y="5635625"/>
              <a:ext cx="179387" cy="73025"/>
            </a:xfrm>
            <a:custGeom>
              <a:avLst/>
              <a:gdLst>
                <a:gd name="T0" fmla="*/ 0 w 113"/>
                <a:gd name="T1" fmla="*/ 46 h 46"/>
                <a:gd name="T2" fmla="*/ 0 w 113"/>
                <a:gd name="T3" fmla="*/ 0 h 46"/>
                <a:gd name="T4" fmla="*/ 113 w 113"/>
                <a:gd name="T5" fmla="*/ 0 h 46"/>
                <a:gd name="T6" fmla="*/ 113 w 113"/>
                <a:gd name="T7" fmla="*/ 46 h 46"/>
              </a:gdLst>
              <a:ahLst/>
              <a:cxnLst>
                <a:cxn ang="0">
                  <a:pos x="T0" y="T1"/>
                </a:cxn>
                <a:cxn ang="0">
                  <a:pos x="T2" y="T3"/>
                </a:cxn>
                <a:cxn ang="0">
                  <a:pos x="T4" y="T5"/>
                </a:cxn>
                <a:cxn ang="0">
                  <a:pos x="T6" y="T7"/>
                </a:cxn>
              </a:cxnLst>
              <a:rect l="0" t="0" r="r" b="b"/>
              <a:pathLst>
                <a:path w="113" h="46">
                  <a:moveTo>
                    <a:pt x="0" y="46"/>
                  </a:moveTo>
                  <a:lnTo>
                    <a:pt x="0" y="0"/>
                  </a:lnTo>
                  <a:lnTo>
                    <a:pt x="113" y="0"/>
                  </a:lnTo>
                  <a:lnTo>
                    <a:pt x="113" y="46"/>
                  </a:ln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27" name="Line 45"/>
            <p:cNvSpPr>
              <a:spLocks noChangeShapeType="1"/>
            </p:cNvSpPr>
            <p:nvPr/>
          </p:nvSpPr>
          <p:spPr bwMode="auto">
            <a:xfrm>
              <a:off x="8832850" y="5815013"/>
              <a:ext cx="73025" cy="0"/>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28" name="Freeform 46"/>
            <p:cNvSpPr>
              <a:spLocks/>
            </p:cNvSpPr>
            <p:nvPr/>
          </p:nvSpPr>
          <p:spPr bwMode="auto">
            <a:xfrm>
              <a:off x="9085263" y="5599113"/>
              <a:ext cx="395287" cy="109538"/>
            </a:xfrm>
            <a:custGeom>
              <a:avLst/>
              <a:gdLst>
                <a:gd name="T0" fmla="*/ 249 w 249"/>
                <a:gd name="T1" fmla="*/ 69 h 69"/>
                <a:gd name="T2" fmla="*/ 216 w 249"/>
                <a:gd name="T3" fmla="*/ 0 h 69"/>
                <a:gd name="T4" fmla="*/ 136 w 249"/>
                <a:gd name="T5" fmla="*/ 0 h 69"/>
                <a:gd name="T6" fmla="*/ 34 w 249"/>
                <a:gd name="T7" fmla="*/ 0 h 69"/>
                <a:gd name="T8" fmla="*/ 0 w 249"/>
                <a:gd name="T9" fmla="*/ 69 h 69"/>
              </a:gdLst>
              <a:ahLst/>
              <a:cxnLst>
                <a:cxn ang="0">
                  <a:pos x="T0" y="T1"/>
                </a:cxn>
                <a:cxn ang="0">
                  <a:pos x="T2" y="T3"/>
                </a:cxn>
                <a:cxn ang="0">
                  <a:pos x="T4" y="T5"/>
                </a:cxn>
                <a:cxn ang="0">
                  <a:pos x="T6" y="T7"/>
                </a:cxn>
                <a:cxn ang="0">
                  <a:pos x="T8" y="T9"/>
                </a:cxn>
              </a:cxnLst>
              <a:rect l="0" t="0" r="r" b="b"/>
              <a:pathLst>
                <a:path w="249" h="69">
                  <a:moveTo>
                    <a:pt x="249" y="69"/>
                  </a:moveTo>
                  <a:lnTo>
                    <a:pt x="216" y="0"/>
                  </a:lnTo>
                  <a:lnTo>
                    <a:pt x="136" y="0"/>
                  </a:lnTo>
                  <a:lnTo>
                    <a:pt x="34" y="0"/>
                  </a:lnTo>
                  <a:lnTo>
                    <a:pt x="0" y="69"/>
                  </a:ln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grpSp>
      <p:sp>
        <p:nvSpPr>
          <p:cNvPr id="32" name="矩形 31"/>
          <p:cNvSpPr/>
          <p:nvPr/>
        </p:nvSpPr>
        <p:spPr>
          <a:xfrm>
            <a:off x="1684894" y="4177403"/>
            <a:ext cx="958917" cy="400110"/>
          </a:xfrm>
          <a:prstGeom prst="rect">
            <a:avLst/>
          </a:prstGeom>
        </p:spPr>
        <p:txBody>
          <a:bodyPr wrap="none">
            <a:spAutoFit/>
          </a:bodyPr>
          <a:lstStyle/>
          <a:p>
            <a:r>
              <a:rPr lang="zh-CN" altLang="en-US" sz="2000" b="1" dirty="0">
                <a:solidFill>
                  <a:schemeClr val="bg2">
                    <a:lumMod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3" name="矩形 32"/>
          <p:cNvSpPr/>
          <p:nvPr/>
        </p:nvSpPr>
        <p:spPr>
          <a:xfrm>
            <a:off x="1507312" y="4636278"/>
            <a:ext cx="2378888" cy="1384995"/>
          </a:xfrm>
          <a:prstGeom prst="rect">
            <a:avLst/>
          </a:prstGeom>
        </p:spPr>
        <p:txBody>
          <a:bodyPr wrap="square">
            <a:spAutoFit/>
          </a:bodyPr>
          <a:lstStyle/>
          <a:p>
            <a:pPr>
              <a:lnSpc>
                <a:spcPct val="120000"/>
              </a:lnSpc>
            </a:pPr>
            <a:r>
              <a:rPr lang="zh-CN" altLang="en-US" sz="14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a:t>
            </a: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a:p>
            <a:pPr>
              <a:lnSpc>
                <a:spcPct val="120000"/>
              </a:lnSpc>
            </a:pP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34" name="矩形 33"/>
          <p:cNvSpPr/>
          <p:nvPr/>
        </p:nvSpPr>
        <p:spPr>
          <a:xfrm>
            <a:off x="5040094" y="4177403"/>
            <a:ext cx="958917" cy="400110"/>
          </a:xfrm>
          <a:prstGeom prst="rect">
            <a:avLst/>
          </a:prstGeom>
        </p:spPr>
        <p:txBody>
          <a:bodyPr wrap="none">
            <a:spAutoFit/>
          </a:bodyPr>
          <a:lstStyle/>
          <a:p>
            <a:r>
              <a:rPr lang="zh-CN" altLang="en-US" sz="2000" b="1" dirty="0">
                <a:solidFill>
                  <a:schemeClr val="bg2">
                    <a:lumMod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5" name="矩形 34"/>
          <p:cNvSpPr/>
          <p:nvPr/>
        </p:nvSpPr>
        <p:spPr>
          <a:xfrm>
            <a:off x="4862512" y="4636278"/>
            <a:ext cx="2378888" cy="1384995"/>
          </a:xfrm>
          <a:prstGeom prst="rect">
            <a:avLst/>
          </a:prstGeom>
        </p:spPr>
        <p:txBody>
          <a:bodyPr wrap="square">
            <a:spAutoFit/>
          </a:bodyPr>
          <a:lstStyle/>
          <a:p>
            <a:pPr>
              <a:lnSpc>
                <a:spcPct val="120000"/>
              </a:lnSpc>
            </a:pPr>
            <a:r>
              <a:rPr lang="zh-CN" altLang="en-US" sz="14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a:t>
            </a: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a:p>
            <a:pPr>
              <a:lnSpc>
                <a:spcPct val="120000"/>
              </a:lnSpc>
            </a:pP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36" name="矩形 35"/>
          <p:cNvSpPr/>
          <p:nvPr/>
        </p:nvSpPr>
        <p:spPr>
          <a:xfrm>
            <a:off x="8395294" y="4177403"/>
            <a:ext cx="958917" cy="400110"/>
          </a:xfrm>
          <a:prstGeom prst="rect">
            <a:avLst/>
          </a:prstGeom>
        </p:spPr>
        <p:txBody>
          <a:bodyPr wrap="none">
            <a:spAutoFit/>
          </a:bodyPr>
          <a:lstStyle/>
          <a:p>
            <a:r>
              <a:rPr lang="zh-CN" altLang="en-US" sz="2000" b="1" dirty="0">
                <a:solidFill>
                  <a:schemeClr val="bg2">
                    <a:lumMod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7" name="矩形 36"/>
          <p:cNvSpPr/>
          <p:nvPr/>
        </p:nvSpPr>
        <p:spPr>
          <a:xfrm>
            <a:off x="8217712" y="4636278"/>
            <a:ext cx="2378888" cy="1350691"/>
          </a:xfrm>
          <a:prstGeom prst="rect">
            <a:avLst/>
          </a:prstGeom>
        </p:spPr>
        <p:txBody>
          <a:bodyPr wrap="square">
            <a:spAutoFit/>
          </a:bodyPr>
          <a:lstStyle/>
          <a:p>
            <a:pPr>
              <a:lnSpc>
                <a:spcPct val="120000"/>
              </a:lnSpc>
            </a:pPr>
            <a:r>
              <a:rPr lang="zh-CN" altLang="en-US" sz="14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a:t>
            </a: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a:p>
            <a:pPr>
              <a:lnSpc>
                <a:spcPct val="120000"/>
              </a:lnSpc>
            </a:pPr>
            <a:endParaRPr lang="en-US" altLang="zh-CN" sz="14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Tree>
    <p:extLst>
      <p:ext uri="{BB962C8B-B14F-4D97-AF65-F5344CB8AC3E}">
        <p14:creationId xmlns:p14="http://schemas.microsoft.com/office/powerpoint/2010/main" val="3251663921"/>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75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53" presetClass="entr" presetSubtype="16" fill="hold" grpId="1" nodeType="withEffect">
                                  <p:stCondLst>
                                    <p:cond delay="150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8" presetClass="emph" presetSubtype="0" fill="hold" grpId="2" nodeType="withEffect">
                                  <p:stCondLst>
                                    <p:cond delay="1500"/>
                                  </p:stCondLst>
                                  <p:childTnLst>
                                    <p:animRot by="21600000">
                                      <p:cBhvr>
                                        <p:cTn id="17" dur="500" fill="hold"/>
                                        <p:tgtEl>
                                          <p:spTgt spid="6"/>
                                        </p:tgtEl>
                                        <p:attrNameLst>
                                          <p:attrName>r</p:attrName>
                                        </p:attrNameLst>
                                      </p:cBhvr>
                                    </p:animRot>
                                  </p:childTnLst>
                                </p:cTn>
                              </p:par>
                              <p:par>
                                <p:cTn id="18" presetID="10" presetClass="entr" presetSubtype="0" fill="hold" nodeType="withEffect">
                                  <p:stCondLst>
                                    <p:cond delay="200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par>
                                <p:cTn id="21" presetID="10" presetClass="entr" presetSubtype="0" fill="hold" grpId="0" nodeType="withEffect">
                                  <p:stCondLst>
                                    <p:cond delay="200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225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21" presetClass="entr" presetSubtype="1" fill="hold" grpId="0" nodeType="withEffect">
                                  <p:stCondLst>
                                    <p:cond delay="2250"/>
                                  </p:stCondLst>
                                  <p:childTnLst>
                                    <p:set>
                                      <p:cBhvr>
                                        <p:cTn id="28" dur="1" fill="hold">
                                          <p:stCondLst>
                                            <p:cond delay="0"/>
                                          </p:stCondLst>
                                        </p:cTn>
                                        <p:tgtEl>
                                          <p:spTgt spid="7"/>
                                        </p:tgtEl>
                                        <p:attrNameLst>
                                          <p:attrName>style.visibility</p:attrName>
                                        </p:attrNameLst>
                                      </p:cBhvr>
                                      <p:to>
                                        <p:strVal val="visible"/>
                                      </p:to>
                                    </p:set>
                                    <p:animEffect transition="in" filter="wheel(1)">
                                      <p:cBhvr>
                                        <p:cTn id="29" dur="1000"/>
                                        <p:tgtEl>
                                          <p:spTgt spid="7"/>
                                        </p:tgtEl>
                                      </p:cBhvr>
                                    </p:animEffect>
                                  </p:childTnLst>
                                </p:cTn>
                              </p:par>
                              <p:par>
                                <p:cTn id="30" presetID="10" presetClass="entr" presetSubtype="0" fill="hold" grpId="0" nodeType="withEffect">
                                  <p:stCondLst>
                                    <p:cond delay="3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53" presetClass="entr" presetSubtype="16" fill="hold" grpId="1" nodeType="withEffect">
                                  <p:stCondLst>
                                    <p:cond delay="30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par>
                                <p:cTn id="38" presetID="8" presetClass="emph" presetSubtype="0" fill="hold" grpId="2" nodeType="withEffect">
                                  <p:stCondLst>
                                    <p:cond delay="3000"/>
                                  </p:stCondLst>
                                  <p:childTnLst>
                                    <p:animRot by="21600000">
                                      <p:cBhvr>
                                        <p:cTn id="39" dur="500" fill="hold"/>
                                        <p:tgtEl>
                                          <p:spTgt spid="8"/>
                                        </p:tgtEl>
                                        <p:attrNameLst>
                                          <p:attrName>r</p:attrName>
                                        </p:attrNameLst>
                                      </p:cBhvr>
                                    </p:animRot>
                                  </p:childTnLst>
                                </p:cTn>
                              </p:par>
                              <p:par>
                                <p:cTn id="40" presetID="10" presetClass="entr" presetSubtype="0" fill="hold" nodeType="withEffect">
                                  <p:stCondLst>
                                    <p:cond delay="350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10" presetClass="entr" presetSubtype="0" fill="hold" grpId="0" nodeType="withEffect">
                                  <p:stCondLst>
                                    <p:cond delay="375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par>
                                <p:cTn id="46" presetID="10" presetClass="entr" presetSubtype="0" fill="hold" grpId="0" nodeType="withEffect">
                                  <p:stCondLst>
                                    <p:cond delay="400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500"/>
                                        <p:tgtEl>
                                          <p:spTgt spid="35"/>
                                        </p:tgtEl>
                                      </p:cBhvr>
                                    </p:animEffect>
                                  </p:childTnLst>
                                </p:cTn>
                              </p:par>
                              <p:par>
                                <p:cTn id="49" presetID="21" presetClass="entr" presetSubtype="1" fill="hold" grpId="0" nodeType="withEffect">
                                  <p:stCondLst>
                                    <p:cond delay="4000"/>
                                  </p:stCondLst>
                                  <p:childTnLst>
                                    <p:set>
                                      <p:cBhvr>
                                        <p:cTn id="50" dur="1" fill="hold">
                                          <p:stCondLst>
                                            <p:cond delay="0"/>
                                          </p:stCondLst>
                                        </p:cTn>
                                        <p:tgtEl>
                                          <p:spTgt spid="9"/>
                                        </p:tgtEl>
                                        <p:attrNameLst>
                                          <p:attrName>style.visibility</p:attrName>
                                        </p:attrNameLst>
                                      </p:cBhvr>
                                      <p:to>
                                        <p:strVal val="visible"/>
                                      </p:to>
                                    </p:set>
                                    <p:animEffect transition="in" filter="wheel(1)">
                                      <p:cBhvr>
                                        <p:cTn id="51" dur="1000"/>
                                        <p:tgtEl>
                                          <p:spTgt spid="9"/>
                                        </p:tgtEl>
                                      </p:cBhvr>
                                    </p:animEffect>
                                  </p:childTnLst>
                                </p:cTn>
                              </p:par>
                              <p:par>
                                <p:cTn id="52" presetID="10" presetClass="entr" presetSubtype="0" fill="hold" grpId="0" nodeType="withEffect">
                                  <p:stCondLst>
                                    <p:cond delay="475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53" presetClass="entr" presetSubtype="16" fill="hold" grpId="1" nodeType="withEffect">
                                  <p:stCondLst>
                                    <p:cond delay="475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childTnLst>
                                </p:cTn>
                              </p:par>
                              <p:par>
                                <p:cTn id="60" presetID="8" presetClass="emph" presetSubtype="0" fill="hold" grpId="2" nodeType="withEffect">
                                  <p:stCondLst>
                                    <p:cond delay="4750"/>
                                  </p:stCondLst>
                                  <p:childTnLst>
                                    <p:animRot by="21600000">
                                      <p:cBhvr>
                                        <p:cTn id="61" dur="500" fill="hold"/>
                                        <p:tgtEl>
                                          <p:spTgt spid="10"/>
                                        </p:tgtEl>
                                        <p:attrNameLst>
                                          <p:attrName>r</p:attrName>
                                        </p:attrNameLst>
                                      </p:cBhvr>
                                    </p:animRot>
                                  </p:childTnLst>
                                </p:cTn>
                              </p:par>
                              <p:par>
                                <p:cTn id="62" presetID="10" presetClass="entr" presetSubtype="0" fill="hold" nodeType="withEffect">
                                  <p:stCondLst>
                                    <p:cond delay="525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par>
                                <p:cTn id="65" presetID="10" presetClass="entr" presetSubtype="0" fill="hold" grpId="0" nodeType="withEffect">
                                  <p:stCondLst>
                                    <p:cond delay="550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grpId="0" nodeType="withEffect">
                                  <p:stCondLst>
                                    <p:cond delay="575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cTn>
                              </p:par>
                            </p:childTnLst>
                          </p:cTn>
                        </p:par>
                      </p:childTnLst>
                    </p:cTn>
                  </p:par>
                  <p:par>
                    <p:cTn id="71" fill="hold">
                      <p:stCondLst>
                        <p:cond delay="indefinite"/>
                      </p:stCondLst>
                      <p:childTnLst>
                        <p:par>
                          <p:cTn id="72" fill="hold">
                            <p:stCondLst>
                              <p:cond delay="0"/>
                            </p:stCondLst>
                            <p:childTnLst>
                              <p:par>
                                <p:cTn id="73" presetID="31" presetClass="exit" presetSubtype="0" fill="hold" grpId="1" nodeType="clickEffect">
                                  <p:stCondLst>
                                    <p:cond delay="0"/>
                                  </p:stCondLst>
                                  <p:childTnLst>
                                    <p:anim calcmode="lin" valueType="num">
                                      <p:cBhvr>
                                        <p:cTn id="74" dur="250"/>
                                        <p:tgtEl>
                                          <p:spTgt spid="5"/>
                                        </p:tgtEl>
                                        <p:attrNameLst>
                                          <p:attrName>ppt_w</p:attrName>
                                        </p:attrNameLst>
                                      </p:cBhvr>
                                      <p:tavLst>
                                        <p:tav tm="0">
                                          <p:val>
                                            <p:strVal val="ppt_w"/>
                                          </p:val>
                                        </p:tav>
                                        <p:tav tm="100000">
                                          <p:val>
                                            <p:fltVal val="0"/>
                                          </p:val>
                                        </p:tav>
                                      </p:tavLst>
                                    </p:anim>
                                    <p:anim calcmode="lin" valueType="num">
                                      <p:cBhvr>
                                        <p:cTn id="75" dur="250"/>
                                        <p:tgtEl>
                                          <p:spTgt spid="5"/>
                                        </p:tgtEl>
                                        <p:attrNameLst>
                                          <p:attrName>ppt_h</p:attrName>
                                        </p:attrNameLst>
                                      </p:cBhvr>
                                      <p:tavLst>
                                        <p:tav tm="0">
                                          <p:val>
                                            <p:strVal val="ppt_h"/>
                                          </p:val>
                                        </p:tav>
                                        <p:tav tm="100000">
                                          <p:val>
                                            <p:fltVal val="0"/>
                                          </p:val>
                                        </p:tav>
                                      </p:tavLst>
                                    </p:anim>
                                    <p:anim calcmode="lin" valueType="num">
                                      <p:cBhvr>
                                        <p:cTn id="76" dur="250"/>
                                        <p:tgtEl>
                                          <p:spTgt spid="5"/>
                                        </p:tgtEl>
                                        <p:attrNameLst>
                                          <p:attrName>style.rotation</p:attrName>
                                        </p:attrNameLst>
                                      </p:cBhvr>
                                      <p:tavLst>
                                        <p:tav tm="0">
                                          <p:val>
                                            <p:fltVal val="0"/>
                                          </p:val>
                                        </p:tav>
                                        <p:tav tm="100000">
                                          <p:val>
                                            <p:fltVal val="90"/>
                                          </p:val>
                                        </p:tav>
                                      </p:tavLst>
                                    </p:anim>
                                    <p:animEffect transition="out" filter="fade">
                                      <p:cBhvr>
                                        <p:cTn id="77" dur="250"/>
                                        <p:tgtEl>
                                          <p:spTgt spid="5"/>
                                        </p:tgtEl>
                                      </p:cBhvr>
                                    </p:animEffect>
                                    <p:set>
                                      <p:cBhvr>
                                        <p:cTn id="78" dur="1" fill="hold">
                                          <p:stCondLst>
                                            <p:cond delay="249"/>
                                          </p:stCondLst>
                                        </p:cTn>
                                        <p:tgtEl>
                                          <p:spTgt spid="5"/>
                                        </p:tgtEl>
                                        <p:attrNameLst>
                                          <p:attrName>style.visibility</p:attrName>
                                        </p:attrNameLst>
                                      </p:cBhvr>
                                      <p:to>
                                        <p:strVal val="hidden"/>
                                      </p:to>
                                    </p:set>
                                  </p:childTnLst>
                                </p:cTn>
                              </p:par>
                              <p:par>
                                <p:cTn id="79" presetID="31" presetClass="exit" presetSubtype="0" fill="hold" grpId="3" nodeType="withEffect">
                                  <p:stCondLst>
                                    <p:cond delay="0"/>
                                  </p:stCondLst>
                                  <p:childTnLst>
                                    <p:anim calcmode="lin" valueType="num">
                                      <p:cBhvr>
                                        <p:cTn id="80" dur="250"/>
                                        <p:tgtEl>
                                          <p:spTgt spid="6"/>
                                        </p:tgtEl>
                                        <p:attrNameLst>
                                          <p:attrName>ppt_w</p:attrName>
                                        </p:attrNameLst>
                                      </p:cBhvr>
                                      <p:tavLst>
                                        <p:tav tm="0">
                                          <p:val>
                                            <p:strVal val="ppt_w"/>
                                          </p:val>
                                        </p:tav>
                                        <p:tav tm="100000">
                                          <p:val>
                                            <p:fltVal val="0"/>
                                          </p:val>
                                        </p:tav>
                                      </p:tavLst>
                                    </p:anim>
                                    <p:anim calcmode="lin" valueType="num">
                                      <p:cBhvr>
                                        <p:cTn id="81" dur="250"/>
                                        <p:tgtEl>
                                          <p:spTgt spid="6"/>
                                        </p:tgtEl>
                                        <p:attrNameLst>
                                          <p:attrName>ppt_h</p:attrName>
                                        </p:attrNameLst>
                                      </p:cBhvr>
                                      <p:tavLst>
                                        <p:tav tm="0">
                                          <p:val>
                                            <p:strVal val="ppt_h"/>
                                          </p:val>
                                        </p:tav>
                                        <p:tav tm="100000">
                                          <p:val>
                                            <p:fltVal val="0"/>
                                          </p:val>
                                        </p:tav>
                                      </p:tavLst>
                                    </p:anim>
                                    <p:anim calcmode="lin" valueType="num">
                                      <p:cBhvr>
                                        <p:cTn id="82" dur="250"/>
                                        <p:tgtEl>
                                          <p:spTgt spid="6"/>
                                        </p:tgtEl>
                                        <p:attrNameLst>
                                          <p:attrName>style.rotation</p:attrName>
                                        </p:attrNameLst>
                                      </p:cBhvr>
                                      <p:tavLst>
                                        <p:tav tm="0">
                                          <p:val>
                                            <p:fltVal val="0"/>
                                          </p:val>
                                        </p:tav>
                                        <p:tav tm="100000">
                                          <p:val>
                                            <p:fltVal val="90"/>
                                          </p:val>
                                        </p:tav>
                                      </p:tavLst>
                                    </p:anim>
                                    <p:animEffect transition="out" filter="fade">
                                      <p:cBhvr>
                                        <p:cTn id="83" dur="250"/>
                                        <p:tgtEl>
                                          <p:spTgt spid="6"/>
                                        </p:tgtEl>
                                      </p:cBhvr>
                                    </p:animEffect>
                                    <p:set>
                                      <p:cBhvr>
                                        <p:cTn id="84" dur="1" fill="hold">
                                          <p:stCondLst>
                                            <p:cond delay="249"/>
                                          </p:stCondLst>
                                        </p:cTn>
                                        <p:tgtEl>
                                          <p:spTgt spid="6"/>
                                        </p:tgtEl>
                                        <p:attrNameLst>
                                          <p:attrName>style.visibility</p:attrName>
                                        </p:attrNameLst>
                                      </p:cBhvr>
                                      <p:to>
                                        <p:strVal val="hidden"/>
                                      </p:to>
                                    </p:set>
                                  </p:childTnLst>
                                </p:cTn>
                              </p:par>
                              <p:par>
                                <p:cTn id="85" presetID="31" presetClass="exit" presetSubtype="0" fill="hold" nodeType="withEffect">
                                  <p:stCondLst>
                                    <p:cond delay="0"/>
                                  </p:stCondLst>
                                  <p:childTnLst>
                                    <p:anim calcmode="lin" valueType="num">
                                      <p:cBhvr>
                                        <p:cTn id="86" dur="250"/>
                                        <p:tgtEl>
                                          <p:spTgt spid="31"/>
                                        </p:tgtEl>
                                        <p:attrNameLst>
                                          <p:attrName>ppt_w</p:attrName>
                                        </p:attrNameLst>
                                      </p:cBhvr>
                                      <p:tavLst>
                                        <p:tav tm="0">
                                          <p:val>
                                            <p:strVal val="ppt_w"/>
                                          </p:val>
                                        </p:tav>
                                        <p:tav tm="100000">
                                          <p:val>
                                            <p:fltVal val="0"/>
                                          </p:val>
                                        </p:tav>
                                      </p:tavLst>
                                    </p:anim>
                                    <p:anim calcmode="lin" valueType="num">
                                      <p:cBhvr>
                                        <p:cTn id="87" dur="250"/>
                                        <p:tgtEl>
                                          <p:spTgt spid="31"/>
                                        </p:tgtEl>
                                        <p:attrNameLst>
                                          <p:attrName>ppt_h</p:attrName>
                                        </p:attrNameLst>
                                      </p:cBhvr>
                                      <p:tavLst>
                                        <p:tav tm="0">
                                          <p:val>
                                            <p:strVal val="ppt_h"/>
                                          </p:val>
                                        </p:tav>
                                        <p:tav tm="100000">
                                          <p:val>
                                            <p:fltVal val="0"/>
                                          </p:val>
                                        </p:tav>
                                      </p:tavLst>
                                    </p:anim>
                                    <p:anim calcmode="lin" valueType="num">
                                      <p:cBhvr>
                                        <p:cTn id="88" dur="250"/>
                                        <p:tgtEl>
                                          <p:spTgt spid="31"/>
                                        </p:tgtEl>
                                        <p:attrNameLst>
                                          <p:attrName>style.rotation</p:attrName>
                                        </p:attrNameLst>
                                      </p:cBhvr>
                                      <p:tavLst>
                                        <p:tav tm="0">
                                          <p:val>
                                            <p:fltVal val="0"/>
                                          </p:val>
                                        </p:tav>
                                        <p:tav tm="100000">
                                          <p:val>
                                            <p:fltVal val="90"/>
                                          </p:val>
                                        </p:tav>
                                      </p:tavLst>
                                    </p:anim>
                                    <p:animEffect transition="out" filter="fade">
                                      <p:cBhvr>
                                        <p:cTn id="89" dur="250"/>
                                        <p:tgtEl>
                                          <p:spTgt spid="31"/>
                                        </p:tgtEl>
                                      </p:cBhvr>
                                    </p:animEffect>
                                    <p:set>
                                      <p:cBhvr>
                                        <p:cTn id="90" dur="1" fill="hold">
                                          <p:stCondLst>
                                            <p:cond delay="249"/>
                                          </p:stCondLst>
                                        </p:cTn>
                                        <p:tgtEl>
                                          <p:spTgt spid="31"/>
                                        </p:tgtEl>
                                        <p:attrNameLst>
                                          <p:attrName>style.visibility</p:attrName>
                                        </p:attrNameLst>
                                      </p:cBhvr>
                                      <p:to>
                                        <p:strVal val="hidden"/>
                                      </p:to>
                                    </p:set>
                                  </p:childTnLst>
                                </p:cTn>
                              </p:par>
                              <p:par>
                                <p:cTn id="91" presetID="31" presetClass="exit" presetSubtype="0" fill="hold" grpId="1" nodeType="withEffect">
                                  <p:stCondLst>
                                    <p:cond delay="0"/>
                                  </p:stCondLst>
                                  <p:childTnLst>
                                    <p:anim calcmode="lin" valueType="num">
                                      <p:cBhvr>
                                        <p:cTn id="92" dur="250"/>
                                        <p:tgtEl>
                                          <p:spTgt spid="32"/>
                                        </p:tgtEl>
                                        <p:attrNameLst>
                                          <p:attrName>ppt_w</p:attrName>
                                        </p:attrNameLst>
                                      </p:cBhvr>
                                      <p:tavLst>
                                        <p:tav tm="0">
                                          <p:val>
                                            <p:strVal val="ppt_w"/>
                                          </p:val>
                                        </p:tav>
                                        <p:tav tm="100000">
                                          <p:val>
                                            <p:fltVal val="0"/>
                                          </p:val>
                                        </p:tav>
                                      </p:tavLst>
                                    </p:anim>
                                    <p:anim calcmode="lin" valueType="num">
                                      <p:cBhvr>
                                        <p:cTn id="93" dur="250"/>
                                        <p:tgtEl>
                                          <p:spTgt spid="32"/>
                                        </p:tgtEl>
                                        <p:attrNameLst>
                                          <p:attrName>ppt_h</p:attrName>
                                        </p:attrNameLst>
                                      </p:cBhvr>
                                      <p:tavLst>
                                        <p:tav tm="0">
                                          <p:val>
                                            <p:strVal val="ppt_h"/>
                                          </p:val>
                                        </p:tav>
                                        <p:tav tm="100000">
                                          <p:val>
                                            <p:fltVal val="0"/>
                                          </p:val>
                                        </p:tav>
                                      </p:tavLst>
                                    </p:anim>
                                    <p:anim calcmode="lin" valueType="num">
                                      <p:cBhvr>
                                        <p:cTn id="94" dur="250"/>
                                        <p:tgtEl>
                                          <p:spTgt spid="32"/>
                                        </p:tgtEl>
                                        <p:attrNameLst>
                                          <p:attrName>style.rotation</p:attrName>
                                        </p:attrNameLst>
                                      </p:cBhvr>
                                      <p:tavLst>
                                        <p:tav tm="0">
                                          <p:val>
                                            <p:fltVal val="0"/>
                                          </p:val>
                                        </p:tav>
                                        <p:tav tm="100000">
                                          <p:val>
                                            <p:fltVal val="90"/>
                                          </p:val>
                                        </p:tav>
                                      </p:tavLst>
                                    </p:anim>
                                    <p:animEffect transition="out" filter="fade">
                                      <p:cBhvr>
                                        <p:cTn id="95" dur="250"/>
                                        <p:tgtEl>
                                          <p:spTgt spid="32"/>
                                        </p:tgtEl>
                                      </p:cBhvr>
                                    </p:animEffect>
                                    <p:set>
                                      <p:cBhvr>
                                        <p:cTn id="96" dur="1" fill="hold">
                                          <p:stCondLst>
                                            <p:cond delay="249"/>
                                          </p:stCondLst>
                                        </p:cTn>
                                        <p:tgtEl>
                                          <p:spTgt spid="32"/>
                                        </p:tgtEl>
                                        <p:attrNameLst>
                                          <p:attrName>style.visibility</p:attrName>
                                        </p:attrNameLst>
                                      </p:cBhvr>
                                      <p:to>
                                        <p:strVal val="hidden"/>
                                      </p:to>
                                    </p:set>
                                  </p:childTnLst>
                                </p:cTn>
                              </p:par>
                              <p:par>
                                <p:cTn id="97" presetID="31" presetClass="exit" presetSubtype="0" fill="hold" grpId="1" nodeType="withEffect">
                                  <p:stCondLst>
                                    <p:cond delay="0"/>
                                  </p:stCondLst>
                                  <p:childTnLst>
                                    <p:anim calcmode="lin" valueType="num">
                                      <p:cBhvr>
                                        <p:cTn id="98" dur="250"/>
                                        <p:tgtEl>
                                          <p:spTgt spid="33"/>
                                        </p:tgtEl>
                                        <p:attrNameLst>
                                          <p:attrName>ppt_w</p:attrName>
                                        </p:attrNameLst>
                                      </p:cBhvr>
                                      <p:tavLst>
                                        <p:tav tm="0">
                                          <p:val>
                                            <p:strVal val="ppt_w"/>
                                          </p:val>
                                        </p:tav>
                                        <p:tav tm="100000">
                                          <p:val>
                                            <p:fltVal val="0"/>
                                          </p:val>
                                        </p:tav>
                                      </p:tavLst>
                                    </p:anim>
                                    <p:anim calcmode="lin" valueType="num">
                                      <p:cBhvr>
                                        <p:cTn id="99" dur="250"/>
                                        <p:tgtEl>
                                          <p:spTgt spid="33"/>
                                        </p:tgtEl>
                                        <p:attrNameLst>
                                          <p:attrName>ppt_h</p:attrName>
                                        </p:attrNameLst>
                                      </p:cBhvr>
                                      <p:tavLst>
                                        <p:tav tm="0">
                                          <p:val>
                                            <p:strVal val="ppt_h"/>
                                          </p:val>
                                        </p:tav>
                                        <p:tav tm="100000">
                                          <p:val>
                                            <p:fltVal val="0"/>
                                          </p:val>
                                        </p:tav>
                                      </p:tavLst>
                                    </p:anim>
                                    <p:anim calcmode="lin" valueType="num">
                                      <p:cBhvr>
                                        <p:cTn id="100" dur="250"/>
                                        <p:tgtEl>
                                          <p:spTgt spid="33"/>
                                        </p:tgtEl>
                                        <p:attrNameLst>
                                          <p:attrName>style.rotation</p:attrName>
                                        </p:attrNameLst>
                                      </p:cBhvr>
                                      <p:tavLst>
                                        <p:tav tm="0">
                                          <p:val>
                                            <p:fltVal val="0"/>
                                          </p:val>
                                        </p:tav>
                                        <p:tav tm="100000">
                                          <p:val>
                                            <p:fltVal val="90"/>
                                          </p:val>
                                        </p:tav>
                                      </p:tavLst>
                                    </p:anim>
                                    <p:animEffect transition="out" filter="fade">
                                      <p:cBhvr>
                                        <p:cTn id="101" dur="250"/>
                                        <p:tgtEl>
                                          <p:spTgt spid="33"/>
                                        </p:tgtEl>
                                      </p:cBhvr>
                                    </p:animEffect>
                                    <p:set>
                                      <p:cBhvr>
                                        <p:cTn id="102" dur="1" fill="hold">
                                          <p:stCondLst>
                                            <p:cond delay="249"/>
                                          </p:stCondLst>
                                        </p:cTn>
                                        <p:tgtEl>
                                          <p:spTgt spid="33"/>
                                        </p:tgtEl>
                                        <p:attrNameLst>
                                          <p:attrName>style.visibility</p:attrName>
                                        </p:attrNameLst>
                                      </p:cBhvr>
                                      <p:to>
                                        <p:strVal val="hidden"/>
                                      </p:to>
                                    </p:set>
                                  </p:childTnLst>
                                </p:cTn>
                              </p:par>
                              <p:par>
                                <p:cTn id="103" presetID="31" presetClass="exit" presetSubtype="0" fill="hold" grpId="1" nodeType="withEffect">
                                  <p:stCondLst>
                                    <p:cond delay="0"/>
                                  </p:stCondLst>
                                  <p:childTnLst>
                                    <p:anim calcmode="lin" valueType="num">
                                      <p:cBhvr>
                                        <p:cTn id="104" dur="250"/>
                                        <p:tgtEl>
                                          <p:spTgt spid="7"/>
                                        </p:tgtEl>
                                        <p:attrNameLst>
                                          <p:attrName>ppt_w</p:attrName>
                                        </p:attrNameLst>
                                      </p:cBhvr>
                                      <p:tavLst>
                                        <p:tav tm="0">
                                          <p:val>
                                            <p:strVal val="ppt_w"/>
                                          </p:val>
                                        </p:tav>
                                        <p:tav tm="100000">
                                          <p:val>
                                            <p:fltVal val="0"/>
                                          </p:val>
                                        </p:tav>
                                      </p:tavLst>
                                    </p:anim>
                                    <p:anim calcmode="lin" valueType="num">
                                      <p:cBhvr>
                                        <p:cTn id="105" dur="250"/>
                                        <p:tgtEl>
                                          <p:spTgt spid="7"/>
                                        </p:tgtEl>
                                        <p:attrNameLst>
                                          <p:attrName>ppt_h</p:attrName>
                                        </p:attrNameLst>
                                      </p:cBhvr>
                                      <p:tavLst>
                                        <p:tav tm="0">
                                          <p:val>
                                            <p:strVal val="ppt_h"/>
                                          </p:val>
                                        </p:tav>
                                        <p:tav tm="100000">
                                          <p:val>
                                            <p:fltVal val="0"/>
                                          </p:val>
                                        </p:tav>
                                      </p:tavLst>
                                    </p:anim>
                                    <p:anim calcmode="lin" valueType="num">
                                      <p:cBhvr>
                                        <p:cTn id="106" dur="250"/>
                                        <p:tgtEl>
                                          <p:spTgt spid="7"/>
                                        </p:tgtEl>
                                        <p:attrNameLst>
                                          <p:attrName>style.rotation</p:attrName>
                                        </p:attrNameLst>
                                      </p:cBhvr>
                                      <p:tavLst>
                                        <p:tav tm="0">
                                          <p:val>
                                            <p:fltVal val="0"/>
                                          </p:val>
                                        </p:tav>
                                        <p:tav tm="100000">
                                          <p:val>
                                            <p:fltVal val="90"/>
                                          </p:val>
                                        </p:tav>
                                      </p:tavLst>
                                    </p:anim>
                                    <p:animEffect transition="out" filter="fade">
                                      <p:cBhvr>
                                        <p:cTn id="107" dur="250"/>
                                        <p:tgtEl>
                                          <p:spTgt spid="7"/>
                                        </p:tgtEl>
                                      </p:cBhvr>
                                    </p:animEffect>
                                    <p:set>
                                      <p:cBhvr>
                                        <p:cTn id="108" dur="1" fill="hold">
                                          <p:stCondLst>
                                            <p:cond delay="249"/>
                                          </p:stCondLst>
                                        </p:cTn>
                                        <p:tgtEl>
                                          <p:spTgt spid="7"/>
                                        </p:tgtEl>
                                        <p:attrNameLst>
                                          <p:attrName>style.visibility</p:attrName>
                                        </p:attrNameLst>
                                      </p:cBhvr>
                                      <p:to>
                                        <p:strVal val="hidden"/>
                                      </p:to>
                                    </p:set>
                                  </p:childTnLst>
                                </p:cTn>
                              </p:par>
                              <p:par>
                                <p:cTn id="109" presetID="31" presetClass="exit" presetSubtype="0" fill="hold" grpId="3" nodeType="withEffect">
                                  <p:stCondLst>
                                    <p:cond delay="0"/>
                                  </p:stCondLst>
                                  <p:childTnLst>
                                    <p:anim calcmode="lin" valueType="num">
                                      <p:cBhvr>
                                        <p:cTn id="110" dur="250"/>
                                        <p:tgtEl>
                                          <p:spTgt spid="8"/>
                                        </p:tgtEl>
                                        <p:attrNameLst>
                                          <p:attrName>ppt_w</p:attrName>
                                        </p:attrNameLst>
                                      </p:cBhvr>
                                      <p:tavLst>
                                        <p:tav tm="0">
                                          <p:val>
                                            <p:strVal val="ppt_w"/>
                                          </p:val>
                                        </p:tav>
                                        <p:tav tm="100000">
                                          <p:val>
                                            <p:fltVal val="0"/>
                                          </p:val>
                                        </p:tav>
                                      </p:tavLst>
                                    </p:anim>
                                    <p:anim calcmode="lin" valueType="num">
                                      <p:cBhvr>
                                        <p:cTn id="111" dur="250"/>
                                        <p:tgtEl>
                                          <p:spTgt spid="8"/>
                                        </p:tgtEl>
                                        <p:attrNameLst>
                                          <p:attrName>ppt_h</p:attrName>
                                        </p:attrNameLst>
                                      </p:cBhvr>
                                      <p:tavLst>
                                        <p:tav tm="0">
                                          <p:val>
                                            <p:strVal val="ppt_h"/>
                                          </p:val>
                                        </p:tav>
                                        <p:tav tm="100000">
                                          <p:val>
                                            <p:fltVal val="0"/>
                                          </p:val>
                                        </p:tav>
                                      </p:tavLst>
                                    </p:anim>
                                    <p:anim calcmode="lin" valueType="num">
                                      <p:cBhvr>
                                        <p:cTn id="112" dur="250"/>
                                        <p:tgtEl>
                                          <p:spTgt spid="8"/>
                                        </p:tgtEl>
                                        <p:attrNameLst>
                                          <p:attrName>style.rotation</p:attrName>
                                        </p:attrNameLst>
                                      </p:cBhvr>
                                      <p:tavLst>
                                        <p:tav tm="0">
                                          <p:val>
                                            <p:fltVal val="0"/>
                                          </p:val>
                                        </p:tav>
                                        <p:tav tm="100000">
                                          <p:val>
                                            <p:fltVal val="90"/>
                                          </p:val>
                                        </p:tav>
                                      </p:tavLst>
                                    </p:anim>
                                    <p:animEffect transition="out" filter="fade">
                                      <p:cBhvr>
                                        <p:cTn id="113" dur="250"/>
                                        <p:tgtEl>
                                          <p:spTgt spid="8"/>
                                        </p:tgtEl>
                                      </p:cBhvr>
                                    </p:animEffect>
                                    <p:set>
                                      <p:cBhvr>
                                        <p:cTn id="114" dur="1" fill="hold">
                                          <p:stCondLst>
                                            <p:cond delay="249"/>
                                          </p:stCondLst>
                                        </p:cTn>
                                        <p:tgtEl>
                                          <p:spTgt spid="8"/>
                                        </p:tgtEl>
                                        <p:attrNameLst>
                                          <p:attrName>style.visibility</p:attrName>
                                        </p:attrNameLst>
                                      </p:cBhvr>
                                      <p:to>
                                        <p:strVal val="hidden"/>
                                      </p:to>
                                    </p:set>
                                  </p:childTnLst>
                                </p:cTn>
                              </p:par>
                              <p:par>
                                <p:cTn id="115" presetID="31" presetClass="exit" presetSubtype="0" fill="hold" nodeType="withEffect">
                                  <p:stCondLst>
                                    <p:cond delay="0"/>
                                  </p:stCondLst>
                                  <p:childTnLst>
                                    <p:anim calcmode="lin" valueType="num">
                                      <p:cBhvr>
                                        <p:cTn id="116" dur="250"/>
                                        <p:tgtEl>
                                          <p:spTgt spid="30"/>
                                        </p:tgtEl>
                                        <p:attrNameLst>
                                          <p:attrName>ppt_w</p:attrName>
                                        </p:attrNameLst>
                                      </p:cBhvr>
                                      <p:tavLst>
                                        <p:tav tm="0">
                                          <p:val>
                                            <p:strVal val="ppt_w"/>
                                          </p:val>
                                        </p:tav>
                                        <p:tav tm="100000">
                                          <p:val>
                                            <p:fltVal val="0"/>
                                          </p:val>
                                        </p:tav>
                                      </p:tavLst>
                                    </p:anim>
                                    <p:anim calcmode="lin" valueType="num">
                                      <p:cBhvr>
                                        <p:cTn id="117" dur="250"/>
                                        <p:tgtEl>
                                          <p:spTgt spid="30"/>
                                        </p:tgtEl>
                                        <p:attrNameLst>
                                          <p:attrName>ppt_h</p:attrName>
                                        </p:attrNameLst>
                                      </p:cBhvr>
                                      <p:tavLst>
                                        <p:tav tm="0">
                                          <p:val>
                                            <p:strVal val="ppt_h"/>
                                          </p:val>
                                        </p:tav>
                                        <p:tav tm="100000">
                                          <p:val>
                                            <p:fltVal val="0"/>
                                          </p:val>
                                        </p:tav>
                                      </p:tavLst>
                                    </p:anim>
                                    <p:anim calcmode="lin" valueType="num">
                                      <p:cBhvr>
                                        <p:cTn id="118" dur="250"/>
                                        <p:tgtEl>
                                          <p:spTgt spid="30"/>
                                        </p:tgtEl>
                                        <p:attrNameLst>
                                          <p:attrName>style.rotation</p:attrName>
                                        </p:attrNameLst>
                                      </p:cBhvr>
                                      <p:tavLst>
                                        <p:tav tm="0">
                                          <p:val>
                                            <p:fltVal val="0"/>
                                          </p:val>
                                        </p:tav>
                                        <p:tav tm="100000">
                                          <p:val>
                                            <p:fltVal val="90"/>
                                          </p:val>
                                        </p:tav>
                                      </p:tavLst>
                                    </p:anim>
                                    <p:animEffect transition="out" filter="fade">
                                      <p:cBhvr>
                                        <p:cTn id="119" dur="250"/>
                                        <p:tgtEl>
                                          <p:spTgt spid="30"/>
                                        </p:tgtEl>
                                      </p:cBhvr>
                                    </p:animEffect>
                                    <p:set>
                                      <p:cBhvr>
                                        <p:cTn id="120" dur="1" fill="hold">
                                          <p:stCondLst>
                                            <p:cond delay="249"/>
                                          </p:stCondLst>
                                        </p:cTn>
                                        <p:tgtEl>
                                          <p:spTgt spid="30"/>
                                        </p:tgtEl>
                                        <p:attrNameLst>
                                          <p:attrName>style.visibility</p:attrName>
                                        </p:attrNameLst>
                                      </p:cBhvr>
                                      <p:to>
                                        <p:strVal val="hidden"/>
                                      </p:to>
                                    </p:set>
                                  </p:childTnLst>
                                </p:cTn>
                              </p:par>
                              <p:par>
                                <p:cTn id="121" presetID="31" presetClass="exit" presetSubtype="0" fill="hold" grpId="1" nodeType="withEffect">
                                  <p:stCondLst>
                                    <p:cond delay="0"/>
                                  </p:stCondLst>
                                  <p:childTnLst>
                                    <p:anim calcmode="lin" valueType="num">
                                      <p:cBhvr>
                                        <p:cTn id="122" dur="250"/>
                                        <p:tgtEl>
                                          <p:spTgt spid="34"/>
                                        </p:tgtEl>
                                        <p:attrNameLst>
                                          <p:attrName>ppt_w</p:attrName>
                                        </p:attrNameLst>
                                      </p:cBhvr>
                                      <p:tavLst>
                                        <p:tav tm="0">
                                          <p:val>
                                            <p:strVal val="ppt_w"/>
                                          </p:val>
                                        </p:tav>
                                        <p:tav tm="100000">
                                          <p:val>
                                            <p:fltVal val="0"/>
                                          </p:val>
                                        </p:tav>
                                      </p:tavLst>
                                    </p:anim>
                                    <p:anim calcmode="lin" valueType="num">
                                      <p:cBhvr>
                                        <p:cTn id="123" dur="250"/>
                                        <p:tgtEl>
                                          <p:spTgt spid="34"/>
                                        </p:tgtEl>
                                        <p:attrNameLst>
                                          <p:attrName>ppt_h</p:attrName>
                                        </p:attrNameLst>
                                      </p:cBhvr>
                                      <p:tavLst>
                                        <p:tav tm="0">
                                          <p:val>
                                            <p:strVal val="ppt_h"/>
                                          </p:val>
                                        </p:tav>
                                        <p:tav tm="100000">
                                          <p:val>
                                            <p:fltVal val="0"/>
                                          </p:val>
                                        </p:tav>
                                      </p:tavLst>
                                    </p:anim>
                                    <p:anim calcmode="lin" valueType="num">
                                      <p:cBhvr>
                                        <p:cTn id="124" dur="250"/>
                                        <p:tgtEl>
                                          <p:spTgt spid="34"/>
                                        </p:tgtEl>
                                        <p:attrNameLst>
                                          <p:attrName>style.rotation</p:attrName>
                                        </p:attrNameLst>
                                      </p:cBhvr>
                                      <p:tavLst>
                                        <p:tav tm="0">
                                          <p:val>
                                            <p:fltVal val="0"/>
                                          </p:val>
                                        </p:tav>
                                        <p:tav tm="100000">
                                          <p:val>
                                            <p:fltVal val="90"/>
                                          </p:val>
                                        </p:tav>
                                      </p:tavLst>
                                    </p:anim>
                                    <p:animEffect transition="out" filter="fade">
                                      <p:cBhvr>
                                        <p:cTn id="125" dur="250"/>
                                        <p:tgtEl>
                                          <p:spTgt spid="34"/>
                                        </p:tgtEl>
                                      </p:cBhvr>
                                    </p:animEffect>
                                    <p:set>
                                      <p:cBhvr>
                                        <p:cTn id="126" dur="1" fill="hold">
                                          <p:stCondLst>
                                            <p:cond delay="249"/>
                                          </p:stCondLst>
                                        </p:cTn>
                                        <p:tgtEl>
                                          <p:spTgt spid="34"/>
                                        </p:tgtEl>
                                        <p:attrNameLst>
                                          <p:attrName>style.visibility</p:attrName>
                                        </p:attrNameLst>
                                      </p:cBhvr>
                                      <p:to>
                                        <p:strVal val="hidden"/>
                                      </p:to>
                                    </p:set>
                                  </p:childTnLst>
                                </p:cTn>
                              </p:par>
                              <p:par>
                                <p:cTn id="127" presetID="31" presetClass="exit" presetSubtype="0" fill="hold" grpId="1" nodeType="withEffect">
                                  <p:stCondLst>
                                    <p:cond delay="0"/>
                                  </p:stCondLst>
                                  <p:childTnLst>
                                    <p:anim calcmode="lin" valueType="num">
                                      <p:cBhvr>
                                        <p:cTn id="128" dur="250"/>
                                        <p:tgtEl>
                                          <p:spTgt spid="35"/>
                                        </p:tgtEl>
                                        <p:attrNameLst>
                                          <p:attrName>ppt_w</p:attrName>
                                        </p:attrNameLst>
                                      </p:cBhvr>
                                      <p:tavLst>
                                        <p:tav tm="0">
                                          <p:val>
                                            <p:strVal val="ppt_w"/>
                                          </p:val>
                                        </p:tav>
                                        <p:tav tm="100000">
                                          <p:val>
                                            <p:fltVal val="0"/>
                                          </p:val>
                                        </p:tav>
                                      </p:tavLst>
                                    </p:anim>
                                    <p:anim calcmode="lin" valueType="num">
                                      <p:cBhvr>
                                        <p:cTn id="129" dur="250"/>
                                        <p:tgtEl>
                                          <p:spTgt spid="35"/>
                                        </p:tgtEl>
                                        <p:attrNameLst>
                                          <p:attrName>ppt_h</p:attrName>
                                        </p:attrNameLst>
                                      </p:cBhvr>
                                      <p:tavLst>
                                        <p:tav tm="0">
                                          <p:val>
                                            <p:strVal val="ppt_h"/>
                                          </p:val>
                                        </p:tav>
                                        <p:tav tm="100000">
                                          <p:val>
                                            <p:fltVal val="0"/>
                                          </p:val>
                                        </p:tav>
                                      </p:tavLst>
                                    </p:anim>
                                    <p:anim calcmode="lin" valueType="num">
                                      <p:cBhvr>
                                        <p:cTn id="130" dur="250"/>
                                        <p:tgtEl>
                                          <p:spTgt spid="35"/>
                                        </p:tgtEl>
                                        <p:attrNameLst>
                                          <p:attrName>style.rotation</p:attrName>
                                        </p:attrNameLst>
                                      </p:cBhvr>
                                      <p:tavLst>
                                        <p:tav tm="0">
                                          <p:val>
                                            <p:fltVal val="0"/>
                                          </p:val>
                                        </p:tav>
                                        <p:tav tm="100000">
                                          <p:val>
                                            <p:fltVal val="90"/>
                                          </p:val>
                                        </p:tav>
                                      </p:tavLst>
                                    </p:anim>
                                    <p:animEffect transition="out" filter="fade">
                                      <p:cBhvr>
                                        <p:cTn id="131" dur="250"/>
                                        <p:tgtEl>
                                          <p:spTgt spid="35"/>
                                        </p:tgtEl>
                                      </p:cBhvr>
                                    </p:animEffect>
                                    <p:set>
                                      <p:cBhvr>
                                        <p:cTn id="132" dur="1" fill="hold">
                                          <p:stCondLst>
                                            <p:cond delay="249"/>
                                          </p:stCondLst>
                                        </p:cTn>
                                        <p:tgtEl>
                                          <p:spTgt spid="35"/>
                                        </p:tgtEl>
                                        <p:attrNameLst>
                                          <p:attrName>style.visibility</p:attrName>
                                        </p:attrNameLst>
                                      </p:cBhvr>
                                      <p:to>
                                        <p:strVal val="hidden"/>
                                      </p:to>
                                    </p:set>
                                  </p:childTnLst>
                                </p:cTn>
                              </p:par>
                              <p:par>
                                <p:cTn id="133" presetID="31" presetClass="exit" presetSubtype="0" fill="hold" grpId="1" nodeType="withEffect">
                                  <p:stCondLst>
                                    <p:cond delay="0"/>
                                  </p:stCondLst>
                                  <p:childTnLst>
                                    <p:anim calcmode="lin" valueType="num">
                                      <p:cBhvr>
                                        <p:cTn id="134" dur="250"/>
                                        <p:tgtEl>
                                          <p:spTgt spid="9"/>
                                        </p:tgtEl>
                                        <p:attrNameLst>
                                          <p:attrName>ppt_w</p:attrName>
                                        </p:attrNameLst>
                                      </p:cBhvr>
                                      <p:tavLst>
                                        <p:tav tm="0">
                                          <p:val>
                                            <p:strVal val="ppt_w"/>
                                          </p:val>
                                        </p:tav>
                                        <p:tav tm="100000">
                                          <p:val>
                                            <p:fltVal val="0"/>
                                          </p:val>
                                        </p:tav>
                                      </p:tavLst>
                                    </p:anim>
                                    <p:anim calcmode="lin" valueType="num">
                                      <p:cBhvr>
                                        <p:cTn id="135" dur="250"/>
                                        <p:tgtEl>
                                          <p:spTgt spid="9"/>
                                        </p:tgtEl>
                                        <p:attrNameLst>
                                          <p:attrName>ppt_h</p:attrName>
                                        </p:attrNameLst>
                                      </p:cBhvr>
                                      <p:tavLst>
                                        <p:tav tm="0">
                                          <p:val>
                                            <p:strVal val="ppt_h"/>
                                          </p:val>
                                        </p:tav>
                                        <p:tav tm="100000">
                                          <p:val>
                                            <p:fltVal val="0"/>
                                          </p:val>
                                        </p:tav>
                                      </p:tavLst>
                                    </p:anim>
                                    <p:anim calcmode="lin" valueType="num">
                                      <p:cBhvr>
                                        <p:cTn id="136" dur="250"/>
                                        <p:tgtEl>
                                          <p:spTgt spid="9"/>
                                        </p:tgtEl>
                                        <p:attrNameLst>
                                          <p:attrName>style.rotation</p:attrName>
                                        </p:attrNameLst>
                                      </p:cBhvr>
                                      <p:tavLst>
                                        <p:tav tm="0">
                                          <p:val>
                                            <p:fltVal val="0"/>
                                          </p:val>
                                        </p:tav>
                                        <p:tav tm="100000">
                                          <p:val>
                                            <p:fltVal val="90"/>
                                          </p:val>
                                        </p:tav>
                                      </p:tavLst>
                                    </p:anim>
                                    <p:animEffect transition="out" filter="fade">
                                      <p:cBhvr>
                                        <p:cTn id="137" dur="250"/>
                                        <p:tgtEl>
                                          <p:spTgt spid="9"/>
                                        </p:tgtEl>
                                      </p:cBhvr>
                                    </p:animEffect>
                                    <p:set>
                                      <p:cBhvr>
                                        <p:cTn id="138" dur="1" fill="hold">
                                          <p:stCondLst>
                                            <p:cond delay="249"/>
                                          </p:stCondLst>
                                        </p:cTn>
                                        <p:tgtEl>
                                          <p:spTgt spid="9"/>
                                        </p:tgtEl>
                                        <p:attrNameLst>
                                          <p:attrName>style.visibility</p:attrName>
                                        </p:attrNameLst>
                                      </p:cBhvr>
                                      <p:to>
                                        <p:strVal val="hidden"/>
                                      </p:to>
                                    </p:set>
                                  </p:childTnLst>
                                </p:cTn>
                              </p:par>
                              <p:par>
                                <p:cTn id="139" presetID="31" presetClass="exit" presetSubtype="0" fill="hold" grpId="3" nodeType="withEffect">
                                  <p:stCondLst>
                                    <p:cond delay="0"/>
                                  </p:stCondLst>
                                  <p:childTnLst>
                                    <p:anim calcmode="lin" valueType="num">
                                      <p:cBhvr>
                                        <p:cTn id="140" dur="250"/>
                                        <p:tgtEl>
                                          <p:spTgt spid="10"/>
                                        </p:tgtEl>
                                        <p:attrNameLst>
                                          <p:attrName>ppt_w</p:attrName>
                                        </p:attrNameLst>
                                      </p:cBhvr>
                                      <p:tavLst>
                                        <p:tav tm="0">
                                          <p:val>
                                            <p:strVal val="ppt_w"/>
                                          </p:val>
                                        </p:tav>
                                        <p:tav tm="100000">
                                          <p:val>
                                            <p:fltVal val="0"/>
                                          </p:val>
                                        </p:tav>
                                      </p:tavLst>
                                    </p:anim>
                                    <p:anim calcmode="lin" valueType="num">
                                      <p:cBhvr>
                                        <p:cTn id="141" dur="250"/>
                                        <p:tgtEl>
                                          <p:spTgt spid="10"/>
                                        </p:tgtEl>
                                        <p:attrNameLst>
                                          <p:attrName>ppt_h</p:attrName>
                                        </p:attrNameLst>
                                      </p:cBhvr>
                                      <p:tavLst>
                                        <p:tav tm="0">
                                          <p:val>
                                            <p:strVal val="ppt_h"/>
                                          </p:val>
                                        </p:tav>
                                        <p:tav tm="100000">
                                          <p:val>
                                            <p:fltVal val="0"/>
                                          </p:val>
                                        </p:tav>
                                      </p:tavLst>
                                    </p:anim>
                                    <p:anim calcmode="lin" valueType="num">
                                      <p:cBhvr>
                                        <p:cTn id="142" dur="250"/>
                                        <p:tgtEl>
                                          <p:spTgt spid="10"/>
                                        </p:tgtEl>
                                        <p:attrNameLst>
                                          <p:attrName>style.rotation</p:attrName>
                                        </p:attrNameLst>
                                      </p:cBhvr>
                                      <p:tavLst>
                                        <p:tav tm="0">
                                          <p:val>
                                            <p:fltVal val="0"/>
                                          </p:val>
                                        </p:tav>
                                        <p:tav tm="100000">
                                          <p:val>
                                            <p:fltVal val="90"/>
                                          </p:val>
                                        </p:tav>
                                      </p:tavLst>
                                    </p:anim>
                                    <p:animEffect transition="out" filter="fade">
                                      <p:cBhvr>
                                        <p:cTn id="143" dur="250"/>
                                        <p:tgtEl>
                                          <p:spTgt spid="10"/>
                                        </p:tgtEl>
                                      </p:cBhvr>
                                    </p:animEffect>
                                    <p:set>
                                      <p:cBhvr>
                                        <p:cTn id="144" dur="1" fill="hold">
                                          <p:stCondLst>
                                            <p:cond delay="249"/>
                                          </p:stCondLst>
                                        </p:cTn>
                                        <p:tgtEl>
                                          <p:spTgt spid="10"/>
                                        </p:tgtEl>
                                        <p:attrNameLst>
                                          <p:attrName>style.visibility</p:attrName>
                                        </p:attrNameLst>
                                      </p:cBhvr>
                                      <p:to>
                                        <p:strVal val="hidden"/>
                                      </p:to>
                                    </p:set>
                                  </p:childTnLst>
                                </p:cTn>
                              </p:par>
                              <p:par>
                                <p:cTn id="145" presetID="31" presetClass="exit" presetSubtype="0" fill="hold" nodeType="withEffect">
                                  <p:stCondLst>
                                    <p:cond delay="0"/>
                                  </p:stCondLst>
                                  <p:childTnLst>
                                    <p:anim calcmode="lin" valueType="num">
                                      <p:cBhvr>
                                        <p:cTn id="146" dur="250"/>
                                        <p:tgtEl>
                                          <p:spTgt spid="29"/>
                                        </p:tgtEl>
                                        <p:attrNameLst>
                                          <p:attrName>ppt_w</p:attrName>
                                        </p:attrNameLst>
                                      </p:cBhvr>
                                      <p:tavLst>
                                        <p:tav tm="0">
                                          <p:val>
                                            <p:strVal val="ppt_w"/>
                                          </p:val>
                                        </p:tav>
                                        <p:tav tm="100000">
                                          <p:val>
                                            <p:fltVal val="0"/>
                                          </p:val>
                                        </p:tav>
                                      </p:tavLst>
                                    </p:anim>
                                    <p:anim calcmode="lin" valueType="num">
                                      <p:cBhvr>
                                        <p:cTn id="147" dur="250"/>
                                        <p:tgtEl>
                                          <p:spTgt spid="29"/>
                                        </p:tgtEl>
                                        <p:attrNameLst>
                                          <p:attrName>ppt_h</p:attrName>
                                        </p:attrNameLst>
                                      </p:cBhvr>
                                      <p:tavLst>
                                        <p:tav tm="0">
                                          <p:val>
                                            <p:strVal val="ppt_h"/>
                                          </p:val>
                                        </p:tav>
                                        <p:tav tm="100000">
                                          <p:val>
                                            <p:fltVal val="0"/>
                                          </p:val>
                                        </p:tav>
                                      </p:tavLst>
                                    </p:anim>
                                    <p:anim calcmode="lin" valueType="num">
                                      <p:cBhvr>
                                        <p:cTn id="148" dur="250"/>
                                        <p:tgtEl>
                                          <p:spTgt spid="29"/>
                                        </p:tgtEl>
                                        <p:attrNameLst>
                                          <p:attrName>style.rotation</p:attrName>
                                        </p:attrNameLst>
                                      </p:cBhvr>
                                      <p:tavLst>
                                        <p:tav tm="0">
                                          <p:val>
                                            <p:fltVal val="0"/>
                                          </p:val>
                                        </p:tav>
                                        <p:tav tm="100000">
                                          <p:val>
                                            <p:fltVal val="90"/>
                                          </p:val>
                                        </p:tav>
                                      </p:tavLst>
                                    </p:anim>
                                    <p:animEffect transition="out" filter="fade">
                                      <p:cBhvr>
                                        <p:cTn id="149" dur="250"/>
                                        <p:tgtEl>
                                          <p:spTgt spid="29"/>
                                        </p:tgtEl>
                                      </p:cBhvr>
                                    </p:animEffect>
                                    <p:set>
                                      <p:cBhvr>
                                        <p:cTn id="150" dur="1" fill="hold">
                                          <p:stCondLst>
                                            <p:cond delay="249"/>
                                          </p:stCondLst>
                                        </p:cTn>
                                        <p:tgtEl>
                                          <p:spTgt spid="29"/>
                                        </p:tgtEl>
                                        <p:attrNameLst>
                                          <p:attrName>style.visibility</p:attrName>
                                        </p:attrNameLst>
                                      </p:cBhvr>
                                      <p:to>
                                        <p:strVal val="hidden"/>
                                      </p:to>
                                    </p:set>
                                  </p:childTnLst>
                                </p:cTn>
                              </p:par>
                              <p:par>
                                <p:cTn id="151" presetID="31" presetClass="exit" presetSubtype="0" fill="hold" grpId="1" nodeType="withEffect">
                                  <p:stCondLst>
                                    <p:cond delay="0"/>
                                  </p:stCondLst>
                                  <p:childTnLst>
                                    <p:anim calcmode="lin" valueType="num">
                                      <p:cBhvr>
                                        <p:cTn id="152" dur="250"/>
                                        <p:tgtEl>
                                          <p:spTgt spid="36"/>
                                        </p:tgtEl>
                                        <p:attrNameLst>
                                          <p:attrName>ppt_w</p:attrName>
                                        </p:attrNameLst>
                                      </p:cBhvr>
                                      <p:tavLst>
                                        <p:tav tm="0">
                                          <p:val>
                                            <p:strVal val="ppt_w"/>
                                          </p:val>
                                        </p:tav>
                                        <p:tav tm="100000">
                                          <p:val>
                                            <p:fltVal val="0"/>
                                          </p:val>
                                        </p:tav>
                                      </p:tavLst>
                                    </p:anim>
                                    <p:anim calcmode="lin" valueType="num">
                                      <p:cBhvr>
                                        <p:cTn id="153" dur="250"/>
                                        <p:tgtEl>
                                          <p:spTgt spid="36"/>
                                        </p:tgtEl>
                                        <p:attrNameLst>
                                          <p:attrName>ppt_h</p:attrName>
                                        </p:attrNameLst>
                                      </p:cBhvr>
                                      <p:tavLst>
                                        <p:tav tm="0">
                                          <p:val>
                                            <p:strVal val="ppt_h"/>
                                          </p:val>
                                        </p:tav>
                                        <p:tav tm="100000">
                                          <p:val>
                                            <p:fltVal val="0"/>
                                          </p:val>
                                        </p:tav>
                                      </p:tavLst>
                                    </p:anim>
                                    <p:anim calcmode="lin" valueType="num">
                                      <p:cBhvr>
                                        <p:cTn id="154" dur="250"/>
                                        <p:tgtEl>
                                          <p:spTgt spid="36"/>
                                        </p:tgtEl>
                                        <p:attrNameLst>
                                          <p:attrName>style.rotation</p:attrName>
                                        </p:attrNameLst>
                                      </p:cBhvr>
                                      <p:tavLst>
                                        <p:tav tm="0">
                                          <p:val>
                                            <p:fltVal val="0"/>
                                          </p:val>
                                        </p:tav>
                                        <p:tav tm="100000">
                                          <p:val>
                                            <p:fltVal val="90"/>
                                          </p:val>
                                        </p:tav>
                                      </p:tavLst>
                                    </p:anim>
                                    <p:animEffect transition="out" filter="fade">
                                      <p:cBhvr>
                                        <p:cTn id="155" dur="250"/>
                                        <p:tgtEl>
                                          <p:spTgt spid="36"/>
                                        </p:tgtEl>
                                      </p:cBhvr>
                                    </p:animEffect>
                                    <p:set>
                                      <p:cBhvr>
                                        <p:cTn id="156" dur="1" fill="hold">
                                          <p:stCondLst>
                                            <p:cond delay="249"/>
                                          </p:stCondLst>
                                        </p:cTn>
                                        <p:tgtEl>
                                          <p:spTgt spid="36"/>
                                        </p:tgtEl>
                                        <p:attrNameLst>
                                          <p:attrName>style.visibility</p:attrName>
                                        </p:attrNameLst>
                                      </p:cBhvr>
                                      <p:to>
                                        <p:strVal val="hidden"/>
                                      </p:to>
                                    </p:set>
                                  </p:childTnLst>
                                </p:cTn>
                              </p:par>
                              <p:par>
                                <p:cTn id="157" presetID="31" presetClass="exit" presetSubtype="0" fill="hold" grpId="1" nodeType="withEffect">
                                  <p:stCondLst>
                                    <p:cond delay="0"/>
                                  </p:stCondLst>
                                  <p:childTnLst>
                                    <p:anim calcmode="lin" valueType="num">
                                      <p:cBhvr>
                                        <p:cTn id="158" dur="250"/>
                                        <p:tgtEl>
                                          <p:spTgt spid="37"/>
                                        </p:tgtEl>
                                        <p:attrNameLst>
                                          <p:attrName>ppt_w</p:attrName>
                                        </p:attrNameLst>
                                      </p:cBhvr>
                                      <p:tavLst>
                                        <p:tav tm="0">
                                          <p:val>
                                            <p:strVal val="ppt_w"/>
                                          </p:val>
                                        </p:tav>
                                        <p:tav tm="100000">
                                          <p:val>
                                            <p:fltVal val="0"/>
                                          </p:val>
                                        </p:tav>
                                      </p:tavLst>
                                    </p:anim>
                                    <p:anim calcmode="lin" valueType="num">
                                      <p:cBhvr>
                                        <p:cTn id="159" dur="250"/>
                                        <p:tgtEl>
                                          <p:spTgt spid="37"/>
                                        </p:tgtEl>
                                        <p:attrNameLst>
                                          <p:attrName>ppt_h</p:attrName>
                                        </p:attrNameLst>
                                      </p:cBhvr>
                                      <p:tavLst>
                                        <p:tav tm="0">
                                          <p:val>
                                            <p:strVal val="ppt_h"/>
                                          </p:val>
                                        </p:tav>
                                        <p:tav tm="100000">
                                          <p:val>
                                            <p:fltVal val="0"/>
                                          </p:val>
                                        </p:tav>
                                      </p:tavLst>
                                    </p:anim>
                                    <p:anim calcmode="lin" valueType="num">
                                      <p:cBhvr>
                                        <p:cTn id="160" dur="250"/>
                                        <p:tgtEl>
                                          <p:spTgt spid="37"/>
                                        </p:tgtEl>
                                        <p:attrNameLst>
                                          <p:attrName>style.rotation</p:attrName>
                                        </p:attrNameLst>
                                      </p:cBhvr>
                                      <p:tavLst>
                                        <p:tav tm="0">
                                          <p:val>
                                            <p:fltVal val="0"/>
                                          </p:val>
                                        </p:tav>
                                        <p:tav tm="100000">
                                          <p:val>
                                            <p:fltVal val="90"/>
                                          </p:val>
                                        </p:tav>
                                      </p:tavLst>
                                    </p:anim>
                                    <p:animEffect transition="out" filter="fade">
                                      <p:cBhvr>
                                        <p:cTn id="161" dur="250"/>
                                        <p:tgtEl>
                                          <p:spTgt spid="37"/>
                                        </p:tgtEl>
                                      </p:cBhvr>
                                    </p:animEffect>
                                    <p:set>
                                      <p:cBhvr>
                                        <p:cTn id="162" dur="1" fill="hold">
                                          <p:stCondLst>
                                            <p:cond delay="249"/>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6" grpId="2" animBg="1"/>
      <p:bldP spid="6" grpId="3" animBg="1"/>
      <p:bldP spid="7" grpId="0" animBg="1"/>
      <p:bldP spid="7" grpId="1" animBg="1"/>
      <p:bldP spid="8" grpId="0" animBg="1"/>
      <p:bldP spid="8" grpId="1" animBg="1"/>
      <p:bldP spid="8" grpId="2" animBg="1"/>
      <p:bldP spid="8" grpId="3" animBg="1"/>
      <p:bldP spid="9" grpId="0" animBg="1"/>
      <p:bldP spid="9" grpId="1" animBg="1"/>
      <p:bldP spid="10" grpId="0" animBg="1"/>
      <p:bldP spid="10" grpId="1" animBg="1"/>
      <p:bldP spid="10" grpId="2" animBg="1"/>
      <p:bldP spid="10" grpId="3" animBg="1"/>
      <p:bldP spid="32" grpId="0"/>
      <p:bldP spid="32" grpId="1"/>
      <p:bldP spid="33" grpId="0"/>
      <p:bldP spid="33" grpId="1"/>
      <p:bldP spid="34" grpId="0"/>
      <p:bldP spid="34" grpId="1"/>
      <p:bldP spid="35" grpId="0"/>
      <p:bldP spid="35" grpId="1"/>
      <p:bldP spid="36" grpId="0"/>
      <p:bldP spid="36" grpId="1"/>
      <p:bldP spid="37" grpId="0"/>
      <p:bldP spid="37"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a:extLst>
              <a:ext uri="{FF2B5EF4-FFF2-40B4-BE49-F238E27FC236}">
                <a16:creationId xmlns:a16="http://schemas.microsoft.com/office/drawing/2014/main" xmlns="" id="{FD6EA3B4-ECDB-406A-AEA9-BCB9AFA0DD0B}"/>
              </a:ext>
            </a:extLst>
          </p:cNvPr>
          <p:cNvSpPr/>
          <p:nvPr/>
        </p:nvSpPr>
        <p:spPr>
          <a:xfrm>
            <a:off x="5112774" y="2710941"/>
            <a:ext cx="4385556" cy="492443"/>
          </a:xfrm>
          <a:prstGeom prst="rect">
            <a:avLst/>
          </a:prstGeom>
        </p:spPr>
        <p:txBody>
          <a:bodyPr wrap="square" lIns="0" tIns="0" rIns="0" bIns="0">
            <a:spAutoFit/>
          </a:bodyPr>
          <a:lstStyle/>
          <a:p>
            <a:r>
              <a:rPr lang="zh-CN" altLang="en-US" sz="3200" dirty="0">
                <a:latin typeface="幼圆" panose="02010509060101010101" pitchFamily="49" charset="-122"/>
                <a:ea typeface="幼圆" panose="02010509060101010101" pitchFamily="49" charset="-122"/>
                <a:sym typeface="幼圆" panose="02010509060101010101" pitchFamily="49" charset="-122"/>
              </a:rPr>
              <a:t>研究成果</a:t>
            </a:r>
            <a:endParaRPr lang="zh-CN" altLang="en-US" sz="3200" b="1" dirty="0">
              <a:solidFill>
                <a:schemeClr val="accent1">
                  <a:lumMod val="10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6" name="文本框 45">
            <a:extLst>
              <a:ext uri="{FF2B5EF4-FFF2-40B4-BE49-F238E27FC236}">
                <a16:creationId xmlns:a16="http://schemas.microsoft.com/office/drawing/2014/main" xmlns="" id="{EB0767BD-3A1A-43E5-8F64-2833D8DD421A}"/>
              </a:ext>
            </a:extLst>
          </p:cNvPr>
          <p:cNvSpPr txBox="1"/>
          <p:nvPr/>
        </p:nvSpPr>
        <p:spPr>
          <a:xfrm>
            <a:off x="5112774" y="3459488"/>
            <a:ext cx="3935976" cy="1107996"/>
          </a:xfrm>
          <a:prstGeom prst="rect">
            <a:avLst/>
          </a:prstGeom>
          <a:noFill/>
        </p:spPr>
        <p:txBody>
          <a:bodyPr wrap="square" lIns="0" tIns="0" rIns="0" bIns="0" rtlCol="0">
            <a:spAutoFit/>
          </a:bodyPr>
          <a:lstStyle/>
          <a:p>
            <a:pPr>
              <a:lnSpc>
                <a:spcPct val="150000"/>
              </a:lnSpc>
            </a:pPr>
            <a:r>
              <a:rPr lang="zh-CN" altLang="en-US" sz="1600" dirty="0">
                <a:solidFill>
                  <a:schemeClr val="tx1">
                    <a:lumMod val="95000"/>
                    <a:lumOff val="5000"/>
                  </a:schemeClr>
                </a:solidFill>
                <a:latin typeface="幼圆" panose="02010509060101010101" pitchFamily="49" charset="-122"/>
                <a:ea typeface="幼圆" panose="02010509060101010101" pitchFamily="49" charset="-122"/>
                <a:cs typeface="+mn-ea"/>
                <a:sym typeface="幼圆" panose="02010509060101010101" pitchFamily="49" charset="-122"/>
              </a:rPr>
              <a:t>请替换文字内容，修改文字内容，也可以直接复制你的内容到此。请替换文字内容，修改文字内容，也可以直接复制你的内容到此。</a:t>
            </a:r>
          </a:p>
        </p:txBody>
      </p:sp>
      <p:sp>
        <p:nvSpPr>
          <p:cNvPr id="47" name="椭圆 46">
            <a:extLst>
              <a:ext uri="{FF2B5EF4-FFF2-40B4-BE49-F238E27FC236}">
                <a16:creationId xmlns:a16="http://schemas.microsoft.com/office/drawing/2014/main" xmlns="" id="{48AF9F0E-7F1D-443C-BF3D-DBA333578122}"/>
              </a:ext>
            </a:extLst>
          </p:cNvPr>
          <p:cNvSpPr/>
          <p:nvPr/>
        </p:nvSpPr>
        <p:spPr>
          <a:xfrm>
            <a:off x="3234479" y="2939540"/>
            <a:ext cx="1316172" cy="1344680"/>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5400" b="1" dirty="0" smtClean="0">
                <a:solidFill>
                  <a:schemeClr val="bg1"/>
                </a:solidFill>
                <a:latin typeface="幼圆" panose="02010509060101010101" pitchFamily="49" charset="-122"/>
                <a:ea typeface="幼圆" panose="02010509060101010101" pitchFamily="49" charset="-122"/>
                <a:sym typeface="幼圆" panose="02010509060101010101" pitchFamily="49" charset="-122"/>
              </a:rPr>
              <a:t>03</a:t>
            </a:r>
            <a:endParaRPr lang="zh-CN" altLang="en-US" sz="5400" b="1" dirty="0">
              <a:solidFill>
                <a:schemeClr val="bg1"/>
              </a:solidFill>
              <a:latin typeface="幼圆" panose="02010509060101010101" pitchFamily="49" charset="-122"/>
              <a:ea typeface="幼圆" panose="02010509060101010101" pitchFamily="49" charset="-122"/>
              <a:sym typeface="幼圆" panose="02010509060101010101" pitchFamily="49" charset="-122"/>
            </a:endParaRPr>
          </a:p>
        </p:txBody>
      </p:sp>
    </p:spTree>
    <p:extLst>
      <p:ext uri="{BB962C8B-B14F-4D97-AF65-F5344CB8AC3E}">
        <p14:creationId xmlns:p14="http://schemas.microsoft.com/office/powerpoint/2010/main" val="645773894"/>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strVal val="4*#ppt_w"/>
                                          </p:val>
                                        </p:tav>
                                        <p:tav tm="100000">
                                          <p:val>
                                            <p:strVal val="#ppt_w"/>
                                          </p:val>
                                        </p:tav>
                                      </p:tavLst>
                                    </p:anim>
                                    <p:anim calcmode="lin" valueType="num">
                                      <p:cBhvr>
                                        <p:cTn id="8" dur="500" fill="hold"/>
                                        <p:tgtEl>
                                          <p:spTgt spid="45"/>
                                        </p:tgtEl>
                                        <p:attrNameLst>
                                          <p:attrName>ppt_h</p:attrName>
                                        </p:attrNameLst>
                                      </p:cBhvr>
                                      <p:tavLst>
                                        <p:tav tm="0">
                                          <p:val>
                                            <p:strVal val="4*#ppt_h"/>
                                          </p:val>
                                        </p:tav>
                                        <p:tav tm="100000">
                                          <p:val>
                                            <p:strVal val="#ppt_h"/>
                                          </p:val>
                                        </p:tav>
                                      </p:tavLst>
                                    </p:anim>
                                  </p:childTnLst>
                                </p:cTn>
                              </p:par>
                              <p:par>
                                <p:cTn id="9" presetID="2" presetClass="entr" presetSubtype="4"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1000"/>
                                        <p:tgtEl>
                                          <p:spTgt spid="47"/>
                                        </p:tgtEl>
                                      </p:cBhvr>
                                    </p:animEffect>
                                    <p:anim calcmode="lin" valueType="num">
                                      <p:cBhvr>
                                        <p:cTn id="17" dur="1000" fill="hold"/>
                                        <p:tgtEl>
                                          <p:spTgt spid="47"/>
                                        </p:tgtEl>
                                        <p:attrNameLst>
                                          <p:attrName>ppt_x</p:attrName>
                                        </p:attrNameLst>
                                      </p:cBhvr>
                                      <p:tavLst>
                                        <p:tav tm="0">
                                          <p:val>
                                            <p:strVal val="#ppt_x"/>
                                          </p:val>
                                        </p:tav>
                                        <p:tav tm="100000">
                                          <p:val>
                                            <p:strVal val="#ppt_x"/>
                                          </p:val>
                                        </p:tav>
                                      </p:tavLst>
                                    </p:anim>
                                    <p:anim calcmode="lin" valueType="num">
                                      <p:cBhvr>
                                        <p:cTn id="18"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8600" y="1759311"/>
            <a:ext cx="2011915" cy="2011807"/>
            <a:chOff x="1353987" y="1723663"/>
            <a:chExt cx="2559577" cy="2559579"/>
          </a:xfrm>
        </p:grpSpPr>
        <p:sp>
          <p:nvSpPr>
            <p:cNvPr id="3" name="空心弧 2"/>
            <p:cNvSpPr>
              <a:spLocks noChangeAspect="1"/>
            </p:cNvSpPr>
            <p:nvPr/>
          </p:nvSpPr>
          <p:spPr>
            <a:xfrm rot="2134792">
              <a:off x="1445190" y="1859200"/>
              <a:ext cx="2288503" cy="2288503"/>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41283" tIns="20641" rIns="41283" bIns="20641" numCol="1" anchor="t" anchorCtr="0" compatLnSpc="1">
              <a:prstTxWarp prst="textNoShape">
                <a:avLst/>
              </a:prstTxWarp>
            </a:bodyPr>
            <a:lstStyle/>
            <a:p>
              <a:endParaRPr lang="zh-CN" altLang="en-US" sz="1137" dirty="0">
                <a:solidFill>
                  <a:prstClr val="black"/>
                </a:solidFill>
                <a:latin typeface="幼圆" panose="02010509060101010101" pitchFamily="49" charset="-122"/>
                <a:ea typeface="幼圆" panose="02010509060101010101" pitchFamily="49" charset="-122"/>
                <a:sym typeface="幼圆" panose="02010509060101010101" pitchFamily="49" charset="-122"/>
              </a:endParaRPr>
            </a:p>
          </p:txBody>
        </p:sp>
        <p:sp>
          <p:nvSpPr>
            <p:cNvPr id="4" name="空心弧 3"/>
            <p:cNvSpPr>
              <a:spLocks noChangeAspect="1"/>
            </p:cNvSpPr>
            <p:nvPr/>
          </p:nvSpPr>
          <p:spPr>
            <a:xfrm rot="14609616">
              <a:off x="1353986" y="1723664"/>
              <a:ext cx="2559579" cy="2559577"/>
            </a:xfrm>
            <a:prstGeom prst="blockArc">
              <a:avLst>
                <a:gd name="adj1" fmla="val 10669547"/>
                <a:gd name="adj2" fmla="val 1623635"/>
                <a:gd name="adj3" fmla="val 14268"/>
              </a:avLst>
            </a:prstGeom>
            <a:solidFill>
              <a:schemeClr val="accent1"/>
            </a:solidFill>
            <a:ln>
              <a:noFill/>
            </a:ln>
            <a:extLst/>
          </p:spPr>
          <p:txBody>
            <a:bodyPr vert="horz" wrap="square" lIns="65009" tIns="32504" rIns="65009" bIns="32504" numCol="1" anchor="t" anchorCtr="0" compatLnSpc="1">
              <a:prstTxWarp prst="textNoShape">
                <a:avLst/>
              </a:prstTxWarp>
            </a:bodyPr>
            <a:lstStyle/>
            <a:p>
              <a:endParaRPr lang="zh-CN" altLang="en-US" sz="1801" dirty="0">
                <a:solidFill>
                  <a:prstClr val="black"/>
                </a:solidFill>
                <a:latin typeface="幼圆" panose="02010509060101010101" pitchFamily="49" charset="-122"/>
                <a:ea typeface="幼圆" panose="02010509060101010101" pitchFamily="49" charset="-122"/>
                <a:sym typeface="幼圆" panose="02010509060101010101" pitchFamily="49" charset="-122"/>
              </a:endParaRPr>
            </a:p>
          </p:txBody>
        </p:sp>
        <p:sp>
          <p:nvSpPr>
            <p:cNvPr id="5" name="TextBox 52"/>
            <p:cNvSpPr txBox="1"/>
            <p:nvPr/>
          </p:nvSpPr>
          <p:spPr>
            <a:xfrm>
              <a:off x="1984036" y="2573143"/>
              <a:ext cx="1299477" cy="971275"/>
            </a:xfrm>
            <a:prstGeom prst="rect">
              <a:avLst/>
            </a:prstGeom>
            <a:noFill/>
          </p:spPr>
          <p:txBody>
            <a:bodyPr wrap="none" rtlCol="0">
              <a:spAutoFit/>
            </a:bodyPr>
            <a:lstStyle/>
            <a:p>
              <a:pPr algn="ctr">
                <a:defRPr/>
              </a:pPr>
              <a:r>
                <a:rPr lang="en-US" altLang="zh-CN" sz="4361" kern="0" dirty="0">
                  <a:solidFill>
                    <a:schemeClr val="accent1"/>
                  </a:solidFill>
                  <a:latin typeface="幼圆" panose="02010509060101010101" pitchFamily="49" charset="-122"/>
                  <a:ea typeface="幼圆" panose="02010509060101010101" pitchFamily="49" charset="-122"/>
                  <a:cs typeface="Arial Unicode MS" panose="020B0604020202020204" pitchFamily="34" charset="-122"/>
                  <a:sym typeface="幼圆" panose="02010509060101010101" pitchFamily="49" charset="-122"/>
                </a:rPr>
                <a:t>60%</a:t>
              </a:r>
              <a:endParaRPr lang="zh-CN" altLang="en-US" sz="4361" kern="0" dirty="0">
                <a:solidFill>
                  <a:schemeClr val="accent1"/>
                </a:solidFill>
                <a:latin typeface="幼圆" panose="02010509060101010101" pitchFamily="49" charset="-122"/>
                <a:ea typeface="幼圆" panose="02010509060101010101" pitchFamily="49" charset="-122"/>
                <a:cs typeface="Arial Unicode MS" panose="020B0604020202020204" pitchFamily="34" charset="-122"/>
                <a:sym typeface="幼圆" panose="02010509060101010101" pitchFamily="49" charset="-122"/>
              </a:endParaRPr>
            </a:p>
          </p:txBody>
        </p:sp>
      </p:grpSp>
      <p:grpSp>
        <p:nvGrpSpPr>
          <p:cNvPr id="6" name="组合 5"/>
          <p:cNvGrpSpPr/>
          <p:nvPr/>
        </p:nvGrpSpPr>
        <p:grpSpPr>
          <a:xfrm>
            <a:off x="3717677" y="1759311"/>
            <a:ext cx="2011915" cy="2011807"/>
            <a:chOff x="4604053" y="1723663"/>
            <a:chExt cx="2559577" cy="2559579"/>
          </a:xfrm>
        </p:grpSpPr>
        <p:sp>
          <p:nvSpPr>
            <p:cNvPr id="7" name="空心弧 6"/>
            <p:cNvSpPr>
              <a:spLocks noChangeAspect="1"/>
            </p:cNvSpPr>
            <p:nvPr/>
          </p:nvSpPr>
          <p:spPr>
            <a:xfrm rot="9198756">
              <a:off x="4748299" y="1859198"/>
              <a:ext cx="2288503" cy="2288503"/>
            </a:xfrm>
            <a:prstGeom prst="blockArc">
              <a:avLst>
                <a:gd name="adj1" fmla="val 6741740"/>
                <a:gd name="adj2" fmla="val 1597257"/>
                <a:gd name="adj3" fmla="val 5428"/>
              </a:avLst>
            </a:prstGeom>
            <a:solidFill>
              <a:schemeClr val="accent2"/>
            </a:solidFill>
            <a:ln>
              <a:noFill/>
            </a:ln>
            <a:extLst/>
          </p:spPr>
          <p:txBody>
            <a:bodyPr vert="horz" wrap="square" lIns="41283" tIns="20641" rIns="41283" bIns="20641" numCol="1" anchor="t" anchorCtr="0" compatLnSpc="1">
              <a:prstTxWarp prst="textNoShape">
                <a:avLst/>
              </a:prstTxWarp>
            </a:bodyPr>
            <a:lstStyle/>
            <a:p>
              <a:endParaRPr lang="zh-CN" altLang="en-US" sz="1137" dirty="0">
                <a:solidFill>
                  <a:prstClr val="black"/>
                </a:solidFill>
                <a:latin typeface="幼圆" panose="02010509060101010101" pitchFamily="49" charset="-122"/>
                <a:ea typeface="幼圆" panose="02010509060101010101" pitchFamily="49" charset="-122"/>
                <a:sym typeface="幼圆" panose="02010509060101010101" pitchFamily="49" charset="-122"/>
              </a:endParaRPr>
            </a:p>
          </p:txBody>
        </p:sp>
        <p:sp>
          <p:nvSpPr>
            <p:cNvPr id="8" name="空心弧 7"/>
            <p:cNvSpPr>
              <a:spLocks noChangeAspect="1"/>
            </p:cNvSpPr>
            <p:nvPr/>
          </p:nvSpPr>
          <p:spPr>
            <a:xfrm rot="14609616">
              <a:off x="4604052" y="1723664"/>
              <a:ext cx="2559579" cy="2559577"/>
            </a:xfrm>
            <a:prstGeom prst="blockArc">
              <a:avLst>
                <a:gd name="adj1" fmla="val 17674159"/>
                <a:gd name="adj2" fmla="val 1623635"/>
                <a:gd name="adj3" fmla="val 14268"/>
              </a:avLst>
            </a:prstGeom>
            <a:solidFill>
              <a:schemeClr val="accent2"/>
            </a:solidFill>
            <a:ln>
              <a:noFill/>
            </a:ln>
            <a:extLst/>
          </p:spPr>
          <p:txBody>
            <a:bodyPr vert="horz" wrap="square" lIns="65009" tIns="32504" rIns="65009" bIns="32504" numCol="1" anchor="t" anchorCtr="0" compatLnSpc="1">
              <a:prstTxWarp prst="textNoShape">
                <a:avLst/>
              </a:prstTxWarp>
            </a:bodyPr>
            <a:lstStyle/>
            <a:p>
              <a:endParaRPr lang="zh-CN" altLang="en-US" sz="1801" dirty="0">
                <a:solidFill>
                  <a:prstClr val="black"/>
                </a:solidFill>
                <a:latin typeface="幼圆" panose="02010509060101010101" pitchFamily="49" charset="-122"/>
                <a:ea typeface="幼圆" panose="02010509060101010101" pitchFamily="49" charset="-122"/>
                <a:sym typeface="幼圆" panose="02010509060101010101" pitchFamily="49" charset="-122"/>
              </a:endParaRPr>
            </a:p>
          </p:txBody>
        </p:sp>
        <p:sp>
          <p:nvSpPr>
            <p:cNvPr id="9" name="TextBox 240"/>
            <p:cNvSpPr txBox="1"/>
            <p:nvPr/>
          </p:nvSpPr>
          <p:spPr>
            <a:xfrm>
              <a:off x="5234102" y="2573143"/>
              <a:ext cx="1299477" cy="971275"/>
            </a:xfrm>
            <a:prstGeom prst="rect">
              <a:avLst/>
            </a:prstGeom>
            <a:noFill/>
          </p:spPr>
          <p:txBody>
            <a:bodyPr wrap="none" rtlCol="0">
              <a:spAutoFit/>
            </a:bodyPr>
            <a:lstStyle/>
            <a:p>
              <a:pPr algn="ctr">
                <a:defRPr/>
              </a:pPr>
              <a:r>
                <a:rPr lang="en-US" altLang="zh-CN" sz="4361" kern="0" dirty="0">
                  <a:solidFill>
                    <a:schemeClr val="accent2"/>
                  </a:solidFill>
                  <a:latin typeface="幼圆" panose="02010509060101010101" pitchFamily="49" charset="-122"/>
                  <a:ea typeface="幼圆" panose="02010509060101010101" pitchFamily="49" charset="-122"/>
                  <a:cs typeface="Arial Unicode MS" panose="020B0604020202020204" pitchFamily="34" charset="-122"/>
                  <a:sym typeface="幼圆" panose="02010509060101010101" pitchFamily="49" charset="-122"/>
                </a:rPr>
                <a:t>25%</a:t>
              </a:r>
              <a:endParaRPr lang="zh-CN" altLang="en-US" sz="4361" kern="0" dirty="0">
                <a:solidFill>
                  <a:schemeClr val="accent2"/>
                </a:solidFill>
                <a:latin typeface="幼圆" panose="02010509060101010101" pitchFamily="49" charset="-122"/>
                <a:ea typeface="幼圆" panose="02010509060101010101" pitchFamily="49" charset="-122"/>
                <a:cs typeface="Arial Unicode MS" panose="020B0604020202020204" pitchFamily="34" charset="-122"/>
                <a:sym typeface="幼圆" panose="02010509060101010101" pitchFamily="49" charset="-122"/>
              </a:endParaRPr>
            </a:p>
          </p:txBody>
        </p:sp>
      </p:grpSp>
      <p:grpSp>
        <p:nvGrpSpPr>
          <p:cNvPr id="10" name="组合 9"/>
          <p:cNvGrpSpPr/>
          <p:nvPr/>
        </p:nvGrpSpPr>
        <p:grpSpPr>
          <a:xfrm>
            <a:off x="6485605" y="1759311"/>
            <a:ext cx="2011915" cy="2011807"/>
            <a:chOff x="7946402" y="1730470"/>
            <a:chExt cx="2559577" cy="2559579"/>
          </a:xfrm>
        </p:grpSpPr>
        <p:sp>
          <p:nvSpPr>
            <p:cNvPr id="11" name="空心弧 10"/>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1283" tIns="20641" rIns="41283" bIns="20641" numCol="1" anchor="t" anchorCtr="0" compatLnSpc="1">
              <a:prstTxWarp prst="textNoShape">
                <a:avLst/>
              </a:prstTxWarp>
            </a:bodyPr>
            <a:lstStyle/>
            <a:p>
              <a:endParaRPr lang="zh-CN" altLang="en-US" sz="1137" dirty="0">
                <a:solidFill>
                  <a:prstClr val="black"/>
                </a:solidFill>
                <a:latin typeface="幼圆" panose="02010509060101010101" pitchFamily="49" charset="-122"/>
                <a:ea typeface="幼圆" panose="02010509060101010101" pitchFamily="49" charset="-122"/>
                <a:sym typeface="幼圆" panose="02010509060101010101" pitchFamily="49" charset="-122"/>
              </a:endParaRPr>
            </a:p>
          </p:txBody>
        </p:sp>
        <p:sp>
          <p:nvSpPr>
            <p:cNvPr id="12" name="空心弧 11"/>
            <p:cNvSpPr>
              <a:spLocks noChangeAspect="1"/>
            </p:cNvSpPr>
            <p:nvPr/>
          </p:nvSpPr>
          <p:spPr>
            <a:xfrm rot="14609616">
              <a:off x="7946401" y="1730471"/>
              <a:ext cx="2559579" cy="2559577"/>
            </a:xfrm>
            <a:prstGeom prst="blockArc">
              <a:avLst>
                <a:gd name="adj1" fmla="val 6812137"/>
                <a:gd name="adj2" fmla="val 1623635"/>
                <a:gd name="adj3" fmla="val 14268"/>
              </a:avLst>
            </a:prstGeom>
            <a:solidFill>
              <a:schemeClr val="accent3"/>
            </a:solidFill>
            <a:ln>
              <a:noFill/>
            </a:ln>
            <a:extLst/>
          </p:spPr>
          <p:txBody>
            <a:bodyPr vert="horz" wrap="square" lIns="65009" tIns="32504" rIns="65009" bIns="32504" numCol="1" anchor="t" anchorCtr="0" compatLnSpc="1">
              <a:prstTxWarp prst="textNoShape">
                <a:avLst/>
              </a:prstTxWarp>
            </a:bodyPr>
            <a:lstStyle/>
            <a:p>
              <a:endParaRPr lang="zh-CN" altLang="en-US" sz="1801" dirty="0">
                <a:solidFill>
                  <a:prstClr val="black"/>
                </a:solidFill>
                <a:latin typeface="幼圆" panose="02010509060101010101" pitchFamily="49" charset="-122"/>
                <a:ea typeface="幼圆" panose="02010509060101010101" pitchFamily="49" charset="-122"/>
                <a:sym typeface="幼圆" panose="02010509060101010101" pitchFamily="49" charset="-122"/>
              </a:endParaRPr>
            </a:p>
          </p:txBody>
        </p:sp>
        <p:sp>
          <p:nvSpPr>
            <p:cNvPr id="13" name="TextBox 240"/>
            <p:cNvSpPr txBox="1"/>
            <p:nvPr/>
          </p:nvSpPr>
          <p:spPr>
            <a:xfrm>
              <a:off x="8576447" y="2579950"/>
              <a:ext cx="1299477" cy="971275"/>
            </a:xfrm>
            <a:prstGeom prst="rect">
              <a:avLst/>
            </a:prstGeom>
            <a:noFill/>
          </p:spPr>
          <p:txBody>
            <a:bodyPr wrap="none" rtlCol="0">
              <a:spAutoFit/>
            </a:bodyPr>
            <a:lstStyle/>
            <a:p>
              <a:pPr algn="ctr">
                <a:defRPr/>
              </a:pPr>
              <a:r>
                <a:rPr lang="en-US" altLang="zh-CN" sz="4361" kern="0" dirty="0">
                  <a:solidFill>
                    <a:schemeClr val="accent3"/>
                  </a:solidFill>
                  <a:latin typeface="幼圆" panose="02010509060101010101" pitchFamily="49" charset="-122"/>
                  <a:ea typeface="幼圆" panose="02010509060101010101" pitchFamily="49" charset="-122"/>
                  <a:cs typeface="Arial Unicode MS" panose="020B0604020202020204" pitchFamily="34" charset="-122"/>
                  <a:sym typeface="幼圆" panose="02010509060101010101" pitchFamily="49" charset="-122"/>
                </a:rPr>
                <a:t>75%</a:t>
              </a:r>
              <a:endParaRPr lang="zh-CN" altLang="en-US" sz="4361" kern="0" dirty="0">
                <a:solidFill>
                  <a:schemeClr val="accent3"/>
                </a:solidFill>
                <a:latin typeface="幼圆" panose="02010509060101010101" pitchFamily="49" charset="-122"/>
                <a:ea typeface="幼圆" panose="02010509060101010101" pitchFamily="49" charset="-122"/>
                <a:cs typeface="Arial Unicode MS" panose="020B0604020202020204" pitchFamily="34" charset="-122"/>
                <a:sym typeface="幼圆" panose="02010509060101010101" pitchFamily="49" charset="-122"/>
              </a:endParaRPr>
            </a:p>
          </p:txBody>
        </p:sp>
      </p:grpSp>
      <p:sp>
        <p:nvSpPr>
          <p:cNvPr id="14" name="TextBox 174"/>
          <p:cNvSpPr txBox="1"/>
          <p:nvPr/>
        </p:nvSpPr>
        <p:spPr>
          <a:xfrm>
            <a:off x="845121" y="4481525"/>
            <a:ext cx="2160433" cy="1009501"/>
          </a:xfrm>
          <a:prstGeom prst="rect">
            <a:avLst/>
          </a:prstGeom>
          <a:noFill/>
        </p:spPr>
        <p:txBody>
          <a:bodyPr wrap="square" lIns="121916" tIns="60957" rIns="121916" bIns="60957" rtlCol="0">
            <a:spAutoFit/>
          </a:bodyPr>
          <a:lstStyle/>
          <a:p>
            <a:pPr defTabSz="1218323">
              <a:lnSpc>
                <a:spcPct val="120000"/>
              </a:lnSpc>
              <a:defRPr/>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5" name="TextBox 175"/>
          <p:cNvSpPr txBox="1"/>
          <p:nvPr/>
        </p:nvSpPr>
        <p:spPr>
          <a:xfrm>
            <a:off x="840633" y="4155337"/>
            <a:ext cx="2319683" cy="369326"/>
          </a:xfrm>
          <a:prstGeom prst="rect">
            <a:avLst/>
          </a:prstGeom>
          <a:noFill/>
        </p:spPr>
        <p:txBody>
          <a:bodyPr wrap="square" lIns="121916" tIns="60957" rIns="121916" bIns="60957" rtlCol="0">
            <a:spAutoFit/>
          </a:bodyPr>
          <a:lstStyle/>
          <a:p>
            <a:pPr fontAlgn="base">
              <a:spcBef>
                <a:spcPct val="0"/>
              </a:spcBef>
              <a:spcAft>
                <a:spcPct val="0"/>
              </a:spcAft>
            </a:pPr>
            <a:r>
              <a:rPr lang="zh-CN" altLang="en-US" sz="16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16" name="TextBox 174"/>
          <p:cNvSpPr txBox="1"/>
          <p:nvPr/>
        </p:nvSpPr>
        <p:spPr>
          <a:xfrm>
            <a:off x="3731522" y="4481525"/>
            <a:ext cx="2160433" cy="1009501"/>
          </a:xfrm>
          <a:prstGeom prst="rect">
            <a:avLst/>
          </a:prstGeom>
          <a:noFill/>
        </p:spPr>
        <p:txBody>
          <a:bodyPr wrap="square" lIns="121916" tIns="60957" rIns="121916" bIns="60957" rtlCol="0">
            <a:spAutoFit/>
          </a:bodyPr>
          <a:lstStyle/>
          <a:p>
            <a:pPr defTabSz="1218323">
              <a:lnSpc>
                <a:spcPct val="120000"/>
              </a:lnSpc>
              <a:defRPr/>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7" name="TextBox 175"/>
          <p:cNvSpPr txBox="1"/>
          <p:nvPr/>
        </p:nvSpPr>
        <p:spPr>
          <a:xfrm>
            <a:off x="3727037" y="4155337"/>
            <a:ext cx="2274833" cy="369326"/>
          </a:xfrm>
          <a:prstGeom prst="rect">
            <a:avLst/>
          </a:prstGeom>
          <a:noFill/>
        </p:spPr>
        <p:txBody>
          <a:bodyPr wrap="square" lIns="121916" tIns="60957" rIns="121916" bIns="60957" rtlCol="0">
            <a:spAutoFit/>
          </a:bodyPr>
          <a:lstStyle/>
          <a:p>
            <a:pPr fontAlgn="base">
              <a:spcBef>
                <a:spcPct val="0"/>
              </a:spcBef>
              <a:spcAft>
                <a:spcPct val="0"/>
              </a:spcAft>
            </a:pPr>
            <a:r>
              <a:rPr lang="zh-CN" altLang="en-US" sz="16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18" name="TextBox 174"/>
          <p:cNvSpPr txBox="1"/>
          <p:nvPr/>
        </p:nvSpPr>
        <p:spPr>
          <a:xfrm>
            <a:off x="6597868" y="4481525"/>
            <a:ext cx="2109419" cy="1009501"/>
          </a:xfrm>
          <a:prstGeom prst="rect">
            <a:avLst/>
          </a:prstGeom>
          <a:noFill/>
        </p:spPr>
        <p:txBody>
          <a:bodyPr wrap="square" lIns="121916" tIns="60957" rIns="121916" bIns="60957" rtlCol="0">
            <a:spAutoFit/>
          </a:bodyPr>
          <a:lstStyle/>
          <a:p>
            <a:pPr defTabSz="1218323">
              <a:lnSpc>
                <a:spcPct val="120000"/>
              </a:lnSpc>
              <a:defRPr/>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9" name="TextBox 175"/>
          <p:cNvSpPr txBox="1"/>
          <p:nvPr/>
        </p:nvSpPr>
        <p:spPr>
          <a:xfrm>
            <a:off x="6593384" y="4155337"/>
            <a:ext cx="2274833" cy="369326"/>
          </a:xfrm>
          <a:prstGeom prst="rect">
            <a:avLst/>
          </a:prstGeom>
          <a:noFill/>
        </p:spPr>
        <p:txBody>
          <a:bodyPr wrap="square" lIns="121916" tIns="60957" rIns="121916" bIns="60957" rtlCol="0">
            <a:spAutoFit/>
          </a:bodyPr>
          <a:lstStyle/>
          <a:p>
            <a:pPr fontAlgn="base">
              <a:spcBef>
                <a:spcPct val="0"/>
              </a:spcBef>
              <a:spcAft>
                <a:spcPct val="0"/>
              </a:spcAft>
            </a:pPr>
            <a:r>
              <a:rPr lang="zh-CN" altLang="en-US" sz="16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grpSp>
        <p:nvGrpSpPr>
          <p:cNvPr id="20" name="组合 20"/>
          <p:cNvGrpSpPr/>
          <p:nvPr/>
        </p:nvGrpSpPr>
        <p:grpSpPr>
          <a:xfrm>
            <a:off x="9195471" y="1759311"/>
            <a:ext cx="2011915" cy="2011807"/>
            <a:chOff x="7946402" y="1730470"/>
            <a:chExt cx="2559577" cy="2559579"/>
          </a:xfrm>
        </p:grpSpPr>
        <p:sp>
          <p:nvSpPr>
            <p:cNvPr id="22" name="空心弧 21"/>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1283" tIns="20641" rIns="41283" bIns="20641" numCol="1" anchor="t" anchorCtr="0" compatLnSpc="1">
              <a:prstTxWarp prst="textNoShape">
                <a:avLst/>
              </a:prstTxWarp>
            </a:bodyPr>
            <a:lstStyle/>
            <a:p>
              <a:endParaRPr lang="zh-CN" altLang="en-US" sz="1137" dirty="0">
                <a:solidFill>
                  <a:prstClr val="black"/>
                </a:solidFill>
                <a:latin typeface="幼圆" panose="02010509060101010101" pitchFamily="49" charset="-122"/>
                <a:ea typeface="幼圆" panose="02010509060101010101" pitchFamily="49" charset="-122"/>
                <a:sym typeface="幼圆" panose="02010509060101010101" pitchFamily="49" charset="-122"/>
              </a:endParaRPr>
            </a:p>
          </p:txBody>
        </p:sp>
        <p:sp>
          <p:nvSpPr>
            <p:cNvPr id="23" name="空心弧 22"/>
            <p:cNvSpPr>
              <a:spLocks noChangeAspect="1"/>
            </p:cNvSpPr>
            <p:nvPr/>
          </p:nvSpPr>
          <p:spPr>
            <a:xfrm rot="14609616">
              <a:off x="7946401" y="1730471"/>
              <a:ext cx="2559579" cy="2559577"/>
            </a:xfrm>
            <a:prstGeom prst="blockArc">
              <a:avLst>
                <a:gd name="adj1" fmla="val 3534681"/>
                <a:gd name="adj2" fmla="val 1623635"/>
                <a:gd name="adj3" fmla="val 14268"/>
              </a:avLst>
            </a:prstGeom>
            <a:solidFill>
              <a:schemeClr val="accent4"/>
            </a:solidFill>
            <a:ln>
              <a:noFill/>
            </a:ln>
            <a:extLst/>
          </p:spPr>
          <p:txBody>
            <a:bodyPr vert="horz" wrap="square" lIns="65009" tIns="32504" rIns="65009" bIns="32504" numCol="1" anchor="t" anchorCtr="0" compatLnSpc="1">
              <a:prstTxWarp prst="textNoShape">
                <a:avLst/>
              </a:prstTxWarp>
            </a:bodyPr>
            <a:lstStyle/>
            <a:p>
              <a:endParaRPr lang="zh-CN" altLang="en-US" sz="1801" dirty="0">
                <a:solidFill>
                  <a:prstClr val="black"/>
                </a:solidFill>
                <a:latin typeface="幼圆" panose="02010509060101010101" pitchFamily="49" charset="-122"/>
                <a:ea typeface="幼圆" panose="02010509060101010101" pitchFamily="49" charset="-122"/>
                <a:sym typeface="幼圆" panose="02010509060101010101" pitchFamily="49" charset="-122"/>
              </a:endParaRPr>
            </a:p>
          </p:txBody>
        </p:sp>
        <p:sp>
          <p:nvSpPr>
            <p:cNvPr id="24" name="TextBox 240"/>
            <p:cNvSpPr txBox="1"/>
            <p:nvPr/>
          </p:nvSpPr>
          <p:spPr>
            <a:xfrm>
              <a:off x="8576451" y="2579950"/>
              <a:ext cx="1299477" cy="971275"/>
            </a:xfrm>
            <a:prstGeom prst="rect">
              <a:avLst/>
            </a:prstGeom>
            <a:noFill/>
          </p:spPr>
          <p:txBody>
            <a:bodyPr wrap="none" rtlCol="0">
              <a:spAutoFit/>
            </a:bodyPr>
            <a:lstStyle/>
            <a:p>
              <a:pPr algn="ctr">
                <a:defRPr/>
              </a:pPr>
              <a:r>
                <a:rPr lang="en-US" altLang="zh-CN" sz="4361" kern="0" dirty="0">
                  <a:solidFill>
                    <a:schemeClr val="accent4"/>
                  </a:solidFill>
                  <a:latin typeface="幼圆" panose="02010509060101010101" pitchFamily="49" charset="-122"/>
                  <a:ea typeface="幼圆" panose="02010509060101010101" pitchFamily="49" charset="-122"/>
                  <a:cs typeface="Arial Unicode MS" panose="020B0604020202020204" pitchFamily="34" charset="-122"/>
                  <a:sym typeface="幼圆" panose="02010509060101010101" pitchFamily="49" charset="-122"/>
                </a:rPr>
                <a:t>90%</a:t>
              </a:r>
              <a:endParaRPr lang="zh-CN" altLang="en-US" sz="4361" kern="0" dirty="0">
                <a:solidFill>
                  <a:schemeClr val="accent4"/>
                </a:solidFill>
                <a:latin typeface="幼圆" panose="02010509060101010101" pitchFamily="49" charset="-122"/>
                <a:ea typeface="幼圆" panose="02010509060101010101" pitchFamily="49" charset="-122"/>
                <a:cs typeface="Arial Unicode MS" panose="020B0604020202020204" pitchFamily="34" charset="-122"/>
                <a:sym typeface="幼圆" panose="02010509060101010101" pitchFamily="49" charset="-122"/>
              </a:endParaRPr>
            </a:p>
          </p:txBody>
        </p:sp>
      </p:grpSp>
      <p:sp>
        <p:nvSpPr>
          <p:cNvPr id="25" name="TextBox 174"/>
          <p:cNvSpPr txBox="1"/>
          <p:nvPr/>
        </p:nvSpPr>
        <p:spPr>
          <a:xfrm>
            <a:off x="9185919" y="4481525"/>
            <a:ext cx="2109419" cy="1009501"/>
          </a:xfrm>
          <a:prstGeom prst="rect">
            <a:avLst/>
          </a:prstGeom>
          <a:noFill/>
        </p:spPr>
        <p:txBody>
          <a:bodyPr wrap="square" lIns="121916" tIns="60957" rIns="121916" bIns="60957" rtlCol="0">
            <a:spAutoFit/>
          </a:bodyPr>
          <a:lstStyle/>
          <a:p>
            <a:pPr defTabSz="1218323">
              <a:lnSpc>
                <a:spcPct val="120000"/>
              </a:lnSpc>
              <a:defRPr/>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26" name="TextBox 175"/>
          <p:cNvSpPr txBox="1"/>
          <p:nvPr/>
        </p:nvSpPr>
        <p:spPr>
          <a:xfrm>
            <a:off x="9181436" y="4155337"/>
            <a:ext cx="2274833" cy="369326"/>
          </a:xfrm>
          <a:prstGeom prst="rect">
            <a:avLst/>
          </a:prstGeom>
          <a:noFill/>
        </p:spPr>
        <p:txBody>
          <a:bodyPr wrap="square" lIns="121916" tIns="60957" rIns="121916" bIns="60957" rtlCol="0">
            <a:spAutoFit/>
          </a:bodyPr>
          <a:lstStyle/>
          <a:p>
            <a:pPr fontAlgn="base">
              <a:spcBef>
                <a:spcPct val="0"/>
              </a:spcBef>
              <a:spcAft>
                <a:spcPct val="0"/>
              </a:spcAft>
            </a:pPr>
            <a:r>
              <a:rPr lang="zh-CN" altLang="en-US" sz="16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Tree>
    <p:extLst>
      <p:ext uri="{BB962C8B-B14F-4D97-AF65-F5344CB8AC3E}">
        <p14:creationId xmlns:p14="http://schemas.microsoft.com/office/powerpoint/2010/main" val="391761790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randombar(horizontal)">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Freeform 39"/>
          <p:cNvSpPr>
            <a:spLocks/>
          </p:cNvSpPr>
          <p:nvPr/>
        </p:nvSpPr>
        <p:spPr bwMode="auto">
          <a:xfrm flipH="1">
            <a:off x="3870544" y="1390552"/>
            <a:ext cx="4853588" cy="4529763"/>
          </a:xfrm>
          <a:custGeom>
            <a:avLst/>
            <a:gdLst>
              <a:gd name="T0" fmla="*/ 0 w 443"/>
              <a:gd name="T1" fmla="*/ 160 h 790"/>
              <a:gd name="T2" fmla="*/ 0 w 443"/>
              <a:gd name="T3" fmla="*/ 790 h 790"/>
              <a:gd name="T4" fmla="*/ 443 w 443"/>
              <a:gd name="T5" fmla="*/ 630 h 790"/>
              <a:gd name="T6" fmla="*/ 443 w 443"/>
              <a:gd name="T7" fmla="*/ 0 h 790"/>
              <a:gd name="T8" fmla="*/ 0 w 443"/>
              <a:gd name="T9" fmla="*/ 160 h 790"/>
            </a:gdLst>
            <a:ahLst/>
            <a:cxnLst>
              <a:cxn ang="0">
                <a:pos x="T0" y="T1"/>
              </a:cxn>
              <a:cxn ang="0">
                <a:pos x="T2" y="T3"/>
              </a:cxn>
              <a:cxn ang="0">
                <a:pos x="T4" y="T5"/>
              </a:cxn>
              <a:cxn ang="0">
                <a:pos x="T6" y="T7"/>
              </a:cxn>
              <a:cxn ang="0">
                <a:pos x="T8" y="T9"/>
              </a:cxn>
            </a:cxnLst>
            <a:rect l="0" t="0" r="r" b="b"/>
            <a:pathLst>
              <a:path w="443" h="790">
                <a:moveTo>
                  <a:pt x="0" y="160"/>
                </a:moveTo>
                <a:lnTo>
                  <a:pt x="0" y="790"/>
                </a:lnTo>
                <a:lnTo>
                  <a:pt x="443" y="630"/>
                </a:lnTo>
                <a:lnTo>
                  <a:pt x="443" y="0"/>
                </a:lnTo>
                <a:lnTo>
                  <a:pt x="0" y="160"/>
                </a:lnTo>
                <a:close/>
              </a:path>
            </a:pathLst>
          </a:custGeom>
          <a:blipFill>
            <a:blip r:embed="rId3"/>
            <a:stretch>
              <a:fillRect/>
            </a:stretch>
          </a:blipFill>
          <a:ln>
            <a:noFill/>
          </a:ln>
        </p:spPr>
        <p:txBody>
          <a:bodyPr vert="horz" wrap="square" lIns="96757" tIns="48378" rIns="96757" bIns="48378" numCol="1" anchor="t" anchorCtr="0" compatLnSpc="1">
            <a:prstTxWarp prst="textNoShape">
              <a:avLst/>
            </a:prstTxWarp>
          </a:bodyPr>
          <a:lstStyle/>
          <a:p>
            <a:pPr defTabSz="967527">
              <a:defRPr/>
            </a:pPr>
            <a:endParaRPr lang="id-ID" sz="1905" kern="0" dirty="0">
              <a:solidFill>
                <a:sysClr val="windowText" lastClr="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17" name="TextBox 216"/>
          <p:cNvSpPr txBox="1"/>
          <p:nvPr/>
        </p:nvSpPr>
        <p:spPr>
          <a:xfrm>
            <a:off x="8959059" y="1741348"/>
            <a:ext cx="1266693" cy="461665"/>
          </a:xfrm>
          <a:prstGeom prst="rect">
            <a:avLst/>
          </a:prstGeom>
          <a:noFill/>
        </p:spPr>
        <p:txBody>
          <a:bodyPr wrap="none" rtlCol="0">
            <a:spAutoFit/>
          </a:bodyPr>
          <a:lstStyle/>
          <a:p>
            <a:pPr defTabSz="967527">
              <a:defRPr/>
            </a:pPr>
            <a:r>
              <a:rPr lang="zh-CN" altLang="en-US" sz="2400" kern="0" dirty="0">
                <a:solidFill>
                  <a:schemeClr val="accent1"/>
                </a:solidFill>
                <a:latin typeface="幼圆" panose="02010509060101010101" pitchFamily="49" charset="-122"/>
                <a:ea typeface="幼圆" panose="02010509060101010101" pitchFamily="49" charset="-122"/>
                <a:cs typeface="+mn-ea"/>
                <a:sym typeface="幼圆" panose="02010509060101010101" pitchFamily="49" charset="-122"/>
              </a:rPr>
              <a:t>标题</a:t>
            </a:r>
            <a:r>
              <a:rPr lang="id-ID" sz="2400" b="1" kern="0" dirty="0">
                <a:solidFill>
                  <a:schemeClr val="accent1"/>
                </a:solidFill>
                <a:latin typeface="幼圆" panose="02010509060101010101" pitchFamily="49" charset="-122"/>
                <a:ea typeface="幼圆" panose="02010509060101010101" pitchFamily="49" charset="-122"/>
                <a:cs typeface="+mn-ea"/>
                <a:sym typeface="幼圆" panose="02010509060101010101" pitchFamily="49" charset="-122"/>
              </a:rPr>
              <a:t> 01</a:t>
            </a:r>
          </a:p>
        </p:txBody>
      </p:sp>
      <p:sp>
        <p:nvSpPr>
          <p:cNvPr id="218" name="TextBox 217"/>
          <p:cNvSpPr txBox="1"/>
          <p:nvPr/>
        </p:nvSpPr>
        <p:spPr>
          <a:xfrm>
            <a:off x="8938604" y="2248897"/>
            <a:ext cx="2382554" cy="923330"/>
          </a:xfrm>
          <a:prstGeom prst="rect">
            <a:avLst/>
          </a:prstGeom>
          <a:noFill/>
        </p:spPr>
        <p:txBody>
          <a:bodyPr wrap="square" rtlCol="0">
            <a:spAutoFit/>
          </a:bodyPr>
          <a:lstStyle/>
          <a:p>
            <a:pPr defTabSz="967527">
              <a:defRPr/>
            </a:pPr>
            <a:r>
              <a:rPr lang="zh-CN" altLang="en-US"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b="1" kern="0" dirty="0">
              <a:solidFill>
                <a:sysClr val="window" lastClr="FFFFFF">
                  <a:lumMod val="65000"/>
                </a:sys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19" name="TextBox 218"/>
          <p:cNvSpPr txBox="1"/>
          <p:nvPr/>
        </p:nvSpPr>
        <p:spPr>
          <a:xfrm>
            <a:off x="8962401" y="3921103"/>
            <a:ext cx="1266693" cy="461665"/>
          </a:xfrm>
          <a:prstGeom prst="rect">
            <a:avLst/>
          </a:prstGeom>
          <a:noFill/>
        </p:spPr>
        <p:txBody>
          <a:bodyPr wrap="none" rtlCol="0">
            <a:spAutoFit/>
          </a:bodyPr>
          <a:lstStyle/>
          <a:p>
            <a:pPr defTabSz="967527">
              <a:defRPr/>
            </a:pPr>
            <a:r>
              <a:rPr lang="zh-CN" altLang="en-US" sz="2400" kern="0" dirty="0">
                <a:solidFill>
                  <a:schemeClr val="accent2"/>
                </a:solidFill>
                <a:latin typeface="幼圆" panose="02010509060101010101" pitchFamily="49" charset="-122"/>
                <a:ea typeface="幼圆" panose="02010509060101010101" pitchFamily="49" charset="-122"/>
                <a:cs typeface="+mn-ea"/>
                <a:sym typeface="幼圆" panose="02010509060101010101" pitchFamily="49" charset="-122"/>
              </a:rPr>
              <a:t>标题</a:t>
            </a:r>
            <a:r>
              <a:rPr lang="id-ID" sz="2400" b="1" kern="0" dirty="0">
                <a:solidFill>
                  <a:schemeClr val="accent2"/>
                </a:solidFill>
                <a:latin typeface="幼圆" panose="02010509060101010101" pitchFamily="49" charset="-122"/>
                <a:ea typeface="幼圆" panose="02010509060101010101" pitchFamily="49" charset="-122"/>
                <a:cs typeface="+mn-ea"/>
                <a:sym typeface="幼圆" panose="02010509060101010101" pitchFamily="49" charset="-122"/>
              </a:rPr>
              <a:t> 02</a:t>
            </a:r>
          </a:p>
        </p:txBody>
      </p:sp>
      <p:sp>
        <p:nvSpPr>
          <p:cNvPr id="220" name="TextBox 219"/>
          <p:cNvSpPr txBox="1"/>
          <p:nvPr/>
        </p:nvSpPr>
        <p:spPr>
          <a:xfrm>
            <a:off x="8962401" y="4449641"/>
            <a:ext cx="2382553" cy="923330"/>
          </a:xfrm>
          <a:prstGeom prst="rect">
            <a:avLst/>
          </a:prstGeom>
          <a:noFill/>
        </p:spPr>
        <p:txBody>
          <a:bodyPr wrap="square" rtlCol="0">
            <a:spAutoFit/>
          </a:bodyPr>
          <a:lstStyle/>
          <a:p>
            <a:pPr defTabSz="967527">
              <a:defRPr/>
            </a:pPr>
            <a:r>
              <a:rPr lang="zh-CN" altLang="en-US"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b="1" kern="0" dirty="0">
              <a:solidFill>
                <a:sysClr val="window" lastClr="FFFFFF">
                  <a:lumMod val="65000"/>
                </a:sys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26" name="Rectangle 76"/>
          <p:cNvSpPr/>
          <p:nvPr/>
        </p:nvSpPr>
        <p:spPr>
          <a:xfrm>
            <a:off x="904127" y="2828998"/>
            <a:ext cx="3891384" cy="2308324"/>
          </a:xfrm>
          <a:prstGeom prst="rect">
            <a:avLst/>
          </a:prstGeom>
        </p:spPr>
        <p:txBody>
          <a:bodyPr wrap="square">
            <a:spAutoFit/>
          </a:bodyPr>
          <a:lstStyle/>
          <a:p>
            <a:pPr defTabSz="967527">
              <a:defRPr/>
            </a:pPr>
            <a:r>
              <a:rPr lang="zh-CN" altLang="en-US"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请在此处添加要输入的内容请在此处添加要输入的内容请在此处添加要输入的内容请在此处添加要输入的内容请在此处添加要输入的内容请在此处添加要输入的内容</a:t>
            </a:r>
            <a:r>
              <a:rPr lang="zh-CN" altLang="en-US" kern="0" dirty="0" smtClean="0">
                <a:solidFill>
                  <a:sysClr val="window" lastClr="FFFFFF">
                    <a:lumMod val="65000"/>
                  </a:sysClr>
                </a:solidFill>
                <a:latin typeface="幼圆" panose="02010509060101010101" pitchFamily="49" charset="-122"/>
                <a:ea typeface="幼圆" panose="02010509060101010101" pitchFamily="49" charset="-122"/>
                <a:cs typeface="+mn-ea"/>
                <a:sym typeface="幼圆" panose="02010509060101010101" pitchFamily="49" charset="-122"/>
              </a:rPr>
              <a:t>。</a:t>
            </a:r>
            <a:endParaRPr lang="zh-CN" altLang="en-US" kern="0" dirty="0">
              <a:solidFill>
                <a:sysClr val="window" lastClr="FFFFFF">
                  <a:lumMod val="65000"/>
                </a:sys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84" name="TextBox 83"/>
          <p:cNvSpPr txBox="1"/>
          <p:nvPr/>
        </p:nvSpPr>
        <p:spPr>
          <a:xfrm>
            <a:off x="580127" y="2051672"/>
            <a:ext cx="1884668" cy="483081"/>
          </a:xfrm>
          <a:prstGeom prst="rect">
            <a:avLst/>
          </a:prstGeom>
          <a:noFill/>
        </p:spPr>
        <p:txBody>
          <a:bodyPr wrap="square" rtlCol="0">
            <a:spAutoFit/>
          </a:bodyPr>
          <a:lstStyle/>
          <a:p>
            <a:pPr algn="ctr" defTabSz="967527">
              <a:defRPr/>
            </a:pPr>
            <a:r>
              <a:rPr lang="zh-CN" altLang="en-US" sz="2539" kern="0" dirty="0">
                <a:solidFill>
                  <a:srgbClr val="E7E6E6">
                    <a:lumMod val="50000"/>
                  </a:srgbClr>
                </a:solidFill>
                <a:latin typeface="幼圆" panose="02010509060101010101" pitchFamily="49" charset="-122"/>
                <a:ea typeface="幼圆" panose="02010509060101010101" pitchFamily="49" charset="-122"/>
                <a:cs typeface="+mn-ea"/>
                <a:sym typeface="幼圆" panose="02010509060101010101" pitchFamily="49" charset="-122"/>
              </a:rPr>
              <a:t>小标题</a:t>
            </a:r>
            <a:endParaRPr lang="id-ID" sz="2539" kern="0" dirty="0">
              <a:solidFill>
                <a:srgbClr val="E7E6E6">
                  <a:lumMod val="50000"/>
                </a:srgbClr>
              </a:solidFill>
              <a:latin typeface="幼圆" panose="02010509060101010101" pitchFamily="49" charset="-122"/>
              <a:ea typeface="幼圆" panose="02010509060101010101" pitchFamily="49" charset="-122"/>
              <a:cs typeface="+mn-ea"/>
              <a:sym typeface="幼圆" panose="02010509060101010101" pitchFamily="49" charset="-122"/>
            </a:endParaRPr>
          </a:p>
        </p:txBody>
      </p:sp>
    </p:spTree>
    <p:extLst>
      <p:ext uri="{BB962C8B-B14F-4D97-AF65-F5344CB8AC3E}">
        <p14:creationId xmlns:p14="http://schemas.microsoft.com/office/powerpoint/2010/main" val="259461721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anim calcmode="lin" valueType="num">
                                      <p:cBhvr>
                                        <p:cTn id="8" dur="500" fill="hold"/>
                                        <p:tgtEl>
                                          <p:spTgt spid="84"/>
                                        </p:tgtEl>
                                        <p:attrNameLst>
                                          <p:attrName>ppt_x</p:attrName>
                                        </p:attrNameLst>
                                      </p:cBhvr>
                                      <p:tavLst>
                                        <p:tav tm="0">
                                          <p:val>
                                            <p:strVal val="#ppt_x"/>
                                          </p:val>
                                        </p:tav>
                                        <p:tav tm="100000">
                                          <p:val>
                                            <p:strVal val="#ppt_x"/>
                                          </p:val>
                                        </p:tav>
                                      </p:tavLst>
                                    </p:anim>
                                    <p:anim calcmode="lin" valueType="num">
                                      <p:cBhvr>
                                        <p:cTn id="9"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2439513" y="2070459"/>
            <a:ext cx="2502624" cy="2517596"/>
            <a:chOff x="2077903" y="1666875"/>
            <a:chExt cx="2862421" cy="2879546"/>
          </a:xfrm>
        </p:grpSpPr>
        <p:grpSp>
          <p:nvGrpSpPr>
            <p:cNvPr id="5" name="iṣľïḓe"/>
            <p:cNvGrpSpPr/>
            <p:nvPr/>
          </p:nvGrpSpPr>
          <p:grpSpPr>
            <a:xfrm>
              <a:off x="2323479" y="1926172"/>
              <a:ext cx="2395286" cy="2393983"/>
              <a:chOff x="1833521" y="2498961"/>
              <a:chExt cx="2848032" cy="2846478"/>
            </a:xfrm>
          </p:grpSpPr>
          <p:sp>
            <p:nvSpPr>
              <p:cNvPr id="60" name="ïŝľïḑê"/>
              <p:cNvSpPr>
                <a:spLocks/>
              </p:cNvSpPr>
              <p:nvPr/>
            </p:nvSpPr>
            <p:spPr bwMode="auto">
              <a:xfrm>
                <a:off x="3755477" y="3110139"/>
                <a:ext cx="846963" cy="598769"/>
              </a:xfrm>
              <a:custGeom>
                <a:avLst/>
                <a:gdLst>
                  <a:gd name="T0" fmla="*/ 73 w 1093"/>
                  <a:gd name="T1" fmla="*/ 771 h 771"/>
                  <a:gd name="T2" fmla="*/ 1093 w 1093"/>
                  <a:gd name="T3" fmla="*/ 441 h 771"/>
                  <a:gd name="T4" fmla="*/ 1093 w 1093"/>
                  <a:gd name="T5" fmla="*/ 441 h 771"/>
                  <a:gd name="T6" fmla="*/ 1071 w 1093"/>
                  <a:gd name="T7" fmla="*/ 381 h 771"/>
                  <a:gd name="T8" fmla="*/ 1047 w 1093"/>
                  <a:gd name="T9" fmla="*/ 324 h 771"/>
                  <a:gd name="T10" fmla="*/ 1022 w 1093"/>
                  <a:gd name="T11" fmla="*/ 267 h 771"/>
                  <a:gd name="T12" fmla="*/ 995 w 1093"/>
                  <a:gd name="T13" fmla="*/ 211 h 771"/>
                  <a:gd name="T14" fmla="*/ 965 w 1093"/>
                  <a:gd name="T15" fmla="*/ 157 h 771"/>
                  <a:gd name="T16" fmla="*/ 934 w 1093"/>
                  <a:gd name="T17" fmla="*/ 103 h 771"/>
                  <a:gd name="T18" fmla="*/ 902 w 1093"/>
                  <a:gd name="T19" fmla="*/ 51 h 771"/>
                  <a:gd name="T20" fmla="*/ 868 w 1093"/>
                  <a:gd name="T21" fmla="*/ 0 h 771"/>
                  <a:gd name="T22" fmla="*/ 0 w 1093"/>
                  <a:gd name="T23" fmla="*/ 630 h 771"/>
                  <a:gd name="T24" fmla="*/ 0 w 1093"/>
                  <a:gd name="T25" fmla="*/ 630 h 771"/>
                  <a:gd name="T26" fmla="*/ 20 w 1093"/>
                  <a:gd name="T27" fmla="*/ 664 h 771"/>
                  <a:gd name="T28" fmla="*/ 39 w 1093"/>
                  <a:gd name="T29" fmla="*/ 699 h 771"/>
                  <a:gd name="T30" fmla="*/ 57 w 1093"/>
                  <a:gd name="T31" fmla="*/ 735 h 771"/>
                  <a:gd name="T32" fmla="*/ 73 w 1093"/>
                  <a:gd name="T33" fmla="*/ 771 h 771"/>
                  <a:gd name="T34" fmla="*/ 73 w 1093"/>
                  <a:gd name="T35" fmla="*/ 77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73" y="771"/>
                    </a:moveTo>
                    <a:lnTo>
                      <a:pt x="1093" y="441"/>
                    </a:lnTo>
                    <a:lnTo>
                      <a:pt x="1093" y="441"/>
                    </a:lnTo>
                    <a:lnTo>
                      <a:pt x="1071" y="381"/>
                    </a:lnTo>
                    <a:lnTo>
                      <a:pt x="1047" y="324"/>
                    </a:lnTo>
                    <a:lnTo>
                      <a:pt x="1022" y="267"/>
                    </a:lnTo>
                    <a:lnTo>
                      <a:pt x="995" y="211"/>
                    </a:lnTo>
                    <a:lnTo>
                      <a:pt x="965" y="157"/>
                    </a:lnTo>
                    <a:lnTo>
                      <a:pt x="934" y="103"/>
                    </a:lnTo>
                    <a:lnTo>
                      <a:pt x="902" y="51"/>
                    </a:lnTo>
                    <a:lnTo>
                      <a:pt x="868" y="0"/>
                    </a:lnTo>
                    <a:lnTo>
                      <a:pt x="0" y="630"/>
                    </a:lnTo>
                    <a:lnTo>
                      <a:pt x="0" y="630"/>
                    </a:lnTo>
                    <a:lnTo>
                      <a:pt x="20" y="664"/>
                    </a:lnTo>
                    <a:lnTo>
                      <a:pt x="39" y="699"/>
                    </a:lnTo>
                    <a:lnTo>
                      <a:pt x="57" y="735"/>
                    </a:lnTo>
                    <a:lnTo>
                      <a:pt x="73" y="771"/>
                    </a:lnTo>
                    <a:lnTo>
                      <a:pt x="73" y="77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1" name="íślíḓe"/>
              <p:cNvSpPr>
                <a:spLocks/>
              </p:cNvSpPr>
              <p:nvPr/>
            </p:nvSpPr>
            <p:spPr bwMode="auto">
              <a:xfrm>
                <a:off x="3288561" y="2498961"/>
                <a:ext cx="380048" cy="850066"/>
              </a:xfrm>
              <a:custGeom>
                <a:avLst/>
                <a:gdLst>
                  <a:gd name="T0" fmla="*/ 158 w 490"/>
                  <a:gd name="T1" fmla="*/ 1097 h 1097"/>
                  <a:gd name="T2" fmla="*/ 490 w 490"/>
                  <a:gd name="T3" fmla="*/ 77 h 1097"/>
                  <a:gd name="T4" fmla="*/ 490 w 490"/>
                  <a:gd name="T5" fmla="*/ 77 h 1097"/>
                  <a:gd name="T6" fmla="*/ 430 w 490"/>
                  <a:gd name="T7" fmla="*/ 60 h 1097"/>
                  <a:gd name="T8" fmla="*/ 371 w 490"/>
                  <a:gd name="T9" fmla="*/ 46 h 1097"/>
                  <a:gd name="T10" fmla="*/ 311 w 490"/>
                  <a:gd name="T11" fmla="*/ 32 h 1097"/>
                  <a:gd name="T12" fmla="*/ 250 w 490"/>
                  <a:gd name="T13" fmla="*/ 22 h 1097"/>
                  <a:gd name="T14" fmla="*/ 188 w 490"/>
                  <a:gd name="T15" fmla="*/ 13 h 1097"/>
                  <a:gd name="T16" fmla="*/ 127 w 490"/>
                  <a:gd name="T17" fmla="*/ 7 h 1097"/>
                  <a:gd name="T18" fmla="*/ 63 w 490"/>
                  <a:gd name="T19" fmla="*/ 3 h 1097"/>
                  <a:gd name="T20" fmla="*/ 0 w 490"/>
                  <a:gd name="T21" fmla="*/ 0 h 1097"/>
                  <a:gd name="T22" fmla="*/ 0 w 490"/>
                  <a:gd name="T23" fmla="*/ 1072 h 1097"/>
                  <a:gd name="T24" fmla="*/ 0 w 490"/>
                  <a:gd name="T25" fmla="*/ 1072 h 1097"/>
                  <a:gd name="T26" fmla="*/ 41 w 490"/>
                  <a:gd name="T27" fmla="*/ 1075 h 1097"/>
                  <a:gd name="T28" fmla="*/ 80 w 490"/>
                  <a:gd name="T29" fmla="*/ 1080 h 1097"/>
                  <a:gd name="T30" fmla="*/ 119 w 490"/>
                  <a:gd name="T31" fmla="*/ 1087 h 1097"/>
                  <a:gd name="T32" fmla="*/ 158 w 490"/>
                  <a:gd name="T33" fmla="*/ 1097 h 1097"/>
                  <a:gd name="T34" fmla="*/ 158 w 490"/>
                  <a:gd name="T35" fmla="*/ 109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158" y="1097"/>
                    </a:moveTo>
                    <a:lnTo>
                      <a:pt x="490" y="77"/>
                    </a:lnTo>
                    <a:lnTo>
                      <a:pt x="490" y="77"/>
                    </a:lnTo>
                    <a:lnTo>
                      <a:pt x="430" y="60"/>
                    </a:lnTo>
                    <a:lnTo>
                      <a:pt x="371" y="46"/>
                    </a:lnTo>
                    <a:lnTo>
                      <a:pt x="311" y="32"/>
                    </a:lnTo>
                    <a:lnTo>
                      <a:pt x="250" y="22"/>
                    </a:lnTo>
                    <a:lnTo>
                      <a:pt x="188" y="13"/>
                    </a:lnTo>
                    <a:lnTo>
                      <a:pt x="127" y="7"/>
                    </a:lnTo>
                    <a:lnTo>
                      <a:pt x="63" y="3"/>
                    </a:lnTo>
                    <a:lnTo>
                      <a:pt x="0" y="0"/>
                    </a:lnTo>
                    <a:lnTo>
                      <a:pt x="0" y="1072"/>
                    </a:lnTo>
                    <a:lnTo>
                      <a:pt x="0" y="1072"/>
                    </a:lnTo>
                    <a:lnTo>
                      <a:pt x="41" y="1075"/>
                    </a:lnTo>
                    <a:lnTo>
                      <a:pt x="80" y="1080"/>
                    </a:lnTo>
                    <a:lnTo>
                      <a:pt x="119" y="1087"/>
                    </a:lnTo>
                    <a:lnTo>
                      <a:pt x="158" y="1097"/>
                    </a:lnTo>
                    <a:lnTo>
                      <a:pt x="158" y="10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2" name="ï$ḷíďê"/>
              <p:cNvSpPr>
                <a:spLocks/>
              </p:cNvSpPr>
              <p:nvPr/>
            </p:nvSpPr>
            <p:spPr bwMode="auto">
              <a:xfrm>
                <a:off x="3631380" y="2789038"/>
                <a:ext cx="760095" cy="760095"/>
              </a:xfrm>
              <a:custGeom>
                <a:avLst/>
                <a:gdLst>
                  <a:gd name="T0" fmla="*/ 113 w 980"/>
                  <a:gd name="T1" fmla="*/ 981 h 981"/>
                  <a:gd name="T2" fmla="*/ 980 w 980"/>
                  <a:gd name="T3" fmla="*/ 349 h 981"/>
                  <a:gd name="T4" fmla="*/ 980 w 980"/>
                  <a:gd name="T5" fmla="*/ 349 h 981"/>
                  <a:gd name="T6" fmla="*/ 942 w 980"/>
                  <a:gd name="T7" fmla="*/ 301 h 981"/>
                  <a:gd name="T8" fmla="*/ 902 w 980"/>
                  <a:gd name="T9" fmla="*/ 254 h 981"/>
                  <a:gd name="T10" fmla="*/ 860 w 980"/>
                  <a:gd name="T11" fmla="*/ 208 h 981"/>
                  <a:gd name="T12" fmla="*/ 817 w 980"/>
                  <a:gd name="T13" fmla="*/ 162 h 981"/>
                  <a:gd name="T14" fmla="*/ 773 w 980"/>
                  <a:gd name="T15" fmla="*/ 119 h 981"/>
                  <a:gd name="T16" fmla="*/ 727 w 980"/>
                  <a:gd name="T17" fmla="*/ 78 h 981"/>
                  <a:gd name="T18" fmla="*/ 679 w 980"/>
                  <a:gd name="T19" fmla="*/ 39 h 981"/>
                  <a:gd name="T20" fmla="*/ 631 w 980"/>
                  <a:gd name="T21" fmla="*/ 0 h 981"/>
                  <a:gd name="T22" fmla="*/ 0 w 980"/>
                  <a:gd name="T23" fmla="*/ 868 h 981"/>
                  <a:gd name="T24" fmla="*/ 0 w 980"/>
                  <a:gd name="T25" fmla="*/ 868 h 981"/>
                  <a:gd name="T26" fmla="*/ 30 w 980"/>
                  <a:gd name="T27" fmla="*/ 893 h 981"/>
                  <a:gd name="T28" fmla="*/ 59 w 980"/>
                  <a:gd name="T29" fmla="*/ 921 h 981"/>
                  <a:gd name="T30" fmla="*/ 86 w 980"/>
                  <a:gd name="T31" fmla="*/ 950 h 981"/>
                  <a:gd name="T32" fmla="*/ 113 w 980"/>
                  <a:gd name="T33" fmla="*/ 981 h 981"/>
                  <a:gd name="T34" fmla="*/ 113 w 980"/>
                  <a:gd name="T35" fmla="*/ 981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113" y="981"/>
                    </a:moveTo>
                    <a:lnTo>
                      <a:pt x="980" y="349"/>
                    </a:lnTo>
                    <a:lnTo>
                      <a:pt x="980" y="349"/>
                    </a:lnTo>
                    <a:lnTo>
                      <a:pt x="942" y="301"/>
                    </a:lnTo>
                    <a:lnTo>
                      <a:pt x="902" y="254"/>
                    </a:lnTo>
                    <a:lnTo>
                      <a:pt x="860" y="208"/>
                    </a:lnTo>
                    <a:lnTo>
                      <a:pt x="817" y="162"/>
                    </a:lnTo>
                    <a:lnTo>
                      <a:pt x="773" y="119"/>
                    </a:lnTo>
                    <a:lnTo>
                      <a:pt x="727" y="78"/>
                    </a:lnTo>
                    <a:lnTo>
                      <a:pt x="679" y="39"/>
                    </a:lnTo>
                    <a:lnTo>
                      <a:pt x="631" y="0"/>
                    </a:lnTo>
                    <a:lnTo>
                      <a:pt x="0" y="868"/>
                    </a:lnTo>
                    <a:lnTo>
                      <a:pt x="0" y="868"/>
                    </a:lnTo>
                    <a:lnTo>
                      <a:pt x="30" y="893"/>
                    </a:lnTo>
                    <a:lnTo>
                      <a:pt x="59" y="921"/>
                    </a:lnTo>
                    <a:lnTo>
                      <a:pt x="86" y="950"/>
                    </a:lnTo>
                    <a:lnTo>
                      <a:pt x="113" y="981"/>
                    </a:lnTo>
                    <a:lnTo>
                      <a:pt x="113" y="98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3" name="ïşlïḋé"/>
              <p:cNvSpPr>
                <a:spLocks/>
              </p:cNvSpPr>
              <p:nvPr/>
            </p:nvSpPr>
            <p:spPr bwMode="auto">
              <a:xfrm>
                <a:off x="3829935" y="3511904"/>
                <a:ext cx="851618" cy="378496"/>
              </a:xfrm>
              <a:custGeom>
                <a:avLst/>
                <a:gdLst>
                  <a:gd name="T0" fmla="*/ 25 w 1098"/>
                  <a:gd name="T1" fmla="*/ 488 h 488"/>
                  <a:gd name="T2" fmla="*/ 1098 w 1098"/>
                  <a:gd name="T3" fmla="*/ 488 h 488"/>
                  <a:gd name="T4" fmla="*/ 1098 w 1098"/>
                  <a:gd name="T5" fmla="*/ 488 h 488"/>
                  <a:gd name="T6" fmla="*/ 1095 w 1098"/>
                  <a:gd name="T7" fmla="*/ 425 h 488"/>
                  <a:gd name="T8" fmla="*/ 1090 w 1098"/>
                  <a:gd name="T9" fmla="*/ 363 h 488"/>
                  <a:gd name="T10" fmla="*/ 1085 w 1098"/>
                  <a:gd name="T11" fmla="*/ 300 h 488"/>
                  <a:gd name="T12" fmla="*/ 1075 w 1098"/>
                  <a:gd name="T13" fmla="*/ 239 h 488"/>
                  <a:gd name="T14" fmla="*/ 1064 w 1098"/>
                  <a:gd name="T15" fmla="*/ 178 h 488"/>
                  <a:gd name="T16" fmla="*/ 1052 w 1098"/>
                  <a:gd name="T17" fmla="*/ 118 h 488"/>
                  <a:gd name="T18" fmla="*/ 1038 w 1098"/>
                  <a:gd name="T19" fmla="*/ 58 h 488"/>
                  <a:gd name="T20" fmla="*/ 1020 w 1098"/>
                  <a:gd name="T21" fmla="*/ 0 h 488"/>
                  <a:gd name="T22" fmla="*/ 0 w 1098"/>
                  <a:gd name="T23" fmla="*/ 331 h 488"/>
                  <a:gd name="T24" fmla="*/ 0 w 1098"/>
                  <a:gd name="T25" fmla="*/ 331 h 488"/>
                  <a:gd name="T26" fmla="*/ 9 w 1098"/>
                  <a:gd name="T27" fmla="*/ 370 h 488"/>
                  <a:gd name="T28" fmla="*/ 16 w 1098"/>
                  <a:gd name="T29" fmla="*/ 409 h 488"/>
                  <a:gd name="T30" fmla="*/ 21 w 1098"/>
                  <a:gd name="T31" fmla="*/ 448 h 488"/>
                  <a:gd name="T32" fmla="*/ 25 w 1098"/>
                  <a:gd name="T33" fmla="*/ 488 h 488"/>
                  <a:gd name="T34" fmla="*/ 25 w 1098"/>
                  <a:gd name="T35"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25" y="488"/>
                    </a:moveTo>
                    <a:lnTo>
                      <a:pt x="1098" y="488"/>
                    </a:lnTo>
                    <a:lnTo>
                      <a:pt x="1098" y="488"/>
                    </a:lnTo>
                    <a:lnTo>
                      <a:pt x="1095" y="425"/>
                    </a:lnTo>
                    <a:lnTo>
                      <a:pt x="1090" y="363"/>
                    </a:lnTo>
                    <a:lnTo>
                      <a:pt x="1085" y="300"/>
                    </a:lnTo>
                    <a:lnTo>
                      <a:pt x="1075" y="239"/>
                    </a:lnTo>
                    <a:lnTo>
                      <a:pt x="1064" y="178"/>
                    </a:lnTo>
                    <a:lnTo>
                      <a:pt x="1052" y="118"/>
                    </a:lnTo>
                    <a:lnTo>
                      <a:pt x="1038" y="58"/>
                    </a:lnTo>
                    <a:lnTo>
                      <a:pt x="1020" y="0"/>
                    </a:lnTo>
                    <a:lnTo>
                      <a:pt x="0" y="331"/>
                    </a:lnTo>
                    <a:lnTo>
                      <a:pt x="0" y="331"/>
                    </a:lnTo>
                    <a:lnTo>
                      <a:pt x="9" y="370"/>
                    </a:lnTo>
                    <a:lnTo>
                      <a:pt x="16" y="409"/>
                    </a:lnTo>
                    <a:lnTo>
                      <a:pt x="21" y="448"/>
                    </a:lnTo>
                    <a:lnTo>
                      <a:pt x="25" y="488"/>
                    </a:lnTo>
                    <a:lnTo>
                      <a:pt x="25" y="4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4" name="iṡḷiďê"/>
              <p:cNvSpPr>
                <a:spLocks/>
              </p:cNvSpPr>
              <p:nvPr/>
            </p:nvSpPr>
            <p:spPr bwMode="auto">
              <a:xfrm>
                <a:off x="2846465" y="4495373"/>
                <a:ext cx="380048" cy="850066"/>
              </a:xfrm>
              <a:custGeom>
                <a:avLst/>
                <a:gdLst>
                  <a:gd name="T0" fmla="*/ 332 w 490"/>
                  <a:gd name="T1" fmla="*/ 0 h 1097"/>
                  <a:gd name="T2" fmla="*/ 0 w 490"/>
                  <a:gd name="T3" fmla="*/ 1020 h 1097"/>
                  <a:gd name="T4" fmla="*/ 0 w 490"/>
                  <a:gd name="T5" fmla="*/ 1020 h 1097"/>
                  <a:gd name="T6" fmla="*/ 60 w 490"/>
                  <a:gd name="T7" fmla="*/ 1037 h 1097"/>
                  <a:gd name="T8" fmla="*/ 119 w 490"/>
                  <a:gd name="T9" fmla="*/ 1051 h 1097"/>
                  <a:gd name="T10" fmla="*/ 179 w 490"/>
                  <a:gd name="T11" fmla="*/ 1063 h 1097"/>
                  <a:gd name="T12" fmla="*/ 240 w 490"/>
                  <a:gd name="T13" fmla="*/ 1074 h 1097"/>
                  <a:gd name="T14" fmla="*/ 302 w 490"/>
                  <a:gd name="T15" fmla="*/ 1084 h 1097"/>
                  <a:gd name="T16" fmla="*/ 363 w 490"/>
                  <a:gd name="T17" fmla="*/ 1090 h 1097"/>
                  <a:gd name="T18" fmla="*/ 427 w 490"/>
                  <a:gd name="T19" fmla="*/ 1094 h 1097"/>
                  <a:gd name="T20" fmla="*/ 490 w 490"/>
                  <a:gd name="T21" fmla="*/ 1097 h 1097"/>
                  <a:gd name="T22" fmla="*/ 490 w 490"/>
                  <a:gd name="T23" fmla="*/ 25 h 1097"/>
                  <a:gd name="T24" fmla="*/ 490 w 490"/>
                  <a:gd name="T25" fmla="*/ 25 h 1097"/>
                  <a:gd name="T26" fmla="*/ 449 w 490"/>
                  <a:gd name="T27" fmla="*/ 22 h 1097"/>
                  <a:gd name="T28" fmla="*/ 410 w 490"/>
                  <a:gd name="T29" fmla="*/ 17 h 1097"/>
                  <a:gd name="T30" fmla="*/ 371 w 490"/>
                  <a:gd name="T31" fmla="*/ 8 h 1097"/>
                  <a:gd name="T32" fmla="*/ 332 w 490"/>
                  <a:gd name="T33" fmla="*/ 0 h 1097"/>
                  <a:gd name="T34" fmla="*/ 332 w 490"/>
                  <a:gd name="T35" fmla="*/ 0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332" y="0"/>
                    </a:moveTo>
                    <a:lnTo>
                      <a:pt x="0" y="1020"/>
                    </a:lnTo>
                    <a:lnTo>
                      <a:pt x="0" y="1020"/>
                    </a:lnTo>
                    <a:lnTo>
                      <a:pt x="60" y="1037"/>
                    </a:lnTo>
                    <a:lnTo>
                      <a:pt x="119" y="1051"/>
                    </a:lnTo>
                    <a:lnTo>
                      <a:pt x="179" y="1063"/>
                    </a:lnTo>
                    <a:lnTo>
                      <a:pt x="240" y="1074"/>
                    </a:lnTo>
                    <a:lnTo>
                      <a:pt x="302" y="1084"/>
                    </a:lnTo>
                    <a:lnTo>
                      <a:pt x="363" y="1090"/>
                    </a:lnTo>
                    <a:lnTo>
                      <a:pt x="427" y="1094"/>
                    </a:lnTo>
                    <a:lnTo>
                      <a:pt x="490" y="1097"/>
                    </a:lnTo>
                    <a:lnTo>
                      <a:pt x="490" y="25"/>
                    </a:lnTo>
                    <a:lnTo>
                      <a:pt x="490" y="25"/>
                    </a:lnTo>
                    <a:lnTo>
                      <a:pt x="449" y="22"/>
                    </a:lnTo>
                    <a:lnTo>
                      <a:pt x="410" y="17"/>
                    </a:lnTo>
                    <a:lnTo>
                      <a:pt x="371" y="8"/>
                    </a:lnTo>
                    <a:lnTo>
                      <a:pt x="332" y="0"/>
                    </a:lnTo>
                    <a:lnTo>
                      <a:pt x="332" y="0"/>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5" name="ïslïďê"/>
              <p:cNvSpPr>
                <a:spLocks/>
              </p:cNvSpPr>
              <p:nvPr/>
            </p:nvSpPr>
            <p:spPr bwMode="auto">
              <a:xfrm>
                <a:off x="3470053" y="2576522"/>
                <a:ext cx="600321" cy="848514"/>
              </a:xfrm>
              <a:custGeom>
                <a:avLst/>
                <a:gdLst>
                  <a:gd name="T0" fmla="*/ 141 w 773"/>
                  <a:gd name="T1" fmla="*/ 1094 h 1094"/>
                  <a:gd name="T2" fmla="*/ 773 w 773"/>
                  <a:gd name="T3" fmla="*/ 226 h 1094"/>
                  <a:gd name="T4" fmla="*/ 773 w 773"/>
                  <a:gd name="T5" fmla="*/ 226 h 1094"/>
                  <a:gd name="T6" fmla="*/ 721 w 773"/>
                  <a:gd name="T7" fmla="*/ 191 h 1094"/>
                  <a:gd name="T8" fmla="*/ 668 w 773"/>
                  <a:gd name="T9" fmla="*/ 158 h 1094"/>
                  <a:gd name="T10" fmla="*/ 616 w 773"/>
                  <a:gd name="T11" fmla="*/ 127 h 1094"/>
                  <a:gd name="T12" fmla="*/ 561 w 773"/>
                  <a:gd name="T13" fmla="*/ 98 h 1094"/>
                  <a:gd name="T14" fmla="*/ 506 w 773"/>
                  <a:gd name="T15" fmla="*/ 71 h 1094"/>
                  <a:gd name="T16" fmla="*/ 448 w 773"/>
                  <a:gd name="T17" fmla="*/ 45 h 1094"/>
                  <a:gd name="T18" fmla="*/ 390 w 773"/>
                  <a:gd name="T19" fmla="*/ 23 h 1094"/>
                  <a:gd name="T20" fmla="*/ 332 w 773"/>
                  <a:gd name="T21" fmla="*/ 0 h 1094"/>
                  <a:gd name="T22" fmla="*/ 0 w 773"/>
                  <a:gd name="T23" fmla="*/ 1021 h 1094"/>
                  <a:gd name="T24" fmla="*/ 0 w 773"/>
                  <a:gd name="T25" fmla="*/ 1021 h 1094"/>
                  <a:gd name="T26" fmla="*/ 36 w 773"/>
                  <a:gd name="T27" fmla="*/ 1036 h 1094"/>
                  <a:gd name="T28" fmla="*/ 73 w 773"/>
                  <a:gd name="T29" fmla="*/ 1053 h 1094"/>
                  <a:gd name="T30" fmla="*/ 108 w 773"/>
                  <a:gd name="T31" fmla="*/ 1072 h 1094"/>
                  <a:gd name="T32" fmla="*/ 141 w 773"/>
                  <a:gd name="T33" fmla="*/ 1094 h 1094"/>
                  <a:gd name="T34" fmla="*/ 141 w 773"/>
                  <a:gd name="T35" fmla="*/ 109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141" y="1094"/>
                    </a:moveTo>
                    <a:lnTo>
                      <a:pt x="773" y="226"/>
                    </a:lnTo>
                    <a:lnTo>
                      <a:pt x="773" y="226"/>
                    </a:lnTo>
                    <a:lnTo>
                      <a:pt x="721" y="191"/>
                    </a:lnTo>
                    <a:lnTo>
                      <a:pt x="668" y="158"/>
                    </a:lnTo>
                    <a:lnTo>
                      <a:pt x="616" y="127"/>
                    </a:lnTo>
                    <a:lnTo>
                      <a:pt x="561" y="98"/>
                    </a:lnTo>
                    <a:lnTo>
                      <a:pt x="506" y="71"/>
                    </a:lnTo>
                    <a:lnTo>
                      <a:pt x="448" y="45"/>
                    </a:lnTo>
                    <a:lnTo>
                      <a:pt x="390" y="23"/>
                    </a:lnTo>
                    <a:lnTo>
                      <a:pt x="332" y="0"/>
                    </a:lnTo>
                    <a:lnTo>
                      <a:pt x="0" y="1021"/>
                    </a:lnTo>
                    <a:lnTo>
                      <a:pt x="0" y="1021"/>
                    </a:lnTo>
                    <a:lnTo>
                      <a:pt x="36" y="1036"/>
                    </a:lnTo>
                    <a:lnTo>
                      <a:pt x="73" y="1053"/>
                    </a:lnTo>
                    <a:lnTo>
                      <a:pt x="108" y="1072"/>
                    </a:lnTo>
                    <a:lnTo>
                      <a:pt x="141" y="1094"/>
                    </a:lnTo>
                    <a:lnTo>
                      <a:pt x="141" y="10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6" name="ïṡḻíḋe"/>
              <p:cNvSpPr>
                <a:spLocks/>
              </p:cNvSpPr>
              <p:nvPr/>
            </p:nvSpPr>
            <p:spPr bwMode="auto">
              <a:xfrm>
                <a:off x="3288561" y="4495373"/>
                <a:ext cx="380048" cy="850066"/>
              </a:xfrm>
              <a:custGeom>
                <a:avLst/>
                <a:gdLst>
                  <a:gd name="T0" fmla="*/ 0 w 490"/>
                  <a:gd name="T1" fmla="*/ 25 h 1097"/>
                  <a:gd name="T2" fmla="*/ 0 w 490"/>
                  <a:gd name="T3" fmla="*/ 1097 h 1097"/>
                  <a:gd name="T4" fmla="*/ 0 w 490"/>
                  <a:gd name="T5" fmla="*/ 1097 h 1097"/>
                  <a:gd name="T6" fmla="*/ 63 w 490"/>
                  <a:gd name="T7" fmla="*/ 1094 h 1097"/>
                  <a:gd name="T8" fmla="*/ 127 w 490"/>
                  <a:gd name="T9" fmla="*/ 1090 h 1097"/>
                  <a:gd name="T10" fmla="*/ 188 w 490"/>
                  <a:gd name="T11" fmla="*/ 1084 h 1097"/>
                  <a:gd name="T12" fmla="*/ 250 w 490"/>
                  <a:gd name="T13" fmla="*/ 1074 h 1097"/>
                  <a:gd name="T14" fmla="*/ 311 w 490"/>
                  <a:gd name="T15" fmla="*/ 1063 h 1097"/>
                  <a:gd name="T16" fmla="*/ 371 w 490"/>
                  <a:gd name="T17" fmla="*/ 1051 h 1097"/>
                  <a:gd name="T18" fmla="*/ 430 w 490"/>
                  <a:gd name="T19" fmla="*/ 1037 h 1097"/>
                  <a:gd name="T20" fmla="*/ 490 w 490"/>
                  <a:gd name="T21" fmla="*/ 1020 h 1097"/>
                  <a:gd name="T22" fmla="*/ 158 w 490"/>
                  <a:gd name="T23" fmla="*/ 0 h 1097"/>
                  <a:gd name="T24" fmla="*/ 158 w 490"/>
                  <a:gd name="T25" fmla="*/ 0 h 1097"/>
                  <a:gd name="T26" fmla="*/ 119 w 490"/>
                  <a:gd name="T27" fmla="*/ 8 h 1097"/>
                  <a:gd name="T28" fmla="*/ 80 w 490"/>
                  <a:gd name="T29" fmla="*/ 17 h 1097"/>
                  <a:gd name="T30" fmla="*/ 41 w 490"/>
                  <a:gd name="T31" fmla="*/ 22 h 1097"/>
                  <a:gd name="T32" fmla="*/ 0 w 490"/>
                  <a:gd name="T33" fmla="*/ 25 h 1097"/>
                  <a:gd name="T34" fmla="*/ 0 w 490"/>
                  <a:gd name="T35" fmla="*/ 25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0" y="25"/>
                    </a:moveTo>
                    <a:lnTo>
                      <a:pt x="0" y="1097"/>
                    </a:lnTo>
                    <a:lnTo>
                      <a:pt x="0" y="1097"/>
                    </a:lnTo>
                    <a:lnTo>
                      <a:pt x="63" y="1094"/>
                    </a:lnTo>
                    <a:lnTo>
                      <a:pt x="127" y="1090"/>
                    </a:lnTo>
                    <a:lnTo>
                      <a:pt x="188" y="1084"/>
                    </a:lnTo>
                    <a:lnTo>
                      <a:pt x="250" y="1074"/>
                    </a:lnTo>
                    <a:lnTo>
                      <a:pt x="311" y="1063"/>
                    </a:lnTo>
                    <a:lnTo>
                      <a:pt x="371" y="1051"/>
                    </a:lnTo>
                    <a:lnTo>
                      <a:pt x="430" y="1037"/>
                    </a:lnTo>
                    <a:lnTo>
                      <a:pt x="490" y="1020"/>
                    </a:lnTo>
                    <a:lnTo>
                      <a:pt x="158" y="0"/>
                    </a:lnTo>
                    <a:lnTo>
                      <a:pt x="158" y="0"/>
                    </a:lnTo>
                    <a:lnTo>
                      <a:pt x="119" y="8"/>
                    </a:lnTo>
                    <a:lnTo>
                      <a:pt x="80" y="17"/>
                    </a:lnTo>
                    <a:lnTo>
                      <a:pt x="41" y="22"/>
                    </a:lnTo>
                    <a:lnTo>
                      <a:pt x="0" y="25"/>
                    </a:lnTo>
                    <a:lnTo>
                      <a:pt x="0" y="25"/>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7" name="iṣḷîďê"/>
              <p:cNvSpPr>
                <a:spLocks/>
              </p:cNvSpPr>
              <p:nvPr/>
            </p:nvSpPr>
            <p:spPr bwMode="auto">
              <a:xfrm>
                <a:off x="3829935" y="3952448"/>
                <a:ext cx="851618" cy="380047"/>
              </a:xfrm>
              <a:custGeom>
                <a:avLst/>
                <a:gdLst>
                  <a:gd name="T0" fmla="*/ 25 w 1098"/>
                  <a:gd name="T1" fmla="*/ 0 h 489"/>
                  <a:gd name="T2" fmla="*/ 25 w 1098"/>
                  <a:gd name="T3" fmla="*/ 0 h 489"/>
                  <a:gd name="T4" fmla="*/ 21 w 1098"/>
                  <a:gd name="T5" fmla="*/ 40 h 489"/>
                  <a:gd name="T6" fmla="*/ 16 w 1098"/>
                  <a:gd name="T7" fmla="*/ 80 h 489"/>
                  <a:gd name="T8" fmla="*/ 9 w 1098"/>
                  <a:gd name="T9" fmla="*/ 119 h 489"/>
                  <a:gd name="T10" fmla="*/ 0 w 1098"/>
                  <a:gd name="T11" fmla="*/ 157 h 489"/>
                  <a:gd name="T12" fmla="*/ 1020 w 1098"/>
                  <a:gd name="T13" fmla="*/ 489 h 489"/>
                  <a:gd name="T14" fmla="*/ 1020 w 1098"/>
                  <a:gd name="T15" fmla="*/ 489 h 489"/>
                  <a:gd name="T16" fmla="*/ 1038 w 1098"/>
                  <a:gd name="T17" fmla="*/ 430 h 489"/>
                  <a:gd name="T18" fmla="*/ 1052 w 1098"/>
                  <a:gd name="T19" fmla="*/ 371 h 489"/>
                  <a:gd name="T20" fmla="*/ 1064 w 1098"/>
                  <a:gd name="T21" fmla="*/ 310 h 489"/>
                  <a:gd name="T22" fmla="*/ 1075 w 1098"/>
                  <a:gd name="T23" fmla="*/ 250 h 489"/>
                  <a:gd name="T24" fmla="*/ 1085 w 1098"/>
                  <a:gd name="T25" fmla="*/ 188 h 489"/>
                  <a:gd name="T26" fmla="*/ 1090 w 1098"/>
                  <a:gd name="T27" fmla="*/ 126 h 489"/>
                  <a:gd name="T28" fmla="*/ 1095 w 1098"/>
                  <a:gd name="T29" fmla="*/ 63 h 489"/>
                  <a:gd name="T30" fmla="*/ 1098 w 1098"/>
                  <a:gd name="T31" fmla="*/ 0 h 489"/>
                  <a:gd name="T32" fmla="*/ 25 w 1098"/>
                  <a:gd name="T33"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98" h="489">
                    <a:moveTo>
                      <a:pt x="25" y="0"/>
                    </a:moveTo>
                    <a:lnTo>
                      <a:pt x="25" y="0"/>
                    </a:lnTo>
                    <a:lnTo>
                      <a:pt x="21" y="40"/>
                    </a:lnTo>
                    <a:lnTo>
                      <a:pt x="16" y="80"/>
                    </a:lnTo>
                    <a:lnTo>
                      <a:pt x="9" y="119"/>
                    </a:lnTo>
                    <a:lnTo>
                      <a:pt x="0" y="157"/>
                    </a:lnTo>
                    <a:lnTo>
                      <a:pt x="1020" y="489"/>
                    </a:lnTo>
                    <a:lnTo>
                      <a:pt x="1020" y="489"/>
                    </a:lnTo>
                    <a:lnTo>
                      <a:pt x="1038" y="430"/>
                    </a:lnTo>
                    <a:lnTo>
                      <a:pt x="1052" y="371"/>
                    </a:lnTo>
                    <a:lnTo>
                      <a:pt x="1064" y="310"/>
                    </a:lnTo>
                    <a:lnTo>
                      <a:pt x="1075" y="250"/>
                    </a:lnTo>
                    <a:lnTo>
                      <a:pt x="1085" y="188"/>
                    </a:lnTo>
                    <a:lnTo>
                      <a:pt x="1090" y="126"/>
                    </a:lnTo>
                    <a:lnTo>
                      <a:pt x="1095" y="63"/>
                    </a:lnTo>
                    <a:lnTo>
                      <a:pt x="1098" y="0"/>
                    </a:lnTo>
                    <a:lnTo>
                      <a:pt x="2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8" name="íS1íḋe"/>
              <p:cNvSpPr>
                <a:spLocks/>
              </p:cNvSpPr>
              <p:nvPr/>
            </p:nvSpPr>
            <p:spPr bwMode="auto">
              <a:xfrm>
                <a:off x="3755477" y="4133941"/>
                <a:ext cx="846963" cy="600319"/>
              </a:xfrm>
              <a:custGeom>
                <a:avLst/>
                <a:gdLst>
                  <a:gd name="T0" fmla="*/ 0 w 1093"/>
                  <a:gd name="T1" fmla="*/ 143 h 773"/>
                  <a:gd name="T2" fmla="*/ 868 w 1093"/>
                  <a:gd name="T3" fmla="*/ 773 h 773"/>
                  <a:gd name="T4" fmla="*/ 868 w 1093"/>
                  <a:gd name="T5" fmla="*/ 773 h 773"/>
                  <a:gd name="T6" fmla="*/ 902 w 1093"/>
                  <a:gd name="T7" fmla="*/ 722 h 773"/>
                  <a:gd name="T8" fmla="*/ 934 w 1093"/>
                  <a:gd name="T9" fmla="*/ 670 h 773"/>
                  <a:gd name="T10" fmla="*/ 965 w 1093"/>
                  <a:gd name="T11" fmla="*/ 616 h 773"/>
                  <a:gd name="T12" fmla="*/ 995 w 1093"/>
                  <a:gd name="T13" fmla="*/ 561 h 773"/>
                  <a:gd name="T14" fmla="*/ 1022 w 1093"/>
                  <a:gd name="T15" fmla="*/ 506 h 773"/>
                  <a:gd name="T16" fmla="*/ 1047 w 1093"/>
                  <a:gd name="T17" fmla="*/ 449 h 773"/>
                  <a:gd name="T18" fmla="*/ 1071 w 1093"/>
                  <a:gd name="T19" fmla="*/ 392 h 773"/>
                  <a:gd name="T20" fmla="*/ 1093 w 1093"/>
                  <a:gd name="T21" fmla="*/ 332 h 773"/>
                  <a:gd name="T22" fmla="*/ 73 w 1093"/>
                  <a:gd name="T23" fmla="*/ 0 h 773"/>
                  <a:gd name="T24" fmla="*/ 73 w 1093"/>
                  <a:gd name="T25" fmla="*/ 0 h 773"/>
                  <a:gd name="T26" fmla="*/ 57 w 1093"/>
                  <a:gd name="T27" fmla="*/ 38 h 773"/>
                  <a:gd name="T28" fmla="*/ 39 w 1093"/>
                  <a:gd name="T29" fmla="*/ 74 h 773"/>
                  <a:gd name="T30" fmla="*/ 20 w 1093"/>
                  <a:gd name="T31" fmla="*/ 109 h 773"/>
                  <a:gd name="T32" fmla="*/ 0 w 1093"/>
                  <a:gd name="T33" fmla="*/ 143 h 773"/>
                  <a:gd name="T34" fmla="*/ 0 w 1093"/>
                  <a:gd name="T35" fmla="*/ 143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0" y="143"/>
                    </a:moveTo>
                    <a:lnTo>
                      <a:pt x="868" y="773"/>
                    </a:lnTo>
                    <a:lnTo>
                      <a:pt x="868" y="773"/>
                    </a:lnTo>
                    <a:lnTo>
                      <a:pt x="902" y="722"/>
                    </a:lnTo>
                    <a:lnTo>
                      <a:pt x="934" y="670"/>
                    </a:lnTo>
                    <a:lnTo>
                      <a:pt x="965" y="616"/>
                    </a:lnTo>
                    <a:lnTo>
                      <a:pt x="995" y="561"/>
                    </a:lnTo>
                    <a:lnTo>
                      <a:pt x="1022" y="506"/>
                    </a:lnTo>
                    <a:lnTo>
                      <a:pt x="1047" y="449"/>
                    </a:lnTo>
                    <a:lnTo>
                      <a:pt x="1071" y="392"/>
                    </a:lnTo>
                    <a:lnTo>
                      <a:pt x="1093" y="332"/>
                    </a:lnTo>
                    <a:lnTo>
                      <a:pt x="73" y="0"/>
                    </a:lnTo>
                    <a:lnTo>
                      <a:pt x="73" y="0"/>
                    </a:lnTo>
                    <a:lnTo>
                      <a:pt x="57" y="38"/>
                    </a:lnTo>
                    <a:lnTo>
                      <a:pt x="39" y="74"/>
                    </a:lnTo>
                    <a:lnTo>
                      <a:pt x="20" y="109"/>
                    </a:lnTo>
                    <a:lnTo>
                      <a:pt x="0" y="143"/>
                    </a:lnTo>
                    <a:lnTo>
                      <a:pt x="0" y="1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9" name="ïšľïḓe"/>
              <p:cNvSpPr>
                <a:spLocks/>
              </p:cNvSpPr>
              <p:nvPr/>
            </p:nvSpPr>
            <p:spPr bwMode="auto">
              <a:xfrm>
                <a:off x="1912633" y="4133941"/>
                <a:ext cx="846963" cy="600319"/>
              </a:xfrm>
              <a:custGeom>
                <a:avLst/>
                <a:gdLst>
                  <a:gd name="T0" fmla="*/ 1020 w 1093"/>
                  <a:gd name="T1" fmla="*/ 0 h 773"/>
                  <a:gd name="T2" fmla="*/ 0 w 1093"/>
                  <a:gd name="T3" fmla="*/ 332 h 773"/>
                  <a:gd name="T4" fmla="*/ 0 w 1093"/>
                  <a:gd name="T5" fmla="*/ 332 h 773"/>
                  <a:gd name="T6" fmla="*/ 22 w 1093"/>
                  <a:gd name="T7" fmla="*/ 392 h 773"/>
                  <a:gd name="T8" fmla="*/ 46 w 1093"/>
                  <a:gd name="T9" fmla="*/ 449 h 773"/>
                  <a:gd name="T10" fmla="*/ 71 w 1093"/>
                  <a:gd name="T11" fmla="*/ 506 h 773"/>
                  <a:gd name="T12" fmla="*/ 98 w 1093"/>
                  <a:gd name="T13" fmla="*/ 561 h 773"/>
                  <a:gd name="T14" fmla="*/ 128 w 1093"/>
                  <a:gd name="T15" fmla="*/ 616 h 773"/>
                  <a:gd name="T16" fmla="*/ 159 w 1093"/>
                  <a:gd name="T17" fmla="*/ 670 h 773"/>
                  <a:gd name="T18" fmla="*/ 191 w 1093"/>
                  <a:gd name="T19" fmla="*/ 722 h 773"/>
                  <a:gd name="T20" fmla="*/ 225 w 1093"/>
                  <a:gd name="T21" fmla="*/ 773 h 773"/>
                  <a:gd name="T22" fmla="*/ 1093 w 1093"/>
                  <a:gd name="T23" fmla="*/ 143 h 773"/>
                  <a:gd name="T24" fmla="*/ 1093 w 1093"/>
                  <a:gd name="T25" fmla="*/ 143 h 773"/>
                  <a:gd name="T26" fmla="*/ 1073 w 1093"/>
                  <a:gd name="T27" fmla="*/ 109 h 773"/>
                  <a:gd name="T28" fmla="*/ 1054 w 1093"/>
                  <a:gd name="T29" fmla="*/ 74 h 773"/>
                  <a:gd name="T30" fmla="*/ 1036 w 1093"/>
                  <a:gd name="T31" fmla="*/ 38 h 773"/>
                  <a:gd name="T32" fmla="*/ 1020 w 1093"/>
                  <a:gd name="T33" fmla="*/ 0 h 773"/>
                  <a:gd name="T34" fmla="*/ 1020 w 1093"/>
                  <a:gd name="T35"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1020" y="0"/>
                    </a:moveTo>
                    <a:lnTo>
                      <a:pt x="0" y="332"/>
                    </a:lnTo>
                    <a:lnTo>
                      <a:pt x="0" y="332"/>
                    </a:lnTo>
                    <a:lnTo>
                      <a:pt x="22" y="392"/>
                    </a:lnTo>
                    <a:lnTo>
                      <a:pt x="46" y="449"/>
                    </a:lnTo>
                    <a:lnTo>
                      <a:pt x="71" y="506"/>
                    </a:lnTo>
                    <a:lnTo>
                      <a:pt x="98" y="561"/>
                    </a:lnTo>
                    <a:lnTo>
                      <a:pt x="128" y="616"/>
                    </a:lnTo>
                    <a:lnTo>
                      <a:pt x="159" y="670"/>
                    </a:lnTo>
                    <a:lnTo>
                      <a:pt x="191" y="722"/>
                    </a:lnTo>
                    <a:lnTo>
                      <a:pt x="225" y="773"/>
                    </a:lnTo>
                    <a:lnTo>
                      <a:pt x="1093" y="143"/>
                    </a:lnTo>
                    <a:lnTo>
                      <a:pt x="1093" y="143"/>
                    </a:lnTo>
                    <a:lnTo>
                      <a:pt x="1073" y="109"/>
                    </a:lnTo>
                    <a:lnTo>
                      <a:pt x="1054" y="74"/>
                    </a:lnTo>
                    <a:lnTo>
                      <a:pt x="1036" y="38"/>
                    </a:lnTo>
                    <a:lnTo>
                      <a:pt x="1020" y="0"/>
                    </a:lnTo>
                    <a:lnTo>
                      <a:pt x="1020" y="0"/>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0" name="ïśľíḍé"/>
              <p:cNvSpPr>
                <a:spLocks/>
              </p:cNvSpPr>
              <p:nvPr/>
            </p:nvSpPr>
            <p:spPr bwMode="auto">
              <a:xfrm>
                <a:off x="3631380" y="4295267"/>
                <a:ext cx="760095" cy="760095"/>
              </a:xfrm>
              <a:custGeom>
                <a:avLst/>
                <a:gdLst>
                  <a:gd name="T0" fmla="*/ 0 w 980"/>
                  <a:gd name="T1" fmla="*/ 113 h 981"/>
                  <a:gd name="T2" fmla="*/ 631 w 980"/>
                  <a:gd name="T3" fmla="*/ 981 h 981"/>
                  <a:gd name="T4" fmla="*/ 631 w 980"/>
                  <a:gd name="T5" fmla="*/ 981 h 981"/>
                  <a:gd name="T6" fmla="*/ 679 w 980"/>
                  <a:gd name="T7" fmla="*/ 942 h 981"/>
                  <a:gd name="T8" fmla="*/ 727 w 980"/>
                  <a:gd name="T9" fmla="*/ 902 h 981"/>
                  <a:gd name="T10" fmla="*/ 773 w 980"/>
                  <a:gd name="T11" fmla="*/ 860 h 981"/>
                  <a:gd name="T12" fmla="*/ 817 w 980"/>
                  <a:gd name="T13" fmla="*/ 817 h 981"/>
                  <a:gd name="T14" fmla="*/ 860 w 980"/>
                  <a:gd name="T15" fmla="*/ 773 h 981"/>
                  <a:gd name="T16" fmla="*/ 902 w 980"/>
                  <a:gd name="T17" fmla="*/ 727 h 981"/>
                  <a:gd name="T18" fmla="*/ 942 w 980"/>
                  <a:gd name="T19" fmla="*/ 680 h 981"/>
                  <a:gd name="T20" fmla="*/ 980 w 980"/>
                  <a:gd name="T21" fmla="*/ 631 h 981"/>
                  <a:gd name="T22" fmla="*/ 113 w 980"/>
                  <a:gd name="T23" fmla="*/ 0 h 981"/>
                  <a:gd name="T24" fmla="*/ 113 w 980"/>
                  <a:gd name="T25" fmla="*/ 0 h 981"/>
                  <a:gd name="T26" fmla="*/ 86 w 980"/>
                  <a:gd name="T27" fmla="*/ 31 h 981"/>
                  <a:gd name="T28" fmla="*/ 59 w 980"/>
                  <a:gd name="T29" fmla="*/ 60 h 981"/>
                  <a:gd name="T30" fmla="*/ 30 w 980"/>
                  <a:gd name="T31" fmla="*/ 88 h 981"/>
                  <a:gd name="T32" fmla="*/ 0 w 980"/>
                  <a:gd name="T33" fmla="*/ 113 h 981"/>
                  <a:gd name="T34" fmla="*/ 0 w 980"/>
                  <a:gd name="T35" fmla="*/ 113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0" y="113"/>
                    </a:moveTo>
                    <a:lnTo>
                      <a:pt x="631" y="981"/>
                    </a:lnTo>
                    <a:lnTo>
                      <a:pt x="631" y="981"/>
                    </a:lnTo>
                    <a:lnTo>
                      <a:pt x="679" y="942"/>
                    </a:lnTo>
                    <a:lnTo>
                      <a:pt x="727" y="902"/>
                    </a:lnTo>
                    <a:lnTo>
                      <a:pt x="773" y="860"/>
                    </a:lnTo>
                    <a:lnTo>
                      <a:pt x="817" y="817"/>
                    </a:lnTo>
                    <a:lnTo>
                      <a:pt x="860" y="773"/>
                    </a:lnTo>
                    <a:lnTo>
                      <a:pt x="902" y="727"/>
                    </a:lnTo>
                    <a:lnTo>
                      <a:pt x="942" y="680"/>
                    </a:lnTo>
                    <a:lnTo>
                      <a:pt x="980" y="631"/>
                    </a:lnTo>
                    <a:lnTo>
                      <a:pt x="113" y="0"/>
                    </a:lnTo>
                    <a:lnTo>
                      <a:pt x="113" y="0"/>
                    </a:lnTo>
                    <a:lnTo>
                      <a:pt x="86" y="31"/>
                    </a:lnTo>
                    <a:lnTo>
                      <a:pt x="59" y="60"/>
                    </a:lnTo>
                    <a:lnTo>
                      <a:pt x="30" y="88"/>
                    </a:lnTo>
                    <a:lnTo>
                      <a:pt x="0" y="113"/>
                    </a:lnTo>
                    <a:lnTo>
                      <a:pt x="0" y="11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1" name="ïSlïḍé"/>
              <p:cNvSpPr>
                <a:spLocks/>
              </p:cNvSpPr>
              <p:nvPr/>
            </p:nvSpPr>
            <p:spPr bwMode="auto">
              <a:xfrm>
                <a:off x="3470053" y="4419364"/>
                <a:ext cx="600321" cy="846963"/>
              </a:xfrm>
              <a:custGeom>
                <a:avLst/>
                <a:gdLst>
                  <a:gd name="T0" fmla="*/ 0 w 773"/>
                  <a:gd name="T1" fmla="*/ 73 h 1093"/>
                  <a:gd name="T2" fmla="*/ 332 w 773"/>
                  <a:gd name="T3" fmla="*/ 1093 h 1093"/>
                  <a:gd name="T4" fmla="*/ 332 w 773"/>
                  <a:gd name="T5" fmla="*/ 1093 h 1093"/>
                  <a:gd name="T6" fmla="*/ 390 w 773"/>
                  <a:gd name="T7" fmla="*/ 1071 h 1093"/>
                  <a:gd name="T8" fmla="*/ 448 w 773"/>
                  <a:gd name="T9" fmla="*/ 1049 h 1093"/>
                  <a:gd name="T10" fmla="*/ 506 w 773"/>
                  <a:gd name="T11" fmla="*/ 1023 h 1093"/>
                  <a:gd name="T12" fmla="*/ 561 w 773"/>
                  <a:gd name="T13" fmla="*/ 995 h 1093"/>
                  <a:gd name="T14" fmla="*/ 616 w 773"/>
                  <a:gd name="T15" fmla="*/ 967 h 1093"/>
                  <a:gd name="T16" fmla="*/ 668 w 773"/>
                  <a:gd name="T17" fmla="*/ 936 h 1093"/>
                  <a:gd name="T18" fmla="*/ 721 w 773"/>
                  <a:gd name="T19" fmla="*/ 902 h 1093"/>
                  <a:gd name="T20" fmla="*/ 773 w 773"/>
                  <a:gd name="T21" fmla="*/ 868 h 1093"/>
                  <a:gd name="T22" fmla="*/ 141 w 773"/>
                  <a:gd name="T23" fmla="*/ 0 h 1093"/>
                  <a:gd name="T24" fmla="*/ 141 w 773"/>
                  <a:gd name="T25" fmla="*/ 0 h 1093"/>
                  <a:gd name="T26" fmla="*/ 108 w 773"/>
                  <a:gd name="T27" fmla="*/ 22 h 1093"/>
                  <a:gd name="T28" fmla="*/ 73 w 773"/>
                  <a:gd name="T29" fmla="*/ 41 h 1093"/>
                  <a:gd name="T30" fmla="*/ 36 w 773"/>
                  <a:gd name="T31" fmla="*/ 58 h 1093"/>
                  <a:gd name="T32" fmla="*/ 0 w 773"/>
                  <a:gd name="T33" fmla="*/ 73 h 1093"/>
                  <a:gd name="T34" fmla="*/ 0 w 773"/>
                  <a:gd name="T35" fmla="*/ 73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3">
                    <a:moveTo>
                      <a:pt x="0" y="73"/>
                    </a:moveTo>
                    <a:lnTo>
                      <a:pt x="332" y="1093"/>
                    </a:lnTo>
                    <a:lnTo>
                      <a:pt x="332" y="1093"/>
                    </a:lnTo>
                    <a:lnTo>
                      <a:pt x="390" y="1071"/>
                    </a:lnTo>
                    <a:lnTo>
                      <a:pt x="448" y="1049"/>
                    </a:lnTo>
                    <a:lnTo>
                      <a:pt x="506" y="1023"/>
                    </a:lnTo>
                    <a:lnTo>
                      <a:pt x="561" y="995"/>
                    </a:lnTo>
                    <a:lnTo>
                      <a:pt x="616" y="967"/>
                    </a:lnTo>
                    <a:lnTo>
                      <a:pt x="668" y="936"/>
                    </a:lnTo>
                    <a:lnTo>
                      <a:pt x="721" y="902"/>
                    </a:lnTo>
                    <a:lnTo>
                      <a:pt x="773" y="868"/>
                    </a:lnTo>
                    <a:lnTo>
                      <a:pt x="141" y="0"/>
                    </a:lnTo>
                    <a:lnTo>
                      <a:pt x="141" y="0"/>
                    </a:lnTo>
                    <a:lnTo>
                      <a:pt x="108" y="22"/>
                    </a:lnTo>
                    <a:lnTo>
                      <a:pt x="73" y="41"/>
                    </a:lnTo>
                    <a:lnTo>
                      <a:pt x="36" y="58"/>
                    </a:lnTo>
                    <a:lnTo>
                      <a:pt x="0" y="73"/>
                    </a:lnTo>
                    <a:lnTo>
                      <a:pt x="0" y="73"/>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2" name="iṩḷiḓé"/>
              <p:cNvSpPr>
                <a:spLocks/>
              </p:cNvSpPr>
              <p:nvPr/>
            </p:nvSpPr>
            <p:spPr bwMode="auto">
              <a:xfrm>
                <a:off x="1833521" y="3952448"/>
                <a:ext cx="851618" cy="380047"/>
              </a:xfrm>
              <a:custGeom>
                <a:avLst/>
                <a:gdLst>
                  <a:gd name="T0" fmla="*/ 1073 w 1098"/>
                  <a:gd name="T1" fmla="*/ 0 h 489"/>
                  <a:gd name="T2" fmla="*/ 0 w 1098"/>
                  <a:gd name="T3" fmla="*/ 0 h 489"/>
                  <a:gd name="T4" fmla="*/ 0 w 1098"/>
                  <a:gd name="T5" fmla="*/ 0 h 489"/>
                  <a:gd name="T6" fmla="*/ 3 w 1098"/>
                  <a:gd name="T7" fmla="*/ 63 h 489"/>
                  <a:gd name="T8" fmla="*/ 8 w 1098"/>
                  <a:gd name="T9" fmla="*/ 126 h 489"/>
                  <a:gd name="T10" fmla="*/ 13 w 1098"/>
                  <a:gd name="T11" fmla="*/ 188 h 489"/>
                  <a:gd name="T12" fmla="*/ 23 w 1098"/>
                  <a:gd name="T13" fmla="*/ 250 h 489"/>
                  <a:gd name="T14" fmla="*/ 34 w 1098"/>
                  <a:gd name="T15" fmla="*/ 310 h 489"/>
                  <a:gd name="T16" fmla="*/ 46 w 1098"/>
                  <a:gd name="T17" fmla="*/ 371 h 489"/>
                  <a:gd name="T18" fmla="*/ 60 w 1098"/>
                  <a:gd name="T19" fmla="*/ 430 h 489"/>
                  <a:gd name="T20" fmla="*/ 78 w 1098"/>
                  <a:gd name="T21" fmla="*/ 489 h 489"/>
                  <a:gd name="T22" fmla="*/ 1098 w 1098"/>
                  <a:gd name="T23" fmla="*/ 157 h 489"/>
                  <a:gd name="T24" fmla="*/ 1098 w 1098"/>
                  <a:gd name="T25" fmla="*/ 157 h 489"/>
                  <a:gd name="T26" fmla="*/ 1089 w 1098"/>
                  <a:gd name="T27" fmla="*/ 119 h 489"/>
                  <a:gd name="T28" fmla="*/ 1082 w 1098"/>
                  <a:gd name="T29" fmla="*/ 80 h 489"/>
                  <a:gd name="T30" fmla="*/ 1077 w 1098"/>
                  <a:gd name="T31" fmla="*/ 40 h 489"/>
                  <a:gd name="T32" fmla="*/ 1073 w 1098"/>
                  <a:gd name="T33" fmla="*/ 0 h 489"/>
                  <a:gd name="T34" fmla="*/ 1073 w 1098"/>
                  <a:gd name="T35"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9">
                    <a:moveTo>
                      <a:pt x="1073" y="0"/>
                    </a:moveTo>
                    <a:lnTo>
                      <a:pt x="0" y="0"/>
                    </a:lnTo>
                    <a:lnTo>
                      <a:pt x="0" y="0"/>
                    </a:lnTo>
                    <a:lnTo>
                      <a:pt x="3" y="63"/>
                    </a:lnTo>
                    <a:lnTo>
                      <a:pt x="8" y="126"/>
                    </a:lnTo>
                    <a:lnTo>
                      <a:pt x="13" y="188"/>
                    </a:lnTo>
                    <a:lnTo>
                      <a:pt x="23" y="250"/>
                    </a:lnTo>
                    <a:lnTo>
                      <a:pt x="34" y="310"/>
                    </a:lnTo>
                    <a:lnTo>
                      <a:pt x="46" y="371"/>
                    </a:lnTo>
                    <a:lnTo>
                      <a:pt x="60" y="430"/>
                    </a:lnTo>
                    <a:lnTo>
                      <a:pt x="78" y="489"/>
                    </a:lnTo>
                    <a:lnTo>
                      <a:pt x="1098" y="157"/>
                    </a:lnTo>
                    <a:lnTo>
                      <a:pt x="1098" y="157"/>
                    </a:lnTo>
                    <a:lnTo>
                      <a:pt x="1089" y="119"/>
                    </a:lnTo>
                    <a:lnTo>
                      <a:pt x="1082" y="80"/>
                    </a:lnTo>
                    <a:lnTo>
                      <a:pt x="1077" y="40"/>
                    </a:lnTo>
                    <a:lnTo>
                      <a:pt x="1073" y="0"/>
                    </a:lnTo>
                    <a:lnTo>
                      <a:pt x="1073" y="0"/>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3" name="ïṩľiḓê"/>
              <p:cNvSpPr>
                <a:spLocks/>
              </p:cNvSpPr>
              <p:nvPr/>
            </p:nvSpPr>
            <p:spPr bwMode="auto">
              <a:xfrm>
                <a:off x="2446251" y="4419364"/>
                <a:ext cx="598769" cy="846963"/>
              </a:xfrm>
              <a:custGeom>
                <a:avLst/>
                <a:gdLst>
                  <a:gd name="T0" fmla="*/ 631 w 772"/>
                  <a:gd name="T1" fmla="*/ 0 h 1093"/>
                  <a:gd name="T2" fmla="*/ 0 w 772"/>
                  <a:gd name="T3" fmla="*/ 868 h 1093"/>
                  <a:gd name="T4" fmla="*/ 0 w 772"/>
                  <a:gd name="T5" fmla="*/ 868 h 1093"/>
                  <a:gd name="T6" fmla="*/ 51 w 772"/>
                  <a:gd name="T7" fmla="*/ 902 h 1093"/>
                  <a:gd name="T8" fmla="*/ 104 w 772"/>
                  <a:gd name="T9" fmla="*/ 936 h 1093"/>
                  <a:gd name="T10" fmla="*/ 156 w 772"/>
                  <a:gd name="T11" fmla="*/ 967 h 1093"/>
                  <a:gd name="T12" fmla="*/ 211 w 772"/>
                  <a:gd name="T13" fmla="*/ 995 h 1093"/>
                  <a:gd name="T14" fmla="*/ 266 w 772"/>
                  <a:gd name="T15" fmla="*/ 1023 h 1093"/>
                  <a:gd name="T16" fmla="*/ 324 w 772"/>
                  <a:gd name="T17" fmla="*/ 1049 h 1093"/>
                  <a:gd name="T18" fmla="*/ 382 w 772"/>
                  <a:gd name="T19" fmla="*/ 1071 h 1093"/>
                  <a:gd name="T20" fmla="*/ 440 w 772"/>
                  <a:gd name="T21" fmla="*/ 1093 h 1093"/>
                  <a:gd name="T22" fmla="*/ 772 w 772"/>
                  <a:gd name="T23" fmla="*/ 73 h 1093"/>
                  <a:gd name="T24" fmla="*/ 772 w 772"/>
                  <a:gd name="T25" fmla="*/ 73 h 1093"/>
                  <a:gd name="T26" fmla="*/ 736 w 772"/>
                  <a:gd name="T27" fmla="*/ 58 h 1093"/>
                  <a:gd name="T28" fmla="*/ 699 w 772"/>
                  <a:gd name="T29" fmla="*/ 41 h 1093"/>
                  <a:gd name="T30" fmla="*/ 664 w 772"/>
                  <a:gd name="T31" fmla="*/ 22 h 1093"/>
                  <a:gd name="T32" fmla="*/ 631 w 772"/>
                  <a:gd name="T33" fmla="*/ 0 h 1093"/>
                  <a:gd name="T34" fmla="*/ 631 w 772"/>
                  <a:gd name="T35" fmla="*/ 0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2" h="1093">
                    <a:moveTo>
                      <a:pt x="631" y="0"/>
                    </a:moveTo>
                    <a:lnTo>
                      <a:pt x="0" y="868"/>
                    </a:lnTo>
                    <a:lnTo>
                      <a:pt x="0" y="868"/>
                    </a:lnTo>
                    <a:lnTo>
                      <a:pt x="51" y="902"/>
                    </a:lnTo>
                    <a:lnTo>
                      <a:pt x="104" y="936"/>
                    </a:lnTo>
                    <a:lnTo>
                      <a:pt x="156" y="967"/>
                    </a:lnTo>
                    <a:lnTo>
                      <a:pt x="211" y="995"/>
                    </a:lnTo>
                    <a:lnTo>
                      <a:pt x="266" y="1023"/>
                    </a:lnTo>
                    <a:lnTo>
                      <a:pt x="324" y="1049"/>
                    </a:lnTo>
                    <a:lnTo>
                      <a:pt x="382" y="1071"/>
                    </a:lnTo>
                    <a:lnTo>
                      <a:pt x="440" y="1093"/>
                    </a:lnTo>
                    <a:lnTo>
                      <a:pt x="772" y="73"/>
                    </a:lnTo>
                    <a:lnTo>
                      <a:pt x="772" y="73"/>
                    </a:lnTo>
                    <a:lnTo>
                      <a:pt x="736" y="58"/>
                    </a:lnTo>
                    <a:lnTo>
                      <a:pt x="699" y="41"/>
                    </a:lnTo>
                    <a:lnTo>
                      <a:pt x="664" y="22"/>
                    </a:lnTo>
                    <a:lnTo>
                      <a:pt x="631" y="0"/>
                    </a:lnTo>
                    <a:lnTo>
                      <a:pt x="631" y="0"/>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4" name="ïṣḻïde"/>
              <p:cNvSpPr>
                <a:spLocks/>
              </p:cNvSpPr>
              <p:nvPr/>
            </p:nvSpPr>
            <p:spPr bwMode="auto">
              <a:xfrm>
                <a:off x="1833521" y="3511904"/>
                <a:ext cx="851618" cy="378496"/>
              </a:xfrm>
              <a:custGeom>
                <a:avLst/>
                <a:gdLst>
                  <a:gd name="T0" fmla="*/ 1098 w 1098"/>
                  <a:gd name="T1" fmla="*/ 331 h 488"/>
                  <a:gd name="T2" fmla="*/ 78 w 1098"/>
                  <a:gd name="T3" fmla="*/ 0 h 488"/>
                  <a:gd name="T4" fmla="*/ 78 w 1098"/>
                  <a:gd name="T5" fmla="*/ 0 h 488"/>
                  <a:gd name="T6" fmla="*/ 60 w 1098"/>
                  <a:gd name="T7" fmla="*/ 58 h 488"/>
                  <a:gd name="T8" fmla="*/ 46 w 1098"/>
                  <a:gd name="T9" fmla="*/ 118 h 488"/>
                  <a:gd name="T10" fmla="*/ 34 w 1098"/>
                  <a:gd name="T11" fmla="*/ 178 h 488"/>
                  <a:gd name="T12" fmla="*/ 23 w 1098"/>
                  <a:gd name="T13" fmla="*/ 239 h 488"/>
                  <a:gd name="T14" fmla="*/ 13 w 1098"/>
                  <a:gd name="T15" fmla="*/ 300 h 488"/>
                  <a:gd name="T16" fmla="*/ 8 w 1098"/>
                  <a:gd name="T17" fmla="*/ 363 h 488"/>
                  <a:gd name="T18" fmla="*/ 3 w 1098"/>
                  <a:gd name="T19" fmla="*/ 425 h 488"/>
                  <a:gd name="T20" fmla="*/ 0 w 1098"/>
                  <a:gd name="T21" fmla="*/ 488 h 488"/>
                  <a:gd name="T22" fmla="*/ 1073 w 1098"/>
                  <a:gd name="T23" fmla="*/ 488 h 488"/>
                  <a:gd name="T24" fmla="*/ 1073 w 1098"/>
                  <a:gd name="T25" fmla="*/ 488 h 488"/>
                  <a:gd name="T26" fmla="*/ 1077 w 1098"/>
                  <a:gd name="T27" fmla="*/ 448 h 488"/>
                  <a:gd name="T28" fmla="*/ 1082 w 1098"/>
                  <a:gd name="T29" fmla="*/ 409 h 488"/>
                  <a:gd name="T30" fmla="*/ 1089 w 1098"/>
                  <a:gd name="T31" fmla="*/ 370 h 488"/>
                  <a:gd name="T32" fmla="*/ 1098 w 1098"/>
                  <a:gd name="T33" fmla="*/ 331 h 488"/>
                  <a:gd name="T34" fmla="*/ 1098 w 1098"/>
                  <a:gd name="T35" fmla="*/ 33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1098" y="331"/>
                    </a:moveTo>
                    <a:lnTo>
                      <a:pt x="78" y="0"/>
                    </a:lnTo>
                    <a:lnTo>
                      <a:pt x="78" y="0"/>
                    </a:lnTo>
                    <a:lnTo>
                      <a:pt x="60" y="58"/>
                    </a:lnTo>
                    <a:lnTo>
                      <a:pt x="46" y="118"/>
                    </a:lnTo>
                    <a:lnTo>
                      <a:pt x="34" y="178"/>
                    </a:lnTo>
                    <a:lnTo>
                      <a:pt x="23" y="239"/>
                    </a:lnTo>
                    <a:lnTo>
                      <a:pt x="13" y="300"/>
                    </a:lnTo>
                    <a:lnTo>
                      <a:pt x="8" y="363"/>
                    </a:lnTo>
                    <a:lnTo>
                      <a:pt x="3" y="425"/>
                    </a:lnTo>
                    <a:lnTo>
                      <a:pt x="0" y="488"/>
                    </a:lnTo>
                    <a:lnTo>
                      <a:pt x="1073" y="488"/>
                    </a:lnTo>
                    <a:lnTo>
                      <a:pt x="1073" y="488"/>
                    </a:lnTo>
                    <a:lnTo>
                      <a:pt x="1077" y="448"/>
                    </a:lnTo>
                    <a:lnTo>
                      <a:pt x="1082" y="409"/>
                    </a:lnTo>
                    <a:lnTo>
                      <a:pt x="1089" y="370"/>
                    </a:lnTo>
                    <a:lnTo>
                      <a:pt x="1098" y="331"/>
                    </a:lnTo>
                    <a:lnTo>
                      <a:pt x="1098" y="331"/>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5" name="íşļîḍe"/>
              <p:cNvSpPr>
                <a:spLocks/>
              </p:cNvSpPr>
              <p:nvPr/>
            </p:nvSpPr>
            <p:spPr bwMode="auto">
              <a:xfrm>
                <a:off x="2444700" y="2576522"/>
                <a:ext cx="600321" cy="848514"/>
              </a:xfrm>
              <a:custGeom>
                <a:avLst/>
                <a:gdLst>
                  <a:gd name="T0" fmla="*/ 773 w 773"/>
                  <a:gd name="T1" fmla="*/ 1021 h 1094"/>
                  <a:gd name="T2" fmla="*/ 441 w 773"/>
                  <a:gd name="T3" fmla="*/ 0 h 1094"/>
                  <a:gd name="T4" fmla="*/ 441 w 773"/>
                  <a:gd name="T5" fmla="*/ 0 h 1094"/>
                  <a:gd name="T6" fmla="*/ 383 w 773"/>
                  <a:gd name="T7" fmla="*/ 23 h 1094"/>
                  <a:gd name="T8" fmla="*/ 325 w 773"/>
                  <a:gd name="T9" fmla="*/ 45 h 1094"/>
                  <a:gd name="T10" fmla="*/ 267 w 773"/>
                  <a:gd name="T11" fmla="*/ 71 h 1094"/>
                  <a:gd name="T12" fmla="*/ 212 w 773"/>
                  <a:gd name="T13" fmla="*/ 98 h 1094"/>
                  <a:gd name="T14" fmla="*/ 157 w 773"/>
                  <a:gd name="T15" fmla="*/ 127 h 1094"/>
                  <a:gd name="T16" fmla="*/ 105 w 773"/>
                  <a:gd name="T17" fmla="*/ 158 h 1094"/>
                  <a:gd name="T18" fmla="*/ 52 w 773"/>
                  <a:gd name="T19" fmla="*/ 191 h 1094"/>
                  <a:gd name="T20" fmla="*/ 0 w 773"/>
                  <a:gd name="T21" fmla="*/ 226 h 1094"/>
                  <a:gd name="T22" fmla="*/ 632 w 773"/>
                  <a:gd name="T23" fmla="*/ 1094 h 1094"/>
                  <a:gd name="T24" fmla="*/ 632 w 773"/>
                  <a:gd name="T25" fmla="*/ 1094 h 1094"/>
                  <a:gd name="T26" fmla="*/ 665 w 773"/>
                  <a:gd name="T27" fmla="*/ 1072 h 1094"/>
                  <a:gd name="T28" fmla="*/ 700 w 773"/>
                  <a:gd name="T29" fmla="*/ 1053 h 1094"/>
                  <a:gd name="T30" fmla="*/ 737 w 773"/>
                  <a:gd name="T31" fmla="*/ 1036 h 1094"/>
                  <a:gd name="T32" fmla="*/ 773 w 773"/>
                  <a:gd name="T33" fmla="*/ 1021 h 1094"/>
                  <a:gd name="T34" fmla="*/ 773 w 773"/>
                  <a:gd name="T35" fmla="*/ 102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773" y="1021"/>
                    </a:moveTo>
                    <a:lnTo>
                      <a:pt x="441" y="0"/>
                    </a:lnTo>
                    <a:lnTo>
                      <a:pt x="441" y="0"/>
                    </a:lnTo>
                    <a:lnTo>
                      <a:pt x="383" y="23"/>
                    </a:lnTo>
                    <a:lnTo>
                      <a:pt x="325" y="45"/>
                    </a:lnTo>
                    <a:lnTo>
                      <a:pt x="267" y="71"/>
                    </a:lnTo>
                    <a:lnTo>
                      <a:pt x="212" y="98"/>
                    </a:lnTo>
                    <a:lnTo>
                      <a:pt x="157" y="127"/>
                    </a:lnTo>
                    <a:lnTo>
                      <a:pt x="105" y="158"/>
                    </a:lnTo>
                    <a:lnTo>
                      <a:pt x="52" y="191"/>
                    </a:lnTo>
                    <a:lnTo>
                      <a:pt x="0" y="226"/>
                    </a:lnTo>
                    <a:lnTo>
                      <a:pt x="632" y="1094"/>
                    </a:lnTo>
                    <a:lnTo>
                      <a:pt x="632" y="1094"/>
                    </a:lnTo>
                    <a:lnTo>
                      <a:pt x="665" y="1072"/>
                    </a:lnTo>
                    <a:lnTo>
                      <a:pt x="700" y="1053"/>
                    </a:lnTo>
                    <a:lnTo>
                      <a:pt x="737" y="1036"/>
                    </a:lnTo>
                    <a:lnTo>
                      <a:pt x="773" y="1021"/>
                    </a:lnTo>
                    <a:lnTo>
                      <a:pt x="773" y="1021"/>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6" name="îšliḓê"/>
              <p:cNvSpPr>
                <a:spLocks/>
              </p:cNvSpPr>
              <p:nvPr/>
            </p:nvSpPr>
            <p:spPr bwMode="auto">
              <a:xfrm>
                <a:off x="1912633" y="3110139"/>
                <a:ext cx="846963" cy="598769"/>
              </a:xfrm>
              <a:custGeom>
                <a:avLst/>
                <a:gdLst>
                  <a:gd name="T0" fmla="*/ 1093 w 1093"/>
                  <a:gd name="T1" fmla="*/ 630 h 771"/>
                  <a:gd name="T2" fmla="*/ 225 w 1093"/>
                  <a:gd name="T3" fmla="*/ 0 h 771"/>
                  <a:gd name="T4" fmla="*/ 225 w 1093"/>
                  <a:gd name="T5" fmla="*/ 0 h 771"/>
                  <a:gd name="T6" fmla="*/ 191 w 1093"/>
                  <a:gd name="T7" fmla="*/ 51 h 771"/>
                  <a:gd name="T8" fmla="*/ 159 w 1093"/>
                  <a:gd name="T9" fmla="*/ 103 h 771"/>
                  <a:gd name="T10" fmla="*/ 128 w 1093"/>
                  <a:gd name="T11" fmla="*/ 157 h 771"/>
                  <a:gd name="T12" fmla="*/ 98 w 1093"/>
                  <a:gd name="T13" fmla="*/ 211 h 771"/>
                  <a:gd name="T14" fmla="*/ 71 w 1093"/>
                  <a:gd name="T15" fmla="*/ 267 h 771"/>
                  <a:gd name="T16" fmla="*/ 46 w 1093"/>
                  <a:gd name="T17" fmla="*/ 324 h 771"/>
                  <a:gd name="T18" fmla="*/ 22 w 1093"/>
                  <a:gd name="T19" fmla="*/ 381 h 771"/>
                  <a:gd name="T20" fmla="*/ 0 w 1093"/>
                  <a:gd name="T21" fmla="*/ 441 h 771"/>
                  <a:gd name="T22" fmla="*/ 1020 w 1093"/>
                  <a:gd name="T23" fmla="*/ 771 h 771"/>
                  <a:gd name="T24" fmla="*/ 1020 w 1093"/>
                  <a:gd name="T25" fmla="*/ 771 h 771"/>
                  <a:gd name="T26" fmla="*/ 1036 w 1093"/>
                  <a:gd name="T27" fmla="*/ 735 h 771"/>
                  <a:gd name="T28" fmla="*/ 1054 w 1093"/>
                  <a:gd name="T29" fmla="*/ 699 h 771"/>
                  <a:gd name="T30" fmla="*/ 1073 w 1093"/>
                  <a:gd name="T31" fmla="*/ 664 h 771"/>
                  <a:gd name="T32" fmla="*/ 1093 w 1093"/>
                  <a:gd name="T33" fmla="*/ 630 h 771"/>
                  <a:gd name="T34" fmla="*/ 1093 w 1093"/>
                  <a:gd name="T35" fmla="*/ 6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1093" y="630"/>
                    </a:moveTo>
                    <a:lnTo>
                      <a:pt x="225" y="0"/>
                    </a:lnTo>
                    <a:lnTo>
                      <a:pt x="225" y="0"/>
                    </a:lnTo>
                    <a:lnTo>
                      <a:pt x="191" y="51"/>
                    </a:lnTo>
                    <a:lnTo>
                      <a:pt x="159" y="103"/>
                    </a:lnTo>
                    <a:lnTo>
                      <a:pt x="128" y="157"/>
                    </a:lnTo>
                    <a:lnTo>
                      <a:pt x="98" y="211"/>
                    </a:lnTo>
                    <a:lnTo>
                      <a:pt x="71" y="267"/>
                    </a:lnTo>
                    <a:lnTo>
                      <a:pt x="46" y="324"/>
                    </a:lnTo>
                    <a:lnTo>
                      <a:pt x="22" y="381"/>
                    </a:lnTo>
                    <a:lnTo>
                      <a:pt x="0" y="441"/>
                    </a:lnTo>
                    <a:lnTo>
                      <a:pt x="1020" y="771"/>
                    </a:lnTo>
                    <a:lnTo>
                      <a:pt x="1020" y="771"/>
                    </a:lnTo>
                    <a:lnTo>
                      <a:pt x="1036" y="735"/>
                    </a:lnTo>
                    <a:lnTo>
                      <a:pt x="1054" y="699"/>
                    </a:lnTo>
                    <a:lnTo>
                      <a:pt x="1073" y="664"/>
                    </a:lnTo>
                    <a:lnTo>
                      <a:pt x="1093" y="630"/>
                    </a:lnTo>
                    <a:lnTo>
                      <a:pt x="1093" y="630"/>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7" name="îśļíḋê"/>
              <p:cNvSpPr>
                <a:spLocks/>
              </p:cNvSpPr>
              <p:nvPr/>
            </p:nvSpPr>
            <p:spPr bwMode="auto">
              <a:xfrm>
                <a:off x="2123599" y="2789038"/>
                <a:ext cx="760095" cy="760095"/>
              </a:xfrm>
              <a:custGeom>
                <a:avLst/>
                <a:gdLst>
                  <a:gd name="T0" fmla="*/ 980 w 980"/>
                  <a:gd name="T1" fmla="*/ 868 h 981"/>
                  <a:gd name="T2" fmla="*/ 349 w 980"/>
                  <a:gd name="T3" fmla="*/ 0 h 981"/>
                  <a:gd name="T4" fmla="*/ 349 w 980"/>
                  <a:gd name="T5" fmla="*/ 0 h 981"/>
                  <a:gd name="T6" fmla="*/ 301 w 980"/>
                  <a:gd name="T7" fmla="*/ 39 h 981"/>
                  <a:gd name="T8" fmla="*/ 253 w 980"/>
                  <a:gd name="T9" fmla="*/ 78 h 981"/>
                  <a:gd name="T10" fmla="*/ 207 w 980"/>
                  <a:gd name="T11" fmla="*/ 119 h 981"/>
                  <a:gd name="T12" fmla="*/ 163 w 980"/>
                  <a:gd name="T13" fmla="*/ 162 h 981"/>
                  <a:gd name="T14" fmla="*/ 120 w 980"/>
                  <a:gd name="T15" fmla="*/ 208 h 981"/>
                  <a:gd name="T16" fmla="*/ 78 w 980"/>
                  <a:gd name="T17" fmla="*/ 254 h 981"/>
                  <a:gd name="T18" fmla="*/ 38 w 980"/>
                  <a:gd name="T19" fmla="*/ 301 h 981"/>
                  <a:gd name="T20" fmla="*/ 0 w 980"/>
                  <a:gd name="T21" fmla="*/ 349 h 981"/>
                  <a:gd name="T22" fmla="*/ 867 w 980"/>
                  <a:gd name="T23" fmla="*/ 981 h 981"/>
                  <a:gd name="T24" fmla="*/ 867 w 980"/>
                  <a:gd name="T25" fmla="*/ 981 h 981"/>
                  <a:gd name="T26" fmla="*/ 894 w 980"/>
                  <a:gd name="T27" fmla="*/ 950 h 981"/>
                  <a:gd name="T28" fmla="*/ 921 w 980"/>
                  <a:gd name="T29" fmla="*/ 921 h 981"/>
                  <a:gd name="T30" fmla="*/ 950 w 980"/>
                  <a:gd name="T31" fmla="*/ 893 h 981"/>
                  <a:gd name="T32" fmla="*/ 980 w 980"/>
                  <a:gd name="T33" fmla="*/ 868 h 981"/>
                  <a:gd name="T34" fmla="*/ 980 w 980"/>
                  <a:gd name="T35" fmla="*/ 868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980" y="868"/>
                    </a:moveTo>
                    <a:lnTo>
                      <a:pt x="349" y="0"/>
                    </a:lnTo>
                    <a:lnTo>
                      <a:pt x="349" y="0"/>
                    </a:lnTo>
                    <a:lnTo>
                      <a:pt x="301" y="39"/>
                    </a:lnTo>
                    <a:lnTo>
                      <a:pt x="253" y="78"/>
                    </a:lnTo>
                    <a:lnTo>
                      <a:pt x="207" y="119"/>
                    </a:lnTo>
                    <a:lnTo>
                      <a:pt x="163" y="162"/>
                    </a:lnTo>
                    <a:lnTo>
                      <a:pt x="120" y="208"/>
                    </a:lnTo>
                    <a:lnTo>
                      <a:pt x="78" y="254"/>
                    </a:lnTo>
                    <a:lnTo>
                      <a:pt x="38" y="301"/>
                    </a:lnTo>
                    <a:lnTo>
                      <a:pt x="0" y="349"/>
                    </a:lnTo>
                    <a:lnTo>
                      <a:pt x="867" y="981"/>
                    </a:lnTo>
                    <a:lnTo>
                      <a:pt x="867" y="981"/>
                    </a:lnTo>
                    <a:lnTo>
                      <a:pt x="894" y="950"/>
                    </a:lnTo>
                    <a:lnTo>
                      <a:pt x="921" y="921"/>
                    </a:lnTo>
                    <a:lnTo>
                      <a:pt x="950" y="893"/>
                    </a:lnTo>
                    <a:lnTo>
                      <a:pt x="980" y="868"/>
                    </a:lnTo>
                    <a:lnTo>
                      <a:pt x="980" y="868"/>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8" name="îṥ1ïdè"/>
              <p:cNvSpPr>
                <a:spLocks/>
              </p:cNvSpPr>
              <p:nvPr/>
            </p:nvSpPr>
            <p:spPr bwMode="auto">
              <a:xfrm>
                <a:off x="2846465" y="2498961"/>
                <a:ext cx="380048" cy="850066"/>
              </a:xfrm>
              <a:custGeom>
                <a:avLst/>
                <a:gdLst>
                  <a:gd name="T0" fmla="*/ 490 w 490"/>
                  <a:gd name="T1" fmla="*/ 1072 h 1097"/>
                  <a:gd name="T2" fmla="*/ 490 w 490"/>
                  <a:gd name="T3" fmla="*/ 0 h 1097"/>
                  <a:gd name="T4" fmla="*/ 490 w 490"/>
                  <a:gd name="T5" fmla="*/ 0 h 1097"/>
                  <a:gd name="T6" fmla="*/ 427 w 490"/>
                  <a:gd name="T7" fmla="*/ 3 h 1097"/>
                  <a:gd name="T8" fmla="*/ 363 w 490"/>
                  <a:gd name="T9" fmla="*/ 7 h 1097"/>
                  <a:gd name="T10" fmla="*/ 302 w 490"/>
                  <a:gd name="T11" fmla="*/ 13 h 1097"/>
                  <a:gd name="T12" fmla="*/ 240 w 490"/>
                  <a:gd name="T13" fmla="*/ 22 h 1097"/>
                  <a:gd name="T14" fmla="*/ 179 w 490"/>
                  <a:gd name="T15" fmla="*/ 32 h 1097"/>
                  <a:gd name="T16" fmla="*/ 119 w 490"/>
                  <a:gd name="T17" fmla="*/ 46 h 1097"/>
                  <a:gd name="T18" fmla="*/ 60 w 490"/>
                  <a:gd name="T19" fmla="*/ 60 h 1097"/>
                  <a:gd name="T20" fmla="*/ 0 w 490"/>
                  <a:gd name="T21" fmla="*/ 77 h 1097"/>
                  <a:gd name="T22" fmla="*/ 332 w 490"/>
                  <a:gd name="T23" fmla="*/ 1097 h 1097"/>
                  <a:gd name="T24" fmla="*/ 332 w 490"/>
                  <a:gd name="T25" fmla="*/ 1097 h 1097"/>
                  <a:gd name="T26" fmla="*/ 371 w 490"/>
                  <a:gd name="T27" fmla="*/ 1087 h 1097"/>
                  <a:gd name="T28" fmla="*/ 410 w 490"/>
                  <a:gd name="T29" fmla="*/ 1080 h 1097"/>
                  <a:gd name="T30" fmla="*/ 449 w 490"/>
                  <a:gd name="T31" fmla="*/ 1075 h 1097"/>
                  <a:gd name="T32" fmla="*/ 490 w 490"/>
                  <a:gd name="T33" fmla="*/ 1072 h 1097"/>
                  <a:gd name="T34" fmla="*/ 490 w 490"/>
                  <a:gd name="T35" fmla="*/ 107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490" y="1072"/>
                    </a:moveTo>
                    <a:lnTo>
                      <a:pt x="490" y="0"/>
                    </a:lnTo>
                    <a:lnTo>
                      <a:pt x="490" y="0"/>
                    </a:lnTo>
                    <a:lnTo>
                      <a:pt x="427" y="3"/>
                    </a:lnTo>
                    <a:lnTo>
                      <a:pt x="363" y="7"/>
                    </a:lnTo>
                    <a:lnTo>
                      <a:pt x="302" y="13"/>
                    </a:lnTo>
                    <a:lnTo>
                      <a:pt x="240" y="22"/>
                    </a:lnTo>
                    <a:lnTo>
                      <a:pt x="179" y="32"/>
                    </a:lnTo>
                    <a:lnTo>
                      <a:pt x="119" y="46"/>
                    </a:lnTo>
                    <a:lnTo>
                      <a:pt x="60" y="60"/>
                    </a:lnTo>
                    <a:lnTo>
                      <a:pt x="0" y="77"/>
                    </a:lnTo>
                    <a:lnTo>
                      <a:pt x="332" y="1097"/>
                    </a:lnTo>
                    <a:lnTo>
                      <a:pt x="332" y="1097"/>
                    </a:lnTo>
                    <a:lnTo>
                      <a:pt x="371" y="1087"/>
                    </a:lnTo>
                    <a:lnTo>
                      <a:pt x="410" y="1080"/>
                    </a:lnTo>
                    <a:lnTo>
                      <a:pt x="449" y="1075"/>
                    </a:lnTo>
                    <a:lnTo>
                      <a:pt x="490" y="1072"/>
                    </a:lnTo>
                    <a:lnTo>
                      <a:pt x="490" y="1072"/>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9" name="îşļíḍê"/>
              <p:cNvSpPr>
                <a:spLocks/>
              </p:cNvSpPr>
              <p:nvPr/>
            </p:nvSpPr>
            <p:spPr bwMode="auto">
              <a:xfrm>
                <a:off x="2123599" y="4295267"/>
                <a:ext cx="760095" cy="760095"/>
              </a:xfrm>
              <a:custGeom>
                <a:avLst/>
                <a:gdLst>
                  <a:gd name="T0" fmla="*/ 867 w 980"/>
                  <a:gd name="T1" fmla="*/ 0 h 981"/>
                  <a:gd name="T2" fmla="*/ 0 w 980"/>
                  <a:gd name="T3" fmla="*/ 631 h 981"/>
                  <a:gd name="T4" fmla="*/ 0 w 980"/>
                  <a:gd name="T5" fmla="*/ 631 h 981"/>
                  <a:gd name="T6" fmla="*/ 38 w 980"/>
                  <a:gd name="T7" fmla="*/ 680 h 981"/>
                  <a:gd name="T8" fmla="*/ 78 w 980"/>
                  <a:gd name="T9" fmla="*/ 727 h 981"/>
                  <a:gd name="T10" fmla="*/ 120 w 980"/>
                  <a:gd name="T11" fmla="*/ 773 h 981"/>
                  <a:gd name="T12" fmla="*/ 163 w 980"/>
                  <a:gd name="T13" fmla="*/ 817 h 981"/>
                  <a:gd name="T14" fmla="*/ 207 w 980"/>
                  <a:gd name="T15" fmla="*/ 860 h 981"/>
                  <a:gd name="T16" fmla="*/ 253 w 980"/>
                  <a:gd name="T17" fmla="*/ 902 h 981"/>
                  <a:gd name="T18" fmla="*/ 301 w 980"/>
                  <a:gd name="T19" fmla="*/ 942 h 981"/>
                  <a:gd name="T20" fmla="*/ 349 w 980"/>
                  <a:gd name="T21" fmla="*/ 981 h 981"/>
                  <a:gd name="T22" fmla="*/ 980 w 980"/>
                  <a:gd name="T23" fmla="*/ 113 h 981"/>
                  <a:gd name="T24" fmla="*/ 980 w 980"/>
                  <a:gd name="T25" fmla="*/ 113 h 981"/>
                  <a:gd name="T26" fmla="*/ 950 w 980"/>
                  <a:gd name="T27" fmla="*/ 88 h 981"/>
                  <a:gd name="T28" fmla="*/ 921 w 980"/>
                  <a:gd name="T29" fmla="*/ 60 h 981"/>
                  <a:gd name="T30" fmla="*/ 894 w 980"/>
                  <a:gd name="T31" fmla="*/ 31 h 981"/>
                  <a:gd name="T32" fmla="*/ 867 w 980"/>
                  <a:gd name="T33" fmla="*/ 0 h 981"/>
                  <a:gd name="T34" fmla="*/ 867 w 980"/>
                  <a:gd name="T35"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867" y="0"/>
                    </a:moveTo>
                    <a:lnTo>
                      <a:pt x="0" y="631"/>
                    </a:lnTo>
                    <a:lnTo>
                      <a:pt x="0" y="631"/>
                    </a:lnTo>
                    <a:lnTo>
                      <a:pt x="38" y="680"/>
                    </a:lnTo>
                    <a:lnTo>
                      <a:pt x="78" y="727"/>
                    </a:lnTo>
                    <a:lnTo>
                      <a:pt x="120" y="773"/>
                    </a:lnTo>
                    <a:lnTo>
                      <a:pt x="163" y="817"/>
                    </a:lnTo>
                    <a:lnTo>
                      <a:pt x="207" y="860"/>
                    </a:lnTo>
                    <a:lnTo>
                      <a:pt x="253" y="902"/>
                    </a:lnTo>
                    <a:lnTo>
                      <a:pt x="301" y="942"/>
                    </a:lnTo>
                    <a:lnTo>
                      <a:pt x="349" y="981"/>
                    </a:lnTo>
                    <a:lnTo>
                      <a:pt x="980" y="113"/>
                    </a:lnTo>
                    <a:lnTo>
                      <a:pt x="980" y="113"/>
                    </a:lnTo>
                    <a:lnTo>
                      <a:pt x="950" y="88"/>
                    </a:lnTo>
                    <a:lnTo>
                      <a:pt x="921" y="60"/>
                    </a:lnTo>
                    <a:lnTo>
                      <a:pt x="894" y="31"/>
                    </a:lnTo>
                    <a:lnTo>
                      <a:pt x="867" y="0"/>
                    </a:lnTo>
                    <a:lnTo>
                      <a:pt x="867" y="0"/>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grpSp>
        <p:grpSp>
          <p:nvGrpSpPr>
            <p:cNvPr id="6" name="ïslïďé"/>
            <p:cNvGrpSpPr/>
            <p:nvPr/>
          </p:nvGrpSpPr>
          <p:grpSpPr>
            <a:xfrm>
              <a:off x="2077903" y="1666875"/>
              <a:ext cx="2862421" cy="2879546"/>
              <a:chOff x="907879" y="2281904"/>
              <a:chExt cx="3158296" cy="3287240"/>
            </a:xfrm>
          </p:grpSpPr>
          <p:cxnSp>
            <p:nvCxnSpPr>
              <p:cNvPr id="50" name="Straight Connector 24"/>
              <p:cNvCxnSpPr/>
              <p:nvPr/>
            </p:nvCxnSpPr>
            <p:spPr>
              <a:xfrm flipV="1">
                <a:off x="2482623" y="228190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25"/>
              <p:cNvCxnSpPr/>
              <p:nvPr/>
            </p:nvCxnSpPr>
            <p:spPr>
              <a:xfrm flipV="1">
                <a:off x="2482623" y="549714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26"/>
              <p:cNvCxnSpPr/>
              <p:nvPr/>
            </p:nvCxnSpPr>
            <p:spPr>
              <a:xfrm rot="2160000" flipV="1">
                <a:off x="3431504" y="2586790"/>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27"/>
              <p:cNvCxnSpPr/>
              <p:nvPr/>
            </p:nvCxnSpPr>
            <p:spPr>
              <a:xfrm rot="2160000" flipV="1">
                <a:off x="1537009" y="518584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28"/>
              <p:cNvCxnSpPr/>
              <p:nvPr/>
            </p:nvCxnSpPr>
            <p:spPr>
              <a:xfrm rot="4320000" flipV="1">
                <a:off x="4018698" y="339591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29"/>
              <p:cNvCxnSpPr/>
              <p:nvPr/>
            </p:nvCxnSpPr>
            <p:spPr>
              <a:xfrm rot="4320000" flipV="1">
                <a:off x="943879" y="438496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30"/>
              <p:cNvCxnSpPr/>
              <p:nvPr/>
            </p:nvCxnSpPr>
            <p:spPr>
              <a:xfrm rot="19440000">
                <a:off x="3426004" y="519539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31"/>
              <p:cNvCxnSpPr/>
              <p:nvPr/>
            </p:nvCxnSpPr>
            <p:spPr>
              <a:xfrm rot="19440000">
                <a:off x="1539142" y="2584578"/>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32"/>
              <p:cNvCxnSpPr/>
              <p:nvPr/>
            </p:nvCxnSpPr>
            <p:spPr>
              <a:xfrm rot="17280000">
                <a:off x="4030175" y="436989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33"/>
              <p:cNvCxnSpPr/>
              <p:nvPr/>
            </p:nvCxnSpPr>
            <p:spPr>
              <a:xfrm rot="17280000">
                <a:off x="956790" y="3393699"/>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 name="ïṡ1îḑê"/>
            <p:cNvSpPr/>
            <p:nvPr/>
          </p:nvSpPr>
          <p:spPr>
            <a:xfrm>
              <a:off x="2596233" y="2198416"/>
              <a:ext cx="1849779" cy="18497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9" name="íšḷîḍè"/>
            <p:cNvSpPr txBox="1">
              <a:spLocks/>
            </p:cNvSpPr>
            <p:nvPr/>
          </p:nvSpPr>
          <p:spPr>
            <a:xfrm>
              <a:off x="2973330" y="3239340"/>
              <a:ext cx="1095586" cy="406324"/>
            </a:xfrm>
            <a:prstGeom prst="rect">
              <a:avLst/>
            </a:prstGeom>
          </p:spPr>
          <p:txBody>
            <a:bodyPr wrap="none" lIns="0" tIns="0" rIns="0" bIns="0">
              <a:noAutofit/>
              <a:scene3d>
                <a:camera prst="orthographicFront"/>
                <a:lightRig rig="threePt" dir="t"/>
              </a:scene3d>
              <a:sp3d contourW="12700">
                <a:bevelT w="0" h="0"/>
              </a:sp3d>
            </a:bodyPr>
            <a:lstStyle/>
            <a:p>
              <a:pPr algn="ctr">
                <a:spcBef>
                  <a:spcPct val="0"/>
                </a:spcBef>
                <a:tabLst>
                  <a:tab pos="180975" algn="l"/>
                </a:tabLst>
              </a:pPr>
              <a:r>
                <a:rPr lang="en-US" altLang="ko-KR" sz="2400" spc="0">
                  <a:solidFill>
                    <a:schemeClr val="tx1">
                      <a:lumMod val="65000"/>
                      <a:lumOff val="35000"/>
                    </a:schemeClr>
                  </a:solidFill>
                  <a:latin typeface="幼圆" panose="02010509060101010101" pitchFamily="49" charset="-122"/>
                  <a:ea typeface="幼圆" panose="02010509060101010101" pitchFamily="49" charset="-122"/>
                  <a:sym typeface="幼圆" panose="02010509060101010101" pitchFamily="49" charset="-122"/>
                </a:rPr>
                <a:t>40%</a:t>
              </a:r>
            </a:p>
          </p:txBody>
        </p:sp>
        <p:sp>
          <p:nvSpPr>
            <p:cNvPr id="11" name="iṩḻídè"/>
            <p:cNvSpPr>
              <a:spLocks/>
            </p:cNvSpPr>
            <p:nvPr/>
          </p:nvSpPr>
          <p:spPr bwMode="auto">
            <a:xfrm>
              <a:off x="3236877" y="2524062"/>
              <a:ext cx="573884" cy="57388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solidFill>
            <a:ln>
              <a:noFill/>
            </a:ln>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grpSp>
      <p:grpSp>
        <p:nvGrpSpPr>
          <p:cNvPr id="84" name="组合 83"/>
          <p:cNvGrpSpPr/>
          <p:nvPr/>
        </p:nvGrpSpPr>
        <p:grpSpPr>
          <a:xfrm>
            <a:off x="7268912" y="2070459"/>
            <a:ext cx="2502624" cy="2517596"/>
            <a:chOff x="6907302" y="1666875"/>
            <a:chExt cx="2862421" cy="2879546"/>
          </a:xfrm>
        </p:grpSpPr>
        <p:grpSp>
          <p:nvGrpSpPr>
            <p:cNvPr id="13" name="iṩļiďê"/>
            <p:cNvGrpSpPr/>
            <p:nvPr/>
          </p:nvGrpSpPr>
          <p:grpSpPr>
            <a:xfrm>
              <a:off x="7152873" y="1926172"/>
              <a:ext cx="2395286" cy="2393983"/>
              <a:chOff x="6211860" y="2498961"/>
              <a:chExt cx="2848032" cy="2846478"/>
            </a:xfrm>
          </p:grpSpPr>
          <p:sp>
            <p:nvSpPr>
              <p:cNvPr id="30" name="ïṡļiḑê"/>
              <p:cNvSpPr>
                <a:spLocks/>
              </p:cNvSpPr>
              <p:nvPr/>
            </p:nvSpPr>
            <p:spPr bwMode="auto">
              <a:xfrm>
                <a:off x="8133816" y="3110139"/>
                <a:ext cx="846963" cy="598769"/>
              </a:xfrm>
              <a:custGeom>
                <a:avLst/>
                <a:gdLst>
                  <a:gd name="T0" fmla="*/ 73 w 1093"/>
                  <a:gd name="T1" fmla="*/ 771 h 771"/>
                  <a:gd name="T2" fmla="*/ 1093 w 1093"/>
                  <a:gd name="T3" fmla="*/ 441 h 771"/>
                  <a:gd name="T4" fmla="*/ 1093 w 1093"/>
                  <a:gd name="T5" fmla="*/ 441 h 771"/>
                  <a:gd name="T6" fmla="*/ 1071 w 1093"/>
                  <a:gd name="T7" fmla="*/ 381 h 771"/>
                  <a:gd name="T8" fmla="*/ 1047 w 1093"/>
                  <a:gd name="T9" fmla="*/ 324 h 771"/>
                  <a:gd name="T10" fmla="*/ 1022 w 1093"/>
                  <a:gd name="T11" fmla="*/ 267 h 771"/>
                  <a:gd name="T12" fmla="*/ 995 w 1093"/>
                  <a:gd name="T13" fmla="*/ 211 h 771"/>
                  <a:gd name="T14" fmla="*/ 965 w 1093"/>
                  <a:gd name="T15" fmla="*/ 157 h 771"/>
                  <a:gd name="T16" fmla="*/ 934 w 1093"/>
                  <a:gd name="T17" fmla="*/ 103 h 771"/>
                  <a:gd name="T18" fmla="*/ 902 w 1093"/>
                  <a:gd name="T19" fmla="*/ 51 h 771"/>
                  <a:gd name="T20" fmla="*/ 868 w 1093"/>
                  <a:gd name="T21" fmla="*/ 0 h 771"/>
                  <a:gd name="T22" fmla="*/ 0 w 1093"/>
                  <a:gd name="T23" fmla="*/ 630 h 771"/>
                  <a:gd name="T24" fmla="*/ 0 w 1093"/>
                  <a:gd name="T25" fmla="*/ 630 h 771"/>
                  <a:gd name="T26" fmla="*/ 20 w 1093"/>
                  <a:gd name="T27" fmla="*/ 664 h 771"/>
                  <a:gd name="T28" fmla="*/ 39 w 1093"/>
                  <a:gd name="T29" fmla="*/ 699 h 771"/>
                  <a:gd name="T30" fmla="*/ 57 w 1093"/>
                  <a:gd name="T31" fmla="*/ 735 h 771"/>
                  <a:gd name="T32" fmla="*/ 73 w 1093"/>
                  <a:gd name="T33" fmla="*/ 771 h 771"/>
                  <a:gd name="T34" fmla="*/ 73 w 1093"/>
                  <a:gd name="T35" fmla="*/ 77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73" y="771"/>
                    </a:moveTo>
                    <a:lnTo>
                      <a:pt x="1093" y="441"/>
                    </a:lnTo>
                    <a:lnTo>
                      <a:pt x="1093" y="441"/>
                    </a:lnTo>
                    <a:lnTo>
                      <a:pt x="1071" y="381"/>
                    </a:lnTo>
                    <a:lnTo>
                      <a:pt x="1047" y="324"/>
                    </a:lnTo>
                    <a:lnTo>
                      <a:pt x="1022" y="267"/>
                    </a:lnTo>
                    <a:lnTo>
                      <a:pt x="995" y="211"/>
                    </a:lnTo>
                    <a:lnTo>
                      <a:pt x="965" y="157"/>
                    </a:lnTo>
                    <a:lnTo>
                      <a:pt x="934" y="103"/>
                    </a:lnTo>
                    <a:lnTo>
                      <a:pt x="902" y="51"/>
                    </a:lnTo>
                    <a:lnTo>
                      <a:pt x="868" y="0"/>
                    </a:lnTo>
                    <a:lnTo>
                      <a:pt x="0" y="630"/>
                    </a:lnTo>
                    <a:lnTo>
                      <a:pt x="0" y="630"/>
                    </a:lnTo>
                    <a:lnTo>
                      <a:pt x="20" y="664"/>
                    </a:lnTo>
                    <a:lnTo>
                      <a:pt x="39" y="699"/>
                    </a:lnTo>
                    <a:lnTo>
                      <a:pt x="57" y="735"/>
                    </a:lnTo>
                    <a:lnTo>
                      <a:pt x="73" y="771"/>
                    </a:lnTo>
                    <a:lnTo>
                      <a:pt x="73" y="771"/>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31" name="îš1iḍe"/>
              <p:cNvSpPr>
                <a:spLocks/>
              </p:cNvSpPr>
              <p:nvPr/>
            </p:nvSpPr>
            <p:spPr bwMode="auto">
              <a:xfrm>
                <a:off x="7666900" y="2498961"/>
                <a:ext cx="380048" cy="850066"/>
              </a:xfrm>
              <a:custGeom>
                <a:avLst/>
                <a:gdLst>
                  <a:gd name="T0" fmla="*/ 158 w 490"/>
                  <a:gd name="T1" fmla="*/ 1097 h 1097"/>
                  <a:gd name="T2" fmla="*/ 490 w 490"/>
                  <a:gd name="T3" fmla="*/ 77 h 1097"/>
                  <a:gd name="T4" fmla="*/ 490 w 490"/>
                  <a:gd name="T5" fmla="*/ 77 h 1097"/>
                  <a:gd name="T6" fmla="*/ 430 w 490"/>
                  <a:gd name="T7" fmla="*/ 60 h 1097"/>
                  <a:gd name="T8" fmla="*/ 371 w 490"/>
                  <a:gd name="T9" fmla="*/ 46 h 1097"/>
                  <a:gd name="T10" fmla="*/ 311 w 490"/>
                  <a:gd name="T11" fmla="*/ 32 h 1097"/>
                  <a:gd name="T12" fmla="*/ 250 w 490"/>
                  <a:gd name="T13" fmla="*/ 22 h 1097"/>
                  <a:gd name="T14" fmla="*/ 188 w 490"/>
                  <a:gd name="T15" fmla="*/ 13 h 1097"/>
                  <a:gd name="T16" fmla="*/ 127 w 490"/>
                  <a:gd name="T17" fmla="*/ 7 h 1097"/>
                  <a:gd name="T18" fmla="*/ 63 w 490"/>
                  <a:gd name="T19" fmla="*/ 3 h 1097"/>
                  <a:gd name="T20" fmla="*/ 0 w 490"/>
                  <a:gd name="T21" fmla="*/ 0 h 1097"/>
                  <a:gd name="T22" fmla="*/ 0 w 490"/>
                  <a:gd name="T23" fmla="*/ 1072 h 1097"/>
                  <a:gd name="T24" fmla="*/ 0 w 490"/>
                  <a:gd name="T25" fmla="*/ 1072 h 1097"/>
                  <a:gd name="T26" fmla="*/ 41 w 490"/>
                  <a:gd name="T27" fmla="*/ 1075 h 1097"/>
                  <a:gd name="T28" fmla="*/ 80 w 490"/>
                  <a:gd name="T29" fmla="*/ 1080 h 1097"/>
                  <a:gd name="T30" fmla="*/ 119 w 490"/>
                  <a:gd name="T31" fmla="*/ 1087 h 1097"/>
                  <a:gd name="T32" fmla="*/ 158 w 490"/>
                  <a:gd name="T33" fmla="*/ 1097 h 1097"/>
                  <a:gd name="T34" fmla="*/ 158 w 490"/>
                  <a:gd name="T35" fmla="*/ 109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158" y="1097"/>
                    </a:moveTo>
                    <a:lnTo>
                      <a:pt x="490" y="77"/>
                    </a:lnTo>
                    <a:lnTo>
                      <a:pt x="490" y="77"/>
                    </a:lnTo>
                    <a:lnTo>
                      <a:pt x="430" y="60"/>
                    </a:lnTo>
                    <a:lnTo>
                      <a:pt x="371" y="46"/>
                    </a:lnTo>
                    <a:lnTo>
                      <a:pt x="311" y="32"/>
                    </a:lnTo>
                    <a:lnTo>
                      <a:pt x="250" y="22"/>
                    </a:lnTo>
                    <a:lnTo>
                      <a:pt x="188" y="13"/>
                    </a:lnTo>
                    <a:lnTo>
                      <a:pt x="127" y="7"/>
                    </a:lnTo>
                    <a:lnTo>
                      <a:pt x="63" y="3"/>
                    </a:lnTo>
                    <a:lnTo>
                      <a:pt x="0" y="0"/>
                    </a:lnTo>
                    <a:lnTo>
                      <a:pt x="0" y="1072"/>
                    </a:lnTo>
                    <a:lnTo>
                      <a:pt x="0" y="1072"/>
                    </a:lnTo>
                    <a:lnTo>
                      <a:pt x="41" y="1075"/>
                    </a:lnTo>
                    <a:lnTo>
                      <a:pt x="80" y="1080"/>
                    </a:lnTo>
                    <a:lnTo>
                      <a:pt x="119" y="1087"/>
                    </a:lnTo>
                    <a:lnTo>
                      <a:pt x="158" y="1097"/>
                    </a:lnTo>
                    <a:lnTo>
                      <a:pt x="158" y="1097"/>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32" name="îSľide"/>
              <p:cNvSpPr>
                <a:spLocks/>
              </p:cNvSpPr>
              <p:nvPr/>
            </p:nvSpPr>
            <p:spPr bwMode="auto">
              <a:xfrm>
                <a:off x="8009719" y="2789038"/>
                <a:ext cx="760095" cy="760095"/>
              </a:xfrm>
              <a:custGeom>
                <a:avLst/>
                <a:gdLst>
                  <a:gd name="T0" fmla="*/ 113 w 980"/>
                  <a:gd name="T1" fmla="*/ 981 h 981"/>
                  <a:gd name="T2" fmla="*/ 980 w 980"/>
                  <a:gd name="T3" fmla="*/ 349 h 981"/>
                  <a:gd name="T4" fmla="*/ 980 w 980"/>
                  <a:gd name="T5" fmla="*/ 349 h 981"/>
                  <a:gd name="T6" fmla="*/ 942 w 980"/>
                  <a:gd name="T7" fmla="*/ 301 h 981"/>
                  <a:gd name="T8" fmla="*/ 902 w 980"/>
                  <a:gd name="T9" fmla="*/ 254 h 981"/>
                  <a:gd name="T10" fmla="*/ 860 w 980"/>
                  <a:gd name="T11" fmla="*/ 208 h 981"/>
                  <a:gd name="T12" fmla="*/ 817 w 980"/>
                  <a:gd name="T13" fmla="*/ 162 h 981"/>
                  <a:gd name="T14" fmla="*/ 773 w 980"/>
                  <a:gd name="T15" fmla="*/ 119 h 981"/>
                  <a:gd name="T16" fmla="*/ 727 w 980"/>
                  <a:gd name="T17" fmla="*/ 78 h 981"/>
                  <a:gd name="T18" fmla="*/ 679 w 980"/>
                  <a:gd name="T19" fmla="*/ 39 h 981"/>
                  <a:gd name="T20" fmla="*/ 631 w 980"/>
                  <a:gd name="T21" fmla="*/ 0 h 981"/>
                  <a:gd name="T22" fmla="*/ 0 w 980"/>
                  <a:gd name="T23" fmla="*/ 868 h 981"/>
                  <a:gd name="T24" fmla="*/ 0 w 980"/>
                  <a:gd name="T25" fmla="*/ 868 h 981"/>
                  <a:gd name="T26" fmla="*/ 30 w 980"/>
                  <a:gd name="T27" fmla="*/ 893 h 981"/>
                  <a:gd name="T28" fmla="*/ 59 w 980"/>
                  <a:gd name="T29" fmla="*/ 921 h 981"/>
                  <a:gd name="T30" fmla="*/ 86 w 980"/>
                  <a:gd name="T31" fmla="*/ 950 h 981"/>
                  <a:gd name="T32" fmla="*/ 113 w 980"/>
                  <a:gd name="T33" fmla="*/ 981 h 981"/>
                  <a:gd name="T34" fmla="*/ 113 w 980"/>
                  <a:gd name="T35" fmla="*/ 981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113" y="981"/>
                    </a:moveTo>
                    <a:lnTo>
                      <a:pt x="980" y="349"/>
                    </a:lnTo>
                    <a:lnTo>
                      <a:pt x="980" y="349"/>
                    </a:lnTo>
                    <a:lnTo>
                      <a:pt x="942" y="301"/>
                    </a:lnTo>
                    <a:lnTo>
                      <a:pt x="902" y="254"/>
                    </a:lnTo>
                    <a:lnTo>
                      <a:pt x="860" y="208"/>
                    </a:lnTo>
                    <a:lnTo>
                      <a:pt x="817" y="162"/>
                    </a:lnTo>
                    <a:lnTo>
                      <a:pt x="773" y="119"/>
                    </a:lnTo>
                    <a:lnTo>
                      <a:pt x="727" y="78"/>
                    </a:lnTo>
                    <a:lnTo>
                      <a:pt x="679" y="39"/>
                    </a:lnTo>
                    <a:lnTo>
                      <a:pt x="631" y="0"/>
                    </a:lnTo>
                    <a:lnTo>
                      <a:pt x="0" y="868"/>
                    </a:lnTo>
                    <a:lnTo>
                      <a:pt x="0" y="868"/>
                    </a:lnTo>
                    <a:lnTo>
                      <a:pt x="30" y="893"/>
                    </a:lnTo>
                    <a:lnTo>
                      <a:pt x="59" y="921"/>
                    </a:lnTo>
                    <a:lnTo>
                      <a:pt x="86" y="950"/>
                    </a:lnTo>
                    <a:lnTo>
                      <a:pt x="113" y="981"/>
                    </a:lnTo>
                    <a:lnTo>
                      <a:pt x="113" y="981"/>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33" name="íŝľíde"/>
              <p:cNvSpPr>
                <a:spLocks/>
              </p:cNvSpPr>
              <p:nvPr/>
            </p:nvSpPr>
            <p:spPr bwMode="auto">
              <a:xfrm>
                <a:off x="8208274" y="3511904"/>
                <a:ext cx="851618" cy="378496"/>
              </a:xfrm>
              <a:custGeom>
                <a:avLst/>
                <a:gdLst>
                  <a:gd name="T0" fmla="*/ 25 w 1098"/>
                  <a:gd name="T1" fmla="*/ 488 h 488"/>
                  <a:gd name="T2" fmla="*/ 1098 w 1098"/>
                  <a:gd name="T3" fmla="*/ 488 h 488"/>
                  <a:gd name="T4" fmla="*/ 1098 w 1098"/>
                  <a:gd name="T5" fmla="*/ 488 h 488"/>
                  <a:gd name="T6" fmla="*/ 1095 w 1098"/>
                  <a:gd name="T7" fmla="*/ 425 h 488"/>
                  <a:gd name="T8" fmla="*/ 1090 w 1098"/>
                  <a:gd name="T9" fmla="*/ 363 h 488"/>
                  <a:gd name="T10" fmla="*/ 1085 w 1098"/>
                  <a:gd name="T11" fmla="*/ 300 h 488"/>
                  <a:gd name="T12" fmla="*/ 1075 w 1098"/>
                  <a:gd name="T13" fmla="*/ 239 h 488"/>
                  <a:gd name="T14" fmla="*/ 1064 w 1098"/>
                  <a:gd name="T15" fmla="*/ 178 h 488"/>
                  <a:gd name="T16" fmla="*/ 1052 w 1098"/>
                  <a:gd name="T17" fmla="*/ 118 h 488"/>
                  <a:gd name="T18" fmla="*/ 1038 w 1098"/>
                  <a:gd name="T19" fmla="*/ 58 h 488"/>
                  <a:gd name="T20" fmla="*/ 1020 w 1098"/>
                  <a:gd name="T21" fmla="*/ 0 h 488"/>
                  <a:gd name="T22" fmla="*/ 0 w 1098"/>
                  <a:gd name="T23" fmla="*/ 331 h 488"/>
                  <a:gd name="T24" fmla="*/ 0 w 1098"/>
                  <a:gd name="T25" fmla="*/ 331 h 488"/>
                  <a:gd name="T26" fmla="*/ 9 w 1098"/>
                  <a:gd name="T27" fmla="*/ 370 h 488"/>
                  <a:gd name="T28" fmla="*/ 16 w 1098"/>
                  <a:gd name="T29" fmla="*/ 409 h 488"/>
                  <a:gd name="T30" fmla="*/ 21 w 1098"/>
                  <a:gd name="T31" fmla="*/ 448 h 488"/>
                  <a:gd name="T32" fmla="*/ 25 w 1098"/>
                  <a:gd name="T33" fmla="*/ 488 h 488"/>
                  <a:gd name="T34" fmla="*/ 25 w 1098"/>
                  <a:gd name="T35"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25" y="488"/>
                    </a:moveTo>
                    <a:lnTo>
                      <a:pt x="1098" y="488"/>
                    </a:lnTo>
                    <a:lnTo>
                      <a:pt x="1098" y="488"/>
                    </a:lnTo>
                    <a:lnTo>
                      <a:pt x="1095" y="425"/>
                    </a:lnTo>
                    <a:lnTo>
                      <a:pt x="1090" y="363"/>
                    </a:lnTo>
                    <a:lnTo>
                      <a:pt x="1085" y="300"/>
                    </a:lnTo>
                    <a:lnTo>
                      <a:pt x="1075" y="239"/>
                    </a:lnTo>
                    <a:lnTo>
                      <a:pt x="1064" y="178"/>
                    </a:lnTo>
                    <a:lnTo>
                      <a:pt x="1052" y="118"/>
                    </a:lnTo>
                    <a:lnTo>
                      <a:pt x="1038" y="58"/>
                    </a:lnTo>
                    <a:lnTo>
                      <a:pt x="1020" y="0"/>
                    </a:lnTo>
                    <a:lnTo>
                      <a:pt x="0" y="331"/>
                    </a:lnTo>
                    <a:lnTo>
                      <a:pt x="0" y="331"/>
                    </a:lnTo>
                    <a:lnTo>
                      <a:pt x="9" y="370"/>
                    </a:lnTo>
                    <a:lnTo>
                      <a:pt x="16" y="409"/>
                    </a:lnTo>
                    <a:lnTo>
                      <a:pt x="21" y="448"/>
                    </a:lnTo>
                    <a:lnTo>
                      <a:pt x="25" y="488"/>
                    </a:lnTo>
                    <a:lnTo>
                      <a:pt x="25" y="488"/>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34" name="îṥľîdè"/>
              <p:cNvSpPr>
                <a:spLocks/>
              </p:cNvSpPr>
              <p:nvPr/>
            </p:nvSpPr>
            <p:spPr bwMode="auto">
              <a:xfrm>
                <a:off x="7224804" y="4495373"/>
                <a:ext cx="380048" cy="850066"/>
              </a:xfrm>
              <a:custGeom>
                <a:avLst/>
                <a:gdLst>
                  <a:gd name="T0" fmla="*/ 332 w 490"/>
                  <a:gd name="T1" fmla="*/ 0 h 1097"/>
                  <a:gd name="T2" fmla="*/ 0 w 490"/>
                  <a:gd name="T3" fmla="*/ 1020 h 1097"/>
                  <a:gd name="T4" fmla="*/ 0 w 490"/>
                  <a:gd name="T5" fmla="*/ 1020 h 1097"/>
                  <a:gd name="T6" fmla="*/ 60 w 490"/>
                  <a:gd name="T7" fmla="*/ 1037 h 1097"/>
                  <a:gd name="T8" fmla="*/ 119 w 490"/>
                  <a:gd name="T9" fmla="*/ 1051 h 1097"/>
                  <a:gd name="T10" fmla="*/ 179 w 490"/>
                  <a:gd name="T11" fmla="*/ 1063 h 1097"/>
                  <a:gd name="T12" fmla="*/ 240 w 490"/>
                  <a:gd name="T13" fmla="*/ 1074 h 1097"/>
                  <a:gd name="T14" fmla="*/ 302 w 490"/>
                  <a:gd name="T15" fmla="*/ 1084 h 1097"/>
                  <a:gd name="T16" fmla="*/ 363 w 490"/>
                  <a:gd name="T17" fmla="*/ 1090 h 1097"/>
                  <a:gd name="T18" fmla="*/ 427 w 490"/>
                  <a:gd name="T19" fmla="*/ 1094 h 1097"/>
                  <a:gd name="T20" fmla="*/ 490 w 490"/>
                  <a:gd name="T21" fmla="*/ 1097 h 1097"/>
                  <a:gd name="T22" fmla="*/ 490 w 490"/>
                  <a:gd name="T23" fmla="*/ 25 h 1097"/>
                  <a:gd name="T24" fmla="*/ 490 w 490"/>
                  <a:gd name="T25" fmla="*/ 25 h 1097"/>
                  <a:gd name="T26" fmla="*/ 449 w 490"/>
                  <a:gd name="T27" fmla="*/ 22 h 1097"/>
                  <a:gd name="T28" fmla="*/ 410 w 490"/>
                  <a:gd name="T29" fmla="*/ 17 h 1097"/>
                  <a:gd name="T30" fmla="*/ 371 w 490"/>
                  <a:gd name="T31" fmla="*/ 8 h 1097"/>
                  <a:gd name="T32" fmla="*/ 332 w 490"/>
                  <a:gd name="T33" fmla="*/ 0 h 1097"/>
                  <a:gd name="T34" fmla="*/ 332 w 490"/>
                  <a:gd name="T35" fmla="*/ 0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332" y="0"/>
                    </a:moveTo>
                    <a:lnTo>
                      <a:pt x="0" y="1020"/>
                    </a:lnTo>
                    <a:lnTo>
                      <a:pt x="0" y="1020"/>
                    </a:lnTo>
                    <a:lnTo>
                      <a:pt x="60" y="1037"/>
                    </a:lnTo>
                    <a:lnTo>
                      <a:pt x="119" y="1051"/>
                    </a:lnTo>
                    <a:lnTo>
                      <a:pt x="179" y="1063"/>
                    </a:lnTo>
                    <a:lnTo>
                      <a:pt x="240" y="1074"/>
                    </a:lnTo>
                    <a:lnTo>
                      <a:pt x="302" y="1084"/>
                    </a:lnTo>
                    <a:lnTo>
                      <a:pt x="363" y="1090"/>
                    </a:lnTo>
                    <a:lnTo>
                      <a:pt x="427" y="1094"/>
                    </a:lnTo>
                    <a:lnTo>
                      <a:pt x="490" y="1097"/>
                    </a:lnTo>
                    <a:lnTo>
                      <a:pt x="490" y="25"/>
                    </a:lnTo>
                    <a:lnTo>
                      <a:pt x="490" y="25"/>
                    </a:lnTo>
                    <a:lnTo>
                      <a:pt x="449" y="22"/>
                    </a:lnTo>
                    <a:lnTo>
                      <a:pt x="410" y="17"/>
                    </a:lnTo>
                    <a:lnTo>
                      <a:pt x="371" y="8"/>
                    </a:lnTo>
                    <a:lnTo>
                      <a:pt x="332" y="0"/>
                    </a:lnTo>
                    <a:lnTo>
                      <a:pt x="332" y="0"/>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35" name="îsḷïḑe"/>
              <p:cNvSpPr>
                <a:spLocks/>
              </p:cNvSpPr>
              <p:nvPr/>
            </p:nvSpPr>
            <p:spPr bwMode="auto">
              <a:xfrm>
                <a:off x="7848392" y="2576522"/>
                <a:ext cx="600321" cy="848514"/>
              </a:xfrm>
              <a:custGeom>
                <a:avLst/>
                <a:gdLst>
                  <a:gd name="T0" fmla="*/ 141 w 773"/>
                  <a:gd name="T1" fmla="*/ 1094 h 1094"/>
                  <a:gd name="T2" fmla="*/ 773 w 773"/>
                  <a:gd name="T3" fmla="*/ 226 h 1094"/>
                  <a:gd name="T4" fmla="*/ 773 w 773"/>
                  <a:gd name="T5" fmla="*/ 226 h 1094"/>
                  <a:gd name="T6" fmla="*/ 721 w 773"/>
                  <a:gd name="T7" fmla="*/ 191 h 1094"/>
                  <a:gd name="T8" fmla="*/ 668 w 773"/>
                  <a:gd name="T9" fmla="*/ 158 h 1094"/>
                  <a:gd name="T10" fmla="*/ 616 w 773"/>
                  <a:gd name="T11" fmla="*/ 127 h 1094"/>
                  <a:gd name="T12" fmla="*/ 561 w 773"/>
                  <a:gd name="T13" fmla="*/ 98 h 1094"/>
                  <a:gd name="T14" fmla="*/ 506 w 773"/>
                  <a:gd name="T15" fmla="*/ 71 h 1094"/>
                  <a:gd name="T16" fmla="*/ 448 w 773"/>
                  <a:gd name="T17" fmla="*/ 45 h 1094"/>
                  <a:gd name="T18" fmla="*/ 390 w 773"/>
                  <a:gd name="T19" fmla="*/ 23 h 1094"/>
                  <a:gd name="T20" fmla="*/ 332 w 773"/>
                  <a:gd name="T21" fmla="*/ 0 h 1094"/>
                  <a:gd name="T22" fmla="*/ 0 w 773"/>
                  <a:gd name="T23" fmla="*/ 1021 h 1094"/>
                  <a:gd name="T24" fmla="*/ 0 w 773"/>
                  <a:gd name="T25" fmla="*/ 1021 h 1094"/>
                  <a:gd name="T26" fmla="*/ 36 w 773"/>
                  <a:gd name="T27" fmla="*/ 1036 h 1094"/>
                  <a:gd name="T28" fmla="*/ 73 w 773"/>
                  <a:gd name="T29" fmla="*/ 1053 h 1094"/>
                  <a:gd name="T30" fmla="*/ 108 w 773"/>
                  <a:gd name="T31" fmla="*/ 1072 h 1094"/>
                  <a:gd name="T32" fmla="*/ 141 w 773"/>
                  <a:gd name="T33" fmla="*/ 1094 h 1094"/>
                  <a:gd name="T34" fmla="*/ 141 w 773"/>
                  <a:gd name="T35" fmla="*/ 109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141" y="1094"/>
                    </a:moveTo>
                    <a:lnTo>
                      <a:pt x="773" y="226"/>
                    </a:lnTo>
                    <a:lnTo>
                      <a:pt x="773" y="226"/>
                    </a:lnTo>
                    <a:lnTo>
                      <a:pt x="721" y="191"/>
                    </a:lnTo>
                    <a:lnTo>
                      <a:pt x="668" y="158"/>
                    </a:lnTo>
                    <a:lnTo>
                      <a:pt x="616" y="127"/>
                    </a:lnTo>
                    <a:lnTo>
                      <a:pt x="561" y="98"/>
                    </a:lnTo>
                    <a:lnTo>
                      <a:pt x="506" y="71"/>
                    </a:lnTo>
                    <a:lnTo>
                      <a:pt x="448" y="45"/>
                    </a:lnTo>
                    <a:lnTo>
                      <a:pt x="390" y="23"/>
                    </a:lnTo>
                    <a:lnTo>
                      <a:pt x="332" y="0"/>
                    </a:lnTo>
                    <a:lnTo>
                      <a:pt x="0" y="1021"/>
                    </a:lnTo>
                    <a:lnTo>
                      <a:pt x="0" y="1021"/>
                    </a:lnTo>
                    <a:lnTo>
                      <a:pt x="36" y="1036"/>
                    </a:lnTo>
                    <a:lnTo>
                      <a:pt x="73" y="1053"/>
                    </a:lnTo>
                    <a:lnTo>
                      <a:pt x="108" y="1072"/>
                    </a:lnTo>
                    <a:lnTo>
                      <a:pt x="141" y="1094"/>
                    </a:lnTo>
                    <a:lnTo>
                      <a:pt x="141" y="1094"/>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36" name="ï$ḷîḍé"/>
              <p:cNvSpPr>
                <a:spLocks/>
              </p:cNvSpPr>
              <p:nvPr/>
            </p:nvSpPr>
            <p:spPr bwMode="auto">
              <a:xfrm>
                <a:off x="7666900" y="4495373"/>
                <a:ext cx="380048" cy="850066"/>
              </a:xfrm>
              <a:custGeom>
                <a:avLst/>
                <a:gdLst>
                  <a:gd name="T0" fmla="*/ 0 w 490"/>
                  <a:gd name="T1" fmla="*/ 25 h 1097"/>
                  <a:gd name="T2" fmla="*/ 0 w 490"/>
                  <a:gd name="T3" fmla="*/ 1097 h 1097"/>
                  <a:gd name="T4" fmla="*/ 0 w 490"/>
                  <a:gd name="T5" fmla="*/ 1097 h 1097"/>
                  <a:gd name="T6" fmla="*/ 63 w 490"/>
                  <a:gd name="T7" fmla="*/ 1094 h 1097"/>
                  <a:gd name="T8" fmla="*/ 127 w 490"/>
                  <a:gd name="T9" fmla="*/ 1090 h 1097"/>
                  <a:gd name="T10" fmla="*/ 188 w 490"/>
                  <a:gd name="T11" fmla="*/ 1084 h 1097"/>
                  <a:gd name="T12" fmla="*/ 250 w 490"/>
                  <a:gd name="T13" fmla="*/ 1074 h 1097"/>
                  <a:gd name="T14" fmla="*/ 311 w 490"/>
                  <a:gd name="T15" fmla="*/ 1063 h 1097"/>
                  <a:gd name="T16" fmla="*/ 371 w 490"/>
                  <a:gd name="T17" fmla="*/ 1051 h 1097"/>
                  <a:gd name="T18" fmla="*/ 430 w 490"/>
                  <a:gd name="T19" fmla="*/ 1037 h 1097"/>
                  <a:gd name="T20" fmla="*/ 490 w 490"/>
                  <a:gd name="T21" fmla="*/ 1020 h 1097"/>
                  <a:gd name="T22" fmla="*/ 158 w 490"/>
                  <a:gd name="T23" fmla="*/ 0 h 1097"/>
                  <a:gd name="T24" fmla="*/ 158 w 490"/>
                  <a:gd name="T25" fmla="*/ 0 h 1097"/>
                  <a:gd name="T26" fmla="*/ 119 w 490"/>
                  <a:gd name="T27" fmla="*/ 8 h 1097"/>
                  <a:gd name="T28" fmla="*/ 80 w 490"/>
                  <a:gd name="T29" fmla="*/ 17 h 1097"/>
                  <a:gd name="T30" fmla="*/ 41 w 490"/>
                  <a:gd name="T31" fmla="*/ 22 h 1097"/>
                  <a:gd name="T32" fmla="*/ 0 w 490"/>
                  <a:gd name="T33" fmla="*/ 25 h 1097"/>
                  <a:gd name="T34" fmla="*/ 0 w 490"/>
                  <a:gd name="T35" fmla="*/ 25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0" y="25"/>
                    </a:moveTo>
                    <a:lnTo>
                      <a:pt x="0" y="1097"/>
                    </a:lnTo>
                    <a:lnTo>
                      <a:pt x="0" y="1097"/>
                    </a:lnTo>
                    <a:lnTo>
                      <a:pt x="63" y="1094"/>
                    </a:lnTo>
                    <a:lnTo>
                      <a:pt x="127" y="1090"/>
                    </a:lnTo>
                    <a:lnTo>
                      <a:pt x="188" y="1084"/>
                    </a:lnTo>
                    <a:lnTo>
                      <a:pt x="250" y="1074"/>
                    </a:lnTo>
                    <a:lnTo>
                      <a:pt x="311" y="1063"/>
                    </a:lnTo>
                    <a:lnTo>
                      <a:pt x="371" y="1051"/>
                    </a:lnTo>
                    <a:lnTo>
                      <a:pt x="430" y="1037"/>
                    </a:lnTo>
                    <a:lnTo>
                      <a:pt x="490" y="1020"/>
                    </a:lnTo>
                    <a:lnTo>
                      <a:pt x="158" y="0"/>
                    </a:lnTo>
                    <a:lnTo>
                      <a:pt x="158" y="0"/>
                    </a:lnTo>
                    <a:lnTo>
                      <a:pt x="119" y="8"/>
                    </a:lnTo>
                    <a:lnTo>
                      <a:pt x="80" y="17"/>
                    </a:lnTo>
                    <a:lnTo>
                      <a:pt x="41" y="22"/>
                    </a:lnTo>
                    <a:lnTo>
                      <a:pt x="0" y="25"/>
                    </a:lnTo>
                    <a:lnTo>
                      <a:pt x="0" y="25"/>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37" name="îš1ïḓê"/>
              <p:cNvSpPr>
                <a:spLocks/>
              </p:cNvSpPr>
              <p:nvPr/>
            </p:nvSpPr>
            <p:spPr bwMode="auto">
              <a:xfrm>
                <a:off x="8208274" y="3952448"/>
                <a:ext cx="851618" cy="380047"/>
              </a:xfrm>
              <a:custGeom>
                <a:avLst/>
                <a:gdLst>
                  <a:gd name="T0" fmla="*/ 25 w 1098"/>
                  <a:gd name="T1" fmla="*/ 0 h 489"/>
                  <a:gd name="T2" fmla="*/ 25 w 1098"/>
                  <a:gd name="T3" fmla="*/ 0 h 489"/>
                  <a:gd name="T4" fmla="*/ 21 w 1098"/>
                  <a:gd name="T5" fmla="*/ 40 h 489"/>
                  <a:gd name="T6" fmla="*/ 16 w 1098"/>
                  <a:gd name="T7" fmla="*/ 80 h 489"/>
                  <a:gd name="T8" fmla="*/ 9 w 1098"/>
                  <a:gd name="T9" fmla="*/ 119 h 489"/>
                  <a:gd name="T10" fmla="*/ 0 w 1098"/>
                  <a:gd name="T11" fmla="*/ 157 h 489"/>
                  <a:gd name="T12" fmla="*/ 1020 w 1098"/>
                  <a:gd name="T13" fmla="*/ 489 h 489"/>
                  <a:gd name="T14" fmla="*/ 1020 w 1098"/>
                  <a:gd name="T15" fmla="*/ 489 h 489"/>
                  <a:gd name="T16" fmla="*/ 1038 w 1098"/>
                  <a:gd name="T17" fmla="*/ 430 h 489"/>
                  <a:gd name="T18" fmla="*/ 1052 w 1098"/>
                  <a:gd name="T19" fmla="*/ 371 h 489"/>
                  <a:gd name="T20" fmla="*/ 1064 w 1098"/>
                  <a:gd name="T21" fmla="*/ 310 h 489"/>
                  <a:gd name="T22" fmla="*/ 1075 w 1098"/>
                  <a:gd name="T23" fmla="*/ 250 h 489"/>
                  <a:gd name="T24" fmla="*/ 1085 w 1098"/>
                  <a:gd name="T25" fmla="*/ 188 h 489"/>
                  <a:gd name="T26" fmla="*/ 1090 w 1098"/>
                  <a:gd name="T27" fmla="*/ 126 h 489"/>
                  <a:gd name="T28" fmla="*/ 1095 w 1098"/>
                  <a:gd name="T29" fmla="*/ 63 h 489"/>
                  <a:gd name="T30" fmla="*/ 1098 w 1098"/>
                  <a:gd name="T31" fmla="*/ 0 h 489"/>
                  <a:gd name="T32" fmla="*/ 25 w 1098"/>
                  <a:gd name="T33"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98" h="489">
                    <a:moveTo>
                      <a:pt x="25" y="0"/>
                    </a:moveTo>
                    <a:lnTo>
                      <a:pt x="25" y="0"/>
                    </a:lnTo>
                    <a:lnTo>
                      <a:pt x="21" y="40"/>
                    </a:lnTo>
                    <a:lnTo>
                      <a:pt x="16" y="80"/>
                    </a:lnTo>
                    <a:lnTo>
                      <a:pt x="9" y="119"/>
                    </a:lnTo>
                    <a:lnTo>
                      <a:pt x="0" y="157"/>
                    </a:lnTo>
                    <a:lnTo>
                      <a:pt x="1020" y="489"/>
                    </a:lnTo>
                    <a:lnTo>
                      <a:pt x="1020" y="489"/>
                    </a:lnTo>
                    <a:lnTo>
                      <a:pt x="1038" y="430"/>
                    </a:lnTo>
                    <a:lnTo>
                      <a:pt x="1052" y="371"/>
                    </a:lnTo>
                    <a:lnTo>
                      <a:pt x="1064" y="310"/>
                    </a:lnTo>
                    <a:lnTo>
                      <a:pt x="1075" y="250"/>
                    </a:lnTo>
                    <a:lnTo>
                      <a:pt x="1085" y="188"/>
                    </a:lnTo>
                    <a:lnTo>
                      <a:pt x="1090" y="126"/>
                    </a:lnTo>
                    <a:lnTo>
                      <a:pt x="1095" y="63"/>
                    </a:lnTo>
                    <a:lnTo>
                      <a:pt x="1098" y="0"/>
                    </a:lnTo>
                    <a:lnTo>
                      <a:pt x="25" y="0"/>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38" name="ïṥ1íďé"/>
              <p:cNvSpPr>
                <a:spLocks/>
              </p:cNvSpPr>
              <p:nvPr/>
            </p:nvSpPr>
            <p:spPr bwMode="auto">
              <a:xfrm>
                <a:off x="8133816" y="4133941"/>
                <a:ext cx="846963" cy="600319"/>
              </a:xfrm>
              <a:custGeom>
                <a:avLst/>
                <a:gdLst>
                  <a:gd name="T0" fmla="*/ 0 w 1093"/>
                  <a:gd name="T1" fmla="*/ 143 h 773"/>
                  <a:gd name="T2" fmla="*/ 868 w 1093"/>
                  <a:gd name="T3" fmla="*/ 773 h 773"/>
                  <a:gd name="T4" fmla="*/ 868 w 1093"/>
                  <a:gd name="T5" fmla="*/ 773 h 773"/>
                  <a:gd name="T6" fmla="*/ 902 w 1093"/>
                  <a:gd name="T7" fmla="*/ 722 h 773"/>
                  <a:gd name="T8" fmla="*/ 934 w 1093"/>
                  <a:gd name="T9" fmla="*/ 670 h 773"/>
                  <a:gd name="T10" fmla="*/ 965 w 1093"/>
                  <a:gd name="T11" fmla="*/ 616 h 773"/>
                  <a:gd name="T12" fmla="*/ 995 w 1093"/>
                  <a:gd name="T13" fmla="*/ 561 h 773"/>
                  <a:gd name="T14" fmla="*/ 1022 w 1093"/>
                  <a:gd name="T15" fmla="*/ 506 h 773"/>
                  <a:gd name="T16" fmla="*/ 1047 w 1093"/>
                  <a:gd name="T17" fmla="*/ 449 h 773"/>
                  <a:gd name="T18" fmla="*/ 1071 w 1093"/>
                  <a:gd name="T19" fmla="*/ 392 h 773"/>
                  <a:gd name="T20" fmla="*/ 1093 w 1093"/>
                  <a:gd name="T21" fmla="*/ 332 h 773"/>
                  <a:gd name="T22" fmla="*/ 73 w 1093"/>
                  <a:gd name="T23" fmla="*/ 0 h 773"/>
                  <a:gd name="T24" fmla="*/ 73 w 1093"/>
                  <a:gd name="T25" fmla="*/ 0 h 773"/>
                  <a:gd name="T26" fmla="*/ 57 w 1093"/>
                  <a:gd name="T27" fmla="*/ 38 h 773"/>
                  <a:gd name="T28" fmla="*/ 39 w 1093"/>
                  <a:gd name="T29" fmla="*/ 74 h 773"/>
                  <a:gd name="T30" fmla="*/ 20 w 1093"/>
                  <a:gd name="T31" fmla="*/ 109 h 773"/>
                  <a:gd name="T32" fmla="*/ 0 w 1093"/>
                  <a:gd name="T33" fmla="*/ 143 h 773"/>
                  <a:gd name="T34" fmla="*/ 0 w 1093"/>
                  <a:gd name="T35" fmla="*/ 143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0" y="143"/>
                    </a:moveTo>
                    <a:lnTo>
                      <a:pt x="868" y="773"/>
                    </a:lnTo>
                    <a:lnTo>
                      <a:pt x="868" y="773"/>
                    </a:lnTo>
                    <a:lnTo>
                      <a:pt x="902" y="722"/>
                    </a:lnTo>
                    <a:lnTo>
                      <a:pt x="934" y="670"/>
                    </a:lnTo>
                    <a:lnTo>
                      <a:pt x="965" y="616"/>
                    </a:lnTo>
                    <a:lnTo>
                      <a:pt x="995" y="561"/>
                    </a:lnTo>
                    <a:lnTo>
                      <a:pt x="1022" y="506"/>
                    </a:lnTo>
                    <a:lnTo>
                      <a:pt x="1047" y="449"/>
                    </a:lnTo>
                    <a:lnTo>
                      <a:pt x="1071" y="392"/>
                    </a:lnTo>
                    <a:lnTo>
                      <a:pt x="1093" y="332"/>
                    </a:lnTo>
                    <a:lnTo>
                      <a:pt x="73" y="0"/>
                    </a:lnTo>
                    <a:lnTo>
                      <a:pt x="73" y="0"/>
                    </a:lnTo>
                    <a:lnTo>
                      <a:pt x="57" y="38"/>
                    </a:lnTo>
                    <a:lnTo>
                      <a:pt x="39" y="74"/>
                    </a:lnTo>
                    <a:lnTo>
                      <a:pt x="20" y="109"/>
                    </a:lnTo>
                    <a:lnTo>
                      <a:pt x="0" y="143"/>
                    </a:lnTo>
                    <a:lnTo>
                      <a:pt x="0" y="143"/>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39" name="íŝlíḍe"/>
              <p:cNvSpPr>
                <a:spLocks/>
              </p:cNvSpPr>
              <p:nvPr/>
            </p:nvSpPr>
            <p:spPr bwMode="auto">
              <a:xfrm>
                <a:off x="6290972" y="4133941"/>
                <a:ext cx="846963" cy="600319"/>
              </a:xfrm>
              <a:custGeom>
                <a:avLst/>
                <a:gdLst>
                  <a:gd name="T0" fmla="*/ 1020 w 1093"/>
                  <a:gd name="T1" fmla="*/ 0 h 773"/>
                  <a:gd name="T2" fmla="*/ 0 w 1093"/>
                  <a:gd name="T3" fmla="*/ 332 h 773"/>
                  <a:gd name="T4" fmla="*/ 0 w 1093"/>
                  <a:gd name="T5" fmla="*/ 332 h 773"/>
                  <a:gd name="T6" fmla="*/ 22 w 1093"/>
                  <a:gd name="T7" fmla="*/ 392 h 773"/>
                  <a:gd name="T8" fmla="*/ 46 w 1093"/>
                  <a:gd name="T9" fmla="*/ 449 h 773"/>
                  <a:gd name="T10" fmla="*/ 71 w 1093"/>
                  <a:gd name="T11" fmla="*/ 506 h 773"/>
                  <a:gd name="T12" fmla="*/ 98 w 1093"/>
                  <a:gd name="T13" fmla="*/ 561 h 773"/>
                  <a:gd name="T14" fmla="*/ 128 w 1093"/>
                  <a:gd name="T15" fmla="*/ 616 h 773"/>
                  <a:gd name="T16" fmla="*/ 159 w 1093"/>
                  <a:gd name="T17" fmla="*/ 670 h 773"/>
                  <a:gd name="T18" fmla="*/ 191 w 1093"/>
                  <a:gd name="T19" fmla="*/ 722 h 773"/>
                  <a:gd name="T20" fmla="*/ 225 w 1093"/>
                  <a:gd name="T21" fmla="*/ 773 h 773"/>
                  <a:gd name="T22" fmla="*/ 1093 w 1093"/>
                  <a:gd name="T23" fmla="*/ 143 h 773"/>
                  <a:gd name="T24" fmla="*/ 1093 w 1093"/>
                  <a:gd name="T25" fmla="*/ 143 h 773"/>
                  <a:gd name="T26" fmla="*/ 1073 w 1093"/>
                  <a:gd name="T27" fmla="*/ 109 h 773"/>
                  <a:gd name="T28" fmla="*/ 1054 w 1093"/>
                  <a:gd name="T29" fmla="*/ 74 h 773"/>
                  <a:gd name="T30" fmla="*/ 1036 w 1093"/>
                  <a:gd name="T31" fmla="*/ 38 h 773"/>
                  <a:gd name="T32" fmla="*/ 1020 w 1093"/>
                  <a:gd name="T33" fmla="*/ 0 h 773"/>
                  <a:gd name="T34" fmla="*/ 1020 w 1093"/>
                  <a:gd name="T35"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1020" y="0"/>
                    </a:moveTo>
                    <a:lnTo>
                      <a:pt x="0" y="332"/>
                    </a:lnTo>
                    <a:lnTo>
                      <a:pt x="0" y="332"/>
                    </a:lnTo>
                    <a:lnTo>
                      <a:pt x="22" y="392"/>
                    </a:lnTo>
                    <a:lnTo>
                      <a:pt x="46" y="449"/>
                    </a:lnTo>
                    <a:lnTo>
                      <a:pt x="71" y="506"/>
                    </a:lnTo>
                    <a:lnTo>
                      <a:pt x="98" y="561"/>
                    </a:lnTo>
                    <a:lnTo>
                      <a:pt x="128" y="616"/>
                    </a:lnTo>
                    <a:lnTo>
                      <a:pt x="159" y="670"/>
                    </a:lnTo>
                    <a:lnTo>
                      <a:pt x="191" y="722"/>
                    </a:lnTo>
                    <a:lnTo>
                      <a:pt x="225" y="773"/>
                    </a:lnTo>
                    <a:lnTo>
                      <a:pt x="1093" y="143"/>
                    </a:lnTo>
                    <a:lnTo>
                      <a:pt x="1093" y="143"/>
                    </a:lnTo>
                    <a:lnTo>
                      <a:pt x="1073" y="109"/>
                    </a:lnTo>
                    <a:lnTo>
                      <a:pt x="1054" y="74"/>
                    </a:lnTo>
                    <a:lnTo>
                      <a:pt x="1036" y="38"/>
                    </a:lnTo>
                    <a:lnTo>
                      <a:pt x="1020" y="0"/>
                    </a:lnTo>
                    <a:lnTo>
                      <a:pt x="1020" y="0"/>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0" name="îSḷîḑè"/>
              <p:cNvSpPr>
                <a:spLocks/>
              </p:cNvSpPr>
              <p:nvPr/>
            </p:nvSpPr>
            <p:spPr bwMode="auto">
              <a:xfrm>
                <a:off x="8009719" y="4295267"/>
                <a:ext cx="760095" cy="760095"/>
              </a:xfrm>
              <a:custGeom>
                <a:avLst/>
                <a:gdLst>
                  <a:gd name="T0" fmla="*/ 0 w 980"/>
                  <a:gd name="T1" fmla="*/ 113 h 981"/>
                  <a:gd name="T2" fmla="*/ 631 w 980"/>
                  <a:gd name="T3" fmla="*/ 981 h 981"/>
                  <a:gd name="T4" fmla="*/ 631 w 980"/>
                  <a:gd name="T5" fmla="*/ 981 h 981"/>
                  <a:gd name="T6" fmla="*/ 679 w 980"/>
                  <a:gd name="T7" fmla="*/ 942 h 981"/>
                  <a:gd name="T8" fmla="*/ 727 w 980"/>
                  <a:gd name="T9" fmla="*/ 902 h 981"/>
                  <a:gd name="T10" fmla="*/ 773 w 980"/>
                  <a:gd name="T11" fmla="*/ 860 h 981"/>
                  <a:gd name="T12" fmla="*/ 817 w 980"/>
                  <a:gd name="T13" fmla="*/ 817 h 981"/>
                  <a:gd name="T14" fmla="*/ 860 w 980"/>
                  <a:gd name="T15" fmla="*/ 773 h 981"/>
                  <a:gd name="T16" fmla="*/ 902 w 980"/>
                  <a:gd name="T17" fmla="*/ 727 h 981"/>
                  <a:gd name="T18" fmla="*/ 942 w 980"/>
                  <a:gd name="T19" fmla="*/ 680 h 981"/>
                  <a:gd name="T20" fmla="*/ 980 w 980"/>
                  <a:gd name="T21" fmla="*/ 631 h 981"/>
                  <a:gd name="T22" fmla="*/ 113 w 980"/>
                  <a:gd name="T23" fmla="*/ 0 h 981"/>
                  <a:gd name="T24" fmla="*/ 113 w 980"/>
                  <a:gd name="T25" fmla="*/ 0 h 981"/>
                  <a:gd name="T26" fmla="*/ 86 w 980"/>
                  <a:gd name="T27" fmla="*/ 31 h 981"/>
                  <a:gd name="T28" fmla="*/ 59 w 980"/>
                  <a:gd name="T29" fmla="*/ 60 h 981"/>
                  <a:gd name="T30" fmla="*/ 30 w 980"/>
                  <a:gd name="T31" fmla="*/ 88 h 981"/>
                  <a:gd name="T32" fmla="*/ 0 w 980"/>
                  <a:gd name="T33" fmla="*/ 113 h 981"/>
                  <a:gd name="T34" fmla="*/ 0 w 980"/>
                  <a:gd name="T35" fmla="*/ 113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0" y="113"/>
                    </a:moveTo>
                    <a:lnTo>
                      <a:pt x="631" y="981"/>
                    </a:lnTo>
                    <a:lnTo>
                      <a:pt x="631" y="981"/>
                    </a:lnTo>
                    <a:lnTo>
                      <a:pt x="679" y="942"/>
                    </a:lnTo>
                    <a:lnTo>
                      <a:pt x="727" y="902"/>
                    </a:lnTo>
                    <a:lnTo>
                      <a:pt x="773" y="860"/>
                    </a:lnTo>
                    <a:lnTo>
                      <a:pt x="817" y="817"/>
                    </a:lnTo>
                    <a:lnTo>
                      <a:pt x="860" y="773"/>
                    </a:lnTo>
                    <a:lnTo>
                      <a:pt x="902" y="727"/>
                    </a:lnTo>
                    <a:lnTo>
                      <a:pt x="942" y="680"/>
                    </a:lnTo>
                    <a:lnTo>
                      <a:pt x="980" y="631"/>
                    </a:lnTo>
                    <a:lnTo>
                      <a:pt x="113" y="0"/>
                    </a:lnTo>
                    <a:lnTo>
                      <a:pt x="113" y="0"/>
                    </a:lnTo>
                    <a:lnTo>
                      <a:pt x="86" y="31"/>
                    </a:lnTo>
                    <a:lnTo>
                      <a:pt x="59" y="60"/>
                    </a:lnTo>
                    <a:lnTo>
                      <a:pt x="30" y="88"/>
                    </a:lnTo>
                    <a:lnTo>
                      <a:pt x="0" y="113"/>
                    </a:lnTo>
                    <a:lnTo>
                      <a:pt x="0" y="113"/>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1" name="íŝľídê"/>
              <p:cNvSpPr>
                <a:spLocks/>
              </p:cNvSpPr>
              <p:nvPr/>
            </p:nvSpPr>
            <p:spPr bwMode="auto">
              <a:xfrm>
                <a:off x="7848392" y="4419364"/>
                <a:ext cx="600321" cy="846963"/>
              </a:xfrm>
              <a:custGeom>
                <a:avLst/>
                <a:gdLst>
                  <a:gd name="T0" fmla="*/ 0 w 773"/>
                  <a:gd name="T1" fmla="*/ 73 h 1093"/>
                  <a:gd name="T2" fmla="*/ 332 w 773"/>
                  <a:gd name="T3" fmla="*/ 1093 h 1093"/>
                  <a:gd name="T4" fmla="*/ 332 w 773"/>
                  <a:gd name="T5" fmla="*/ 1093 h 1093"/>
                  <a:gd name="T6" fmla="*/ 390 w 773"/>
                  <a:gd name="T7" fmla="*/ 1071 h 1093"/>
                  <a:gd name="T8" fmla="*/ 448 w 773"/>
                  <a:gd name="T9" fmla="*/ 1049 h 1093"/>
                  <a:gd name="T10" fmla="*/ 506 w 773"/>
                  <a:gd name="T11" fmla="*/ 1023 h 1093"/>
                  <a:gd name="T12" fmla="*/ 561 w 773"/>
                  <a:gd name="T13" fmla="*/ 995 h 1093"/>
                  <a:gd name="T14" fmla="*/ 616 w 773"/>
                  <a:gd name="T15" fmla="*/ 967 h 1093"/>
                  <a:gd name="T16" fmla="*/ 668 w 773"/>
                  <a:gd name="T17" fmla="*/ 936 h 1093"/>
                  <a:gd name="T18" fmla="*/ 721 w 773"/>
                  <a:gd name="T19" fmla="*/ 902 h 1093"/>
                  <a:gd name="T20" fmla="*/ 773 w 773"/>
                  <a:gd name="T21" fmla="*/ 868 h 1093"/>
                  <a:gd name="T22" fmla="*/ 141 w 773"/>
                  <a:gd name="T23" fmla="*/ 0 h 1093"/>
                  <a:gd name="T24" fmla="*/ 141 w 773"/>
                  <a:gd name="T25" fmla="*/ 0 h 1093"/>
                  <a:gd name="T26" fmla="*/ 108 w 773"/>
                  <a:gd name="T27" fmla="*/ 22 h 1093"/>
                  <a:gd name="T28" fmla="*/ 73 w 773"/>
                  <a:gd name="T29" fmla="*/ 41 h 1093"/>
                  <a:gd name="T30" fmla="*/ 36 w 773"/>
                  <a:gd name="T31" fmla="*/ 58 h 1093"/>
                  <a:gd name="T32" fmla="*/ 0 w 773"/>
                  <a:gd name="T33" fmla="*/ 73 h 1093"/>
                  <a:gd name="T34" fmla="*/ 0 w 773"/>
                  <a:gd name="T35" fmla="*/ 73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3">
                    <a:moveTo>
                      <a:pt x="0" y="73"/>
                    </a:moveTo>
                    <a:lnTo>
                      <a:pt x="332" y="1093"/>
                    </a:lnTo>
                    <a:lnTo>
                      <a:pt x="332" y="1093"/>
                    </a:lnTo>
                    <a:lnTo>
                      <a:pt x="390" y="1071"/>
                    </a:lnTo>
                    <a:lnTo>
                      <a:pt x="448" y="1049"/>
                    </a:lnTo>
                    <a:lnTo>
                      <a:pt x="506" y="1023"/>
                    </a:lnTo>
                    <a:lnTo>
                      <a:pt x="561" y="995"/>
                    </a:lnTo>
                    <a:lnTo>
                      <a:pt x="616" y="967"/>
                    </a:lnTo>
                    <a:lnTo>
                      <a:pt x="668" y="936"/>
                    </a:lnTo>
                    <a:lnTo>
                      <a:pt x="721" y="902"/>
                    </a:lnTo>
                    <a:lnTo>
                      <a:pt x="773" y="868"/>
                    </a:lnTo>
                    <a:lnTo>
                      <a:pt x="141" y="0"/>
                    </a:lnTo>
                    <a:lnTo>
                      <a:pt x="141" y="0"/>
                    </a:lnTo>
                    <a:lnTo>
                      <a:pt x="108" y="22"/>
                    </a:lnTo>
                    <a:lnTo>
                      <a:pt x="73" y="41"/>
                    </a:lnTo>
                    <a:lnTo>
                      <a:pt x="36" y="58"/>
                    </a:lnTo>
                    <a:lnTo>
                      <a:pt x="0" y="73"/>
                    </a:lnTo>
                    <a:lnTo>
                      <a:pt x="0" y="73"/>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2" name="išlïḓè"/>
              <p:cNvSpPr>
                <a:spLocks/>
              </p:cNvSpPr>
              <p:nvPr/>
            </p:nvSpPr>
            <p:spPr bwMode="auto">
              <a:xfrm>
                <a:off x="6211860" y="3952448"/>
                <a:ext cx="851618" cy="380047"/>
              </a:xfrm>
              <a:custGeom>
                <a:avLst/>
                <a:gdLst>
                  <a:gd name="T0" fmla="*/ 1073 w 1098"/>
                  <a:gd name="T1" fmla="*/ 0 h 489"/>
                  <a:gd name="T2" fmla="*/ 0 w 1098"/>
                  <a:gd name="T3" fmla="*/ 0 h 489"/>
                  <a:gd name="T4" fmla="*/ 0 w 1098"/>
                  <a:gd name="T5" fmla="*/ 0 h 489"/>
                  <a:gd name="T6" fmla="*/ 3 w 1098"/>
                  <a:gd name="T7" fmla="*/ 63 h 489"/>
                  <a:gd name="T8" fmla="*/ 8 w 1098"/>
                  <a:gd name="T9" fmla="*/ 126 h 489"/>
                  <a:gd name="T10" fmla="*/ 13 w 1098"/>
                  <a:gd name="T11" fmla="*/ 188 h 489"/>
                  <a:gd name="T12" fmla="*/ 23 w 1098"/>
                  <a:gd name="T13" fmla="*/ 250 h 489"/>
                  <a:gd name="T14" fmla="*/ 34 w 1098"/>
                  <a:gd name="T15" fmla="*/ 310 h 489"/>
                  <a:gd name="T16" fmla="*/ 46 w 1098"/>
                  <a:gd name="T17" fmla="*/ 371 h 489"/>
                  <a:gd name="T18" fmla="*/ 60 w 1098"/>
                  <a:gd name="T19" fmla="*/ 430 h 489"/>
                  <a:gd name="T20" fmla="*/ 78 w 1098"/>
                  <a:gd name="T21" fmla="*/ 489 h 489"/>
                  <a:gd name="T22" fmla="*/ 1098 w 1098"/>
                  <a:gd name="T23" fmla="*/ 157 h 489"/>
                  <a:gd name="T24" fmla="*/ 1098 w 1098"/>
                  <a:gd name="T25" fmla="*/ 157 h 489"/>
                  <a:gd name="T26" fmla="*/ 1089 w 1098"/>
                  <a:gd name="T27" fmla="*/ 119 h 489"/>
                  <a:gd name="T28" fmla="*/ 1082 w 1098"/>
                  <a:gd name="T29" fmla="*/ 80 h 489"/>
                  <a:gd name="T30" fmla="*/ 1077 w 1098"/>
                  <a:gd name="T31" fmla="*/ 40 h 489"/>
                  <a:gd name="T32" fmla="*/ 1073 w 1098"/>
                  <a:gd name="T33" fmla="*/ 0 h 489"/>
                  <a:gd name="T34" fmla="*/ 1073 w 1098"/>
                  <a:gd name="T35"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9">
                    <a:moveTo>
                      <a:pt x="1073" y="0"/>
                    </a:moveTo>
                    <a:lnTo>
                      <a:pt x="0" y="0"/>
                    </a:lnTo>
                    <a:lnTo>
                      <a:pt x="0" y="0"/>
                    </a:lnTo>
                    <a:lnTo>
                      <a:pt x="3" y="63"/>
                    </a:lnTo>
                    <a:lnTo>
                      <a:pt x="8" y="126"/>
                    </a:lnTo>
                    <a:lnTo>
                      <a:pt x="13" y="188"/>
                    </a:lnTo>
                    <a:lnTo>
                      <a:pt x="23" y="250"/>
                    </a:lnTo>
                    <a:lnTo>
                      <a:pt x="34" y="310"/>
                    </a:lnTo>
                    <a:lnTo>
                      <a:pt x="46" y="371"/>
                    </a:lnTo>
                    <a:lnTo>
                      <a:pt x="60" y="430"/>
                    </a:lnTo>
                    <a:lnTo>
                      <a:pt x="78" y="489"/>
                    </a:lnTo>
                    <a:lnTo>
                      <a:pt x="1098" y="157"/>
                    </a:lnTo>
                    <a:lnTo>
                      <a:pt x="1098" y="157"/>
                    </a:lnTo>
                    <a:lnTo>
                      <a:pt x="1089" y="119"/>
                    </a:lnTo>
                    <a:lnTo>
                      <a:pt x="1082" y="80"/>
                    </a:lnTo>
                    <a:lnTo>
                      <a:pt x="1077" y="40"/>
                    </a:lnTo>
                    <a:lnTo>
                      <a:pt x="1073" y="0"/>
                    </a:lnTo>
                    <a:lnTo>
                      <a:pt x="1073" y="0"/>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3" name="iṧḷíḓé"/>
              <p:cNvSpPr>
                <a:spLocks/>
              </p:cNvSpPr>
              <p:nvPr/>
            </p:nvSpPr>
            <p:spPr bwMode="auto">
              <a:xfrm>
                <a:off x="6824590" y="4419364"/>
                <a:ext cx="598769" cy="846963"/>
              </a:xfrm>
              <a:custGeom>
                <a:avLst/>
                <a:gdLst>
                  <a:gd name="T0" fmla="*/ 631 w 772"/>
                  <a:gd name="T1" fmla="*/ 0 h 1093"/>
                  <a:gd name="T2" fmla="*/ 0 w 772"/>
                  <a:gd name="T3" fmla="*/ 868 h 1093"/>
                  <a:gd name="T4" fmla="*/ 0 w 772"/>
                  <a:gd name="T5" fmla="*/ 868 h 1093"/>
                  <a:gd name="T6" fmla="*/ 51 w 772"/>
                  <a:gd name="T7" fmla="*/ 902 h 1093"/>
                  <a:gd name="T8" fmla="*/ 104 w 772"/>
                  <a:gd name="T9" fmla="*/ 936 h 1093"/>
                  <a:gd name="T10" fmla="*/ 156 w 772"/>
                  <a:gd name="T11" fmla="*/ 967 h 1093"/>
                  <a:gd name="T12" fmla="*/ 211 w 772"/>
                  <a:gd name="T13" fmla="*/ 995 h 1093"/>
                  <a:gd name="T14" fmla="*/ 266 w 772"/>
                  <a:gd name="T15" fmla="*/ 1023 h 1093"/>
                  <a:gd name="T16" fmla="*/ 324 w 772"/>
                  <a:gd name="T17" fmla="*/ 1049 h 1093"/>
                  <a:gd name="T18" fmla="*/ 382 w 772"/>
                  <a:gd name="T19" fmla="*/ 1071 h 1093"/>
                  <a:gd name="T20" fmla="*/ 440 w 772"/>
                  <a:gd name="T21" fmla="*/ 1093 h 1093"/>
                  <a:gd name="T22" fmla="*/ 772 w 772"/>
                  <a:gd name="T23" fmla="*/ 73 h 1093"/>
                  <a:gd name="T24" fmla="*/ 772 w 772"/>
                  <a:gd name="T25" fmla="*/ 73 h 1093"/>
                  <a:gd name="T26" fmla="*/ 736 w 772"/>
                  <a:gd name="T27" fmla="*/ 58 h 1093"/>
                  <a:gd name="T28" fmla="*/ 699 w 772"/>
                  <a:gd name="T29" fmla="*/ 41 h 1093"/>
                  <a:gd name="T30" fmla="*/ 664 w 772"/>
                  <a:gd name="T31" fmla="*/ 22 h 1093"/>
                  <a:gd name="T32" fmla="*/ 631 w 772"/>
                  <a:gd name="T33" fmla="*/ 0 h 1093"/>
                  <a:gd name="T34" fmla="*/ 631 w 772"/>
                  <a:gd name="T35" fmla="*/ 0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2" h="1093">
                    <a:moveTo>
                      <a:pt x="631" y="0"/>
                    </a:moveTo>
                    <a:lnTo>
                      <a:pt x="0" y="868"/>
                    </a:lnTo>
                    <a:lnTo>
                      <a:pt x="0" y="868"/>
                    </a:lnTo>
                    <a:lnTo>
                      <a:pt x="51" y="902"/>
                    </a:lnTo>
                    <a:lnTo>
                      <a:pt x="104" y="936"/>
                    </a:lnTo>
                    <a:lnTo>
                      <a:pt x="156" y="967"/>
                    </a:lnTo>
                    <a:lnTo>
                      <a:pt x="211" y="995"/>
                    </a:lnTo>
                    <a:lnTo>
                      <a:pt x="266" y="1023"/>
                    </a:lnTo>
                    <a:lnTo>
                      <a:pt x="324" y="1049"/>
                    </a:lnTo>
                    <a:lnTo>
                      <a:pt x="382" y="1071"/>
                    </a:lnTo>
                    <a:lnTo>
                      <a:pt x="440" y="1093"/>
                    </a:lnTo>
                    <a:lnTo>
                      <a:pt x="772" y="73"/>
                    </a:lnTo>
                    <a:lnTo>
                      <a:pt x="772" y="73"/>
                    </a:lnTo>
                    <a:lnTo>
                      <a:pt x="736" y="58"/>
                    </a:lnTo>
                    <a:lnTo>
                      <a:pt x="699" y="41"/>
                    </a:lnTo>
                    <a:lnTo>
                      <a:pt x="664" y="22"/>
                    </a:lnTo>
                    <a:lnTo>
                      <a:pt x="631" y="0"/>
                    </a:lnTo>
                    <a:lnTo>
                      <a:pt x="631" y="0"/>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4" name="is1iḑê"/>
              <p:cNvSpPr>
                <a:spLocks/>
              </p:cNvSpPr>
              <p:nvPr/>
            </p:nvSpPr>
            <p:spPr bwMode="auto">
              <a:xfrm>
                <a:off x="6211860" y="3511904"/>
                <a:ext cx="851618" cy="378496"/>
              </a:xfrm>
              <a:custGeom>
                <a:avLst/>
                <a:gdLst>
                  <a:gd name="T0" fmla="*/ 1098 w 1098"/>
                  <a:gd name="T1" fmla="*/ 331 h 488"/>
                  <a:gd name="T2" fmla="*/ 78 w 1098"/>
                  <a:gd name="T3" fmla="*/ 0 h 488"/>
                  <a:gd name="T4" fmla="*/ 78 w 1098"/>
                  <a:gd name="T5" fmla="*/ 0 h 488"/>
                  <a:gd name="T6" fmla="*/ 60 w 1098"/>
                  <a:gd name="T7" fmla="*/ 58 h 488"/>
                  <a:gd name="T8" fmla="*/ 46 w 1098"/>
                  <a:gd name="T9" fmla="*/ 118 h 488"/>
                  <a:gd name="T10" fmla="*/ 34 w 1098"/>
                  <a:gd name="T11" fmla="*/ 178 h 488"/>
                  <a:gd name="T12" fmla="*/ 23 w 1098"/>
                  <a:gd name="T13" fmla="*/ 239 h 488"/>
                  <a:gd name="T14" fmla="*/ 13 w 1098"/>
                  <a:gd name="T15" fmla="*/ 300 h 488"/>
                  <a:gd name="T16" fmla="*/ 8 w 1098"/>
                  <a:gd name="T17" fmla="*/ 363 h 488"/>
                  <a:gd name="T18" fmla="*/ 3 w 1098"/>
                  <a:gd name="T19" fmla="*/ 425 h 488"/>
                  <a:gd name="T20" fmla="*/ 0 w 1098"/>
                  <a:gd name="T21" fmla="*/ 488 h 488"/>
                  <a:gd name="T22" fmla="*/ 1073 w 1098"/>
                  <a:gd name="T23" fmla="*/ 488 h 488"/>
                  <a:gd name="T24" fmla="*/ 1073 w 1098"/>
                  <a:gd name="T25" fmla="*/ 488 h 488"/>
                  <a:gd name="T26" fmla="*/ 1077 w 1098"/>
                  <a:gd name="T27" fmla="*/ 448 h 488"/>
                  <a:gd name="T28" fmla="*/ 1082 w 1098"/>
                  <a:gd name="T29" fmla="*/ 409 h 488"/>
                  <a:gd name="T30" fmla="*/ 1089 w 1098"/>
                  <a:gd name="T31" fmla="*/ 370 h 488"/>
                  <a:gd name="T32" fmla="*/ 1098 w 1098"/>
                  <a:gd name="T33" fmla="*/ 331 h 488"/>
                  <a:gd name="T34" fmla="*/ 1098 w 1098"/>
                  <a:gd name="T35" fmla="*/ 33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1098" y="331"/>
                    </a:moveTo>
                    <a:lnTo>
                      <a:pt x="78" y="0"/>
                    </a:lnTo>
                    <a:lnTo>
                      <a:pt x="78" y="0"/>
                    </a:lnTo>
                    <a:lnTo>
                      <a:pt x="60" y="58"/>
                    </a:lnTo>
                    <a:lnTo>
                      <a:pt x="46" y="118"/>
                    </a:lnTo>
                    <a:lnTo>
                      <a:pt x="34" y="178"/>
                    </a:lnTo>
                    <a:lnTo>
                      <a:pt x="23" y="239"/>
                    </a:lnTo>
                    <a:lnTo>
                      <a:pt x="13" y="300"/>
                    </a:lnTo>
                    <a:lnTo>
                      <a:pt x="8" y="363"/>
                    </a:lnTo>
                    <a:lnTo>
                      <a:pt x="3" y="425"/>
                    </a:lnTo>
                    <a:lnTo>
                      <a:pt x="0" y="488"/>
                    </a:lnTo>
                    <a:lnTo>
                      <a:pt x="1073" y="488"/>
                    </a:lnTo>
                    <a:lnTo>
                      <a:pt x="1073" y="488"/>
                    </a:lnTo>
                    <a:lnTo>
                      <a:pt x="1077" y="448"/>
                    </a:lnTo>
                    <a:lnTo>
                      <a:pt x="1082" y="409"/>
                    </a:lnTo>
                    <a:lnTo>
                      <a:pt x="1089" y="370"/>
                    </a:lnTo>
                    <a:lnTo>
                      <a:pt x="1098" y="331"/>
                    </a:lnTo>
                    <a:lnTo>
                      <a:pt x="1098" y="331"/>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5" name="ïṥḷîďè"/>
              <p:cNvSpPr>
                <a:spLocks/>
              </p:cNvSpPr>
              <p:nvPr/>
            </p:nvSpPr>
            <p:spPr bwMode="auto">
              <a:xfrm>
                <a:off x="6823039" y="2576522"/>
                <a:ext cx="600321" cy="848514"/>
              </a:xfrm>
              <a:custGeom>
                <a:avLst/>
                <a:gdLst>
                  <a:gd name="T0" fmla="*/ 773 w 773"/>
                  <a:gd name="T1" fmla="*/ 1021 h 1094"/>
                  <a:gd name="T2" fmla="*/ 441 w 773"/>
                  <a:gd name="T3" fmla="*/ 0 h 1094"/>
                  <a:gd name="T4" fmla="*/ 441 w 773"/>
                  <a:gd name="T5" fmla="*/ 0 h 1094"/>
                  <a:gd name="T6" fmla="*/ 383 w 773"/>
                  <a:gd name="T7" fmla="*/ 23 h 1094"/>
                  <a:gd name="T8" fmla="*/ 325 w 773"/>
                  <a:gd name="T9" fmla="*/ 45 h 1094"/>
                  <a:gd name="T10" fmla="*/ 267 w 773"/>
                  <a:gd name="T11" fmla="*/ 71 h 1094"/>
                  <a:gd name="T12" fmla="*/ 212 w 773"/>
                  <a:gd name="T13" fmla="*/ 98 h 1094"/>
                  <a:gd name="T14" fmla="*/ 157 w 773"/>
                  <a:gd name="T15" fmla="*/ 127 h 1094"/>
                  <a:gd name="T16" fmla="*/ 105 w 773"/>
                  <a:gd name="T17" fmla="*/ 158 h 1094"/>
                  <a:gd name="T18" fmla="*/ 52 w 773"/>
                  <a:gd name="T19" fmla="*/ 191 h 1094"/>
                  <a:gd name="T20" fmla="*/ 0 w 773"/>
                  <a:gd name="T21" fmla="*/ 226 h 1094"/>
                  <a:gd name="T22" fmla="*/ 632 w 773"/>
                  <a:gd name="T23" fmla="*/ 1094 h 1094"/>
                  <a:gd name="T24" fmla="*/ 632 w 773"/>
                  <a:gd name="T25" fmla="*/ 1094 h 1094"/>
                  <a:gd name="T26" fmla="*/ 665 w 773"/>
                  <a:gd name="T27" fmla="*/ 1072 h 1094"/>
                  <a:gd name="T28" fmla="*/ 700 w 773"/>
                  <a:gd name="T29" fmla="*/ 1053 h 1094"/>
                  <a:gd name="T30" fmla="*/ 737 w 773"/>
                  <a:gd name="T31" fmla="*/ 1036 h 1094"/>
                  <a:gd name="T32" fmla="*/ 773 w 773"/>
                  <a:gd name="T33" fmla="*/ 1021 h 1094"/>
                  <a:gd name="T34" fmla="*/ 773 w 773"/>
                  <a:gd name="T35" fmla="*/ 102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773" y="1021"/>
                    </a:moveTo>
                    <a:lnTo>
                      <a:pt x="441" y="0"/>
                    </a:lnTo>
                    <a:lnTo>
                      <a:pt x="441" y="0"/>
                    </a:lnTo>
                    <a:lnTo>
                      <a:pt x="383" y="23"/>
                    </a:lnTo>
                    <a:lnTo>
                      <a:pt x="325" y="45"/>
                    </a:lnTo>
                    <a:lnTo>
                      <a:pt x="267" y="71"/>
                    </a:lnTo>
                    <a:lnTo>
                      <a:pt x="212" y="98"/>
                    </a:lnTo>
                    <a:lnTo>
                      <a:pt x="157" y="127"/>
                    </a:lnTo>
                    <a:lnTo>
                      <a:pt x="105" y="158"/>
                    </a:lnTo>
                    <a:lnTo>
                      <a:pt x="52" y="191"/>
                    </a:lnTo>
                    <a:lnTo>
                      <a:pt x="0" y="226"/>
                    </a:lnTo>
                    <a:lnTo>
                      <a:pt x="632" y="1094"/>
                    </a:lnTo>
                    <a:lnTo>
                      <a:pt x="632" y="1094"/>
                    </a:lnTo>
                    <a:lnTo>
                      <a:pt x="665" y="1072"/>
                    </a:lnTo>
                    <a:lnTo>
                      <a:pt x="700" y="1053"/>
                    </a:lnTo>
                    <a:lnTo>
                      <a:pt x="737" y="1036"/>
                    </a:lnTo>
                    <a:lnTo>
                      <a:pt x="773" y="1021"/>
                    </a:lnTo>
                    <a:lnTo>
                      <a:pt x="773" y="1021"/>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6" name="ïšlïḍe"/>
              <p:cNvSpPr>
                <a:spLocks/>
              </p:cNvSpPr>
              <p:nvPr/>
            </p:nvSpPr>
            <p:spPr bwMode="auto">
              <a:xfrm>
                <a:off x="6290972" y="3110139"/>
                <a:ext cx="846963" cy="598769"/>
              </a:xfrm>
              <a:custGeom>
                <a:avLst/>
                <a:gdLst>
                  <a:gd name="T0" fmla="*/ 1093 w 1093"/>
                  <a:gd name="T1" fmla="*/ 630 h 771"/>
                  <a:gd name="T2" fmla="*/ 225 w 1093"/>
                  <a:gd name="T3" fmla="*/ 0 h 771"/>
                  <a:gd name="T4" fmla="*/ 225 w 1093"/>
                  <a:gd name="T5" fmla="*/ 0 h 771"/>
                  <a:gd name="T6" fmla="*/ 191 w 1093"/>
                  <a:gd name="T7" fmla="*/ 51 h 771"/>
                  <a:gd name="T8" fmla="*/ 159 w 1093"/>
                  <a:gd name="T9" fmla="*/ 103 h 771"/>
                  <a:gd name="T10" fmla="*/ 128 w 1093"/>
                  <a:gd name="T11" fmla="*/ 157 h 771"/>
                  <a:gd name="T12" fmla="*/ 98 w 1093"/>
                  <a:gd name="T13" fmla="*/ 211 h 771"/>
                  <a:gd name="T14" fmla="*/ 71 w 1093"/>
                  <a:gd name="T15" fmla="*/ 267 h 771"/>
                  <a:gd name="T16" fmla="*/ 46 w 1093"/>
                  <a:gd name="T17" fmla="*/ 324 h 771"/>
                  <a:gd name="T18" fmla="*/ 22 w 1093"/>
                  <a:gd name="T19" fmla="*/ 381 h 771"/>
                  <a:gd name="T20" fmla="*/ 0 w 1093"/>
                  <a:gd name="T21" fmla="*/ 441 h 771"/>
                  <a:gd name="T22" fmla="*/ 1020 w 1093"/>
                  <a:gd name="T23" fmla="*/ 771 h 771"/>
                  <a:gd name="T24" fmla="*/ 1020 w 1093"/>
                  <a:gd name="T25" fmla="*/ 771 h 771"/>
                  <a:gd name="T26" fmla="*/ 1036 w 1093"/>
                  <a:gd name="T27" fmla="*/ 735 h 771"/>
                  <a:gd name="T28" fmla="*/ 1054 w 1093"/>
                  <a:gd name="T29" fmla="*/ 699 h 771"/>
                  <a:gd name="T30" fmla="*/ 1073 w 1093"/>
                  <a:gd name="T31" fmla="*/ 664 h 771"/>
                  <a:gd name="T32" fmla="*/ 1093 w 1093"/>
                  <a:gd name="T33" fmla="*/ 630 h 771"/>
                  <a:gd name="T34" fmla="*/ 1093 w 1093"/>
                  <a:gd name="T35" fmla="*/ 6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1093" y="630"/>
                    </a:moveTo>
                    <a:lnTo>
                      <a:pt x="225" y="0"/>
                    </a:lnTo>
                    <a:lnTo>
                      <a:pt x="225" y="0"/>
                    </a:lnTo>
                    <a:lnTo>
                      <a:pt x="191" y="51"/>
                    </a:lnTo>
                    <a:lnTo>
                      <a:pt x="159" y="103"/>
                    </a:lnTo>
                    <a:lnTo>
                      <a:pt x="128" y="157"/>
                    </a:lnTo>
                    <a:lnTo>
                      <a:pt x="98" y="211"/>
                    </a:lnTo>
                    <a:lnTo>
                      <a:pt x="71" y="267"/>
                    </a:lnTo>
                    <a:lnTo>
                      <a:pt x="46" y="324"/>
                    </a:lnTo>
                    <a:lnTo>
                      <a:pt x="22" y="381"/>
                    </a:lnTo>
                    <a:lnTo>
                      <a:pt x="0" y="441"/>
                    </a:lnTo>
                    <a:lnTo>
                      <a:pt x="1020" y="771"/>
                    </a:lnTo>
                    <a:lnTo>
                      <a:pt x="1020" y="771"/>
                    </a:lnTo>
                    <a:lnTo>
                      <a:pt x="1036" y="735"/>
                    </a:lnTo>
                    <a:lnTo>
                      <a:pt x="1054" y="699"/>
                    </a:lnTo>
                    <a:lnTo>
                      <a:pt x="1073" y="664"/>
                    </a:lnTo>
                    <a:lnTo>
                      <a:pt x="1093" y="630"/>
                    </a:lnTo>
                    <a:lnTo>
                      <a:pt x="1093" y="630"/>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7" name="îṥľiḋe"/>
              <p:cNvSpPr>
                <a:spLocks/>
              </p:cNvSpPr>
              <p:nvPr/>
            </p:nvSpPr>
            <p:spPr bwMode="auto">
              <a:xfrm>
                <a:off x="6501938" y="2789038"/>
                <a:ext cx="760095" cy="760095"/>
              </a:xfrm>
              <a:custGeom>
                <a:avLst/>
                <a:gdLst>
                  <a:gd name="T0" fmla="*/ 980 w 980"/>
                  <a:gd name="T1" fmla="*/ 868 h 981"/>
                  <a:gd name="T2" fmla="*/ 349 w 980"/>
                  <a:gd name="T3" fmla="*/ 0 h 981"/>
                  <a:gd name="T4" fmla="*/ 349 w 980"/>
                  <a:gd name="T5" fmla="*/ 0 h 981"/>
                  <a:gd name="T6" fmla="*/ 301 w 980"/>
                  <a:gd name="T7" fmla="*/ 39 h 981"/>
                  <a:gd name="T8" fmla="*/ 253 w 980"/>
                  <a:gd name="T9" fmla="*/ 78 h 981"/>
                  <a:gd name="T10" fmla="*/ 207 w 980"/>
                  <a:gd name="T11" fmla="*/ 119 h 981"/>
                  <a:gd name="T12" fmla="*/ 163 w 980"/>
                  <a:gd name="T13" fmla="*/ 162 h 981"/>
                  <a:gd name="T14" fmla="*/ 120 w 980"/>
                  <a:gd name="T15" fmla="*/ 208 h 981"/>
                  <a:gd name="T16" fmla="*/ 78 w 980"/>
                  <a:gd name="T17" fmla="*/ 254 h 981"/>
                  <a:gd name="T18" fmla="*/ 38 w 980"/>
                  <a:gd name="T19" fmla="*/ 301 h 981"/>
                  <a:gd name="T20" fmla="*/ 0 w 980"/>
                  <a:gd name="T21" fmla="*/ 349 h 981"/>
                  <a:gd name="T22" fmla="*/ 867 w 980"/>
                  <a:gd name="T23" fmla="*/ 981 h 981"/>
                  <a:gd name="T24" fmla="*/ 867 w 980"/>
                  <a:gd name="T25" fmla="*/ 981 h 981"/>
                  <a:gd name="T26" fmla="*/ 894 w 980"/>
                  <a:gd name="T27" fmla="*/ 950 h 981"/>
                  <a:gd name="T28" fmla="*/ 921 w 980"/>
                  <a:gd name="T29" fmla="*/ 921 h 981"/>
                  <a:gd name="T30" fmla="*/ 950 w 980"/>
                  <a:gd name="T31" fmla="*/ 893 h 981"/>
                  <a:gd name="T32" fmla="*/ 980 w 980"/>
                  <a:gd name="T33" fmla="*/ 868 h 981"/>
                  <a:gd name="T34" fmla="*/ 980 w 980"/>
                  <a:gd name="T35" fmla="*/ 868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980" y="868"/>
                    </a:moveTo>
                    <a:lnTo>
                      <a:pt x="349" y="0"/>
                    </a:lnTo>
                    <a:lnTo>
                      <a:pt x="349" y="0"/>
                    </a:lnTo>
                    <a:lnTo>
                      <a:pt x="301" y="39"/>
                    </a:lnTo>
                    <a:lnTo>
                      <a:pt x="253" y="78"/>
                    </a:lnTo>
                    <a:lnTo>
                      <a:pt x="207" y="119"/>
                    </a:lnTo>
                    <a:lnTo>
                      <a:pt x="163" y="162"/>
                    </a:lnTo>
                    <a:lnTo>
                      <a:pt x="120" y="208"/>
                    </a:lnTo>
                    <a:lnTo>
                      <a:pt x="78" y="254"/>
                    </a:lnTo>
                    <a:lnTo>
                      <a:pt x="38" y="301"/>
                    </a:lnTo>
                    <a:lnTo>
                      <a:pt x="0" y="349"/>
                    </a:lnTo>
                    <a:lnTo>
                      <a:pt x="867" y="981"/>
                    </a:lnTo>
                    <a:lnTo>
                      <a:pt x="867" y="981"/>
                    </a:lnTo>
                    <a:lnTo>
                      <a:pt x="894" y="950"/>
                    </a:lnTo>
                    <a:lnTo>
                      <a:pt x="921" y="921"/>
                    </a:lnTo>
                    <a:lnTo>
                      <a:pt x="950" y="893"/>
                    </a:lnTo>
                    <a:lnTo>
                      <a:pt x="980" y="868"/>
                    </a:lnTo>
                    <a:lnTo>
                      <a:pt x="980" y="868"/>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8" name="íṣḻïḋé"/>
              <p:cNvSpPr>
                <a:spLocks/>
              </p:cNvSpPr>
              <p:nvPr/>
            </p:nvSpPr>
            <p:spPr bwMode="auto">
              <a:xfrm>
                <a:off x="7224804" y="2498961"/>
                <a:ext cx="380048" cy="850066"/>
              </a:xfrm>
              <a:custGeom>
                <a:avLst/>
                <a:gdLst>
                  <a:gd name="T0" fmla="*/ 490 w 490"/>
                  <a:gd name="T1" fmla="*/ 1072 h 1097"/>
                  <a:gd name="T2" fmla="*/ 490 w 490"/>
                  <a:gd name="T3" fmla="*/ 0 h 1097"/>
                  <a:gd name="T4" fmla="*/ 490 w 490"/>
                  <a:gd name="T5" fmla="*/ 0 h 1097"/>
                  <a:gd name="T6" fmla="*/ 427 w 490"/>
                  <a:gd name="T7" fmla="*/ 3 h 1097"/>
                  <a:gd name="T8" fmla="*/ 363 w 490"/>
                  <a:gd name="T9" fmla="*/ 7 h 1097"/>
                  <a:gd name="T10" fmla="*/ 302 w 490"/>
                  <a:gd name="T11" fmla="*/ 13 h 1097"/>
                  <a:gd name="T12" fmla="*/ 240 w 490"/>
                  <a:gd name="T13" fmla="*/ 22 h 1097"/>
                  <a:gd name="T14" fmla="*/ 179 w 490"/>
                  <a:gd name="T15" fmla="*/ 32 h 1097"/>
                  <a:gd name="T16" fmla="*/ 119 w 490"/>
                  <a:gd name="T17" fmla="*/ 46 h 1097"/>
                  <a:gd name="T18" fmla="*/ 60 w 490"/>
                  <a:gd name="T19" fmla="*/ 60 h 1097"/>
                  <a:gd name="T20" fmla="*/ 0 w 490"/>
                  <a:gd name="T21" fmla="*/ 77 h 1097"/>
                  <a:gd name="T22" fmla="*/ 332 w 490"/>
                  <a:gd name="T23" fmla="*/ 1097 h 1097"/>
                  <a:gd name="T24" fmla="*/ 332 w 490"/>
                  <a:gd name="T25" fmla="*/ 1097 h 1097"/>
                  <a:gd name="T26" fmla="*/ 371 w 490"/>
                  <a:gd name="T27" fmla="*/ 1087 h 1097"/>
                  <a:gd name="T28" fmla="*/ 410 w 490"/>
                  <a:gd name="T29" fmla="*/ 1080 h 1097"/>
                  <a:gd name="T30" fmla="*/ 449 w 490"/>
                  <a:gd name="T31" fmla="*/ 1075 h 1097"/>
                  <a:gd name="T32" fmla="*/ 490 w 490"/>
                  <a:gd name="T33" fmla="*/ 1072 h 1097"/>
                  <a:gd name="T34" fmla="*/ 490 w 490"/>
                  <a:gd name="T35" fmla="*/ 107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490" y="1072"/>
                    </a:moveTo>
                    <a:lnTo>
                      <a:pt x="490" y="0"/>
                    </a:lnTo>
                    <a:lnTo>
                      <a:pt x="490" y="0"/>
                    </a:lnTo>
                    <a:lnTo>
                      <a:pt x="427" y="3"/>
                    </a:lnTo>
                    <a:lnTo>
                      <a:pt x="363" y="7"/>
                    </a:lnTo>
                    <a:lnTo>
                      <a:pt x="302" y="13"/>
                    </a:lnTo>
                    <a:lnTo>
                      <a:pt x="240" y="22"/>
                    </a:lnTo>
                    <a:lnTo>
                      <a:pt x="179" y="32"/>
                    </a:lnTo>
                    <a:lnTo>
                      <a:pt x="119" y="46"/>
                    </a:lnTo>
                    <a:lnTo>
                      <a:pt x="60" y="60"/>
                    </a:lnTo>
                    <a:lnTo>
                      <a:pt x="0" y="77"/>
                    </a:lnTo>
                    <a:lnTo>
                      <a:pt x="332" y="1097"/>
                    </a:lnTo>
                    <a:lnTo>
                      <a:pt x="332" y="1097"/>
                    </a:lnTo>
                    <a:lnTo>
                      <a:pt x="371" y="1087"/>
                    </a:lnTo>
                    <a:lnTo>
                      <a:pt x="410" y="1080"/>
                    </a:lnTo>
                    <a:lnTo>
                      <a:pt x="449" y="1075"/>
                    </a:lnTo>
                    <a:lnTo>
                      <a:pt x="490" y="1072"/>
                    </a:lnTo>
                    <a:lnTo>
                      <a:pt x="490" y="1072"/>
                    </a:lnTo>
                    <a:close/>
                  </a:path>
                </a:pathLst>
              </a:custGeom>
              <a:solidFill>
                <a:schemeClr val="bg1"/>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49" name="i$liḍè"/>
              <p:cNvSpPr>
                <a:spLocks/>
              </p:cNvSpPr>
              <p:nvPr/>
            </p:nvSpPr>
            <p:spPr bwMode="auto">
              <a:xfrm>
                <a:off x="6501938" y="4295267"/>
                <a:ext cx="760095" cy="760095"/>
              </a:xfrm>
              <a:custGeom>
                <a:avLst/>
                <a:gdLst>
                  <a:gd name="T0" fmla="*/ 867 w 980"/>
                  <a:gd name="T1" fmla="*/ 0 h 981"/>
                  <a:gd name="T2" fmla="*/ 0 w 980"/>
                  <a:gd name="T3" fmla="*/ 631 h 981"/>
                  <a:gd name="T4" fmla="*/ 0 w 980"/>
                  <a:gd name="T5" fmla="*/ 631 h 981"/>
                  <a:gd name="T6" fmla="*/ 38 w 980"/>
                  <a:gd name="T7" fmla="*/ 680 h 981"/>
                  <a:gd name="T8" fmla="*/ 78 w 980"/>
                  <a:gd name="T9" fmla="*/ 727 h 981"/>
                  <a:gd name="T10" fmla="*/ 120 w 980"/>
                  <a:gd name="T11" fmla="*/ 773 h 981"/>
                  <a:gd name="T12" fmla="*/ 163 w 980"/>
                  <a:gd name="T13" fmla="*/ 817 h 981"/>
                  <a:gd name="T14" fmla="*/ 207 w 980"/>
                  <a:gd name="T15" fmla="*/ 860 h 981"/>
                  <a:gd name="T16" fmla="*/ 253 w 980"/>
                  <a:gd name="T17" fmla="*/ 902 h 981"/>
                  <a:gd name="T18" fmla="*/ 301 w 980"/>
                  <a:gd name="T19" fmla="*/ 942 h 981"/>
                  <a:gd name="T20" fmla="*/ 349 w 980"/>
                  <a:gd name="T21" fmla="*/ 981 h 981"/>
                  <a:gd name="T22" fmla="*/ 980 w 980"/>
                  <a:gd name="T23" fmla="*/ 113 h 981"/>
                  <a:gd name="T24" fmla="*/ 980 w 980"/>
                  <a:gd name="T25" fmla="*/ 113 h 981"/>
                  <a:gd name="T26" fmla="*/ 950 w 980"/>
                  <a:gd name="T27" fmla="*/ 88 h 981"/>
                  <a:gd name="T28" fmla="*/ 921 w 980"/>
                  <a:gd name="T29" fmla="*/ 60 h 981"/>
                  <a:gd name="T30" fmla="*/ 894 w 980"/>
                  <a:gd name="T31" fmla="*/ 31 h 981"/>
                  <a:gd name="T32" fmla="*/ 867 w 980"/>
                  <a:gd name="T33" fmla="*/ 0 h 981"/>
                  <a:gd name="T34" fmla="*/ 867 w 980"/>
                  <a:gd name="T35"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867" y="0"/>
                    </a:moveTo>
                    <a:lnTo>
                      <a:pt x="0" y="631"/>
                    </a:lnTo>
                    <a:lnTo>
                      <a:pt x="0" y="631"/>
                    </a:lnTo>
                    <a:lnTo>
                      <a:pt x="38" y="680"/>
                    </a:lnTo>
                    <a:lnTo>
                      <a:pt x="78" y="727"/>
                    </a:lnTo>
                    <a:lnTo>
                      <a:pt x="120" y="773"/>
                    </a:lnTo>
                    <a:lnTo>
                      <a:pt x="163" y="817"/>
                    </a:lnTo>
                    <a:lnTo>
                      <a:pt x="207" y="860"/>
                    </a:lnTo>
                    <a:lnTo>
                      <a:pt x="253" y="902"/>
                    </a:lnTo>
                    <a:lnTo>
                      <a:pt x="301" y="942"/>
                    </a:lnTo>
                    <a:lnTo>
                      <a:pt x="349" y="981"/>
                    </a:lnTo>
                    <a:lnTo>
                      <a:pt x="980" y="113"/>
                    </a:lnTo>
                    <a:lnTo>
                      <a:pt x="980" y="113"/>
                    </a:lnTo>
                    <a:lnTo>
                      <a:pt x="950" y="88"/>
                    </a:lnTo>
                    <a:lnTo>
                      <a:pt x="921" y="60"/>
                    </a:lnTo>
                    <a:lnTo>
                      <a:pt x="894" y="31"/>
                    </a:lnTo>
                    <a:lnTo>
                      <a:pt x="867" y="0"/>
                    </a:lnTo>
                    <a:lnTo>
                      <a:pt x="867" y="0"/>
                    </a:lnTo>
                    <a:close/>
                  </a:path>
                </a:pathLst>
              </a:custGeom>
              <a:solidFill>
                <a:schemeClr val="accent2"/>
              </a:solidFill>
              <a:ln>
                <a:noFill/>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grpSp>
        <p:grpSp>
          <p:nvGrpSpPr>
            <p:cNvPr id="14" name="íṩľidè"/>
            <p:cNvGrpSpPr/>
            <p:nvPr/>
          </p:nvGrpSpPr>
          <p:grpSpPr>
            <a:xfrm>
              <a:off x="6907302" y="1666875"/>
              <a:ext cx="2862421" cy="2879546"/>
              <a:chOff x="907879" y="2281904"/>
              <a:chExt cx="3158296" cy="3287240"/>
            </a:xfrm>
          </p:grpSpPr>
          <p:cxnSp>
            <p:nvCxnSpPr>
              <p:cNvPr id="20" name="Straight Connector 62"/>
              <p:cNvCxnSpPr/>
              <p:nvPr/>
            </p:nvCxnSpPr>
            <p:spPr>
              <a:xfrm flipV="1">
                <a:off x="2482623" y="228190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63"/>
              <p:cNvCxnSpPr/>
              <p:nvPr/>
            </p:nvCxnSpPr>
            <p:spPr>
              <a:xfrm flipV="1">
                <a:off x="2482623" y="549714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64"/>
              <p:cNvCxnSpPr/>
              <p:nvPr/>
            </p:nvCxnSpPr>
            <p:spPr>
              <a:xfrm rot="2160000" flipV="1">
                <a:off x="3431504" y="2586790"/>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65"/>
              <p:cNvCxnSpPr/>
              <p:nvPr/>
            </p:nvCxnSpPr>
            <p:spPr>
              <a:xfrm rot="2160000" flipV="1">
                <a:off x="1537009" y="518584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66"/>
              <p:cNvCxnSpPr/>
              <p:nvPr/>
            </p:nvCxnSpPr>
            <p:spPr>
              <a:xfrm rot="4320000" flipV="1">
                <a:off x="4018698" y="339591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67"/>
              <p:cNvCxnSpPr/>
              <p:nvPr/>
            </p:nvCxnSpPr>
            <p:spPr>
              <a:xfrm rot="4320000" flipV="1">
                <a:off x="943879" y="438496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68"/>
              <p:cNvCxnSpPr/>
              <p:nvPr/>
            </p:nvCxnSpPr>
            <p:spPr>
              <a:xfrm rot="19440000">
                <a:off x="3426004" y="519539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69"/>
              <p:cNvCxnSpPr/>
              <p:nvPr/>
            </p:nvCxnSpPr>
            <p:spPr>
              <a:xfrm rot="19440000">
                <a:off x="1539142" y="2584578"/>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70"/>
              <p:cNvCxnSpPr/>
              <p:nvPr/>
            </p:nvCxnSpPr>
            <p:spPr>
              <a:xfrm rot="17280000">
                <a:off x="4030175" y="436989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71"/>
              <p:cNvCxnSpPr/>
              <p:nvPr/>
            </p:nvCxnSpPr>
            <p:spPr>
              <a:xfrm rot="17280000">
                <a:off x="956790" y="3393699"/>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6" name="iṩḻïďê"/>
            <p:cNvSpPr/>
            <p:nvPr/>
          </p:nvSpPr>
          <p:spPr>
            <a:xfrm>
              <a:off x="7425632" y="2198416"/>
              <a:ext cx="1849779" cy="18497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17" name="ïśľïḓe"/>
            <p:cNvSpPr txBox="1">
              <a:spLocks/>
            </p:cNvSpPr>
            <p:nvPr/>
          </p:nvSpPr>
          <p:spPr>
            <a:xfrm>
              <a:off x="7802729" y="3239340"/>
              <a:ext cx="1095586" cy="406324"/>
            </a:xfrm>
            <a:prstGeom prst="rect">
              <a:avLst/>
            </a:prstGeom>
          </p:spPr>
          <p:txBody>
            <a:bodyPr wrap="none" lIns="0" tIns="0" rIns="0" bIns="0">
              <a:noAutofit/>
              <a:scene3d>
                <a:camera prst="orthographicFront"/>
                <a:lightRig rig="threePt" dir="t"/>
              </a:scene3d>
              <a:sp3d contourW="12700">
                <a:bevelT w="0" h="0"/>
              </a:sp3d>
            </a:bodyPr>
            <a:lstStyle/>
            <a:p>
              <a:pPr algn="ctr">
                <a:spcBef>
                  <a:spcPct val="0"/>
                </a:spcBef>
                <a:tabLst>
                  <a:tab pos="180975" algn="l"/>
                </a:tabLst>
              </a:pPr>
              <a:r>
                <a:rPr lang="en-US" altLang="ko-KR" sz="2400" spc="0" dirty="0">
                  <a:solidFill>
                    <a:schemeClr val="tx1">
                      <a:lumMod val="65000"/>
                      <a:lumOff val="35000"/>
                    </a:schemeClr>
                  </a:solidFill>
                  <a:latin typeface="幼圆" panose="02010509060101010101" pitchFamily="49" charset="-122"/>
                  <a:ea typeface="幼圆" panose="02010509060101010101" pitchFamily="49" charset="-122"/>
                  <a:sym typeface="幼圆" panose="02010509060101010101" pitchFamily="49" charset="-122"/>
                </a:rPr>
                <a:t>70%</a:t>
              </a:r>
            </a:p>
          </p:txBody>
        </p:sp>
        <p:sp>
          <p:nvSpPr>
            <p:cNvPr id="18" name="iSḻiďê"/>
            <p:cNvSpPr>
              <a:spLocks/>
            </p:cNvSpPr>
            <p:nvPr/>
          </p:nvSpPr>
          <p:spPr bwMode="auto">
            <a:xfrm>
              <a:off x="8070756" y="2524062"/>
              <a:ext cx="573884" cy="57388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2"/>
            </a:solidFill>
            <a:ln>
              <a:noFill/>
            </a:ln>
            <a:extLst/>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grpSp>
      <p:sp>
        <p:nvSpPr>
          <p:cNvPr id="103" name="TextBox 23">
            <a:extLst>
              <a:ext uri="{FF2B5EF4-FFF2-40B4-BE49-F238E27FC236}">
                <a16:creationId xmlns:a16="http://schemas.microsoft.com/office/drawing/2014/main" xmlns="" id="{98DAEB6B-FAE4-47F0-B194-BDD5EB6AC6AC}"/>
              </a:ext>
            </a:extLst>
          </p:cNvPr>
          <p:cNvSpPr txBox="1"/>
          <p:nvPr/>
        </p:nvSpPr>
        <p:spPr>
          <a:xfrm>
            <a:off x="2334675" y="5036518"/>
            <a:ext cx="2128762" cy="939488"/>
          </a:xfrm>
          <a:prstGeom prst="rect">
            <a:avLst/>
          </a:prstGeom>
          <a:noFill/>
        </p:spPr>
        <p:txBody>
          <a:bodyPr wrap="square" rtlCol="0">
            <a:spAutoFit/>
          </a:bodyPr>
          <a:lstStyle/>
          <a:p>
            <a:pPr>
              <a:lnSpc>
                <a:spcPct val="120000"/>
              </a:lnSpc>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04" name="TextBox 24">
            <a:extLst>
              <a:ext uri="{FF2B5EF4-FFF2-40B4-BE49-F238E27FC236}">
                <a16:creationId xmlns:a16="http://schemas.microsoft.com/office/drawing/2014/main" xmlns="" id="{F265BA56-1CF1-4E6C-B190-84C97FE55C99}"/>
              </a:ext>
            </a:extLst>
          </p:cNvPr>
          <p:cNvSpPr txBox="1"/>
          <p:nvPr/>
        </p:nvSpPr>
        <p:spPr>
          <a:xfrm>
            <a:off x="2377220" y="4509482"/>
            <a:ext cx="1529411" cy="338554"/>
          </a:xfrm>
          <a:prstGeom prst="rect">
            <a:avLst/>
          </a:prstGeom>
          <a:noFill/>
        </p:spPr>
        <p:txBody>
          <a:bodyPr wrap="square" rtlCol="0">
            <a:spAutoFit/>
          </a:bodyPr>
          <a:lstStyle/>
          <a:p>
            <a:r>
              <a:rPr lang="zh-CN" altLang="en-US" sz="16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105" name="TextBox 23">
            <a:extLst>
              <a:ext uri="{FF2B5EF4-FFF2-40B4-BE49-F238E27FC236}">
                <a16:creationId xmlns:a16="http://schemas.microsoft.com/office/drawing/2014/main" xmlns="" id="{77CB5178-BAA7-499A-8025-E077B17BE00A}"/>
              </a:ext>
            </a:extLst>
          </p:cNvPr>
          <p:cNvSpPr txBox="1"/>
          <p:nvPr/>
        </p:nvSpPr>
        <p:spPr>
          <a:xfrm>
            <a:off x="7607275" y="5024735"/>
            <a:ext cx="2128762" cy="939488"/>
          </a:xfrm>
          <a:prstGeom prst="rect">
            <a:avLst/>
          </a:prstGeom>
          <a:noFill/>
        </p:spPr>
        <p:txBody>
          <a:bodyPr wrap="square" rtlCol="0">
            <a:spAutoFit/>
          </a:bodyPr>
          <a:lstStyle/>
          <a:p>
            <a:pPr>
              <a:lnSpc>
                <a:spcPct val="120000"/>
              </a:lnSpc>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06" name="TextBox 24">
            <a:extLst>
              <a:ext uri="{FF2B5EF4-FFF2-40B4-BE49-F238E27FC236}">
                <a16:creationId xmlns:a16="http://schemas.microsoft.com/office/drawing/2014/main" xmlns="" id="{4AB68E80-233F-4183-8D26-2372DC7EB3EA}"/>
              </a:ext>
            </a:extLst>
          </p:cNvPr>
          <p:cNvSpPr txBox="1"/>
          <p:nvPr/>
        </p:nvSpPr>
        <p:spPr>
          <a:xfrm>
            <a:off x="7649820" y="4497699"/>
            <a:ext cx="1529411" cy="338554"/>
          </a:xfrm>
          <a:prstGeom prst="rect">
            <a:avLst/>
          </a:prstGeom>
          <a:noFill/>
        </p:spPr>
        <p:txBody>
          <a:bodyPr wrap="square" rtlCol="0">
            <a:spAutoFit/>
          </a:bodyPr>
          <a:lstStyle/>
          <a:p>
            <a:r>
              <a:rPr lang="zh-CN" altLang="en-US" sz="16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Tree>
    <p:extLst>
      <p:ext uri="{BB962C8B-B14F-4D97-AF65-F5344CB8AC3E}">
        <p14:creationId xmlns:p14="http://schemas.microsoft.com/office/powerpoint/2010/main" val="326772281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1000" fill="hold"/>
                                        <p:tgtEl>
                                          <p:spTgt spid="83"/>
                                        </p:tgtEl>
                                        <p:attrNameLst>
                                          <p:attrName>ppt_w</p:attrName>
                                        </p:attrNameLst>
                                      </p:cBhvr>
                                      <p:tavLst>
                                        <p:tav tm="0">
                                          <p:val>
                                            <p:fltVal val="0"/>
                                          </p:val>
                                        </p:tav>
                                        <p:tav tm="100000">
                                          <p:val>
                                            <p:strVal val="#ppt_w"/>
                                          </p:val>
                                        </p:tav>
                                      </p:tavLst>
                                    </p:anim>
                                    <p:anim calcmode="lin" valueType="num">
                                      <p:cBhvr>
                                        <p:cTn id="8" dur="1000" fill="hold"/>
                                        <p:tgtEl>
                                          <p:spTgt spid="83"/>
                                        </p:tgtEl>
                                        <p:attrNameLst>
                                          <p:attrName>ppt_h</p:attrName>
                                        </p:attrNameLst>
                                      </p:cBhvr>
                                      <p:tavLst>
                                        <p:tav tm="0">
                                          <p:val>
                                            <p:fltVal val="0"/>
                                          </p:val>
                                        </p:tav>
                                        <p:tav tm="100000">
                                          <p:val>
                                            <p:strVal val="#ppt_h"/>
                                          </p:val>
                                        </p:tav>
                                      </p:tavLst>
                                    </p:anim>
                                    <p:anim calcmode="lin" valueType="num">
                                      <p:cBhvr>
                                        <p:cTn id="9" dur="1000" fill="hold"/>
                                        <p:tgtEl>
                                          <p:spTgt spid="83"/>
                                        </p:tgtEl>
                                        <p:attrNameLst>
                                          <p:attrName>style.rotation</p:attrName>
                                        </p:attrNameLst>
                                      </p:cBhvr>
                                      <p:tavLst>
                                        <p:tav tm="0">
                                          <p:val>
                                            <p:fltVal val="90"/>
                                          </p:val>
                                        </p:tav>
                                        <p:tav tm="100000">
                                          <p:val>
                                            <p:fltVal val="0"/>
                                          </p:val>
                                        </p:tav>
                                      </p:tavLst>
                                    </p:anim>
                                    <p:animEffect transition="in" filter="fade">
                                      <p:cBhvr>
                                        <p:cTn id="10" dur="1000"/>
                                        <p:tgtEl>
                                          <p:spTgt spid="83"/>
                                        </p:tgtEl>
                                      </p:cBhvr>
                                    </p:animEffect>
                                  </p:childTnLst>
                                </p:cTn>
                              </p:par>
                              <p:par>
                                <p:cTn id="11" presetID="31" presetClass="entr" presetSubtype="0" fill="hold" nodeType="withEffect">
                                  <p:stCondLst>
                                    <p:cond delay="0"/>
                                  </p:stCondLst>
                                  <p:childTnLst>
                                    <p:set>
                                      <p:cBhvr>
                                        <p:cTn id="12" dur="1" fill="hold">
                                          <p:stCondLst>
                                            <p:cond delay="0"/>
                                          </p:stCondLst>
                                        </p:cTn>
                                        <p:tgtEl>
                                          <p:spTgt spid="84"/>
                                        </p:tgtEl>
                                        <p:attrNameLst>
                                          <p:attrName>style.visibility</p:attrName>
                                        </p:attrNameLst>
                                      </p:cBhvr>
                                      <p:to>
                                        <p:strVal val="visible"/>
                                      </p:to>
                                    </p:set>
                                    <p:anim calcmode="lin" valueType="num">
                                      <p:cBhvr>
                                        <p:cTn id="13" dur="1000" fill="hold"/>
                                        <p:tgtEl>
                                          <p:spTgt spid="84"/>
                                        </p:tgtEl>
                                        <p:attrNameLst>
                                          <p:attrName>ppt_w</p:attrName>
                                        </p:attrNameLst>
                                      </p:cBhvr>
                                      <p:tavLst>
                                        <p:tav tm="0">
                                          <p:val>
                                            <p:fltVal val="0"/>
                                          </p:val>
                                        </p:tav>
                                        <p:tav tm="100000">
                                          <p:val>
                                            <p:strVal val="#ppt_w"/>
                                          </p:val>
                                        </p:tav>
                                      </p:tavLst>
                                    </p:anim>
                                    <p:anim calcmode="lin" valueType="num">
                                      <p:cBhvr>
                                        <p:cTn id="14" dur="1000" fill="hold"/>
                                        <p:tgtEl>
                                          <p:spTgt spid="84"/>
                                        </p:tgtEl>
                                        <p:attrNameLst>
                                          <p:attrName>ppt_h</p:attrName>
                                        </p:attrNameLst>
                                      </p:cBhvr>
                                      <p:tavLst>
                                        <p:tav tm="0">
                                          <p:val>
                                            <p:fltVal val="0"/>
                                          </p:val>
                                        </p:tav>
                                        <p:tav tm="100000">
                                          <p:val>
                                            <p:strVal val="#ppt_h"/>
                                          </p:val>
                                        </p:tav>
                                      </p:tavLst>
                                    </p:anim>
                                    <p:anim calcmode="lin" valueType="num">
                                      <p:cBhvr>
                                        <p:cTn id="15" dur="1000" fill="hold"/>
                                        <p:tgtEl>
                                          <p:spTgt spid="84"/>
                                        </p:tgtEl>
                                        <p:attrNameLst>
                                          <p:attrName>style.rotation</p:attrName>
                                        </p:attrNameLst>
                                      </p:cBhvr>
                                      <p:tavLst>
                                        <p:tav tm="0">
                                          <p:val>
                                            <p:fltVal val="90"/>
                                          </p:val>
                                        </p:tav>
                                        <p:tav tm="100000">
                                          <p:val>
                                            <p:fltVal val="0"/>
                                          </p:val>
                                        </p:tav>
                                      </p:tavLst>
                                    </p:anim>
                                    <p:animEffect transition="in" filter="fade">
                                      <p:cBhvr>
                                        <p:cTn id="16" dur="1000"/>
                                        <p:tgtEl>
                                          <p:spTgt spid="84"/>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03"/>
                                        </p:tgtEl>
                                        <p:attrNameLst>
                                          <p:attrName>style.visibility</p:attrName>
                                        </p:attrNameLst>
                                      </p:cBhvr>
                                      <p:to>
                                        <p:strVal val="visible"/>
                                      </p:to>
                                    </p:set>
                                    <p:anim calcmode="lin" valueType="num">
                                      <p:cBhvr additive="base">
                                        <p:cTn id="20" dur="500"/>
                                        <p:tgtEl>
                                          <p:spTgt spid="103"/>
                                        </p:tgtEl>
                                        <p:attrNameLst>
                                          <p:attrName>ppt_y</p:attrName>
                                        </p:attrNameLst>
                                      </p:cBhvr>
                                      <p:tavLst>
                                        <p:tav tm="0">
                                          <p:val>
                                            <p:strVal val="#ppt_y+#ppt_h*1.125000"/>
                                          </p:val>
                                        </p:tav>
                                        <p:tav tm="100000">
                                          <p:val>
                                            <p:strVal val="#ppt_y"/>
                                          </p:val>
                                        </p:tav>
                                      </p:tavLst>
                                    </p:anim>
                                    <p:animEffect transition="in" filter="wipe(up)">
                                      <p:cBhvr>
                                        <p:cTn id="21" dur="500"/>
                                        <p:tgtEl>
                                          <p:spTgt spid="103"/>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104"/>
                                        </p:tgtEl>
                                        <p:attrNameLst>
                                          <p:attrName>style.visibility</p:attrName>
                                        </p:attrNameLst>
                                      </p:cBhvr>
                                      <p:to>
                                        <p:strVal val="visible"/>
                                      </p:to>
                                    </p:set>
                                    <p:anim calcmode="lin" valueType="num">
                                      <p:cBhvr additive="base">
                                        <p:cTn id="24" dur="500"/>
                                        <p:tgtEl>
                                          <p:spTgt spid="104"/>
                                        </p:tgtEl>
                                        <p:attrNameLst>
                                          <p:attrName>ppt_y</p:attrName>
                                        </p:attrNameLst>
                                      </p:cBhvr>
                                      <p:tavLst>
                                        <p:tav tm="0">
                                          <p:val>
                                            <p:strVal val="#ppt_y-#ppt_h*1.125000"/>
                                          </p:val>
                                        </p:tav>
                                        <p:tav tm="100000">
                                          <p:val>
                                            <p:strVal val="#ppt_y"/>
                                          </p:val>
                                        </p:tav>
                                      </p:tavLst>
                                    </p:anim>
                                    <p:animEffect transition="in" filter="wipe(down)">
                                      <p:cBhvr>
                                        <p:cTn id="25" dur="500"/>
                                        <p:tgtEl>
                                          <p:spTgt spid="104"/>
                                        </p:tgtEl>
                                      </p:cBhvr>
                                    </p:animEffect>
                                  </p:childTnLst>
                                </p:cTn>
                              </p:par>
                            </p:childTnLst>
                          </p:cTn>
                        </p:par>
                        <p:par>
                          <p:cTn id="26" fill="hold">
                            <p:stCondLst>
                              <p:cond delay="1500"/>
                            </p:stCondLst>
                            <p:childTnLst>
                              <p:par>
                                <p:cTn id="27" presetID="12" presetClass="entr" presetSubtype="4" fill="hold" grpId="0" nodeType="afterEffect">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cBhvr additive="base">
                                        <p:cTn id="29" dur="500"/>
                                        <p:tgtEl>
                                          <p:spTgt spid="105"/>
                                        </p:tgtEl>
                                        <p:attrNameLst>
                                          <p:attrName>ppt_y</p:attrName>
                                        </p:attrNameLst>
                                      </p:cBhvr>
                                      <p:tavLst>
                                        <p:tav tm="0">
                                          <p:val>
                                            <p:strVal val="#ppt_y+#ppt_h*1.125000"/>
                                          </p:val>
                                        </p:tav>
                                        <p:tav tm="100000">
                                          <p:val>
                                            <p:strVal val="#ppt_y"/>
                                          </p:val>
                                        </p:tav>
                                      </p:tavLst>
                                    </p:anim>
                                    <p:animEffect transition="in" filter="wipe(up)">
                                      <p:cBhvr>
                                        <p:cTn id="30" dur="500"/>
                                        <p:tgtEl>
                                          <p:spTgt spid="105"/>
                                        </p:tgtEl>
                                      </p:cBhvr>
                                    </p:animEffect>
                                  </p:childTnLst>
                                </p:cTn>
                              </p:par>
                              <p:par>
                                <p:cTn id="31" presetID="12" presetClass="entr" presetSubtype="1" fill="hold" grpId="0" nodeType="withEffect">
                                  <p:stCondLst>
                                    <p:cond delay="0"/>
                                  </p:stCondLst>
                                  <p:childTnLst>
                                    <p:set>
                                      <p:cBhvr>
                                        <p:cTn id="32" dur="1" fill="hold">
                                          <p:stCondLst>
                                            <p:cond delay="0"/>
                                          </p:stCondLst>
                                        </p:cTn>
                                        <p:tgtEl>
                                          <p:spTgt spid="106"/>
                                        </p:tgtEl>
                                        <p:attrNameLst>
                                          <p:attrName>style.visibility</p:attrName>
                                        </p:attrNameLst>
                                      </p:cBhvr>
                                      <p:to>
                                        <p:strVal val="visible"/>
                                      </p:to>
                                    </p:set>
                                    <p:anim calcmode="lin" valueType="num">
                                      <p:cBhvr additive="base">
                                        <p:cTn id="33" dur="500"/>
                                        <p:tgtEl>
                                          <p:spTgt spid="106"/>
                                        </p:tgtEl>
                                        <p:attrNameLst>
                                          <p:attrName>ppt_y</p:attrName>
                                        </p:attrNameLst>
                                      </p:cBhvr>
                                      <p:tavLst>
                                        <p:tav tm="0">
                                          <p:val>
                                            <p:strVal val="#ppt_y-#ppt_h*1.125000"/>
                                          </p:val>
                                        </p:tav>
                                        <p:tav tm="100000">
                                          <p:val>
                                            <p:strVal val="#ppt_y"/>
                                          </p:val>
                                        </p:tav>
                                      </p:tavLst>
                                    </p:anim>
                                    <p:animEffect transition="in" filter="wipe(down)">
                                      <p:cBhvr>
                                        <p:cTn id="34"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156318" y="4470399"/>
            <a:ext cx="1604754" cy="1370013"/>
            <a:chOff x="6155524" y="4470398"/>
            <a:chExt cx="1604754" cy="1370013"/>
          </a:xfrm>
        </p:grpSpPr>
        <p:sp>
          <p:nvSpPr>
            <p:cNvPr id="314" name="AutoShape 4"/>
            <p:cNvSpPr>
              <a:spLocks/>
            </p:cNvSpPr>
            <p:nvPr/>
          </p:nvSpPr>
          <p:spPr bwMode="auto">
            <a:xfrm>
              <a:off x="6155524" y="4470398"/>
              <a:ext cx="1604754" cy="1370013"/>
            </a:xfrm>
            <a:custGeom>
              <a:avLst/>
              <a:gdLst>
                <a:gd name="T0" fmla="*/ 264410771 w 21600"/>
                <a:gd name="T1" fmla="*/ 0 h 21600"/>
                <a:gd name="T2" fmla="*/ 477491173 w 21600"/>
                <a:gd name="T3" fmla="*/ 111564062 h 21600"/>
                <a:gd name="T4" fmla="*/ 15562749 w 21600"/>
                <a:gd name="T5" fmla="*/ 347983165 h 21600"/>
                <a:gd name="T6" fmla="*/ 0 w 21600"/>
                <a:gd name="T7" fmla="*/ 136808977 h 21600"/>
                <a:gd name="T8" fmla="*/ 264410771 w 21600"/>
                <a:gd name="T9" fmla="*/ 0 h 21600"/>
                <a:gd name="T10" fmla="*/ 264410771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1961" y="0"/>
                  </a:moveTo>
                  <a:cubicBezTo>
                    <a:pt x="21600" y="6925"/>
                    <a:pt x="21600" y="6925"/>
                    <a:pt x="21600" y="6925"/>
                  </a:cubicBezTo>
                  <a:cubicBezTo>
                    <a:pt x="17097" y="15499"/>
                    <a:pt x="9287" y="21023"/>
                    <a:pt x="704" y="21600"/>
                  </a:cubicBezTo>
                  <a:cubicBezTo>
                    <a:pt x="0" y="8492"/>
                    <a:pt x="0" y="8492"/>
                    <a:pt x="0" y="8492"/>
                  </a:cubicBezTo>
                  <a:cubicBezTo>
                    <a:pt x="5066" y="8079"/>
                    <a:pt x="9498" y="4782"/>
                    <a:pt x="11961" y="0"/>
                  </a:cubicBezTo>
                  <a:close/>
                  <a:moveTo>
                    <a:pt x="11961" y="0"/>
                  </a:moveTo>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15" name="AutoShape 5"/>
            <p:cNvSpPr>
              <a:spLocks/>
            </p:cNvSpPr>
            <p:nvPr/>
          </p:nvSpPr>
          <p:spPr bwMode="auto">
            <a:xfrm>
              <a:off x="6649172" y="4932360"/>
              <a:ext cx="474600" cy="501650"/>
            </a:xfrm>
            <a:custGeom>
              <a:avLst/>
              <a:gdLst>
                <a:gd name="T0" fmla="*/ 27662239 w 21104"/>
                <a:gd name="T1" fmla="*/ 32097254 h 21600"/>
                <a:gd name="T2" fmla="*/ 42842497 w 21104"/>
                <a:gd name="T3" fmla="*/ 9070780 h 21600"/>
                <a:gd name="T4" fmla="*/ 42842497 w 21104"/>
                <a:gd name="T5" fmla="*/ 7326324 h 21600"/>
                <a:gd name="T6" fmla="*/ 39468210 w 21104"/>
                <a:gd name="T7" fmla="*/ 3488912 h 21600"/>
                <a:gd name="T8" fmla="*/ 37444052 w 21104"/>
                <a:gd name="T9" fmla="*/ 3488912 h 21600"/>
                <a:gd name="T10" fmla="*/ 35756887 w 21104"/>
                <a:gd name="T11" fmla="*/ 5233414 h 21600"/>
                <a:gd name="T12" fmla="*/ 33734757 w 21104"/>
                <a:gd name="T13" fmla="*/ 5581868 h 21600"/>
                <a:gd name="T14" fmla="*/ 34071793 w 21104"/>
                <a:gd name="T15" fmla="*/ 0 h 21600"/>
                <a:gd name="T16" fmla="*/ 9107740 w 21104"/>
                <a:gd name="T17" fmla="*/ 0 h 21600"/>
                <a:gd name="T18" fmla="*/ 9107740 w 21104"/>
                <a:gd name="T19" fmla="*/ 5581868 h 21600"/>
                <a:gd name="T20" fmla="*/ 7422602 w 21104"/>
                <a:gd name="T21" fmla="*/ 5233414 h 21600"/>
                <a:gd name="T22" fmla="*/ 5735481 w 21104"/>
                <a:gd name="T23" fmla="*/ 3488912 h 21600"/>
                <a:gd name="T24" fmla="*/ 3711323 w 21104"/>
                <a:gd name="T25" fmla="*/ 3488912 h 21600"/>
                <a:gd name="T26" fmla="*/ 0 w 21104"/>
                <a:gd name="T27" fmla="*/ 7326324 h 21600"/>
                <a:gd name="T28" fmla="*/ 0 w 21104"/>
                <a:gd name="T29" fmla="*/ 9070780 h 21600"/>
                <a:gd name="T30" fmla="*/ 15517249 w 21104"/>
                <a:gd name="T31" fmla="*/ 32097254 h 21600"/>
                <a:gd name="T32" fmla="*/ 19565609 w 21104"/>
                <a:gd name="T33" fmla="*/ 33841756 h 21600"/>
                <a:gd name="T34" fmla="*/ 19565609 w 21104"/>
                <a:gd name="T35" fmla="*/ 35934666 h 21600"/>
                <a:gd name="T36" fmla="*/ 17878443 w 21104"/>
                <a:gd name="T37" fmla="*/ 36631574 h 21600"/>
                <a:gd name="T38" fmla="*/ 19565609 w 21104"/>
                <a:gd name="T39" fmla="*/ 37679122 h 21600"/>
                <a:gd name="T40" fmla="*/ 19565609 w 21104"/>
                <a:gd name="T41" fmla="*/ 39772032 h 21600"/>
                <a:gd name="T42" fmla="*/ 18215480 w 21104"/>
                <a:gd name="T43" fmla="*/ 41516488 h 21600"/>
                <a:gd name="T44" fmla="*/ 16193350 w 21104"/>
                <a:gd name="T45" fmla="*/ 43260990 h 21600"/>
                <a:gd name="T46" fmla="*/ 14506184 w 21104"/>
                <a:gd name="T47" fmla="*/ 45005446 h 21600"/>
                <a:gd name="T48" fmla="*/ 16193350 w 21104"/>
                <a:gd name="T49" fmla="*/ 46749902 h 21600"/>
                <a:gd name="T50" fmla="*/ 26649147 w 21104"/>
                <a:gd name="T51" fmla="*/ 46749902 h 21600"/>
                <a:gd name="T52" fmla="*/ 28673304 w 21104"/>
                <a:gd name="T53" fmla="*/ 45005446 h 21600"/>
                <a:gd name="T54" fmla="*/ 26649147 w 21104"/>
                <a:gd name="T55" fmla="*/ 43260990 h 21600"/>
                <a:gd name="T56" fmla="*/ 24964053 w 21104"/>
                <a:gd name="T57" fmla="*/ 41168034 h 21600"/>
                <a:gd name="T58" fmla="*/ 23276887 w 21104"/>
                <a:gd name="T59" fmla="*/ 39772032 h 21600"/>
                <a:gd name="T60" fmla="*/ 23276887 w 21104"/>
                <a:gd name="T61" fmla="*/ 37679122 h 21600"/>
                <a:gd name="T62" fmla="*/ 24964053 w 21104"/>
                <a:gd name="T63" fmla="*/ 36631574 h 21600"/>
                <a:gd name="T64" fmla="*/ 23276887 w 21104"/>
                <a:gd name="T65" fmla="*/ 35934666 h 21600"/>
                <a:gd name="T66" fmla="*/ 23276887 w 21104"/>
                <a:gd name="T67" fmla="*/ 33841756 h 21600"/>
                <a:gd name="T68" fmla="*/ 27662239 w 21104"/>
                <a:gd name="T69" fmla="*/ 32097254 h 21600"/>
                <a:gd name="T70" fmla="*/ 34071793 w 21104"/>
                <a:gd name="T71" fmla="*/ 7326324 h 21600"/>
                <a:gd name="T72" fmla="*/ 35756887 w 21104"/>
                <a:gd name="T73" fmla="*/ 7326324 h 21600"/>
                <a:gd name="T74" fmla="*/ 37781044 w 21104"/>
                <a:gd name="T75" fmla="*/ 5581868 h 21600"/>
                <a:gd name="T76" fmla="*/ 39468210 w 21104"/>
                <a:gd name="T77" fmla="*/ 7326324 h 21600"/>
                <a:gd name="T78" fmla="*/ 39468210 w 21104"/>
                <a:gd name="T79" fmla="*/ 9070780 h 21600"/>
                <a:gd name="T80" fmla="*/ 30360470 w 21104"/>
                <a:gd name="T81" fmla="*/ 24770976 h 21600"/>
                <a:gd name="T82" fmla="*/ 34071793 w 21104"/>
                <a:gd name="T83" fmla="*/ 7326324 h 21600"/>
                <a:gd name="T84" fmla="*/ 12144990 w 21104"/>
                <a:gd name="T85" fmla="*/ 25119430 h 21600"/>
                <a:gd name="T86" fmla="*/ 3037250 w 21104"/>
                <a:gd name="T87" fmla="*/ 9419234 h 21600"/>
                <a:gd name="T88" fmla="*/ 3037250 w 21104"/>
                <a:gd name="T89" fmla="*/ 7674778 h 21600"/>
                <a:gd name="T90" fmla="*/ 4722388 w 21104"/>
                <a:gd name="T91" fmla="*/ 5581868 h 21600"/>
                <a:gd name="T92" fmla="*/ 6746546 w 21104"/>
                <a:gd name="T93" fmla="*/ 7674778 h 21600"/>
                <a:gd name="T94" fmla="*/ 8433712 w 21104"/>
                <a:gd name="T95" fmla="*/ 7674778 h 21600"/>
                <a:gd name="T96" fmla="*/ 12144990 w 21104"/>
                <a:gd name="T97" fmla="*/ 25119430 h 21600"/>
                <a:gd name="T98" fmla="*/ 12144990 w 21104"/>
                <a:gd name="T99" fmla="*/ 2511943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104" h="21600">
                  <a:moveTo>
                    <a:pt x="13625" y="14830"/>
                  </a:moveTo>
                  <a:cubicBezTo>
                    <a:pt x="21434" y="10155"/>
                    <a:pt x="21102" y="4191"/>
                    <a:pt x="21102" y="4191"/>
                  </a:cubicBezTo>
                  <a:cubicBezTo>
                    <a:pt x="21102" y="3385"/>
                    <a:pt x="21102" y="3385"/>
                    <a:pt x="21102" y="3385"/>
                  </a:cubicBezTo>
                  <a:cubicBezTo>
                    <a:pt x="21102" y="3385"/>
                    <a:pt x="21102" y="1612"/>
                    <a:pt x="19440" y="1612"/>
                  </a:cubicBezTo>
                  <a:cubicBezTo>
                    <a:pt x="18942" y="1612"/>
                    <a:pt x="18443" y="1612"/>
                    <a:pt x="18443" y="1612"/>
                  </a:cubicBezTo>
                  <a:cubicBezTo>
                    <a:pt x="17612" y="1612"/>
                    <a:pt x="17612" y="2418"/>
                    <a:pt x="17612" y="2418"/>
                  </a:cubicBezTo>
                  <a:cubicBezTo>
                    <a:pt x="17612" y="2418"/>
                    <a:pt x="17280" y="2579"/>
                    <a:pt x="16616" y="2579"/>
                  </a:cubicBezTo>
                  <a:cubicBezTo>
                    <a:pt x="16616" y="1934"/>
                    <a:pt x="16782" y="0"/>
                    <a:pt x="16782" y="0"/>
                  </a:cubicBezTo>
                  <a:cubicBezTo>
                    <a:pt x="9139" y="967"/>
                    <a:pt x="4486" y="0"/>
                    <a:pt x="4486" y="0"/>
                  </a:cubicBezTo>
                  <a:cubicBezTo>
                    <a:pt x="4486" y="2579"/>
                    <a:pt x="4486" y="2579"/>
                    <a:pt x="4486" y="2579"/>
                  </a:cubicBezTo>
                  <a:cubicBezTo>
                    <a:pt x="3822" y="2579"/>
                    <a:pt x="3656" y="2418"/>
                    <a:pt x="3656" y="2418"/>
                  </a:cubicBezTo>
                  <a:cubicBezTo>
                    <a:pt x="3656" y="2418"/>
                    <a:pt x="3489" y="1612"/>
                    <a:pt x="2825" y="1612"/>
                  </a:cubicBezTo>
                  <a:cubicBezTo>
                    <a:pt x="2825" y="1612"/>
                    <a:pt x="2326" y="1612"/>
                    <a:pt x="1828" y="1612"/>
                  </a:cubicBezTo>
                  <a:cubicBezTo>
                    <a:pt x="166" y="1612"/>
                    <a:pt x="0" y="3385"/>
                    <a:pt x="0" y="3385"/>
                  </a:cubicBezTo>
                  <a:cubicBezTo>
                    <a:pt x="0" y="4191"/>
                    <a:pt x="0" y="4191"/>
                    <a:pt x="0" y="4191"/>
                  </a:cubicBezTo>
                  <a:cubicBezTo>
                    <a:pt x="0" y="4191"/>
                    <a:pt x="-166" y="10155"/>
                    <a:pt x="7643" y="14830"/>
                  </a:cubicBezTo>
                  <a:cubicBezTo>
                    <a:pt x="7643" y="14830"/>
                    <a:pt x="8474" y="15636"/>
                    <a:pt x="9637" y="15636"/>
                  </a:cubicBezTo>
                  <a:cubicBezTo>
                    <a:pt x="9637" y="16603"/>
                    <a:pt x="9637" y="16603"/>
                    <a:pt x="9637" y="16603"/>
                  </a:cubicBezTo>
                  <a:cubicBezTo>
                    <a:pt x="9637" y="16603"/>
                    <a:pt x="8806" y="16442"/>
                    <a:pt x="8806" y="16925"/>
                  </a:cubicBezTo>
                  <a:cubicBezTo>
                    <a:pt x="8806" y="17570"/>
                    <a:pt x="9637" y="17409"/>
                    <a:pt x="9637" y="17409"/>
                  </a:cubicBezTo>
                  <a:cubicBezTo>
                    <a:pt x="9637" y="18376"/>
                    <a:pt x="9637" y="18376"/>
                    <a:pt x="9637" y="18376"/>
                  </a:cubicBezTo>
                  <a:cubicBezTo>
                    <a:pt x="9637" y="18376"/>
                    <a:pt x="9471" y="19182"/>
                    <a:pt x="8972" y="19182"/>
                  </a:cubicBezTo>
                  <a:cubicBezTo>
                    <a:pt x="8972" y="19988"/>
                    <a:pt x="7976" y="19988"/>
                    <a:pt x="7976" y="19988"/>
                  </a:cubicBezTo>
                  <a:cubicBezTo>
                    <a:pt x="7976" y="19988"/>
                    <a:pt x="7145" y="20149"/>
                    <a:pt x="7145" y="20794"/>
                  </a:cubicBezTo>
                  <a:cubicBezTo>
                    <a:pt x="7145" y="20794"/>
                    <a:pt x="6979" y="21600"/>
                    <a:pt x="7976" y="21600"/>
                  </a:cubicBezTo>
                  <a:cubicBezTo>
                    <a:pt x="9305" y="21600"/>
                    <a:pt x="13126" y="21600"/>
                    <a:pt x="13126" y="21600"/>
                  </a:cubicBezTo>
                  <a:cubicBezTo>
                    <a:pt x="13957" y="21600"/>
                    <a:pt x="14123" y="20794"/>
                    <a:pt x="14123" y="20794"/>
                  </a:cubicBezTo>
                  <a:cubicBezTo>
                    <a:pt x="14123" y="20794"/>
                    <a:pt x="14123" y="19988"/>
                    <a:pt x="13126" y="19988"/>
                  </a:cubicBezTo>
                  <a:cubicBezTo>
                    <a:pt x="12296" y="19988"/>
                    <a:pt x="12296" y="19021"/>
                    <a:pt x="12296" y="19021"/>
                  </a:cubicBezTo>
                  <a:cubicBezTo>
                    <a:pt x="12296" y="19021"/>
                    <a:pt x="11465" y="19182"/>
                    <a:pt x="11465" y="18376"/>
                  </a:cubicBezTo>
                  <a:cubicBezTo>
                    <a:pt x="11465" y="17409"/>
                    <a:pt x="11465" y="17409"/>
                    <a:pt x="11465" y="17409"/>
                  </a:cubicBezTo>
                  <a:cubicBezTo>
                    <a:pt x="11465" y="17409"/>
                    <a:pt x="12296" y="17570"/>
                    <a:pt x="12296" y="16925"/>
                  </a:cubicBezTo>
                  <a:cubicBezTo>
                    <a:pt x="12296" y="16442"/>
                    <a:pt x="11465" y="16603"/>
                    <a:pt x="11465" y="16603"/>
                  </a:cubicBezTo>
                  <a:cubicBezTo>
                    <a:pt x="11465" y="15636"/>
                    <a:pt x="11465" y="15636"/>
                    <a:pt x="11465" y="15636"/>
                  </a:cubicBezTo>
                  <a:cubicBezTo>
                    <a:pt x="12296" y="15636"/>
                    <a:pt x="12960" y="15313"/>
                    <a:pt x="13625" y="14830"/>
                  </a:cubicBezTo>
                  <a:close/>
                  <a:moveTo>
                    <a:pt x="16782" y="3385"/>
                  </a:moveTo>
                  <a:cubicBezTo>
                    <a:pt x="16948" y="3385"/>
                    <a:pt x="17612" y="3385"/>
                    <a:pt x="17612" y="3385"/>
                  </a:cubicBezTo>
                  <a:cubicBezTo>
                    <a:pt x="18443" y="3385"/>
                    <a:pt x="18609" y="2579"/>
                    <a:pt x="18609" y="2579"/>
                  </a:cubicBezTo>
                  <a:cubicBezTo>
                    <a:pt x="19440" y="2579"/>
                    <a:pt x="19440" y="3385"/>
                    <a:pt x="19440" y="3385"/>
                  </a:cubicBezTo>
                  <a:cubicBezTo>
                    <a:pt x="19440" y="4191"/>
                    <a:pt x="19440" y="4191"/>
                    <a:pt x="19440" y="4191"/>
                  </a:cubicBezTo>
                  <a:cubicBezTo>
                    <a:pt x="19440" y="4191"/>
                    <a:pt x="19108" y="7576"/>
                    <a:pt x="14954" y="11445"/>
                  </a:cubicBezTo>
                  <a:cubicBezTo>
                    <a:pt x="15951" y="9833"/>
                    <a:pt x="16782" y="6125"/>
                    <a:pt x="16782" y="3385"/>
                  </a:cubicBezTo>
                  <a:close/>
                  <a:moveTo>
                    <a:pt x="5982" y="11606"/>
                  </a:moveTo>
                  <a:cubicBezTo>
                    <a:pt x="1662" y="7737"/>
                    <a:pt x="1496" y="4352"/>
                    <a:pt x="1496" y="4352"/>
                  </a:cubicBezTo>
                  <a:cubicBezTo>
                    <a:pt x="1496" y="3546"/>
                    <a:pt x="1496" y="3546"/>
                    <a:pt x="1496" y="3546"/>
                  </a:cubicBezTo>
                  <a:cubicBezTo>
                    <a:pt x="1496" y="3546"/>
                    <a:pt x="1496" y="2579"/>
                    <a:pt x="2326" y="2579"/>
                  </a:cubicBezTo>
                  <a:cubicBezTo>
                    <a:pt x="2326" y="2579"/>
                    <a:pt x="2326" y="3546"/>
                    <a:pt x="3323" y="3546"/>
                  </a:cubicBezTo>
                  <a:cubicBezTo>
                    <a:pt x="3323" y="3546"/>
                    <a:pt x="3988" y="3546"/>
                    <a:pt x="4154" y="3546"/>
                  </a:cubicBezTo>
                  <a:cubicBezTo>
                    <a:pt x="4154" y="6287"/>
                    <a:pt x="4985" y="9994"/>
                    <a:pt x="5982" y="11606"/>
                  </a:cubicBezTo>
                  <a:close/>
                  <a:moveTo>
                    <a:pt x="5982" y="11606"/>
                  </a:move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2" name="组合 1"/>
          <p:cNvGrpSpPr/>
          <p:nvPr/>
        </p:nvGrpSpPr>
        <p:grpSpPr>
          <a:xfrm>
            <a:off x="4413471" y="1928812"/>
            <a:ext cx="1601579" cy="1368425"/>
            <a:chOff x="4412676" y="1928811"/>
            <a:chExt cx="1601579" cy="1368425"/>
          </a:xfrm>
        </p:grpSpPr>
        <p:sp>
          <p:nvSpPr>
            <p:cNvPr id="312" name="AutoShape 2"/>
            <p:cNvSpPr>
              <a:spLocks/>
            </p:cNvSpPr>
            <p:nvPr/>
          </p:nvSpPr>
          <p:spPr bwMode="auto">
            <a:xfrm>
              <a:off x="4412676" y="1928811"/>
              <a:ext cx="1601579" cy="1368425"/>
            </a:xfrm>
            <a:custGeom>
              <a:avLst/>
              <a:gdLst>
                <a:gd name="T0" fmla="*/ 211170617 w 21600"/>
                <a:gd name="T1" fmla="*/ 346775367 h 21600"/>
                <a:gd name="T2" fmla="*/ 0 w 21600"/>
                <a:gd name="T3" fmla="*/ 235598565 h 21600"/>
                <a:gd name="T4" fmla="*/ 459604150 w 21600"/>
                <a:gd name="T5" fmla="*/ 0 h 21600"/>
                <a:gd name="T6" fmla="*/ 475133925 w 21600"/>
                <a:gd name="T7" fmla="*/ 211773779 h 21600"/>
                <a:gd name="T8" fmla="*/ 211170617 w 21600"/>
                <a:gd name="T9" fmla="*/ 346775367 h 21600"/>
                <a:gd name="T10" fmla="*/ 211170617 w 21600"/>
                <a:gd name="T11" fmla="*/ 346775367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9600" y="21600"/>
                  </a:moveTo>
                  <a:cubicBezTo>
                    <a:pt x="0" y="14675"/>
                    <a:pt x="0" y="14675"/>
                    <a:pt x="0" y="14675"/>
                  </a:cubicBezTo>
                  <a:cubicBezTo>
                    <a:pt x="4518" y="6101"/>
                    <a:pt x="12282" y="577"/>
                    <a:pt x="20894" y="0"/>
                  </a:cubicBezTo>
                  <a:cubicBezTo>
                    <a:pt x="21600" y="13191"/>
                    <a:pt x="21600" y="13191"/>
                    <a:pt x="21600" y="13191"/>
                  </a:cubicBezTo>
                  <a:cubicBezTo>
                    <a:pt x="16518" y="13521"/>
                    <a:pt x="12141" y="16818"/>
                    <a:pt x="9600" y="21600"/>
                  </a:cubicBezTo>
                  <a:close/>
                  <a:moveTo>
                    <a:pt x="9600" y="21600"/>
                  </a:moveTo>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18" name="AutoShape 8"/>
            <p:cNvSpPr>
              <a:spLocks/>
            </p:cNvSpPr>
            <p:nvPr/>
          </p:nvSpPr>
          <p:spPr bwMode="auto">
            <a:xfrm>
              <a:off x="5065054" y="2351085"/>
              <a:ext cx="434918" cy="431800"/>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7" name="组合 6"/>
          <p:cNvGrpSpPr/>
          <p:nvPr/>
        </p:nvGrpSpPr>
        <p:grpSpPr>
          <a:xfrm>
            <a:off x="4122995" y="3001960"/>
            <a:ext cx="969836" cy="1808162"/>
            <a:chOff x="4122201" y="3001960"/>
            <a:chExt cx="969836" cy="1808162"/>
          </a:xfrm>
        </p:grpSpPr>
        <p:sp>
          <p:nvSpPr>
            <p:cNvPr id="319" name="AutoShape 9"/>
            <p:cNvSpPr>
              <a:spLocks/>
            </p:cNvSpPr>
            <p:nvPr/>
          </p:nvSpPr>
          <p:spPr bwMode="auto">
            <a:xfrm>
              <a:off x="4122201" y="3001960"/>
              <a:ext cx="969836" cy="1808162"/>
            </a:xfrm>
            <a:custGeom>
              <a:avLst/>
              <a:gdLst>
                <a:gd name="T0" fmla="*/ 187949309 w 20023"/>
                <a:gd name="T1" fmla="*/ 472450259 h 21600"/>
                <a:gd name="T2" fmla="*/ 45009108 w 20023"/>
                <a:gd name="T3" fmla="*/ 605454005 h 21600"/>
                <a:gd name="T4" fmla="*/ 40954091 w 20023"/>
                <a:gd name="T5" fmla="*/ 0 h 21600"/>
                <a:gd name="T6" fmla="*/ 185921800 w 20023"/>
                <a:gd name="T7" fmla="*/ 125996111 h 21600"/>
                <a:gd name="T8" fmla="*/ 162605302 w 20023"/>
                <a:gd name="T9" fmla="*/ 295719452 h 21600"/>
                <a:gd name="T10" fmla="*/ 187949309 w 20023"/>
                <a:gd name="T11" fmla="*/ 472450259 h 21600"/>
                <a:gd name="T12" fmla="*/ 187949309 w 20023"/>
                <a:gd name="T13" fmla="*/ 472450259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23" h="21600">
                  <a:moveTo>
                    <a:pt x="20023" y="16855"/>
                  </a:moveTo>
                  <a:cubicBezTo>
                    <a:pt x="4795" y="21600"/>
                    <a:pt x="4795" y="21600"/>
                    <a:pt x="4795" y="21600"/>
                  </a:cubicBezTo>
                  <a:cubicBezTo>
                    <a:pt x="-1469" y="14858"/>
                    <a:pt x="-1577" y="6805"/>
                    <a:pt x="4363" y="0"/>
                  </a:cubicBezTo>
                  <a:cubicBezTo>
                    <a:pt x="19807" y="4495"/>
                    <a:pt x="19807" y="4495"/>
                    <a:pt x="19807" y="4495"/>
                  </a:cubicBezTo>
                  <a:cubicBezTo>
                    <a:pt x="18187" y="6305"/>
                    <a:pt x="17323" y="8365"/>
                    <a:pt x="17323" y="10550"/>
                  </a:cubicBezTo>
                  <a:cubicBezTo>
                    <a:pt x="17323" y="12860"/>
                    <a:pt x="18295" y="14983"/>
                    <a:pt x="20023" y="16855"/>
                  </a:cubicBezTo>
                  <a:close/>
                  <a:moveTo>
                    <a:pt x="20023" y="16855"/>
                  </a:moveTo>
                </a:path>
              </a:pathLst>
            </a:custGeom>
            <a:solidFill>
              <a:schemeClr val="accent2"/>
            </a:solidFill>
            <a:ln>
              <a:noFill/>
            </a:ln>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21" name="AutoShape 11"/>
            <p:cNvSpPr>
              <a:spLocks/>
            </p:cNvSpPr>
            <p:nvPr/>
          </p:nvSpPr>
          <p:spPr bwMode="auto">
            <a:xfrm>
              <a:off x="4361882" y="3771897"/>
              <a:ext cx="357142" cy="29845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3" name="组合 2"/>
          <p:cNvGrpSpPr/>
          <p:nvPr/>
        </p:nvGrpSpPr>
        <p:grpSpPr>
          <a:xfrm>
            <a:off x="6145208" y="1928812"/>
            <a:ext cx="1604753" cy="1360487"/>
            <a:chOff x="6144413" y="1928811"/>
            <a:chExt cx="1604753" cy="1360487"/>
          </a:xfrm>
        </p:grpSpPr>
        <p:sp>
          <p:nvSpPr>
            <p:cNvPr id="316" name="AutoShape 6"/>
            <p:cNvSpPr>
              <a:spLocks/>
            </p:cNvSpPr>
            <p:nvPr/>
          </p:nvSpPr>
          <p:spPr bwMode="auto">
            <a:xfrm>
              <a:off x="6144413" y="1928811"/>
              <a:ext cx="1604753" cy="1360487"/>
            </a:xfrm>
            <a:custGeom>
              <a:avLst/>
              <a:gdLst>
                <a:gd name="T0" fmla="*/ 0 w 21600"/>
                <a:gd name="T1" fmla="*/ 210680934 h 21600"/>
                <a:gd name="T2" fmla="*/ 12445650 w 21600"/>
                <a:gd name="T3" fmla="*/ 0 h 21600"/>
                <a:gd name="T4" fmla="*/ 477491173 w 21600"/>
                <a:gd name="T5" fmla="*/ 230430238 h 21600"/>
                <a:gd name="T6" fmla="*/ 265958095 w 21600"/>
                <a:gd name="T7" fmla="*/ 342364403 h 21600"/>
                <a:gd name="T8" fmla="*/ 0 w 21600"/>
                <a:gd name="T9" fmla="*/ 210680934 h 21600"/>
                <a:gd name="T10" fmla="*/ 0 w 21600"/>
                <a:gd name="T11" fmla="*/ 210680934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3292"/>
                  </a:moveTo>
                  <a:cubicBezTo>
                    <a:pt x="563" y="0"/>
                    <a:pt x="563" y="0"/>
                    <a:pt x="563" y="0"/>
                  </a:cubicBezTo>
                  <a:cubicBezTo>
                    <a:pt x="9217" y="498"/>
                    <a:pt x="17027" y="5982"/>
                    <a:pt x="21600" y="14538"/>
                  </a:cubicBezTo>
                  <a:cubicBezTo>
                    <a:pt x="12031" y="21600"/>
                    <a:pt x="12031" y="21600"/>
                    <a:pt x="12031" y="21600"/>
                  </a:cubicBezTo>
                  <a:cubicBezTo>
                    <a:pt x="9498" y="16865"/>
                    <a:pt x="5066" y="13625"/>
                    <a:pt x="0" y="13292"/>
                  </a:cubicBezTo>
                  <a:close/>
                  <a:moveTo>
                    <a:pt x="0" y="13292"/>
                  </a:moveTo>
                </a:path>
              </a:pathLst>
            </a:custGeom>
            <a:solidFill>
              <a:schemeClr val="accent1"/>
            </a:solidFill>
            <a:ln>
              <a:noFill/>
            </a:ln>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22" name="AutoShape 12"/>
            <p:cNvSpPr>
              <a:spLocks/>
            </p:cNvSpPr>
            <p:nvPr/>
          </p:nvSpPr>
          <p:spPr bwMode="auto">
            <a:xfrm>
              <a:off x="6725363" y="2451098"/>
              <a:ext cx="357141" cy="296863"/>
            </a:xfrm>
            <a:custGeom>
              <a:avLst/>
              <a:gdLst>
                <a:gd name="T0" fmla="*/ 23626465 w 21600"/>
                <a:gd name="T1" fmla="*/ 7147248 h 21579"/>
                <a:gd name="T2" fmla="*/ 23208622 w 21600"/>
                <a:gd name="T3" fmla="*/ 8141200 h 21579"/>
                <a:gd name="T4" fmla="*/ 22164047 w 21600"/>
                <a:gd name="T5" fmla="*/ 8697558 h 21579"/>
                <a:gd name="T6" fmla="*/ 22164047 w 21600"/>
                <a:gd name="T7" fmla="*/ 12642193 h 21579"/>
                <a:gd name="T8" fmla="*/ 21581037 w 21600"/>
                <a:gd name="T9" fmla="*/ 13796733 h 21579"/>
                <a:gd name="T10" fmla="*/ 20190784 w 21600"/>
                <a:gd name="T11" fmla="*/ 14276977 h 21579"/>
                <a:gd name="T12" fmla="*/ 18088471 w 21600"/>
                <a:gd name="T13" fmla="*/ 12865184 h 21579"/>
                <a:gd name="T14" fmla="*/ 15440323 w 21600"/>
                <a:gd name="T15" fmla="*/ 11610170 h 21579"/>
                <a:gd name="T16" fmla="*/ 12524217 w 21600"/>
                <a:gd name="T17" fmla="*/ 10631446 h 21579"/>
                <a:gd name="T18" fmla="*/ 9613569 w 21600"/>
                <a:gd name="T19" fmla="*/ 10097930 h 21579"/>
                <a:gd name="T20" fmla="*/ 8716632 w 21600"/>
                <a:gd name="T21" fmla="*/ 10524876 h 21579"/>
                <a:gd name="T22" fmla="*/ 8241903 w 21600"/>
                <a:gd name="T23" fmla="*/ 11192357 h 21579"/>
                <a:gd name="T24" fmla="*/ 8215676 w 21600"/>
                <a:gd name="T25" fmla="*/ 11947345 h 21579"/>
                <a:gd name="T26" fmla="*/ 8692555 w 21600"/>
                <a:gd name="T27" fmla="*/ 12642193 h 21579"/>
                <a:gd name="T28" fmla="*/ 8397247 w 21600"/>
                <a:gd name="T29" fmla="*/ 13450454 h 21579"/>
                <a:gd name="T30" fmla="*/ 8659746 w 21600"/>
                <a:gd name="T31" fmla="*/ 14160530 h 21579"/>
                <a:gd name="T32" fmla="*/ 9295276 w 21600"/>
                <a:gd name="T33" fmla="*/ 14817335 h 21579"/>
                <a:gd name="T34" fmla="*/ 10140785 w 21600"/>
                <a:gd name="T35" fmla="*/ 15442938 h 21579"/>
                <a:gd name="T36" fmla="*/ 9249337 w 21600"/>
                <a:gd name="T37" fmla="*/ 16144655 h 21579"/>
                <a:gd name="T38" fmla="*/ 7888618 w 21600"/>
                <a:gd name="T39" fmla="*/ 16417110 h 21579"/>
                <a:gd name="T40" fmla="*/ 6472105 w 21600"/>
                <a:gd name="T41" fmla="*/ 16305242 h 21579"/>
                <a:gd name="T42" fmla="*/ 5384866 w 21600"/>
                <a:gd name="T43" fmla="*/ 15838709 h 21579"/>
                <a:gd name="T44" fmla="*/ 4870781 w 21600"/>
                <a:gd name="T45" fmla="*/ 14503030 h 21579"/>
                <a:gd name="T46" fmla="*/ 4410273 w 21600"/>
                <a:gd name="T47" fmla="*/ 13108727 h 21579"/>
                <a:gd name="T48" fmla="*/ 4230886 w 21600"/>
                <a:gd name="T49" fmla="*/ 11629978 h 21579"/>
                <a:gd name="T50" fmla="*/ 4539357 w 21600"/>
                <a:gd name="T51" fmla="*/ 10011168 h 21579"/>
                <a:gd name="T52" fmla="*/ 1973262 w 21600"/>
                <a:gd name="T53" fmla="*/ 10011168 h 21579"/>
                <a:gd name="T54" fmla="*/ 584101 w 21600"/>
                <a:gd name="T55" fmla="*/ 9530923 h 21579"/>
                <a:gd name="T56" fmla="*/ 0 w 21600"/>
                <a:gd name="T57" fmla="*/ 8364963 h 21579"/>
                <a:gd name="T58" fmla="*/ 0 w 21600"/>
                <a:gd name="T59" fmla="*/ 5916594 h 21579"/>
                <a:gd name="T60" fmla="*/ 575336 w 21600"/>
                <a:gd name="T61" fmla="*/ 4752896 h 21579"/>
                <a:gd name="T62" fmla="*/ 1973262 w 21600"/>
                <a:gd name="T63" fmla="*/ 4265810 h 21579"/>
                <a:gd name="T64" fmla="*/ 8370987 w 21600"/>
                <a:gd name="T65" fmla="*/ 4265810 h 21579"/>
                <a:gd name="T66" fmla="*/ 11512418 w 21600"/>
                <a:gd name="T67" fmla="*/ 3908882 h 21579"/>
                <a:gd name="T68" fmla="*/ 14778567 w 21600"/>
                <a:gd name="T69" fmla="*/ 2948393 h 21579"/>
                <a:gd name="T70" fmla="*/ 17799711 w 21600"/>
                <a:gd name="T71" fmla="*/ 1576933 h 21579"/>
                <a:gd name="T72" fmla="*/ 20190784 w 21600"/>
                <a:gd name="T73" fmla="*/ 0 h 21579"/>
                <a:gd name="T74" fmla="*/ 21581037 w 21600"/>
                <a:gd name="T75" fmla="*/ 482534 h 21579"/>
                <a:gd name="T76" fmla="*/ 22164047 w 21600"/>
                <a:gd name="T77" fmla="*/ 1648495 h 21579"/>
                <a:gd name="T78" fmla="*/ 22164047 w 21600"/>
                <a:gd name="T79" fmla="*/ 5581709 h 21579"/>
                <a:gd name="T80" fmla="*/ 23208622 w 21600"/>
                <a:gd name="T81" fmla="*/ 6142619 h 21579"/>
                <a:gd name="T82" fmla="*/ 23626465 w 21600"/>
                <a:gd name="T83" fmla="*/ 7147248 h 21579"/>
                <a:gd name="T84" fmla="*/ 20190784 w 21600"/>
                <a:gd name="T85" fmla="*/ 2172852 h 21579"/>
                <a:gd name="T86" fmla="*/ 18062211 w 21600"/>
                <a:gd name="T87" fmla="*/ 3388304 h 21579"/>
                <a:gd name="T88" fmla="*/ 15619710 w 21600"/>
                <a:gd name="T89" fmla="*/ 4440108 h 21579"/>
                <a:gd name="T90" fmla="*/ 12992365 w 21600"/>
                <a:gd name="T91" fmla="*/ 5268921 h 21579"/>
                <a:gd name="T92" fmla="*/ 10344249 w 21600"/>
                <a:gd name="T93" fmla="*/ 5787208 h 21579"/>
                <a:gd name="T94" fmla="*/ 10344249 w 21600"/>
                <a:gd name="T95" fmla="*/ 8503480 h 21579"/>
                <a:gd name="T96" fmla="*/ 12992365 w 21600"/>
                <a:gd name="T97" fmla="*/ 9027864 h 21579"/>
                <a:gd name="T98" fmla="*/ 15619710 w 21600"/>
                <a:gd name="T99" fmla="*/ 9861229 h 21579"/>
                <a:gd name="T100" fmla="*/ 18075341 w 21600"/>
                <a:gd name="T101" fmla="*/ 10919874 h 21579"/>
                <a:gd name="T102" fmla="*/ 20190784 w 21600"/>
                <a:gd name="T103" fmla="*/ 12117064 h 21579"/>
                <a:gd name="T104" fmla="*/ 20190784 w 21600"/>
                <a:gd name="T105" fmla="*/ 2172852 h 21579"/>
                <a:gd name="T106" fmla="*/ 20190784 w 21600"/>
                <a:gd name="T107" fmla="*/ 2172852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4" name="组合 3"/>
          <p:cNvGrpSpPr/>
          <p:nvPr/>
        </p:nvGrpSpPr>
        <p:grpSpPr>
          <a:xfrm>
            <a:off x="7081710" y="2981324"/>
            <a:ext cx="965074" cy="1808163"/>
            <a:chOff x="7080916" y="2981323"/>
            <a:chExt cx="965074" cy="1808163"/>
          </a:xfrm>
        </p:grpSpPr>
        <p:sp>
          <p:nvSpPr>
            <p:cNvPr id="313" name="AutoShape 3"/>
            <p:cNvSpPr>
              <a:spLocks/>
            </p:cNvSpPr>
            <p:nvPr/>
          </p:nvSpPr>
          <p:spPr bwMode="auto">
            <a:xfrm>
              <a:off x="7080916" y="2981323"/>
              <a:ext cx="965074" cy="1808163"/>
            </a:xfrm>
            <a:custGeom>
              <a:avLst/>
              <a:gdLst>
                <a:gd name="T0" fmla="*/ 0 w 20053"/>
                <a:gd name="T1" fmla="*/ 129499929 h 21600"/>
                <a:gd name="T2" fmla="*/ 143066176 w 20053"/>
                <a:gd name="T3" fmla="*/ 0 h 21600"/>
                <a:gd name="T4" fmla="*/ 143066176 w 20053"/>
                <a:gd name="T5" fmla="*/ 605454005 h 21600"/>
                <a:gd name="T6" fmla="*/ 0 w 20053"/>
                <a:gd name="T7" fmla="*/ 475954076 h 21600"/>
                <a:gd name="T8" fmla="*/ 24180041 w 20053"/>
                <a:gd name="T9" fmla="*/ 302727086 h 21600"/>
                <a:gd name="T10" fmla="*/ 0 w 20053"/>
                <a:gd name="T11" fmla="*/ 129499929 h 21600"/>
                <a:gd name="T12" fmla="*/ 0 w 20053"/>
                <a:gd name="T13" fmla="*/ 129499929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53" h="21600">
                  <a:moveTo>
                    <a:pt x="0" y="4620"/>
                  </a:moveTo>
                  <a:cubicBezTo>
                    <a:pt x="15413" y="0"/>
                    <a:pt x="15413" y="0"/>
                    <a:pt x="15413" y="0"/>
                  </a:cubicBezTo>
                  <a:cubicBezTo>
                    <a:pt x="21600" y="6742"/>
                    <a:pt x="21600" y="14858"/>
                    <a:pt x="15413" y="21600"/>
                  </a:cubicBezTo>
                  <a:cubicBezTo>
                    <a:pt x="0" y="16980"/>
                    <a:pt x="0" y="16980"/>
                    <a:pt x="0" y="16980"/>
                  </a:cubicBezTo>
                  <a:cubicBezTo>
                    <a:pt x="1737" y="15170"/>
                    <a:pt x="2605" y="13047"/>
                    <a:pt x="2605" y="10800"/>
                  </a:cubicBezTo>
                  <a:cubicBezTo>
                    <a:pt x="2605" y="8553"/>
                    <a:pt x="1737" y="6492"/>
                    <a:pt x="0" y="4620"/>
                  </a:cubicBezTo>
                  <a:close/>
                  <a:moveTo>
                    <a:pt x="0" y="4620"/>
                  </a:moveTo>
                </a:path>
              </a:pathLst>
            </a:custGeom>
            <a:solidFill>
              <a:schemeClr val="accent2"/>
            </a:solidFill>
            <a:ln>
              <a:noFill/>
            </a:ln>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23" name="AutoShape 13"/>
            <p:cNvSpPr>
              <a:spLocks/>
            </p:cNvSpPr>
            <p:nvPr/>
          </p:nvSpPr>
          <p:spPr bwMode="auto">
            <a:xfrm>
              <a:off x="7455518" y="3716336"/>
              <a:ext cx="357141" cy="358775"/>
            </a:xfrm>
            <a:custGeom>
              <a:avLst/>
              <a:gdLst>
                <a:gd name="T0" fmla="*/ 23360658 w 21600"/>
                <a:gd name="T1" fmla="*/ 20657488 h 21600"/>
                <a:gd name="T2" fmla="*/ 23626465 w 21600"/>
                <a:gd name="T3" fmla="*/ 21355154 h 21600"/>
                <a:gd name="T4" fmla="*/ 23360658 w 21600"/>
                <a:gd name="T5" fmla="*/ 21994582 h 21600"/>
                <a:gd name="T6" fmla="*/ 22693445 w 21600"/>
                <a:gd name="T7" fmla="*/ 22787843 h 21600"/>
                <a:gd name="T8" fmla="*/ 21901514 w 21600"/>
                <a:gd name="T9" fmla="*/ 23455843 h 21600"/>
                <a:gd name="T10" fmla="*/ 21271475 w 21600"/>
                <a:gd name="T11" fmla="*/ 23731621 h 21600"/>
                <a:gd name="T12" fmla="*/ 20575819 w 21600"/>
                <a:gd name="T13" fmla="*/ 23449247 h 21600"/>
                <a:gd name="T14" fmla="*/ 15266425 w 21600"/>
                <a:gd name="T15" fmla="*/ 18131630 h 21600"/>
                <a:gd name="T16" fmla="*/ 12677345 w 21600"/>
                <a:gd name="T17" fmla="*/ 19341276 h 21600"/>
                <a:gd name="T18" fmla="*/ 9852025 w 21600"/>
                <a:gd name="T19" fmla="*/ 19766479 h 21600"/>
                <a:gd name="T20" fmla="*/ 6035675 w 21600"/>
                <a:gd name="T21" fmla="*/ 18997382 h 21600"/>
                <a:gd name="T22" fmla="*/ 2893153 w 21600"/>
                <a:gd name="T23" fmla="*/ 16869215 h 21600"/>
                <a:gd name="T24" fmla="*/ 766763 w 21600"/>
                <a:gd name="T25" fmla="*/ 13719310 h 21600"/>
                <a:gd name="T26" fmla="*/ 0 w 21600"/>
                <a:gd name="T27" fmla="*/ 9888178 h 21600"/>
                <a:gd name="T28" fmla="*/ 766763 w 21600"/>
                <a:gd name="T29" fmla="*/ 6059268 h 21600"/>
                <a:gd name="T30" fmla="*/ 2893153 w 21600"/>
                <a:gd name="T31" fmla="*/ 2907108 h 21600"/>
                <a:gd name="T32" fmla="*/ 6029127 w 21600"/>
                <a:gd name="T33" fmla="*/ 778974 h 21600"/>
                <a:gd name="T34" fmla="*/ 9852025 w 21600"/>
                <a:gd name="T35" fmla="*/ 0 h 21600"/>
                <a:gd name="T36" fmla="*/ 13659611 w 21600"/>
                <a:gd name="T37" fmla="*/ 778974 h 21600"/>
                <a:gd name="T38" fmla="*/ 16799950 w 21600"/>
                <a:gd name="T39" fmla="*/ 2907108 h 21600"/>
                <a:gd name="T40" fmla="*/ 18923033 w 21600"/>
                <a:gd name="T41" fmla="*/ 6059268 h 21600"/>
                <a:gd name="T42" fmla="*/ 19692011 w 21600"/>
                <a:gd name="T43" fmla="*/ 9888178 h 21600"/>
                <a:gd name="T44" fmla="*/ 19268711 w 21600"/>
                <a:gd name="T45" fmla="*/ 12732673 h 21600"/>
                <a:gd name="T46" fmla="*/ 18063303 w 21600"/>
                <a:gd name="T47" fmla="*/ 15323365 h 21600"/>
                <a:gd name="T48" fmla="*/ 23360658 w 21600"/>
                <a:gd name="T49" fmla="*/ 20657488 h 21600"/>
                <a:gd name="T50" fmla="*/ 3934453 w 21600"/>
                <a:gd name="T51" fmla="*/ 9888178 h 21600"/>
                <a:gd name="T52" fmla="*/ 4406999 w 21600"/>
                <a:gd name="T53" fmla="*/ 12215191 h 21600"/>
                <a:gd name="T54" fmla="*/ 5680207 w 21600"/>
                <a:gd name="T55" fmla="*/ 14086241 h 21600"/>
                <a:gd name="T56" fmla="*/ 7556103 w 21600"/>
                <a:gd name="T57" fmla="*/ 15348656 h 21600"/>
                <a:gd name="T58" fmla="*/ 9848751 w 21600"/>
                <a:gd name="T59" fmla="*/ 15814496 h 21600"/>
                <a:gd name="T60" fmla="*/ 12132634 w 21600"/>
                <a:gd name="T61" fmla="*/ 15348656 h 21600"/>
                <a:gd name="T62" fmla="*/ 14003040 w 21600"/>
                <a:gd name="T63" fmla="*/ 14086241 h 21600"/>
                <a:gd name="T64" fmla="*/ 15276248 w 21600"/>
                <a:gd name="T65" fmla="*/ 12215191 h 21600"/>
                <a:gd name="T66" fmla="*/ 15748794 w 21600"/>
                <a:gd name="T67" fmla="*/ 9888178 h 21600"/>
                <a:gd name="T68" fmla="*/ 15276248 w 21600"/>
                <a:gd name="T69" fmla="*/ 7595207 h 21600"/>
                <a:gd name="T70" fmla="*/ 14003040 w 21600"/>
                <a:gd name="T71" fmla="*/ 5705463 h 21600"/>
                <a:gd name="T72" fmla="*/ 12132634 w 21600"/>
                <a:gd name="T73" fmla="*/ 4429888 h 21600"/>
                <a:gd name="T74" fmla="*/ 9848751 w 21600"/>
                <a:gd name="T75" fmla="*/ 3961861 h 21600"/>
                <a:gd name="T76" fmla="*/ 7556103 w 21600"/>
                <a:gd name="T77" fmla="*/ 4429888 h 21600"/>
                <a:gd name="T78" fmla="*/ 5680207 w 21600"/>
                <a:gd name="T79" fmla="*/ 5705463 h 21600"/>
                <a:gd name="T80" fmla="*/ 4406999 w 21600"/>
                <a:gd name="T81" fmla="*/ 7595207 h 21600"/>
                <a:gd name="T82" fmla="*/ 3934453 w 21600"/>
                <a:gd name="T83" fmla="*/ 9888178 h 21600"/>
                <a:gd name="T84" fmla="*/ 9852025 w 21600"/>
                <a:gd name="T85" fmla="*/ 6142764 h 21600"/>
                <a:gd name="T86" fmla="*/ 10361745 w 21600"/>
                <a:gd name="T87" fmla="*/ 6356989 h 21600"/>
                <a:gd name="T88" fmla="*/ 10575032 w 21600"/>
                <a:gd name="T89" fmla="*/ 6899762 h 21600"/>
                <a:gd name="T90" fmla="*/ 10361745 w 21600"/>
                <a:gd name="T91" fmla="*/ 7411742 h 21600"/>
                <a:gd name="T92" fmla="*/ 9852025 w 21600"/>
                <a:gd name="T93" fmla="*/ 7629282 h 21600"/>
                <a:gd name="T94" fmla="*/ 8260523 w 21600"/>
                <a:gd name="T95" fmla="*/ 8280808 h 21600"/>
                <a:gd name="T96" fmla="*/ 7602041 w 21600"/>
                <a:gd name="T97" fmla="*/ 9884864 h 21600"/>
                <a:gd name="T98" fmla="*/ 7388754 w 21600"/>
                <a:gd name="T99" fmla="*/ 10400158 h 21600"/>
                <a:gd name="T100" fmla="*/ 6879034 w 21600"/>
                <a:gd name="T101" fmla="*/ 10611102 h 21600"/>
                <a:gd name="T102" fmla="*/ 6328833 w 21600"/>
                <a:gd name="T103" fmla="*/ 10400158 h 21600"/>
                <a:gd name="T104" fmla="*/ 6125369 w 21600"/>
                <a:gd name="T105" fmla="*/ 9884864 h 21600"/>
                <a:gd name="T106" fmla="*/ 6413070 w 21600"/>
                <a:gd name="T107" fmla="*/ 8444518 h 21600"/>
                <a:gd name="T108" fmla="*/ 7215915 w 21600"/>
                <a:gd name="T109" fmla="*/ 7241435 h 21600"/>
                <a:gd name="T110" fmla="*/ 8397247 w 21600"/>
                <a:gd name="T111" fmla="*/ 6435016 h 21600"/>
                <a:gd name="T112" fmla="*/ 9852025 w 21600"/>
                <a:gd name="T113" fmla="*/ 6142764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grpSp>
        <p:nvGrpSpPr>
          <p:cNvPr id="6" name="组合 5"/>
          <p:cNvGrpSpPr/>
          <p:nvPr/>
        </p:nvGrpSpPr>
        <p:grpSpPr>
          <a:xfrm>
            <a:off x="4451565" y="4502149"/>
            <a:ext cx="1604754" cy="1344613"/>
            <a:chOff x="4450771" y="4502148"/>
            <a:chExt cx="1604754" cy="1344613"/>
          </a:xfrm>
        </p:grpSpPr>
        <p:sp>
          <p:nvSpPr>
            <p:cNvPr id="317" name="AutoShape 7"/>
            <p:cNvSpPr>
              <a:spLocks/>
            </p:cNvSpPr>
            <p:nvPr/>
          </p:nvSpPr>
          <p:spPr bwMode="auto">
            <a:xfrm>
              <a:off x="4450771" y="4502148"/>
              <a:ext cx="1604754" cy="1344613"/>
            </a:xfrm>
            <a:custGeom>
              <a:avLst/>
              <a:gdLst>
                <a:gd name="T0" fmla="*/ 477491173 w 21600"/>
                <a:gd name="T1" fmla="*/ 126525095 h 21600"/>
                <a:gd name="T2" fmla="*/ 469709798 w 21600"/>
                <a:gd name="T3" fmla="*/ 335206908 h 21600"/>
                <a:gd name="T4" fmla="*/ 0 w 21600"/>
                <a:gd name="T5" fmla="*/ 116080882 h 21600"/>
                <a:gd name="T6" fmla="*/ 206868653 w 21600"/>
                <a:gd name="T7" fmla="*/ 0 h 21600"/>
                <a:gd name="T8" fmla="*/ 477491173 w 21600"/>
                <a:gd name="T9" fmla="*/ 126525095 h 21600"/>
                <a:gd name="T10" fmla="*/ 477491173 w 21600"/>
                <a:gd name="T11" fmla="*/ 126525095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8153"/>
                  </a:moveTo>
                  <a:cubicBezTo>
                    <a:pt x="21248" y="21600"/>
                    <a:pt x="21248" y="21600"/>
                    <a:pt x="21248" y="21600"/>
                  </a:cubicBezTo>
                  <a:cubicBezTo>
                    <a:pt x="12664" y="21348"/>
                    <a:pt x="4714" y="16053"/>
                    <a:pt x="0" y="7480"/>
                  </a:cubicBezTo>
                  <a:cubicBezTo>
                    <a:pt x="9358" y="0"/>
                    <a:pt x="9358" y="0"/>
                    <a:pt x="9358" y="0"/>
                  </a:cubicBezTo>
                  <a:cubicBezTo>
                    <a:pt x="12031" y="4791"/>
                    <a:pt x="16464" y="7984"/>
                    <a:pt x="21600" y="8153"/>
                  </a:cubicBezTo>
                  <a:close/>
                  <a:moveTo>
                    <a:pt x="21600" y="8153"/>
                  </a:moveTo>
                </a:path>
              </a:pathLst>
            </a:custGeom>
            <a:solidFill>
              <a:schemeClr val="accent4"/>
            </a:solidFill>
            <a:ln>
              <a:noFill/>
            </a:ln>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24" name="AutoShape 14"/>
            <p:cNvSpPr>
              <a:spLocks/>
            </p:cNvSpPr>
            <p:nvPr/>
          </p:nvSpPr>
          <p:spPr bwMode="auto">
            <a:xfrm>
              <a:off x="5201561" y="5060947"/>
              <a:ext cx="355554" cy="355600"/>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grpSp>
      <p:sp>
        <p:nvSpPr>
          <p:cNvPr id="325" name="AutoShape 25"/>
          <p:cNvSpPr>
            <a:spLocks/>
          </p:cNvSpPr>
          <p:nvPr/>
        </p:nvSpPr>
        <p:spPr bwMode="auto">
          <a:xfrm>
            <a:off x="5715051" y="3581397"/>
            <a:ext cx="761901" cy="635000"/>
          </a:xfrm>
          <a:custGeom>
            <a:avLst/>
            <a:gdLst>
              <a:gd name="T0" fmla="*/ 107526667 w 21600"/>
              <a:gd name="T1" fmla="*/ 5593409 h 21600"/>
              <a:gd name="T2" fmla="*/ 100870949 w 21600"/>
              <a:gd name="T3" fmla="*/ 74671296 h 21600"/>
              <a:gd name="T4" fmla="*/ 0 w 21600"/>
              <a:gd name="T5" fmla="*/ 69077887 h 21600"/>
              <a:gd name="T6" fmla="*/ 6700520 w 21600"/>
              <a:gd name="T7" fmla="*/ 0 h 21600"/>
              <a:gd name="T8" fmla="*/ 19534011 w 21600"/>
              <a:gd name="T9" fmla="*/ 6163851 h 21600"/>
              <a:gd name="T10" fmla="*/ 7372562 w 21600"/>
              <a:gd name="T11" fmla="*/ 6143096 h 21600"/>
              <a:gd name="T12" fmla="*/ 7337707 w 21600"/>
              <a:gd name="T13" fmla="*/ 16275579 h 21600"/>
              <a:gd name="T14" fmla="*/ 19499157 w 21600"/>
              <a:gd name="T15" fmla="*/ 16306682 h 21600"/>
              <a:gd name="T16" fmla="*/ 20171198 w 21600"/>
              <a:gd name="T17" fmla="*/ 24897350 h 21600"/>
              <a:gd name="T18" fmla="*/ 8970504 w 21600"/>
              <a:gd name="T19" fmla="*/ 23009813 h 21600"/>
              <a:gd name="T20" fmla="*/ 6690572 w 21600"/>
              <a:gd name="T21" fmla="*/ 32392114 h 21600"/>
              <a:gd name="T22" fmla="*/ 17891266 w 21600"/>
              <a:gd name="T23" fmla="*/ 34279652 h 21600"/>
              <a:gd name="T24" fmla="*/ 20171198 w 21600"/>
              <a:gd name="T25" fmla="*/ 24897350 h 21600"/>
              <a:gd name="T26" fmla="*/ 17891266 w 21600"/>
              <a:gd name="T27" fmla="*/ 40401993 h 21600"/>
              <a:gd name="T28" fmla="*/ 6690572 w 21600"/>
              <a:gd name="T29" fmla="*/ 42289530 h 21600"/>
              <a:gd name="T30" fmla="*/ 8970504 w 21600"/>
              <a:gd name="T31" fmla="*/ 51671831 h 21600"/>
              <a:gd name="T32" fmla="*/ 20171198 w 21600"/>
              <a:gd name="T33" fmla="*/ 49784294 h 21600"/>
              <a:gd name="T34" fmla="*/ 19534011 w 21600"/>
              <a:gd name="T35" fmla="*/ 58416472 h 21600"/>
              <a:gd name="T36" fmla="*/ 7372562 w 21600"/>
              <a:gd name="T37" fmla="*/ 58395717 h 21600"/>
              <a:gd name="T38" fmla="*/ 7337707 w 21600"/>
              <a:gd name="T39" fmla="*/ 68528200 h 21600"/>
              <a:gd name="T40" fmla="*/ 19499157 w 21600"/>
              <a:gd name="T41" fmla="*/ 68548956 h 21600"/>
              <a:gd name="T42" fmla="*/ 80615155 w 21600"/>
              <a:gd name="T43" fmla="*/ 7505171 h 21600"/>
              <a:gd name="T44" fmla="*/ 29161599 w 21600"/>
              <a:gd name="T45" fmla="*/ 5603816 h 21600"/>
              <a:gd name="T46" fmla="*/ 26886676 w 21600"/>
              <a:gd name="T47" fmla="*/ 32392114 h 21600"/>
              <a:gd name="T48" fmla="*/ 78340162 w 21600"/>
              <a:gd name="T49" fmla="*/ 34279652 h 21600"/>
              <a:gd name="T50" fmla="*/ 80615155 w 21600"/>
              <a:gd name="T51" fmla="*/ 7505171 h 21600"/>
              <a:gd name="T52" fmla="*/ 78340162 w 21600"/>
              <a:gd name="T53" fmla="*/ 40401993 h 21600"/>
              <a:gd name="T54" fmla="*/ 26886676 w 21600"/>
              <a:gd name="T55" fmla="*/ 42289530 h 21600"/>
              <a:gd name="T56" fmla="*/ 29161599 w 21600"/>
              <a:gd name="T57" fmla="*/ 69077887 h 21600"/>
              <a:gd name="T58" fmla="*/ 80615155 w 21600"/>
              <a:gd name="T59" fmla="*/ 67176532 h 21600"/>
              <a:gd name="T60" fmla="*/ 100203917 w 21600"/>
              <a:gd name="T61" fmla="*/ 6163851 h 21600"/>
              <a:gd name="T62" fmla="*/ 88002604 w 21600"/>
              <a:gd name="T63" fmla="*/ 6143096 h 21600"/>
              <a:gd name="T64" fmla="*/ 88002604 w 21600"/>
              <a:gd name="T65" fmla="*/ 16275579 h 21600"/>
              <a:gd name="T66" fmla="*/ 100203917 w 21600"/>
              <a:gd name="T67" fmla="*/ 16306682 h 21600"/>
              <a:gd name="T68" fmla="*/ 100870949 w 21600"/>
              <a:gd name="T69" fmla="*/ 24897350 h 21600"/>
              <a:gd name="T70" fmla="*/ 89610565 w 21600"/>
              <a:gd name="T71" fmla="*/ 23009813 h 21600"/>
              <a:gd name="T72" fmla="*/ 87345520 w 21600"/>
              <a:gd name="T73" fmla="*/ 32392114 h 21600"/>
              <a:gd name="T74" fmla="*/ 98595956 w 21600"/>
              <a:gd name="T75" fmla="*/ 34279652 h 21600"/>
              <a:gd name="T76" fmla="*/ 100870949 w 21600"/>
              <a:gd name="T77" fmla="*/ 24897350 h 21600"/>
              <a:gd name="T78" fmla="*/ 98595956 w 21600"/>
              <a:gd name="T79" fmla="*/ 40401993 h 21600"/>
              <a:gd name="T80" fmla="*/ 87345520 w 21600"/>
              <a:gd name="T81" fmla="*/ 42289530 h 21600"/>
              <a:gd name="T82" fmla="*/ 89610565 w 21600"/>
              <a:gd name="T83" fmla="*/ 51671831 h 21600"/>
              <a:gd name="T84" fmla="*/ 100870949 w 21600"/>
              <a:gd name="T85" fmla="*/ 49784294 h 21600"/>
              <a:gd name="T86" fmla="*/ 100203917 w 21600"/>
              <a:gd name="T87" fmla="*/ 58416472 h 21600"/>
              <a:gd name="T88" fmla="*/ 88002604 w 21600"/>
              <a:gd name="T89" fmla="*/ 58395717 h 21600"/>
              <a:gd name="T90" fmla="*/ 88002604 w 21600"/>
              <a:gd name="T91" fmla="*/ 68528200 h 21600"/>
              <a:gd name="T92" fmla="*/ 100203917 w 21600"/>
              <a:gd name="T93" fmla="*/ 68548956 h 21600"/>
              <a:gd name="T94" fmla="*/ 100870949 w 21600"/>
              <a:gd name="T95" fmla="*/ 59754323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600" h="21600">
                <a:moveTo>
                  <a:pt x="20263" y="0"/>
                </a:moveTo>
                <a:cubicBezTo>
                  <a:pt x="20631" y="0"/>
                  <a:pt x="20944" y="162"/>
                  <a:pt x="21206" y="479"/>
                </a:cubicBezTo>
                <a:cubicBezTo>
                  <a:pt x="21468" y="799"/>
                  <a:pt x="21600" y="1178"/>
                  <a:pt x="21600" y="1618"/>
                </a:cubicBezTo>
                <a:lnTo>
                  <a:pt x="21600" y="19982"/>
                </a:lnTo>
                <a:cubicBezTo>
                  <a:pt x="21600" y="20422"/>
                  <a:pt x="21468" y="20801"/>
                  <a:pt x="21206" y="21121"/>
                </a:cubicBezTo>
                <a:cubicBezTo>
                  <a:pt x="20944" y="21438"/>
                  <a:pt x="20631" y="21600"/>
                  <a:pt x="20263" y="21600"/>
                </a:cubicBezTo>
                <a:lnTo>
                  <a:pt x="1346" y="21600"/>
                </a:lnTo>
                <a:cubicBezTo>
                  <a:pt x="982" y="21600"/>
                  <a:pt x="663" y="21438"/>
                  <a:pt x="399" y="21121"/>
                </a:cubicBezTo>
                <a:cubicBezTo>
                  <a:pt x="132" y="20801"/>
                  <a:pt x="0" y="20422"/>
                  <a:pt x="0" y="19982"/>
                </a:cubicBezTo>
                <a:lnTo>
                  <a:pt x="0" y="1618"/>
                </a:lnTo>
                <a:cubicBezTo>
                  <a:pt x="0" y="1178"/>
                  <a:pt x="132" y="799"/>
                  <a:pt x="399" y="479"/>
                </a:cubicBezTo>
                <a:cubicBezTo>
                  <a:pt x="663" y="162"/>
                  <a:pt x="982" y="0"/>
                  <a:pt x="1346" y="0"/>
                </a:cubicBezTo>
                <a:lnTo>
                  <a:pt x="20263" y="0"/>
                </a:lnTo>
                <a:close/>
                <a:moveTo>
                  <a:pt x="4052" y="2171"/>
                </a:moveTo>
                <a:cubicBezTo>
                  <a:pt x="4052" y="2021"/>
                  <a:pt x="4010" y="1892"/>
                  <a:pt x="3924" y="1783"/>
                </a:cubicBezTo>
                <a:cubicBezTo>
                  <a:pt x="3839" y="1677"/>
                  <a:pt x="3729" y="1621"/>
                  <a:pt x="3594" y="1621"/>
                </a:cubicBezTo>
                <a:lnTo>
                  <a:pt x="1802" y="1621"/>
                </a:lnTo>
                <a:cubicBezTo>
                  <a:pt x="1677" y="1621"/>
                  <a:pt x="1569" y="1674"/>
                  <a:pt x="1481" y="1777"/>
                </a:cubicBezTo>
                <a:cubicBezTo>
                  <a:pt x="1391" y="1880"/>
                  <a:pt x="1344" y="2012"/>
                  <a:pt x="1344" y="2171"/>
                </a:cubicBezTo>
                <a:lnTo>
                  <a:pt x="1344" y="4321"/>
                </a:lnTo>
                <a:cubicBezTo>
                  <a:pt x="1344" y="4470"/>
                  <a:pt x="1388" y="4603"/>
                  <a:pt x="1474" y="4708"/>
                </a:cubicBezTo>
                <a:cubicBezTo>
                  <a:pt x="1559" y="4817"/>
                  <a:pt x="1670" y="4867"/>
                  <a:pt x="1802" y="4867"/>
                </a:cubicBezTo>
                <a:lnTo>
                  <a:pt x="3594" y="4867"/>
                </a:lnTo>
                <a:cubicBezTo>
                  <a:pt x="3721" y="4867"/>
                  <a:pt x="3829" y="4820"/>
                  <a:pt x="3917" y="4717"/>
                </a:cubicBezTo>
                <a:cubicBezTo>
                  <a:pt x="4008" y="4614"/>
                  <a:pt x="4052" y="4482"/>
                  <a:pt x="4052" y="4321"/>
                </a:cubicBezTo>
                <a:lnTo>
                  <a:pt x="4052" y="2171"/>
                </a:lnTo>
                <a:close/>
                <a:moveTo>
                  <a:pt x="4052" y="7202"/>
                </a:moveTo>
                <a:cubicBezTo>
                  <a:pt x="4052" y="7055"/>
                  <a:pt x="4010" y="6926"/>
                  <a:pt x="3924" y="6817"/>
                </a:cubicBezTo>
                <a:cubicBezTo>
                  <a:pt x="3839" y="6709"/>
                  <a:pt x="3729" y="6656"/>
                  <a:pt x="3594" y="6656"/>
                </a:cubicBezTo>
                <a:lnTo>
                  <a:pt x="1802" y="6656"/>
                </a:lnTo>
                <a:cubicBezTo>
                  <a:pt x="1677" y="6656"/>
                  <a:pt x="1569" y="6709"/>
                  <a:pt x="1481" y="6817"/>
                </a:cubicBezTo>
                <a:cubicBezTo>
                  <a:pt x="1391" y="6926"/>
                  <a:pt x="1344" y="7055"/>
                  <a:pt x="1344" y="7202"/>
                </a:cubicBezTo>
                <a:lnTo>
                  <a:pt x="1344" y="9370"/>
                </a:lnTo>
                <a:cubicBezTo>
                  <a:pt x="1344" y="9516"/>
                  <a:pt x="1388" y="9646"/>
                  <a:pt x="1474" y="9757"/>
                </a:cubicBezTo>
                <a:cubicBezTo>
                  <a:pt x="1559" y="9863"/>
                  <a:pt x="1670" y="9916"/>
                  <a:pt x="1802" y="9916"/>
                </a:cubicBezTo>
                <a:lnTo>
                  <a:pt x="3594" y="9916"/>
                </a:lnTo>
                <a:cubicBezTo>
                  <a:pt x="3721" y="9916"/>
                  <a:pt x="3829" y="9863"/>
                  <a:pt x="3917" y="9757"/>
                </a:cubicBezTo>
                <a:cubicBezTo>
                  <a:pt x="4008" y="9646"/>
                  <a:pt x="4052" y="9516"/>
                  <a:pt x="4052" y="9370"/>
                </a:cubicBezTo>
                <a:lnTo>
                  <a:pt x="4052" y="7202"/>
                </a:lnTo>
                <a:close/>
                <a:moveTo>
                  <a:pt x="4052" y="12233"/>
                </a:moveTo>
                <a:cubicBezTo>
                  <a:pt x="4052" y="12084"/>
                  <a:pt x="4010" y="11957"/>
                  <a:pt x="3924" y="11846"/>
                </a:cubicBezTo>
                <a:cubicBezTo>
                  <a:pt x="3839" y="11740"/>
                  <a:pt x="3729" y="11687"/>
                  <a:pt x="3594" y="11687"/>
                </a:cubicBezTo>
                <a:lnTo>
                  <a:pt x="1802" y="11687"/>
                </a:lnTo>
                <a:cubicBezTo>
                  <a:pt x="1677" y="11687"/>
                  <a:pt x="1569" y="11740"/>
                  <a:pt x="1481" y="11846"/>
                </a:cubicBezTo>
                <a:cubicBezTo>
                  <a:pt x="1391" y="11957"/>
                  <a:pt x="1344" y="12084"/>
                  <a:pt x="1344" y="12233"/>
                </a:cubicBezTo>
                <a:lnTo>
                  <a:pt x="1344" y="14401"/>
                </a:lnTo>
                <a:cubicBezTo>
                  <a:pt x="1344" y="14548"/>
                  <a:pt x="1388" y="14677"/>
                  <a:pt x="1474" y="14786"/>
                </a:cubicBezTo>
                <a:cubicBezTo>
                  <a:pt x="1559" y="14894"/>
                  <a:pt x="1670" y="14947"/>
                  <a:pt x="1802" y="14947"/>
                </a:cubicBezTo>
                <a:lnTo>
                  <a:pt x="3594" y="14947"/>
                </a:lnTo>
                <a:cubicBezTo>
                  <a:pt x="3721" y="14947"/>
                  <a:pt x="3829" y="14894"/>
                  <a:pt x="3917" y="14786"/>
                </a:cubicBezTo>
                <a:cubicBezTo>
                  <a:pt x="4008" y="14677"/>
                  <a:pt x="4052" y="14548"/>
                  <a:pt x="4052" y="14401"/>
                </a:cubicBezTo>
                <a:lnTo>
                  <a:pt x="4052" y="12233"/>
                </a:lnTo>
                <a:close/>
                <a:moveTo>
                  <a:pt x="4052" y="17285"/>
                </a:moveTo>
                <a:cubicBezTo>
                  <a:pt x="4052" y="17136"/>
                  <a:pt x="4010" y="17006"/>
                  <a:pt x="3924" y="16898"/>
                </a:cubicBezTo>
                <a:cubicBezTo>
                  <a:pt x="3839" y="16792"/>
                  <a:pt x="3729" y="16736"/>
                  <a:pt x="3594" y="16736"/>
                </a:cubicBezTo>
                <a:lnTo>
                  <a:pt x="1802" y="16736"/>
                </a:lnTo>
                <a:cubicBezTo>
                  <a:pt x="1677" y="16736"/>
                  <a:pt x="1569" y="16789"/>
                  <a:pt x="1481" y="16892"/>
                </a:cubicBezTo>
                <a:cubicBezTo>
                  <a:pt x="1391" y="16995"/>
                  <a:pt x="1344" y="17124"/>
                  <a:pt x="1344" y="17285"/>
                </a:cubicBezTo>
                <a:lnTo>
                  <a:pt x="1344" y="19435"/>
                </a:lnTo>
                <a:cubicBezTo>
                  <a:pt x="1344" y="19585"/>
                  <a:pt x="1388" y="19714"/>
                  <a:pt x="1474" y="19823"/>
                </a:cubicBezTo>
                <a:cubicBezTo>
                  <a:pt x="1559" y="19929"/>
                  <a:pt x="1670" y="19985"/>
                  <a:pt x="1802" y="19985"/>
                </a:cubicBezTo>
                <a:lnTo>
                  <a:pt x="3594" y="19985"/>
                </a:lnTo>
                <a:cubicBezTo>
                  <a:pt x="3721" y="19985"/>
                  <a:pt x="3829" y="19932"/>
                  <a:pt x="3917" y="19829"/>
                </a:cubicBezTo>
                <a:cubicBezTo>
                  <a:pt x="4008" y="19726"/>
                  <a:pt x="4052" y="19597"/>
                  <a:pt x="4052" y="19435"/>
                </a:cubicBezTo>
                <a:lnTo>
                  <a:pt x="4052" y="17285"/>
                </a:lnTo>
                <a:close/>
                <a:moveTo>
                  <a:pt x="16194" y="2171"/>
                </a:moveTo>
                <a:cubicBezTo>
                  <a:pt x="16194" y="2021"/>
                  <a:pt x="16150" y="1892"/>
                  <a:pt x="16065" y="1783"/>
                </a:cubicBezTo>
                <a:cubicBezTo>
                  <a:pt x="15979" y="1677"/>
                  <a:pt x="15871" y="1621"/>
                  <a:pt x="15737" y="1621"/>
                </a:cubicBezTo>
                <a:lnTo>
                  <a:pt x="5858" y="1621"/>
                </a:lnTo>
                <a:cubicBezTo>
                  <a:pt x="5731" y="1621"/>
                  <a:pt x="5623" y="1674"/>
                  <a:pt x="5535" y="1777"/>
                </a:cubicBezTo>
                <a:cubicBezTo>
                  <a:pt x="5445" y="1880"/>
                  <a:pt x="5401" y="2012"/>
                  <a:pt x="5401" y="2171"/>
                </a:cubicBezTo>
                <a:lnTo>
                  <a:pt x="5401" y="9370"/>
                </a:lnTo>
                <a:cubicBezTo>
                  <a:pt x="5401"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4"/>
                  <a:pt x="16150" y="11957"/>
                  <a:pt x="16065" y="11846"/>
                </a:cubicBezTo>
                <a:cubicBezTo>
                  <a:pt x="15979" y="11740"/>
                  <a:pt x="15871" y="11687"/>
                  <a:pt x="15737" y="11687"/>
                </a:cubicBezTo>
                <a:lnTo>
                  <a:pt x="5858" y="11687"/>
                </a:lnTo>
                <a:cubicBezTo>
                  <a:pt x="5731" y="11687"/>
                  <a:pt x="5623" y="11740"/>
                  <a:pt x="5535" y="11846"/>
                </a:cubicBezTo>
                <a:cubicBezTo>
                  <a:pt x="5445" y="11957"/>
                  <a:pt x="5401" y="12084"/>
                  <a:pt x="5401" y="12233"/>
                </a:cubicBezTo>
                <a:lnTo>
                  <a:pt x="5401" y="19432"/>
                </a:lnTo>
                <a:cubicBezTo>
                  <a:pt x="5401" y="19582"/>
                  <a:pt x="5442" y="19711"/>
                  <a:pt x="5528" y="19820"/>
                </a:cubicBezTo>
                <a:cubicBezTo>
                  <a:pt x="5616" y="19926"/>
                  <a:pt x="5724" y="19982"/>
                  <a:pt x="5858" y="19982"/>
                </a:cubicBezTo>
                <a:lnTo>
                  <a:pt x="15737" y="19982"/>
                </a:lnTo>
                <a:cubicBezTo>
                  <a:pt x="15862" y="19982"/>
                  <a:pt x="15969" y="19929"/>
                  <a:pt x="16060" y="19826"/>
                </a:cubicBezTo>
                <a:cubicBezTo>
                  <a:pt x="16148" y="19723"/>
                  <a:pt x="16194" y="19594"/>
                  <a:pt x="16194" y="19432"/>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4"/>
                  <a:pt x="20217" y="11957"/>
                  <a:pt x="20129" y="11846"/>
                </a:cubicBezTo>
                <a:cubicBezTo>
                  <a:pt x="20038" y="11740"/>
                  <a:pt x="19930" y="11687"/>
                  <a:pt x="19806" y="11687"/>
                </a:cubicBezTo>
                <a:lnTo>
                  <a:pt x="18001" y="11687"/>
                </a:lnTo>
                <a:cubicBezTo>
                  <a:pt x="17876" y="11687"/>
                  <a:pt x="17769" y="11740"/>
                  <a:pt x="17678" y="11846"/>
                </a:cubicBezTo>
                <a:cubicBezTo>
                  <a:pt x="17590" y="11957"/>
                  <a:pt x="17546" y="12084"/>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5"/>
                </a:moveTo>
                <a:cubicBezTo>
                  <a:pt x="20263" y="17136"/>
                  <a:pt x="20217" y="17006"/>
                  <a:pt x="20129" y="16898"/>
                </a:cubicBezTo>
                <a:cubicBezTo>
                  <a:pt x="20038" y="16792"/>
                  <a:pt x="19930" y="16736"/>
                  <a:pt x="19806" y="16736"/>
                </a:cubicBezTo>
                <a:lnTo>
                  <a:pt x="18001" y="16736"/>
                </a:lnTo>
                <a:cubicBezTo>
                  <a:pt x="17876" y="16736"/>
                  <a:pt x="17769" y="16789"/>
                  <a:pt x="17678" y="16892"/>
                </a:cubicBezTo>
                <a:cubicBezTo>
                  <a:pt x="17590" y="16995"/>
                  <a:pt x="17546" y="17124"/>
                  <a:pt x="17546" y="17285"/>
                </a:cubicBezTo>
                <a:lnTo>
                  <a:pt x="17546" y="19435"/>
                </a:lnTo>
                <a:cubicBezTo>
                  <a:pt x="17546" y="19585"/>
                  <a:pt x="17590" y="19714"/>
                  <a:pt x="17678" y="19823"/>
                </a:cubicBezTo>
                <a:cubicBezTo>
                  <a:pt x="17769" y="19929"/>
                  <a:pt x="17876" y="19985"/>
                  <a:pt x="18001" y="19985"/>
                </a:cubicBezTo>
                <a:lnTo>
                  <a:pt x="19806" y="19985"/>
                </a:lnTo>
                <a:cubicBezTo>
                  <a:pt x="19930" y="19985"/>
                  <a:pt x="20038" y="19932"/>
                  <a:pt x="20129" y="19829"/>
                </a:cubicBezTo>
                <a:cubicBezTo>
                  <a:pt x="20217" y="19726"/>
                  <a:pt x="20263" y="19597"/>
                  <a:pt x="20263" y="19435"/>
                </a:cubicBezTo>
                <a:lnTo>
                  <a:pt x="20263" y="17285"/>
                </a:lnTo>
                <a:close/>
                <a:moveTo>
                  <a:pt x="20263" y="17285"/>
                </a:moveTo>
              </a:path>
            </a:pathLst>
          </a:custGeom>
          <a:solidFill>
            <a:schemeClr val="accent2"/>
          </a:solidFill>
          <a:ln>
            <a:noFill/>
          </a:ln>
          <a:extLst/>
        </p:spPr>
        <p:txBody>
          <a:bodyPr lIns="0" tIns="0" rIns="0" bIns="0"/>
          <a:lstStyle/>
          <a:p>
            <a:pPr algn="ctr">
              <a:defRPr/>
            </a:pPr>
            <a:endParaRPr lang="zh-CN" altLang="en-US" sz="1400">
              <a:solidFill>
                <a:schemeClr val="tx1">
                  <a:lumMod val="50000"/>
                  <a:lumOff val="50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45" name="矩形 44">
            <a:extLst>
              <a:ext uri="{FF2B5EF4-FFF2-40B4-BE49-F238E27FC236}">
                <a16:creationId xmlns:a16="http://schemas.microsoft.com/office/drawing/2014/main" xmlns="" id="{6F811C85-E6A0-4B0F-B780-555691AAA3A3}"/>
              </a:ext>
            </a:extLst>
          </p:cNvPr>
          <p:cNvSpPr/>
          <p:nvPr/>
        </p:nvSpPr>
        <p:spPr>
          <a:xfrm>
            <a:off x="2098990" y="1853177"/>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46" name="矩形 45">
            <a:extLst>
              <a:ext uri="{FF2B5EF4-FFF2-40B4-BE49-F238E27FC236}">
                <a16:creationId xmlns:a16="http://schemas.microsoft.com/office/drawing/2014/main" xmlns="" id="{853F76CB-1C85-4BB9-9B90-42AED2FB2FEC}"/>
              </a:ext>
            </a:extLst>
          </p:cNvPr>
          <p:cNvSpPr/>
          <p:nvPr/>
        </p:nvSpPr>
        <p:spPr>
          <a:xfrm>
            <a:off x="2098990" y="1293136"/>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47" name="矩形 46">
            <a:extLst>
              <a:ext uri="{FF2B5EF4-FFF2-40B4-BE49-F238E27FC236}">
                <a16:creationId xmlns:a16="http://schemas.microsoft.com/office/drawing/2014/main" xmlns="" id="{6C934F46-842C-4498-ABD6-CF3CE834D4BB}"/>
              </a:ext>
            </a:extLst>
          </p:cNvPr>
          <p:cNvSpPr/>
          <p:nvPr/>
        </p:nvSpPr>
        <p:spPr>
          <a:xfrm>
            <a:off x="2098990" y="3577331"/>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48" name="矩形 47">
            <a:extLst>
              <a:ext uri="{FF2B5EF4-FFF2-40B4-BE49-F238E27FC236}">
                <a16:creationId xmlns:a16="http://schemas.microsoft.com/office/drawing/2014/main" xmlns="" id="{E876AF96-71B4-45FD-A3F2-B0C097F7CB27}"/>
              </a:ext>
            </a:extLst>
          </p:cNvPr>
          <p:cNvSpPr/>
          <p:nvPr/>
        </p:nvSpPr>
        <p:spPr>
          <a:xfrm>
            <a:off x="2098990" y="3048070"/>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49" name="矩形 48">
            <a:extLst>
              <a:ext uri="{FF2B5EF4-FFF2-40B4-BE49-F238E27FC236}">
                <a16:creationId xmlns:a16="http://schemas.microsoft.com/office/drawing/2014/main" xmlns="" id="{6DA38AD8-C562-4048-910E-FCB021DEB406}"/>
              </a:ext>
            </a:extLst>
          </p:cNvPr>
          <p:cNvSpPr/>
          <p:nvPr/>
        </p:nvSpPr>
        <p:spPr>
          <a:xfrm>
            <a:off x="2108832" y="5314118"/>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50" name="矩形 49">
            <a:extLst>
              <a:ext uri="{FF2B5EF4-FFF2-40B4-BE49-F238E27FC236}">
                <a16:creationId xmlns:a16="http://schemas.microsoft.com/office/drawing/2014/main" xmlns="" id="{74710BBD-3EA7-49E6-9916-232975CEB418}"/>
              </a:ext>
            </a:extLst>
          </p:cNvPr>
          <p:cNvSpPr/>
          <p:nvPr/>
        </p:nvSpPr>
        <p:spPr>
          <a:xfrm>
            <a:off x="2108832" y="4756866"/>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3" name="矩形 32">
            <a:extLst>
              <a:ext uri="{FF2B5EF4-FFF2-40B4-BE49-F238E27FC236}">
                <a16:creationId xmlns:a16="http://schemas.microsoft.com/office/drawing/2014/main" xmlns="" id="{6F811C85-E6A0-4B0F-B780-555691AAA3A3}"/>
              </a:ext>
            </a:extLst>
          </p:cNvPr>
          <p:cNvSpPr/>
          <p:nvPr/>
        </p:nvSpPr>
        <p:spPr>
          <a:xfrm>
            <a:off x="8675353" y="1853177"/>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34" name="矩形 33">
            <a:extLst>
              <a:ext uri="{FF2B5EF4-FFF2-40B4-BE49-F238E27FC236}">
                <a16:creationId xmlns:a16="http://schemas.microsoft.com/office/drawing/2014/main" xmlns="" id="{853F76CB-1C85-4BB9-9B90-42AED2FB2FEC}"/>
              </a:ext>
            </a:extLst>
          </p:cNvPr>
          <p:cNvSpPr/>
          <p:nvPr/>
        </p:nvSpPr>
        <p:spPr>
          <a:xfrm>
            <a:off x="8675353" y="1293136"/>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5" name="矩形 34">
            <a:extLst>
              <a:ext uri="{FF2B5EF4-FFF2-40B4-BE49-F238E27FC236}">
                <a16:creationId xmlns:a16="http://schemas.microsoft.com/office/drawing/2014/main" xmlns="" id="{6C934F46-842C-4498-ABD6-CF3CE834D4BB}"/>
              </a:ext>
            </a:extLst>
          </p:cNvPr>
          <p:cNvSpPr/>
          <p:nvPr/>
        </p:nvSpPr>
        <p:spPr>
          <a:xfrm>
            <a:off x="8675353" y="3577331"/>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36" name="矩形 35">
            <a:extLst>
              <a:ext uri="{FF2B5EF4-FFF2-40B4-BE49-F238E27FC236}">
                <a16:creationId xmlns:a16="http://schemas.microsoft.com/office/drawing/2014/main" xmlns="" id="{E876AF96-71B4-45FD-A3F2-B0C097F7CB27}"/>
              </a:ext>
            </a:extLst>
          </p:cNvPr>
          <p:cNvSpPr/>
          <p:nvPr/>
        </p:nvSpPr>
        <p:spPr>
          <a:xfrm>
            <a:off x="8675353" y="3048070"/>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7" name="矩形 36">
            <a:extLst>
              <a:ext uri="{FF2B5EF4-FFF2-40B4-BE49-F238E27FC236}">
                <a16:creationId xmlns:a16="http://schemas.microsoft.com/office/drawing/2014/main" xmlns="" id="{6DA38AD8-C562-4048-910E-FCB021DEB406}"/>
              </a:ext>
            </a:extLst>
          </p:cNvPr>
          <p:cNvSpPr/>
          <p:nvPr/>
        </p:nvSpPr>
        <p:spPr>
          <a:xfrm>
            <a:off x="8685195" y="5314118"/>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38" name="矩形 37">
            <a:extLst>
              <a:ext uri="{FF2B5EF4-FFF2-40B4-BE49-F238E27FC236}">
                <a16:creationId xmlns:a16="http://schemas.microsoft.com/office/drawing/2014/main" xmlns="" id="{74710BBD-3EA7-49E6-9916-232975CEB418}"/>
              </a:ext>
            </a:extLst>
          </p:cNvPr>
          <p:cNvSpPr/>
          <p:nvPr/>
        </p:nvSpPr>
        <p:spPr>
          <a:xfrm>
            <a:off x="8685195" y="4756866"/>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Tree>
    <p:extLst>
      <p:ext uri="{BB962C8B-B14F-4D97-AF65-F5344CB8AC3E}">
        <p14:creationId xmlns:p14="http://schemas.microsoft.com/office/powerpoint/2010/main" val="188846627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25"/>
                                        </p:tgtEl>
                                        <p:attrNameLst>
                                          <p:attrName>style.visibility</p:attrName>
                                        </p:attrNameLst>
                                      </p:cBhvr>
                                      <p:to>
                                        <p:strVal val="visible"/>
                                      </p:to>
                                    </p:set>
                                    <p:animEffect transition="in" filter="barn(inVertical)">
                                      <p:cBhvr>
                                        <p:cTn id="7" dur="500"/>
                                        <p:tgtEl>
                                          <p:spTgt spid="32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nodeType="withEffect">
                                  <p:stCondLst>
                                    <p:cond delay="20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nodeType="withEffect">
                                  <p:stCondLst>
                                    <p:cond delay="40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nodeType="withEffect">
                                  <p:stCondLst>
                                    <p:cond delay="60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nodeType="withEffect">
                                  <p:stCondLst>
                                    <p:cond delay="8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53" presetClass="entr" presetSubtype="16" fill="hold" nodeType="withEffect">
                                  <p:stCondLst>
                                    <p:cond delay="100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250" fill="hold"/>
                                        <p:tgtEl>
                                          <p:spTgt spid="46"/>
                                        </p:tgtEl>
                                        <p:attrNameLst>
                                          <p:attrName>ppt_w</p:attrName>
                                        </p:attrNameLst>
                                      </p:cBhvr>
                                      <p:tavLst>
                                        <p:tav tm="0">
                                          <p:val>
                                            <p:fltVal val="0"/>
                                          </p:val>
                                        </p:tav>
                                        <p:tav tm="100000">
                                          <p:val>
                                            <p:strVal val="#ppt_w"/>
                                          </p:val>
                                        </p:tav>
                                      </p:tavLst>
                                    </p:anim>
                                    <p:anim calcmode="lin" valueType="num">
                                      <p:cBhvr>
                                        <p:cTn id="43" dur="250" fill="hold"/>
                                        <p:tgtEl>
                                          <p:spTgt spid="46"/>
                                        </p:tgtEl>
                                        <p:attrNameLst>
                                          <p:attrName>ppt_h</p:attrName>
                                        </p:attrNameLst>
                                      </p:cBhvr>
                                      <p:tavLst>
                                        <p:tav tm="0">
                                          <p:val>
                                            <p:fltVal val="0"/>
                                          </p:val>
                                        </p:tav>
                                        <p:tav tm="100000">
                                          <p:val>
                                            <p:strVal val="#ppt_h"/>
                                          </p:val>
                                        </p:tav>
                                      </p:tavLst>
                                    </p:anim>
                                    <p:animEffect transition="in" filter="fade">
                                      <p:cBhvr>
                                        <p:cTn id="44" dur="250"/>
                                        <p:tgtEl>
                                          <p:spTgt spid="46"/>
                                        </p:tgtEl>
                                      </p:cBhvr>
                                    </p:animEffect>
                                  </p:childTnLst>
                                </p:cTn>
                              </p:par>
                            </p:childTnLst>
                          </p:cTn>
                        </p:par>
                        <p:par>
                          <p:cTn id="45" fill="hold">
                            <p:stCondLst>
                              <p:cond delay="2250"/>
                            </p:stCondLst>
                            <p:childTnLst>
                              <p:par>
                                <p:cTn id="46" presetID="53" presetClass="entr" presetSubtype="16" fill="hold" grpId="0" nodeType="afterEffect">
                                  <p:stCondLst>
                                    <p:cond delay="0"/>
                                  </p:stCondLst>
                                  <p:iterate type="lt">
                                    <p:tmPct val="4054"/>
                                  </p:iterate>
                                  <p:childTnLst>
                                    <p:set>
                                      <p:cBhvr>
                                        <p:cTn id="47" dur="1" fill="hold">
                                          <p:stCondLst>
                                            <p:cond delay="0"/>
                                          </p:stCondLst>
                                        </p:cTn>
                                        <p:tgtEl>
                                          <p:spTgt spid="45"/>
                                        </p:tgtEl>
                                        <p:attrNameLst>
                                          <p:attrName>style.visibility</p:attrName>
                                        </p:attrNameLst>
                                      </p:cBhvr>
                                      <p:to>
                                        <p:strVal val="visible"/>
                                      </p:to>
                                    </p:set>
                                    <p:anim calcmode="lin" valueType="num">
                                      <p:cBhvr>
                                        <p:cTn id="48" dur="250" fill="hold"/>
                                        <p:tgtEl>
                                          <p:spTgt spid="45"/>
                                        </p:tgtEl>
                                        <p:attrNameLst>
                                          <p:attrName>ppt_w</p:attrName>
                                        </p:attrNameLst>
                                      </p:cBhvr>
                                      <p:tavLst>
                                        <p:tav tm="0">
                                          <p:val>
                                            <p:fltVal val="0"/>
                                          </p:val>
                                        </p:tav>
                                        <p:tav tm="100000">
                                          <p:val>
                                            <p:strVal val="#ppt_w"/>
                                          </p:val>
                                        </p:tav>
                                      </p:tavLst>
                                    </p:anim>
                                    <p:anim calcmode="lin" valueType="num">
                                      <p:cBhvr>
                                        <p:cTn id="49" dur="250" fill="hold"/>
                                        <p:tgtEl>
                                          <p:spTgt spid="45"/>
                                        </p:tgtEl>
                                        <p:attrNameLst>
                                          <p:attrName>ppt_h</p:attrName>
                                        </p:attrNameLst>
                                      </p:cBhvr>
                                      <p:tavLst>
                                        <p:tav tm="0">
                                          <p:val>
                                            <p:fltVal val="0"/>
                                          </p:val>
                                        </p:tav>
                                        <p:tav tm="100000">
                                          <p:val>
                                            <p:strVal val="#ppt_h"/>
                                          </p:val>
                                        </p:tav>
                                      </p:tavLst>
                                    </p:anim>
                                    <p:animEffect transition="in" filter="fade">
                                      <p:cBhvr>
                                        <p:cTn id="50" dur="250"/>
                                        <p:tgtEl>
                                          <p:spTgt spid="45"/>
                                        </p:tgtEl>
                                      </p:cBhvr>
                                    </p:animEffect>
                                  </p:childTnLst>
                                </p:cTn>
                              </p:par>
                            </p:childTnLst>
                          </p:cTn>
                        </p:par>
                        <p:par>
                          <p:cTn id="51" fill="hold">
                            <p:stCondLst>
                              <p:cond delay="2733"/>
                            </p:stCondLst>
                            <p:childTnLst>
                              <p:par>
                                <p:cTn id="52" presetID="53" presetClass="entr" presetSubtype="16"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p:cTn id="54" dur="250" fill="hold"/>
                                        <p:tgtEl>
                                          <p:spTgt spid="48"/>
                                        </p:tgtEl>
                                        <p:attrNameLst>
                                          <p:attrName>ppt_w</p:attrName>
                                        </p:attrNameLst>
                                      </p:cBhvr>
                                      <p:tavLst>
                                        <p:tav tm="0">
                                          <p:val>
                                            <p:fltVal val="0"/>
                                          </p:val>
                                        </p:tav>
                                        <p:tav tm="100000">
                                          <p:val>
                                            <p:strVal val="#ppt_w"/>
                                          </p:val>
                                        </p:tav>
                                      </p:tavLst>
                                    </p:anim>
                                    <p:anim calcmode="lin" valueType="num">
                                      <p:cBhvr>
                                        <p:cTn id="55" dur="250" fill="hold"/>
                                        <p:tgtEl>
                                          <p:spTgt spid="48"/>
                                        </p:tgtEl>
                                        <p:attrNameLst>
                                          <p:attrName>ppt_h</p:attrName>
                                        </p:attrNameLst>
                                      </p:cBhvr>
                                      <p:tavLst>
                                        <p:tav tm="0">
                                          <p:val>
                                            <p:fltVal val="0"/>
                                          </p:val>
                                        </p:tav>
                                        <p:tav tm="100000">
                                          <p:val>
                                            <p:strVal val="#ppt_h"/>
                                          </p:val>
                                        </p:tav>
                                      </p:tavLst>
                                    </p:anim>
                                    <p:animEffect transition="in" filter="fade">
                                      <p:cBhvr>
                                        <p:cTn id="56" dur="250"/>
                                        <p:tgtEl>
                                          <p:spTgt spid="48"/>
                                        </p:tgtEl>
                                      </p:cBhvr>
                                    </p:animEffect>
                                  </p:childTnLst>
                                </p:cTn>
                              </p:par>
                            </p:childTnLst>
                          </p:cTn>
                        </p:par>
                        <p:par>
                          <p:cTn id="57" fill="hold">
                            <p:stCondLst>
                              <p:cond delay="2983"/>
                            </p:stCondLst>
                            <p:childTnLst>
                              <p:par>
                                <p:cTn id="58" presetID="53" presetClass="entr" presetSubtype="16" fill="hold" grpId="0" nodeType="afterEffect">
                                  <p:stCondLst>
                                    <p:cond delay="0"/>
                                  </p:stCondLst>
                                  <p:iterate type="lt">
                                    <p:tmPct val="4054"/>
                                  </p:iterate>
                                  <p:childTnLst>
                                    <p:set>
                                      <p:cBhvr>
                                        <p:cTn id="59" dur="1" fill="hold">
                                          <p:stCondLst>
                                            <p:cond delay="0"/>
                                          </p:stCondLst>
                                        </p:cTn>
                                        <p:tgtEl>
                                          <p:spTgt spid="47"/>
                                        </p:tgtEl>
                                        <p:attrNameLst>
                                          <p:attrName>style.visibility</p:attrName>
                                        </p:attrNameLst>
                                      </p:cBhvr>
                                      <p:to>
                                        <p:strVal val="visible"/>
                                      </p:to>
                                    </p:set>
                                    <p:anim calcmode="lin" valueType="num">
                                      <p:cBhvr>
                                        <p:cTn id="60" dur="250" fill="hold"/>
                                        <p:tgtEl>
                                          <p:spTgt spid="47"/>
                                        </p:tgtEl>
                                        <p:attrNameLst>
                                          <p:attrName>ppt_w</p:attrName>
                                        </p:attrNameLst>
                                      </p:cBhvr>
                                      <p:tavLst>
                                        <p:tav tm="0">
                                          <p:val>
                                            <p:fltVal val="0"/>
                                          </p:val>
                                        </p:tav>
                                        <p:tav tm="100000">
                                          <p:val>
                                            <p:strVal val="#ppt_w"/>
                                          </p:val>
                                        </p:tav>
                                      </p:tavLst>
                                    </p:anim>
                                    <p:anim calcmode="lin" valueType="num">
                                      <p:cBhvr>
                                        <p:cTn id="61" dur="250" fill="hold"/>
                                        <p:tgtEl>
                                          <p:spTgt spid="47"/>
                                        </p:tgtEl>
                                        <p:attrNameLst>
                                          <p:attrName>ppt_h</p:attrName>
                                        </p:attrNameLst>
                                      </p:cBhvr>
                                      <p:tavLst>
                                        <p:tav tm="0">
                                          <p:val>
                                            <p:fltVal val="0"/>
                                          </p:val>
                                        </p:tav>
                                        <p:tav tm="100000">
                                          <p:val>
                                            <p:strVal val="#ppt_h"/>
                                          </p:val>
                                        </p:tav>
                                      </p:tavLst>
                                    </p:anim>
                                    <p:animEffect transition="in" filter="fade">
                                      <p:cBhvr>
                                        <p:cTn id="62" dur="250"/>
                                        <p:tgtEl>
                                          <p:spTgt spid="47"/>
                                        </p:tgtEl>
                                      </p:cBhvr>
                                    </p:animEffect>
                                  </p:childTnLst>
                                </p:cTn>
                              </p:par>
                            </p:childTnLst>
                          </p:cTn>
                        </p:par>
                        <p:par>
                          <p:cTn id="63" fill="hold">
                            <p:stCondLst>
                              <p:cond delay="3466"/>
                            </p:stCondLst>
                            <p:childTnLst>
                              <p:par>
                                <p:cTn id="64" presetID="53" presetClass="entr" presetSubtype="16" fill="hold" grpId="0" nodeType="after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p:cTn id="66" dur="250" fill="hold"/>
                                        <p:tgtEl>
                                          <p:spTgt spid="50"/>
                                        </p:tgtEl>
                                        <p:attrNameLst>
                                          <p:attrName>ppt_w</p:attrName>
                                        </p:attrNameLst>
                                      </p:cBhvr>
                                      <p:tavLst>
                                        <p:tav tm="0">
                                          <p:val>
                                            <p:fltVal val="0"/>
                                          </p:val>
                                        </p:tav>
                                        <p:tav tm="100000">
                                          <p:val>
                                            <p:strVal val="#ppt_w"/>
                                          </p:val>
                                        </p:tav>
                                      </p:tavLst>
                                    </p:anim>
                                    <p:anim calcmode="lin" valueType="num">
                                      <p:cBhvr>
                                        <p:cTn id="67" dur="250" fill="hold"/>
                                        <p:tgtEl>
                                          <p:spTgt spid="50"/>
                                        </p:tgtEl>
                                        <p:attrNameLst>
                                          <p:attrName>ppt_h</p:attrName>
                                        </p:attrNameLst>
                                      </p:cBhvr>
                                      <p:tavLst>
                                        <p:tav tm="0">
                                          <p:val>
                                            <p:fltVal val="0"/>
                                          </p:val>
                                        </p:tav>
                                        <p:tav tm="100000">
                                          <p:val>
                                            <p:strVal val="#ppt_h"/>
                                          </p:val>
                                        </p:tav>
                                      </p:tavLst>
                                    </p:anim>
                                    <p:animEffect transition="in" filter="fade">
                                      <p:cBhvr>
                                        <p:cTn id="68" dur="250"/>
                                        <p:tgtEl>
                                          <p:spTgt spid="50"/>
                                        </p:tgtEl>
                                      </p:cBhvr>
                                    </p:animEffect>
                                  </p:childTnLst>
                                </p:cTn>
                              </p:par>
                            </p:childTnLst>
                          </p:cTn>
                        </p:par>
                        <p:par>
                          <p:cTn id="69" fill="hold">
                            <p:stCondLst>
                              <p:cond delay="3716"/>
                            </p:stCondLst>
                            <p:childTnLst>
                              <p:par>
                                <p:cTn id="70" presetID="53" presetClass="entr" presetSubtype="16" fill="hold" grpId="0" nodeType="afterEffect">
                                  <p:stCondLst>
                                    <p:cond delay="0"/>
                                  </p:stCondLst>
                                  <p:iterate type="lt">
                                    <p:tmPct val="4054"/>
                                  </p:iterate>
                                  <p:childTnLst>
                                    <p:set>
                                      <p:cBhvr>
                                        <p:cTn id="71" dur="1" fill="hold">
                                          <p:stCondLst>
                                            <p:cond delay="0"/>
                                          </p:stCondLst>
                                        </p:cTn>
                                        <p:tgtEl>
                                          <p:spTgt spid="49"/>
                                        </p:tgtEl>
                                        <p:attrNameLst>
                                          <p:attrName>style.visibility</p:attrName>
                                        </p:attrNameLst>
                                      </p:cBhvr>
                                      <p:to>
                                        <p:strVal val="visible"/>
                                      </p:to>
                                    </p:set>
                                    <p:anim calcmode="lin" valueType="num">
                                      <p:cBhvr>
                                        <p:cTn id="72" dur="250" fill="hold"/>
                                        <p:tgtEl>
                                          <p:spTgt spid="49"/>
                                        </p:tgtEl>
                                        <p:attrNameLst>
                                          <p:attrName>ppt_w</p:attrName>
                                        </p:attrNameLst>
                                      </p:cBhvr>
                                      <p:tavLst>
                                        <p:tav tm="0">
                                          <p:val>
                                            <p:fltVal val="0"/>
                                          </p:val>
                                        </p:tav>
                                        <p:tav tm="100000">
                                          <p:val>
                                            <p:strVal val="#ppt_w"/>
                                          </p:val>
                                        </p:tav>
                                      </p:tavLst>
                                    </p:anim>
                                    <p:anim calcmode="lin" valueType="num">
                                      <p:cBhvr>
                                        <p:cTn id="73" dur="250" fill="hold"/>
                                        <p:tgtEl>
                                          <p:spTgt spid="49"/>
                                        </p:tgtEl>
                                        <p:attrNameLst>
                                          <p:attrName>ppt_h</p:attrName>
                                        </p:attrNameLst>
                                      </p:cBhvr>
                                      <p:tavLst>
                                        <p:tav tm="0">
                                          <p:val>
                                            <p:fltVal val="0"/>
                                          </p:val>
                                        </p:tav>
                                        <p:tav tm="100000">
                                          <p:val>
                                            <p:strVal val="#ppt_h"/>
                                          </p:val>
                                        </p:tav>
                                      </p:tavLst>
                                    </p:anim>
                                    <p:animEffect transition="in" filter="fade">
                                      <p:cBhvr>
                                        <p:cTn id="74" dur="250"/>
                                        <p:tgtEl>
                                          <p:spTgt spid="49"/>
                                        </p:tgtEl>
                                      </p:cBhvr>
                                    </p:animEffect>
                                  </p:childTnLst>
                                </p:cTn>
                              </p:par>
                            </p:childTnLst>
                          </p:cTn>
                        </p:par>
                        <p:par>
                          <p:cTn id="75" fill="hold">
                            <p:stCondLst>
                              <p:cond delay="4199"/>
                            </p:stCondLst>
                            <p:childTnLst>
                              <p:par>
                                <p:cTn id="76" presetID="53" presetClass="entr" presetSubtype="16"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p:cTn id="78" dur="250" fill="hold"/>
                                        <p:tgtEl>
                                          <p:spTgt spid="34"/>
                                        </p:tgtEl>
                                        <p:attrNameLst>
                                          <p:attrName>ppt_w</p:attrName>
                                        </p:attrNameLst>
                                      </p:cBhvr>
                                      <p:tavLst>
                                        <p:tav tm="0">
                                          <p:val>
                                            <p:fltVal val="0"/>
                                          </p:val>
                                        </p:tav>
                                        <p:tav tm="100000">
                                          <p:val>
                                            <p:strVal val="#ppt_w"/>
                                          </p:val>
                                        </p:tav>
                                      </p:tavLst>
                                    </p:anim>
                                    <p:anim calcmode="lin" valueType="num">
                                      <p:cBhvr>
                                        <p:cTn id="79" dur="250" fill="hold"/>
                                        <p:tgtEl>
                                          <p:spTgt spid="34"/>
                                        </p:tgtEl>
                                        <p:attrNameLst>
                                          <p:attrName>ppt_h</p:attrName>
                                        </p:attrNameLst>
                                      </p:cBhvr>
                                      <p:tavLst>
                                        <p:tav tm="0">
                                          <p:val>
                                            <p:fltVal val="0"/>
                                          </p:val>
                                        </p:tav>
                                        <p:tav tm="100000">
                                          <p:val>
                                            <p:strVal val="#ppt_h"/>
                                          </p:val>
                                        </p:tav>
                                      </p:tavLst>
                                    </p:anim>
                                    <p:animEffect transition="in" filter="fade">
                                      <p:cBhvr>
                                        <p:cTn id="80" dur="250"/>
                                        <p:tgtEl>
                                          <p:spTgt spid="34"/>
                                        </p:tgtEl>
                                      </p:cBhvr>
                                    </p:animEffect>
                                  </p:childTnLst>
                                </p:cTn>
                              </p:par>
                            </p:childTnLst>
                          </p:cTn>
                        </p:par>
                        <p:par>
                          <p:cTn id="81" fill="hold">
                            <p:stCondLst>
                              <p:cond delay="4449"/>
                            </p:stCondLst>
                            <p:childTnLst>
                              <p:par>
                                <p:cTn id="82" presetID="53" presetClass="entr" presetSubtype="16" fill="hold" grpId="0" nodeType="afterEffect">
                                  <p:stCondLst>
                                    <p:cond delay="0"/>
                                  </p:stCondLst>
                                  <p:iterate type="lt">
                                    <p:tmPct val="4054"/>
                                  </p:iterate>
                                  <p:childTnLst>
                                    <p:set>
                                      <p:cBhvr>
                                        <p:cTn id="83" dur="1" fill="hold">
                                          <p:stCondLst>
                                            <p:cond delay="0"/>
                                          </p:stCondLst>
                                        </p:cTn>
                                        <p:tgtEl>
                                          <p:spTgt spid="33"/>
                                        </p:tgtEl>
                                        <p:attrNameLst>
                                          <p:attrName>style.visibility</p:attrName>
                                        </p:attrNameLst>
                                      </p:cBhvr>
                                      <p:to>
                                        <p:strVal val="visible"/>
                                      </p:to>
                                    </p:set>
                                    <p:anim calcmode="lin" valueType="num">
                                      <p:cBhvr>
                                        <p:cTn id="84" dur="250" fill="hold"/>
                                        <p:tgtEl>
                                          <p:spTgt spid="33"/>
                                        </p:tgtEl>
                                        <p:attrNameLst>
                                          <p:attrName>ppt_w</p:attrName>
                                        </p:attrNameLst>
                                      </p:cBhvr>
                                      <p:tavLst>
                                        <p:tav tm="0">
                                          <p:val>
                                            <p:fltVal val="0"/>
                                          </p:val>
                                        </p:tav>
                                        <p:tav tm="100000">
                                          <p:val>
                                            <p:strVal val="#ppt_w"/>
                                          </p:val>
                                        </p:tav>
                                      </p:tavLst>
                                    </p:anim>
                                    <p:anim calcmode="lin" valueType="num">
                                      <p:cBhvr>
                                        <p:cTn id="85" dur="250" fill="hold"/>
                                        <p:tgtEl>
                                          <p:spTgt spid="33"/>
                                        </p:tgtEl>
                                        <p:attrNameLst>
                                          <p:attrName>ppt_h</p:attrName>
                                        </p:attrNameLst>
                                      </p:cBhvr>
                                      <p:tavLst>
                                        <p:tav tm="0">
                                          <p:val>
                                            <p:fltVal val="0"/>
                                          </p:val>
                                        </p:tav>
                                        <p:tav tm="100000">
                                          <p:val>
                                            <p:strVal val="#ppt_h"/>
                                          </p:val>
                                        </p:tav>
                                      </p:tavLst>
                                    </p:anim>
                                    <p:animEffect transition="in" filter="fade">
                                      <p:cBhvr>
                                        <p:cTn id="86" dur="250"/>
                                        <p:tgtEl>
                                          <p:spTgt spid="33"/>
                                        </p:tgtEl>
                                      </p:cBhvr>
                                    </p:animEffect>
                                  </p:childTnLst>
                                </p:cTn>
                              </p:par>
                            </p:childTnLst>
                          </p:cTn>
                        </p:par>
                        <p:par>
                          <p:cTn id="87" fill="hold">
                            <p:stCondLst>
                              <p:cond delay="4932"/>
                            </p:stCondLst>
                            <p:childTnLst>
                              <p:par>
                                <p:cTn id="88" presetID="53" presetClass="entr" presetSubtype="16"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 calcmode="lin" valueType="num">
                                      <p:cBhvr>
                                        <p:cTn id="90" dur="250" fill="hold"/>
                                        <p:tgtEl>
                                          <p:spTgt spid="36"/>
                                        </p:tgtEl>
                                        <p:attrNameLst>
                                          <p:attrName>ppt_w</p:attrName>
                                        </p:attrNameLst>
                                      </p:cBhvr>
                                      <p:tavLst>
                                        <p:tav tm="0">
                                          <p:val>
                                            <p:fltVal val="0"/>
                                          </p:val>
                                        </p:tav>
                                        <p:tav tm="100000">
                                          <p:val>
                                            <p:strVal val="#ppt_w"/>
                                          </p:val>
                                        </p:tav>
                                      </p:tavLst>
                                    </p:anim>
                                    <p:anim calcmode="lin" valueType="num">
                                      <p:cBhvr>
                                        <p:cTn id="91" dur="250" fill="hold"/>
                                        <p:tgtEl>
                                          <p:spTgt spid="36"/>
                                        </p:tgtEl>
                                        <p:attrNameLst>
                                          <p:attrName>ppt_h</p:attrName>
                                        </p:attrNameLst>
                                      </p:cBhvr>
                                      <p:tavLst>
                                        <p:tav tm="0">
                                          <p:val>
                                            <p:fltVal val="0"/>
                                          </p:val>
                                        </p:tav>
                                        <p:tav tm="100000">
                                          <p:val>
                                            <p:strVal val="#ppt_h"/>
                                          </p:val>
                                        </p:tav>
                                      </p:tavLst>
                                    </p:anim>
                                    <p:animEffect transition="in" filter="fade">
                                      <p:cBhvr>
                                        <p:cTn id="92" dur="250"/>
                                        <p:tgtEl>
                                          <p:spTgt spid="36"/>
                                        </p:tgtEl>
                                      </p:cBhvr>
                                    </p:animEffect>
                                  </p:childTnLst>
                                </p:cTn>
                              </p:par>
                            </p:childTnLst>
                          </p:cTn>
                        </p:par>
                        <p:par>
                          <p:cTn id="93" fill="hold">
                            <p:stCondLst>
                              <p:cond delay="5182"/>
                            </p:stCondLst>
                            <p:childTnLst>
                              <p:par>
                                <p:cTn id="94" presetID="53" presetClass="entr" presetSubtype="16" fill="hold" grpId="0" nodeType="afterEffect">
                                  <p:stCondLst>
                                    <p:cond delay="0"/>
                                  </p:stCondLst>
                                  <p:iterate type="lt">
                                    <p:tmPct val="4054"/>
                                  </p:iterate>
                                  <p:childTnLst>
                                    <p:set>
                                      <p:cBhvr>
                                        <p:cTn id="95" dur="1" fill="hold">
                                          <p:stCondLst>
                                            <p:cond delay="0"/>
                                          </p:stCondLst>
                                        </p:cTn>
                                        <p:tgtEl>
                                          <p:spTgt spid="35"/>
                                        </p:tgtEl>
                                        <p:attrNameLst>
                                          <p:attrName>style.visibility</p:attrName>
                                        </p:attrNameLst>
                                      </p:cBhvr>
                                      <p:to>
                                        <p:strVal val="visible"/>
                                      </p:to>
                                    </p:set>
                                    <p:anim calcmode="lin" valueType="num">
                                      <p:cBhvr>
                                        <p:cTn id="96" dur="250" fill="hold"/>
                                        <p:tgtEl>
                                          <p:spTgt spid="35"/>
                                        </p:tgtEl>
                                        <p:attrNameLst>
                                          <p:attrName>ppt_w</p:attrName>
                                        </p:attrNameLst>
                                      </p:cBhvr>
                                      <p:tavLst>
                                        <p:tav tm="0">
                                          <p:val>
                                            <p:fltVal val="0"/>
                                          </p:val>
                                        </p:tav>
                                        <p:tav tm="100000">
                                          <p:val>
                                            <p:strVal val="#ppt_w"/>
                                          </p:val>
                                        </p:tav>
                                      </p:tavLst>
                                    </p:anim>
                                    <p:anim calcmode="lin" valueType="num">
                                      <p:cBhvr>
                                        <p:cTn id="97" dur="250" fill="hold"/>
                                        <p:tgtEl>
                                          <p:spTgt spid="35"/>
                                        </p:tgtEl>
                                        <p:attrNameLst>
                                          <p:attrName>ppt_h</p:attrName>
                                        </p:attrNameLst>
                                      </p:cBhvr>
                                      <p:tavLst>
                                        <p:tav tm="0">
                                          <p:val>
                                            <p:fltVal val="0"/>
                                          </p:val>
                                        </p:tav>
                                        <p:tav tm="100000">
                                          <p:val>
                                            <p:strVal val="#ppt_h"/>
                                          </p:val>
                                        </p:tav>
                                      </p:tavLst>
                                    </p:anim>
                                    <p:animEffect transition="in" filter="fade">
                                      <p:cBhvr>
                                        <p:cTn id="98" dur="250"/>
                                        <p:tgtEl>
                                          <p:spTgt spid="35"/>
                                        </p:tgtEl>
                                      </p:cBhvr>
                                    </p:animEffect>
                                  </p:childTnLst>
                                </p:cTn>
                              </p:par>
                            </p:childTnLst>
                          </p:cTn>
                        </p:par>
                        <p:par>
                          <p:cTn id="99" fill="hold">
                            <p:stCondLst>
                              <p:cond delay="5666"/>
                            </p:stCondLst>
                            <p:childTnLst>
                              <p:par>
                                <p:cTn id="100" presetID="53" presetClass="entr" presetSubtype="16" fill="hold" grpId="0" nodeType="afterEffect">
                                  <p:stCondLst>
                                    <p:cond delay="0"/>
                                  </p:stCondLst>
                                  <p:childTnLst>
                                    <p:set>
                                      <p:cBhvr>
                                        <p:cTn id="101" dur="1" fill="hold">
                                          <p:stCondLst>
                                            <p:cond delay="0"/>
                                          </p:stCondLst>
                                        </p:cTn>
                                        <p:tgtEl>
                                          <p:spTgt spid="38"/>
                                        </p:tgtEl>
                                        <p:attrNameLst>
                                          <p:attrName>style.visibility</p:attrName>
                                        </p:attrNameLst>
                                      </p:cBhvr>
                                      <p:to>
                                        <p:strVal val="visible"/>
                                      </p:to>
                                    </p:set>
                                    <p:anim calcmode="lin" valueType="num">
                                      <p:cBhvr>
                                        <p:cTn id="102" dur="250" fill="hold"/>
                                        <p:tgtEl>
                                          <p:spTgt spid="38"/>
                                        </p:tgtEl>
                                        <p:attrNameLst>
                                          <p:attrName>ppt_w</p:attrName>
                                        </p:attrNameLst>
                                      </p:cBhvr>
                                      <p:tavLst>
                                        <p:tav tm="0">
                                          <p:val>
                                            <p:fltVal val="0"/>
                                          </p:val>
                                        </p:tav>
                                        <p:tav tm="100000">
                                          <p:val>
                                            <p:strVal val="#ppt_w"/>
                                          </p:val>
                                        </p:tav>
                                      </p:tavLst>
                                    </p:anim>
                                    <p:anim calcmode="lin" valueType="num">
                                      <p:cBhvr>
                                        <p:cTn id="103" dur="250" fill="hold"/>
                                        <p:tgtEl>
                                          <p:spTgt spid="38"/>
                                        </p:tgtEl>
                                        <p:attrNameLst>
                                          <p:attrName>ppt_h</p:attrName>
                                        </p:attrNameLst>
                                      </p:cBhvr>
                                      <p:tavLst>
                                        <p:tav tm="0">
                                          <p:val>
                                            <p:fltVal val="0"/>
                                          </p:val>
                                        </p:tav>
                                        <p:tav tm="100000">
                                          <p:val>
                                            <p:strVal val="#ppt_h"/>
                                          </p:val>
                                        </p:tav>
                                      </p:tavLst>
                                    </p:anim>
                                    <p:animEffect transition="in" filter="fade">
                                      <p:cBhvr>
                                        <p:cTn id="104" dur="250"/>
                                        <p:tgtEl>
                                          <p:spTgt spid="38"/>
                                        </p:tgtEl>
                                      </p:cBhvr>
                                    </p:animEffect>
                                  </p:childTnLst>
                                </p:cTn>
                              </p:par>
                            </p:childTnLst>
                          </p:cTn>
                        </p:par>
                        <p:par>
                          <p:cTn id="105" fill="hold">
                            <p:stCondLst>
                              <p:cond delay="5916"/>
                            </p:stCondLst>
                            <p:childTnLst>
                              <p:par>
                                <p:cTn id="106" presetID="53" presetClass="entr" presetSubtype="16" fill="hold" grpId="0" nodeType="afterEffect">
                                  <p:stCondLst>
                                    <p:cond delay="0"/>
                                  </p:stCondLst>
                                  <p:iterate type="lt">
                                    <p:tmPct val="4054"/>
                                  </p:iterate>
                                  <p:childTnLst>
                                    <p:set>
                                      <p:cBhvr>
                                        <p:cTn id="107" dur="1" fill="hold">
                                          <p:stCondLst>
                                            <p:cond delay="0"/>
                                          </p:stCondLst>
                                        </p:cTn>
                                        <p:tgtEl>
                                          <p:spTgt spid="37"/>
                                        </p:tgtEl>
                                        <p:attrNameLst>
                                          <p:attrName>style.visibility</p:attrName>
                                        </p:attrNameLst>
                                      </p:cBhvr>
                                      <p:to>
                                        <p:strVal val="visible"/>
                                      </p:to>
                                    </p:set>
                                    <p:anim calcmode="lin" valueType="num">
                                      <p:cBhvr>
                                        <p:cTn id="108" dur="250" fill="hold"/>
                                        <p:tgtEl>
                                          <p:spTgt spid="37"/>
                                        </p:tgtEl>
                                        <p:attrNameLst>
                                          <p:attrName>ppt_w</p:attrName>
                                        </p:attrNameLst>
                                      </p:cBhvr>
                                      <p:tavLst>
                                        <p:tav tm="0">
                                          <p:val>
                                            <p:fltVal val="0"/>
                                          </p:val>
                                        </p:tav>
                                        <p:tav tm="100000">
                                          <p:val>
                                            <p:strVal val="#ppt_w"/>
                                          </p:val>
                                        </p:tav>
                                      </p:tavLst>
                                    </p:anim>
                                    <p:anim calcmode="lin" valueType="num">
                                      <p:cBhvr>
                                        <p:cTn id="109" dur="250" fill="hold"/>
                                        <p:tgtEl>
                                          <p:spTgt spid="37"/>
                                        </p:tgtEl>
                                        <p:attrNameLst>
                                          <p:attrName>ppt_h</p:attrName>
                                        </p:attrNameLst>
                                      </p:cBhvr>
                                      <p:tavLst>
                                        <p:tav tm="0">
                                          <p:val>
                                            <p:fltVal val="0"/>
                                          </p:val>
                                        </p:tav>
                                        <p:tav tm="100000">
                                          <p:val>
                                            <p:strVal val="#ppt_h"/>
                                          </p:val>
                                        </p:tav>
                                      </p:tavLst>
                                    </p:anim>
                                    <p:animEffect transition="in" filter="fade">
                                      <p:cBhvr>
                                        <p:cTn id="110"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 grpId="0" animBg="1"/>
      <p:bldP spid="45" grpId="0"/>
      <p:bldP spid="46" grpId="0"/>
      <p:bldP spid="47" grpId="0"/>
      <p:bldP spid="48" grpId="0"/>
      <p:bldP spid="49" grpId="0"/>
      <p:bldP spid="50" grpId="0"/>
      <p:bldP spid="33" grpId="0"/>
      <p:bldP spid="34" grpId="0"/>
      <p:bldP spid="35" grpId="0"/>
      <p:bldP spid="36" grpId="0"/>
      <p:bldP spid="37" grpId="0"/>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a:extLst>
              <a:ext uri="{FF2B5EF4-FFF2-40B4-BE49-F238E27FC236}">
                <a16:creationId xmlns:a16="http://schemas.microsoft.com/office/drawing/2014/main" xmlns="" id="{FD6EA3B4-ECDB-406A-AEA9-BCB9AFA0DD0B}"/>
              </a:ext>
            </a:extLst>
          </p:cNvPr>
          <p:cNvSpPr/>
          <p:nvPr/>
        </p:nvSpPr>
        <p:spPr>
          <a:xfrm>
            <a:off x="5112774" y="2710941"/>
            <a:ext cx="4385556" cy="492443"/>
          </a:xfrm>
          <a:prstGeom prst="rect">
            <a:avLst/>
          </a:prstGeom>
        </p:spPr>
        <p:txBody>
          <a:bodyPr wrap="square" lIns="0" tIns="0" rIns="0" bIns="0">
            <a:spAutoFit/>
          </a:bodyPr>
          <a:lstStyle/>
          <a:p>
            <a:r>
              <a:rPr lang="zh-CN" altLang="en-US" sz="3200" dirty="0">
                <a:latin typeface="幼圆" panose="02010509060101010101" pitchFamily="49" charset="-122"/>
                <a:ea typeface="幼圆" panose="02010509060101010101" pitchFamily="49" charset="-122"/>
                <a:sym typeface="幼圆" panose="02010509060101010101" pitchFamily="49" charset="-122"/>
              </a:rPr>
              <a:t>论文总结</a:t>
            </a:r>
            <a:endParaRPr lang="zh-CN" altLang="en-US" sz="3200" b="1" dirty="0">
              <a:solidFill>
                <a:schemeClr val="accent1">
                  <a:lumMod val="10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6" name="文本框 45">
            <a:extLst>
              <a:ext uri="{FF2B5EF4-FFF2-40B4-BE49-F238E27FC236}">
                <a16:creationId xmlns:a16="http://schemas.microsoft.com/office/drawing/2014/main" xmlns="" id="{EB0767BD-3A1A-43E5-8F64-2833D8DD421A}"/>
              </a:ext>
            </a:extLst>
          </p:cNvPr>
          <p:cNvSpPr txBox="1"/>
          <p:nvPr/>
        </p:nvSpPr>
        <p:spPr>
          <a:xfrm>
            <a:off x="5112774" y="3459488"/>
            <a:ext cx="3935976" cy="1107996"/>
          </a:xfrm>
          <a:prstGeom prst="rect">
            <a:avLst/>
          </a:prstGeom>
          <a:noFill/>
        </p:spPr>
        <p:txBody>
          <a:bodyPr wrap="square" lIns="0" tIns="0" rIns="0" bIns="0" rtlCol="0">
            <a:spAutoFit/>
          </a:bodyPr>
          <a:lstStyle/>
          <a:p>
            <a:pPr>
              <a:lnSpc>
                <a:spcPct val="150000"/>
              </a:lnSpc>
            </a:pPr>
            <a:r>
              <a:rPr lang="zh-CN" altLang="en-US" sz="1600" dirty="0">
                <a:solidFill>
                  <a:schemeClr val="tx1">
                    <a:lumMod val="95000"/>
                    <a:lumOff val="5000"/>
                  </a:schemeClr>
                </a:solidFill>
                <a:latin typeface="幼圆" panose="02010509060101010101" pitchFamily="49" charset="-122"/>
                <a:ea typeface="幼圆" panose="02010509060101010101" pitchFamily="49" charset="-122"/>
                <a:cs typeface="+mn-ea"/>
                <a:sym typeface="幼圆" panose="02010509060101010101" pitchFamily="49" charset="-122"/>
              </a:rPr>
              <a:t>请替换文字内容，修改文字内容，也可以直接复制你的内容到此。请替换文字内容，修改文字内容，也可以直接复制你的内容到此。</a:t>
            </a:r>
          </a:p>
        </p:txBody>
      </p:sp>
      <p:sp>
        <p:nvSpPr>
          <p:cNvPr id="47" name="椭圆 46">
            <a:extLst>
              <a:ext uri="{FF2B5EF4-FFF2-40B4-BE49-F238E27FC236}">
                <a16:creationId xmlns:a16="http://schemas.microsoft.com/office/drawing/2014/main" xmlns="" id="{48AF9F0E-7F1D-443C-BF3D-DBA333578122}"/>
              </a:ext>
            </a:extLst>
          </p:cNvPr>
          <p:cNvSpPr/>
          <p:nvPr/>
        </p:nvSpPr>
        <p:spPr>
          <a:xfrm>
            <a:off x="3234479" y="2939540"/>
            <a:ext cx="1316172" cy="1344680"/>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5400" b="1" dirty="0" smtClean="0">
                <a:solidFill>
                  <a:schemeClr val="bg1"/>
                </a:solidFill>
                <a:latin typeface="幼圆" panose="02010509060101010101" pitchFamily="49" charset="-122"/>
                <a:ea typeface="幼圆" panose="02010509060101010101" pitchFamily="49" charset="-122"/>
                <a:sym typeface="幼圆" panose="02010509060101010101" pitchFamily="49" charset="-122"/>
              </a:rPr>
              <a:t>03</a:t>
            </a:r>
            <a:endParaRPr lang="zh-CN" altLang="en-US" sz="5400" b="1" dirty="0">
              <a:solidFill>
                <a:schemeClr val="bg1"/>
              </a:solidFill>
              <a:latin typeface="幼圆" panose="02010509060101010101" pitchFamily="49" charset="-122"/>
              <a:ea typeface="幼圆" panose="02010509060101010101" pitchFamily="49" charset="-122"/>
              <a:sym typeface="幼圆" panose="02010509060101010101" pitchFamily="49" charset="-122"/>
            </a:endParaRPr>
          </a:p>
        </p:txBody>
      </p:sp>
    </p:spTree>
    <p:extLst>
      <p:ext uri="{BB962C8B-B14F-4D97-AF65-F5344CB8AC3E}">
        <p14:creationId xmlns:p14="http://schemas.microsoft.com/office/powerpoint/2010/main" val="122171501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strVal val="4*#ppt_w"/>
                                          </p:val>
                                        </p:tav>
                                        <p:tav tm="100000">
                                          <p:val>
                                            <p:strVal val="#ppt_w"/>
                                          </p:val>
                                        </p:tav>
                                      </p:tavLst>
                                    </p:anim>
                                    <p:anim calcmode="lin" valueType="num">
                                      <p:cBhvr>
                                        <p:cTn id="8" dur="500" fill="hold"/>
                                        <p:tgtEl>
                                          <p:spTgt spid="45"/>
                                        </p:tgtEl>
                                        <p:attrNameLst>
                                          <p:attrName>ppt_h</p:attrName>
                                        </p:attrNameLst>
                                      </p:cBhvr>
                                      <p:tavLst>
                                        <p:tav tm="0">
                                          <p:val>
                                            <p:strVal val="4*#ppt_h"/>
                                          </p:val>
                                        </p:tav>
                                        <p:tav tm="100000">
                                          <p:val>
                                            <p:strVal val="#ppt_h"/>
                                          </p:val>
                                        </p:tav>
                                      </p:tavLst>
                                    </p:anim>
                                  </p:childTnLst>
                                </p:cTn>
                              </p:par>
                              <p:par>
                                <p:cTn id="9" presetID="2" presetClass="entr" presetSubtype="4"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1000"/>
                                        <p:tgtEl>
                                          <p:spTgt spid="47"/>
                                        </p:tgtEl>
                                      </p:cBhvr>
                                    </p:animEffect>
                                    <p:anim calcmode="lin" valueType="num">
                                      <p:cBhvr>
                                        <p:cTn id="17" dur="1000" fill="hold"/>
                                        <p:tgtEl>
                                          <p:spTgt spid="47"/>
                                        </p:tgtEl>
                                        <p:attrNameLst>
                                          <p:attrName>ppt_x</p:attrName>
                                        </p:attrNameLst>
                                      </p:cBhvr>
                                      <p:tavLst>
                                        <p:tav tm="0">
                                          <p:val>
                                            <p:strVal val="#ppt_x"/>
                                          </p:val>
                                        </p:tav>
                                        <p:tav tm="100000">
                                          <p:val>
                                            <p:strVal val="#ppt_x"/>
                                          </p:val>
                                        </p:tav>
                                      </p:tavLst>
                                    </p:anim>
                                    <p:anim calcmode="lin" valueType="num">
                                      <p:cBhvr>
                                        <p:cTn id="18"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4">
            <a:extLst>
              <a:ext uri="{FF2B5EF4-FFF2-40B4-BE49-F238E27FC236}">
                <a16:creationId xmlns:a16="http://schemas.microsoft.com/office/drawing/2014/main" xmlns="" id="{5F377BFD-CBDF-4A29-ADD3-596F78D7542E}"/>
              </a:ext>
            </a:extLst>
          </p:cNvPr>
          <p:cNvGrpSpPr/>
          <p:nvPr/>
        </p:nvGrpSpPr>
        <p:grpSpPr>
          <a:xfrm>
            <a:off x="1997695" y="488367"/>
            <a:ext cx="3618434" cy="1420450"/>
            <a:chOff x="909706" y="133795"/>
            <a:chExt cx="1296144" cy="1420450"/>
          </a:xfrm>
        </p:grpSpPr>
        <p:sp>
          <p:nvSpPr>
            <p:cNvPr id="23" name="TextBox 5">
              <a:extLst>
                <a:ext uri="{FF2B5EF4-FFF2-40B4-BE49-F238E27FC236}">
                  <a16:creationId xmlns:a16="http://schemas.microsoft.com/office/drawing/2014/main" xmlns="" id="{D01B8E4A-5A2C-4EDB-9EDB-E7CBE4E2A0CB}"/>
                </a:ext>
              </a:extLst>
            </p:cNvPr>
            <p:cNvSpPr txBox="1"/>
            <p:nvPr/>
          </p:nvSpPr>
          <p:spPr>
            <a:xfrm>
              <a:off x="909706" y="1315012"/>
              <a:ext cx="1296144" cy="239233"/>
            </a:xfrm>
            <a:prstGeom prst="rect">
              <a:avLst/>
            </a:prstGeom>
            <a:noFill/>
          </p:spPr>
          <p:txBody>
            <a:bodyPr wrap="square" lIns="72000" tIns="0" rIns="72000" bIns="0" anchor="ctr" anchorCtr="1">
              <a:noAutofit/>
            </a:bodyPr>
            <a:lstStyle/>
            <a:p>
              <a:pPr algn="ctr"/>
              <a:r>
                <a:rPr lang="en-US" altLang="zh-CN" sz="40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CONTENTS</a:t>
              </a:r>
            </a:p>
          </p:txBody>
        </p:sp>
        <p:sp>
          <p:nvSpPr>
            <p:cNvPr id="24" name="TextBox 6">
              <a:extLst>
                <a:ext uri="{FF2B5EF4-FFF2-40B4-BE49-F238E27FC236}">
                  <a16:creationId xmlns:a16="http://schemas.microsoft.com/office/drawing/2014/main" xmlns="" id="{457E2551-0EC7-4382-851C-1894F50B2279}"/>
                </a:ext>
              </a:extLst>
            </p:cNvPr>
            <p:cNvSpPr txBox="1"/>
            <p:nvPr/>
          </p:nvSpPr>
          <p:spPr>
            <a:xfrm>
              <a:off x="909706" y="133795"/>
              <a:ext cx="1296144" cy="1181217"/>
            </a:xfrm>
            <a:prstGeom prst="rect">
              <a:avLst/>
            </a:prstGeom>
            <a:noFill/>
          </p:spPr>
          <p:txBody>
            <a:bodyPr wrap="square" lIns="0" tIns="0" rIns="0" bIns="0" anchor="ctr" anchorCtr="1">
              <a:normAutofit/>
            </a:bodyPr>
            <a:lstStyle/>
            <a:p>
              <a:pPr algn="ctr"/>
              <a:r>
                <a:rPr lang="zh-CN" altLang="en-US" sz="6000" b="1"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目录</a:t>
              </a:r>
            </a:p>
          </p:txBody>
        </p:sp>
      </p:grpSp>
      <p:grpSp>
        <p:nvGrpSpPr>
          <p:cNvPr id="25" name="组合 24">
            <a:extLst>
              <a:ext uri="{FF2B5EF4-FFF2-40B4-BE49-F238E27FC236}">
                <a16:creationId xmlns:a16="http://schemas.microsoft.com/office/drawing/2014/main" xmlns="" id="{6EA39DBA-AC31-4BF2-BC6E-628BEF4082F0}"/>
              </a:ext>
            </a:extLst>
          </p:cNvPr>
          <p:cNvGrpSpPr/>
          <p:nvPr/>
        </p:nvGrpSpPr>
        <p:grpSpPr>
          <a:xfrm>
            <a:off x="6090631" y="1669584"/>
            <a:ext cx="4577486" cy="654632"/>
            <a:chOff x="5110587" y="1100049"/>
            <a:chExt cx="4577486" cy="769470"/>
          </a:xfrm>
        </p:grpSpPr>
        <p:sp>
          <p:nvSpPr>
            <p:cNvPr id="26" name="Freeform: Shape 10">
              <a:extLst>
                <a:ext uri="{FF2B5EF4-FFF2-40B4-BE49-F238E27FC236}">
                  <a16:creationId xmlns:a16="http://schemas.microsoft.com/office/drawing/2014/main" xmlns="" id="{2BD13E02-DE57-45D2-88DE-540852AD7A86}"/>
                </a:ext>
              </a:extLst>
            </p:cNvPr>
            <p:cNvSpPr>
              <a:spLocks/>
            </p:cNvSpPr>
            <p:nvPr/>
          </p:nvSpPr>
          <p:spPr bwMode="auto">
            <a:xfrm>
              <a:off x="5110587" y="1100049"/>
              <a:ext cx="674682" cy="769470"/>
            </a:xfrm>
            <a:prstGeom prst="ellipse">
              <a:avLst/>
            </a:prstGeom>
            <a:solidFill>
              <a:schemeClr val="accent1">
                <a:lumMod val="100000"/>
              </a:schemeClr>
            </a:solidFill>
            <a:ln w="28575">
              <a:noFill/>
            </a:ln>
            <a:extLst/>
          </p:spPr>
          <p:txBody>
            <a:bodyPr vert="horz" wrap="none" lIns="91440" tIns="45720" rIns="91440" bIns="45720" anchor="ctr" anchorCtr="1" compatLnSpc="1">
              <a:prstTxWarp prst="textNoShape">
                <a:avLst/>
              </a:prstTxWarp>
              <a:normAutofit fontScale="92500" lnSpcReduction="20000"/>
            </a:bodyPr>
            <a:lstStyle/>
            <a:p>
              <a:pPr algn="ctr"/>
              <a:r>
                <a:rPr lang="en-US" altLang="zh-CN" sz="3200" dirty="0">
                  <a:solidFill>
                    <a:schemeClr val="bg1"/>
                  </a:solidFill>
                  <a:latin typeface="幼圆" panose="02010509060101010101" pitchFamily="49" charset="-122"/>
                  <a:ea typeface="幼圆" panose="02010509060101010101" pitchFamily="49" charset="-122"/>
                  <a:sym typeface="幼圆" panose="02010509060101010101" pitchFamily="49" charset="-122"/>
                </a:rPr>
                <a:t>01</a:t>
              </a:r>
            </a:p>
          </p:txBody>
        </p:sp>
        <p:grpSp>
          <p:nvGrpSpPr>
            <p:cNvPr id="27" name="Group 15">
              <a:extLst>
                <a:ext uri="{FF2B5EF4-FFF2-40B4-BE49-F238E27FC236}">
                  <a16:creationId xmlns:a16="http://schemas.microsoft.com/office/drawing/2014/main" xmlns="" id="{C33C75AA-34BC-4A77-8795-F13CD139AC1D}"/>
                </a:ext>
              </a:extLst>
            </p:cNvPr>
            <p:cNvGrpSpPr/>
            <p:nvPr/>
          </p:nvGrpSpPr>
          <p:grpSpPr>
            <a:xfrm>
              <a:off x="6122610" y="1134923"/>
              <a:ext cx="3565463" cy="637776"/>
              <a:chOff x="3943834" y="629865"/>
              <a:chExt cx="3962574" cy="637776"/>
            </a:xfrm>
          </p:grpSpPr>
          <p:sp>
            <p:nvSpPr>
              <p:cNvPr id="28" name="TextBox 16">
                <a:extLst>
                  <a:ext uri="{FF2B5EF4-FFF2-40B4-BE49-F238E27FC236}">
                    <a16:creationId xmlns:a16="http://schemas.microsoft.com/office/drawing/2014/main" xmlns="" id="{779FA271-ED2D-4B96-A8DC-1FA68F25475D}"/>
                  </a:ext>
                </a:extLst>
              </p:cNvPr>
              <p:cNvSpPr txBox="1"/>
              <p:nvPr/>
            </p:nvSpPr>
            <p:spPr>
              <a:xfrm>
                <a:off x="3943834" y="629865"/>
                <a:ext cx="3962574" cy="345983"/>
              </a:xfrm>
              <a:prstGeom prst="rect">
                <a:avLst/>
              </a:prstGeom>
              <a:noFill/>
            </p:spPr>
            <p:txBody>
              <a:bodyPr wrap="none" lIns="0" tIns="0" rIns="0" bIns="0" anchor="b" anchorCtr="0">
                <a:normAutofit fontScale="92500" lnSpcReduction="20000"/>
              </a:bodyPr>
              <a:lstStyle/>
              <a:p>
                <a:r>
                  <a:rPr lang="zh-CN" altLang="en-US" sz="2400" dirty="0">
                    <a:latin typeface="幼圆" panose="02010509060101010101" pitchFamily="49" charset="-122"/>
                    <a:ea typeface="幼圆" panose="02010509060101010101" pitchFamily="49" charset="-122"/>
                    <a:sym typeface="幼圆" panose="02010509060101010101" pitchFamily="49" charset="-122"/>
                  </a:rPr>
                  <a:t>绪论背景</a:t>
                </a:r>
                <a:endParaRPr lang="zh-CN" altLang="en-US" sz="2400" b="1" dirty="0">
                  <a:solidFill>
                    <a:schemeClr val="accent1">
                      <a:lumMod val="10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29" name="TextBox 17">
                <a:extLst>
                  <a:ext uri="{FF2B5EF4-FFF2-40B4-BE49-F238E27FC236}">
                    <a16:creationId xmlns:a16="http://schemas.microsoft.com/office/drawing/2014/main" xmlns="" id="{C2919B09-05CA-420D-91BA-1902DDA1E820}"/>
                  </a:ext>
                </a:extLst>
              </p:cNvPr>
              <p:cNvSpPr txBox="1">
                <a:spLocks/>
              </p:cNvSpPr>
              <p:nvPr/>
            </p:nvSpPr>
            <p:spPr>
              <a:xfrm>
                <a:off x="3943834" y="947273"/>
                <a:ext cx="3962574" cy="320368"/>
              </a:xfrm>
              <a:prstGeom prst="rect">
                <a:avLst/>
              </a:prstGeom>
            </p:spPr>
            <p:txBody>
              <a:bodyPr vert="horz" wrap="square" lIns="0" tIns="0" rIns="0" bIns="0" anchor="ctr" anchorCtr="0">
                <a:noAutofit/>
              </a:bodyPr>
              <a:lstStyle/>
              <a:p>
                <a:pPr algn="l">
                  <a:lnSpc>
                    <a:spcPct val="120000"/>
                  </a:lnSpc>
                </a:pPr>
                <a:r>
                  <a:rPr lang="zh-CN" altLang="en-US" sz="1600" dirty="0">
                    <a:solidFill>
                      <a:schemeClr val="tx1">
                        <a:lumMod val="50000"/>
                        <a:lumOff val="50000"/>
                      </a:schemeClr>
                    </a:solidFill>
                    <a:latin typeface="幼圆" panose="02010509060101010101" pitchFamily="49" charset="-122"/>
                    <a:ea typeface="幼圆" panose="02010509060101010101" pitchFamily="49" charset="-122"/>
                    <a:sym typeface="幼圆" panose="02010509060101010101" pitchFamily="49" charset="-122"/>
                  </a:rPr>
                  <a:t>此部分内容作为文字排版占位显示</a:t>
                </a:r>
              </a:p>
            </p:txBody>
          </p:sp>
        </p:grpSp>
      </p:grpSp>
      <p:grpSp>
        <p:nvGrpSpPr>
          <p:cNvPr id="30" name="组合 29">
            <a:extLst>
              <a:ext uri="{FF2B5EF4-FFF2-40B4-BE49-F238E27FC236}">
                <a16:creationId xmlns:a16="http://schemas.microsoft.com/office/drawing/2014/main" xmlns="" id="{EF45683E-0171-43B8-B49C-C6CF5D529F83}"/>
              </a:ext>
            </a:extLst>
          </p:cNvPr>
          <p:cNvGrpSpPr/>
          <p:nvPr/>
        </p:nvGrpSpPr>
        <p:grpSpPr>
          <a:xfrm>
            <a:off x="6090631" y="2748666"/>
            <a:ext cx="4577486" cy="654632"/>
            <a:chOff x="5110587" y="2396193"/>
            <a:chExt cx="4577486" cy="769470"/>
          </a:xfrm>
        </p:grpSpPr>
        <p:sp>
          <p:nvSpPr>
            <p:cNvPr id="31" name="Freeform: Shape 11">
              <a:extLst>
                <a:ext uri="{FF2B5EF4-FFF2-40B4-BE49-F238E27FC236}">
                  <a16:creationId xmlns:a16="http://schemas.microsoft.com/office/drawing/2014/main" xmlns="" id="{60D65365-BB3C-404C-8F5D-7F6157C37309}"/>
                </a:ext>
              </a:extLst>
            </p:cNvPr>
            <p:cNvSpPr>
              <a:spLocks/>
            </p:cNvSpPr>
            <p:nvPr/>
          </p:nvSpPr>
          <p:spPr bwMode="auto">
            <a:xfrm>
              <a:off x="5110587" y="2396193"/>
              <a:ext cx="674682" cy="769470"/>
            </a:xfrm>
            <a:prstGeom prst="ellipse">
              <a:avLst/>
            </a:prstGeom>
            <a:solidFill>
              <a:schemeClr val="accent2">
                <a:lumMod val="100000"/>
              </a:schemeClr>
            </a:solidFill>
            <a:ln w="28575">
              <a:noFill/>
            </a:ln>
            <a:extLst/>
          </p:spPr>
          <p:txBody>
            <a:bodyPr vert="horz" wrap="none" lIns="91440" tIns="45720" rIns="91440" bIns="45720" anchor="ctr" anchorCtr="1" compatLnSpc="1">
              <a:prstTxWarp prst="textNoShape">
                <a:avLst/>
              </a:prstTxWarp>
              <a:normAutofit fontScale="92500" lnSpcReduction="20000"/>
            </a:bodyPr>
            <a:lstStyle/>
            <a:p>
              <a:pPr algn="ctr"/>
              <a:r>
                <a:rPr lang="en-US" altLang="zh-CN" sz="3200" dirty="0">
                  <a:solidFill>
                    <a:schemeClr val="bg1"/>
                  </a:solidFill>
                  <a:latin typeface="幼圆" panose="02010509060101010101" pitchFamily="49" charset="-122"/>
                  <a:ea typeface="幼圆" panose="02010509060101010101" pitchFamily="49" charset="-122"/>
                  <a:sym typeface="幼圆" panose="02010509060101010101" pitchFamily="49" charset="-122"/>
                </a:rPr>
                <a:t>02</a:t>
              </a:r>
            </a:p>
          </p:txBody>
        </p:sp>
        <p:grpSp>
          <p:nvGrpSpPr>
            <p:cNvPr id="32" name="Group 18">
              <a:extLst>
                <a:ext uri="{FF2B5EF4-FFF2-40B4-BE49-F238E27FC236}">
                  <a16:creationId xmlns:a16="http://schemas.microsoft.com/office/drawing/2014/main" xmlns="" id="{3E8BD55D-884F-475F-96AA-C1201AE71B26}"/>
                </a:ext>
              </a:extLst>
            </p:cNvPr>
            <p:cNvGrpSpPr/>
            <p:nvPr/>
          </p:nvGrpSpPr>
          <p:grpSpPr>
            <a:xfrm>
              <a:off x="6122610" y="2428967"/>
              <a:ext cx="3565463" cy="637776"/>
              <a:chOff x="3943834" y="629865"/>
              <a:chExt cx="3962574" cy="637776"/>
            </a:xfrm>
          </p:grpSpPr>
          <p:sp>
            <p:nvSpPr>
              <p:cNvPr id="33" name="TextBox 19">
                <a:extLst>
                  <a:ext uri="{FF2B5EF4-FFF2-40B4-BE49-F238E27FC236}">
                    <a16:creationId xmlns:a16="http://schemas.microsoft.com/office/drawing/2014/main" xmlns="" id="{565E97FE-7C3B-4259-8356-184ACA9D3CD3}"/>
                  </a:ext>
                </a:extLst>
              </p:cNvPr>
              <p:cNvSpPr txBox="1"/>
              <p:nvPr/>
            </p:nvSpPr>
            <p:spPr>
              <a:xfrm>
                <a:off x="3943834" y="629865"/>
                <a:ext cx="3962574" cy="345983"/>
              </a:xfrm>
              <a:prstGeom prst="rect">
                <a:avLst/>
              </a:prstGeom>
              <a:noFill/>
            </p:spPr>
            <p:txBody>
              <a:bodyPr wrap="none" lIns="0" tIns="0" rIns="0" bIns="0" anchor="b" anchorCtr="0">
                <a:normAutofit fontScale="92500" lnSpcReduction="20000"/>
              </a:bodyPr>
              <a:lstStyle/>
              <a:p>
                <a:r>
                  <a:rPr lang="zh-CN" altLang="en-US" sz="2400" dirty="0">
                    <a:latin typeface="幼圆" panose="02010509060101010101" pitchFamily="49" charset="-122"/>
                    <a:ea typeface="幼圆" panose="02010509060101010101" pitchFamily="49" charset="-122"/>
                    <a:sym typeface="幼圆" panose="02010509060101010101" pitchFamily="49" charset="-122"/>
                  </a:rPr>
                  <a:t>关键技术难点</a:t>
                </a:r>
                <a:endParaRPr lang="zh-CN" altLang="en-US" sz="2400" b="1" dirty="0">
                  <a:solidFill>
                    <a:schemeClr val="accent2">
                      <a:lumMod val="10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34" name="TextBox 20">
                <a:extLst>
                  <a:ext uri="{FF2B5EF4-FFF2-40B4-BE49-F238E27FC236}">
                    <a16:creationId xmlns:a16="http://schemas.microsoft.com/office/drawing/2014/main" xmlns="" id="{611C2209-0606-42C3-9133-EF0209067B2A}"/>
                  </a:ext>
                </a:extLst>
              </p:cNvPr>
              <p:cNvSpPr txBox="1">
                <a:spLocks/>
              </p:cNvSpPr>
              <p:nvPr/>
            </p:nvSpPr>
            <p:spPr>
              <a:xfrm>
                <a:off x="3943834" y="947273"/>
                <a:ext cx="3962574" cy="320368"/>
              </a:xfrm>
              <a:prstGeom prst="rect">
                <a:avLst/>
              </a:prstGeom>
            </p:spPr>
            <p:txBody>
              <a:bodyPr vert="horz" wrap="square" lIns="0" tIns="0" rIns="0" bIns="0" anchor="ctr" anchorCtr="0">
                <a:noAutofit/>
              </a:bodyPr>
              <a:lstStyle/>
              <a:p>
                <a:pPr algn="l">
                  <a:lnSpc>
                    <a:spcPct val="120000"/>
                  </a:lnSpc>
                </a:pPr>
                <a:r>
                  <a:rPr lang="zh-CN" altLang="en-US" sz="1600" dirty="0">
                    <a:solidFill>
                      <a:schemeClr val="tx1">
                        <a:lumMod val="50000"/>
                        <a:lumOff val="50000"/>
                      </a:schemeClr>
                    </a:solidFill>
                    <a:latin typeface="幼圆" panose="02010509060101010101" pitchFamily="49" charset="-122"/>
                    <a:ea typeface="幼圆" panose="02010509060101010101" pitchFamily="49" charset="-122"/>
                    <a:sym typeface="幼圆" panose="02010509060101010101" pitchFamily="49" charset="-122"/>
                  </a:rPr>
                  <a:t>此部分内容作为文字排版占位显示</a:t>
                </a:r>
              </a:p>
            </p:txBody>
          </p:sp>
        </p:grpSp>
      </p:grpSp>
      <p:grpSp>
        <p:nvGrpSpPr>
          <p:cNvPr id="35" name="组合 34">
            <a:extLst>
              <a:ext uri="{FF2B5EF4-FFF2-40B4-BE49-F238E27FC236}">
                <a16:creationId xmlns:a16="http://schemas.microsoft.com/office/drawing/2014/main" xmlns="" id="{6AFAF34B-2340-4234-B425-96E0E9640F8E}"/>
              </a:ext>
            </a:extLst>
          </p:cNvPr>
          <p:cNvGrpSpPr/>
          <p:nvPr/>
        </p:nvGrpSpPr>
        <p:grpSpPr>
          <a:xfrm>
            <a:off x="6090631" y="3791415"/>
            <a:ext cx="4577486" cy="654632"/>
            <a:chOff x="5110587" y="3692337"/>
            <a:chExt cx="4577486" cy="769470"/>
          </a:xfrm>
        </p:grpSpPr>
        <p:sp>
          <p:nvSpPr>
            <p:cNvPr id="36" name="Freeform: Shape 12">
              <a:extLst>
                <a:ext uri="{FF2B5EF4-FFF2-40B4-BE49-F238E27FC236}">
                  <a16:creationId xmlns:a16="http://schemas.microsoft.com/office/drawing/2014/main" xmlns="" id="{F31989CB-514E-4EC3-86DD-A072C2EF1F3D}"/>
                </a:ext>
              </a:extLst>
            </p:cNvPr>
            <p:cNvSpPr>
              <a:spLocks/>
            </p:cNvSpPr>
            <p:nvPr/>
          </p:nvSpPr>
          <p:spPr bwMode="auto">
            <a:xfrm>
              <a:off x="5110587" y="3692337"/>
              <a:ext cx="674682" cy="769470"/>
            </a:xfrm>
            <a:prstGeom prst="ellipse">
              <a:avLst/>
            </a:prstGeom>
            <a:solidFill>
              <a:schemeClr val="accent3">
                <a:lumMod val="100000"/>
              </a:schemeClr>
            </a:solidFill>
            <a:ln w="28575">
              <a:noFill/>
            </a:ln>
            <a:extLst/>
          </p:spPr>
          <p:txBody>
            <a:bodyPr vert="horz" wrap="none" lIns="91440" tIns="45720" rIns="91440" bIns="45720" anchor="ctr" anchorCtr="1" compatLnSpc="1">
              <a:prstTxWarp prst="textNoShape">
                <a:avLst/>
              </a:prstTxWarp>
              <a:normAutofit fontScale="92500" lnSpcReduction="20000"/>
            </a:bodyPr>
            <a:lstStyle/>
            <a:p>
              <a:pPr algn="ctr"/>
              <a:r>
                <a:rPr lang="en-US" altLang="zh-CN" sz="3200" dirty="0">
                  <a:solidFill>
                    <a:schemeClr val="bg1"/>
                  </a:solidFill>
                  <a:latin typeface="幼圆" panose="02010509060101010101" pitchFamily="49" charset="-122"/>
                  <a:ea typeface="幼圆" panose="02010509060101010101" pitchFamily="49" charset="-122"/>
                  <a:sym typeface="幼圆" panose="02010509060101010101" pitchFamily="49" charset="-122"/>
                </a:rPr>
                <a:t>03</a:t>
              </a:r>
            </a:p>
          </p:txBody>
        </p:sp>
        <p:grpSp>
          <p:nvGrpSpPr>
            <p:cNvPr id="37" name="Group 21">
              <a:extLst>
                <a:ext uri="{FF2B5EF4-FFF2-40B4-BE49-F238E27FC236}">
                  <a16:creationId xmlns:a16="http://schemas.microsoft.com/office/drawing/2014/main" xmlns="" id="{BEDBF44B-3CB9-47E4-8F16-621BD164E0F6}"/>
                </a:ext>
              </a:extLst>
            </p:cNvPr>
            <p:cNvGrpSpPr/>
            <p:nvPr/>
          </p:nvGrpSpPr>
          <p:grpSpPr>
            <a:xfrm>
              <a:off x="6122610" y="3723011"/>
              <a:ext cx="3565463" cy="637776"/>
              <a:chOff x="3943834" y="629865"/>
              <a:chExt cx="3962574" cy="637776"/>
            </a:xfrm>
          </p:grpSpPr>
          <p:sp>
            <p:nvSpPr>
              <p:cNvPr id="38" name="TextBox 22">
                <a:extLst>
                  <a:ext uri="{FF2B5EF4-FFF2-40B4-BE49-F238E27FC236}">
                    <a16:creationId xmlns:a16="http://schemas.microsoft.com/office/drawing/2014/main" xmlns="" id="{E3C73534-A5F6-4B6A-94C8-0EFE5E11DA0A}"/>
                  </a:ext>
                </a:extLst>
              </p:cNvPr>
              <p:cNvSpPr txBox="1"/>
              <p:nvPr/>
            </p:nvSpPr>
            <p:spPr>
              <a:xfrm>
                <a:off x="3943834" y="629865"/>
                <a:ext cx="3962574" cy="345983"/>
              </a:xfrm>
              <a:prstGeom prst="rect">
                <a:avLst/>
              </a:prstGeom>
              <a:noFill/>
            </p:spPr>
            <p:txBody>
              <a:bodyPr wrap="none" lIns="0" tIns="0" rIns="0" bIns="0" anchor="b" anchorCtr="0">
                <a:normAutofit fontScale="92500" lnSpcReduction="20000"/>
              </a:bodyPr>
              <a:lstStyle/>
              <a:p>
                <a:r>
                  <a:rPr lang="zh-CN" altLang="en-US" sz="2400" dirty="0">
                    <a:latin typeface="幼圆" panose="02010509060101010101" pitchFamily="49" charset="-122"/>
                    <a:ea typeface="幼圆" panose="02010509060101010101" pitchFamily="49" charset="-122"/>
                    <a:sym typeface="幼圆" panose="02010509060101010101" pitchFamily="49" charset="-122"/>
                  </a:rPr>
                  <a:t>研究成果</a:t>
                </a:r>
                <a:endParaRPr lang="zh-CN" altLang="en-US" sz="2400" b="1" dirty="0">
                  <a:solidFill>
                    <a:schemeClr val="accent3">
                      <a:lumMod val="10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39" name="TextBox 23">
                <a:extLst>
                  <a:ext uri="{FF2B5EF4-FFF2-40B4-BE49-F238E27FC236}">
                    <a16:creationId xmlns:a16="http://schemas.microsoft.com/office/drawing/2014/main" xmlns="" id="{BFCA7CFF-3033-4CAA-B51B-EBF80F7671AB}"/>
                  </a:ext>
                </a:extLst>
              </p:cNvPr>
              <p:cNvSpPr txBox="1">
                <a:spLocks/>
              </p:cNvSpPr>
              <p:nvPr/>
            </p:nvSpPr>
            <p:spPr>
              <a:xfrm>
                <a:off x="3943834" y="947273"/>
                <a:ext cx="3962574" cy="320368"/>
              </a:xfrm>
              <a:prstGeom prst="rect">
                <a:avLst/>
              </a:prstGeom>
            </p:spPr>
            <p:txBody>
              <a:bodyPr vert="horz" wrap="square" lIns="0" tIns="0" rIns="0" bIns="0" anchor="ctr" anchorCtr="0">
                <a:noAutofit/>
              </a:bodyPr>
              <a:lstStyle/>
              <a:p>
                <a:pPr algn="l">
                  <a:lnSpc>
                    <a:spcPct val="120000"/>
                  </a:lnSpc>
                </a:pPr>
                <a:r>
                  <a:rPr lang="zh-CN" altLang="en-US" sz="1600" dirty="0">
                    <a:solidFill>
                      <a:schemeClr val="tx1">
                        <a:lumMod val="50000"/>
                        <a:lumOff val="50000"/>
                      </a:schemeClr>
                    </a:solidFill>
                    <a:latin typeface="幼圆" panose="02010509060101010101" pitchFamily="49" charset="-122"/>
                    <a:ea typeface="幼圆" panose="02010509060101010101" pitchFamily="49" charset="-122"/>
                    <a:sym typeface="幼圆" panose="02010509060101010101" pitchFamily="49" charset="-122"/>
                  </a:rPr>
                  <a:t>此部分内容作为文字排版占位显示</a:t>
                </a:r>
              </a:p>
            </p:txBody>
          </p:sp>
        </p:grpSp>
      </p:grpSp>
      <p:grpSp>
        <p:nvGrpSpPr>
          <p:cNvPr id="40" name="组合 39">
            <a:extLst>
              <a:ext uri="{FF2B5EF4-FFF2-40B4-BE49-F238E27FC236}">
                <a16:creationId xmlns:a16="http://schemas.microsoft.com/office/drawing/2014/main" xmlns="" id="{C08FBBED-DEA2-4060-91C6-7AAF6086AB09}"/>
              </a:ext>
            </a:extLst>
          </p:cNvPr>
          <p:cNvGrpSpPr/>
          <p:nvPr/>
        </p:nvGrpSpPr>
        <p:grpSpPr>
          <a:xfrm>
            <a:off x="6090631" y="4919982"/>
            <a:ext cx="4577486" cy="654632"/>
            <a:chOff x="5110587" y="4988481"/>
            <a:chExt cx="4577486" cy="769470"/>
          </a:xfrm>
        </p:grpSpPr>
        <p:sp>
          <p:nvSpPr>
            <p:cNvPr id="41" name="Freeform: Shape 13">
              <a:extLst>
                <a:ext uri="{FF2B5EF4-FFF2-40B4-BE49-F238E27FC236}">
                  <a16:creationId xmlns:a16="http://schemas.microsoft.com/office/drawing/2014/main" xmlns="" id="{4D1A7615-EBAE-4904-9618-0C156389001B}"/>
                </a:ext>
              </a:extLst>
            </p:cNvPr>
            <p:cNvSpPr>
              <a:spLocks/>
            </p:cNvSpPr>
            <p:nvPr/>
          </p:nvSpPr>
          <p:spPr bwMode="auto">
            <a:xfrm>
              <a:off x="5110587" y="4988481"/>
              <a:ext cx="674682" cy="769470"/>
            </a:xfrm>
            <a:prstGeom prst="ellipse">
              <a:avLst/>
            </a:prstGeom>
            <a:solidFill>
              <a:schemeClr val="accent4">
                <a:lumMod val="100000"/>
              </a:schemeClr>
            </a:solidFill>
            <a:ln w="28575">
              <a:noFill/>
            </a:ln>
            <a:extLst/>
          </p:spPr>
          <p:txBody>
            <a:bodyPr vert="horz" wrap="none" lIns="91440" tIns="45720" rIns="91440" bIns="45720" anchor="ctr" anchorCtr="1" compatLnSpc="1">
              <a:prstTxWarp prst="textNoShape">
                <a:avLst/>
              </a:prstTxWarp>
              <a:normAutofit fontScale="92500" lnSpcReduction="20000"/>
            </a:bodyPr>
            <a:lstStyle/>
            <a:p>
              <a:pPr algn="ctr"/>
              <a:r>
                <a:rPr lang="en-US" altLang="zh-CN" sz="3200">
                  <a:solidFill>
                    <a:schemeClr val="bg1"/>
                  </a:solidFill>
                  <a:latin typeface="幼圆" panose="02010509060101010101" pitchFamily="49" charset="-122"/>
                  <a:ea typeface="幼圆" panose="02010509060101010101" pitchFamily="49" charset="-122"/>
                  <a:sym typeface="幼圆" panose="02010509060101010101" pitchFamily="49" charset="-122"/>
                </a:rPr>
                <a:t>04</a:t>
              </a:r>
            </a:p>
          </p:txBody>
        </p:sp>
        <p:grpSp>
          <p:nvGrpSpPr>
            <p:cNvPr id="42" name="Group 24">
              <a:extLst>
                <a:ext uri="{FF2B5EF4-FFF2-40B4-BE49-F238E27FC236}">
                  <a16:creationId xmlns:a16="http://schemas.microsoft.com/office/drawing/2014/main" xmlns="" id="{F4D7A646-8954-4662-81DB-E322D52CC6AF}"/>
                </a:ext>
              </a:extLst>
            </p:cNvPr>
            <p:cNvGrpSpPr/>
            <p:nvPr/>
          </p:nvGrpSpPr>
          <p:grpSpPr>
            <a:xfrm>
              <a:off x="6122610" y="5017056"/>
              <a:ext cx="3565463" cy="637776"/>
              <a:chOff x="3943834" y="629865"/>
              <a:chExt cx="3962574" cy="637776"/>
            </a:xfrm>
          </p:grpSpPr>
          <p:sp>
            <p:nvSpPr>
              <p:cNvPr id="43" name="TextBox 25">
                <a:extLst>
                  <a:ext uri="{FF2B5EF4-FFF2-40B4-BE49-F238E27FC236}">
                    <a16:creationId xmlns:a16="http://schemas.microsoft.com/office/drawing/2014/main" xmlns="" id="{039CD463-9844-49F2-9733-2A0CB5834F7C}"/>
                  </a:ext>
                </a:extLst>
              </p:cNvPr>
              <p:cNvSpPr txBox="1"/>
              <p:nvPr/>
            </p:nvSpPr>
            <p:spPr>
              <a:xfrm>
                <a:off x="3943834" y="629865"/>
                <a:ext cx="3962574" cy="345983"/>
              </a:xfrm>
              <a:prstGeom prst="rect">
                <a:avLst/>
              </a:prstGeom>
              <a:noFill/>
            </p:spPr>
            <p:txBody>
              <a:bodyPr wrap="none" lIns="0" tIns="0" rIns="0" bIns="0" anchor="b" anchorCtr="0">
                <a:normAutofit fontScale="92500" lnSpcReduction="20000"/>
              </a:bodyPr>
              <a:lstStyle/>
              <a:p>
                <a:r>
                  <a:rPr lang="zh-CN" altLang="en-US" sz="2400" dirty="0">
                    <a:latin typeface="幼圆" panose="02010509060101010101" pitchFamily="49" charset="-122"/>
                    <a:ea typeface="幼圆" panose="02010509060101010101" pitchFamily="49" charset="-122"/>
                    <a:sym typeface="幼圆" panose="02010509060101010101" pitchFamily="49" charset="-122"/>
                  </a:rPr>
                  <a:t>论文总结</a:t>
                </a:r>
                <a:endParaRPr lang="zh-CN" altLang="en-US" sz="2400" b="1" dirty="0">
                  <a:solidFill>
                    <a:schemeClr val="accent4">
                      <a:lumMod val="10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4" name="TextBox 26">
                <a:extLst>
                  <a:ext uri="{FF2B5EF4-FFF2-40B4-BE49-F238E27FC236}">
                    <a16:creationId xmlns:a16="http://schemas.microsoft.com/office/drawing/2014/main" xmlns="" id="{663A2B38-1DD7-4D58-B8A9-0D77C4603A0E}"/>
                  </a:ext>
                </a:extLst>
              </p:cNvPr>
              <p:cNvSpPr txBox="1">
                <a:spLocks/>
              </p:cNvSpPr>
              <p:nvPr/>
            </p:nvSpPr>
            <p:spPr>
              <a:xfrm>
                <a:off x="3943834" y="947273"/>
                <a:ext cx="3962574" cy="320368"/>
              </a:xfrm>
              <a:prstGeom prst="rect">
                <a:avLst/>
              </a:prstGeom>
            </p:spPr>
            <p:txBody>
              <a:bodyPr vert="horz" wrap="square" lIns="0" tIns="0" rIns="0" bIns="0" anchor="ctr" anchorCtr="0">
                <a:noAutofit/>
              </a:bodyPr>
              <a:lstStyle/>
              <a:p>
                <a:pPr algn="l">
                  <a:lnSpc>
                    <a:spcPct val="120000"/>
                  </a:lnSpc>
                </a:pPr>
                <a:r>
                  <a:rPr lang="zh-CN" altLang="en-US" sz="1600" dirty="0">
                    <a:solidFill>
                      <a:schemeClr val="tx1">
                        <a:lumMod val="50000"/>
                        <a:lumOff val="50000"/>
                      </a:schemeClr>
                    </a:solidFill>
                    <a:latin typeface="幼圆" panose="02010509060101010101" pitchFamily="49" charset="-122"/>
                    <a:ea typeface="幼圆" panose="02010509060101010101" pitchFamily="49" charset="-122"/>
                    <a:sym typeface="幼圆" panose="02010509060101010101" pitchFamily="49" charset="-122"/>
                  </a:rPr>
                  <a:t>此部分内容作为文字排版占位显示</a:t>
                </a:r>
              </a:p>
            </p:txBody>
          </p:sp>
        </p:grpSp>
      </p:grpSp>
      <p:sp>
        <p:nvSpPr>
          <p:cNvPr id="2" name="矩形 1"/>
          <p:cNvSpPr/>
          <p:nvPr/>
        </p:nvSpPr>
        <p:spPr>
          <a:xfrm>
            <a:off x="2101937" y="2263743"/>
            <a:ext cx="3409950" cy="356235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6258488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2" presetClass="entr" presetSubtype="4" fill="hold" nodeType="withEffect" p14:presetBounceEnd="51000">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14:bounceEnd="51000">
                                          <p:cBhvr additive="base">
                                            <p:cTn id="14" dur="1000" fill="hold"/>
                                            <p:tgtEl>
                                              <p:spTgt spid="25"/>
                                            </p:tgtEl>
                                            <p:attrNameLst>
                                              <p:attrName>ppt_x</p:attrName>
                                            </p:attrNameLst>
                                          </p:cBhvr>
                                          <p:tavLst>
                                            <p:tav tm="0">
                                              <p:val>
                                                <p:strVal val="#ppt_x"/>
                                              </p:val>
                                            </p:tav>
                                            <p:tav tm="100000">
                                              <p:val>
                                                <p:strVal val="#ppt_x"/>
                                              </p:val>
                                            </p:tav>
                                          </p:tavLst>
                                        </p:anim>
                                        <p:anim calcmode="lin" valueType="num" p14:bounceEnd="51000">
                                          <p:cBhvr additive="base">
                                            <p:cTn id="15" dur="1000" fill="hold"/>
                                            <p:tgtEl>
                                              <p:spTgt spid="25"/>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14:presetBounceEnd="51000">
                                      <p:stCondLst>
                                        <p:cond delay="250"/>
                                      </p:stCondLst>
                                      <p:childTnLst>
                                        <p:set>
                                          <p:cBhvr>
                                            <p:cTn id="17" dur="1" fill="hold">
                                              <p:stCondLst>
                                                <p:cond delay="0"/>
                                              </p:stCondLst>
                                            </p:cTn>
                                            <p:tgtEl>
                                              <p:spTgt spid="30"/>
                                            </p:tgtEl>
                                            <p:attrNameLst>
                                              <p:attrName>style.visibility</p:attrName>
                                            </p:attrNameLst>
                                          </p:cBhvr>
                                          <p:to>
                                            <p:strVal val="visible"/>
                                          </p:to>
                                        </p:set>
                                        <p:anim calcmode="lin" valueType="num" p14:bounceEnd="51000">
                                          <p:cBhvr additive="base">
                                            <p:cTn id="18" dur="1000" fill="hold"/>
                                            <p:tgtEl>
                                              <p:spTgt spid="30"/>
                                            </p:tgtEl>
                                            <p:attrNameLst>
                                              <p:attrName>ppt_x</p:attrName>
                                            </p:attrNameLst>
                                          </p:cBhvr>
                                          <p:tavLst>
                                            <p:tav tm="0">
                                              <p:val>
                                                <p:strVal val="#ppt_x"/>
                                              </p:val>
                                            </p:tav>
                                            <p:tav tm="100000">
                                              <p:val>
                                                <p:strVal val="#ppt_x"/>
                                              </p:val>
                                            </p:tav>
                                          </p:tavLst>
                                        </p:anim>
                                        <p:anim calcmode="lin" valueType="num" p14:bounceEnd="51000">
                                          <p:cBhvr additive="base">
                                            <p:cTn id="19" dur="1000" fill="hold"/>
                                            <p:tgtEl>
                                              <p:spTgt spid="3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14:presetBounceEnd="51000">
                                      <p:stCondLst>
                                        <p:cond delay="500"/>
                                      </p:stCondLst>
                                      <p:childTnLst>
                                        <p:set>
                                          <p:cBhvr>
                                            <p:cTn id="21" dur="1" fill="hold">
                                              <p:stCondLst>
                                                <p:cond delay="0"/>
                                              </p:stCondLst>
                                            </p:cTn>
                                            <p:tgtEl>
                                              <p:spTgt spid="35"/>
                                            </p:tgtEl>
                                            <p:attrNameLst>
                                              <p:attrName>style.visibility</p:attrName>
                                            </p:attrNameLst>
                                          </p:cBhvr>
                                          <p:to>
                                            <p:strVal val="visible"/>
                                          </p:to>
                                        </p:set>
                                        <p:anim calcmode="lin" valueType="num" p14:bounceEnd="51000">
                                          <p:cBhvr additive="base">
                                            <p:cTn id="22" dur="1000" fill="hold"/>
                                            <p:tgtEl>
                                              <p:spTgt spid="35"/>
                                            </p:tgtEl>
                                            <p:attrNameLst>
                                              <p:attrName>ppt_x</p:attrName>
                                            </p:attrNameLst>
                                          </p:cBhvr>
                                          <p:tavLst>
                                            <p:tav tm="0">
                                              <p:val>
                                                <p:strVal val="#ppt_x"/>
                                              </p:val>
                                            </p:tav>
                                            <p:tav tm="100000">
                                              <p:val>
                                                <p:strVal val="#ppt_x"/>
                                              </p:val>
                                            </p:tav>
                                          </p:tavLst>
                                        </p:anim>
                                        <p:anim calcmode="lin" valueType="num" p14:bounceEnd="51000">
                                          <p:cBhvr additive="base">
                                            <p:cTn id="23" dur="1000" fill="hold"/>
                                            <p:tgtEl>
                                              <p:spTgt spid="3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14:presetBounceEnd="51000">
                                      <p:stCondLst>
                                        <p:cond delay="750"/>
                                      </p:stCondLst>
                                      <p:childTnLst>
                                        <p:set>
                                          <p:cBhvr>
                                            <p:cTn id="25" dur="1" fill="hold">
                                              <p:stCondLst>
                                                <p:cond delay="0"/>
                                              </p:stCondLst>
                                            </p:cTn>
                                            <p:tgtEl>
                                              <p:spTgt spid="40"/>
                                            </p:tgtEl>
                                            <p:attrNameLst>
                                              <p:attrName>style.visibility</p:attrName>
                                            </p:attrNameLst>
                                          </p:cBhvr>
                                          <p:to>
                                            <p:strVal val="visible"/>
                                          </p:to>
                                        </p:set>
                                        <p:anim calcmode="lin" valueType="num" p14:bounceEnd="51000">
                                          <p:cBhvr additive="base">
                                            <p:cTn id="26" dur="1000" fill="hold"/>
                                            <p:tgtEl>
                                              <p:spTgt spid="40"/>
                                            </p:tgtEl>
                                            <p:attrNameLst>
                                              <p:attrName>ppt_x</p:attrName>
                                            </p:attrNameLst>
                                          </p:cBhvr>
                                          <p:tavLst>
                                            <p:tav tm="0">
                                              <p:val>
                                                <p:strVal val="#ppt_x"/>
                                              </p:val>
                                            </p:tav>
                                            <p:tav tm="100000">
                                              <p:val>
                                                <p:strVal val="#ppt_x"/>
                                              </p:val>
                                            </p:tav>
                                          </p:tavLst>
                                        </p:anim>
                                        <p:anim calcmode="lin" valueType="num" p14:bounceEnd="51000">
                                          <p:cBhvr additive="base">
                                            <p:cTn id="27"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2" presetClass="entr" presetSubtype="4" fill="hold"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1000" fill="hold"/>
                                            <p:tgtEl>
                                              <p:spTgt spid="25"/>
                                            </p:tgtEl>
                                            <p:attrNameLst>
                                              <p:attrName>ppt_x</p:attrName>
                                            </p:attrNameLst>
                                          </p:cBhvr>
                                          <p:tavLst>
                                            <p:tav tm="0">
                                              <p:val>
                                                <p:strVal val="#ppt_x"/>
                                              </p:val>
                                            </p:tav>
                                            <p:tav tm="100000">
                                              <p:val>
                                                <p:strVal val="#ppt_x"/>
                                              </p:val>
                                            </p:tav>
                                          </p:tavLst>
                                        </p:anim>
                                        <p:anim calcmode="lin" valueType="num">
                                          <p:cBhvr additive="base">
                                            <p:cTn id="15" dur="1000" fill="hold"/>
                                            <p:tgtEl>
                                              <p:spTgt spid="25"/>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25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1000" fill="hold"/>
                                            <p:tgtEl>
                                              <p:spTgt spid="30"/>
                                            </p:tgtEl>
                                            <p:attrNameLst>
                                              <p:attrName>ppt_x</p:attrName>
                                            </p:attrNameLst>
                                          </p:cBhvr>
                                          <p:tavLst>
                                            <p:tav tm="0">
                                              <p:val>
                                                <p:strVal val="#ppt_x"/>
                                              </p:val>
                                            </p:tav>
                                            <p:tav tm="100000">
                                              <p:val>
                                                <p:strVal val="#ppt_x"/>
                                              </p:val>
                                            </p:tav>
                                          </p:tavLst>
                                        </p:anim>
                                        <p:anim calcmode="lin" valueType="num">
                                          <p:cBhvr additive="base">
                                            <p:cTn id="19" dur="1000" fill="hold"/>
                                            <p:tgtEl>
                                              <p:spTgt spid="3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50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1000" fill="hold"/>
                                            <p:tgtEl>
                                              <p:spTgt spid="35"/>
                                            </p:tgtEl>
                                            <p:attrNameLst>
                                              <p:attrName>ppt_x</p:attrName>
                                            </p:attrNameLst>
                                          </p:cBhvr>
                                          <p:tavLst>
                                            <p:tav tm="0">
                                              <p:val>
                                                <p:strVal val="#ppt_x"/>
                                              </p:val>
                                            </p:tav>
                                            <p:tav tm="100000">
                                              <p:val>
                                                <p:strVal val="#ppt_x"/>
                                              </p:val>
                                            </p:tav>
                                          </p:tavLst>
                                        </p:anim>
                                        <p:anim calcmode="lin" valueType="num">
                                          <p:cBhvr additive="base">
                                            <p:cTn id="23" dur="1000" fill="hold"/>
                                            <p:tgtEl>
                                              <p:spTgt spid="3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75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1000" fill="hold"/>
                                            <p:tgtEl>
                                              <p:spTgt spid="40"/>
                                            </p:tgtEl>
                                            <p:attrNameLst>
                                              <p:attrName>ppt_x</p:attrName>
                                            </p:attrNameLst>
                                          </p:cBhvr>
                                          <p:tavLst>
                                            <p:tav tm="0">
                                              <p:val>
                                                <p:strVal val="#ppt_x"/>
                                              </p:val>
                                            </p:tav>
                                            <p:tav tm="100000">
                                              <p:val>
                                                <p:strVal val="#ppt_x"/>
                                              </p:val>
                                            </p:tav>
                                          </p:tavLst>
                                        </p:anim>
                                        <p:anim calcmode="lin" valueType="num">
                                          <p:cBhvr additive="base">
                                            <p:cTn id="27"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74227" y="1776361"/>
            <a:ext cx="2308831" cy="4040188"/>
            <a:chOff x="961385" y="1056680"/>
            <a:chExt cx="1731623" cy="3030141"/>
          </a:xfrm>
        </p:grpSpPr>
        <p:sp>
          <p:nvSpPr>
            <p:cNvPr id="6" name="Teardrop 97"/>
            <p:cNvSpPr/>
            <p:nvPr/>
          </p:nvSpPr>
          <p:spPr bwMode="auto">
            <a:xfrm rot="18823841" flipH="1">
              <a:off x="961385" y="1056680"/>
              <a:ext cx="1731624" cy="1731623"/>
            </a:xfrm>
            <a:prstGeom prst="teardrop">
              <a:avLst>
                <a:gd name="adj" fmla="val 107722"/>
              </a:avLst>
            </a:prstGeom>
            <a:solidFill>
              <a:schemeClr val="accent1">
                <a:alpha val="85000"/>
              </a:schemeClr>
            </a:solidFill>
            <a:ln w="19050">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grpSp>
          <p:nvGrpSpPr>
            <p:cNvPr id="9" name="Group 107"/>
            <p:cNvGrpSpPr/>
            <p:nvPr/>
          </p:nvGrpSpPr>
          <p:grpSpPr>
            <a:xfrm>
              <a:off x="1493778" y="1609684"/>
              <a:ext cx="666837" cy="625614"/>
              <a:chOff x="3919538" y="1693863"/>
              <a:chExt cx="436563" cy="409575"/>
            </a:xfrm>
            <a:solidFill>
              <a:schemeClr val="bg1"/>
            </a:solidFill>
          </p:grpSpPr>
          <p:sp>
            <p:nvSpPr>
              <p:cNvPr id="28" name="Freeform: Shape 108"/>
              <p:cNvSpPr/>
              <p:nvPr/>
            </p:nvSpPr>
            <p:spPr bwMode="auto">
              <a:xfrm>
                <a:off x="3919538" y="1693863"/>
                <a:ext cx="436563" cy="409575"/>
              </a:xfrm>
              <a:custGeom>
                <a:avLst/>
                <a:gdLst/>
                <a:ahLst/>
                <a:cxnLst>
                  <a:cxn ang="0">
                    <a:pos x="107" y="24"/>
                  </a:cxn>
                  <a:cxn ang="0">
                    <a:pos x="112" y="19"/>
                  </a:cxn>
                  <a:cxn ang="0">
                    <a:pos x="93" y="10"/>
                  </a:cxn>
                  <a:cxn ang="0">
                    <a:pos x="90" y="0"/>
                  </a:cxn>
                  <a:cxn ang="0">
                    <a:pos x="73" y="10"/>
                  </a:cxn>
                  <a:cxn ang="0">
                    <a:pos x="56" y="13"/>
                  </a:cxn>
                  <a:cxn ang="0">
                    <a:pos x="14" y="95"/>
                  </a:cxn>
                  <a:cxn ang="0">
                    <a:pos x="98" y="63"/>
                  </a:cxn>
                  <a:cxn ang="0">
                    <a:pos x="107" y="44"/>
                  </a:cxn>
                  <a:cxn ang="0">
                    <a:pos x="107" y="44"/>
                  </a:cxn>
                  <a:cxn ang="0">
                    <a:pos x="116" y="26"/>
                  </a:cxn>
                  <a:cxn ang="0">
                    <a:pos x="27" y="80"/>
                  </a:cxn>
                  <a:cxn ang="0">
                    <a:pos x="28" y="39"/>
                  </a:cxn>
                  <a:cxn ang="0">
                    <a:pos x="46" y="38"/>
                  </a:cxn>
                  <a:cxn ang="0">
                    <a:pos x="17" y="30"/>
                  </a:cxn>
                  <a:cxn ang="0">
                    <a:pos x="14" y="34"/>
                  </a:cxn>
                  <a:cxn ang="0">
                    <a:pos x="14" y="34"/>
                  </a:cxn>
                  <a:cxn ang="0">
                    <a:pos x="22" y="82"/>
                  </a:cxn>
                  <a:cxn ang="0">
                    <a:pos x="24" y="86"/>
                  </a:cxn>
                  <a:cxn ang="0">
                    <a:pos x="46" y="81"/>
                  </a:cxn>
                  <a:cxn ang="0">
                    <a:pos x="51" y="18"/>
                  </a:cxn>
                  <a:cxn ang="0">
                    <a:pos x="51" y="18"/>
                  </a:cxn>
                  <a:cxn ang="0">
                    <a:pos x="59" y="44"/>
                  </a:cxn>
                  <a:cxn ang="0">
                    <a:pos x="54" y="52"/>
                  </a:cxn>
                  <a:cxn ang="0">
                    <a:pos x="50" y="61"/>
                  </a:cxn>
                  <a:cxn ang="0">
                    <a:pos x="69" y="61"/>
                  </a:cxn>
                  <a:cxn ang="0">
                    <a:pos x="70" y="80"/>
                  </a:cxn>
                  <a:cxn ang="0">
                    <a:pos x="51" y="81"/>
                  </a:cxn>
                  <a:cxn ang="0">
                    <a:pos x="79" y="92"/>
                  </a:cxn>
                  <a:cxn ang="0">
                    <a:pos x="79" y="92"/>
                  </a:cxn>
                  <a:cxn ang="0">
                    <a:pos x="90" y="67"/>
                  </a:cxn>
                  <a:cxn ang="0">
                    <a:pos x="105" y="39"/>
                  </a:cxn>
                  <a:cxn ang="0">
                    <a:pos x="103" y="40"/>
                  </a:cxn>
                  <a:cxn ang="0">
                    <a:pos x="103" y="42"/>
                  </a:cxn>
                  <a:cxn ang="0">
                    <a:pos x="107" y="50"/>
                  </a:cxn>
                  <a:cxn ang="0">
                    <a:pos x="92" y="53"/>
                  </a:cxn>
                  <a:cxn ang="0">
                    <a:pos x="88" y="63"/>
                  </a:cxn>
                  <a:cxn ang="0">
                    <a:pos x="75" y="56"/>
                  </a:cxn>
                  <a:cxn ang="0">
                    <a:pos x="70" y="53"/>
                  </a:cxn>
                  <a:cxn ang="0">
                    <a:pos x="64" y="43"/>
                  </a:cxn>
                  <a:cxn ang="0">
                    <a:pos x="63" y="42"/>
                  </a:cxn>
                  <a:cxn ang="0">
                    <a:pos x="54" y="39"/>
                  </a:cxn>
                  <a:cxn ang="0">
                    <a:pos x="63" y="27"/>
                  </a:cxn>
                  <a:cxn ang="0">
                    <a:pos x="62" y="27"/>
                  </a:cxn>
                  <a:cxn ang="0">
                    <a:pos x="63" y="26"/>
                  </a:cxn>
                  <a:cxn ang="0">
                    <a:pos x="64" y="24"/>
                  </a:cxn>
                  <a:cxn ang="0">
                    <a:pos x="70" y="14"/>
                  </a:cxn>
                  <a:cxn ang="0">
                    <a:pos x="75" y="14"/>
                  </a:cxn>
                  <a:cxn ang="0">
                    <a:pos x="88" y="5"/>
                  </a:cxn>
                  <a:cxn ang="0">
                    <a:pos x="89" y="13"/>
                  </a:cxn>
                  <a:cxn ang="0">
                    <a:pos x="100" y="10"/>
                  </a:cxn>
                  <a:cxn ang="0">
                    <a:pos x="102" y="24"/>
                  </a:cxn>
                  <a:cxn ang="0">
                    <a:pos x="102" y="26"/>
                  </a:cxn>
                  <a:cxn ang="0">
                    <a:pos x="112" y="39"/>
                  </a:cxn>
                </a:cxnLst>
                <a:rect l="0" t="0" r="r" b="b"/>
                <a:pathLst>
                  <a:path w="116" h="109">
                    <a:moveTo>
                      <a:pt x="114" y="24"/>
                    </a:moveTo>
                    <a:cubicBezTo>
                      <a:pt x="107" y="24"/>
                      <a:pt x="107" y="24"/>
                      <a:pt x="107" y="24"/>
                    </a:cubicBezTo>
                    <a:cubicBezTo>
                      <a:pt x="107" y="24"/>
                      <a:pt x="107" y="24"/>
                      <a:pt x="107" y="24"/>
                    </a:cubicBezTo>
                    <a:cubicBezTo>
                      <a:pt x="107" y="24"/>
                      <a:pt x="107" y="24"/>
                      <a:pt x="107" y="24"/>
                    </a:cubicBezTo>
                    <a:cubicBezTo>
                      <a:pt x="107" y="24"/>
                      <a:pt x="107" y="24"/>
                      <a:pt x="107" y="24"/>
                    </a:cubicBezTo>
                    <a:cubicBezTo>
                      <a:pt x="107" y="24"/>
                      <a:pt x="107" y="24"/>
                      <a:pt x="107" y="24"/>
                    </a:cubicBezTo>
                    <a:cubicBezTo>
                      <a:pt x="107" y="24"/>
                      <a:pt x="107" y="24"/>
                      <a:pt x="107" y="24"/>
                    </a:cubicBezTo>
                    <a:cubicBezTo>
                      <a:pt x="112" y="19"/>
                      <a:pt x="112" y="19"/>
                      <a:pt x="112" y="19"/>
                    </a:cubicBezTo>
                    <a:cubicBezTo>
                      <a:pt x="113" y="18"/>
                      <a:pt x="113" y="16"/>
                      <a:pt x="112" y="15"/>
                    </a:cubicBezTo>
                    <a:cubicBezTo>
                      <a:pt x="101" y="5"/>
                      <a:pt x="101" y="5"/>
                      <a:pt x="101" y="5"/>
                    </a:cubicBezTo>
                    <a:cubicBezTo>
                      <a:pt x="100" y="4"/>
                      <a:pt x="99" y="4"/>
                      <a:pt x="98" y="5"/>
                    </a:cubicBezTo>
                    <a:cubicBezTo>
                      <a:pt x="93" y="10"/>
                      <a:pt x="93" y="10"/>
                      <a:pt x="93" y="10"/>
                    </a:cubicBezTo>
                    <a:cubicBezTo>
                      <a:pt x="93" y="10"/>
                      <a:pt x="93" y="10"/>
                      <a:pt x="93" y="10"/>
                    </a:cubicBezTo>
                    <a:cubicBezTo>
                      <a:pt x="93" y="10"/>
                      <a:pt x="93" y="10"/>
                      <a:pt x="93" y="10"/>
                    </a:cubicBezTo>
                    <a:cubicBezTo>
                      <a:pt x="93" y="2"/>
                      <a:pt x="93" y="2"/>
                      <a:pt x="93" y="2"/>
                    </a:cubicBezTo>
                    <a:cubicBezTo>
                      <a:pt x="93" y="1"/>
                      <a:pt x="92" y="0"/>
                      <a:pt x="90" y="0"/>
                    </a:cubicBezTo>
                    <a:cubicBezTo>
                      <a:pt x="75" y="0"/>
                      <a:pt x="75" y="0"/>
                      <a:pt x="75" y="0"/>
                    </a:cubicBezTo>
                    <a:cubicBezTo>
                      <a:pt x="74" y="0"/>
                      <a:pt x="73" y="1"/>
                      <a:pt x="73" y="2"/>
                    </a:cubicBezTo>
                    <a:cubicBezTo>
                      <a:pt x="73" y="10"/>
                      <a:pt x="73" y="10"/>
                      <a:pt x="73" y="10"/>
                    </a:cubicBezTo>
                    <a:cubicBezTo>
                      <a:pt x="73" y="10"/>
                      <a:pt x="73" y="10"/>
                      <a:pt x="73" y="10"/>
                    </a:cubicBezTo>
                    <a:cubicBezTo>
                      <a:pt x="73" y="10"/>
                      <a:pt x="73" y="10"/>
                      <a:pt x="73" y="10"/>
                    </a:cubicBezTo>
                    <a:cubicBezTo>
                      <a:pt x="68" y="5"/>
                      <a:pt x="68" y="5"/>
                      <a:pt x="68" y="5"/>
                    </a:cubicBezTo>
                    <a:cubicBezTo>
                      <a:pt x="67" y="4"/>
                      <a:pt x="65" y="4"/>
                      <a:pt x="64" y="5"/>
                    </a:cubicBezTo>
                    <a:cubicBezTo>
                      <a:pt x="56" y="13"/>
                      <a:pt x="56" y="13"/>
                      <a:pt x="56" y="13"/>
                    </a:cubicBezTo>
                    <a:cubicBezTo>
                      <a:pt x="54" y="12"/>
                      <a:pt x="51" y="12"/>
                      <a:pt x="48" y="12"/>
                    </a:cubicBezTo>
                    <a:cubicBezTo>
                      <a:pt x="35" y="12"/>
                      <a:pt x="23" y="18"/>
                      <a:pt x="14" y="26"/>
                    </a:cubicBezTo>
                    <a:cubicBezTo>
                      <a:pt x="5" y="35"/>
                      <a:pt x="0" y="47"/>
                      <a:pt x="0" y="61"/>
                    </a:cubicBezTo>
                    <a:cubicBezTo>
                      <a:pt x="0" y="74"/>
                      <a:pt x="5" y="86"/>
                      <a:pt x="14" y="95"/>
                    </a:cubicBezTo>
                    <a:cubicBezTo>
                      <a:pt x="23" y="104"/>
                      <a:pt x="35" y="109"/>
                      <a:pt x="48" y="109"/>
                    </a:cubicBezTo>
                    <a:cubicBezTo>
                      <a:pt x="62" y="109"/>
                      <a:pt x="74" y="104"/>
                      <a:pt x="83" y="95"/>
                    </a:cubicBezTo>
                    <a:cubicBezTo>
                      <a:pt x="91" y="87"/>
                      <a:pt x="97" y="75"/>
                      <a:pt x="97" y="62"/>
                    </a:cubicBezTo>
                    <a:cubicBezTo>
                      <a:pt x="98" y="63"/>
                      <a:pt x="98" y="63"/>
                      <a:pt x="98" y="63"/>
                    </a:cubicBezTo>
                    <a:cubicBezTo>
                      <a:pt x="99" y="64"/>
                      <a:pt x="100" y="64"/>
                      <a:pt x="101" y="63"/>
                    </a:cubicBezTo>
                    <a:cubicBezTo>
                      <a:pt x="112" y="52"/>
                      <a:pt x="112" y="52"/>
                      <a:pt x="112" y="52"/>
                    </a:cubicBezTo>
                    <a:cubicBezTo>
                      <a:pt x="113" y="51"/>
                      <a:pt x="113" y="50"/>
                      <a:pt x="112" y="49"/>
                    </a:cubicBezTo>
                    <a:cubicBezTo>
                      <a:pt x="107" y="44"/>
                      <a:pt x="107" y="44"/>
                      <a:pt x="107" y="44"/>
                    </a:cubicBezTo>
                    <a:cubicBezTo>
                      <a:pt x="107" y="44"/>
                      <a:pt x="107" y="44"/>
                      <a:pt x="107" y="44"/>
                    </a:cubicBezTo>
                    <a:cubicBezTo>
                      <a:pt x="107" y="44"/>
                      <a:pt x="107" y="44"/>
                      <a:pt x="107" y="44"/>
                    </a:cubicBezTo>
                    <a:cubicBezTo>
                      <a:pt x="107" y="44"/>
                      <a:pt x="107" y="44"/>
                      <a:pt x="107" y="44"/>
                    </a:cubicBezTo>
                    <a:cubicBezTo>
                      <a:pt x="107" y="44"/>
                      <a:pt x="107" y="44"/>
                      <a:pt x="107" y="44"/>
                    </a:cubicBezTo>
                    <a:cubicBezTo>
                      <a:pt x="107" y="44"/>
                      <a:pt x="107" y="44"/>
                      <a:pt x="107" y="44"/>
                    </a:cubicBezTo>
                    <a:cubicBezTo>
                      <a:pt x="114" y="44"/>
                      <a:pt x="114" y="44"/>
                      <a:pt x="114" y="44"/>
                    </a:cubicBezTo>
                    <a:cubicBezTo>
                      <a:pt x="115" y="44"/>
                      <a:pt x="116" y="42"/>
                      <a:pt x="116" y="41"/>
                    </a:cubicBezTo>
                    <a:cubicBezTo>
                      <a:pt x="116" y="26"/>
                      <a:pt x="116" y="26"/>
                      <a:pt x="116" y="26"/>
                    </a:cubicBezTo>
                    <a:cubicBezTo>
                      <a:pt x="116" y="25"/>
                      <a:pt x="115" y="24"/>
                      <a:pt x="114" y="24"/>
                    </a:cubicBezTo>
                    <a:close/>
                    <a:moveTo>
                      <a:pt x="46" y="61"/>
                    </a:moveTo>
                    <a:cubicBezTo>
                      <a:pt x="46" y="66"/>
                      <a:pt x="46" y="71"/>
                      <a:pt x="46" y="76"/>
                    </a:cubicBezTo>
                    <a:cubicBezTo>
                      <a:pt x="40" y="77"/>
                      <a:pt x="33" y="78"/>
                      <a:pt x="27" y="80"/>
                    </a:cubicBezTo>
                    <a:cubicBezTo>
                      <a:pt x="24" y="74"/>
                      <a:pt x="23" y="68"/>
                      <a:pt x="24" y="62"/>
                    </a:cubicBezTo>
                    <a:cubicBezTo>
                      <a:pt x="31" y="61"/>
                      <a:pt x="38" y="61"/>
                      <a:pt x="46" y="61"/>
                    </a:cubicBezTo>
                    <a:close/>
                    <a:moveTo>
                      <a:pt x="24" y="57"/>
                    </a:moveTo>
                    <a:cubicBezTo>
                      <a:pt x="24" y="51"/>
                      <a:pt x="26" y="45"/>
                      <a:pt x="28" y="39"/>
                    </a:cubicBezTo>
                    <a:cubicBezTo>
                      <a:pt x="34" y="41"/>
                      <a:pt x="40" y="42"/>
                      <a:pt x="46" y="43"/>
                    </a:cubicBezTo>
                    <a:cubicBezTo>
                      <a:pt x="46" y="47"/>
                      <a:pt x="46" y="52"/>
                      <a:pt x="46" y="56"/>
                    </a:cubicBezTo>
                    <a:cubicBezTo>
                      <a:pt x="38" y="56"/>
                      <a:pt x="31" y="56"/>
                      <a:pt x="24" y="57"/>
                    </a:cubicBezTo>
                    <a:close/>
                    <a:moveTo>
                      <a:pt x="46" y="38"/>
                    </a:moveTo>
                    <a:cubicBezTo>
                      <a:pt x="41" y="38"/>
                      <a:pt x="36" y="37"/>
                      <a:pt x="30" y="35"/>
                    </a:cubicBezTo>
                    <a:cubicBezTo>
                      <a:pt x="34" y="28"/>
                      <a:pt x="40" y="22"/>
                      <a:pt x="46" y="19"/>
                    </a:cubicBezTo>
                    <a:cubicBezTo>
                      <a:pt x="46" y="25"/>
                      <a:pt x="46" y="31"/>
                      <a:pt x="46" y="38"/>
                    </a:cubicBezTo>
                    <a:close/>
                    <a:moveTo>
                      <a:pt x="17" y="30"/>
                    </a:moveTo>
                    <a:cubicBezTo>
                      <a:pt x="23" y="24"/>
                      <a:pt x="30" y="20"/>
                      <a:pt x="38" y="18"/>
                    </a:cubicBezTo>
                    <a:cubicBezTo>
                      <a:pt x="33" y="22"/>
                      <a:pt x="29" y="28"/>
                      <a:pt x="26" y="34"/>
                    </a:cubicBezTo>
                    <a:cubicBezTo>
                      <a:pt x="23" y="32"/>
                      <a:pt x="20" y="31"/>
                      <a:pt x="17" y="30"/>
                    </a:cubicBezTo>
                    <a:close/>
                    <a:moveTo>
                      <a:pt x="14" y="34"/>
                    </a:moveTo>
                    <a:cubicBezTo>
                      <a:pt x="17" y="35"/>
                      <a:pt x="21" y="37"/>
                      <a:pt x="24" y="38"/>
                    </a:cubicBezTo>
                    <a:cubicBezTo>
                      <a:pt x="21" y="44"/>
                      <a:pt x="19" y="50"/>
                      <a:pt x="19" y="57"/>
                    </a:cubicBezTo>
                    <a:cubicBezTo>
                      <a:pt x="14" y="57"/>
                      <a:pt x="9" y="58"/>
                      <a:pt x="5" y="58"/>
                    </a:cubicBezTo>
                    <a:cubicBezTo>
                      <a:pt x="5" y="49"/>
                      <a:pt x="9" y="40"/>
                      <a:pt x="14" y="34"/>
                    </a:cubicBezTo>
                    <a:close/>
                    <a:moveTo>
                      <a:pt x="13" y="86"/>
                    </a:moveTo>
                    <a:cubicBezTo>
                      <a:pt x="8" y="80"/>
                      <a:pt x="5" y="72"/>
                      <a:pt x="5" y="63"/>
                    </a:cubicBezTo>
                    <a:cubicBezTo>
                      <a:pt x="9" y="63"/>
                      <a:pt x="14" y="62"/>
                      <a:pt x="19" y="62"/>
                    </a:cubicBezTo>
                    <a:cubicBezTo>
                      <a:pt x="19" y="69"/>
                      <a:pt x="20" y="75"/>
                      <a:pt x="22" y="82"/>
                    </a:cubicBezTo>
                    <a:cubicBezTo>
                      <a:pt x="19" y="83"/>
                      <a:pt x="16" y="85"/>
                      <a:pt x="13" y="86"/>
                    </a:cubicBezTo>
                    <a:close/>
                    <a:moveTo>
                      <a:pt x="17" y="92"/>
                    </a:moveTo>
                    <a:cubicBezTo>
                      <a:pt x="17" y="91"/>
                      <a:pt x="16" y="91"/>
                      <a:pt x="16" y="90"/>
                    </a:cubicBezTo>
                    <a:cubicBezTo>
                      <a:pt x="19" y="89"/>
                      <a:pt x="21" y="87"/>
                      <a:pt x="24" y="86"/>
                    </a:cubicBezTo>
                    <a:cubicBezTo>
                      <a:pt x="27" y="93"/>
                      <a:pt x="32" y="99"/>
                      <a:pt x="38" y="103"/>
                    </a:cubicBezTo>
                    <a:cubicBezTo>
                      <a:pt x="30" y="101"/>
                      <a:pt x="23" y="97"/>
                      <a:pt x="17" y="92"/>
                    </a:cubicBezTo>
                    <a:close/>
                    <a:moveTo>
                      <a:pt x="29" y="85"/>
                    </a:moveTo>
                    <a:cubicBezTo>
                      <a:pt x="35" y="83"/>
                      <a:pt x="40" y="82"/>
                      <a:pt x="46" y="81"/>
                    </a:cubicBezTo>
                    <a:cubicBezTo>
                      <a:pt x="46" y="83"/>
                      <a:pt x="46" y="83"/>
                      <a:pt x="46" y="83"/>
                    </a:cubicBezTo>
                    <a:cubicBezTo>
                      <a:pt x="46" y="89"/>
                      <a:pt x="46" y="96"/>
                      <a:pt x="46" y="103"/>
                    </a:cubicBezTo>
                    <a:cubicBezTo>
                      <a:pt x="38" y="98"/>
                      <a:pt x="32" y="92"/>
                      <a:pt x="29" y="85"/>
                    </a:cubicBezTo>
                    <a:close/>
                    <a:moveTo>
                      <a:pt x="51" y="18"/>
                    </a:moveTo>
                    <a:cubicBezTo>
                      <a:pt x="53" y="20"/>
                      <a:pt x="56" y="22"/>
                      <a:pt x="58" y="24"/>
                    </a:cubicBezTo>
                    <a:cubicBezTo>
                      <a:pt x="51" y="24"/>
                      <a:pt x="51" y="24"/>
                      <a:pt x="51" y="24"/>
                    </a:cubicBezTo>
                    <a:cubicBezTo>
                      <a:pt x="51" y="24"/>
                      <a:pt x="51" y="24"/>
                      <a:pt x="51" y="24"/>
                    </a:cubicBezTo>
                    <a:cubicBezTo>
                      <a:pt x="51" y="22"/>
                      <a:pt x="51" y="20"/>
                      <a:pt x="51" y="18"/>
                    </a:cubicBezTo>
                    <a:close/>
                    <a:moveTo>
                      <a:pt x="50" y="43"/>
                    </a:moveTo>
                    <a:cubicBezTo>
                      <a:pt x="51" y="43"/>
                      <a:pt x="51" y="44"/>
                      <a:pt x="51" y="44"/>
                    </a:cubicBezTo>
                    <a:cubicBezTo>
                      <a:pt x="59" y="44"/>
                      <a:pt x="59" y="44"/>
                      <a:pt x="59" y="44"/>
                    </a:cubicBezTo>
                    <a:cubicBezTo>
                      <a:pt x="59" y="44"/>
                      <a:pt x="59" y="44"/>
                      <a:pt x="59" y="44"/>
                    </a:cubicBezTo>
                    <a:cubicBezTo>
                      <a:pt x="59" y="44"/>
                      <a:pt x="59" y="44"/>
                      <a:pt x="59" y="44"/>
                    </a:cubicBezTo>
                    <a:cubicBezTo>
                      <a:pt x="59" y="44"/>
                      <a:pt x="59" y="44"/>
                      <a:pt x="59" y="44"/>
                    </a:cubicBezTo>
                    <a:cubicBezTo>
                      <a:pt x="54" y="49"/>
                      <a:pt x="54" y="49"/>
                      <a:pt x="54" y="49"/>
                    </a:cubicBezTo>
                    <a:cubicBezTo>
                      <a:pt x="53" y="50"/>
                      <a:pt x="53" y="51"/>
                      <a:pt x="54" y="52"/>
                    </a:cubicBezTo>
                    <a:cubicBezTo>
                      <a:pt x="58" y="56"/>
                      <a:pt x="58" y="56"/>
                      <a:pt x="58" y="56"/>
                    </a:cubicBezTo>
                    <a:cubicBezTo>
                      <a:pt x="55" y="56"/>
                      <a:pt x="53" y="56"/>
                      <a:pt x="50" y="56"/>
                    </a:cubicBezTo>
                    <a:cubicBezTo>
                      <a:pt x="50" y="52"/>
                      <a:pt x="50" y="48"/>
                      <a:pt x="50" y="43"/>
                    </a:cubicBezTo>
                    <a:close/>
                    <a:moveTo>
                      <a:pt x="50" y="61"/>
                    </a:moveTo>
                    <a:cubicBezTo>
                      <a:pt x="55" y="61"/>
                      <a:pt x="59" y="61"/>
                      <a:pt x="63" y="61"/>
                    </a:cubicBezTo>
                    <a:cubicBezTo>
                      <a:pt x="64" y="63"/>
                      <a:pt x="64" y="63"/>
                      <a:pt x="64" y="63"/>
                    </a:cubicBezTo>
                    <a:cubicBezTo>
                      <a:pt x="65" y="64"/>
                      <a:pt x="67" y="64"/>
                      <a:pt x="68" y="63"/>
                    </a:cubicBezTo>
                    <a:cubicBezTo>
                      <a:pt x="69" y="61"/>
                      <a:pt x="69" y="61"/>
                      <a:pt x="69" y="61"/>
                    </a:cubicBezTo>
                    <a:cubicBezTo>
                      <a:pt x="70" y="62"/>
                      <a:pt x="72" y="62"/>
                      <a:pt x="73" y="62"/>
                    </a:cubicBezTo>
                    <a:cubicBezTo>
                      <a:pt x="73" y="65"/>
                      <a:pt x="73" y="65"/>
                      <a:pt x="73" y="65"/>
                    </a:cubicBezTo>
                    <a:cubicBezTo>
                      <a:pt x="73" y="65"/>
                      <a:pt x="73" y="66"/>
                      <a:pt x="73" y="66"/>
                    </a:cubicBezTo>
                    <a:cubicBezTo>
                      <a:pt x="73" y="71"/>
                      <a:pt x="72" y="75"/>
                      <a:pt x="70" y="80"/>
                    </a:cubicBezTo>
                    <a:cubicBezTo>
                      <a:pt x="64" y="78"/>
                      <a:pt x="57" y="77"/>
                      <a:pt x="51" y="76"/>
                    </a:cubicBezTo>
                    <a:cubicBezTo>
                      <a:pt x="51" y="71"/>
                      <a:pt x="50" y="66"/>
                      <a:pt x="50" y="61"/>
                    </a:cubicBezTo>
                    <a:close/>
                    <a:moveTo>
                      <a:pt x="51" y="83"/>
                    </a:moveTo>
                    <a:cubicBezTo>
                      <a:pt x="51" y="81"/>
                      <a:pt x="51" y="81"/>
                      <a:pt x="51" y="81"/>
                    </a:cubicBezTo>
                    <a:cubicBezTo>
                      <a:pt x="57" y="81"/>
                      <a:pt x="62" y="82"/>
                      <a:pt x="68" y="84"/>
                    </a:cubicBezTo>
                    <a:cubicBezTo>
                      <a:pt x="65" y="92"/>
                      <a:pt x="59" y="98"/>
                      <a:pt x="51" y="103"/>
                    </a:cubicBezTo>
                    <a:cubicBezTo>
                      <a:pt x="51" y="96"/>
                      <a:pt x="51" y="89"/>
                      <a:pt x="51" y="83"/>
                    </a:cubicBezTo>
                    <a:close/>
                    <a:moveTo>
                      <a:pt x="79" y="92"/>
                    </a:moveTo>
                    <a:cubicBezTo>
                      <a:pt x="74" y="97"/>
                      <a:pt x="67" y="101"/>
                      <a:pt x="59" y="103"/>
                    </a:cubicBezTo>
                    <a:cubicBezTo>
                      <a:pt x="65" y="98"/>
                      <a:pt x="70" y="92"/>
                      <a:pt x="73" y="86"/>
                    </a:cubicBezTo>
                    <a:cubicBezTo>
                      <a:pt x="76" y="87"/>
                      <a:pt x="78" y="88"/>
                      <a:pt x="81" y="90"/>
                    </a:cubicBezTo>
                    <a:cubicBezTo>
                      <a:pt x="80" y="91"/>
                      <a:pt x="80" y="91"/>
                      <a:pt x="79" y="92"/>
                    </a:cubicBezTo>
                    <a:close/>
                    <a:moveTo>
                      <a:pt x="84" y="86"/>
                    </a:moveTo>
                    <a:cubicBezTo>
                      <a:pt x="81" y="84"/>
                      <a:pt x="78" y="83"/>
                      <a:pt x="75" y="82"/>
                    </a:cubicBezTo>
                    <a:cubicBezTo>
                      <a:pt x="76" y="77"/>
                      <a:pt x="77" y="72"/>
                      <a:pt x="78" y="67"/>
                    </a:cubicBezTo>
                    <a:cubicBezTo>
                      <a:pt x="90" y="67"/>
                      <a:pt x="90" y="67"/>
                      <a:pt x="90" y="67"/>
                    </a:cubicBezTo>
                    <a:cubicBezTo>
                      <a:pt x="91" y="67"/>
                      <a:pt x="91" y="67"/>
                      <a:pt x="92" y="67"/>
                    </a:cubicBezTo>
                    <a:cubicBezTo>
                      <a:pt x="91" y="74"/>
                      <a:pt x="88" y="81"/>
                      <a:pt x="84" y="86"/>
                    </a:cubicBezTo>
                    <a:close/>
                    <a:moveTo>
                      <a:pt x="112" y="39"/>
                    </a:moveTo>
                    <a:cubicBezTo>
                      <a:pt x="105" y="39"/>
                      <a:pt x="105" y="39"/>
                      <a:pt x="105" y="39"/>
                    </a:cubicBezTo>
                    <a:cubicBezTo>
                      <a:pt x="104" y="39"/>
                      <a:pt x="103" y="39"/>
                      <a:pt x="103" y="40"/>
                    </a:cubicBezTo>
                    <a:cubicBezTo>
                      <a:pt x="103" y="41"/>
                      <a:pt x="103" y="41"/>
                      <a:pt x="103" y="41"/>
                    </a:cubicBezTo>
                    <a:cubicBezTo>
                      <a:pt x="103" y="41"/>
                      <a:pt x="103" y="41"/>
                      <a:pt x="103" y="41"/>
                    </a:cubicBezTo>
                    <a:cubicBezTo>
                      <a:pt x="103" y="40"/>
                      <a:pt x="103" y="40"/>
                      <a:pt x="103" y="40"/>
                    </a:cubicBezTo>
                    <a:cubicBezTo>
                      <a:pt x="103" y="41"/>
                      <a:pt x="103" y="41"/>
                      <a:pt x="102" y="42"/>
                    </a:cubicBezTo>
                    <a:cubicBezTo>
                      <a:pt x="102" y="42"/>
                      <a:pt x="102" y="42"/>
                      <a:pt x="102" y="42"/>
                    </a:cubicBezTo>
                    <a:cubicBezTo>
                      <a:pt x="103" y="42"/>
                      <a:pt x="103" y="42"/>
                      <a:pt x="103" y="42"/>
                    </a:cubicBezTo>
                    <a:cubicBezTo>
                      <a:pt x="103" y="42"/>
                      <a:pt x="103" y="42"/>
                      <a:pt x="103" y="42"/>
                    </a:cubicBezTo>
                    <a:cubicBezTo>
                      <a:pt x="102" y="42"/>
                      <a:pt x="102" y="42"/>
                      <a:pt x="102" y="42"/>
                    </a:cubicBezTo>
                    <a:cubicBezTo>
                      <a:pt x="102" y="42"/>
                      <a:pt x="102" y="43"/>
                      <a:pt x="102" y="43"/>
                    </a:cubicBezTo>
                    <a:cubicBezTo>
                      <a:pt x="101" y="44"/>
                      <a:pt x="101" y="45"/>
                      <a:pt x="102" y="46"/>
                    </a:cubicBezTo>
                    <a:cubicBezTo>
                      <a:pt x="107" y="50"/>
                      <a:pt x="107" y="50"/>
                      <a:pt x="107" y="50"/>
                    </a:cubicBezTo>
                    <a:cubicBezTo>
                      <a:pt x="100" y="58"/>
                      <a:pt x="100" y="58"/>
                      <a:pt x="100" y="58"/>
                    </a:cubicBezTo>
                    <a:cubicBezTo>
                      <a:pt x="95" y="53"/>
                      <a:pt x="95" y="53"/>
                      <a:pt x="95" y="53"/>
                    </a:cubicBezTo>
                    <a:cubicBezTo>
                      <a:pt x="94" y="52"/>
                      <a:pt x="93" y="52"/>
                      <a:pt x="92" y="53"/>
                    </a:cubicBezTo>
                    <a:cubicBezTo>
                      <a:pt x="92" y="53"/>
                      <a:pt x="92" y="53"/>
                      <a:pt x="92" y="53"/>
                    </a:cubicBezTo>
                    <a:cubicBezTo>
                      <a:pt x="92" y="53"/>
                      <a:pt x="91" y="53"/>
                      <a:pt x="91" y="53"/>
                    </a:cubicBezTo>
                    <a:cubicBezTo>
                      <a:pt x="90" y="53"/>
                      <a:pt x="90" y="54"/>
                      <a:pt x="90" y="54"/>
                    </a:cubicBezTo>
                    <a:cubicBezTo>
                      <a:pt x="89" y="54"/>
                      <a:pt x="88" y="55"/>
                      <a:pt x="88" y="56"/>
                    </a:cubicBezTo>
                    <a:cubicBezTo>
                      <a:pt x="88" y="63"/>
                      <a:pt x="88" y="63"/>
                      <a:pt x="88" y="63"/>
                    </a:cubicBezTo>
                    <a:cubicBezTo>
                      <a:pt x="78" y="63"/>
                      <a:pt x="78" y="63"/>
                      <a:pt x="78" y="63"/>
                    </a:cubicBezTo>
                    <a:cubicBezTo>
                      <a:pt x="78" y="56"/>
                      <a:pt x="78" y="56"/>
                      <a:pt x="78" y="56"/>
                    </a:cubicBezTo>
                    <a:cubicBezTo>
                      <a:pt x="78" y="55"/>
                      <a:pt x="77" y="54"/>
                      <a:pt x="76" y="54"/>
                    </a:cubicBezTo>
                    <a:cubicBezTo>
                      <a:pt x="75" y="56"/>
                      <a:pt x="75" y="56"/>
                      <a:pt x="75" y="56"/>
                    </a:cubicBezTo>
                    <a:cubicBezTo>
                      <a:pt x="76" y="54"/>
                      <a:pt x="76" y="54"/>
                      <a:pt x="76" y="54"/>
                    </a:cubicBezTo>
                    <a:cubicBezTo>
                      <a:pt x="76" y="54"/>
                      <a:pt x="75" y="54"/>
                      <a:pt x="75" y="53"/>
                    </a:cubicBezTo>
                    <a:cubicBezTo>
                      <a:pt x="74" y="53"/>
                      <a:pt x="74" y="53"/>
                      <a:pt x="73" y="53"/>
                    </a:cubicBezTo>
                    <a:cubicBezTo>
                      <a:pt x="72" y="52"/>
                      <a:pt x="71" y="52"/>
                      <a:pt x="70" y="53"/>
                    </a:cubicBezTo>
                    <a:cubicBezTo>
                      <a:pt x="66" y="58"/>
                      <a:pt x="66" y="58"/>
                      <a:pt x="66" y="58"/>
                    </a:cubicBezTo>
                    <a:cubicBezTo>
                      <a:pt x="59" y="50"/>
                      <a:pt x="59" y="50"/>
                      <a:pt x="59" y="50"/>
                    </a:cubicBezTo>
                    <a:cubicBezTo>
                      <a:pt x="63" y="46"/>
                      <a:pt x="63" y="46"/>
                      <a:pt x="63" y="46"/>
                    </a:cubicBezTo>
                    <a:cubicBezTo>
                      <a:pt x="64" y="45"/>
                      <a:pt x="64" y="44"/>
                      <a:pt x="64" y="43"/>
                    </a:cubicBezTo>
                    <a:cubicBezTo>
                      <a:pt x="64" y="43"/>
                      <a:pt x="64" y="43"/>
                      <a:pt x="64" y="43"/>
                    </a:cubicBezTo>
                    <a:cubicBezTo>
                      <a:pt x="64" y="43"/>
                      <a:pt x="63" y="42"/>
                      <a:pt x="63" y="42"/>
                    </a:cubicBezTo>
                    <a:cubicBezTo>
                      <a:pt x="63" y="42"/>
                      <a:pt x="63" y="42"/>
                      <a:pt x="63" y="42"/>
                    </a:cubicBezTo>
                    <a:cubicBezTo>
                      <a:pt x="63" y="42"/>
                      <a:pt x="63" y="42"/>
                      <a:pt x="63" y="42"/>
                    </a:cubicBezTo>
                    <a:cubicBezTo>
                      <a:pt x="63" y="42"/>
                      <a:pt x="63" y="42"/>
                      <a:pt x="63" y="42"/>
                    </a:cubicBezTo>
                    <a:cubicBezTo>
                      <a:pt x="63" y="41"/>
                      <a:pt x="63" y="41"/>
                      <a:pt x="63" y="41"/>
                    </a:cubicBezTo>
                    <a:cubicBezTo>
                      <a:pt x="62" y="40"/>
                      <a:pt x="61" y="39"/>
                      <a:pt x="60" y="39"/>
                    </a:cubicBezTo>
                    <a:cubicBezTo>
                      <a:pt x="54" y="39"/>
                      <a:pt x="54" y="39"/>
                      <a:pt x="54" y="39"/>
                    </a:cubicBezTo>
                    <a:cubicBezTo>
                      <a:pt x="54" y="29"/>
                      <a:pt x="54" y="29"/>
                      <a:pt x="54" y="29"/>
                    </a:cubicBezTo>
                    <a:cubicBezTo>
                      <a:pt x="60" y="29"/>
                      <a:pt x="60" y="29"/>
                      <a:pt x="60" y="29"/>
                    </a:cubicBezTo>
                    <a:cubicBezTo>
                      <a:pt x="61" y="29"/>
                      <a:pt x="62" y="28"/>
                      <a:pt x="63" y="27"/>
                    </a:cubicBezTo>
                    <a:cubicBezTo>
                      <a:pt x="63" y="27"/>
                      <a:pt x="63" y="27"/>
                      <a:pt x="63" y="27"/>
                    </a:cubicBezTo>
                    <a:cubicBezTo>
                      <a:pt x="63" y="27"/>
                      <a:pt x="63" y="27"/>
                      <a:pt x="63" y="27"/>
                    </a:cubicBezTo>
                    <a:cubicBezTo>
                      <a:pt x="62" y="27"/>
                      <a:pt x="62" y="27"/>
                      <a:pt x="62" y="27"/>
                    </a:cubicBezTo>
                    <a:cubicBezTo>
                      <a:pt x="62" y="27"/>
                      <a:pt x="62" y="27"/>
                      <a:pt x="62" y="27"/>
                    </a:cubicBezTo>
                    <a:cubicBezTo>
                      <a:pt x="62" y="27"/>
                      <a:pt x="62" y="27"/>
                      <a:pt x="62" y="27"/>
                    </a:cubicBezTo>
                    <a:cubicBezTo>
                      <a:pt x="62" y="27"/>
                      <a:pt x="62" y="27"/>
                      <a:pt x="62" y="27"/>
                    </a:cubicBezTo>
                    <a:cubicBezTo>
                      <a:pt x="63" y="27"/>
                      <a:pt x="63" y="27"/>
                      <a:pt x="63" y="27"/>
                    </a:cubicBezTo>
                    <a:cubicBezTo>
                      <a:pt x="63" y="27"/>
                      <a:pt x="63" y="26"/>
                      <a:pt x="63" y="26"/>
                    </a:cubicBezTo>
                    <a:cubicBezTo>
                      <a:pt x="63" y="26"/>
                      <a:pt x="63" y="26"/>
                      <a:pt x="63" y="26"/>
                    </a:cubicBezTo>
                    <a:cubicBezTo>
                      <a:pt x="63" y="25"/>
                      <a:pt x="63" y="25"/>
                      <a:pt x="63" y="25"/>
                    </a:cubicBezTo>
                    <a:cubicBezTo>
                      <a:pt x="63" y="25"/>
                      <a:pt x="63" y="25"/>
                      <a:pt x="63" y="25"/>
                    </a:cubicBezTo>
                    <a:cubicBezTo>
                      <a:pt x="63" y="26"/>
                      <a:pt x="63" y="26"/>
                      <a:pt x="63" y="26"/>
                    </a:cubicBezTo>
                    <a:cubicBezTo>
                      <a:pt x="63" y="25"/>
                      <a:pt x="63" y="25"/>
                      <a:pt x="64" y="24"/>
                    </a:cubicBezTo>
                    <a:cubicBezTo>
                      <a:pt x="64" y="23"/>
                      <a:pt x="64" y="22"/>
                      <a:pt x="63" y="21"/>
                    </a:cubicBezTo>
                    <a:cubicBezTo>
                      <a:pt x="59" y="17"/>
                      <a:pt x="59" y="17"/>
                      <a:pt x="59" y="17"/>
                    </a:cubicBezTo>
                    <a:cubicBezTo>
                      <a:pt x="66" y="10"/>
                      <a:pt x="66" y="10"/>
                      <a:pt x="66" y="10"/>
                    </a:cubicBezTo>
                    <a:cubicBezTo>
                      <a:pt x="70" y="14"/>
                      <a:pt x="70" y="14"/>
                      <a:pt x="70" y="14"/>
                    </a:cubicBezTo>
                    <a:cubicBezTo>
                      <a:pt x="70" y="14"/>
                      <a:pt x="70" y="14"/>
                      <a:pt x="70" y="14"/>
                    </a:cubicBezTo>
                    <a:cubicBezTo>
                      <a:pt x="71" y="15"/>
                      <a:pt x="72" y="15"/>
                      <a:pt x="73" y="15"/>
                    </a:cubicBezTo>
                    <a:cubicBezTo>
                      <a:pt x="73" y="15"/>
                      <a:pt x="73" y="15"/>
                      <a:pt x="73" y="15"/>
                    </a:cubicBezTo>
                    <a:cubicBezTo>
                      <a:pt x="74" y="14"/>
                      <a:pt x="74" y="14"/>
                      <a:pt x="75" y="14"/>
                    </a:cubicBezTo>
                    <a:cubicBezTo>
                      <a:pt x="75" y="14"/>
                      <a:pt x="75" y="14"/>
                      <a:pt x="76" y="14"/>
                    </a:cubicBezTo>
                    <a:cubicBezTo>
                      <a:pt x="77" y="13"/>
                      <a:pt x="78" y="12"/>
                      <a:pt x="78" y="11"/>
                    </a:cubicBezTo>
                    <a:cubicBezTo>
                      <a:pt x="78" y="5"/>
                      <a:pt x="78" y="5"/>
                      <a:pt x="78" y="5"/>
                    </a:cubicBezTo>
                    <a:cubicBezTo>
                      <a:pt x="88" y="5"/>
                      <a:pt x="88" y="5"/>
                      <a:pt x="88" y="5"/>
                    </a:cubicBezTo>
                    <a:cubicBezTo>
                      <a:pt x="88" y="11"/>
                      <a:pt x="88" y="11"/>
                      <a:pt x="88" y="11"/>
                    </a:cubicBezTo>
                    <a:cubicBezTo>
                      <a:pt x="88" y="12"/>
                      <a:pt x="88" y="13"/>
                      <a:pt x="89" y="13"/>
                    </a:cubicBezTo>
                    <a:cubicBezTo>
                      <a:pt x="90" y="11"/>
                      <a:pt x="90" y="11"/>
                      <a:pt x="90" y="11"/>
                    </a:cubicBezTo>
                    <a:cubicBezTo>
                      <a:pt x="89" y="13"/>
                      <a:pt x="89" y="13"/>
                      <a:pt x="89" y="13"/>
                    </a:cubicBezTo>
                    <a:cubicBezTo>
                      <a:pt x="90" y="14"/>
                      <a:pt x="90" y="14"/>
                      <a:pt x="91" y="14"/>
                    </a:cubicBezTo>
                    <a:cubicBezTo>
                      <a:pt x="91" y="14"/>
                      <a:pt x="92" y="14"/>
                      <a:pt x="92" y="15"/>
                    </a:cubicBezTo>
                    <a:cubicBezTo>
                      <a:pt x="93" y="15"/>
                      <a:pt x="94" y="15"/>
                      <a:pt x="95" y="14"/>
                    </a:cubicBezTo>
                    <a:cubicBezTo>
                      <a:pt x="100" y="10"/>
                      <a:pt x="100" y="10"/>
                      <a:pt x="100" y="10"/>
                    </a:cubicBezTo>
                    <a:cubicBezTo>
                      <a:pt x="107" y="17"/>
                      <a:pt x="107" y="17"/>
                      <a:pt x="107" y="17"/>
                    </a:cubicBezTo>
                    <a:cubicBezTo>
                      <a:pt x="102" y="21"/>
                      <a:pt x="102" y="21"/>
                      <a:pt x="102" y="21"/>
                    </a:cubicBezTo>
                    <a:cubicBezTo>
                      <a:pt x="101" y="22"/>
                      <a:pt x="101" y="23"/>
                      <a:pt x="102" y="24"/>
                    </a:cubicBezTo>
                    <a:cubicBezTo>
                      <a:pt x="102" y="24"/>
                      <a:pt x="102" y="24"/>
                      <a:pt x="102" y="24"/>
                    </a:cubicBezTo>
                    <a:cubicBezTo>
                      <a:pt x="102" y="25"/>
                      <a:pt x="102" y="25"/>
                      <a:pt x="102" y="25"/>
                    </a:cubicBezTo>
                    <a:cubicBezTo>
                      <a:pt x="102" y="26"/>
                      <a:pt x="102" y="26"/>
                      <a:pt x="102" y="26"/>
                    </a:cubicBezTo>
                    <a:cubicBezTo>
                      <a:pt x="102" y="26"/>
                      <a:pt x="102" y="26"/>
                      <a:pt x="102" y="26"/>
                    </a:cubicBezTo>
                    <a:cubicBezTo>
                      <a:pt x="102" y="26"/>
                      <a:pt x="102" y="26"/>
                      <a:pt x="102" y="26"/>
                    </a:cubicBezTo>
                    <a:cubicBezTo>
                      <a:pt x="103" y="26"/>
                      <a:pt x="103" y="26"/>
                      <a:pt x="103" y="27"/>
                    </a:cubicBezTo>
                    <a:cubicBezTo>
                      <a:pt x="103" y="28"/>
                      <a:pt x="104" y="29"/>
                      <a:pt x="105" y="29"/>
                    </a:cubicBezTo>
                    <a:cubicBezTo>
                      <a:pt x="112" y="29"/>
                      <a:pt x="112" y="29"/>
                      <a:pt x="112" y="29"/>
                    </a:cubicBezTo>
                    <a:lnTo>
                      <a:pt x="112" y="39"/>
                    </a:lnTo>
                    <a:close/>
                  </a:path>
                </a:pathLst>
              </a:cu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sp>
            <p:nvSpPr>
              <p:cNvPr id="29" name="Freeform: Shape 109"/>
              <p:cNvSpPr/>
              <p:nvPr/>
            </p:nvSpPr>
            <p:spPr bwMode="auto">
              <a:xfrm>
                <a:off x="4186238" y="1776413"/>
                <a:ext cx="90488" cy="85725"/>
              </a:xfrm>
              <a:custGeom>
                <a:avLst/>
                <a:gdLst/>
                <a:ahLst/>
                <a:cxnLst>
                  <a:cxn ang="0">
                    <a:pos x="12" y="0"/>
                  </a:cxn>
                  <a:cxn ang="0">
                    <a:pos x="3" y="3"/>
                  </a:cxn>
                  <a:cxn ang="0">
                    <a:pos x="0" y="12"/>
                  </a:cxn>
                  <a:cxn ang="0">
                    <a:pos x="3" y="20"/>
                  </a:cxn>
                  <a:cxn ang="0">
                    <a:pos x="12" y="23"/>
                  </a:cxn>
                  <a:cxn ang="0">
                    <a:pos x="20" y="20"/>
                  </a:cxn>
                  <a:cxn ang="0">
                    <a:pos x="24" y="12"/>
                  </a:cxn>
                  <a:cxn ang="0">
                    <a:pos x="20" y="3"/>
                  </a:cxn>
                  <a:cxn ang="0">
                    <a:pos x="12" y="0"/>
                  </a:cxn>
                  <a:cxn ang="0">
                    <a:pos x="17" y="17"/>
                  </a:cxn>
                  <a:cxn ang="0">
                    <a:pos x="12" y="19"/>
                  </a:cxn>
                  <a:cxn ang="0">
                    <a:pos x="7" y="17"/>
                  </a:cxn>
                  <a:cxn ang="0">
                    <a:pos x="5" y="12"/>
                  </a:cxn>
                  <a:cxn ang="0">
                    <a:pos x="7" y="7"/>
                  </a:cxn>
                  <a:cxn ang="0">
                    <a:pos x="12" y="5"/>
                  </a:cxn>
                  <a:cxn ang="0">
                    <a:pos x="17" y="7"/>
                  </a:cxn>
                  <a:cxn ang="0">
                    <a:pos x="19" y="12"/>
                  </a:cxn>
                  <a:cxn ang="0">
                    <a:pos x="17" y="17"/>
                  </a:cxn>
                </a:cxnLst>
                <a:rect l="0" t="0" r="r" b="b"/>
                <a:pathLst>
                  <a:path w="24" h="23">
                    <a:moveTo>
                      <a:pt x="12" y="0"/>
                    </a:moveTo>
                    <a:cubicBezTo>
                      <a:pt x="8" y="0"/>
                      <a:pt x="6" y="1"/>
                      <a:pt x="3" y="3"/>
                    </a:cubicBezTo>
                    <a:cubicBezTo>
                      <a:pt x="1" y="5"/>
                      <a:pt x="0" y="8"/>
                      <a:pt x="0" y="12"/>
                    </a:cubicBezTo>
                    <a:cubicBezTo>
                      <a:pt x="0" y="15"/>
                      <a:pt x="1" y="18"/>
                      <a:pt x="3" y="20"/>
                    </a:cubicBezTo>
                    <a:cubicBezTo>
                      <a:pt x="6" y="22"/>
                      <a:pt x="8" y="23"/>
                      <a:pt x="12" y="23"/>
                    </a:cubicBezTo>
                    <a:cubicBezTo>
                      <a:pt x="15" y="23"/>
                      <a:pt x="18" y="22"/>
                      <a:pt x="20" y="20"/>
                    </a:cubicBezTo>
                    <a:cubicBezTo>
                      <a:pt x="22" y="18"/>
                      <a:pt x="24" y="15"/>
                      <a:pt x="24" y="12"/>
                    </a:cubicBezTo>
                    <a:cubicBezTo>
                      <a:pt x="24" y="8"/>
                      <a:pt x="22" y="5"/>
                      <a:pt x="20" y="3"/>
                    </a:cubicBezTo>
                    <a:cubicBezTo>
                      <a:pt x="18" y="1"/>
                      <a:pt x="15" y="0"/>
                      <a:pt x="12" y="0"/>
                    </a:cubicBezTo>
                    <a:close/>
                    <a:moveTo>
                      <a:pt x="17" y="17"/>
                    </a:moveTo>
                    <a:cubicBezTo>
                      <a:pt x="15" y="18"/>
                      <a:pt x="14" y="19"/>
                      <a:pt x="12" y="19"/>
                    </a:cubicBezTo>
                    <a:cubicBezTo>
                      <a:pt x="10" y="19"/>
                      <a:pt x="8" y="18"/>
                      <a:pt x="7" y="17"/>
                    </a:cubicBezTo>
                    <a:cubicBezTo>
                      <a:pt x="6" y="15"/>
                      <a:pt x="5" y="14"/>
                      <a:pt x="5" y="12"/>
                    </a:cubicBezTo>
                    <a:cubicBezTo>
                      <a:pt x="5" y="10"/>
                      <a:pt x="6" y="8"/>
                      <a:pt x="7" y="7"/>
                    </a:cubicBezTo>
                    <a:cubicBezTo>
                      <a:pt x="8" y="5"/>
                      <a:pt x="10" y="5"/>
                      <a:pt x="12" y="5"/>
                    </a:cubicBezTo>
                    <a:cubicBezTo>
                      <a:pt x="14" y="5"/>
                      <a:pt x="15" y="5"/>
                      <a:pt x="17" y="7"/>
                    </a:cubicBezTo>
                    <a:cubicBezTo>
                      <a:pt x="18" y="8"/>
                      <a:pt x="19" y="10"/>
                      <a:pt x="19" y="12"/>
                    </a:cubicBezTo>
                    <a:cubicBezTo>
                      <a:pt x="19" y="14"/>
                      <a:pt x="18" y="15"/>
                      <a:pt x="17" y="17"/>
                    </a:cubicBezTo>
                    <a:close/>
                  </a:path>
                </a:pathLst>
              </a:cu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sp>
            <p:nvSpPr>
              <p:cNvPr id="3" name="Freeform: Shape 110"/>
              <p:cNvSpPr/>
              <p:nvPr/>
            </p:nvSpPr>
            <p:spPr bwMode="auto">
              <a:xfrm>
                <a:off x="4152901" y="1795463"/>
                <a:ext cx="3175" cy="1588"/>
              </a:xfrm>
              <a:custGeom>
                <a:avLst/>
                <a:gdLst/>
                <a:ahLst/>
                <a:cxnLst>
                  <a:cxn ang="0">
                    <a:pos x="1" y="0"/>
                  </a:cxn>
                  <a:cxn ang="0">
                    <a:pos x="1" y="0"/>
                  </a:cxn>
                  <a:cxn ang="0">
                    <a:pos x="0" y="0"/>
                  </a:cxn>
                  <a:cxn ang="0">
                    <a:pos x="1" y="0"/>
                  </a:cxn>
                </a:cxnLst>
                <a:rect l="0" t="0" r="r" b="b"/>
                <a:pathLst>
                  <a:path w="1">
                    <a:moveTo>
                      <a:pt x="1" y="0"/>
                    </a:moveTo>
                    <a:cubicBezTo>
                      <a:pt x="1" y="0"/>
                      <a:pt x="1" y="0"/>
                      <a:pt x="1" y="0"/>
                    </a:cubicBezTo>
                    <a:cubicBezTo>
                      <a:pt x="0" y="0"/>
                      <a:pt x="0" y="0"/>
                      <a:pt x="0" y="0"/>
                    </a:cubicBezTo>
                    <a:lnTo>
                      <a:pt x="1" y="0"/>
                    </a:lnTo>
                    <a:close/>
                  </a:path>
                </a:pathLst>
              </a:cu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grpSp>
        <p:grpSp>
          <p:nvGrpSpPr>
            <p:cNvPr id="12" name="Group 24"/>
            <p:cNvGrpSpPr/>
            <p:nvPr/>
          </p:nvGrpSpPr>
          <p:grpSpPr>
            <a:xfrm>
              <a:off x="1029733" y="2788304"/>
              <a:ext cx="1594926" cy="1298517"/>
              <a:chOff x="957484" y="4001900"/>
              <a:chExt cx="2126568" cy="1731356"/>
            </a:xfrm>
          </p:grpSpPr>
          <p:sp>
            <p:nvSpPr>
              <p:cNvPr id="22" name="TextBox 25"/>
              <p:cNvSpPr txBox="1"/>
              <p:nvPr/>
            </p:nvSpPr>
            <p:spPr bwMode="auto">
              <a:xfrm>
                <a:off x="957484" y="4001900"/>
                <a:ext cx="2126568" cy="859739"/>
              </a:xfrm>
              <a:prstGeom prst="rect">
                <a:avLst/>
              </a:prstGeom>
              <a:noFill/>
            </p:spPr>
            <p:txBody>
              <a:bodyPr wrap="none" lIns="0" tIns="0" rIns="0" bIns="0" anchor="b" anchorCtr="1">
                <a:normAutofit/>
              </a:bodyPr>
              <a:lstStyle/>
              <a:p>
                <a:pPr algn="ctr" latinLnBrk="0"/>
                <a:r>
                  <a:rPr lang="zh-CN" altLang="en-US" sz="2400" dirty="0">
                    <a:solidFill>
                      <a:schemeClr val="accent1">
                        <a:lumMod val="100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23" name="TextBox 26"/>
              <p:cNvSpPr txBox="1"/>
              <p:nvPr/>
            </p:nvSpPr>
            <p:spPr bwMode="auto">
              <a:xfrm>
                <a:off x="957484" y="4861639"/>
                <a:ext cx="2126568" cy="871617"/>
              </a:xfrm>
              <a:prstGeom prst="rect">
                <a:avLst/>
              </a:prstGeom>
              <a:noFill/>
            </p:spPr>
            <p:txBody>
              <a:bodyPr wrap="square" lIns="120000" tIns="62400" rIns="120000" bIns="62400" anchor="ctr" anchorCtr="1">
                <a:noAutofit/>
              </a:bodyPr>
              <a:lstStyle/>
              <a:p>
                <a:pPr>
                  <a:lnSpc>
                    <a:spcPct val="120000"/>
                  </a:lnSpc>
                </a:pPr>
                <a:r>
                  <a:rPr lang="zh-CN" altLang="en-US" sz="16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nvGrpSpPr>
          <p:cNvPr id="35" name="组合 34"/>
          <p:cNvGrpSpPr/>
          <p:nvPr/>
        </p:nvGrpSpPr>
        <p:grpSpPr>
          <a:xfrm>
            <a:off x="3775461" y="1776361"/>
            <a:ext cx="2308831" cy="4040188"/>
            <a:chOff x="2837310" y="1056680"/>
            <a:chExt cx="1731623" cy="3030141"/>
          </a:xfrm>
        </p:grpSpPr>
        <p:sp>
          <p:nvSpPr>
            <p:cNvPr id="7" name="Teardrop 100"/>
            <p:cNvSpPr/>
            <p:nvPr/>
          </p:nvSpPr>
          <p:spPr bwMode="auto">
            <a:xfrm rot="18823841" flipH="1">
              <a:off x="2837310" y="1056680"/>
              <a:ext cx="1731624" cy="1731623"/>
            </a:xfrm>
            <a:prstGeom prst="teardrop">
              <a:avLst>
                <a:gd name="adj" fmla="val 107722"/>
              </a:avLst>
            </a:prstGeom>
            <a:solidFill>
              <a:schemeClr val="accent2">
                <a:alpha val="85000"/>
              </a:schemeClr>
            </a:solidFill>
            <a:ln w="19050">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grpSp>
          <p:nvGrpSpPr>
            <p:cNvPr id="10" name="Group 111"/>
            <p:cNvGrpSpPr/>
            <p:nvPr/>
          </p:nvGrpSpPr>
          <p:grpSpPr>
            <a:xfrm>
              <a:off x="3370916" y="1658183"/>
              <a:ext cx="664411" cy="528617"/>
              <a:chOff x="4814888" y="1727201"/>
              <a:chExt cx="434975" cy="346075"/>
            </a:xfrm>
            <a:solidFill>
              <a:schemeClr val="bg1"/>
            </a:solidFill>
          </p:grpSpPr>
          <p:sp>
            <p:nvSpPr>
              <p:cNvPr id="24" name="Freeform: Shape 112"/>
              <p:cNvSpPr/>
              <p:nvPr/>
            </p:nvSpPr>
            <p:spPr bwMode="auto">
              <a:xfrm>
                <a:off x="4814888" y="1727201"/>
                <a:ext cx="434975" cy="346075"/>
              </a:xfrm>
              <a:custGeom>
                <a:avLst/>
                <a:gdLst/>
                <a:ahLst/>
                <a:cxnLst>
                  <a:cxn ang="0">
                    <a:pos x="78" y="17"/>
                  </a:cxn>
                  <a:cxn ang="0">
                    <a:pos x="0" y="30"/>
                  </a:cxn>
                  <a:cxn ang="0">
                    <a:pos x="5" y="72"/>
                  </a:cxn>
                  <a:cxn ang="0">
                    <a:pos x="38" y="60"/>
                  </a:cxn>
                  <a:cxn ang="0">
                    <a:pos x="77" y="77"/>
                  </a:cxn>
                  <a:cxn ang="0">
                    <a:pos x="108" y="91"/>
                  </a:cxn>
                  <a:cxn ang="0">
                    <a:pos x="106" y="66"/>
                  </a:cxn>
                  <a:cxn ang="0">
                    <a:pos x="34" y="47"/>
                  </a:cxn>
                  <a:cxn ang="0">
                    <a:pos x="34" y="48"/>
                  </a:cxn>
                  <a:cxn ang="0">
                    <a:pos x="34" y="48"/>
                  </a:cxn>
                  <a:cxn ang="0">
                    <a:pos x="13" y="47"/>
                  </a:cxn>
                  <a:cxn ang="0">
                    <a:pos x="4" y="30"/>
                  </a:cxn>
                  <a:cxn ang="0">
                    <a:pos x="72" y="17"/>
                  </a:cxn>
                  <a:cxn ang="0">
                    <a:pos x="71" y="17"/>
                  </a:cxn>
                  <a:cxn ang="0">
                    <a:pos x="71" y="17"/>
                  </a:cxn>
                  <a:cxn ang="0">
                    <a:pos x="70" y="17"/>
                  </a:cxn>
                  <a:cxn ang="0">
                    <a:pos x="69" y="17"/>
                  </a:cxn>
                  <a:cxn ang="0">
                    <a:pos x="68" y="17"/>
                  </a:cxn>
                  <a:cxn ang="0">
                    <a:pos x="67" y="17"/>
                  </a:cxn>
                  <a:cxn ang="0">
                    <a:pos x="66" y="17"/>
                  </a:cxn>
                  <a:cxn ang="0">
                    <a:pos x="65" y="17"/>
                  </a:cxn>
                  <a:cxn ang="0">
                    <a:pos x="64" y="18"/>
                  </a:cxn>
                  <a:cxn ang="0">
                    <a:pos x="64" y="18"/>
                  </a:cxn>
                  <a:cxn ang="0">
                    <a:pos x="63" y="18"/>
                  </a:cxn>
                  <a:cxn ang="0">
                    <a:pos x="62" y="18"/>
                  </a:cxn>
                  <a:cxn ang="0">
                    <a:pos x="61" y="18"/>
                  </a:cxn>
                  <a:cxn ang="0">
                    <a:pos x="60" y="19"/>
                  </a:cxn>
                  <a:cxn ang="0">
                    <a:pos x="59" y="19"/>
                  </a:cxn>
                  <a:cxn ang="0">
                    <a:pos x="58" y="19"/>
                  </a:cxn>
                  <a:cxn ang="0">
                    <a:pos x="58" y="19"/>
                  </a:cxn>
                  <a:cxn ang="0">
                    <a:pos x="57" y="20"/>
                  </a:cxn>
                  <a:cxn ang="0">
                    <a:pos x="56" y="20"/>
                  </a:cxn>
                  <a:cxn ang="0">
                    <a:pos x="56" y="20"/>
                  </a:cxn>
                  <a:cxn ang="0">
                    <a:pos x="55" y="21"/>
                  </a:cxn>
                  <a:cxn ang="0">
                    <a:pos x="54" y="21"/>
                  </a:cxn>
                  <a:cxn ang="0">
                    <a:pos x="53" y="21"/>
                  </a:cxn>
                  <a:cxn ang="0">
                    <a:pos x="52" y="22"/>
                  </a:cxn>
                  <a:cxn ang="0">
                    <a:pos x="52" y="22"/>
                  </a:cxn>
                  <a:cxn ang="0">
                    <a:pos x="51" y="22"/>
                  </a:cxn>
                  <a:cxn ang="0">
                    <a:pos x="50" y="23"/>
                  </a:cxn>
                  <a:cxn ang="0">
                    <a:pos x="49" y="23"/>
                  </a:cxn>
                  <a:cxn ang="0">
                    <a:pos x="49" y="24"/>
                  </a:cxn>
                  <a:cxn ang="0">
                    <a:pos x="48" y="24"/>
                  </a:cxn>
                  <a:cxn ang="0">
                    <a:pos x="48" y="24"/>
                  </a:cxn>
                  <a:cxn ang="0">
                    <a:pos x="47" y="25"/>
                  </a:cxn>
                  <a:cxn ang="0">
                    <a:pos x="46" y="25"/>
                  </a:cxn>
                  <a:cxn ang="0">
                    <a:pos x="102" y="66"/>
                  </a:cxn>
                  <a:cxn ang="0">
                    <a:pos x="77" y="72"/>
                  </a:cxn>
                  <a:cxn ang="0">
                    <a:pos x="49" y="65"/>
                  </a:cxn>
                  <a:cxn ang="0">
                    <a:pos x="41" y="57"/>
                  </a:cxn>
                  <a:cxn ang="0">
                    <a:pos x="38" y="47"/>
                  </a:cxn>
                  <a:cxn ang="0">
                    <a:pos x="75" y="21"/>
                  </a:cxn>
                  <a:cxn ang="0">
                    <a:pos x="76" y="21"/>
                  </a:cxn>
                  <a:cxn ang="0">
                    <a:pos x="76" y="21"/>
                  </a:cxn>
                  <a:cxn ang="0">
                    <a:pos x="76" y="21"/>
                  </a:cxn>
                  <a:cxn ang="0">
                    <a:pos x="76" y="21"/>
                  </a:cxn>
                  <a:cxn ang="0">
                    <a:pos x="109" y="56"/>
                  </a:cxn>
                </a:cxnLst>
                <a:rect l="0" t="0" r="r" b="b"/>
                <a:pathLst>
                  <a:path w="116" h="92">
                    <a:moveTo>
                      <a:pt x="113" y="58"/>
                    </a:moveTo>
                    <a:cubicBezTo>
                      <a:pt x="115" y="54"/>
                      <a:pt x="116" y="51"/>
                      <a:pt x="116" y="47"/>
                    </a:cubicBezTo>
                    <a:cubicBezTo>
                      <a:pt x="116" y="38"/>
                      <a:pt x="111" y="31"/>
                      <a:pt x="104" y="25"/>
                    </a:cubicBezTo>
                    <a:cubicBezTo>
                      <a:pt x="97" y="20"/>
                      <a:pt x="88" y="17"/>
                      <a:pt x="78" y="17"/>
                    </a:cubicBezTo>
                    <a:cubicBezTo>
                      <a:pt x="74" y="12"/>
                      <a:pt x="69" y="8"/>
                      <a:pt x="63" y="5"/>
                    </a:cubicBezTo>
                    <a:cubicBezTo>
                      <a:pt x="57" y="2"/>
                      <a:pt x="49" y="0"/>
                      <a:pt x="41" y="0"/>
                    </a:cubicBezTo>
                    <a:cubicBezTo>
                      <a:pt x="30" y="0"/>
                      <a:pt x="19" y="3"/>
                      <a:pt x="12" y="8"/>
                    </a:cubicBezTo>
                    <a:cubicBezTo>
                      <a:pt x="4" y="14"/>
                      <a:pt x="0" y="22"/>
                      <a:pt x="0" y="30"/>
                    </a:cubicBezTo>
                    <a:cubicBezTo>
                      <a:pt x="0" y="34"/>
                      <a:pt x="1" y="38"/>
                      <a:pt x="2" y="41"/>
                    </a:cubicBezTo>
                    <a:cubicBezTo>
                      <a:pt x="4" y="44"/>
                      <a:pt x="7" y="47"/>
                      <a:pt x="9" y="50"/>
                    </a:cubicBezTo>
                    <a:cubicBezTo>
                      <a:pt x="5" y="72"/>
                      <a:pt x="5" y="72"/>
                      <a:pt x="5" y="72"/>
                    </a:cubicBezTo>
                    <a:cubicBezTo>
                      <a:pt x="5" y="72"/>
                      <a:pt x="5" y="72"/>
                      <a:pt x="5" y="72"/>
                    </a:cubicBezTo>
                    <a:cubicBezTo>
                      <a:pt x="4" y="73"/>
                      <a:pt x="5" y="74"/>
                      <a:pt x="6" y="75"/>
                    </a:cubicBezTo>
                    <a:cubicBezTo>
                      <a:pt x="7" y="75"/>
                      <a:pt x="7" y="75"/>
                      <a:pt x="8" y="74"/>
                    </a:cubicBezTo>
                    <a:cubicBezTo>
                      <a:pt x="37" y="60"/>
                      <a:pt x="37" y="60"/>
                      <a:pt x="37" y="60"/>
                    </a:cubicBezTo>
                    <a:cubicBezTo>
                      <a:pt x="38" y="60"/>
                      <a:pt x="38" y="60"/>
                      <a:pt x="38" y="60"/>
                    </a:cubicBezTo>
                    <a:cubicBezTo>
                      <a:pt x="38" y="60"/>
                      <a:pt x="38" y="60"/>
                      <a:pt x="38" y="60"/>
                    </a:cubicBezTo>
                    <a:cubicBezTo>
                      <a:pt x="40" y="63"/>
                      <a:pt x="43" y="66"/>
                      <a:pt x="46" y="68"/>
                    </a:cubicBezTo>
                    <a:cubicBezTo>
                      <a:pt x="54" y="74"/>
                      <a:pt x="64" y="77"/>
                      <a:pt x="75" y="77"/>
                    </a:cubicBezTo>
                    <a:cubicBezTo>
                      <a:pt x="76" y="77"/>
                      <a:pt x="76" y="77"/>
                      <a:pt x="77" y="77"/>
                    </a:cubicBezTo>
                    <a:cubicBezTo>
                      <a:pt x="77" y="77"/>
                      <a:pt x="77" y="77"/>
                      <a:pt x="77" y="77"/>
                    </a:cubicBezTo>
                    <a:cubicBezTo>
                      <a:pt x="77" y="77"/>
                      <a:pt x="77" y="77"/>
                      <a:pt x="77" y="77"/>
                    </a:cubicBezTo>
                    <a:cubicBezTo>
                      <a:pt x="78" y="77"/>
                      <a:pt x="78" y="77"/>
                      <a:pt x="78" y="77"/>
                    </a:cubicBezTo>
                    <a:cubicBezTo>
                      <a:pt x="108" y="91"/>
                      <a:pt x="108" y="91"/>
                      <a:pt x="108" y="91"/>
                    </a:cubicBezTo>
                    <a:cubicBezTo>
                      <a:pt x="109" y="91"/>
                      <a:pt x="109" y="92"/>
                      <a:pt x="110" y="91"/>
                    </a:cubicBezTo>
                    <a:cubicBezTo>
                      <a:pt x="111" y="91"/>
                      <a:pt x="112" y="90"/>
                      <a:pt x="111" y="89"/>
                    </a:cubicBezTo>
                    <a:cubicBezTo>
                      <a:pt x="111" y="89"/>
                      <a:pt x="111" y="89"/>
                      <a:pt x="111" y="89"/>
                    </a:cubicBezTo>
                    <a:cubicBezTo>
                      <a:pt x="106" y="66"/>
                      <a:pt x="106" y="66"/>
                      <a:pt x="106" y="66"/>
                    </a:cubicBezTo>
                    <a:cubicBezTo>
                      <a:pt x="109" y="64"/>
                      <a:pt x="112" y="61"/>
                      <a:pt x="113" y="58"/>
                    </a:cubicBezTo>
                    <a:close/>
                    <a:moveTo>
                      <a:pt x="34" y="47"/>
                    </a:move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8"/>
                      <a:pt x="34" y="48"/>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51"/>
                      <a:pt x="35" y="53"/>
                      <a:pt x="36" y="56"/>
                    </a:cubicBezTo>
                    <a:cubicBezTo>
                      <a:pt x="10" y="69"/>
                      <a:pt x="10" y="69"/>
                      <a:pt x="10" y="69"/>
                    </a:cubicBezTo>
                    <a:cubicBezTo>
                      <a:pt x="14" y="49"/>
                      <a:pt x="14" y="49"/>
                      <a:pt x="14" y="49"/>
                    </a:cubicBezTo>
                    <a:cubicBezTo>
                      <a:pt x="14" y="48"/>
                      <a:pt x="14" y="48"/>
                      <a:pt x="13" y="47"/>
                    </a:cubicBezTo>
                    <a:cubicBezTo>
                      <a:pt x="12" y="49"/>
                      <a:pt x="12" y="49"/>
                      <a:pt x="12" y="49"/>
                    </a:cubicBezTo>
                    <a:cubicBezTo>
                      <a:pt x="13" y="47"/>
                      <a:pt x="13" y="47"/>
                      <a:pt x="13" y="47"/>
                    </a:cubicBezTo>
                    <a:cubicBezTo>
                      <a:pt x="10" y="45"/>
                      <a:pt x="8" y="42"/>
                      <a:pt x="6" y="39"/>
                    </a:cubicBezTo>
                    <a:cubicBezTo>
                      <a:pt x="5" y="36"/>
                      <a:pt x="4" y="33"/>
                      <a:pt x="4" y="30"/>
                    </a:cubicBezTo>
                    <a:cubicBezTo>
                      <a:pt x="4" y="23"/>
                      <a:pt x="8" y="17"/>
                      <a:pt x="15" y="12"/>
                    </a:cubicBezTo>
                    <a:cubicBezTo>
                      <a:pt x="21" y="7"/>
                      <a:pt x="31" y="4"/>
                      <a:pt x="41" y="4"/>
                    </a:cubicBezTo>
                    <a:cubicBezTo>
                      <a:pt x="48" y="4"/>
                      <a:pt x="55" y="6"/>
                      <a:pt x="61" y="9"/>
                    </a:cubicBezTo>
                    <a:cubicBezTo>
                      <a:pt x="66" y="11"/>
                      <a:pt x="69" y="13"/>
                      <a:pt x="72" y="17"/>
                    </a:cubicBezTo>
                    <a:cubicBezTo>
                      <a:pt x="72" y="17"/>
                      <a:pt x="72" y="17"/>
                      <a:pt x="72" y="17"/>
                    </a:cubicBezTo>
                    <a:cubicBezTo>
                      <a:pt x="72" y="17"/>
                      <a:pt x="72" y="17"/>
                      <a:pt x="72" y="17"/>
                    </a:cubicBezTo>
                    <a:cubicBezTo>
                      <a:pt x="72" y="17"/>
                      <a:pt x="72" y="17"/>
                      <a:pt x="72" y="17"/>
                    </a:cubicBezTo>
                    <a:cubicBezTo>
                      <a:pt x="71" y="17"/>
                      <a:pt x="71" y="17"/>
                      <a:pt x="71" y="17"/>
                    </a:cubicBezTo>
                    <a:cubicBezTo>
                      <a:pt x="71" y="17"/>
                      <a:pt x="71" y="17"/>
                      <a:pt x="71" y="17"/>
                    </a:cubicBezTo>
                    <a:cubicBezTo>
                      <a:pt x="71" y="17"/>
                      <a:pt x="71" y="17"/>
                      <a:pt x="71" y="17"/>
                    </a:cubicBezTo>
                    <a:cubicBezTo>
                      <a:pt x="71" y="17"/>
                      <a:pt x="71" y="17"/>
                      <a:pt x="71" y="17"/>
                    </a:cubicBezTo>
                    <a:cubicBezTo>
                      <a:pt x="71" y="17"/>
                      <a:pt x="71" y="17"/>
                      <a:pt x="71" y="17"/>
                    </a:cubicBezTo>
                    <a:cubicBezTo>
                      <a:pt x="70" y="17"/>
                      <a:pt x="70" y="17"/>
                      <a:pt x="70" y="17"/>
                    </a:cubicBezTo>
                    <a:cubicBezTo>
                      <a:pt x="70" y="17"/>
                      <a:pt x="70" y="17"/>
                      <a:pt x="70" y="17"/>
                    </a:cubicBezTo>
                    <a:cubicBezTo>
                      <a:pt x="70" y="17"/>
                      <a:pt x="70" y="17"/>
                      <a:pt x="70" y="17"/>
                    </a:cubicBezTo>
                    <a:cubicBezTo>
                      <a:pt x="70" y="17"/>
                      <a:pt x="70" y="17"/>
                      <a:pt x="70" y="17"/>
                    </a:cubicBezTo>
                    <a:cubicBezTo>
                      <a:pt x="69" y="17"/>
                      <a:pt x="69" y="17"/>
                      <a:pt x="69" y="17"/>
                    </a:cubicBezTo>
                    <a:cubicBezTo>
                      <a:pt x="69" y="17"/>
                      <a:pt x="69" y="17"/>
                      <a:pt x="69" y="17"/>
                    </a:cubicBezTo>
                    <a:cubicBezTo>
                      <a:pt x="69" y="17"/>
                      <a:pt x="69" y="17"/>
                      <a:pt x="69" y="17"/>
                    </a:cubicBezTo>
                    <a:cubicBezTo>
                      <a:pt x="69" y="17"/>
                      <a:pt x="69" y="17"/>
                      <a:pt x="69" y="17"/>
                    </a:cubicBezTo>
                    <a:cubicBezTo>
                      <a:pt x="68" y="17"/>
                      <a:pt x="68" y="17"/>
                      <a:pt x="68" y="17"/>
                    </a:cubicBezTo>
                    <a:cubicBezTo>
                      <a:pt x="68" y="17"/>
                      <a:pt x="68" y="17"/>
                      <a:pt x="68" y="17"/>
                    </a:cubicBezTo>
                    <a:cubicBezTo>
                      <a:pt x="68" y="17"/>
                      <a:pt x="68" y="17"/>
                      <a:pt x="68" y="17"/>
                    </a:cubicBezTo>
                    <a:cubicBezTo>
                      <a:pt x="68" y="17"/>
                      <a:pt x="68" y="17"/>
                      <a:pt x="68" y="17"/>
                    </a:cubicBezTo>
                    <a:cubicBezTo>
                      <a:pt x="68" y="17"/>
                      <a:pt x="68" y="17"/>
                      <a:pt x="68" y="17"/>
                    </a:cubicBezTo>
                    <a:cubicBezTo>
                      <a:pt x="68" y="17"/>
                      <a:pt x="68" y="17"/>
                      <a:pt x="68" y="17"/>
                    </a:cubicBezTo>
                    <a:cubicBezTo>
                      <a:pt x="68" y="17"/>
                      <a:pt x="68" y="17"/>
                      <a:pt x="68" y="17"/>
                    </a:cubicBezTo>
                    <a:cubicBezTo>
                      <a:pt x="67" y="17"/>
                      <a:pt x="67" y="17"/>
                      <a:pt x="67" y="17"/>
                    </a:cubicBezTo>
                    <a:cubicBezTo>
                      <a:pt x="67" y="17"/>
                      <a:pt x="67" y="17"/>
                      <a:pt x="67" y="17"/>
                    </a:cubicBezTo>
                    <a:cubicBezTo>
                      <a:pt x="67" y="17"/>
                      <a:pt x="67" y="17"/>
                      <a:pt x="67" y="17"/>
                    </a:cubicBezTo>
                    <a:cubicBezTo>
                      <a:pt x="66" y="17"/>
                      <a:pt x="66" y="17"/>
                      <a:pt x="66" y="17"/>
                    </a:cubicBezTo>
                    <a:cubicBezTo>
                      <a:pt x="66" y="17"/>
                      <a:pt x="66" y="17"/>
                      <a:pt x="66" y="17"/>
                    </a:cubicBezTo>
                    <a:cubicBezTo>
                      <a:pt x="66" y="17"/>
                      <a:pt x="66" y="17"/>
                      <a:pt x="66" y="17"/>
                    </a:cubicBezTo>
                    <a:cubicBezTo>
                      <a:pt x="66" y="17"/>
                      <a:pt x="66" y="17"/>
                      <a:pt x="66" y="17"/>
                    </a:cubicBezTo>
                    <a:cubicBezTo>
                      <a:pt x="66" y="17"/>
                      <a:pt x="66" y="17"/>
                      <a:pt x="66" y="17"/>
                    </a:cubicBezTo>
                    <a:cubicBezTo>
                      <a:pt x="65" y="17"/>
                      <a:pt x="65" y="17"/>
                      <a:pt x="65" y="17"/>
                    </a:cubicBezTo>
                    <a:cubicBezTo>
                      <a:pt x="65" y="17"/>
                      <a:pt x="65" y="17"/>
                      <a:pt x="65" y="17"/>
                    </a:cubicBezTo>
                    <a:cubicBezTo>
                      <a:pt x="65" y="18"/>
                      <a:pt x="65" y="18"/>
                      <a:pt x="65" y="18"/>
                    </a:cubicBezTo>
                    <a:cubicBezTo>
                      <a:pt x="65" y="18"/>
                      <a:pt x="65" y="18"/>
                      <a:pt x="65" y="18"/>
                    </a:cubicBezTo>
                    <a:cubicBezTo>
                      <a:pt x="64" y="18"/>
                      <a:pt x="64" y="18"/>
                      <a:pt x="64" y="18"/>
                    </a:cubicBezTo>
                    <a:cubicBezTo>
                      <a:pt x="64" y="18"/>
                      <a:pt x="64" y="18"/>
                      <a:pt x="64" y="18"/>
                    </a:cubicBezTo>
                    <a:cubicBezTo>
                      <a:pt x="64" y="18"/>
                      <a:pt x="64" y="18"/>
                      <a:pt x="64" y="18"/>
                    </a:cubicBezTo>
                    <a:cubicBezTo>
                      <a:pt x="64" y="18"/>
                      <a:pt x="64" y="18"/>
                      <a:pt x="64" y="18"/>
                    </a:cubicBezTo>
                    <a:cubicBezTo>
                      <a:pt x="64" y="18"/>
                      <a:pt x="64" y="18"/>
                      <a:pt x="64" y="18"/>
                    </a:cubicBezTo>
                    <a:cubicBezTo>
                      <a:pt x="63" y="18"/>
                      <a:pt x="63" y="18"/>
                      <a:pt x="63" y="18"/>
                    </a:cubicBezTo>
                    <a:cubicBezTo>
                      <a:pt x="63" y="18"/>
                      <a:pt x="63" y="18"/>
                      <a:pt x="63" y="18"/>
                    </a:cubicBezTo>
                    <a:cubicBezTo>
                      <a:pt x="63" y="18"/>
                      <a:pt x="63" y="18"/>
                      <a:pt x="63" y="18"/>
                    </a:cubicBezTo>
                    <a:cubicBezTo>
                      <a:pt x="63" y="18"/>
                      <a:pt x="63" y="18"/>
                      <a:pt x="63" y="18"/>
                    </a:cubicBezTo>
                    <a:cubicBezTo>
                      <a:pt x="63" y="18"/>
                      <a:pt x="63" y="18"/>
                      <a:pt x="63" y="18"/>
                    </a:cubicBezTo>
                    <a:cubicBezTo>
                      <a:pt x="62" y="18"/>
                      <a:pt x="62" y="18"/>
                      <a:pt x="62" y="18"/>
                    </a:cubicBezTo>
                    <a:cubicBezTo>
                      <a:pt x="62" y="18"/>
                      <a:pt x="62" y="18"/>
                      <a:pt x="62" y="18"/>
                    </a:cubicBezTo>
                    <a:cubicBezTo>
                      <a:pt x="62" y="18"/>
                      <a:pt x="62" y="18"/>
                      <a:pt x="62" y="18"/>
                    </a:cubicBezTo>
                    <a:cubicBezTo>
                      <a:pt x="62" y="18"/>
                      <a:pt x="62" y="18"/>
                      <a:pt x="62" y="18"/>
                    </a:cubicBezTo>
                    <a:cubicBezTo>
                      <a:pt x="61" y="18"/>
                      <a:pt x="61" y="18"/>
                      <a:pt x="61" y="18"/>
                    </a:cubicBezTo>
                    <a:cubicBezTo>
                      <a:pt x="61" y="18"/>
                      <a:pt x="61" y="18"/>
                      <a:pt x="61" y="18"/>
                    </a:cubicBezTo>
                    <a:cubicBezTo>
                      <a:pt x="61" y="18"/>
                      <a:pt x="61" y="18"/>
                      <a:pt x="61" y="18"/>
                    </a:cubicBezTo>
                    <a:cubicBezTo>
                      <a:pt x="61" y="18"/>
                      <a:pt x="61" y="18"/>
                      <a:pt x="61" y="18"/>
                    </a:cubicBezTo>
                    <a:cubicBezTo>
                      <a:pt x="61" y="19"/>
                      <a:pt x="61" y="19"/>
                      <a:pt x="61" y="19"/>
                    </a:cubicBezTo>
                    <a:cubicBezTo>
                      <a:pt x="60" y="19"/>
                      <a:pt x="60" y="19"/>
                      <a:pt x="60" y="19"/>
                    </a:cubicBezTo>
                    <a:cubicBezTo>
                      <a:pt x="60" y="19"/>
                      <a:pt x="60" y="19"/>
                      <a:pt x="60" y="19"/>
                    </a:cubicBezTo>
                    <a:cubicBezTo>
                      <a:pt x="60" y="19"/>
                      <a:pt x="60" y="19"/>
                      <a:pt x="60" y="19"/>
                    </a:cubicBezTo>
                    <a:cubicBezTo>
                      <a:pt x="60" y="19"/>
                      <a:pt x="60" y="19"/>
                      <a:pt x="60" y="19"/>
                    </a:cubicBezTo>
                    <a:cubicBezTo>
                      <a:pt x="60" y="19"/>
                      <a:pt x="60" y="19"/>
                      <a:pt x="60" y="19"/>
                    </a:cubicBezTo>
                    <a:cubicBezTo>
                      <a:pt x="59" y="19"/>
                      <a:pt x="59" y="19"/>
                      <a:pt x="59" y="19"/>
                    </a:cubicBezTo>
                    <a:cubicBezTo>
                      <a:pt x="59" y="19"/>
                      <a:pt x="59" y="19"/>
                      <a:pt x="59" y="19"/>
                    </a:cubicBezTo>
                    <a:cubicBezTo>
                      <a:pt x="59" y="19"/>
                      <a:pt x="59" y="19"/>
                      <a:pt x="59" y="19"/>
                    </a:cubicBezTo>
                    <a:cubicBezTo>
                      <a:pt x="59" y="19"/>
                      <a:pt x="59" y="19"/>
                      <a:pt x="59" y="19"/>
                    </a:cubicBezTo>
                    <a:cubicBezTo>
                      <a:pt x="58" y="19"/>
                      <a:pt x="58" y="19"/>
                      <a:pt x="58" y="19"/>
                    </a:cubicBezTo>
                    <a:cubicBezTo>
                      <a:pt x="58" y="19"/>
                      <a:pt x="58" y="19"/>
                      <a:pt x="58" y="19"/>
                    </a:cubicBezTo>
                    <a:cubicBezTo>
                      <a:pt x="58" y="19"/>
                      <a:pt x="58" y="19"/>
                      <a:pt x="58" y="19"/>
                    </a:cubicBezTo>
                    <a:cubicBezTo>
                      <a:pt x="58" y="19"/>
                      <a:pt x="58" y="19"/>
                      <a:pt x="58" y="19"/>
                    </a:cubicBezTo>
                    <a:cubicBezTo>
                      <a:pt x="58" y="19"/>
                      <a:pt x="58" y="19"/>
                      <a:pt x="58" y="19"/>
                    </a:cubicBezTo>
                    <a:cubicBezTo>
                      <a:pt x="58" y="19"/>
                      <a:pt x="58" y="19"/>
                      <a:pt x="58" y="19"/>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6" y="20"/>
                      <a:pt x="56" y="20"/>
                      <a:pt x="56" y="20"/>
                    </a:cubicBezTo>
                    <a:cubicBezTo>
                      <a:pt x="56" y="20"/>
                      <a:pt x="56" y="20"/>
                      <a:pt x="56" y="20"/>
                    </a:cubicBezTo>
                    <a:cubicBezTo>
                      <a:pt x="56" y="20"/>
                      <a:pt x="56" y="20"/>
                      <a:pt x="56" y="20"/>
                    </a:cubicBezTo>
                    <a:cubicBezTo>
                      <a:pt x="56" y="20"/>
                      <a:pt x="56" y="20"/>
                      <a:pt x="56" y="20"/>
                    </a:cubicBezTo>
                    <a:cubicBezTo>
                      <a:pt x="56" y="20"/>
                      <a:pt x="56" y="20"/>
                      <a:pt x="56" y="20"/>
                    </a:cubicBezTo>
                    <a:cubicBezTo>
                      <a:pt x="56" y="20"/>
                      <a:pt x="56" y="20"/>
                      <a:pt x="56" y="20"/>
                    </a:cubicBezTo>
                    <a:cubicBezTo>
                      <a:pt x="55" y="20"/>
                      <a:pt x="55" y="20"/>
                      <a:pt x="55" y="20"/>
                    </a:cubicBezTo>
                    <a:cubicBezTo>
                      <a:pt x="55" y="20"/>
                      <a:pt x="55" y="20"/>
                      <a:pt x="55" y="20"/>
                    </a:cubicBezTo>
                    <a:cubicBezTo>
                      <a:pt x="55" y="21"/>
                      <a:pt x="55" y="21"/>
                      <a:pt x="55" y="21"/>
                    </a:cubicBezTo>
                    <a:cubicBezTo>
                      <a:pt x="55" y="21"/>
                      <a:pt x="55" y="21"/>
                      <a:pt x="55"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49" y="23"/>
                      <a:pt x="49" y="23"/>
                      <a:pt x="49" y="23"/>
                    </a:cubicBezTo>
                    <a:cubicBezTo>
                      <a:pt x="49" y="23"/>
                      <a:pt x="49" y="23"/>
                      <a:pt x="49" y="23"/>
                    </a:cubicBezTo>
                    <a:cubicBezTo>
                      <a:pt x="49" y="23"/>
                      <a:pt x="49" y="23"/>
                      <a:pt x="49" y="23"/>
                    </a:cubicBezTo>
                    <a:cubicBezTo>
                      <a:pt x="49" y="24"/>
                      <a:pt x="49" y="24"/>
                      <a:pt x="49" y="24"/>
                    </a:cubicBezTo>
                    <a:cubicBezTo>
                      <a:pt x="49" y="24"/>
                      <a:pt x="49" y="24"/>
                      <a:pt x="49" y="24"/>
                    </a:cubicBezTo>
                    <a:cubicBezTo>
                      <a:pt x="49" y="24"/>
                      <a:pt x="49" y="24"/>
                      <a:pt x="49" y="24"/>
                    </a:cubicBezTo>
                    <a:cubicBezTo>
                      <a:pt x="48" y="24"/>
                      <a:pt x="48" y="24"/>
                      <a:pt x="48" y="24"/>
                    </a:cubicBezTo>
                    <a:cubicBezTo>
                      <a:pt x="48" y="24"/>
                      <a:pt x="48" y="24"/>
                      <a:pt x="48" y="24"/>
                    </a:cubicBezTo>
                    <a:cubicBezTo>
                      <a:pt x="48" y="24"/>
                      <a:pt x="48" y="24"/>
                      <a:pt x="48" y="24"/>
                    </a:cubicBezTo>
                    <a:cubicBezTo>
                      <a:pt x="48" y="24"/>
                      <a:pt x="48" y="24"/>
                      <a:pt x="48" y="24"/>
                    </a:cubicBezTo>
                    <a:cubicBezTo>
                      <a:pt x="48" y="24"/>
                      <a:pt x="48" y="24"/>
                      <a:pt x="48" y="24"/>
                    </a:cubicBezTo>
                    <a:cubicBezTo>
                      <a:pt x="48" y="24"/>
                      <a:pt x="48" y="24"/>
                      <a:pt x="48" y="24"/>
                    </a:cubicBezTo>
                    <a:cubicBezTo>
                      <a:pt x="48" y="24"/>
                      <a:pt x="48" y="24"/>
                      <a:pt x="48" y="24"/>
                    </a:cubicBezTo>
                    <a:cubicBezTo>
                      <a:pt x="47" y="24"/>
                      <a:pt x="47" y="24"/>
                      <a:pt x="47" y="24"/>
                    </a:cubicBezTo>
                    <a:cubicBezTo>
                      <a:pt x="47" y="25"/>
                      <a:pt x="47" y="25"/>
                      <a:pt x="47" y="25"/>
                    </a:cubicBezTo>
                    <a:cubicBezTo>
                      <a:pt x="47" y="25"/>
                      <a:pt x="47" y="25"/>
                      <a:pt x="47" y="25"/>
                    </a:cubicBezTo>
                    <a:cubicBezTo>
                      <a:pt x="47" y="25"/>
                      <a:pt x="47" y="25"/>
                      <a:pt x="47" y="25"/>
                    </a:cubicBezTo>
                    <a:cubicBezTo>
                      <a:pt x="47" y="25"/>
                      <a:pt x="47" y="25"/>
                      <a:pt x="47" y="25"/>
                    </a:cubicBezTo>
                    <a:cubicBezTo>
                      <a:pt x="47" y="25"/>
                      <a:pt x="47" y="25"/>
                      <a:pt x="47" y="25"/>
                    </a:cubicBezTo>
                    <a:cubicBezTo>
                      <a:pt x="47" y="25"/>
                      <a:pt x="47" y="25"/>
                      <a:pt x="47" y="25"/>
                    </a:cubicBezTo>
                    <a:cubicBezTo>
                      <a:pt x="46" y="25"/>
                      <a:pt x="46" y="25"/>
                      <a:pt x="46" y="25"/>
                    </a:cubicBezTo>
                    <a:cubicBezTo>
                      <a:pt x="39" y="31"/>
                      <a:pt x="34" y="38"/>
                      <a:pt x="34" y="47"/>
                    </a:cubicBezTo>
                    <a:close/>
                    <a:moveTo>
                      <a:pt x="104" y="65"/>
                    </a:moveTo>
                    <a:cubicBezTo>
                      <a:pt x="103" y="64"/>
                      <a:pt x="103" y="64"/>
                      <a:pt x="103" y="64"/>
                    </a:cubicBezTo>
                    <a:cubicBezTo>
                      <a:pt x="102" y="64"/>
                      <a:pt x="102" y="65"/>
                      <a:pt x="102" y="66"/>
                    </a:cubicBezTo>
                    <a:cubicBezTo>
                      <a:pt x="106" y="85"/>
                      <a:pt x="106" y="85"/>
                      <a:pt x="106" y="85"/>
                    </a:cubicBezTo>
                    <a:cubicBezTo>
                      <a:pt x="80" y="73"/>
                      <a:pt x="80" y="73"/>
                      <a:pt x="80" y="73"/>
                    </a:cubicBezTo>
                    <a:cubicBezTo>
                      <a:pt x="80" y="72"/>
                      <a:pt x="79" y="72"/>
                      <a:pt x="79" y="72"/>
                    </a:cubicBezTo>
                    <a:cubicBezTo>
                      <a:pt x="78" y="72"/>
                      <a:pt x="77" y="72"/>
                      <a:pt x="77" y="72"/>
                    </a:cubicBezTo>
                    <a:cubicBezTo>
                      <a:pt x="77" y="72"/>
                      <a:pt x="77" y="72"/>
                      <a:pt x="77" y="72"/>
                    </a:cubicBezTo>
                    <a:cubicBezTo>
                      <a:pt x="77" y="72"/>
                      <a:pt x="77" y="72"/>
                      <a:pt x="77" y="72"/>
                    </a:cubicBezTo>
                    <a:cubicBezTo>
                      <a:pt x="76" y="72"/>
                      <a:pt x="76" y="72"/>
                      <a:pt x="75" y="72"/>
                    </a:cubicBezTo>
                    <a:cubicBezTo>
                      <a:pt x="65" y="72"/>
                      <a:pt x="55" y="69"/>
                      <a:pt x="49" y="65"/>
                    </a:cubicBezTo>
                    <a:cubicBezTo>
                      <a:pt x="46" y="62"/>
                      <a:pt x="43" y="60"/>
                      <a:pt x="41" y="57"/>
                    </a:cubicBezTo>
                    <a:cubicBezTo>
                      <a:pt x="41" y="57"/>
                      <a:pt x="41" y="57"/>
                      <a:pt x="41" y="57"/>
                    </a:cubicBezTo>
                    <a:cubicBezTo>
                      <a:pt x="41" y="57"/>
                      <a:pt x="41" y="57"/>
                      <a:pt x="41" y="57"/>
                    </a:cubicBezTo>
                    <a:cubicBezTo>
                      <a:pt x="41" y="57"/>
                      <a:pt x="41" y="57"/>
                      <a:pt x="41" y="57"/>
                    </a:cubicBezTo>
                    <a:cubicBezTo>
                      <a:pt x="39" y="54"/>
                      <a:pt x="38" y="51"/>
                      <a:pt x="38" y="47"/>
                    </a:cubicBezTo>
                    <a:cubicBezTo>
                      <a:pt x="38" y="47"/>
                      <a:pt x="38" y="47"/>
                      <a:pt x="38" y="47"/>
                    </a:cubicBezTo>
                    <a:cubicBezTo>
                      <a:pt x="38" y="47"/>
                      <a:pt x="38" y="47"/>
                      <a:pt x="38" y="47"/>
                    </a:cubicBezTo>
                    <a:cubicBezTo>
                      <a:pt x="38" y="47"/>
                      <a:pt x="38" y="47"/>
                      <a:pt x="38" y="47"/>
                    </a:cubicBezTo>
                    <a:cubicBezTo>
                      <a:pt x="38" y="40"/>
                      <a:pt x="42" y="33"/>
                      <a:pt x="49" y="29"/>
                    </a:cubicBezTo>
                    <a:cubicBezTo>
                      <a:pt x="55" y="24"/>
                      <a:pt x="6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7" y="21"/>
                      <a:pt x="77" y="21"/>
                      <a:pt x="77" y="21"/>
                    </a:cubicBezTo>
                    <a:cubicBezTo>
                      <a:pt x="86" y="21"/>
                      <a:pt x="95" y="24"/>
                      <a:pt x="101" y="29"/>
                    </a:cubicBezTo>
                    <a:cubicBezTo>
                      <a:pt x="108" y="33"/>
                      <a:pt x="112" y="40"/>
                      <a:pt x="112" y="47"/>
                    </a:cubicBezTo>
                    <a:cubicBezTo>
                      <a:pt x="112" y="50"/>
                      <a:pt x="111" y="53"/>
                      <a:pt x="109" y="56"/>
                    </a:cubicBezTo>
                    <a:cubicBezTo>
                      <a:pt x="108" y="59"/>
                      <a:pt x="106" y="61"/>
                      <a:pt x="103" y="64"/>
                    </a:cubicBezTo>
                    <a:lnTo>
                      <a:pt x="104" y="65"/>
                    </a:lnTo>
                    <a:close/>
                  </a:path>
                </a:pathLst>
              </a:cu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sp>
            <p:nvSpPr>
              <p:cNvPr id="25" name="Freeform: Shape 113"/>
              <p:cNvSpPr/>
              <p:nvPr/>
            </p:nvSpPr>
            <p:spPr bwMode="auto">
              <a:xfrm>
                <a:off x="4999038" y="1873251"/>
                <a:ext cx="60325" cy="57150"/>
              </a:xfrm>
              <a:custGeom>
                <a:avLst/>
                <a:gdLst/>
                <a:ahLst/>
                <a:cxnLst>
                  <a:cxn ang="0">
                    <a:pos x="14" y="2"/>
                  </a:cxn>
                  <a:cxn ang="0">
                    <a:pos x="8" y="0"/>
                  </a:cxn>
                  <a:cxn ang="0">
                    <a:pos x="3" y="2"/>
                  </a:cxn>
                  <a:cxn ang="0">
                    <a:pos x="0" y="8"/>
                  </a:cxn>
                  <a:cxn ang="0">
                    <a:pos x="3" y="13"/>
                  </a:cxn>
                  <a:cxn ang="0">
                    <a:pos x="4" y="12"/>
                  </a:cxn>
                  <a:cxn ang="0">
                    <a:pos x="3" y="13"/>
                  </a:cxn>
                  <a:cxn ang="0">
                    <a:pos x="8" y="15"/>
                  </a:cxn>
                  <a:cxn ang="0">
                    <a:pos x="14" y="13"/>
                  </a:cxn>
                  <a:cxn ang="0">
                    <a:pos x="14" y="13"/>
                  </a:cxn>
                  <a:cxn ang="0">
                    <a:pos x="12" y="12"/>
                  </a:cxn>
                  <a:cxn ang="0">
                    <a:pos x="14" y="13"/>
                  </a:cxn>
                  <a:cxn ang="0">
                    <a:pos x="16" y="8"/>
                  </a:cxn>
                  <a:cxn ang="0">
                    <a:pos x="14" y="2"/>
                  </a:cxn>
                  <a:cxn ang="0">
                    <a:pos x="14" y="2"/>
                  </a:cxn>
                  <a:cxn ang="0">
                    <a:pos x="11" y="10"/>
                  </a:cxn>
                  <a:cxn ang="0">
                    <a:pos x="11" y="10"/>
                  </a:cxn>
                  <a:cxn ang="0">
                    <a:pos x="10" y="10"/>
                  </a:cxn>
                  <a:cxn ang="0">
                    <a:pos x="8" y="11"/>
                  </a:cxn>
                  <a:cxn ang="0">
                    <a:pos x="6" y="10"/>
                  </a:cxn>
                  <a:cxn ang="0">
                    <a:pos x="6" y="10"/>
                  </a:cxn>
                  <a:cxn ang="0">
                    <a:pos x="5" y="8"/>
                  </a:cxn>
                  <a:cxn ang="0">
                    <a:pos x="6" y="5"/>
                  </a:cxn>
                  <a:cxn ang="0">
                    <a:pos x="8" y="4"/>
                  </a:cxn>
                  <a:cxn ang="0">
                    <a:pos x="11" y="5"/>
                  </a:cxn>
                  <a:cxn ang="0">
                    <a:pos x="11" y="5"/>
                  </a:cxn>
                  <a:cxn ang="0">
                    <a:pos x="12" y="8"/>
                  </a:cxn>
                  <a:cxn ang="0">
                    <a:pos x="11" y="10"/>
                  </a:cxn>
                </a:cxnLst>
                <a:rect l="0" t="0" r="r" b="b"/>
                <a:pathLst>
                  <a:path w="16" h="15">
                    <a:moveTo>
                      <a:pt x="14" y="2"/>
                    </a:moveTo>
                    <a:cubicBezTo>
                      <a:pt x="12" y="1"/>
                      <a:pt x="10" y="0"/>
                      <a:pt x="8" y="0"/>
                    </a:cubicBezTo>
                    <a:cubicBezTo>
                      <a:pt x="6" y="0"/>
                      <a:pt x="4" y="1"/>
                      <a:pt x="3" y="2"/>
                    </a:cubicBezTo>
                    <a:cubicBezTo>
                      <a:pt x="1" y="4"/>
                      <a:pt x="0" y="6"/>
                      <a:pt x="0" y="8"/>
                    </a:cubicBezTo>
                    <a:cubicBezTo>
                      <a:pt x="0" y="10"/>
                      <a:pt x="1" y="12"/>
                      <a:pt x="3" y="13"/>
                    </a:cubicBezTo>
                    <a:cubicBezTo>
                      <a:pt x="4" y="12"/>
                      <a:pt x="4" y="12"/>
                      <a:pt x="4" y="12"/>
                    </a:cubicBezTo>
                    <a:cubicBezTo>
                      <a:pt x="3" y="13"/>
                      <a:pt x="3" y="13"/>
                      <a:pt x="3" y="13"/>
                    </a:cubicBezTo>
                    <a:cubicBezTo>
                      <a:pt x="4" y="15"/>
                      <a:pt x="6" y="15"/>
                      <a:pt x="8" y="15"/>
                    </a:cubicBezTo>
                    <a:cubicBezTo>
                      <a:pt x="10" y="15"/>
                      <a:pt x="12" y="15"/>
                      <a:pt x="14" y="13"/>
                    </a:cubicBezTo>
                    <a:cubicBezTo>
                      <a:pt x="14" y="13"/>
                      <a:pt x="14" y="13"/>
                      <a:pt x="14" y="13"/>
                    </a:cubicBezTo>
                    <a:cubicBezTo>
                      <a:pt x="12" y="12"/>
                      <a:pt x="12" y="12"/>
                      <a:pt x="12" y="12"/>
                    </a:cubicBezTo>
                    <a:cubicBezTo>
                      <a:pt x="14" y="13"/>
                      <a:pt x="14" y="13"/>
                      <a:pt x="14" y="13"/>
                    </a:cubicBezTo>
                    <a:cubicBezTo>
                      <a:pt x="15" y="12"/>
                      <a:pt x="16" y="10"/>
                      <a:pt x="16" y="8"/>
                    </a:cubicBezTo>
                    <a:cubicBezTo>
                      <a:pt x="16" y="6"/>
                      <a:pt x="15" y="4"/>
                      <a:pt x="14" y="2"/>
                    </a:cubicBezTo>
                    <a:cubicBezTo>
                      <a:pt x="14" y="2"/>
                      <a:pt x="14" y="2"/>
                      <a:pt x="14" y="2"/>
                    </a:cubicBezTo>
                    <a:close/>
                    <a:moveTo>
                      <a:pt x="11" y="10"/>
                    </a:moveTo>
                    <a:cubicBezTo>
                      <a:pt x="11" y="10"/>
                      <a:pt x="11" y="10"/>
                      <a:pt x="11" y="10"/>
                    </a:cubicBezTo>
                    <a:cubicBezTo>
                      <a:pt x="10" y="10"/>
                      <a:pt x="10" y="10"/>
                      <a:pt x="10" y="10"/>
                    </a:cubicBezTo>
                    <a:cubicBezTo>
                      <a:pt x="10" y="11"/>
                      <a:pt x="9" y="11"/>
                      <a:pt x="8" y="11"/>
                    </a:cubicBezTo>
                    <a:cubicBezTo>
                      <a:pt x="7" y="11"/>
                      <a:pt x="6" y="11"/>
                      <a:pt x="6" y="10"/>
                    </a:cubicBezTo>
                    <a:cubicBezTo>
                      <a:pt x="6" y="10"/>
                      <a:pt x="6" y="10"/>
                      <a:pt x="6" y="10"/>
                    </a:cubicBezTo>
                    <a:cubicBezTo>
                      <a:pt x="5" y="9"/>
                      <a:pt x="5" y="9"/>
                      <a:pt x="5" y="8"/>
                    </a:cubicBezTo>
                    <a:cubicBezTo>
                      <a:pt x="5" y="7"/>
                      <a:pt x="5" y="6"/>
                      <a:pt x="6" y="5"/>
                    </a:cubicBezTo>
                    <a:cubicBezTo>
                      <a:pt x="6" y="5"/>
                      <a:pt x="7" y="4"/>
                      <a:pt x="8" y="4"/>
                    </a:cubicBezTo>
                    <a:cubicBezTo>
                      <a:pt x="9" y="4"/>
                      <a:pt x="10" y="5"/>
                      <a:pt x="11" y="5"/>
                    </a:cubicBezTo>
                    <a:cubicBezTo>
                      <a:pt x="11" y="5"/>
                      <a:pt x="11" y="5"/>
                      <a:pt x="11" y="5"/>
                    </a:cubicBezTo>
                    <a:cubicBezTo>
                      <a:pt x="11" y="6"/>
                      <a:pt x="12" y="7"/>
                      <a:pt x="12" y="8"/>
                    </a:cubicBezTo>
                    <a:cubicBezTo>
                      <a:pt x="12" y="9"/>
                      <a:pt x="11" y="9"/>
                      <a:pt x="11" y="10"/>
                    </a:cubicBezTo>
                    <a:close/>
                  </a:path>
                </a:pathLst>
              </a:cu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sp>
            <p:nvSpPr>
              <p:cNvPr id="26" name="Freeform: Shape 114"/>
              <p:cNvSpPr/>
              <p:nvPr/>
            </p:nvSpPr>
            <p:spPr bwMode="auto">
              <a:xfrm>
                <a:off x="5133976" y="1873251"/>
                <a:ext cx="57150" cy="57150"/>
              </a:xfrm>
              <a:custGeom>
                <a:avLst/>
                <a:gdLst/>
                <a:ahLst/>
                <a:cxnLst>
                  <a:cxn ang="0">
                    <a:pos x="13" y="2"/>
                  </a:cxn>
                  <a:cxn ang="0">
                    <a:pos x="7" y="0"/>
                  </a:cxn>
                  <a:cxn ang="0">
                    <a:pos x="2" y="2"/>
                  </a:cxn>
                  <a:cxn ang="0">
                    <a:pos x="0" y="8"/>
                  </a:cxn>
                  <a:cxn ang="0">
                    <a:pos x="2" y="13"/>
                  </a:cxn>
                  <a:cxn ang="0">
                    <a:pos x="2" y="13"/>
                  </a:cxn>
                  <a:cxn ang="0">
                    <a:pos x="3" y="12"/>
                  </a:cxn>
                  <a:cxn ang="0">
                    <a:pos x="2" y="13"/>
                  </a:cxn>
                  <a:cxn ang="0">
                    <a:pos x="7" y="15"/>
                  </a:cxn>
                  <a:cxn ang="0">
                    <a:pos x="13" y="13"/>
                  </a:cxn>
                  <a:cxn ang="0">
                    <a:pos x="13" y="13"/>
                  </a:cxn>
                  <a:cxn ang="0">
                    <a:pos x="11" y="12"/>
                  </a:cxn>
                  <a:cxn ang="0">
                    <a:pos x="13" y="13"/>
                  </a:cxn>
                  <a:cxn ang="0">
                    <a:pos x="15" y="8"/>
                  </a:cxn>
                  <a:cxn ang="0">
                    <a:pos x="13" y="2"/>
                  </a:cxn>
                  <a:cxn ang="0">
                    <a:pos x="13" y="2"/>
                  </a:cxn>
                  <a:cxn ang="0">
                    <a:pos x="10" y="10"/>
                  </a:cxn>
                  <a:cxn ang="0">
                    <a:pos x="10" y="10"/>
                  </a:cxn>
                  <a:cxn ang="0">
                    <a:pos x="10" y="10"/>
                  </a:cxn>
                  <a:cxn ang="0">
                    <a:pos x="7" y="11"/>
                  </a:cxn>
                  <a:cxn ang="0">
                    <a:pos x="5" y="10"/>
                  </a:cxn>
                  <a:cxn ang="0">
                    <a:pos x="5" y="10"/>
                  </a:cxn>
                  <a:cxn ang="0">
                    <a:pos x="4" y="8"/>
                  </a:cxn>
                  <a:cxn ang="0">
                    <a:pos x="5" y="5"/>
                  </a:cxn>
                  <a:cxn ang="0">
                    <a:pos x="7" y="4"/>
                  </a:cxn>
                  <a:cxn ang="0">
                    <a:pos x="10" y="5"/>
                  </a:cxn>
                  <a:cxn ang="0">
                    <a:pos x="10" y="5"/>
                  </a:cxn>
                  <a:cxn ang="0">
                    <a:pos x="11" y="8"/>
                  </a:cxn>
                  <a:cxn ang="0">
                    <a:pos x="10" y="10"/>
                  </a:cxn>
                </a:cxnLst>
                <a:rect l="0" t="0" r="r" b="b"/>
                <a:pathLst>
                  <a:path w="15" h="15">
                    <a:moveTo>
                      <a:pt x="13" y="2"/>
                    </a:moveTo>
                    <a:cubicBezTo>
                      <a:pt x="11" y="1"/>
                      <a:pt x="9" y="0"/>
                      <a:pt x="7" y="0"/>
                    </a:cubicBezTo>
                    <a:cubicBezTo>
                      <a:pt x="5" y="0"/>
                      <a:pt x="3" y="1"/>
                      <a:pt x="2" y="2"/>
                    </a:cubicBezTo>
                    <a:cubicBezTo>
                      <a:pt x="0" y="4"/>
                      <a:pt x="0" y="6"/>
                      <a:pt x="0" y="8"/>
                    </a:cubicBezTo>
                    <a:cubicBezTo>
                      <a:pt x="0" y="10"/>
                      <a:pt x="0" y="12"/>
                      <a:pt x="2" y="13"/>
                    </a:cubicBezTo>
                    <a:cubicBezTo>
                      <a:pt x="2" y="13"/>
                      <a:pt x="2" y="13"/>
                      <a:pt x="2" y="13"/>
                    </a:cubicBezTo>
                    <a:cubicBezTo>
                      <a:pt x="3" y="12"/>
                      <a:pt x="3" y="12"/>
                      <a:pt x="3" y="12"/>
                    </a:cubicBezTo>
                    <a:cubicBezTo>
                      <a:pt x="2" y="13"/>
                      <a:pt x="2" y="13"/>
                      <a:pt x="2" y="13"/>
                    </a:cubicBezTo>
                    <a:cubicBezTo>
                      <a:pt x="3" y="15"/>
                      <a:pt x="5" y="15"/>
                      <a:pt x="7" y="15"/>
                    </a:cubicBezTo>
                    <a:cubicBezTo>
                      <a:pt x="9" y="15"/>
                      <a:pt x="11" y="15"/>
                      <a:pt x="13" y="13"/>
                    </a:cubicBezTo>
                    <a:cubicBezTo>
                      <a:pt x="13" y="13"/>
                      <a:pt x="13" y="13"/>
                      <a:pt x="13" y="13"/>
                    </a:cubicBezTo>
                    <a:cubicBezTo>
                      <a:pt x="11" y="12"/>
                      <a:pt x="11" y="12"/>
                      <a:pt x="11" y="12"/>
                    </a:cubicBezTo>
                    <a:cubicBezTo>
                      <a:pt x="13" y="13"/>
                      <a:pt x="13" y="13"/>
                      <a:pt x="13" y="13"/>
                    </a:cubicBezTo>
                    <a:cubicBezTo>
                      <a:pt x="14" y="12"/>
                      <a:pt x="15" y="10"/>
                      <a:pt x="15" y="8"/>
                    </a:cubicBezTo>
                    <a:cubicBezTo>
                      <a:pt x="15" y="6"/>
                      <a:pt x="14" y="4"/>
                      <a:pt x="13" y="2"/>
                    </a:cubicBezTo>
                    <a:cubicBezTo>
                      <a:pt x="13" y="2"/>
                      <a:pt x="13" y="2"/>
                      <a:pt x="13" y="2"/>
                    </a:cubicBezTo>
                    <a:close/>
                    <a:moveTo>
                      <a:pt x="10" y="10"/>
                    </a:moveTo>
                    <a:cubicBezTo>
                      <a:pt x="10" y="10"/>
                      <a:pt x="10" y="10"/>
                      <a:pt x="10" y="10"/>
                    </a:cubicBezTo>
                    <a:cubicBezTo>
                      <a:pt x="10" y="10"/>
                      <a:pt x="10" y="10"/>
                      <a:pt x="10" y="10"/>
                    </a:cubicBezTo>
                    <a:cubicBezTo>
                      <a:pt x="9" y="11"/>
                      <a:pt x="8" y="11"/>
                      <a:pt x="7" y="11"/>
                    </a:cubicBezTo>
                    <a:cubicBezTo>
                      <a:pt x="6" y="11"/>
                      <a:pt x="6" y="11"/>
                      <a:pt x="5" y="10"/>
                    </a:cubicBezTo>
                    <a:cubicBezTo>
                      <a:pt x="5" y="10"/>
                      <a:pt x="5" y="10"/>
                      <a:pt x="5" y="10"/>
                    </a:cubicBezTo>
                    <a:cubicBezTo>
                      <a:pt x="4" y="9"/>
                      <a:pt x="4" y="9"/>
                      <a:pt x="4" y="8"/>
                    </a:cubicBezTo>
                    <a:cubicBezTo>
                      <a:pt x="4" y="7"/>
                      <a:pt x="4" y="6"/>
                      <a:pt x="5" y="5"/>
                    </a:cubicBezTo>
                    <a:cubicBezTo>
                      <a:pt x="6" y="5"/>
                      <a:pt x="6" y="4"/>
                      <a:pt x="7" y="4"/>
                    </a:cubicBezTo>
                    <a:cubicBezTo>
                      <a:pt x="8" y="4"/>
                      <a:pt x="9" y="5"/>
                      <a:pt x="10" y="5"/>
                    </a:cubicBezTo>
                    <a:cubicBezTo>
                      <a:pt x="10" y="5"/>
                      <a:pt x="10" y="5"/>
                      <a:pt x="10" y="5"/>
                    </a:cubicBezTo>
                    <a:cubicBezTo>
                      <a:pt x="10" y="6"/>
                      <a:pt x="11" y="7"/>
                      <a:pt x="11" y="8"/>
                    </a:cubicBezTo>
                    <a:cubicBezTo>
                      <a:pt x="11" y="9"/>
                      <a:pt x="10" y="9"/>
                      <a:pt x="10" y="10"/>
                    </a:cubicBezTo>
                    <a:close/>
                  </a:path>
                </a:pathLst>
              </a:cu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sp>
            <p:nvSpPr>
              <p:cNvPr id="27" name="Freeform: Shape 115"/>
              <p:cNvSpPr/>
              <p:nvPr/>
            </p:nvSpPr>
            <p:spPr bwMode="auto">
              <a:xfrm>
                <a:off x="5065713" y="1873251"/>
                <a:ext cx="57150" cy="57150"/>
              </a:xfrm>
              <a:custGeom>
                <a:avLst/>
                <a:gdLst/>
                <a:ahLst/>
                <a:cxnLst>
                  <a:cxn ang="0">
                    <a:pos x="13" y="2"/>
                  </a:cxn>
                  <a:cxn ang="0">
                    <a:pos x="8" y="0"/>
                  </a:cxn>
                  <a:cxn ang="0">
                    <a:pos x="2" y="2"/>
                  </a:cxn>
                  <a:cxn ang="0">
                    <a:pos x="0" y="8"/>
                  </a:cxn>
                  <a:cxn ang="0">
                    <a:pos x="2" y="13"/>
                  </a:cxn>
                  <a:cxn ang="0">
                    <a:pos x="4" y="12"/>
                  </a:cxn>
                  <a:cxn ang="0">
                    <a:pos x="2" y="13"/>
                  </a:cxn>
                  <a:cxn ang="0">
                    <a:pos x="8" y="15"/>
                  </a:cxn>
                  <a:cxn ang="0">
                    <a:pos x="13" y="13"/>
                  </a:cxn>
                  <a:cxn ang="0">
                    <a:pos x="13" y="13"/>
                  </a:cxn>
                  <a:cxn ang="0">
                    <a:pos x="12" y="12"/>
                  </a:cxn>
                  <a:cxn ang="0">
                    <a:pos x="13" y="13"/>
                  </a:cxn>
                  <a:cxn ang="0">
                    <a:pos x="15" y="8"/>
                  </a:cxn>
                  <a:cxn ang="0">
                    <a:pos x="13" y="2"/>
                  </a:cxn>
                  <a:cxn ang="0">
                    <a:pos x="13" y="2"/>
                  </a:cxn>
                  <a:cxn ang="0">
                    <a:pos x="10" y="10"/>
                  </a:cxn>
                  <a:cxn ang="0">
                    <a:pos x="10" y="10"/>
                  </a:cxn>
                  <a:cxn ang="0">
                    <a:pos x="10" y="10"/>
                  </a:cxn>
                  <a:cxn ang="0">
                    <a:pos x="8" y="11"/>
                  </a:cxn>
                  <a:cxn ang="0">
                    <a:pos x="5" y="10"/>
                  </a:cxn>
                  <a:cxn ang="0">
                    <a:pos x="5" y="10"/>
                  </a:cxn>
                  <a:cxn ang="0">
                    <a:pos x="4" y="8"/>
                  </a:cxn>
                  <a:cxn ang="0">
                    <a:pos x="5" y="5"/>
                  </a:cxn>
                  <a:cxn ang="0">
                    <a:pos x="8" y="4"/>
                  </a:cxn>
                  <a:cxn ang="0">
                    <a:pos x="10" y="5"/>
                  </a:cxn>
                  <a:cxn ang="0">
                    <a:pos x="10" y="5"/>
                  </a:cxn>
                  <a:cxn ang="0">
                    <a:pos x="11" y="8"/>
                  </a:cxn>
                  <a:cxn ang="0">
                    <a:pos x="10" y="10"/>
                  </a:cxn>
                </a:cxnLst>
                <a:rect l="0" t="0" r="r" b="b"/>
                <a:pathLst>
                  <a:path w="15" h="15">
                    <a:moveTo>
                      <a:pt x="13" y="2"/>
                    </a:moveTo>
                    <a:cubicBezTo>
                      <a:pt x="12" y="1"/>
                      <a:pt x="10" y="0"/>
                      <a:pt x="8" y="0"/>
                    </a:cubicBezTo>
                    <a:cubicBezTo>
                      <a:pt x="6" y="0"/>
                      <a:pt x="4" y="1"/>
                      <a:pt x="2" y="2"/>
                    </a:cubicBezTo>
                    <a:cubicBezTo>
                      <a:pt x="1" y="4"/>
                      <a:pt x="0" y="6"/>
                      <a:pt x="0" y="8"/>
                    </a:cubicBezTo>
                    <a:cubicBezTo>
                      <a:pt x="0" y="10"/>
                      <a:pt x="1" y="12"/>
                      <a:pt x="2" y="13"/>
                    </a:cubicBezTo>
                    <a:cubicBezTo>
                      <a:pt x="4" y="12"/>
                      <a:pt x="4" y="12"/>
                      <a:pt x="4" y="12"/>
                    </a:cubicBezTo>
                    <a:cubicBezTo>
                      <a:pt x="2" y="13"/>
                      <a:pt x="2" y="13"/>
                      <a:pt x="2" y="13"/>
                    </a:cubicBezTo>
                    <a:cubicBezTo>
                      <a:pt x="4" y="15"/>
                      <a:pt x="6" y="15"/>
                      <a:pt x="8" y="15"/>
                    </a:cubicBezTo>
                    <a:cubicBezTo>
                      <a:pt x="10" y="15"/>
                      <a:pt x="12" y="15"/>
                      <a:pt x="13" y="13"/>
                    </a:cubicBezTo>
                    <a:cubicBezTo>
                      <a:pt x="13" y="13"/>
                      <a:pt x="13" y="13"/>
                      <a:pt x="13" y="13"/>
                    </a:cubicBezTo>
                    <a:cubicBezTo>
                      <a:pt x="12" y="12"/>
                      <a:pt x="12" y="12"/>
                      <a:pt x="12" y="12"/>
                    </a:cubicBezTo>
                    <a:cubicBezTo>
                      <a:pt x="13" y="13"/>
                      <a:pt x="13" y="13"/>
                      <a:pt x="13" y="13"/>
                    </a:cubicBezTo>
                    <a:cubicBezTo>
                      <a:pt x="15" y="12"/>
                      <a:pt x="15" y="10"/>
                      <a:pt x="15" y="8"/>
                    </a:cubicBezTo>
                    <a:cubicBezTo>
                      <a:pt x="15" y="6"/>
                      <a:pt x="15" y="4"/>
                      <a:pt x="13" y="2"/>
                    </a:cubicBezTo>
                    <a:cubicBezTo>
                      <a:pt x="13" y="2"/>
                      <a:pt x="13" y="2"/>
                      <a:pt x="13" y="2"/>
                    </a:cubicBezTo>
                    <a:close/>
                    <a:moveTo>
                      <a:pt x="10" y="10"/>
                    </a:moveTo>
                    <a:cubicBezTo>
                      <a:pt x="10" y="10"/>
                      <a:pt x="10" y="10"/>
                      <a:pt x="10" y="10"/>
                    </a:cubicBezTo>
                    <a:cubicBezTo>
                      <a:pt x="10" y="10"/>
                      <a:pt x="10" y="10"/>
                      <a:pt x="10" y="10"/>
                    </a:cubicBezTo>
                    <a:cubicBezTo>
                      <a:pt x="9" y="11"/>
                      <a:pt x="9" y="11"/>
                      <a:pt x="8" y="11"/>
                    </a:cubicBezTo>
                    <a:cubicBezTo>
                      <a:pt x="7" y="11"/>
                      <a:pt x="6" y="11"/>
                      <a:pt x="5" y="10"/>
                    </a:cubicBezTo>
                    <a:cubicBezTo>
                      <a:pt x="5" y="10"/>
                      <a:pt x="5" y="10"/>
                      <a:pt x="5" y="10"/>
                    </a:cubicBezTo>
                    <a:cubicBezTo>
                      <a:pt x="5" y="9"/>
                      <a:pt x="4" y="9"/>
                      <a:pt x="4" y="8"/>
                    </a:cubicBezTo>
                    <a:cubicBezTo>
                      <a:pt x="4" y="7"/>
                      <a:pt x="5" y="6"/>
                      <a:pt x="5" y="5"/>
                    </a:cubicBezTo>
                    <a:cubicBezTo>
                      <a:pt x="6" y="5"/>
                      <a:pt x="7" y="4"/>
                      <a:pt x="8" y="4"/>
                    </a:cubicBezTo>
                    <a:cubicBezTo>
                      <a:pt x="9" y="4"/>
                      <a:pt x="9" y="5"/>
                      <a:pt x="10" y="5"/>
                    </a:cubicBezTo>
                    <a:cubicBezTo>
                      <a:pt x="10" y="5"/>
                      <a:pt x="10" y="5"/>
                      <a:pt x="10" y="5"/>
                    </a:cubicBezTo>
                    <a:cubicBezTo>
                      <a:pt x="11" y="6"/>
                      <a:pt x="11" y="7"/>
                      <a:pt x="11" y="8"/>
                    </a:cubicBezTo>
                    <a:cubicBezTo>
                      <a:pt x="11" y="9"/>
                      <a:pt x="11" y="9"/>
                      <a:pt x="10" y="10"/>
                    </a:cubicBezTo>
                    <a:close/>
                  </a:path>
                </a:pathLst>
              </a:cu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grpSp>
        <p:grpSp>
          <p:nvGrpSpPr>
            <p:cNvPr id="13" name="Group 27"/>
            <p:cNvGrpSpPr/>
            <p:nvPr/>
          </p:nvGrpSpPr>
          <p:grpSpPr>
            <a:xfrm>
              <a:off x="2905658" y="2788304"/>
              <a:ext cx="1594926" cy="1298517"/>
              <a:chOff x="957484" y="4001900"/>
              <a:chExt cx="2126568" cy="1731356"/>
            </a:xfrm>
          </p:grpSpPr>
          <p:sp>
            <p:nvSpPr>
              <p:cNvPr id="20" name="TextBox 28"/>
              <p:cNvSpPr txBox="1"/>
              <p:nvPr/>
            </p:nvSpPr>
            <p:spPr bwMode="auto">
              <a:xfrm>
                <a:off x="957484" y="4001900"/>
                <a:ext cx="2126568" cy="859739"/>
              </a:xfrm>
              <a:prstGeom prst="rect">
                <a:avLst/>
              </a:prstGeom>
              <a:noFill/>
            </p:spPr>
            <p:txBody>
              <a:bodyPr wrap="none" lIns="0" tIns="0" rIns="0" bIns="0" anchor="b" anchorCtr="1">
                <a:normAutofit/>
              </a:bodyPr>
              <a:lstStyle/>
              <a:p>
                <a:pPr algn="ctr" latinLnBrk="0"/>
                <a:r>
                  <a:rPr lang="zh-CN" altLang="en-US" sz="2400" dirty="0">
                    <a:solidFill>
                      <a:schemeClr val="accent2">
                        <a:lumMod val="100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21" name="TextBox 29"/>
              <p:cNvSpPr txBox="1"/>
              <p:nvPr/>
            </p:nvSpPr>
            <p:spPr bwMode="auto">
              <a:xfrm>
                <a:off x="957484" y="4861639"/>
                <a:ext cx="2126568" cy="871617"/>
              </a:xfrm>
              <a:prstGeom prst="rect">
                <a:avLst/>
              </a:prstGeom>
              <a:noFill/>
            </p:spPr>
            <p:txBody>
              <a:bodyPr wrap="square" lIns="120000" tIns="62400" rIns="120000" bIns="62400" anchor="ctr" anchorCtr="1">
                <a:noAutofit/>
              </a:bodyPr>
              <a:lstStyle/>
              <a:p>
                <a:pPr>
                  <a:lnSpc>
                    <a:spcPct val="120000"/>
                  </a:lnSpc>
                </a:pPr>
                <a:r>
                  <a:rPr lang="zh-CN" altLang="en-US" sz="16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nvGrpSpPr>
          <p:cNvPr id="36" name="组合 35"/>
          <p:cNvGrpSpPr/>
          <p:nvPr/>
        </p:nvGrpSpPr>
        <p:grpSpPr>
          <a:xfrm>
            <a:off x="6092473" y="1776361"/>
            <a:ext cx="2308831" cy="4040188"/>
            <a:chOff x="4575069" y="1056680"/>
            <a:chExt cx="1731623" cy="3030141"/>
          </a:xfrm>
        </p:grpSpPr>
        <p:sp>
          <p:nvSpPr>
            <p:cNvPr id="5" name="Teardrop 94"/>
            <p:cNvSpPr/>
            <p:nvPr/>
          </p:nvSpPr>
          <p:spPr bwMode="auto">
            <a:xfrm rot="2776159">
              <a:off x="4575069" y="1056680"/>
              <a:ext cx="1731624" cy="1731623"/>
            </a:xfrm>
            <a:prstGeom prst="teardrop">
              <a:avLst>
                <a:gd name="adj" fmla="val 107722"/>
              </a:avLst>
            </a:prstGeom>
            <a:solidFill>
              <a:schemeClr val="accent3">
                <a:alpha val="85000"/>
              </a:schemeClr>
            </a:solidFill>
            <a:ln w="19050">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grpSp>
          <p:nvGrpSpPr>
            <p:cNvPr id="8" name="Group 103"/>
            <p:cNvGrpSpPr/>
            <p:nvPr/>
          </p:nvGrpSpPr>
          <p:grpSpPr>
            <a:xfrm>
              <a:off x="5157221" y="1584217"/>
              <a:ext cx="567416" cy="676532"/>
              <a:chOff x="5735638" y="1004888"/>
              <a:chExt cx="371475" cy="442913"/>
            </a:xfrm>
            <a:solidFill>
              <a:schemeClr val="bg1"/>
            </a:solidFill>
          </p:grpSpPr>
          <p:sp>
            <p:nvSpPr>
              <p:cNvPr id="4" name="Oval 104"/>
              <p:cNvSpPr/>
              <p:nvPr/>
            </p:nvSpPr>
            <p:spPr bwMode="auto">
              <a:xfrm>
                <a:off x="5859463" y="1389063"/>
                <a:ext cx="22225" cy="25400"/>
              </a:xfrm>
              <a:prstGeom prst="ellipse">
                <a:avLst/>
              </a:pr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sp>
            <p:nvSpPr>
              <p:cNvPr id="32" name="Freeform: Shape 105"/>
              <p:cNvSpPr/>
              <p:nvPr/>
            </p:nvSpPr>
            <p:spPr bwMode="auto">
              <a:xfrm>
                <a:off x="5919788" y="1169988"/>
                <a:ext cx="98425" cy="98425"/>
              </a:xfrm>
              <a:custGeom>
                <a:avLst/>
                <a:gdLst/>
                <a:ahLst/>
                <a:cxnLst>
                  <a:cxn ang="0">
                    <a:pos x="13" y="0"/>
                  </a:cxn>
                  <a:cxn ang="0">
                    <a:pos x="4" y="4"/>
                  </a:cxn>
                  <a:cxn ang="0">
                    <a:pos x="0" y="13"/>
                  </a:cxn>
                  <a:cxn ang="0">
                    <a:pos x="4" y="22"/>
                  </a:cxn>
                  <a:cxn ang="0">
                    <a:pos x="13" y="26"/>
                  </a:cxn>
                  <a:cxn ang="0">
                    <a:pos x="22" y="22"/>
                  </a:cxn>
                  <a:cxn ang="0">
                    <a:pos x="26" y="13"/>
                  </a:cxn>
                  <a:cxn ang="0">
                    <a:pos x="22" y="4"/>
                  </a:cxn>
                  <a:cxn ang="0">
                    <a:pos x="13" y="0"/>
                  </a:cxn>
                  <a:cxn ang="0">
                    <a:pos x="18" y="19"/>
                  </a:cxn>
                  <a:cxn ang="0">
                    <a:pos x="13" y="21"/>
                  </a:cxn>
                  <a:cxn ang="0">
                    <a:pos x="7" y="19"/>
                  </a:cxn>
                  <a:cxn ang="0">
                    <a:pos x="5" y="13"/>
                  </a:cxn>
                  <a:cxn ang="0">
                    <a:pos x="7" y="8"/>
                  </a:cxn>
                  <a:cxn ang="0">
                    <a:pos x="13" y="6"/>
                  </a:cxn>
                  <a:cxn ang="0">
                    <a:pos x="18" y="8"/>
                  </a:cxn>
                  <a:cxn ang="0">
                    <a:pos x="20" y="13"/>
                  </a:cxn>
                  <a:cxn ang="0">
                    <a:pos x="18" y="19"/>
                  </a:cxn>
                </a:cxnLst>
                <a:rect l="0" t="0" r="r" b="b"/>
                <a:pathLst>
                  <a:path w="26" h="26">
                    <a:moveTo>
                      <a:pt x="13" y="0"/>
                    </a:moveTo>
                    <a:cubicBezTo>
                      <a:pt x="9" y="0"/>
                      <a:pt x="6" y="2"/>
                      <a:pt x="4" y="4"/>
                    </a:cubicBezTo>
                    <a:cubicBezTo>
                      <a:pt x="1" y="6"/>
                      <a:pt x="0" y="10"/>
                      <a:pt x="0" y="13"/>
                    </a:cubicBezTo>
                    <a:cubicBezTo>
                      <a:pt x="0" y="17"/>
                      <a:pt x="1" y="20"/>
                      <a:pt x="4" y="22"/>
                    </a:cubicBezTo>
                    <a:cubicBezTo>
                      <a:pt x="6" y="25"/>
                      <a:pt x="9" y="26"/>
                      <a:pt x="13" y="26"/>
                    </a:cubicBezTo>
                    <a:cubicBezTo>
                      <a:pt x="16" y="26"/>
                      <a:pt x="20" y="25"/>
                      <a:pt x="22" y="22"/>
                    </a:cubicBezTo>
                    <a:cubicBezTo>
                      <a:pt x="24" y="20"/>
                      <a:pt x="26" y="17"/>
                      <a:pt x="26" y="13"/>
                    </a:cubicBezTo>
                    <a:cubicBezTo>
                      <a:pt x="26" y="10"/>
                      <a:pt x="24" y="6"/>
                      <a:pt x="22" y="4"/>
                    </a:cubicBezTo>
                    <a:cubicBezTo>
                      <a:pt x="20" y="2"/>
                      <a:pt x="16" y="0"/>
                      <a:pt x="13" y="0"/>
                    </a:cubicBezTo>
                    <a:close/>
                    <a:moveTo>
                      <a:pt x="18" y="19"/>
                    </a:moveTo>
                    <a:cubicBezTo>
                      <a:pt x="17" y="20"/>
                      <a:pt x="15" y="21"/>
                      <a:pt x="13" y="21"/>
                    </a:cubicBezTo>
                    <a:cubicBezTo>
                      <a:pt x="11" y="21"/>
                      <a:pt x="9" y="20"/>
                      <a:pt x="7" y="19"/>
                    </a:cubicBezTo>
                    <a:cubicBezTo>
                      <a:pt x="6" y="17"/>
                      <a:pt x="5" y="15"/>
                      <a:pt x="5" y="13"/>
                    </a:cubicBezTo>
                    <a:cubicBezTo>
                      <a:pt x="5" y="11"/>
                      <a:pt x="6" y="9"/>
                      <a:pt x="7" y="8"/>
                    </a:cubicBezTo>
                    <a:cubicBezTo>
                      <a:pt x="9" y="6"/>
                      <a:pt x="11" y="6"/>
                      <a:pt x="13" y="6"/>
                    </a:cubicBezTo>
                    <a:cubicBezTo>
                      <a:pt x="15" y="6"/>
                      <a:pt x="17" y="6"/>
                      <a:pt x="18" y="8"/>
                    </a:cubicBezTo>
                    <a:cubicBezTo>
                      <a:pt x="20" y="9"/>
                      <a:pt x="20" y="11"/>
                      <a:pt x="20" y="13"/>
                    </a:cubicBezTo>
                    <a:cubicBezTo>
                      <a:pt x="20" y="15"/>
                      <a:pt x="20" y="17"/>
                      <a:pt x="18" y="19"/>
                    </a:cubicBezTo>
                    <a:close/>
                  </a:path>
                </a:pathLst>
              </a:cu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sp>
            <p:nvSpPr>
              <p:cNvPr id="33" name="Freeform: Shape 106"/>
              <p:cNvSpPr/>
              <p:nvPr/>
            </p:nvSpPr>
            <p:spPr bwMode="auto">
              <a:xfrm>
                <a:off x="5735638" y="1004888"/>
                <a:ext cx="371475" cy="442913"/>
              </a:xfrm>
              <a:custGeom>
                <a:avLst/>
                <a:gdLst/>
                <a:ahLst/>
                <a:cxnLst>
                  <a:cxn ang="0">
                    <a:pos x="69" y="116"/>
                  </a:cxn>
                  <a:cxn ang="0">
                    <a:pos x="60" y="20"/>
                  </a:cxn>
                  <a:cxn ang="0">
                    <a:pos x="27" y="46"/>
                  </a:cxn>
                  <a:cxn ang="0">
                    <a:pos x="26" y="47"/>
                  </a:cxn>
                  <a:cxn ang="0">
                    <a:pos x="25" y="48"/>
                  </a:cxn>
                  <a:cxn ang="0">
                    <a:pos x="25" y="66"/>
                  </a:cxn>
                  <a:cxn ang="0">
                    <a:pos x="25" y="67"/>
                  </a:cxn>
                  <a:cxn ang="0">
                    <a:pos x="26" y="68"/>
                  </a:cxn>
                  <a:cxn ang="0">
                    <a:pos x="30" y="74"/>
                  </a:cxn>
                  <a:cxn ang="0">
                    <a:pos x="29" y="75"/>
                  </a:cxn>
                  <a:cxn ang="0">
                    <a:pos x="44" y="90"/>
                  </a:cxn>
                  <a:cxn ang="0">
                    <a:pos x="45" y="89"/>
                  </a:cxn>
                  <a:cxn ang="0">
                    <a:pos x="53" y="20"/>
                  </a:cxn>
                  <a:cxn ang="0">
                    <a:pos x="52" y="21"/>
                  </a:cxn>
                  <a:cxn ang="0">
                    <a:pos x="44" y="25"/>
                  </a:cxn>
                  <a:cxn ang="0">
                    <a:pos x="43" y="25"/>
                  </a:cxn>
                  <a:cxn ang="0">
                    <a:pos x="42" y="25"/>
                  </a:cxn>
                  <a:cxn ang="0">
                    <a:pos x="29" y="38"/>
                  </a:cxn>
                  <a:cxn ang="0">
                    <a:pos x="93" y="63"/>
                  </a:cxn>
                  <a:cxn ang="0">
                    <a:pos x="56" y="82"/>
                  </a:cxn>
                  <a:cxn ang="0">
                    <a:pos x="55" y="80"/>
                  </a:cxn>
                  <a:cxn ang="0">
                    <a:pos x="54" y="79"/>
                  </a:cxn>
                  <a:cxn ang="0">
                    <a:pos x="54" y="79"/>
                  </a:cxn>
                  <a:cxn ang="0">
                    <a:pos x="54" y="79"/>
                  </a:cxn>
                  <a:cxn ang="0">
                    <a:pos x="53" y="79"/>
                  </a:cxn>
                  <a:cxn ang="0">
                    <a:pos x="53" y="79"/>
                  </a:cxn>
                  <a:cxn ang="0">
                    <a:pos x="52" y="78"/>
                  </a:cxn>
                  <a:cxn ang="0">
                    <a:pos x="51" y="78"/>
                  </a:cxn>
                  <a:cxn ang="0">
                    <a:pos x="51" y="78"/>
                  </a:cxn>
                  <a:cxn ang="0">
                    <a:pos x="43" y="84"/>
                  </a:cxn>
                  <a:cxn ang="0">
                    <a:pos x="41" y="68"/>
                  </a:cxn>
                  <a:cxn ang="0">
                    <a:pos x="41" y="68"/>
                  </a:cxn>
                  <a:cxn ang="0">
                    <a:pos x="41" y="67"/>
                  </a:cxn>
                  <a:cxn ang="0">
                    <a:pos x="40" y="66"/>
                  </a:cxn>
                  <a:cxn ang="0">
                    <a:pos x="40" y="65"/>
                  </a:cxn>
                  <a:cxn ang="0">
                    <a:pos x="39" y="64"/>
                  </a:cxn>
                  <a:cxn ang="0">
                    <a:pos x="39" y="63"/>
                  </a:cxn>
                  <a:cxn ang="0">
                    <a:pos x="38" y="63"/>
                  </a:cxn>
                  <a:cxn ang="0">
                    <a:pos x="37" y="63"/>
                  </a:cxn>
                  <a:cxn ang="0">
                    <a:pos x="38" y="52"/>
                  </a:cxn>
                  <a:cxn ang="0">
                    <a:pos x="39" y="51"/>
                  </a:cxn>
                  <a:cxn ang="0">
                    <a:pos x="39" y="50"/>
                  </a:cxn>
                  <a:cxn ang="0">
                    <a:pos x="40" y="49"/>
                  </a:cxn>
                  <a:cxn ang="0">
                    <a:pos x="40" y="49"/>
                  </a:cxn>
                  <a:cxn ang="0">
                    <a:pos x="40" y="49"/>
                  </a:cxn>
                  <a:cxn ang="0">
                    <a:pos x="40" y="48"/>
                  </a:cxn>
                  <a:cxn ang="0">
                    <a:pos x="40" y="48"/>
                  </a:cxn>
                  <a:cxn ang="0">
                    <a:pos x="41" y="47"/>
                  </a:cxn>
                  <a:cxn ang="0">
                    <a:pos x="41" y="44"/>
                  </a:cxn>
                  <a:cxn ang="0">
                    <a:pos x="51" y="36"/>
                  </a:cxn>
                  <a:cxn ang="0">
                    <a:pos x="52" y="36"/>
                  </a:cxn>
                  <a:cxn ang="0">
                    <a:pos x="52" y="36"/>
                  </a:cxn>
                  <a:cxn ang="0">
                    <a:pos x="53" y="36"/>
                  </a:cxn>
                  <a:cxn ang="0">
                    <a:pos x="53" y="36"/>
                  </a:cxn>
                  <a:cxn ang="0">
                    <a:pos x="53" y="36"/>
                  </a:cxn>
                  <a:cxn ang="0">
                    <a:pos x="54" y="35"/>
                  </a:cxn>
                  <a:cxn ang="0">
                    <a:pos x="54" y="35"/>
                  </a:cxn>
                  <a:cxn ang="0">
                    <a:pos x="54" y="35"/>
                  </a:cxn>
                  <a:cxn ang="0">
                    <a:pos x="55" y="35"/>
                  </a:cxn>
                  <a:cxn ang="0">
                    <a:pos x="55" y="34"/>
                  </a:cxn>
                  <a:cxn ang="0">
                    <a:pos x="69" y="35"/>
                  </a:cxn>
                </a:cxnLst>
                <a:rect l="0" t="0" r="r" b="b"/>
                <a:pathLst>
                  <a:path w="99" h="118">
                    <a:moveTo>
                      <a:pt x="96" y="46"/>
                    </a:moveTo>
                    <a:cubicBezTo>
                      <a:pt x="88" y="46"/>
                      <a:pt x="88" y="46"/>
                      <a:pt x="88" y="46"/>
                    </a:cubicBezTo>
                    <a:cubicBezTo>
                      <a:pt x="88" y="46"/>
                      <a:pt x="88" y="46"/>
                      <a:pt x="88" y="46"/>
                    </a:cubicBezTo>
                    <a:cubicBezTo>
                      <a:pt x="88" y="46"/>
                      <a:pt x="88" y="46"/>
                      <a:pt x="88" y="46"/>
                    </a:cubicBezTo>
                    <a:cubicBezTo>
                      <a:pt x="88" y="46"/>
                      <a:pt x="88" y="46"/>
                      <a:pt x="88" y="46"/>
                    </a:cubicBezTo>
                    <a:cubicBezTo>
                      <a:pt x="88" y="46"/>
                      <a:pt x="88" y="46"/>
                      <a:pt x="88" y="46"/>
                    </a:cubicBezTo>
                    <a:cubicBezTo>
                      <a:pt x="88" y="46"/>
                      <a:pt x="88" y="46"/>
                      <a:pt x="88" y="46"/>
                    </a:cubicBezTo>
                    <a:cubicBezTo>
                      <a:pt x="94" y="41"/>
                      <a:pt x="94" y="41"/>
                      <a:pt x="94" y="41"/>
                    </a:cubicBezTo>
                    <a:cubicBezTo>
                      <a:pt x="95" y="40"/>
                      <a:pt x="95" y="38"/>
                      <a:pt x="94" y="37"/>
                    </a:cubicBezTo>
                    <a:cubicBezTo>
                      <a:pt x="82" y="25"/>
                      <a:pt x="82" y="25"/>
                      <a:pt x="82" y="25"/>
                    </a:cubicBezTo>
                    <a:cubicBezTo>
                      <a:pt x="81" y="24"/>
                      <a:pt x="79" y="24"/>
                      <a:pt x="78" y="25"/>
                    </a:cubicBezTo>
                    <a:cubicBezTo>
                      <a:pt x="73" y="31"/>
                      <a:pt x="73" y="31"/>
                      <a:pt x="73" y="31"/>
                    </a:cubicBezTo>
                    <a:cubicBezTo>
                      <a:pt x="73" y="31"/>
                      <a:pt x="73" y="31"/>
                      <a:pt x="73" y="31"/>
                    </a:cubicBezTo>
                    <a:cubicBezTo>
                      <a:pt x="73" y="31"/>
                      <a:pt x="73" y="31"/>
                      <a:pt x="73" y="31"/>
                    </a:cubicBezTo>
                    <a:cubicBezTo>
                      <a:pt x="73" y="23"/>
                      <a:pt x="73" y="23"/>
                      <a:pt x="73" y="23"/>
                    </a:cubicBezTo>
                    <a:cubicBezTo>
                      <a:pt x="73" y="22"/>
                      <a:pt x="71" y="20"/>
                      <a:pt x="70" y="20"/>
                    </a:cubicBezTo>
                    <a:cubicBezTo>
                      <a:pt x="69" y="20"/>
                      <a:pt x="69" y="20"/>
                      <a:pt x="69" y="20"/>
                    </a:cubicBezTo>
                    <a:cubicBezTo>
                      <a:pt x="69" y="2"/>
                      <a:pt x="69" y="2"/>
                      <a:pt x="69" y="2"/>
                    </a:cubicBezTo>
                    <a:cubicBezTo>
                      <a:pt x="69" y="1"/>
                      <a:pt x="68" y="0"/>
                      <a:pt x="67" y="0"/>
                    </a:cubicBezTo>
                    <a:cubicBezTo>
                      <a:pt x="3" y="0"/>
                      <a:pt x="3" y="0"/>
                      <a:pt x="3" y="0"/>
                    </a:cubicBezTo>
                    <a:cubicBezTo>
                      <a:pt x="1" y="0"/>
                      <a:pt x="0" y="1"/>
                      <a:pt x="0" y="2"/>
                    </a:cubicBezTo>
                    <a:cubicBezTo>
                      <a:pt x="0" y="116"/>
                      <a:pt x="0" y="116"/>
                      <a:pt x="0" y="116"/>
                    </a:cubicBezTo>
                    <a:cubicBezTo>
                      <a:pt x="0" y="117"/>
                      <a:pt x="1" y="118"/>
                      <a:pt x="3" y="118"/>
                    </a:cubicBezTo>
                    <a:cubicBezTo>
                      <a:pt x="67" y="118"/>
                      <a:pt x="67" y="118"/>
                      <a:pt x="67" y="118"/>
                    </a:cubicBezTo>
                    <a:cubicBezTo>
                      <a:pt x="68" y="118"/>
                      <a:pt x="69" y="117"/>
                      <a:pt x="69" y="116"/>
                    </a:cubicBezTo>
                    <a:cubicBezTo>
                      <a:pt x="69" y="94"/>
                      <a:pt x="69" y="94"/>
                      <a:pt x="69" y="94"/>
                    </a:cubicBezTo>
                    <a:cubicBezTo>
                      <a:pt x="70" y="94"/>
                      <a:pt x="70" y="94"/>
                      <a:pt x="70" y="94"/>
                    </a:cubicBezTo>
                    <a:cubicBezTo>
                      <a:pt x="71" y="94"/>
                      <a:pt x="73" y="93"/>
                      <a:pt x="73" y="92"/>
                    </a:cubicBezTo>
                    <a:cubicBezTo>
                      <a:pt x="73" y="84"/>
                      <a:pt x="73" y="84"/>
                      <a:pt x="73" y="84"/>
                    </a:cubicBezTo>
                    <a:cubicBezTo>
                      <a:pt x="73" y="84"/>
                      <a:pt x="73" y="84"/>
                      <a:pt x="73" y="84"/>
                    </a:cubicBezTo>
                    <a:cubicBezTo>
                      <a:pt x="73" y="84"/>
                      <a:pt x="73" y="84"/>
                      <a:pt x="73" y="84"/>
                    </a:cubicBezTo>
                    <a:cubicBezTo>
                      <a:pt x="78" y="89"/>
                      <a:pt x="78" y="89"/>
                      <a:pt x="78" y="89"/>
                    </a:cubicBezTo>
                    <a:cubicBezTo>
                      <a:pt x="79" y="90"/>
                      <a:pt x="81" y="90"/>
                      <a:pt x="82" y="89"/>
                    </a:cubicBezTo>
                    <a:cubicBezTo>
                      <a:pt x="94" y="78"/>
                      <a:pt x="94" y="78"/>
                      <a:pt x="94" y="78"/>
                    </a:cubicBezTo>
                    <a:cubicBezTo>
                      <a:pt x="95" y="77"/>
                      <a:pt x="95" y="75"/>
                      <a:pt x="94" y="74"/>
                    </a:cubicBezTo>
                    <a:cubicBezTo>
                      <a:pt x="88" y="68"/>
                      <a:pt x="88" y="68"/>
                      <a:pt x="88" y="68"/>
                    </a:cubicBezTo>
                    <a:cubicBezTo>
                      <a:pt x="88" y="68"/>
                      <a:pt x="88" y="68"/>
                      <a:pt x="88" y="68"/>
                    </a:cubicBezTo>
                    <a:cubicBezTo>
                      <a:pt x="88" y="68"/>
                      <a:pt x="88" y="68"/>
                      <a:pt x="88" y="68"/>
                    </a:cubicBezTo>
                    <a:cubicBezTo>
                      <a:pt x="88" y="68"/>
                      <a:pt x="88" y="68"/>
                      <a:pt x="88" y="68"/>
                    </a:cubicBezTo>
                    <a:cubicBezTo>
                      <a:pt x="88" y="68"/>
                      <a:pt x="88" y="68"/>
                      <a:pt x="88" y="68"/>
                    </a:cubicBezTo>
                    <a:cubicBezTo>
                      <a:pt x="96" y="68"/>
                      <a:pt x="96" y="68"/>
                      <a:pt x="96" y="68"/>
                    </a:cubicBezTo>
                    <a:cubicBezTo>
                      <a:pt x="97" y="68"/>
                      <a:pt x="99" y="67"/>
                      <a:pt x="99" y="65"/>
                    </a:cubicBezTo>
                    <a:cubicBezTo>
                      <a:pt x="99" y="49"/>
                      <a:pt x="99" y="49"/>
                      <a:pt x="99" y="49"/>
                    </a:cubicBezTo>
                    <a:cubicBezTo>
                      <a:pt x="99" y="48"/>
                      <a:pt x="97" y="46"/>
                      <a:pt x="96" y="46"/>
                    </a:cubicBezTo>
                    <a:close/>
                    <a:moveTo>
                      <a:pt x="64" y="113"/>
                    </a:moveTo>
                    <a:cubicBezTo>
                      <a:pt x="5" y="113"/>
                      <a:pt x="5" y="113"/>
                      <a:pt x="5" y="113"/>
                    </a:cubicBezTo>
                    <a:cubicBezTo>
                      <a:pt x="5" y="5"/>
                      <a:pt x="5" y="5"/>
                      <a:pt x="5" y="5"/>
                    </a:cubicBezTo>
                    <a:cubicBezTo>
                      <a:pt x="64" y="5"/>
                      <a:pt x="64" y="5"/>
                      <a:pt x="64" y="5"/>
                    </a:cubicBezTo>
                    <a:cubicBezTo>
                      <a:pt x="64" y="20"/>
                      <a:pt x="64" y="20"/>
                      <a:pt x="64" y="20"/>
                    </a:cubicBezTo>
                    <a:cubicBezTo>
                      <a:pt x="60" y="20"/>
                      <a:pt x="60" y="20"/>
                      <a:pt x="60" y="20"/>
                    </a:cubicBezTo>
                    <a:cubicBezTo>
                      <a:pt x="60" y="13"/>
                      <a:pt x="60" y="13"/>
                      <a:pt x="60" y="13"/>
                    </a:cubicBezTo>
                    <a:cubicBezTo>
                      <a:pt x="60" y="12"/>
                      <a:pt x="59" y="10"/>
                      <a:pt x="58" y="10"/>
                    </a:cubicBezTo>
                    <a:cubicBezTo>
                      <a:pt x="12" y="10"/>
                      <a:pt x="12" y="10"/>
                      <a:pt x="12" y="10"/>
                    </a:cubicBezTo>
                    <a:cubicBezTo>
                      <a:pt x="11" y="10"/>
                      <a:pt x="10" y="12"/>
                      <a:pt x="10" y="13"/>
                    </a:cubicBezTo>
                    <a:cubicBezTo>
                      <a:pt x="10" y="94"/>
                      <a:pt x="10" y="94"/>
                      <a:pt x="10" y="94"/>
                    </a:cubicBezTo>
                    <a:cubicBezTo>
                      <a:pt x="10" y="96"/>
                      <a:pt x="11" y="97"/>
                      <a:pt x="12" y="97"/>
                    </a:cubicBezTo>
                    <a:cubicBezTo>
                      <a:pt x="58" y="97"/>
                      <a:pt x="58" y="97"/>
                      <a:pt x="58" y="97"/>
                    </a:cubicBezTo>
                    <a:cubicBezTo>
                      <a:pt x="59" y="97"/>
                      <a:pt x="60" y="96"/>
                      <a:pt x="60" y="94"/>
                    </a:cubicBezTo>
                    <a:cubicBezTo>
                      <a:pt x="60" y="94"/>
                      <a:pt x="60" y="94"/>
                      <a:pt x="60" y="94"/>
                    </a:cubicBezTo>
                    <a:cubicBezTo>
                      <a:pt x="64" y="94"/>
                      <a:pt x="64" y="94"/>
                      <a:pt x="64" y="94"/>
                    </a:cubicBezTo>
                    <a:lnTo>
                      <a:pt x="64" y="113"/>
                    </a:lnTo>
                    <a:close/>
                    <a:moveTo>
                      <a:pt x="30" y="41"/>
                    </a:moveTo>
                    <a:cubicBezTo>
                      <a:pt x="35" y="46"/>
                      <a:pt x="35" y="46"/>
                      <a:pt x="35" y="46"/>
                    </a:cubicBezTo>
                    <a:cubicBezTo>
                      <a:pt x="35" y="46"/>
                      <a:pt x="35" y="46"/>
                      <a:pt x="35" y="46"/>
                    </a:cubicBezTo>
                    <a:cubicBezTo>
                      <a:pt x="35" y="46"/>
                      <a:pt x="35" y="46"/>
                      <a:pt x="35" y="46"/>
                    </a:cubicBezTo>
                    <a:cubicBezTo>
                      <a:pt x="35" y="46"/>
                      <a:pt x="35" y="46"/>
                      <a:pt x="35" y="46"/>
                    </a:cubicBezTo>
                    <a:cubicBezTo>
                      <a:pt x="35" y="46"/>
                      <a:pt x="35" y="46"/>
                      <a:pt x="35" y="46"/>
                    </a:cubicBezTo>
                    <a:cubicBezTo>
                      <a:pt x="35" y="46"/>
                      <a:pt x="35" y="46"/>
                      <a:pt x="35" y="46"/>
                    </a:cubicBezTo>
                    <a:cubicBezTo>
                      <a:pt x="27" y="46"/>
                      <a:pt x="27" y="46"/>
                      <a:pt x="27" y="46"/>
                    </a:cubicBezTo>
                    <a:cubicBezTo>
                      <a:pt x="27" y="46"/>
                      <a:pt x="27" y="46"/>
                      <a:pt x="27" y="46"/>
                    </a:cubicBezTo>
                    <a:cubicBezTo>
                      <a:pt x="27" y="46"/>
                      <a:pt x="27" y="46"/>
                      <a:pt x="27" y="46"/>
                    </a:cubicBezTo>
                    <a:cubicBezTo>
                      <a:pt x="27" y="46"/>
                      <a:pt x="27" y="46"/>
                      <a:pt x="27" y="46"/>
                    </a:cubicBezTo>
                    <a:cubicBezTo>
                      <a:pt x="27" y="46"/>
                      <a:pt x="27" y="46"/>
                      <a:pt x="27" y="46"/>
                    </a:cubicBezTo>
                    <a:cubicBezTo>
                      <a:pt x="27" y="46"/>
                      <a:pt x="27" y="46"/>
                      <a:pt x="27" y="46"/>
                    </a:cubicBezTo>
                    <a:cubicBezTo>
                      <a:pt x="27" y="46"/>
                      <a:pt x="27" y="46"/>
                      <a:pt x="27" y="46"/>
                    </a:cubicBezTo>
                    <a:cubicBezTo>
                      <a:pt x="27" y="46"/>
                      <a:pt x="27" y="46"/>
                      <a:pt x="27" y="46"/>
                    </a:cubicBezTo>
                    <a:cubicBezTo>
                      <a:pt x="27" y="46"/>
                      <a:pt x="27" y="46"/>
                      <a:pt x="27" y="46"/>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9"/>
                      <a:pt x="25" y="49"/>
                      <a:pt x="25" y="49"/>
                    </a:cubicBezTo>
                    <a:cubicBezTo>
                      <a:pt x="25" y="49"/>
                      <a:pt x="25" y="49"/>
                      <a:pt x="25" y="49"/>
                    </a:cubicBezTo>
                    <a:cubicBezTo>
                      <a:pt x="25" y="49"/>
                      <a:pt x="25" y="49"/>
                      <a:pt x="25" y="49"/>
                    </a:cubicBezTo>
                    <a:cubicBezTo>
                      <a:pt x="25" y="49"/>
                      <a:pt x="25" y="49"/>
                      <a:pt x="25" y="49"/>
                    </a:cubicBezTo>
                    <a:cubicBezTo>
                      <a:pt x="25" y="49"/>
                      <a:pt x="25" y="49"/>
                      <a:pt x="25" y="49"/>
                    </a:cubicBezTo>
                    <a:cubicBezTo>
                      <a:pt x="25" y="49"/>
                      <a:pt x="25" y="49"/>
                      <a:pt x="25" y="49"/>
                    </a:cubicBezTo>
                    <a:cubicBezTo>
                      <a:pt x="25" y="49"/>
                      <a:pt x="25" y="49"/>
                      <a:pt x="25" y="49"/>
                    </a:cubicBezTo>
                    <a:cubicBezTo>
                      <a:pt x="25" y="49"/>
                      <a:pt x="25" y="49"/>
                      <a:pt x="25" y="49"/>
                    </a:cubicBezTo>
                    <a:cubicBezTo>
                      <a:pt x="25" y="49"/>
                      <a:pt x="25" y="49"/>
                      <a:pt x="25" y="49"/>
                    </a:cubicBezTo>
                    <a:cubicBezTo>
                      <a:pt x="25" y="49"/>
                      <a:pt x="25" y="49"/>
                      <a:pt x="25" y="49"/>
                    </a:cubicBezTo>
                    <a:cubicBezTo>
                      <a:pt x="25" y="49"/>
                      <a:pt x="25" y="49"/>
                      <a:pt x="25" y="49"/>
                    </a:cubicBezTo>
                    <a:cubicBezTo>
                      <a:pt x="25" y="65"/>
                      <a:pt x="25" y="65"/>
                      <a:pt x="25" y="65"/>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6"/>
                      <a:pt x="25" y="66"/>
                      <a:pt x="25" y="66"/>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5" y="67"/>
                      <a:pt x="25" y="67"/>
                      <a:pt x="25" y="67"/>
                    </a:cubicBezTo>
                    <a:cubicBezTo>
                      <a:pt x="26" y="67"/>
                      <a:pt x="26" y="67"/>
                      <a:pt x="26" y="67"/>
                    </a:cubicBezTo>
                    <a:cubicBezTo>
                      <a:pt x="26" y="67"/>
                      <a:pt x="26" y="67"/>
                      <a:pt x="26" y="67"/>
                    </a:cubicBezTo>
                    <a:cubicBezTo>
                      <a:pt x="26" y="67"/>
                      <a:pt x="26" y="67"/>
                      <a:pt x="26" y="67"/>
                    </a:cubicBezTo>
                    <a:cubicBezTo>
                      <a:pt x="26" y="67"/>
                      <a:pt x="26" y="67"/>
                      <a:pt x="26" y="67"/>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6" y="68"/>
                      <a:pt x="26" y="68"/>
                      <a:pt x="26"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27" y="68"/>
                      <a:pt x="27" y="68"/>
                      <a:pt x="27" y="68"/>
                    </a:cubicBezTo>
                    <a:cubicBezTo>
                      <a:pt x="35" y="68"/>
                      <a:pt x="35" y="68"/>
                      <a:pt x="35" y="68"/>
                    </a:cubicBezTo>
                    <a:cubicBezTo>
                      <a:pt x="35" y="68"/>
                      <a:pt x="35" y="68"/>
                      <a:pt x="35" y="68"/>
                    </a:cubicBezTo>
                    <a:cubicBezTo>
                      <a:pt x="35" y="68"/>
                      <a:pt x="35" y="68"/>
                      <a:pt x="35" y="68"/>
                    </a:cubicBezTo>
                    <a:cubicBezTo>
                      <a:pt x="35" y="68"/>
                      <a:pt x="35" y="68"/>
                      <a:pt x="35" y="68"/>
                    </a:cubicBezTo>
                    <a:cubicBezTo>
                      <a:pt x="30" y="74"/>
                      <a:pt x="30" y="74"/>
                      <a:pt x="30" y="74"/>
                    </a:cubicBezTo>
                    <a:cubicBezTo>
                      <a:pt x="30" y="74"/>
                      <a:pt x="30" y="74"/>
                      <a:pt x="30" y="74"/>
                    </a:cubicBezTo>
                    <a:cubicBezTo>
                      <a:pt x="30" y="74"/>
                      <a:pt x="30" y="74"/>
                      <a:pt x="30" y="74"/>
                    </a:cubicBezTo>
                    <a:cubicBezTo>
                      <a:pt x="30" y="74"/>
                      <a:pt x="30" y="74"/>
                      <a:pt x="30" y="74"/>
                    </a:cubicBezTo>
                    <a:cubicBezTo>
                      <a:pt x="30" y="74"/>
                      <a:pt x="30" y="74"/>
                      <a:pt x="30" y="74"/>
                    </a:cubicBezTo>
                    <a:cubicBezTo>
                      <a:pt x="30" y="74"/>
                      <a:pt x="30" y="74"/>
                      <a:pt x="30" y="74"/>
                    </a:cubicBezTo>
                    <a:cubicBezTo>
                      <a:pt x="30" y="74"/>
                      <a:pt x="30" y="74"/>
                      <a:pt x="30" y="74"/>
                    </a:cubicBezTo>
                    <a:cubicBezTo>
                      <a:pt x="30" y="74"/>
                      <a:pt x="30" y="74"/>
                      <a:pt x="30" y="74"/>
                    </a:cubicBezTo>
                    <a:cubicBezTo>
                      <a:pt x="29" y="74"/>
                      <a:pt x="29" y="74"/>
                      <a:pt x="29" y="74"/>
                    </a:cubicBezTo>
                    <a:cubicBezTo>
                      <a:pt x="29" y="74"/>
                      <a:pt x="29" y="74"/>
                      <a:pt x="29" y="74"/>
                    </a:cubicBezTo>
                    <a:cubicBezTo>
                      <a:pt x="29" y="74"/>
                      <a:pt x="29" y="74"/>
                      <a:pt x="29" y="74"/>
                    </a:cubicBezTo>
                    <a:cubicBezTo>
                      <a:pt x="29" y="74"/>
                      <a:pt x="29" y="74"/>
                      <a:pt x="29" y="74"/>
                    </a:cubicBezTo>
                    <a:cubicBezTo>
                      <a:pt x="29" y="74"/>
                      <a:pt x="29" y="74"/>
                      <a:pt x="29" y="74"/>
                    </a:cubicBezTo>
                    <a:cubicBezTo>
                      <a:pt x="29" y="74"/>
                      <a:pt x="29" y="74"/>
                      <a:pt x="29" y="74"/>
                    </a:cubicBezTo>
                    <a:cubicBezTo>
                      <a:pt x="29" y="74"/>
                      <a:pt x="29" y="74"/>
                      <a:pt x="29" y="74"/>
                    </a:cubicBezTo>
                    <a:cubicBezTo>
                      <a:pt x="29" y="74"/>
                      <a:pt x="29" y="74"/>
                      <a:pt x="29" y="74"/>
                    </a:cubicBezTo>
                    <a:cubicBezTo>
                      <a:pt x="29" y="74"/>
                      <a:pt x="29" y="74"/>
                      <a:pt x="29" y="74"/>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5"/>
                      <a:pt x="29" y="75"/>
                      <a:pt x="29" y="75"/>
                    </a:cubicBezTo>
                    <a:cubicBezTo>
                      <a:pt x="29" y="76"/>
                      <a:pt x="29" y="76"/>
                      <a:pt x="29" y="76"/>
                    </a:cubicBezTo>
                    <a:cubicBezTo>
                      <a:pt x="29" y="76"/>
                      <a:pt x="29" y="76"/>
                      <a:pt x="29" y="76"/>
                    </a:cubicBezTo>
                    <a:cubicBezTo>
                      <a:pt x="29" y="76"/>
                      <a:pt x="29" y="76"/>
                      <a:pt x="29" y="76"/>
                    </a:cubicBezTo>
                    <a:cubicBezTo>
                      <a:pt x="29" y="76"/>
                      <a:pt x="29" y="76"/>
                      <a:pt x="29" y="76"/>
                    </a:cubicBezTo>
                    <a:cubicBezTo>
                      <a:pt x="29" y="76"/>
                      <a:pt x="29" y="76"/>
                      <a:pt x="29" y="76"/>
                    </a:cubicBezTo>
                    <a:cubicBezTo>
                      <a:pt x="29" y="76"/>
                      <a:pt x="29" y="77"/>
                      <a:pt x="30" y="78"/>
                    </a:cubicBezTo>
                    <a:cubicBezTo>
                      <a:pt x="41" y="89"/>
                      <a:pt x="41" y="89"/>
                      <a:pt x="41" y="89"/>
                    </a:cubicBezTo>
                    <a:cubicBezTo>
                      <a:pt x="42" y="90"/>
                      <a:pt x="43" y="90"/>
                      <a:pt x="43" y="90"/>
                    </a:cubicBezTo>
                    <a:cubicBezTo>
                      <a:pt x="43" y="90"/>
                      <a:pt x="43" y="90"/>
                      <a:pt x="43" y="90"/>
                    </a:cubicBezTo>
                    <a:cubicBezTo>
                      <a:pt x="43" y="90"/>
                      <a:pt x="43" y="90"/>
                      <a:pt x="43" y="90"/>
                    </a:cubicBezTo>
                    <a:cubicBezTo>
                      <a:pt x="43" y="90"/>
                      <a:pt x="43" y="90"/>
                      <a:pt x="43" y="90"/>
                    </a:cubicBezTo>
                    <a:cubicBezTo>
                      <a:pt x="43" y="90"/>
                      <a:pt x="43" y="90"/>
                      <a:pt x="43" y="90"/>
                    </a:cubicBezTo>
                    <a:cubicBezTo>
                      <a:pt x="43" y="90"/>
                      <a:pt x="43" y="90"/>
                      <a:pt x="43"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4" y="90"/>
                      <a:pt x="44" y="90"/>
                      <a:pt x="44" y="90"/>
                    </a:cubicBezTo>
                    <a:cubicBezTo>
                      <a:pt x="45" y="90"/>
                      <a:pt x="45" y="90"/>
                      <a:pt x="45" y="90"/>
                    </a:cubicBezTo>
                    <a:cubicBezTo>
                      <a:pt x="45" y="90"/>
                      <a:pt x="45" y="90"/>
                      <a:pt x="45" y="90"/>
                    </a:cubicBezTo>
                    <a:cubicBezTo>
                      <a:pt x="45" y="90"/>
                      <a:pt x="45" y="90"/>
                      <a:pt x="45" y="90"/>
                    </a:cubicBezTo>
                    <a:cubicBezTo>
                      <a:pt x="45" y="90"/>
                      <a:pt x="45" y="90"/>
                      <a:pt x="45" y="90"/>
                    </a:cubicBezTo>
                    <a:cubicBezTo>
                      <a:pt x="45" y="90"/>
                      <a:pt x="45" y="90"/>
                      <a:pt x="45" y="90"/>
                    </a:cubicBezTo>
                    <a:cubicBezTo>
                      <a:pt x="45" y="90"/>
                      <a:pt x="45" y="90"/>
                      <a:pt x="45" y="90"/>
                    </a:cubicBezTo>
                    <a:cubicBezTo>
                      <a:pt x="45" y="90"/>
                      <a:pt x="45" y="90"/>
                      <a:pt x="45" y="90"/>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51" y="84"/>
                      <a:pt x="51" y="84"/>
                      <a:pt x="51" y="84"/>
                    </a:cubicBezTo>
                    <a:cubicBezTo>
                      <a:pt x="51" y="84"/>
                      <a:pt x="51" y="84"/>
                      <a:pt x="51" y="84"/>
                    </a:cubicBezTo>
                    <a:cubicBezTo>
                      <a:pt x="51" y="84"/>
                      <a:pt x="51" y="84"/>
                      <a:pt x="51" y="84"/>
                    </a:cubicBezTo>
                    <a:cubicBezTo>
                      <a:pt x="51" y="84"/>
                      <a:pt x="51" y="84"/>
                      <a:pt x="51" y="84"/>
                    </a:cubicBezTo>
                    <a:cubicBezTo>
                      <a:pt x="51" y="84"/>
                      <a:pt x="51" y="84"/>
                      <a:pt x="51" y="84"/>
                    </a:cubicBezTo>
                    <a:cubicBezTo>
                      <a:pt x="51" y="84"/>
                      <a:pt x="51" y="84"/>
                      <a:pt x="51" y="84"/>
                    </a:cubicBezTo>
                    <a:cubicBezTo>
                      <a:pt x="51" y="92"/>
                      <a:pt x="51" y="92"/>
                      <a:pt x="51" y="92"/>
                    </a:cubicBezTo>
                    <a:cubicBezTo>
                      <a:pt x="51" y="92"/>
                      <a:pt x="51" y="92"/>
                      <a:pt x="51" y="92"/>
                    </a:cubicBezTo>
                    <a:cubicBezTo>
                      <a:pt x="15" y="92"/>
                      <a:pt x="15" y="92"/>
                      <a:pt x="15" y="92"/>
                    </a:cubicBezTo>
                    <a:cubicBezTo>
                      <a:pt x="15" y="16"/>
                      <a:pt x="15" y="16"/>
                      <a:pt x="15" y="16"/>
                    </a:cubicBezTo>
                    <a:cubicBezTo>
                      <a:pt x="55" y="16"/>
                      <a:pt x="55" y="16"/>
                      <a:pt x="55" y="16"/>
                    </a:cubicBezTo>
                    <a:cubicBezTo>
                      <a:pt x="55" y="20"/>
                      <a:pt x="55" y="20"/>
                      <a:pt x="55"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1"/>
                      <a:pt x="53" y="21"/>
                      <a:pt x="53"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1" y="21"/>
                      <a:pt x="51" y="22"/>
                      <a:pt x="51" y="23"/>
                    </a:cubicBezTo>
                    <a:cubicBezTo>
                      <a:pt x="51" y="31"/>
                      <a:pt x="51" y="31"/>
                      <a:pt x="51" y="31"/>
                    </a:cubicBezTo>
                    <a:cubicBezTo>
                      <a:pt x="51" y="31"/>
                      <a:pt x="51" y="31"/>
                      <a:pt x="51" y="31"/>
                    </a:cubicBezTo>
                    <a:cubicBezTo>
                      <a:pt x="51" y="31"/>
                      <a:pt x="51" y="31"/>
                      <a:pt x="51" y="31"/>
                    </a:cubicBezTo>
                    <a:cubicBezTo>
                      <a:pt x="51" y="31"/>
                      <a:pt x="51" y="31"/>
                      <a:pt x="51" y="31"/>
                    </a:cubicBezTo>
                    <a:cubicBezTo>
                      <a:pt x="51" y="31"/>
                      <a:pt x="51" y="31"/>
                      <a:pt x="51" y="31"/>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1" y="25"/>
                      <a:pt x="41" y="25"/>
                      <a:pt x="41" y="25"/>
                    </a:cubicBezTo>
                    <a:cubicBezTo>
                      <a:pt x="41" y="25"/>
                      <a:pt x="41" y="25"/>
                      <a:pt x="41" y="25"/>
                    </a:cubicBezTo>
                    <a:cubicBezTo>
                      <a:pt x="41" y="25"/>
                      <a:pt x="41" y="25"/>
                      <a:pt x="41" y="25"/>
                    </a:cubicBezTo>
                    <a:cubicBezTo>
                      <a:pt x="30" y="37"/>
                      <a:pt x="30" y="37"/>
                      <a:pt x="30" y="37"/>
                    </a:cubicBezTo>
                    <a:cubicBezTo>
                      <a:pt x="30" y="37"/>
                      <a:pt x="30" y="37"/>
                      <a:pt x="30" y="37"/>
                    </a:cubicBezTo>
                    <a:cubicBezTo>
                      <a:pt x="30" y="37"/>
                      <a:pt x="30" y="37"/>
                      <a:pt x="30" y="37"/>
                    </a:cubicBezTo>
                    <a:cubicBezTo>
                      <a:pt x="30" y="37"/>
                      <a:pt x="30" y="37"/>
                      <a:pt x="30" y="37"/>
                    </a:cubicBezTo>
                    <a:cubicBezTo>
                      <a:pt x="30" y="37"/>
                      <a:pt x="30" y="37"/>
                      <a:pt x="30" y="37"/>
                    </a:cubicBezTo>
                    <a:cubicBezTo>
                      <a:pt x="30" y="37"/>
                      <a:pt x="30" y="37"/>
                      <a:pt x="30" y="37"/>
                    </a:cubicBezTo>
                    <a:cubicBezTo>
                      <a:pt x="30" y="37"/>
                      <a:pt x="30" y="37"/>
                      <a:pt x="30" y="37"/>
                    </a:cubicBezTo>
                    <a:cubicBezTo>
                      <a:pt x="30" y="37"/>
                      <a:pt x="30" y="37"/>
                      <a:pt x="30" y="37"/>
                    </a:cubicBezTo>
                    <a:cubicBezTo>
                      <a:pt x="29" y="37"/>
                      <a:pt x="29" y="37"/>
                      <a:pt x="29" y="37"/>
                    </a:cubicBezTo>
                    <a:cubicBezTo>
                      <a:pt x="29" y="37"/>
                      <a:pt x="29" y="37"/>
                      <a:pt x="29" y="37"/>
                    </a:cubicBezTo>
                    <a:cubicBezTo>
                      <a:pt x="29" y="37"/>
                      <a:pt x="29" y="37"/>
                      <a:pt x="29" y="37"/>
                    </a:cubicBezTo>
                    <a:cubicBezTo>
                      <a:pt x="29" y="37"/>
                      <a:pt x="29" y="37"/>
                      <a:pt x="29" y="37"/>
                    </a:cubicBezTo>
                    <a:cubicBezTo>
                      <a:pt x="29" y="37"/>
                      <a:pt x="29" y="37"/>
                      <a:pt x="29" y="37"/>
                    </a:cubicBezTo>
                    <a:cubicBezTo>
                      <a:pt x="29" y="37"/>
                      <a:pt x="29" y="37"/>
                      <a:pt x="29" y="37"/>
                    </a:cubicBezTo>
                    <a:cubicBezTo>
                      <a:pt x="29" y="37"/>
                      <a:pt x="29" y="37"/>
                      <a:pt x="29" y="37"/>
                    </a:cubicBezTo>
                    <a:cubicBezTo>
                      <a:pt x="29" y="37"/>
                      <a:pt x="29" y="37"/>
                      <a:pt x="29" y="37"/>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8"/>
                      <a:pt x="29" y="38"/>
                      <a:pt x="29" y="38"/>
                    </a:cubicBezTo>
                    <a:cubicBezTo>
                      <a:pt x="29" y="39"/>
                      <a:pt x="29" y="39"/>
                      <a:pt x="29" y="39"/>
                    </a:cubicBezTo>
                    <a:cubicBezTo>
                      <a:pt x="29" y="39"/>
                      <a:pt x="29" y="39"/>
                      <a:pt x="29" y="39"/>
                    </a:cubicBezTo>
                    <a:cubicBezTo>
                      <a:pt x="29" y="39"/>
                      <a:pt x="29" y="39"/>
                      <a:pt x="29" y="39"/>
                    </a:cubicBezTo>
                    <a:cubicBezTo>
                      <a:pt x="29" y="39"/>
                      <a:pt x="29" y="39"/>
                      <a:pt x="29" y="39"/>
                    </a:cubicBezTo>
                    <a:cubicBezTo>
                      <a:pt x="29" y="39"/>
                      <a:pt x="29" y="39"/>
                      <a:pt x="29" y="39"/>
                    </a:cubicBezTo>
                    <a:cubicBezTo>
                      <a:pt x="29" y="39"/>
                      <a:pt x="29" y="39"/>
                      <a:pt x="29" y="39"/>
                    </a:cubicBezTo>
                    <a:cubicBezTo>
                      <a:pt x="29" y="39"/>
                      <a:pt x="29" y="39"/>
                      <a:pt x="29" y="39"/>
                    </a:cubicBezTo>
                    <a:cubicBezTo>
                      <a:pt x="29" y="39"/>
                      <a:pt x="29" y="40"/>
                      <a:pt x="30" y="41"/>
                    </a:cubicBezTo>
                    <a:close/>
                    <a:moveTo>
                      <a:pt x="93" y="63"/>
                    </a:moveTo>
                    <a:cubicBezTo>
                      <a:pt x="86" y="63"/>
                      <a:pt x="86" y="63"/>
                      <a:pt x="86" y="63"/>
                    </a:cubicBezTo>
                    <a:cubicBezTo>
                      <a:pt x="85" y="63"/>
                      <a:pt x="84" y="64"/>
                      <a:pt x="84" y="65"/>
                    </a:cubicBezTo>
                    <a:cubicBezTo>
                      <a:pt x="84" y="65"/>
                      <a:pt x="84" y="65"/>
                      <a:pt x="84" y="65"/>
                    </a:cubicBezTo>
                    <a:cubicBezTo>
                      <a:pt x="84" y="65"/>
                      <a:pt x="84" y="65"/>
                      <a:pt x="84" y="65"/>
                    </a:cubicBezTo>
                    <a:cubicBezTo>
                      <a:pt x="84" y="65"/>
                      <a:pt x="84" y="65"/>
                      <a:pt x="84" y="65"/>
                    </a:cubicBezTo>
                    <a:cubicBezTo>
                      <a:pt x="84" y="65"/>
                      <a:pt x="84" y="66"/>
                      <a:pt x="83" y="66"/>
                    </a:cubicBezTo>
                    <a:cubicBezTo>
                      <a:pt x="83" y="66"/>
                      <a:pt x="83" y="66"/>
                      <a:pt x="83" y="66"/>
                    </a:cubicBezTo>
                    <a:cubicBezTo>
                      <a:pt x="84" y="66"/>
                      <a:pt x="84" y="66"/>
                      <a:pt x="84" y="66"/>
                    </a:cubicBezTo>
                    <a:cubicBezTo>
                      <a:pt x="84" y="66"/>
                      <a:pt x="84" y="66"/>
                      <a:pt x="84" y="66"/>
                    </a:cubicBezTo>
                    <a:cubicBezTo>
                      <a:pt x="83" y="66"/>
                      <a:pt x="83" y="66"/>
                      <a:pt x="83" y="66"/>
                    </a:cubicBezTo>
                    <a:cubicBezTo>
                      <a:pt x="83" y="67"/>
                      <a:pt x="83" y="67"/>
                      <a:pt x="83" y="68"/>
                    </a:cubicBezTo>
                    <a:cubicBezTo>
                      <a:pt x="82" y="69"/>
                      <a:pt x="82" y="70"/>
                      <a:pt x="83" y="71"/>
                    </a:cubicBezTo>
                    <a:cubicBezTo>
                      <a:pt x="88" y="76"/>
                      <a:pt x="88" y="76"/>
                      <a:pt x="88" y="76"/>
                    </a:cubicBezTo>
                    <a:cubicBezTo>
                      <a:pt x="80" y="84"/>
                      <a:pt x="80" y="84"/>
                      <a:pt x="80" y="84"/>
                    </a:cubicBezTo>
                    <a:cubicBezTo>
                      <a:pt x="75" y="79"/>
                      <a:pt x="75" y="79"/>
                      <a:pt x="75" y="79"/>
                    </a:cubicBezTo>
                    <a:cubicBezTo>
                      <a:pt x="74" y="78"/>
                      <a:pt x="73" y="78"/>
                      <a:pt x="72" y="78"/>
                    </a:cubicBezTo>
                    <a:cubicBezTo>
                      <a:pt x="72" y="78"/>
                      <a:pt x="72" y="78"/>
                      <a:pt x="72" y="78"/>
                    </a:cubicBezTo>
                    <a:cubicBezTo>
                      <a:pt x="72" y="78"/>
                      <a:pt x="71" y="79"/>
                      <a:pt x="71" y="79"/>
                    </a:cubicBezTo>
                    <a:cubicBezTo>
                      <a:pt x="70" y="79"/>
                      <a:pt x="70" y="79"/>
                      <a:pt x="69" y="79"/>
                    </a:cubicBezTo>
                    <a:cubicBezTo>
                      <a:pt x="68" y="80"/>
                      <a:pt x="67" y="81"/>
                      <a:pt x="67" y="82"/>
                    </a:cubicBezTo>
                    <a:cubicBezTo>
                      <a:pt x="67" y="89"/>
                      <a:pt x="67" y="89"/>
                      <a:pt x="67" y="89"/>
                    </a:cubicBezTo>
                    <a:cubicBezTo>
                      <a:pt x="67" y="89"/>
                      <a:pt x="67" y="89"/>
                      <a:pt x="67" y="89"/>
                    </a:cubicBezTo>
                    <a:cubicBezTo>
                      <a:pt x="58" y="89"/>
                      <a:pt x="58" y="89"/>
                      <a:pt x="58" y="89"/>
                    </a:cubicBezTo>
                    <a:cubicBezTo>
                      <a:pt x="56" y="89"/>
                      <a:pt x="56" y="89"/>
                      <a:pt x="56" y="89"/>
                    </a:cubicBezTo>
                    <a:cubicBezTo>
                      <a:pt x="56" y="82"/>
                      <a:pt x="56" y="82"/>
                      <a:pt x="56" y="82"/>
                    </a:cubicBezTo>
                    <a:cubicBezTo>
                      <a:pt x="56" y="82"/>
                      <a:pt x="56" y="81"/>
                      <a:pt x="56" y="81"/>
                    </a:cubicBezTo>
                    <a:cubicBezTo>
                      <a:pt x="56" y="81"/>
                      <a:pt x="56" y="81"/>
                      <a:pt x="56" y="81"/>
                    </a:cubicBezTo>
                    <a:cubicBezTo>
                      <a:pt x="56" y="81"/>
                      <a:pt x="56" y="81"/>
                      <a:pt x="56" y="81"/>
                    </a:cubicBezTo>
                    <a:cubicBezTo>
                      <a:pt x="56" y="81"/>
                      <a:pt x="56" y="81"/>
                      <a:pt x="56" y="81"/>
                    </a:cubicBezTo>
                    <a:cubicBezTo>
                      <a:pt x="56" y="81"/>
                      <a:pt x="56" y="81"/>
                      <a:pt x="56" y="81"/>
                    </a:cubicBezTo>
                    <a:cubicBezTo>
                      <a:pt x="56" y="81"/>
                      <a:pt x="56" y="81"/>
                      <a:pt x="56" y="81"/>
                    </a:cubicBezTo>
                    <a:cubicBezTo>
                      <a:pt x="56" y="81"/>
                      <a:pt x="56" y="81"/>
                      <a:pt x="56" y="81"/>
                    </a:cubicBezTo>
                    <a:cubicBezTo>
                      <a:pt x="56" y="81"/>
                      <a:pt x="56" y="81"/>
                      <a:pt x="56" y="81"/>
                    </a:cubicBezTo>
                    <a:cubicBezTo>
                      <a:pt x="56" y="80"/>
                      <a:pt x="56" y="80"/>
                      <a:pt x="56" y="80"/>
                    </a:cubicBezTo>
                    <a:cubicBezTo>
                      <a:pt x="56" y="80"/>
                      <a:pt x="56" y="80"/>
                      <a:pt x="56" y="80"/>
                    </a:cubicBezTo>
                    <a:cubicBezTo>
                      <a:pt x="56" y="80"/>
                      <a:pt x="56"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5" y="80"/>
                      <a:pt x="55" y="80"/>
                      <a:pt x="55" y="80"/>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80"/>
                      <a:pt x="54" y="80"/>
                      <a:pt x="54" y="80"/>
                    </a:cubicBezTo>
                    <a:cubicBezTo>
                      <a:pt x="54" y="80"/>
                      <a:pt x="54" y="80"/>
                      <a:pt x="54" y="80"/>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4" y="79"/>
                      <a:pt x="54" y="79"/>
                      <a:pt x="54"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3" y="79"/>
                      <a:pt x="53" y="79"/>
                      <a:pt x="53" y="79"/>
                    </a:cubicBezTo>
                    <a:cubicBezTo>
                      <a:pt x="52" y="79"/>
                      <a:pt x="52" y="79"/>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2" y="78"/>
                      <a:pt x="52" y="78"/>
                      <a:pt x="52"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1" y="78"/>
                      <a:pt x="51" y="78"/>
                      <a:pt x="51"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50" y="78"/>
                      <a:pt x="50" y="78"/>
                      <a:pt x="50" y="78"/>
                    </a:cubicBezTo>
                    <a:cubicBezTo>
                      <a:pt x="49" y="78"/>
                      <a:pt x="49" y="78"/>
                      <a:pt x="48" y="79"/>
                    </a:cubicBezTo>
                    <a:cubicBezTo>
                      <a:pt x="43" y="84"/>
                      <a:pt x="43" y="84"/>
                      <a:pt x="43" y="84"/>
                    </a:cubicBezTo>
                    <a:cubicBezTo>
                      <a:pt x="35" y="76"/>
                      <a:pt x="35" y="76"/>
                      <a:pt x="35" y="76"/>
                    </a:cubicBezTo>
                    <a:cubicBezTo>
                      <a:pt x="40" y="71"/>
                      <a:pt x="40" y="71"/>
                      <a:pt x="40" y="71"/>
                    </a:cubicBezTo>
                    <a:cubicBezTo>
                      <a:pt x="41" y="70"/>
                      <a:pt x="41" y="70"/>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9"/>
                      <a:pt x="41" y="69"/>
                      <a:pt x="41" y="69"/>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8"/>
                      <a:pt x="41" y="68"/>
                      <a:pt x="41" y="68"/>
                    </a:cubicBezTo>
                    <a:cubicBezTo>
                      <a:pt x="41" y="67"/>
                      <a:pt x="41" y="67"/>
                      <a:pt x="41" y="67"/>
                    </a:cubicBezTo>
                    <a:cubicBezTo>
                      <a:pt x="41" y="67"/>
                      <a:pt x="41" y="67"/>
                      <a:pt x="41" y="67"/>
                    </a:cubicBezTo>
                    <a:cubicBezTo>
                      <a:pt x="41" y="67"/>
                      <a:pt x="41" y="67"/>
                      <a:pt x="41" y="67"/>
                    </a:cubicBezTo>
                    <a:cubicBezTo>
                      <a:pt x="41" y="67"/>
                      <a:pt x="41" y="67"/>
                      <a:pt x="41" y="67"/>
                    </a:cubicBezTo>
                    <a:cubicBezTo>
                      <a:pt x="41" y="67"/>
                      <a:pt x="41" y="67"/>
                      <a:pt x="41" y="67"/>
                    </a:cubicBezTo>
                    <a:cubicBezTo>
                      <a:pt x="41" y="67"/>
                      <a:pt x="41" y="67"/>
                      <a:pt x="41" y="67"/>
                    </a:cubicBezTo>
                    <a:cubicBezTo>
                      <a:pt x="41" y="67"/>
                      <a:pt x="41" y="67"/>
                      <a:pt x="41" y="67"/>
                    </a:cubicBezTo>
                    <a:cubicBezTo>
                      <a:pt x="41" y="67"/>
                      <a:pt x="41" y="67"/>
                      <a:pt x="41" y="67"/>
                    </a:cubicBezTo>
                    <a:cubicBezTo>
                      <a:pt x="41" y="67"/>
                      <a:pt x="41" y="67"/>
                      <a:pt x="41" y="67"/>
                    </a:cubicBezTo>
                    <a:cubicBezTo>
                      <a:pt x="41" y="67"/>
                      <a:pt x="41" y="67"/>
                      <a:pt x="41" y="67"/>
                    </a:cubicBezTo>
                    <a:cubicBezTo>
                      <a:pt x="41" y="67"/>
                      <a:pt x="41" y="67"/>
                      <a:pt x="41" y="67"/>
                    </a:cubicBezTo>
                    <a:cubicBezTo>
                      <a:pt x="41" y="67"/>
                      <a:pt x="41" y="67"/>
                      <a:pt x="41" y="67"/>
                    </a:cubicBezTo>
                    <a:cubicBezTo>
                      <a:pt x="41" y="67"/>
                      <a:pt x="41" y="67"/>
                      <a:pt x="41" y="67"/>
                    </a:cubicBezTo>
                    <a:cubicBezTo>
                      <a:pt x="40" y="67"/>
                      <a:pt x="40" y="67"/>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6"/>
                      <a:pt x="40" y="66"/>
                      <a:pt x="40" y="66"/>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40" y="65"/>
                      <a:pt x="40" y="65"/>
                      <a:pt x="40" y="65"/>
                    </a:cubicBezTo>
                    <a:cubicBezTo>
                      <a:pt x="39" y="65"/>
                      <a:pt x="39" y="65"/>
                      <a:pt x="39" y="65"/>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4"/>
                      <a:pt x="39" y="64"/>
                      <a:pt x="39" y="64"/>
                    </a:cubicBezTo>
                    <a:cubicBezTo>
                      <a:pt x="39" y="63"/>
                      <a:pt x="39" y="63"/>
                      <a:pt x="39" y="63"/>
                    </a:cubicBezTo>
                    <a:cubicBezTo>
                      <a:pt x="39" y="63"/>
                      <a:pt x="39" y="63"/>
                      <a:pt x="39" y="63"/>
                    </a:cubicBezTo>
                    <a:cubicBezTo>
                      <a:pt x="39" y="63"/>
                      <a:pt x="39" y="63"/>
                      <a:pt x="39" y="63"/>
                    </a:cubicBezTo>
                    <a:cubicBezTo>
                      <a:pt x="39" y="63"/>
                      <a:pt x="39" y="63"/>
                      <a:pt x="39" y="63"/>
                    </a:cubicBezTo>
                    <a:cubicBezTo>
                      <a:pt x="39" y="63"/>
                      <a:pt x="39" y="63"/>
                      <a:pt x="39" y="63"/>
                    </a:cubicBezTo>
                    <a:cubicBezTo>
                      <a:pt x="39" y="63"/>
                      <a:pt x="39" y="63"/>
                      <a:pt x="39" y="63"/>
                    </a:cubicBezTo>
                    <a:cubicBezTo>
                      <a:pt x="39" y="63"/>
                      <a:pt x="39" y="63"/>
                      <a:pt x="39" y="63"/>
                    </a:cubicBezTo>
                    <a:cubicBezTo>
                      <a:pt x="39" y="63"/>
                      <a:pt x="39" y="63"/>
                      <a:pt x="39"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8" y="63"/>
                      <a:pt x="38" y="63"/>
                      <a:pt x="38" y="63"/>
                    </a:cubicBezTo>
                    <a:cubicBezTo>
                      <a:pt x="37" y="63"/>
                      <a:pt x="37" y="63"/>
                      <a:pt x="37" y="63"/>
                    </a:cubicBezTo>
                    <a:cubicBezTo>
                      <a:pt x="37" y="63"/>
                      <a:pt x="37" y="63"/>
                      <a:pt x="37" y="63"/>
                    </a:cubicBezTo>
                    <a:cubicBezTo>
                      <a:pt x="37" y="63"/>
                      <a:pt x="37" y="63"/>
                      <a:pt x="37" y="63"/>
                    </a:cubicBezTo>
                    <a:cubicBezTo>
                      <a:pt x="37" y="63"/>
                      <a:pt x="37" y="63"/>
                      <a:pt x="37" y="63"/>
                    </a:cubicBezTo>
                    <a:cubicBezTo>
                      <a:pt x="37" y="63"/>
                      <a:pt x="37" y="63"/>
                      <a:pt x="37" y="63"/>
                    </a:cubicBezTo>
                    <a:cubicBezTo>
                      <a:pt x="37" y="63"/>
                      <a:pt x="37" y="63"/>
                      <a:pt x="37" y="63"/>
                    </a:cubicBezTo>
                    <a:cubicBezTo>
                      <a:pt x="37" y="63"/>
                      <a:pt x="37" y="63"/>
                      <a:pt x="37" y="63"/>
                    </a:cubicBezTo>
                    <a:cubicBezTo>
                      <a:pt x="37" y="63"/>
                      <a:pt x="37" y="63"/>
                      <a:pt x="37" y="63"/>
                    </a:cubicBezTo>
                    <a:cubicBezTo>
                      <a:pt x="37" y="63"/>
                      <a:pt x="37" y="63"/>
                      <a:pt x="37" y="63"/>
                    </a:cubicBezTo>
                    <a:cubicBezTo>
                      <a:pt x="37" y="63"/>
                      <a:pt x="37" y="63"/>
                      <a:pt x="37" y="63"/>
                    </a:cubicBezTo>
                    <a:cubicBezTo>
                      <a:pt x="37" y="63"/>
                      <a:pt x="37" y="63"/>
                      <a:pt x="37" y="63"/>
                    </a:cubicBezTo>
                    <a:cubicBezTo>
                      <a:pt x="30" y="63"/>
                      <a:pt x="30" y="63"/>
                      <a:pt x="30" y="63"/>
                    </a:cubicBezTo>
                    <a:cubicBezTo>
                      <a:pt x="30" y="52"/>
                      <a:pt x="30" y="52"/>
                      <a:pt x="30" y="52"/>
                    </a:cubicBezTo>
                    <a:cubicBezTo>
                      <a:pt x="37" y="52"/>
                      <a:pt x="37" y="52"/>
                      <a:pt x="37" y="52"/>
                    </a:cubicBezTo>
                    <a:cubicBezTo>
                      <a:pt x="37" y="52"/>
                      <a:pt x="37" y="52"/>
                      <a:pt x="37" y="52"/>
                    </a:cubicBezTo>
                    <a:cubicBezTo>
                      <a:pt x="37" y="52"/>
                      <a:pt x="37" y="52"/>
                      <a:pt x="37" y="52"/>
                    </a:cubicBezTo>
                    <a:cubicBezTo>
                      <a:pt x="37" y="52"/>
                      <a:pt x="37" y="52"/>
                      <a:pt x="37" y="52"/>
                    </a:cubicBezTo>
                    <a:cubicBezTo>
                      <a:pt x="37" y="52"/>
                      <a:pt x="37" y="52"/>
                      <a:pt x="37" y="52"/>
                    </a:cubicBezTo>
                    <a:cubicBezTo>
                      <a:pt x="37" y="52"/>
                      <a:pt x="37" y="52"/>
                      <a:pt x="37" y="52"/>
                    </a:cubicBezTo>
                    <a:cubicBezTo>
                      <a:pt x="37" y="52"/>
                      <a:pt x="37" y="52"/>
                      <a:pt x="37" y="52"/>
                    </a:cubicBezTo>
                    <a:cubicBezTo>
                      <a:pt x="37" y="52"/>
                      <a:pt x="37" y="52"/>
                      <a:pt x="37" y="52"/>
                    </a:cubicBezTo>
                    <a:cubicBezTo>
                      <a:pt x="37" y="52"/>
                      <a:pt x="37" y="52"/>
                      <a:pt x="37" y="52"/>
                    </a:cubicBezTo>
                    <a:cubicBezTo>
                      <a:pt x="37" y="52"/>
                      <a:pt x="37" y="52"/>
                      <a:pt x="37" y="52"/>
                    </a:cubicBezTo>
                    <a:cubicBezTo>
                      <a:pt x="38" y="52"/>
                      <a:pt x="38" y="52"/>
                      <a:pt x="38" y="52"/>
                    </a:cubicBezTo>
                    <a:cubicBezTo>
                      <a:pt x="38" y="52"/>
                      <a:pt x="38" y="52"/>
                      <a:pt x="38" y="52"/>
                    </a:cubicBezTo>
                    <a:cubicBezTo>
                      <a:pt x="38" y="52"/>
                      <a:pt x="38" y="52"/>
                      <a:pt x="38" y="52"/>
                    </a:cubicBezTo>
                    <a:cubicBezTo>
                      <a:pt x="38" y="52"/>
                      <a:pt x="38" y="52"/>
                      <a:pt x="38" y="52"/>
                    </a:cubicBezTo>
                    <a:cubicBezTo>
                      <a:pt x="38" y="52"/>
                      <a:pt x="38" y="52"/>
                      <a:pt x="38" y="52"/>
                    </a:cubicBezTo>
                    <a:cubicBezTo>
                      <a:pt x="38" y="52"/>
                      <a:pt x="38" y="52"/>
                      <a:pt x="38" y="52"/>
                    </a:cubicBezTo>
                    <a:cubicBezTo>
                      <a:pt x="38" y="52"/>
                      <a:pt x="38" y="52"/>
                      <a:pt x="38" y="52"/>
                    </a:cubicBezTo>
                    <a:cubicBezTo>
                      <a:pt x="38" y="52"/>
                      <a:pt x="38" y="52"/>
                      <a:pt x="38" y="52"/>
                    </a:cubicBezTo>
                    <a:cubicBezTo>
                      <a:pt x="38" y="52"/>
                      <a:pt x="38" y="52"/>
                      <a:pt x="38" y="52"/>
                    </a:cubicBezTo>
                    <a:cubicBezTo>
                      <a:pt x="38" y="52"/>
                      <a:pt x="38" y="52"/>
                      <a:pt x="38" y="52"/>
                    </a:cubicBezTo>
                    <a:cubicBezTo>
                      <a:pt x="38" y="52"/>
                      <a:pt x="38" y="52"/>
                      <a:pt x="38" y="52"/>
                    </a:cubicBezTo>
                    <a:cubicBezTo>
                      <a:pt x="38" y="52"/>
                      <a:pt x="38" y="52"/>
                      <a:pt x="38" y="52"/>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8" y="51"/>
                      <a:pt x="38"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40" y="50"/>
                      <a:pt x="40" y="50"/>
                      <a:pt x="40" y="50"/>
                    </a:cubicBezTo>
                    <a:cubicBezTo>
                      <a:pt x="40" y="50"/>
                      <a:pt x="40" y="50"/>
                      <a:pt x="40" y="50"/>
                    </a:cubicBezTo>
                    <a:cubicBezTo>
                      <a:pt x="40" y="50"/>
                      <a:pt x="40" y="50"/>
                      <a:pt x="40" y="50"/>
                    </a:cubicBezTo>
                    <a:cubicBezTo>
                      <a:pt x="40" y="50"/>
                      <a:pt x="40" y="50"/>
                      <a:pt x="40" y="50"/>
                    </a:cubicBezTo>
                    <a:cubicBezTo>
                      <a:pt x="39" y="50"/>
                      <a:pt x="39" y="50"/>
                      <a:pt x="39" y="50"/>
                    </a:cubicBezTo>
                    <a:cubicBezTo>
                      <a:pt x="39" y="50"/>
                      <a:pt x="39" y="50"/>
                      <a:pt x="39" y="50"/>
                    </a:cubicBezTo>
                    <a:cubicBezTo>
                      <a:pt x="40" y="50"/>
                      <a:pt x="40" y="50"/>
                      <a:pt x="40" y="50"/>
                    </a:cubicBezTo>
                    <a:cubicBezTo>
                      <a:pt x="40" y="50"/>
                      <a:pt x="40" y="50"/>
                      <a:pt x="40" y="50"/>
                    </a:cubicBezTo>
                    <a:cubicBezTo>
                      <a:pt x="40" y="50"/>
                      <a:pt x="40" y="50"/>
                      <a:pt x="40" y="50"/>
                    </a:cubicBezTo>
                    <a:cubicBezTo>
                      <a:pt x="40" y="50"/>
                      <a:pt x="40" y="50"/>
                      <a:pt x="40" y="50"/>
                    </a:cubicBezTo>
                    <a:cubicBezTo>
                      <a:pt x="40" y="50"/>
                      <a:pt x="40" y="50"/>
                      <a:pt x="40" y="50"/>
                    </a:cubicBezTo>
                    <a:cubicBezTo>
                      <a:pt x="40" y="50"/>
                      <a:pt x="40" y="50"/>
                      <a:pt x="40" y="50"/>
                    </a:cubicBezTo>
                    <a:cubicBezTo>
                      <a:pt x="40" y="50"/>
                      <a:pt x="40" y="50"/>
                      <a:pt x="40" y="50"/>
                    </a:cubicBezTo>
                    <a:cubicBezTo>
                      <a:pt x="40" y="50"/>
                      <a:pt x="40" y="50"/>
                      <a:pt x="40" y="50"/>
                    </a:cubicBezTo>
                    <a:cubicBezTo>
                      <a:pt x="40" y="50"/>
                      <a:pt x="40" y="50"/>
                      <a:pt x="40" y="50"/>
                    </a:cubicBezTo>
                    <a:cubicBezTo>
                      <a:pt x="40" y="50"/>
                      <a:pt x="40" y="50"/>
                      <a:pt x="40" y="50"/>
                    </a:cubicBezTo>
                    <a:cubicBezTo>
                      <a:pt x="40" y="50"/>
                      <a:pt x="40" y="50"/>
                      <a:pt x="40" y="50"/>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39" y="48"/>
                      <a:pt x="39" y="48"/>
                      <a:pt x="39"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1" y="47"/>
                      <a:pt x="41" y="47"/>
                      <a:pt x="41" y="47"/>
                    </a:cubicBezTo>
                    <a:cubicBezTo>
                      <a:pt x="41" y="47"/>
                      <a:pt x="41" y="47"/>
                      <a:pt x="41" y="47"/>
                    </a:cubicBezTo>
                    <a:cubicBezTo>
                      <a:pt x="41" y="47"/>
                      <a:pt x="41" y="47"/>
                      <a:pt x="41" y="47"/>
                    </a:cubicBezTo>
                    <a:cubicBezTo>
                      <a:pt x="41" y="47"/>
                      <a:pt x="41" y="47"/>
                      <a:pt x="41" y="47"/>
                    </a:cubicBezTo>
                    <a:cubicBezTo>
                      <a:pt x="41" y="47"/>
                      <a:pt x="41" y="46"/>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0" y="44"/>
                      <a:pt x="40" y="44"/>
                      <a:pt x="40" y="44"/>
                    </a:cubicBezTo>
                    <a:cubicBezTo>
                      <a:pt x="40" y="44"/>
                      <a:pt x="40" y="44"/>
                      <a:pt x="40" y="44"/>
                    </a:cubicBezTo>
                    <a:cubicBezTo>
                      <a:pt x="40" y="44"/>
                      <a:pt x="40" y="44"/>
                      <a:pt x="40" y="44"/>
                    </a:cubicBezTo>
                    <a:cubicBezTo>
                      <a:pt x="40" y="44"/>
                      <a:pt x="40" y="44"/>
                      <a:pt x="40" y="44"/>
                    </a:cubicBezTo>
                    <a:cubicBezTo>
                      <a:pt x="40" y="44"/>
                      <a:pt x="40" y="44"/>
                      <a:pt x="40" y="44"/>
                    </a:cubicBezTo>
                    <a:cubicBezTo>
                      <a:pt x="35" y="39"/>
                      <a:pt x="35" y="39"/>
                      <a:pt x="35" y="39"/>
                    </a:cubicBezTo>
                    <a:cubicBezTo>
                      <a:pt x="43" y="31"/>
                      <a:pt x="43" y="31"/>
                      <a:pt x="43" y="31"/>
                    </a:cubicBezTo>
                    <a:cubicBezTo>
                      <a:pt x="48" y="36"/>
                      <a:pt x="48" y="36"/>
                      <a:pt x="48" y="36"/>
                    </a:cubicBezTo>
                    <a:cubicBezTo>
                      <a:pt x="49" y="37"/>
                      <a:pt x="50" y="37"/>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6"/>
                      <a:pt x="53" y="36"/>
                      <a:pt x="53" y="36"/>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4" y="35"/>
                      <a:pt x="54" y="35"/>
                      <a:pt x="54"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3"/>
                      <a:pt x="56" y="33"/>
                      <a:pt x="56" y="33"/>
                    </a:cubicBezTo>
                    <a:cubicBezTo>
                      <a:pt x="56" y="26"/>
                      <a:pt x="56" y="26"/>
                      <a:pt x="56" y="26"/>
                    </a:cubicBezTo>
                    <a:cubicBezTo>
                      <a:pt x="58" y="26"/>
                      <a:pt x="58" y="26"/>
                      <a:pt x="58" y="26"/>
                    </a:cubicBezTo>
                    <a:cubicBezTo>
                      <a:pt x="67" y="26"/>
                      <a:pt x="67" y="26"/>
                      <a:pt x="67" y="26"/>
                    </a:cubicBezTo>
                    <a:cubicBezTo>
                      <a:pt x="67" y="26"/>
                      <a:pt x="67" y="26"/>
                      <a:pt x="67" y="26"/>
                    </a:cubicBezTo>
                    <a:cubicBezTo>
                      <a:pt x="67" y="33"/>
                      <a:pt x="67" y="33"/>
                      <a:pt x="67" y="33"/>
                    </a:cubicBezTo>
                    <a:cubicBezTo>
                      <a:pt x="67" y="34"/>
                      <a:pt x="68" y="35"/>
                      <a:pt x="69" y="35"/>
                    </a:cubicBezTo>
                    <a:cubicBezTo>
                      <a:pt x="70" y="33"/>
                      <a:pt x="70" y="33"/>
                      <a:pt x="70" y="33"/>
                    </a:cubicBezTo>
                    <a:cubicBezTo>
                      <a:pt x="69" y="35"/>
                      <a:pt x="69" y="35"/>
                      <a:pt x="69" y="35"/>
                    </a:cubicBezTo>
                    <a:cubicBezTo>
                      <a:pt x="70" y="35"/>
                      <a:pt x="70" y="35"/>
                      <a:pt x="71" y="36"/>
                    </a:cubicBezTo>
                    <a:cubicBezTo>
                      <a:pt x="71" y="36"/>
                      <a:pt x="72" y="36"/>
                      <a:pt x="72" y="36"/>
                    </a:cubicBezTo>
                    <a:cubicBezTo>
                      <a:pt x="73" y="37"/>
                      <a:pt x="74" y="37"/>
                      <a:pt x="75" y="36"/>
                    </a:cubicBezTo>
                    <a:cubicBezTo>
                      <a:pt x="80" y="31"/>
                      <a:pt x="80" y="31"/>
                      <a:pt x="80" y="31"/>
                    </a:cubicBezTo>
                    <a:cubicBezTo>
                      <a:pt x="88" y="39"/>
                      <a:pt x="88" y="39"/>
                      <a:pt x="88" y="39"/>
                    </a:cubicBezTo>
                    <a:cubicBezTo>
                      <a:pt x="83" y="44"/>
                      <a:pt x="83" y="44"/>
                      <a:pt x="83" y="44"/>
                    </a:cubicBezTo>
                    <a:cubicBezTo>
                      <a:pt x="82" y="45"/>
                      <a:pt x="82" y="46"/>
                      <a:pt x="83" y="47"/>
                    </a:cubicBezTo>
                    <a:cubicBezTo>
                      <a:pt x="83" y="47"/>
                      <a:pt x="83" y="47"/>
                      <a:pt x="83" y="47"/>
                    </a:cubicBezTo>
                    <a:cubicBezTo>
                      <a:pt x="83" y="47"/>
                      <a:pt x="83" y="48"/>
                      <a:pt x="83" y="48"/>
                    </a:cubicBezTo>
                    <a:cubicBezTo>
                      <a:pt x="83" y="48"/>
                      <a:pt x="83" y="48"/>
                      <a:pt x="83" y="48"/>
                    </a:cubicBezTo>
                    <a:cubicBezTo>
                      <a:pt x="83" y="48"/>
                      <a:pt x="83" y="48"/>
                      <a:pt x="83" y="48"/>
                    </a:cubicBezTo>
                    <a:cubicBezTo>
                      <a:pt x="83" y="48"/>
                      <a:pt x="83" y="48"/>
                      <a:pt x="83" y="48"/>
                    </a:cubicBezTo>
                    <a:cubicBezTo>
                      <a:pt x="83" y="49"/>
                      <a:pt x="84" y="49"/>
                      <a:pt x="84" y="50"/>
                    </a:cubicBezTo>
                    <a:cubicBezTo>
                      <a:pt x="84" y="51"/>
                      <a:pt x="85" y="52"/>
                      <a:pt x="86" y="52"/>
                    </a:cubicBezTo>
                    <a:cubicBezTo>
                      <a:pt x="93" y="52"/>
                      <a:pt x="93" y="52"/>
                      <a:pt x="93" y="52"/>
                    </a:cubicBezTo>
                    <a:lnTo>
                      <a:pt x="93" y="63"/>
                    </a:lnTo>
                    <a:close/>
                  </a:path>
                </a:pathLst>
              </a:custGeom>
              <a:grp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grpSp>
        <p:grpSp>
          <p:nvGrpSpPr>
            <p:cNvPr id="14" name="Group 30"/>
            <p:cNvGrpSpPr/>
            <p:nvPr/>
          </p:nvGrpSpPr>
          <p:grpSpPr>
            <a:xfrm>
              <a:off x="4643417" y="2788304"/>
              <a:ext cx="1594926" cy="1298517"/>
              <a:chOff x="957484" y="4001900"/>
              <a:chExt cx="2126568" cy="1731356"/>
            </a:xfrm>
          </p:grpSpPr>
          <p:sp>
            <p:nvSpPr>
              <p:cNvPr id="18" name="TextBox 31"/>
              <p:cNvSpPr txBox="1"/>
              <p:nvPr/>
            </p:nvSpPr>
            <p:spPr bwMode="auto">
              <a:xfrm>
                <a:off x="957484" y="4001900"/>
                <a:ext cx="2126568" cy="859739"/>
              </a:xfrm>
              <a:prstGeom prst="rect">
                <a:avLst/>
              </a:prstGeom>
              <a:noFill/>
            </p:spPr>
            <p:txBody>
              <a:bodyPr wrap="none" lIns="0" tIns="0" rIns="0" bIns="0" anchor="b" anchorCtr="1">
                <a:normAutofit/>
              </a:bodyPr>
              <a:lstStyle/>
              <a:p>
                <a:pPr algn="ctr" latinLnBrk="0"/>
                <a:r>
                  <a:rPr lang="zh-CN" altLang="en-US" sz="2400" dirty="0">
                    <a:solidFill>
                      <a:schemeClr val="accent3">
                        <a:lumMod val="100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19" name="TextBox 32"/>
              <p:cNvSpPr txBox="1"/>
              <p:nvPr/>
            </p:nvSpPr>
            <p:spPr bwMode="auto">
              <a:xfrm>
                <a:off x="957484" y="4861639"/>
                <a:ext cx="2126568" cy="871617"/>
              </a:xfrm>
              <a:prstGeom prst="rect">
                <a:avLst/>
              </a:prstGeom>
              <a:noFill/>
            </p:spPr>
            <p:txBody>
              <a:bodyPr wrap="square" lIns="120000" tIns="62400" rIns="120000" bIns="62400" anchor="ctr" anchorCtr="1">
                <a:noAutofit/>
              </a:bodyPr>
              <a:lstStyle/>
              <a:p>
                <a:pPr>
                  <a:lnSpc>
                    <a:spcPct val="120000"/>
                  </a:lnSpc>
                </a:pPr>
                <a:r>
                  <a:rPr lang="zh-CN" altLang="en-US" sz="16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nvGrpSpPr>
          <p:cNvPr id="38" name="组合 37"/>
          <p:cNvGrpSpPr/>
          <p:nvPr/>
        </p:nvGrpSpPr>
        <p:grpSpPr>
          <a:xfrm>
            <a:off x="8593703" y="1776361"/>
            <a:ext cx="2308831" cy="4040188"/>
            <a:chOff x="6450992" y="1056680"/>
            <a:chExt cx="1731623" cy="3030141"/>
          </a:xfrm>
        </p:grpSpPr>
        <p:sp>
          <p:nvSpPr>
            <p:cNvPr id="11" name="Teardrop 91"/>
            <p:cNvSpPr/>
            <p:nvPr/>
          </p:nvSpPr>
          <p:spPr bwMode="auto">
            <a:xfrm rot="2776159">
              <a:off x="6450992" y="1056680"/>
              <a:ext cx="1731624" cy="1731623"/>
            </a:xfrm>
            <a:prstGeom prst="teardrop">
              <a:avLst>
                <a:gd name="adj" fmla="val 107722"/>
              </a:avLst>
            </a:prstGeom>
            <a:solidFill>
              <a:schemeClr val="accent4">
                <a:alpha val="85000"/>
              </a:schemeClr>
            </a:solidFill>
            <a:ln w="19050">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grpSp>
          <p:nvGrpSpPr>
            <p:cNvPr id="37" name="组合 36"/>
            <p:cNvGrpSpPr/>
            <p:nvPr/>
          </p:nvGrpSpPr>
          <p:grpSpPr>
            <a:xfrm>
              <a:off x="6519341" y="1580587"/>
              <a:ext cx="1594926" cy="2506234"/>
              <a:chOff x="6519341" y="1580587"/>
              <a:chExt cx="1594926" cy="2506234"/>
            </a:xfrm>
          </p:grpSpPr>
          <p:sp>
            <p:nvSpPr>
              <p:cNvPr id="15" name="Freeform: Shape 116"/>
              <p:cNvSpPr/>
              <p:nvPr/>
            </p:nvSpPr>
            <p:spPr bwMode="auto">
              <a:xfrm>
                <a:off x="7006422" y="1580587"/>
                <a:ext cx="620765" cy="683810"/>
              </a:xfrm>
              <a:custGeom>
                <a:avLst/>
                <a:gdLst/>
                <a:ahLst/>
                <a:cxnLst>
                  <a:cxn ang="0">
                    <a:pos x="82" y="3"/>
                  </a:cxn>
                  <a:cxn ang="0">
                    <a:pos x="102" y="33"/>
                  </a:cxn>
                  <a:cxn ang="0">
                    <a:pos x="105" y="38"/>
                  </a:cxn>
                  <a:cxn ang="0">
                    <a:pos x="104" y="74"/>
                  </a:cxn>
                  <a:cxn ang="0">
                    <a:pos x="37" y="75"/>
                  </a:cxn>
                  <a:cxn ang="0">
                    <a:pos x="103" y="88"/>
                  </a:cxn>
                  <a:cxn ang="0">
                    <a:pos x="35" y="92"/>
                  </a:cxn>
                  <a:cxn ang="0">
                    <a:pos x="32" y="89"/>
                  </a:cxn>
                  <a:cxn ang="0">
                    <a:pos x="3" y="19"/>
                  </a:cxn>
                  <a:cxn ang="0">
                    <a:pos x="25" y="14"/>
                  </a:cxn>
                  <a:cxn ang="0">
                    <a:pos x="27" y="16"/>
                  </a:cxn>
                  <a:cxn ang="0">
                    <a:pos x="36" y="33"/>
                  </a:cxn>
                  <a:cxn ang="0">
                    <a:pos x="57" y="3"/>
                  </a:cxn>
                  <a:cxn ang="0">
                    <a:pos x="93" y="35"/>
                  </a:cxn>
                  <a:cxn ang="0">
                    <a:pos x="96" y="38"/>
                  </a:cxn>
                  <a:cxn ang="0">
                    <a:pos x="78" y="34"/>
                  </a:cxn>
                  <a:cxn ang="0">
                    <a:pos x="84" y="37"/>
                  </a:cxn>
                  <a:cxn ang="0">
                    <a:pos x="60" y="34"/>
                  </a:cxn>
                  <a:cxn ang="0">
                    <a:pos x="66" y="36"/>
                  </a:cxn>
                  <a:cxn ang="0">
                    <a:pos x="45" y="35"/>
                  </a:cxn>
                  <a:cxn ang="0">
                    <a:pos x="86" y="96"/>
                  </a:cxn>
                  <a:cxn ang="0">
                    <a:pos x="95" y="116"/>
                  </a:cxn>
                  <a:cxn ang="0">
                    <a:pos x="75" y="108"/>
                  </a:cxn>
                  <a:cxn ang="0">
                    <a:pos x="91" y="103"/>
                  </a:cxn>
                  <a:cxn ang="0">
                    <a:pos x="80" y="108"/>
                  </a:cxn>
                  <a:cxn ang="0">
                    <a:pos x="91" y="112"/>
                  </a:cxn>
                  <a:cxn ang="0">
                    <a:pos x="47" y="96"/>
                  </a:cxn>
                  <a:cxn ang="0">
                    <a:pos x="55" y="116"/>
                  </a:cxn>
                  <a:cxn ang="0">
                    <a:pos x="35" y="108"/>
                  </a:cxn>
                  <a:cxn ang="0">
                    <a:pos x="51" y="103"/>
                  </a:cxn>
                  <a:cxn ang="0">
                    <a:pos x="41" y="108"/>
                  </a:cxn>
                  <a:cxn ang="0">
                    <a:pos x="51" y="112"/>
                  </a:cxn>
                  <a:cxn ang="0">
                    <a:pos x="34" y="40"/>
                  </a:cxn>
                  <a:cxn ang="0">
                    <a:pos x="102" y="43"/>
                  </a:cxn>
                  <a:cxn ang="0">
                    <a:pos x="93" y="30"/>
                  </a:cxn>
                  <a:cxn ang="0">
                    <a:pos x="91" y="17"/>
                  </a:cxn>
                  <a:cxn ang="0">
                    <a:pos x="88" y="24"/>
                  </a:cxn>
                  <a:cxn ang="0">
                    <a:pos x="93" y="30"/>
                  </a:cxn>
                  <a:cxn ang="0">
                    <a:pos x="87" y="13"/>
                  </a:cxn>
                  <a:cxn ang="0">
                    <a:pos x="81" y="9"/>
                  </a:cxn>
                  <a:cxn ang="0">
                    <a:pos x="57" y="9"/>
                  </a:cxn>
                  <a:cxn ang="0">
                    <a:pos x="51" y="13"/>
                  </a:cxn>
                  <a:cxn ang="0">
                    <a:pos x="57" y="9"/>
                  </a:cxn>
                  <a:cxn ang="0">
                    <a:pos x="44" y="23"/>
                  </a:cxn>
                  <a:cxn ang="0">
                    <a:pos x="49" y="30"/>
                  </a:cxn>
                  <a:cxn ang="0">
                    <a:pos x="49" y="18"/>
                  </a:cxn>
                  <a:cxn ang="0">
                    <a:pos x="55" y="25"/>
                  </a:cxn>
                  <a:cxn ang="0">
                    <a:pos x="66" y="29"/>
                  </a:cxn>
                  <a:cxn ang="0">
                    <a:pos x="61" y="22"/>
                  </a:cxn>
                  <a:cxn ang="0">
                    <a:pos x="72" y="26"/>
                  </a:cxn>
                  <a:cxn ang="0">
                    <a:pos x="84" y="29"/>
                  </a:cxn>
                  <a:cxn ang="0">
                    <a:pos x="83" y="25"/>
                  </a:cxn>
                  <a:cxn ang="0">
                    <a:pos x="83" y="25"/>
                  </a:cxn>
                  <a:cxn ang="0">
                    <a:pos x="79" y="16"/>
                  </a:cxn>
                  <a:cxn ang="0">
                    <a:pos x="72" y="12"/>
                  </a:cxn>
                  <a:cxn ang="0">
                    <a:pos x="63" y="16"/>
                  </a:cxn>
                  <a:cxn ang="0">
                    <a:pos x="66" y="8"/>
                  </a:cxn>
                  <a:cxn ang="0">
                    <a:pos x="63" y="16"/>
                  </a:cxn>
                </a:cxnLst>
                <a:rect l="0" t="0" r="r" b="b"/>
                <a:pathLst>
                  <a:path w="108" h="119">
                    <a:moveTo>
                      <a:pt x="57" y="3"/>
                    </a:moveTo>
                    <a:cubicBezTo>
                      <a:pt x="60" y="1"/>
                      <a:pt x="65" y="0"/>
                      <a:pt x="69" y="0"/>
                    </a:cubicBezTo>
                    <a:cubicBezTo>
                      <a:pt x="74" y="0"/>
                      <a:pt x="78" y="1"/>
                      <a:pt x="82" y="3"/>
                    </a:cubicBezTo>
                    <a:cubicBezTo>
                      <a:pt x="86" y="4"/>
                      <a:pt x="89" y="7"/>
                      <a:pt x="92" y="10"/>
                    </a:cubicBezTo>
                    <a:cubicBezTo>
                      <a:pt x="95" y="13"/>
                      <a:pt x="98" y="16"/>
                      <a:pt x="99" y="21"/>
                    </a:cubicBezTo>
                    <a:cubicBezTo>
                      <a:pt x="101" y="24"/>
                      <a:pt x="102" y="29"/>
                      <a:pt x="102" y="33"/>
                    </a:cubicBezTo>
                    <a:cubicBezTo>
                      <a:pt x="102" y="35"/>
                      <a:pt x="102" y="36"/>
                      <a:pt x="102" y="38"/>
                    </a:cubicBezTo>
                    <a:cubicBezTo>
                      <a:pt x="105" y="38"/>
                      <a:pt x="105" y="38"/>
                      <a:pt x="105" y="38"/>
                    </a:cubicBezTo>
                    <a:cubicBezTo>
                      <a:pt x="105" y="38"/>
                      <a:pt x="105" y="38"/>
                      <a:pt x="105" y="38"/>
                    </a:cubicBezTo>
                    <a:cubicBezTo>
                      <a:pt x="107" y="38"/>
                      <a:pt x="108" y="40"/>
                      <a:pt x="107" y="41"/>
                    </a:cubicBezTo>
                    <a:cubicBezTo>
                      <a:pt x="107" y="41"/>
                      <a:pt x="107" y="41"/>
                      <a:pt x="107" y="41"/>
                    </a:cubicBezTo>
                    <a:cubicBezTo>
                      <a:pt x="104" y="74"/>
                      <a:pt x="104" y="74"/>
                      <a:pt x="104" y="74"/>
                    </a:cubicBezTo>
                    <a:cubicBezTo>
                      <a:pt x="104" y="75"/>
                      <a:pt x="103" y="77"/>
                      <a:pt x="101" y="77"/>
                    </a:cubicBezTo>
                    <a:cubicBezTo>
                      <a:pt x="101" y="77"/>
                      <a:pt x="101" y="77"/>
                      <a:pt x="101" y="77"/>
                    </a:cubicBezTo>
                    <a:cubicBezTo>
                      <a:pt x="37" y="75"/>
                      <a:pt x="37" y="75"/>
                      <a:pt x="37" y="75"/>
                    </a:cubicBezTo>
                    <a:cubicBezTo>
                      <a:pt x="37" y="86"/>
                      <a:pt x="37" y="86"/>
                      <a:pt x="37" y="86"/>
                    </a:cubicBezTo>
                    <a:cubicBezTo>
                      <a:pt x="101" y="86"/>
                      <a:pt x="101" y="86"/>
                      <a:pt x="101" y="86"/>
                    </a:cubicBezTo>
                    <a:cubicBezTo>
                      <a:pt x="102" y="86"/>
                      <a:pt x="103" y="87"/>
                      <a:pt x="103" y="88"/>
                    </a:cubicBezTo>
                    <a:cubicBezTo>
                      <a:pt x="103" y="90"/>
                      <a:pt x="102" y="91"/>
                      <a:pt x="101" y="91"/>
                    </a:cubicBezTo>
                    <a:cubicBezTo>
                      <a:pt x="35" y="92"/>
                      <a:pt x="35" y="92"/>
                      <a:pt x="35" y="92"/>
                    </a:cubicBezTo>
                    <a:cubicBezTo>
                      <a:pt x="35" y="92"/>
                      <a:pt x="35" y="92"/>
                      <a:pt x="35" y="92"/>
                    </a:cubicBezTo>
                    <a:cubicBezTo>
                      <a:pt x="33" y="92"/>
                      <a:pt x="32" y="91"/>
                      <a:pt x="32" y="89"/>
                    </a:cubicBezTo>
                    <a:cubicBezTo>
                      <a:pt x="35" y="89"/>
                      <a:pt x="35" y="89"/>
                      <a:pt x="35" y="89"/>
                    </a:cubicBezTo>
                    <a:cubicBezTo>
                      <a:pt x="32" y="89"/>
                      <a:pt x="32" y="89"/>
                      <a:pt x="32" y="89"/>
                    </a:cubicBezTo>
                    <a:cubicBezTo>
                      <a:pt x="32" y="71"/>
                      <a:pt x="30" y="57"/>
                      <a:pt x="28" y="38"/>
                    </a:cubicBezTo>
                    <a:cubicBezTo>
                      <a:pt x="23" y="19"/>
                      <a:pt x="23" y="19"/>
                      <a:pt x="23" y="19"/>
                    </a:cubicBezTo>
                    <a:cubicBezTo>
                      <a:pt x="3" y="19"/>
                      <a:pt x="3" y="19"/>
                      <a:pt x="3" y="19"/>
                    </a:cubicBezTo>
                    <a:cubicBezTo>
                      <a:pt x="2" y="19"/>
                      <a:pt x="0" y="17"/>
                      <a:pt x="1" y="16"/>
                    </a:cubicBezTo>
                    <a:cubicBezTo>
                      <a:pt x="1" y="14"/>
                      <a:pt x="2" y="13"/>
                      <a:pt x="3" y="13"/>
                    </a:cubicBezTo>
                    <a:cubicBezTo>
                      <a:pt x="25" y="14"/>
                      <a:pt x="25" y="14"/>
                      <a:pt x="25" y="14"/>
                    </a:cubicBezTo>
                    <a:cubicBezTo>
                      <a:pt x="25" y="17"/>
                      <a:pt x="25" y="17"/>
                      <a:pt x="25" y="17"/>
                    </a:cubicBezTo>
                    <a:cubicBezTo>
                      <a:pt x="25" y="14"/>
                      <a:pt x="25" y="14"/>
                      <a:pt x="25" y="14"/>
                    </a:cubicBezTo>
                    <a:cubicBezTo>
                      <a:pt x="26" y="14"/>
                      <a:pt x="27" y="15"/>
                      <a:pt x="27" y="16"/>
                    </a:cubicBezTo>
                    <a:cubicBezTo>
                      <a:pt x="33" y="35"/>
                      <a:pt x="33" y="35"/>
                      <a:pt x="33" y="35"/>
                    </a:cubicBezTo>
                    <a:cubicBezTo>
                      <a:pt x="36" y="35"/>
                      <a:pt x="36" y="35"/>
                      <a:pt x="36" y="35"/>
                    </a:cubicBezTo>
                    <a:cubicBezTo>
                      <a:pt x="36" y="34"/>
                      <a:pt x="36" y="34"/>
                      <a:pt x="36" y="33"/>
                    </a:cubicBezTo>
                    <a:cubicBezTo>
                      <a:pt x="36" y="29"/>
                      <a:pt x="37" y="24"/>
                      <a:pt x="39" y="21"/>
                    </a:cubicBezTo>
                    <a:cubicBezTo>
                      <a:pt x="40" y="16"/>
                      <a:pt x="43" y="13"/>
                      <a:pt x="46" y="10"/>
                    </a:cubicBezTo>
                    <a:cubicBezTo>
                      <a:pt x="49" y="7"/>
                      <a:pt x="53" y="4"/>
                      <a:pt x="57" y="3"/>
                    </a:cubicBezTo>
                    <a:close/>
                    <a:moveTo>
                      <a:pt x="96" y="38"/>
                    </a:moveTo>
                    <a:cubicBezTo>
                      <a:pt x="96" y="37"/>
                      <a:pt x="96" y="36"/>
                      <a:pt x="96" y="36"/>
                    </a:cubicBezTo>
                    <a:cubicBezTo>
                      <a:pt x="95" y="35"/>
                      <a:pt x="94" y="35"/>
                      <a:pt x="93" y="35"/>
                    </a:cubicBezTo>
                    <a:cubicBezTo>
                      <a:pt x="92" y="35"/>
                      <a:pt x="91" y="35"/>
                      <a:pt x="90" y="35"/>
                    </a:cubicBezTo>
                    <a:cubicBezTo>
                      <a:pt x="90" y="36"/>
                      <a:pt x="90" y="37"/>
                      <a:pt x="89" y="37"/>
                    </a:cubicBezTo>
                    <a:cubicBezTo>
                      <a:pt x="96" y="38"/>
                      <a:pt x="96" y="38"/>
                      <a:pt x="96" y="38"/>
                    </a:cubicBezTo>
                    <a:close/>
                    <a:moveTo>
                      <a:pt x="84" y="37"/>
                    </a:moveTo>
                    <a:cubicBezTo>
                      <a:pt x="84" y="36"/>
                      <a:pt x="84" y="36"/>
                      <a:pt x="84" y="35"/>
                    </a:cubicBezTo>
                    <a:cubicBezTo>
                      <a:pt x="82" y="35"/>
                      <a:pt x="80" y="35"/>
                      <a:pt x="78" y="34"/>
                    </a:cubicBezTo>
                    <a:cubicBezTo>
                      <a:pt x="76" y="34"/>
                      <a:pt x="74" y="34"/>
                      <a:pt x="72" y="34"/>
                    </a:cubicBezTo>
                    <a:cubicBezTo>
                      <a:pt x="72" y="37"/>
                      <a:pt x="72" y="37"/>
                      <a:pt x="72" y="37"/>
                    </a:cubicBezTo>
                    <a:cubicBezTo>
                      <a:pt x="84" y="37"/>
                      <a:pt x="84" y="37"/>
                      <a:pt x="84" y="37"/>
                    </a:cubicBezTo>
                    <a:close/>
                    <a:moveTo>
                      <a:pt x="66" y="36"/>
                    </a:moveTo>
                    <a:cubicBezTo>
                      <a:pt x="66" y="34"/>
                      <a:pt x="66" y="34"/>
                      <a:pt x="66" y="34"/>
                    </a:cubicBezTo>
                    <a:cubicBezTo>
                      <a:pt x="64" y="34"/>
                      <a:pt x="62" y="34"/>
                      <a:pt x="60" y="34"/>
                    </a:cubicBezTo>
                    <a:cubicBezTo>
                      <a:pt x="58" y="35"/>
                      <a:pt x="56" y="35"/>
                      <a:pt x="54" y="35"/>
                    </a:cubicBezTo>
                    <a:cubicBezTo>
                      <a:pt x="54" y="35"/>
                      <a:pt x="54" y="36"/>
                      <a:pt x="54" y="36"/>
                    </a:cubicBezTo>
                    <a:cubicBezTo>
                      <a:pt x="66" y="36"/>
                      <a:pt x="66" y="36"/>
                      <a:pt x="66" y="36"/>
                    </a:cubicBezTo>
                    <a:close/>
                    <a:moveTo>
                      <a:pt x="49" y="36"/>
                    </a:moveTo>
                    <a:cubicBezTo>
                      <a:pt x="49" y="35"/>
                      <a:pt x="49" y="35"/>
                      <a:pt x="49" y="35"/>
                    </a:cubicBezTo>
                    <a:cubicBezTo>
                      <a:pt x="48" y="35"/>
                      <a:pt x="46" y="35"/>
                      <a:pt x="45" y="35"/>
                    </a:cubicBezTo>
                    <a:cubicBezTo>
                      <a:pt x="44" y="35"/>
                      <a:pt x="43" y="35"/>
                      <a:pt x="43" y="35"/>
                    </a:cubicBezTo>
                    <a:cubicBezTo>
                      <a:pt x="49" y="36"/>
                      <a:pt x="49" y="36"/>
                      <a:pt x="49" y="36"/>
                    </a:cubicBezTo>
                    <a:close/>
                    <a:moveTo>
                      <a:pt x="86" y="96"/>
                    </a:moveTo>
                    <a:cubicBezTo>
                      <a:pt x="90" y="96"/>
                      <a:pt x="92" y="98"/>
                      <a:pt x="95" y="100"/>
                    </a:cubicBezTo>
                    <a:cubicBezTo>
                      <a:pt x="97" y="102"/>
                      <a:pt x="98" y="105"/>
                      <a:pt x="98" y="108"/>
                    </a:cubicBezTo>
                    <a:cubicBezTo>
                      <a:pt x="98" y="111"/>
                      <a:pt x="97" y="114"/>
                      <a:pt x="95" y="116"/>
                    </a:cubicBezTo>
                    <a:cubicBezTo>
                      <a:pt x="92" y="118"/>
                      <a:pt x="90" y="119"/>
                      <a:pt x="86" y="119"/>
                    </a:cubicBezTo>
                    <a:cubicBezTo>
                      <a:pt x="83" y="119"/>
                      <a:pt x="81" y="118"/>
                      <a:pt x="78" y="116"/>
                    </a:cubicBezTo>
                    <a:cubicBezTo>
                      <a:pt x="76" y="114"/>
                      <a:pt x="75" y="111"/>
                      <a:pt x="75" y="108"/>
                    </a:cubicBezTo>
                    <a:cubicBezTo>
                      <a:pt x="75" y="105"/>
                      <a:pt x="76" y="102"/>
                      <a:pt x="78" y="100"/>
                    </a:cubicBezTo>
                    <a:cubicBezTo>
                      <a:pt x="81" y="98"/>
                      <a:pt x="83" y="96"/>
                      <a:pt x="86" y="96"/>
                    </a:cubicBezTo>
                    <a:close/>
                    <a:moveTo>
                      <a:pt x="91" y="103"/>
                    </a:moveTo>
                    <a:cubicBezTo>
                      <a:pt x="90" y="102"/>
                      <a:pt x="88" y="102"/>
                      <a:pt x="86" y="102"/>
                    </a:cubicBezTo>
                    <a:cubicBezTo>
                      <a:pt x="85" y="102"/>
                      <a:pt x="83" y="102"/>
                      <a:pt x="82" y="103"/>
                    </a:cubicBezTo>
                    <a:cubicBezTo>
                      <a:pt x="81" y="105"/>
                      <a:pt x="80" y="106"/>
                      <a:pt x="80" y="108"/>
                    </a:cubicBezTo>
                    <a:cubicBezTo>
                      <a:pt x="80" y="109"/>
                      <a:pt x="81" y="111"/>
                      <a:pt x="82" y="112"/>
                    </a:cubicBezTo>
                    <a:cubicBezTo>
                      <a:pt x="83" y="113"/>
                      <a:pt x="85" y="114"/>
                      <a:pt x="86" y="114"/>
                    </a:cubicBezTo>
                    <a:cubicBezTo>
                      <a:pt x="88" y="114"/>
                      <a:pt x="90" y="113"/>
                      <a:pt x="91" y="112"/>
                    </a:cubicBezTo>
                    <a:cubicBezTo>
                      <a:pt x="92" y="111"/>
                      <a:pt x="93" y="109"/>
                      <a:pt x="93" y="108"/>
                    </a:cubicBezTo>
                    <a:cubicBezTo>
                      <a:pt x="93" y="106"/>
                      <a:pt x="92" y="105"/>
                      <a:pt x="91" y="103"/>
                    </a:cubicBezTo>
                    <a:close/>
                    <a:moveTo>
                      <a:pt x="47" y="96"/>
                    </a:moveTo>
                    <a:cubicBezTo>
                      <a:pt x="50" y="96"/>
                      <a:pt x="53" y="98"/>
                      <a:pt x="55" y="100"/>
                    </a:cubicBezTo>
                    <a:cubicBezTo>
                      <a:pt x="57" y="102"/>
                      <a:pt x="58" y="105"/>
                      <a:pt x="58" y="108"/>
                    </a:cubicBezTo>
                    <a:cubicBezTo>
                      <a:pt x="58" y="111"/>
                      <a:pt x="57" y="114"/>
                      <a:pt x="55" y="116"/>
                    </a:cubicBezTo>
                    <a:cubicBezTo>
                      <a:pt x="53" y="118"/>
                      <a:pt x="50" y="119"/>
                      <a:pt x="47" y="119"/>
                    </a:cubicBezTo>
                    <a:cubicBezTo>
                      <a:pt x="44" y="119"/>
                      <a:pt x="41" y="118"/>
                      <a:pt x="39" y="116"/>
                    </a:cubicBezTo>
                    <a:cubicBezTo>
                      <a:pt x="37" y="114"/>
                      <a:pt x="35" y="111"/>
                      <a:pt x="35" y="108"/>
                    </a:cubicBezTo>
                    <a:cubicBezTo>
                      <a:pt x="35" y="105"/>
                      <a:pt x="37" y="102"/>
                      <a:pt x="39" y="100"/>
                    </a:cubicBezTo>
                    <a:cubicBezTo>
                      <a:pt x="41" y="98"/>
                      <a:pt x="44" y="96"/>
                      <a:pt x="47" y="96"/>
                    </a:cubicBezTo>
                    <a:close/>
                    <a:moveTo>
                      <a:pt x="51" y="103"/>
                    </a:moveTo>
                    <a:cubicBezTo>
                      <a:pt x="50" y="102"/>
                      <a:pt x="48" y="102"/>
                      <a:pt x="47" y="102"/>
                    </a:cubicBezTo>
                    <a:cubicBezTo>
                      <a:pt x="45" y="102"/>
                      <a:pt x="43" y="102"/>
                      <a:pt x="42" y="103"/>
                    </a:cubicBezTo>
                    <a:cubicBezTo>
                      <a:pt x="41" y="105"/>
                      <a:pt x="41" y="106"/>
                      <a:pt x="41" y="108"/>
                    </a:cubicBezTo>
                    <a:cubicBezTo>
                      <a:pt x="41" y="109"/>
                      <a:pt x="41" y="111"/>
                      <a:pt x="42" y="112"/>
                    </a:cubicBezTo>
                    <a:cubicBezTo>
                      <a:pt x="43" y="113"/>
                      <a:pt x="45" y="114"/>
                      <a:pt x="47" y="114"/>
                    </a:cubicBezTo>
                    <a:cubicBezTo>
                      <a:pt x="48" y="114"/>
                      <a:pt x="50" y="113"/>
                      <a:pt x="51" y="112"/>
                    </a:cubicBezTo>
                    <a:cubicBezTo>
                      <a:pt x="52" y="111"/>
                      <a:pt x="53" y="109"/>
                      <a:pt x="53" y="108"/>
                    </a:cubicBezTo>
                    <a:cubicBezTo>
                      <a:pt x="53" y="106"/>
                      <a:pt x="52" y="105"/>
                      <a:pt x="51" y="103"/>
                    </a:cubicBezTo>
                    <a:close/>
                    <a:moveTo>
                      <a:pt x="34" y="40"/>
                    </a:moveTo>
                    <a:cubicBezTo>
                      <a:pt x="37" y="70"/>
                      <a:pt x="37" y="70"/>
                      <a:pt x="37" y="70"/>
                    </a:cubicBezTo>
                    <a:cubicBezTo>
                      <a:pt x="99" y="71"/>
                      <a:pt x="99" y="71"/>
                      <a:pt x="99" y="71"/>
                    </a:cubicBezTo>
                    <a:cubicBezTo>
                      <a:pt x="102" y="43"/>
                      <a:pt x="102" y="43"/>
                      <a:pt x="102" y="43"/>
                    </a:cubicBezTo>
                    <a:cubicBezTo>
                      <a:pt x="34" y="40"/>
                      <a:pt x="34" y="40"/>
                      <a:pt x="34" y="40"/>
                    </a:cubicBezTo>
                    <a:close/>
                    <a:moveTo>
                      <a:pt x="93" y="31"/>
                    </a:moveTo>
                    <a:cubicBezTo>
                      <a:pt x="93" y="30"/>
                      <a:pt x="93" y="30"/>
                      <a:pt x="93" y="30"/>
                    </a:cubicBezTo>
                    <a:cubicBezTo>
                      <a:pt x="94" y="30"/>
                      <a:pt x="95" y="30"/>
                      <a:pt x="96" y="30"/>
                    </a:cubicBezTo>
                    <a:cubicBezTo>
                      <a:pt x="96" y="28"/>
                      <a:pt x="95" y="25"/>
                      <a:pt x="95" y="23"/>
                    </a:cubicBezTo>
                    <a:cubicBezTo>
                      <a:pt x="94" y="21"/>
                      <a:pt x="93" y="19"/>
                      <a:pt x="91" y="17"/>
                    </a:cubicBezTo>
                    <a:cubicBezTo>
                      <a:pt x="90" y="17"/>
                      <a:pt x="90" y="18"/>
                      <a:pt x="89" y="18"/>
                    </a:cubicBezTo>
                    <a:cubicBezTo>
                      <a:pt x="88" y="18"/>
                      <a:pt x="87" y="19"/>
                      <a:pt x="87" y="19"/>
                    </a:cubicBezTo>
                    <a:cubicBezTo>
                      <a:pt x="87" y="21"/>
                      <a:pt x="88" y="22"/>
                      <a:pt x="88" y="24"/>
                    </a:cubicBezTo>
                    <a:cubicBezTo>
                      <a:pt x="89" y="26"/>
                      <a:pt x="89" y="28"/>
                      <a:pt x="89" y="30"/>
                    </a:cubicBezTo>
                    <a:cubicBezTo>
                      <a:pt x="91" y="30"/>
                      <a:pt x="92" y="30"/>
                      <a:pt x="93" y="30"/>
                    </a:cubicBezTo>
                    <a:cubicBezTo>
                      <a:pt x="93" y="30"/>
                      <a:pt x="93" y="30"/>
                      <a:pt x="93" y="30"/>
                    </a:cubicBezTo>
                    <a:cubicBezTo>
                      <a:pt x="93" y="31"/>
                      <a:pt x="93" y="31"/>
                      <a:pt x="93" y="31"/>
                    </a:cubicBezTo>
                    <a:close/>
                    <a:moveTo>
                      <a:pt x="86" y="13"/>
                    </a:moveTo>
                    <a:cubicBezTo>
                      <a:pt x="87" y="13"/>
                      <a:pt x="87" y="13"/>
                      <a:pt x="87" y="13"/>
                    </a:cubicBezTo>
                    <a:cubicBezTo>
                      <a:pt x="86" y="11"/>
                      <a:pt x="84" y="10"/>
                      <a:pt x="82" y="9"/>
                    </a:cubicBezTo>
                    <a:cubicBezTo>
                      <a:pt x="82" y="9"/>
                      <a:pt x="81" y="8"/>
                      <a:pt x="80" y="8"/>
                    </a:cubicBezTo>
                    <a:cubicBezTo>
                      <a:pt x="81" y="8"/>
                      <a:pt x="81" y="9"/>
                      <a:pt x="81" y="9"/>
                    </a:cubicBezTo>
                    <a:cubicBezTo>
                      <a:pt x="82" y="11"/>
                      <a:pt x="83" y="12"/>
                      <a:pt x="84" y="14"/>
                    </a:cubicBezTo>
                    <a:cubicBezTo>
                      <a:pt x="85" y="14"/>
                      <a:pt x="86" y="14"/>
                      <a:pt x="86" y="13"/>
                    </a:cubicBezTo>
                    <a:close/>
                    <a:moveTo>
                      <a:pt x="57" y="9"/>
                    </a:moveTo>
                    <a:cubicBezTo>
                      <a:pt x="57" y="9"/>
                      <a:pt x="58" y="8"/>
                      <a:pt x="58" y="8"/>
                    </a:cubicBezTo>
                    <a:cubicBezTo>
                      <a:pt x="57" y="8"/>
                      <a:pt x="56" y="9"/>
                      <a:pt x="56" y="9"/>
                    </a:cubicBezTo>
                    <a:cubicBezTo>
                      <a:pt x="54" y="10"/>
                      <a:pt x="52" y="11"/>
                      <a:pt x="51" y="13"/>
                    </a:cubicBezTo>
                    <a:cubicBezTo>
                      <a:pt x="51" y="13"/>
                      <a:pt x="52" y="13"/>
                      <a:pt x="52" y="13"/>
                    </a:cubicBezTo>
                    <a:cubicBezTo>
                      <a:pt x="53" y="13"/>
                      <a:pt x="53" y="14"/>
                      <a:pt x="54" y="14"/>
                    </a:cubicBezTo>
                    <a:cubicBezTo>
                      <a:pt x="55" y="12"/>
                      <a:pt x="56" y="11"/>
                      <a:pt x="57" y="9"/>
                    </a:cubicBezTo>
                    <a:close/>
                    <a:moveTo>
                      <a:pt x="49" y="18"/>
                    </a:moveTo>
                    <a:cubicBezTo>
                      <a:pt x="49" y="18"/>
                      <a:pt x="48" y="17"/>
                      <a:pt x="47" y="17"/>
                    </a:cubicBezTo>
                    <a:cubicBezTo>
                      <a:pt x="46" y="19"/>
                      <a:pt x="44" y="21"/>
                      <a:pt x="44" y="23"/>
                    </a:cubicBezTo>
                    <a:cubicBezTo>
                      <a:pt x="43" y="25"/>
                      <a:pt x="42" y="28"/>
                      <a:pt x="42" y="30"/>
                    </a:cubicBezTo>
                    <a:cubicBezTo>
                      <a:pt x="43" y="30"/>
                      <a:pt x="44" y="30"/>
                      <a:pt x="45" y="30"/>
                    </a:cubicBezTo>
                    <a:cubicBezTo>
                      <a:pt x="46" y="30"/>
                      <a:pt x="48" y="30"/>
                      <a:pt x="49" y="30"/>
                    </a:cubicBezTo>
                    <a:cubicBezTo>
                      <a:pt x="49" y="28"/>
                      <a:pt x="49" y="26"/>
                      <a:pt x="50" y="24"/>
                    </a:cubicBezTo>
                    <a:cubicBezTo>
                      <a:pt x="50" y="22"/>
                      <a:pt x="51" y="20"/>
                      <a:pt x="52" y="19"/>
                    </a:cubicBezTo>
                    <a:cubicBezTo>
                      <a:pt x="51" y="18"/>
                      <a:pt x="50" y="18"/>
                      <a:pt x="49" y="18"/>
                    </a:cubicBezTo>
                    <a:close/>
                    <a:moveTo>
                      <a:pt x="61" y="22"/>
                    </a:moveTo>
                    <a:cubicBezTo>
                      <a:pt x="60" y="21"/>
                      <a:pt x="58" y="21"/>
                      <a:pt x="57" y="21"/>
                    </a:cubicBezTo>
                    <a:cubicBezTo>
                      <a:pt x="56" y="22"/>
                      <a:pt x="56" y="23"/>
                      <a:pt x="55" y="25"/>
                    </a:cubicBezTo>
                    <a:cubicBezTo>
                      <a:pt x="55" y="26"/>
                      <a:pt x="55" y="28"/>
                      <a:pt x="54" y="29"/>
                    </a:cubicBezTo>
                    <a:cubicBezTo>
                      <a:pt x="56" y="29"/>
                      <a:pt x="58" y="29"/>
                      <a:pt x="60" y="29"/>
                    </a:cubicBezTo>
                    <a:cubicBezTo>
                      <a:pt x="62" y="29"/>
                      <a:pt x="64" y="29"/>
                      <a:pt x="66" y="29"/>
                    </a:cubicBezTo>
                    <a:cubicBezTo>
                      <a:pt x="66" y="26"/>
                      <a:pt x="66" y="26"/>
                      <a:pt x="66" y="26"/>
                    </a:cubicBezTo>
                    <a:cubicBezTo>
                      <a:pt x="66" y="22"/>
                      <a:pt x="66" y="22"/>
                      <a:pt x="66" y="22"/>
                    </a:cubicBezTo>
                    <a:cubicBezTo>
                      <a:pt x="65" y="22"/>
                      <a:pt x="63" y="22"/>
                      <a:pt x="61" y="22"/>
                    </a:cubicBezTo>
                    <a:close/>
                    <a:moveTo>
                      <a:pt x="82" y="21"/>
                    </a:moveTo>
                    <a:cubicBezTo>
                      <a:pt x="78" y="22"/>
                      <a:pt x="75" y="22"/>
                      <a:pt x="72" y="22"/>
                    </a:cubicBezTo>
                    <a:cubicBezTo>
                      <a:pt x="72" y="26"/>
                      <a:pt x="72" y="26"/>
                      <a:pt x="72" y="26"/>
                    </a:cubicBezTo>
                    <a:cubicBezTo>
                      <a:pt x="72" y="29"/>
                      <a:pt x="72" y="29"/>
                      <a:pt x="72" y="29"/>
                    </a:cubicBezTo>
                    <a:cubicBezTo>
                      <a:pt x="74" y="29"/>
                      <a:pt x="76" y="29"/>
                      <a:pt x="78" y="29"/>
                    </a:cubicBezTo>
                    <a:cubicBezTo>
                      <a:pt x="80" y="29"/>
                      <a:pt x="82" y="29"/>
                      <a:pt x="84" y="29"/>
                    </a:cubicBezTo>
                    <a:cubicBezTo>
                      <a:pt x="84" y="28"/>
                      <a:pt x="83" y="27"/>
                      <a:pt x="83" y="25"/>
                    </a:cubicBezTo>
                    <a:cubicBezTo>
                      <a:pt x="83" y="25"/>
                      <a:pt x="83" y="25"/>
                      <a:pt x="83" y="25"/>
                    </a:cubicBezTo>
                    <a:cubicBezTo>
                      <a:pt x="83" y="25"/>
                      <a:pt x="83" y="25"/>
                      <a:pt x="83" y="25"/>
                    </a:cubicBezTo>
                    <a:cubicBezTo>
                      <a:pt x="83" y="25"/>
                      <a:pt x="83" y="25"/>
                      <a:pt x="83" y="25"/>
                    </a:cubicBezTo>
                    <a:cubicBezTo>
                      <a:pt x="84" y="25"/>
                      <a:pt x="84" y="25"/>
                      <a:pt x="84" y="25"/>
                    </a:cubicBezTo>
                    <a:cubicBezTo>
                      <a:pt x="83" y="25"/>
                      <a:pt x="83" y="25"/>
                      <a:pt x="83" y="25"/>
                    </a:cubicBezTo>
                    <a:cubicBezTo>
                      <a:pt x="83" y="24"/>
                      <a:pt x="82" y="22"/>
                      <a:pt x="82" y="21"/>
                    </a:cubicBezTo>
                    <a:close/>
                    <a:moveTo>
                      <a:pt x="76" y="17"/>
                    </a:moveTo>
                    <a:cubicBezTo>
                      <a:pt x="77" y="16"/>
                      <a:pt x="78" y="16"/>
                      <a:pt x="79" y="16"/>
                    </a:cubicBezTo>
                    <a:cubicBezTo>
                      <a:pt x="78" y="14"/>
                      <a:pt x="77" y="12"/>
                      <a:pt x="75" y="11"/>
                    </a:cubicBezTo>
                    <a:cubicBezTo>
                      <a:pt x="74" y="10"/>
                      <a:pt x="73" y="9"/>
                      <a:pt x="72" y="8"/>
                    </a:cubicBezTo>
                    <a:cubicBezTo>
                      <a:pt x="72" y="9"/>
                      <a:pt x="72" y="10"/>
                      <a:pt x="72" y="12"/>
                    </a:cubicBezTo>
                    <a:cubicBezTo>
                      <a:pt x="72" y="14"/>
                      <a:pt x="72" y="15"/>
                      <a:pt x="72" y="17"/>
                    </a:cubicBezTo>
                    <a:cubicBezTo>
                      <a:pt x="73" y="17"/>
                      <a:pt x="74" y="17"/>
                      <a:pt x="76" y="17"/>
                    </a:cubicBezTo>
                    <a:close/>
                    <a:moveTo>
                      <a:pt x="63" y="16"/>
                    </a:moveTo>
                    <a:cubicBezTo>
                      <a:pt x="64" y="17"/>
                      <a:pt x="65" y="17"/>
                      <a:pt x="66" y="17"/>
                    </a:cubicBezTo>
                    <a:cubicBezTo>
                      <a:pt x="66" y="15"/>
                      <a:pt x="66" y="13"/>
                      <a:pt x="66" y="12"/>
                    </a:cubicBezTo>
                    <a:cubicBezTo>
                      <a:pt x="66" y="10"/>
                      <a:pt x="66" y="9"/>
                      <a:pt x="66" y="8"/>
                    </a:cubicBezTo>
                    <a:cubicBezTo>
                      <a:pt x="65" y="9"/>
                      <a:pt x="64" y="10"/>
                      <a:pt x="63" y="11"/>
                    </a:cubicBezTo>
                    <a:cubicBezTo>
                      <a:pt x="61" y="12"/>
                      <a:pt x="60" y="14"/>
                      <a:pt x="59" y="16"/>
                    </a:cubicBezTo>
                    <a:cubicBezTo>
                      <a:pt x="60" y="16"/>
                      <a:pt x="61" y="16"/>
                      <a:pt x="63" y="16"/>
                    </a:cubicBezTo>
                    <a:close/>
                  </a:path>
                </a:pathLst>
              </a:custGeom>
              <a:solidFill>
                <a:schemeClr val="bg1"/>
              </a:solidFill>
              <a:ln w="9525">
                <a:noFill/>
                <a:round/>
              </a:ln>
            </p:spPr>
            <p:txBody>
              <a:bodyPr anchor="ctr"/>
              <a:lstStyle/>
              <a:p>
                <a:pPr algn="ctr"/>
                <a:endParaRPr sz="3200">
                  <a:latin typeface="幼圆" panose="02010509060101010101" pitchFamily="49" charset="-122"/>
                  <a:ea typeface="幼圆" panose="02010509060101010101" pitchFamily="49" charset="-122"/>
                  <a:sym typeface="幼圆" panose="02010509060101010101" pitchFamily="49" charset="-122"/>
                </a:endParaRPr>
              </a:p>
            </p:txBody>
          </p:sp>
          <p:grpSp>
            <p:nvGrpSpPr>
              <p:cNvPr id="16" name="Group 33"/>
              <p:cNvGrpSpPr/>
              <p:nvPr/>
            </p:nvGrpSpPr>
            <p:grpSpPr>
              <a:xfrm>
                <a:off x="6519341" y="2788304"/>
                <a:ext cx="1594926" cy="1298517"/>
                <a:chOff x="957484" y="4001900"/>
                <a:chExt cx="2126568" cy="1731356"/>
              </a:xfrm>
            </p:grpSpPr>
            <p:sp>
              <p:nvSpPr>
                <p:cNvPr id="17" name="TextBox 34"/>
                <p:cNvSpPr txBox="1"/>
                <p:nvPr/>
              </p:nvSpPr>
              <p:spPr bwMode="auto">
                <a:xfrm>
                  <a:off x="957484" y="4001900"/>
                  <a:ext cx="2126568" cy="859739"/>
                </a:xfrm>
                <a:prstGeom prst="rect">
                  <a:avLst/>
                </a:prstGeom>
                <a:noFill/>
              </p:spPr>
              <p:txBody>
                <a:bodyPr wrap="none" lIns="0" tIns="0" rIns="0" bIns="0" anchor="b" anchorCtr="1">
                  <a:normAutofit/>
                </a:bodyPr>
                <a:lstStyle/>
                <a:p>
                  <a:pPr algn="ctr" latinLnBrk="0"/>
                  <a:r>
                    <a:rPr lang="zh-CN" altLang="en-US" sz="2400" dirty="0">
                      <a:solidFill>
                        <a:schemeClr val="accent4">
                          <a:lumMod val="100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4" name="TextBox 35"/>
                <p:cNvSpPr txBox="1"/>
                <p:nvPr/>
              </p:nvSpPr>
              <p:spPr bwMode="auto">
                <a:xfrm>
                  <a:off x="957484" y="4861639"/>
                  <a:ext cx="2126568" cy="871617"/>
                </a:xfrm>
                <a:prstGeom prst="rect">
                  <a:avLst/>
                </a:prstGeom>
                <a:noFill/>
              </p:spPr>
              <p:txBody>
                <a:bodyPr wrap="square" lIns="120000" tIns="62400" rIns="120000" bIns="62400" anchor="ctr" anchorCtr="1">
                  <a:noAutofit/>
                </a:bodyPr>
                <a:lstStyle/>
                <a:p>
                  <a:pPr>
                    <a:lnSpc>
                      <a:spcPct val="120000"/>
                    </a:lnSpc>
                  </a:pPr>
                  <a:r>
                    <a:rPr lang="zh-CN" altLang="en-US" sz="1600"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spTree>
    <p:extLst>
      <p:ext uri="{BB962C8B-B14F-4D97-AF65-F5344CB8AC3E}">
        <p14:creationId xmlns:p14="http://schemas.microsoft.com/office/powerpoint/2010/main" val="1454601863"/>
      </p:ext>
    </p:extLst>
  </p:cSld>
  <p:clrMapOvr>
    <a:masterClrMapping/>
  </p:clrMapOvr>
  <mc:AlternateContent xmlns:mc="http://schemas.openxmlformats.org/markup-compatibility/2006" xmlns:p14="http://schemas.microsoft.com/office/powerpoint/2010/main">
    <mc:Choice Requires="p14">
      <p:transition spd="slow" p14:dur="1500" advClick="0" advTm="2574">
        <p:split orient="vert"/>
      </p:transition>
    </mc:Choice>
    <mc:Fallback xmlns="">
      <p:transition spd="slow" advClick="0" advTm="2574">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1000"/>
                                            <p:tgtEl>
                                              <p:spTgt spid="38"/>
                                            </p:tgtEl>
                                          </p:cBhvr>
                                        </p:animEffect>
                                        <p:anim calcmode="lin" valueType="num">
                                          <p:cBhvr>
                                            <p:cTn id="26" dur="1000" fill="hold"/>
                                            <p:tgtEl>
                                              <p:spTgt spid="38"/>
                                            </p:tgtEl>
                                            <p:attrNameLst>
                                              <p:attrName>ppt_x</p:attrName>
                                            </p:attrNameLst>
                                          </p:cBhvr>
                                          <p:tavLst>
                                            <p:tav tm="0">
                                              <p:val>
                                                <p:strVal val="#ppt_x"/>
                                              </p:val>
                                            </p:tav>
                                            <p:tav tm="100000">
                                              <p:val>
                                                <p:strVal val="#ppt_x"/>
                                              </p:val>
                                            </p:tav>
                                          </p:tavLst>
                                        </p:anim>
                                        <p:anim calcmode="lin" valueType="num">
                                          <p:cBhvr>
                                            <p:cTn id="2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1000"/>
                                            <p:tgtEl>
                                              <p:spTgt spid="38"/>
                                            </p:tgtEl>
                                          </p:cBhvr>
                                        </p:animEffect>
                                        <p:anim calcmode="lin" valueType="num">
                                          <p:cBhvr>
                                            <p:cTn id="26" dur="1000" fill="hold"/>
                                            <p:tgtEl>
                                              <p:spTgt spid="38"/>
                                            </p:tgtEl>
                                            <p:attrNameLst>
                                              <p:attrName>ppt_x</p:attrName>
                                            </p:attrNameLst>
                                          </p:cBhvr>
                                          <p:tavLst>
                                            <p:tav tm="0">
                                              <p:val>
                                                <p:strVal val="#ppt_x"/>
                                              </p:val>
                                            </p:tav>
                                            <p:tav tm="100000">
                                              <p:val>
                                                <p:strVal val="#ppt_x"/>
                                              </p:val>
                                            </p:tav>
                                          </p:tavLst>
                                        </p:anim>
                                        <p:anim calcmode="lin" valueType="num">
                                          <p:cBhvr>
                                            <p:cTn id="27" dur="1000" fill="hold"/>
                                            <p:tgtEl>
                                              <p:spTgt spid="38"/>
                                            </p:tgtEl>
                                            <p:attrNameLst>
                                              <p:attrName>ppt_y</p:attrName>
                                            </p:attrNameLst>
                                          </p:cBhvr>
                                          <p:tavLst>
                                            <p:tav tm="0">
                                              <p:val>
                                                <p:strVal val="#ppt_y+.1"/>
                                              </p:val>
                                            </p:tav>
                                            <p:tav tm="100000">
                                              <p:val>
                                                <p:strVal val="#ppt_y"/>
                                              </p:val>
                                            </p:tav>
                                          </p:tavLst>
                                        </p:anim>
                                      </p:childTnLst>
                                    </p:cTn>
                                  </p:par>
                                  <p:par>
                                    <p:cTn id="28" presetID="2" presetClass="entr" presetSubtype="1"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additive="base">
                                            <p:cTn id="30" dur="1000" fill="hold"/>
                                            <p:tgtEl>
                                              <p:spTgt spid="49"/>
                                            </p:tgtEl>
                                            <p:attrNameLst>
                                              <p:attrName>ppt_x</p:attrName>
                                            </p:attrNameLst>
                                          </p:cBhvr>
                                          <p:tavLst>
                                            <p:tav tm="0">
                                              <p:val>
                                                <p:strVal val="#ppt_x"/>
                                              </p:val>
                                            </p:tav>
                                            <p:tav tm="100000">
                                              <p:val>
                                                <p:strVal val="#ppt_x"/>
                                              </p:val>
                                            </p:tav>
                                          </p:tavLst>
                                        </p:anim>
                                        <p:anim calcmode="lin" valueType="num">
                                          <p:cBhvr additive="base">
                                            <p:cTn id="31" dur="1000" fill="hold"/>
                                            <p:tgtEl>
                                              <p:spTgt spid="49"/>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1000" fill="hold"/>
                                            <p:tgtEl>
                                              <p:spTgt spid="50"/>
                                            </p:tgtEl>
                                            <p:attrNameLst>
                                              <p:attrName>ppt_x</p:attrName>
                                            </p:attrNameLst>
                                          </p:cBhvr>
                                          <p:tavLst>
                                            <p:tav tm="0">
                                              <p:val>
                                                <p:strVal val="#ppt_x"/>
                                              </p:val>
                                            </p:tav>
                                            <p:tav tm="100000">
                                              <p:val>
                                                <p:strVal val="#ppt_x"/>
                                              </p:val>
                                            </p:tav>
                                          </p:tavLst>
                                        </p:anim>
                                        <p:anim calcmode="lin" valueType="num">
                                          <p:cBhvr additive="base">
                                            <p:cTn id="35" dur="10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uiouiouiouio">
            <a:extLst>
              <a:ext uri="{FF2B5EF4-FFF2-40B4-BE49-F238E27FC236}">
                <a16:creationId xmlns:a16="http://schemas.microsoft.com/office/drawing/2014/main" xmlns="" id="{ADE6409A-8DDE-487B-A65A-339024E565AB}"/>
              </a:ext>
            </a:extLst>
          </p:cNvPr>
          <p:cNvGrpSpPr/>
          <p:nvPr>
            <p:custDataLst>
              <p:tags r:id="rId1"/>
            </p:custDataLst>
          </p:nvPr>
        </p:nvGrpSpPr>
        <p:grpSpPr>
          <a:xfrm>
            <a:off x="6249016" y="3800670"/>
            <a:ext cx="1134127" cy="1134127"/>
            <a:chOff x="6249016" y="3465004"/>
            <a:chExt cx="1134127" cy="1134127"/>
          </a:xfrm>
        </p:grpSpPr>
        <p:sp>
          <p:nvSpPr>
            <p:cNvPr id="6" name="Teardrop 4">
              <a:extLst>
                <a:ext uri="{FF2B5EF4-FFF2-40B4-BE49-F238E27FC236}">
                  <a16:creationId xmlns:a16="http://schemas.microsoft.com/office/drawing/2014/main" xmlns="" id="{CFC7588E-A9A3-443F-8EB1-359830BCA1AB}"/>
                </a:ext>
              </a:extLst>
            </p:cNvPr>
            <p:cNvSpPr/>
            <p:nvPr/>
          </p:nvSpPr>
          <p:spPr>
            <a:xfrm flipH="1">
              <a:off x="6249016" y="3465004"/>
              <a:ext cx="1134127" cy="1134127"/>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幼圆" panose="02010509060101010101" pitchFamily="49" charset="-122"/>
                <a:ea typeface="幼圆" panose="02010509060101010101" pitchFamily="49" charset="-122"/>
                <a:sym typeface="幼圆" panose="02010509060101010101" pitchFamily="49" charset="-122"/>
              </a:endParaRPr>
            </a:p>
          </p:txBody>
        </p:sp>
        <p:sp>
          <p:nvSpPr>
            <p:cNvPr id="12" name="Freeform: Shape 35">
              <a:extLst>
                <a:ext uri="{FF2B5EF4-FFF2-40B4-BE49-F238E27FC236}">
                  <a16:creationId xmlns:a16="http://schemas.microsoft.com/office/drawing/2014/main" xmlns="" id="{4CF3EF8E-4AC8-44A0-96F7-66228F918DB3}"/>
                </a:ext>
              </a:extLst>
            </p:cNvPr>
            <p:cNvSpPr>
              <a:spLocks/>
            </p:cNvSpPr>
            <p:nvPr/>
          </p:nvSpPr>
          <p:spPr bwMode="auto">
            <a:xfrm>
              <a:off x="6519572" y="3692089"/>
              <a:ext cx="593013" cy="593013"/>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a:extLst/>
          </p:spPr>
          <p:txBody>
            <a:bodyPr anchor="ctr"/>
            <a:lstStyle/>
            <a:p>
              <a:pPr algn="ctr"/>
              <a:endParaRPr sz="2400">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5" name="uiouiouio">
            <a:extLst>
              <a:ext uri="{FF2B5EF4-FFF2-40B4-BE49-F238E27FC236}">
                <a16:creationId xmlns:a16="http://schemas.microsoft.com/office/drawing/2014/main" xmlns="" id="{F49F3EFF-3F4C-4568-B55B-4B69E5C98011}"/>
              </a:ext>
            </a:extLst>
          </p:cNvPr>
          <p:cNvGrpSpPr/>
          <p:nvPr>
            <p:custDataLst>
              <p:tags r:id="rId2"/>
            </p:custDataLst>
          </p:nvPr>
        </p:nvGrpSpPr>
        <p:grpSpPr>
          <a:xfrm>
            <a:off x="6249015" y="2175990"/>
            <a:ext cx="1336650" cy="1336650"/>
            <a:chOff x="6249015" y="1840324"/>
            <a:chExt cx="1336650" cy="1336650"/>
          </a:xfrm>
        </p:grpSpPr>
        <p:sp>
          <p:nvSpPr>
            <p:cNvPr id="7" name="Teardrop 5">
              <a:extLst>
                <a:ext uri="{FF2B5EF4-FFF2-40B4-BE49-F238E27FC236}">
                  <a16:creationId xmlns:a16="http://schemas.microsoft.com/office/drawing/2014/main" xmlns="" id="{929408C6-1BC4-434F-820C-BBB052975333}"/>
                </a:ext>
              </a:extLst>
            </p:cNvPr>
            <p:cNvSpPr/>
            <p:nvPr/>
          </p:nvSpPr>
          <p:spPr>
            <a:xfrm flipH="1" flipV="1">
              <a:off x="6249015" y="1840324"/>
              <a:ext cx="1336650" cy="133665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幼圆" panose="02010509060101010101" pitchFamily="49" charset="-122"/>
                <a:ea typeface="幼圆" panose="02010509060101010101" pitchFamily="49" charset="-122"/>
                <a:sym typeface="幼圆" panose="02010509060101010101" pitchFamily="49" charset="-122"/>
              </a:endParaRPr>
            </a:p>
          </p:txBody>
        </p:sp>
        <p:sp>
          <p:nvSpPr>
            <p:cNvPr id="14" name="Freeform: Shape 37">
              <a:extLst>
                <a:ext uri="{FF2B5EF4-FFF2-40B4-BE49-F238E27FC236}">
                  <a16:creationId xmlns:a16="http://schemas.microsoft.com/office/drawing/2014/main" xmlns="" id="{8641DB18-0DB8-4147-8BB0-23848B89E5D4}"/>
                </a:ext>
              </a:extLst>
            </p:cNvPr>
            <p:cNvSpPr>
              <a:spLocks/>
            </p:cNvSpPr>
            <p:nvPr/>
          </p:nvSpPr>
          <p:spPr bwMode="auto">
            <a:xfrm>
              <a:off x="6645367" y="2229344"/>
              <a:ext cx="601721" cy="601721"/>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sz="2400">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 name="iouiouiou">
            <a:extLst>
              <a:ext uri="{FF2B5EF4-FFF2-40B4-BE49-F238E27FC236}">
                <a16:creationId xmlns:a16="http://schemas.microsoft.com/office/drawing/2014/main" xmlns="" id="{9A409C48-259D-4BAB-BFE1-86EC8BF1FD43}"/>
              </a:ext>
            </a:extLst>
          </p:cNvPr>
          <p:cNvGrpSpPr/>
          <p:nvPr>
            <p:custDataLst>
              <p:tags r:id="rId3"/>
            </p:custDataLst>
          </p:nvPr>
        </p:nvGrpSpPr>
        <p:grpSpPr>
          <a:xfrm>
            <a:off x="4835860" y="2378513"/>
            <a:ext cx="1134127" cy="1134127"/>
            <a:chOff x="4835860" y="2042847"/>
            <a:chExt cx="1134127" cy="1134127"/>
          </a:xfrm>
        </p:grpSpPr>
        <p:sp>
          <p:nvSpPr>
            <p:cNvPr id="5" name="Teardrop 3">
              <a:extLst>
                <a:ext uri="{FF2B5EF4-FFF2-40B4-BE49-F238E27FC236}">
                  <a16:creationId xmlns:a16="http://schemas.microsoft.com/office/drawing/2014/main" xmlns="" id="{AEF9B470-E80A-469F-84A2-838E7D887F36}"/>
                </a:ext>
              </a:extLst>
            </p:cNvPr>
            <p:cNvSpPr/>
            <p:nvPr/>
          </p:nvSpPr>
          <p:spPr>
            <a:xfrm flipV="1">
              <a:off x="4835860" y="2042847"/>
              <a:ext cx="1134127" cy="1134127"/>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幼圆" panose="02010509060101010101" pitchFamily="49" charset="-122"/>
                <a:ea typeface="幼圆" panose="02010509060101010101" pitchFamily="49" charset="-122"/>
                <a:sym typeface="幼圆" panose="02010509060101010101" pitchFamily="49" charset="-122"/>
              </a:endParaRPr>
            </a:p>
          </p:txBody>
        </p:sp>
        <p:sp>
          <p:nvSpPr>
            <p:cNvPr id="13" name="Freeform: Shape 36">
              <a:extLst>
                <a:ext uri="{FF2B5EF4-FFF2-40B4-BE49-F238E27FC236}">
                  <a16:creationId xmlns:a16="http://schemas.microsoft.com/office/drawing/2014/main" xmlns="" id="{C3548A37-4670-4411-BB1B-0F1BCF80109B}"/>
                </a:ext>
              </a:extLst>
            </p:cNvPr>
            <p:cNvSpPr>
              <a:spLocks/>
            </p:cNvSpPr>
            <p:nvPr/>
          </p:nvSpPr>
          <p:spPr bwMode="auto">
            <a:xfrm>
              <a:off x="5088003" y="2315371"/>
              <a:ext cx="601721" cy="601721"/>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bg1"/>
            </a:solidFill>
            <a:ln>
              <a:noFill/>
            </a:ln>
            <a:extLst/>
          </p:spPr>
          <p:txBody>
            <a:bodyPr anchor="ctr"/>
            <a:lstStyle/>
            <a:p>
              <a:pPr algn="ctr"/>
              <a:endParaRPr sz="2400">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7" name="uiouiouio 26">
            <a:extLst>
              <a:ext uri="{FF2B5EF4-FFF2-40B4-BE49-F238E27FC236}">
                <a16:creationId xmlns:a16="http://schemas.microsoft.com/office/drawing/2014/main" xmlns="" id="{74DA5EB8-1753-4736-AB88-90571526828A}"/>
              </a:ext>
            </a:extLst>
          </p:cNvPr>
          <p:cNvGrpSpPr/>
          <p:nvPr>
            <p:custDataLst>
              <p:tags r:id="rId4"/>
            </p:custDataLst>
          </p:nvPr>
        </p:nvGrpSpPr>
        <p:grpSpPr>
          <a:xfrm>
            <a:off x="4619836" y="3800670"/>
            <a:ext cx="1350151" cy="1350151"/>
            <a:chOff x="4619836" y="3465004"/>
            <a:chExt cx="1350151" cy="1350151"/>
          </a:xfrm>
        </p:grpSpPr>
        <p:sp>
          <p:nvSpPr>
            <p:cNvPr id="4" name="Teardrop 2">
              <a:extLst>
                <a:ext uri="{FF2B5EF4-FFF2-40B4-BE49-F238E27FC236}">
                  <a16:creationId xmlns:a16="http://schemas.microsoft.com/office/drawing/2014/main" xmlns="" id="{F7293DC1-AB48-4F0E-8B68-598BFA302AC9}"/>
                </a:ext>
              </a:extLst>
            </p:cNvPr>
            <p:cNvSpPr/>
            <p:nvPr/>
          </p:nvSpPr>
          <p:spPr>
            <a:xfrm>
              <a:off x="4619836" y="3465004"/>
              <a:ext cx="1350151" cy="135015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幼圆" panose="02010509060101010101" pitchFamily="49" charset="-122"/>
                <a:ea typeface="幼圆" panose="02010509060101010101" pitchFamily="49" charset="-122"/>
                <a:sym typeface="幼圆" panose="02010509060101010101" pitchFamily="49" charset="-122"/>
              </a:endParaRPr>
            </a:p>
          </p:txBody>
        </p:sp>
        <p:sp>
          <p:nvSpPr>
            <p:cNvPr id="11" name="Freeform: Shape 34">
              <a:extLst>
                <a:ext uri="{FF2B5EF4-FFF2-40B4-BE49-F238E27FC236}">
                  <a16:creationId xmlns:a16="http://schemas.microsoft.com/office/drawing/2014/main" xmlns="" id="{63D064CD-F9BF-4271-ABD8-E2798A6B0DC7}"/>
                </a:ext>
              </a:extLst>
            </p:cNvPr>
            <p:cNvSpPr>
              <a:spLocks/>
            </p:cNvSpPr>
            <p:nvPr/>
          </p:nvSpPr>
          <p:spPr bwMode="auto">
            <a:xfrm>
              <a:off x="4961112" y="3774724"/>
              <a:ext cx="667597" cy="667597"/>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solidFill>
            <a:ln>
              <a:noFill/>
            </a:ln>
            <a:extLst/>
          </p:spPr>
          <p:txBody>
            <a:bodyPr anchor="ctr"/>
            <a:lstStyle/>
            <a:p>
              <a:pPr algn="ctr"/>
              <a:endParaRPr sz="2400">
                <a:latin typeface="幼圆" panose="02010509060101010101" pitchFamily="49" charset="-122"/>
                <a:ea typeface="幼圆" panose="02010509060101010101" pitchFamily="49" charset="-122"/>
                <a:sym typeface="幼圆" panose="02010509060101010101" pitchFamily="49" charset="-122"/>
              </a:endParaRPr>
            </a:p>
          </p:txBody>
        </p:sp>
      </p:grpSp>
      <p:sp>
        <p:nvSpPr>
          <p:cNvPr id="31" name="矩形 30">
            <a:extLst>
              <a:ext uri="{FF2B5EF4-FFF2-40B4-BE49-F238E27FC236}">
                <a16:creationId xmlns:a16="http://schemas.microsoft.com/office/drawing/2014/main" xmlns="" id="{0BC736E9-D8E9-457A-814C-4E9ADE7515AE}"/>
              </a:ext>
            </a:extLst>
          </p:cNvPr>
          <p:cNvSpPr/>
          <p:nvPr/>
        </p:nvSpPr>
        <p:spPr>
          <a:xfrm>
            <a:off x="2353309" y="2807863"/>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32" name="矩形 31">
            <a:extLst>
              <a:ext uri="{FF2B5EF4-FFF2-40B4-BE49-F238E27FC236}">
                <a16:creationId xmlns:a16="http://schemas.microsoft.com/office/drawing/2014/main" xmlns="" id="{1819DE14-BACF-46B5-A94E-7D0C572FC7AA}"/>
              </a:ext>
            </a:extLst>
          </p:cNvPr>
          <p:cNvSpPr/>
          <p:nvPr/>
        </p:nvSpPr>
        <p:spPr>
          <a:xfrm>
            <a:off x="2353309" y="2103353"/>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3" name="矩形 32">
            <a:extLst>
              <a:ext uri="{FF2B5EF4-FFF2-40B4-BE49-F238E27FC236}">
                <a16:creationId xmlns:a16="http://schemas.microsoft.com/office/drawing/2014/main" xmlns="" id="{1504FC82-6667-4ABE-A069-ED68AAF2365F}"/>
              </a:ext>
            </a:extLst>
          </p:cNvPr>
          <p:cNvSpPr/>
          <p:nvPr/>
        </p:nvSpPr>
        <p:spPr>
          <a:xfrm>
            <a:off x="8042915" y="2807863"/>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34" name="矩形 33">
            <a:extLst>
              <a:ext uri="{FF2B5EF4-FFF2-40B4-BE49-F238E27FC236}">
                <a16:creationId xmlns:a16="http://schemas.microsoft.com/office/drawing/2014/main" xmlns="" id="{63F3F63C-2E01-408F-80A5-EB9064300471}"/>
              </a:ext>
            </a:extLst>
          </p:cNvPr>
          <p:cNvSpPr/>
          <p:nvPr/>
        </p:nvSpPr>
        <p:spPr>
          <a:xfrm>
            <a:off x="8042915" y="2103353"/>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5" name="矩形 34">
            <a:extLst>
              <a:ext uri="{FF2B5EF4-FFF2-40B4-BE49-F238E27FC236}">
                <a16:creationId xmlns:a16="http://schemas.microsoft.com/office/drawing/2014/main" xmlns="" id="{C2A21142-6882-49DD-B3D7-A1828C1C08AA}"/>
              </a:ext>
            </a:extLst>
          </p:cNvPr>
          <p:cNvSpPr/>
          <p:nvPr/>
        </p:nvSpPr>
        <p:spPr>
          <a:xfrm>
            <a:off x="1896059" y="4970988"/>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36" name="矩形 35">
            <a:extLst>
              <a:ext uri="{FF2B5EF4-FFF2-40B4-BE49-F238E27FC236}">
                <a16:creationId xmlns:a16="http://schemas.microsoft.com/office/drawing/2014/main" xmlns="" id="{11E6EBAA-B273-4ECB-A800-9EE020B85A2E}"/>
              </a:ext>
            </a:extLst>
          </p:cNvPr>
          <p:cNvSpPr/>
          <p:nvPr/>
        </p:nvSpPr>
        <p:spPr>
          <a:xfrm>
            <a:off x="1896059" y="4219026"/>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7" name="矩形 36">
            <a:extLst>
              <a:ext uri="{FF2B5EF4-FFF2-40B4-BE49-F238E27FC236}">
                <a16:creationId xmlns:a16="http://schemas.microsoft.com/office/drawing/2014/main" xmlns="" id="{53326FD7-8ACB-425B-92B3-E2BFE96C8AC9}"/>
              </a:ext>
            </a:extLst>
          </p:cNvPr>
          <p:cNvSpPr/>
          <p:nvPr/>
        </p:nvSpPr>
        <p:spPr>
          <a:xfrm>
            <a:off x="7585665" y="4970988"/>
            <a:ext cx="1934520" cy="1052588"/>
          </a:xfrm>
          <a:prstGeom prst="rect">
            <a:avLst/>
          </a:prstGeom>
        </p:spPr>
        <p:txBody>
          <a:bodyPr wrap="square" lIns="91433" tIns="45716" rIns="91433" bIns="45716">
            <a:spAutoFit/>
          </a:bodyPr>
          <a:lstStyle/>
          <a:p>
            <a:pPr>
              <a:lnSpc>
                <a:spcPct val="130000"/>
              </a:lnSpc>
            </a:pPr>
            <a:r>
              <a:rPr lang="zh-CN" altLang="en-US" sz="16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6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sp>
        <p:nvSpPr>
          <p:cNvPr id="38" name="矩形 37">
            <a:extLst>
              <a:ext uri="{FF2B5EF4-FFF2-40B4-BE49-F238E27FC236}">
                <a16:creationId xmlns:a16="http://schemas.microsoft.com/office/drawing/2014/main" xmlns="" id="{7E8A8DF8-427F-4A32-AD80-7A8C3B1F29A9}"/>
              </a:ext>
            </a:extLst>
          </p:cNvPr>
          <p:cNvSpPr/>
          <p:nvPr/>
        </p:nvSpPr>
        <p:spPr>
          <a:xfrm>
            <a:off x="7585665" y="4219026"/>
            <a:ext cx="1934520" cy="461657"/>
          </a:xfrm>
          <a:prstGeom prst="rect">
            <a:avLst/>
          </a:prstGeom>
        </p:spPr>
        <p:txBody>
          <a:bodyPr wrap="square" lIns="91433" tIns="45716" rIns="91433" bIns="45716">
            <a:spAutoFit/>
          </a:bodyPr>
          <a:lstStyle/>
          <a:p>
            <a:pPr algn="just"/>
            <a:r>
              <a:rPr lang="zh-CN" altLang="en-US" sz="2400" b="1"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Tree>
    <p:extLst>
      <p:ext uri="{BB962C8B-B14F-4D97-AF65-F5344CB8AC3E}">
        <p14:creationId xmlns:p14="http://schemas.microsoft.com/office/powerpoint/2010/main" val="429231790"/>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anim calcmode="lin" valueType="num">
                                      <p:cBhvr>
                                        <p:cTn id="18" dur="500" fill="hold"/>
                                        <p:tgtEl>
                                          <p:spTgt spid="25"/>
                                        </p:tgtEl>
                                        <p:attrNameLst>
                                          <p:attrName>ppt_x</p:attrName>
                                        </p:attrNameLst>
                                      </p:cBhvr>
                                      <p:tavLst>
                                        <p:tav tm="0">
                                          <p:val>
                                            <p:fltVal val="0.5"/>
                                          </p:val>
                                        </p:tav>
                                        <p:tav tm="100000">
                                          <p:val>
                                            <p:strVal val="#ppt_x"/>
                                          </p:val>
                                        </p:tav>
                                      </p:tavLst>
                                    </p:anim>
                                    <p:anim calcmode="lin" valueType="num">
                                      <p:cBhvr>
                                        <p:cTn id="19" dur="500" fill="hold"/>
                                        <p:tgtEl>
                                          <p:spTgt spid="25"/>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Effect transition="in" filter="fade">
                                      <p:cBhvr>
                                        <p:cTn id="25" dur="500"/>
                                        <p:tgtEl>
                                          <p:spTgt spid="27"/>
                                        </p:tgtEl>
                                      </p:cBhvr>
                                    </p:animEffect>
                                    <p:anim calcmode="lin" valueType="num">
                                      <p:cBhvr>
                                        <p:cTn id="26" dur="500" fill="hold"/>
                                        <p:tgtEl>
                                          <p:spTgt spid="27"/>
                                        </p:tgtEl>
                                        <p:attrNameLst>
                                          <p:attrName>ppt_x</p:attrName>
                                        </p:attrNameLst>
                                      </p:cBhvr>
                                      <p:tavLst>
                                        <p:tav tm="0">
                                          <p:val>
                                            <p:fltVal val="0.5"/>
                                          </p:val>
                                        </p:tav>
                                        <p:tav tm="100000">
                                          <p:val>
                                            <p:strVal val="#ppt_x"/>
                                          </p:val>
                                        </p:tav>
                                      </p:tavLst>
                                    </p:anim>
                                    <p:anim calcmode="lin" valueType="num">
                                      <p:cBhvr>
                                        <p:cTn id="27" dur="500" fill="hold"/>
                                        <p:tgtEl>
                                          <p:spTgt spid="27"/>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anim calcmode="lin" valueType="num">
                                      <p:cBhvr>
                                        <p:cTn id="34" dur="500" fill="hold"/>
                                        <p:tgtEl>
                                          <p:spTgt spid="26"/>
                                        </p:tgtEl>
                                        <p:attrNameLst>
                                          <p:attrName>ppt_x</p:attrName>
                                        </p:attrNameLst>
                                      </p:cBhvr>
                                      <p:tavLst>
                                        <p:tav tm="0">
                                          <p:val>
                                            <p:fltVal val="0.5"/>
                                          </p:val>
                                        </p:tav>
                                        <p:tav tm="100000">
                                          <p:val>
                                            <p:strVal val="#ppt_x"/>
                                          </p:val>
                                        </p:tav>
                                      </p:tavLst>
                                    </p:anim>
                                    <p:anim calcmode="lin" valueType="num">
                                      <p:cBhvr>
                                        <p:cTn id="35" dur="500" fill="hold"/>
                                        <p:tgtEl>
                                          <p:spTgt spid="26"/>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250" fill="hold"/>
                                        <p:tgtEl>
                                          <p:spTgt spid="32"/>
                                        </p:tgtEl>
                                        <p:attrNameLst>
                                          <p:attrName>ppt_w</p:attrName>
                                        </p:attrNameLst>
                                      </p:cBhvr>
                                      <p:tavLst>
                                        <p:tav tm="0">
                                          <p:val>
                                            <p:fltVal val="0"/>
                                          </p:val>
                                        </p:tav>
                                        <p:tav tm="100000">
                                          <p:val>
                                            <p:strVal val="#ppt_w"/>
                                          </p:val>
                                        </p:tav>
                                      </p:tavLst>
                                    </p:anim>
                                    <p:anim calcmode="lin" valueType="num">
                                      <p:cBhvr>
                                        <p:cTn id="40" dur="250" fill="hold"/>
                                        <p:tgtEl>
                                          <p:spTgt spid="32"/>
                                        </p:tgtEl>
                                        <p:attrNameLst>
                                          <p:attrName>ppt_h</p:attrName>
                                        </p:attrNameLst>
                                      </p:cBhvr>
                                      <p:tavLst>
                                        <p:tav tm="0">
                                          <p:val>
                                            <p:fltVal val="0"/>
                                          </p:val>
                                        </p:tav>
                                        <p:tav tm="100000">
                                          <p:val>
                                            <p:strVal val="#ppt_h"/>
                                          </p:val>
                                        </p:tav>
                                      </p:tavLst>
                                    </p:anim>
                                    <p:animEffect transition="in" filter="fade">
                                      <p:cBhvr>
                                        <p:cTn id="41" dur="250"/>
                                        <p:tgtEl>
                                          <p:spTgt spid="32"/>
                                        </p:tgtEl>
                                      </p:cBhvr>
                                    </p:animEffect>
                                  </p:childTnLst>
                                </p:cTn>
                              </p:par>
                            </p:childTnLst>
                          </p:cTn>
                        </p:par>
                        <p:par>
                          <p:cTn id="42" fill="hold">
                            <p:stCondLst>
                              <p:cond delay="2250"/>
                            </p:stCondLst>
                            <p:childTnLst>
                              <p:par>
                                <p:cTn id="43" presetID="53" presetClass="entr" presetSubtype="16" fill="hold" grpId="0" nodeType="afterEffect">
                                  <p:stCondLst>
                                    <p:cond delay="0"/>
                                  </p:stCondLst>
                                  <p:iterate type="lt">
                                    <p:tmPct val="4054"/>
                                  </p:iterate>
                                  <p:childTnLst>
                                    <p:set>
                                      <p:cBhvr>
                                        <p:cTn id="44" dur="1" fill="hold">
                                          <p:stCondLst>
                                            <p:cond delay="0"/>
                                          </p:stCondLst>
                                        </p:cTn>
                                        <p:tgtEl>
                                          <p:spTgt spid="31"/>
                                        </p:tgtEl>
                                        <p:attrNameLst>
                                          <p:attrName>style.visibility</p:attrName>
                                        </p:attrNameLst>
                                      </p:cBhvr>
                                      <p:to>
                                        <p:strVal val="visible"/>
                                      </p:to>
                                    </p:set>
                                    <p:anim calcmode="lin" valueType="num">
                                      <p:cBhvr>
                                        <p:cTn id="45" dur="250" fill="hold"/>
                                        <p:tgtEl>
                                          <p:spTgt spid="31"/>
                                        </p:tgtEl>
                                        <p:attrNameLst>
                                          <p:attrName>ppt_w</p:attrName>
                                        </p:attrNameLst>
                                      </p:cBhvr>
                                      <p:tavLst>
                                        <p:tav tm="0">
                                          <p:val>
                                            <p:fltVal val="0"/>
                                          </p:val>
                                        </p:tav>
                                        <p:tav tm="100000">
                                          <p:val>
                                            <p:strVal val="#ppt_w"/>
                                          </p:val>
                                        </p:tav>
                                      </p:tavLst>
                                    </p:anim>
                                    <p:anim calcmode="lin" valueType="num">
                                      <p:cBhvr>
                                        <p:cTn id="46" dur="250" fill="hold"/>
                                        <p:tgtEl>
                                          <p:spTgt spid="31"/>
                                        </p:tgtEl>
                                        <p:attrNameLst>
                                          <p:attrName>ppt_h</p:attrName>
                                        </p:attrNameLst>
                                      </p:cBhvr>
                                      <p:tavLst>
                                        <p:tav tm="0">
                                          <p:val>
                                            <p:fltVal val="0"/>
                                          </p:val>
                                        </p:tav>
                                        <p:tav tm="100000">
                                          <p:val>
                                            <p:strVal val="#ppt_h"/>
                                          </p:val>
                                        </p:tav>
                                      </p:tavLst>
                                    </p:anim>
                                    <p:animEffect transition="in" filter="fade">
                                      <p:cBhvr>
                                        <p:cTn id="47" dur="250"/>
                                        <p:tgtEl>
                                          <p:spTgt spid="31"/>
                                        </p:tgtEl>
                                      </p:cBhvr>
                                    </p:animEffect>
                                  </p:childTnLst>
                                </p:cTn>
                              </p:par>
                            </p:childTnLst>
                          </p:cTn>
                        </p:par>
                        <p:par>
                          <p:cTn id="48" fill="hold">
                            <p:stCondLst>
                              <p:cond delay="2733"/>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250" fill="hold"/>
                                        <p:tgtEl>
                                          <p:spTgt spid="34"/>
                                        </p:tgtEl>
                                        <p:attrNameLst>
                                          <p:attrName>ppt_w</p:attrName>
                                        </p:attrNameLst>
                                      </p:cBhvr>
                                      <p:tavLst>
                                        <p:tav tm="0">
                                          <p:val>
                                            <p:fltVal val="0"/>
                                          </p:val>
                                        </p:tav>
                                        <p:tav tm="100000">
                                          <p:val>
                                            <p:strVal val="#ppt_w"/>
                                          </p:val>
                                        </p:tav>
                                      </p:tavLst>
                                    </p:anim>
                                    <p:anim calcmode="lin" valueType="num">
                                      <p:cBhvr>
                                        <p:cTn id="52" dur="250" fill="hold"/>
                                        <p:tgtEl>
                                          <p:spTgt spid="34"/>
                                        </p:tgtEl>
                                        <p:attrNameLst>
                                          <p:attrName>ppt_h</p:attrName>
                                        </p:attrNameLst>
                                      </p:cBhvr>
                                      <p:tavLst>
                                        <p:tav tm="0">
                                          <p:val>
                                            <p:fltVal val="0"/>
                                          </p:val>
                                        </p:tav>
                                        <p:tav tm="100000">
                                          <p:val>
                                            <p:strVal val="#ppt_h"/>
                                          </p:val>
                                        </p:tav>
                                      </p:tavLst>
                                    </p:anim>
                                    <p:animEffect transition="in" filter="fade">
                                      <p:cBhvr>
                                        <p:cTn id="53" dur="250"/>
                                        <p:tgtEl>
                                          <p:spTgt spid="34"/>
                                        </p:tgtEl>
                                      </p:cBhvr>
                                    </p:animEffect>
                                  </p:childTnLst>
                                </p:cTn>
                              </p:par>
                            </p:childTnLst>
                          </p:cTn>
                        </p:par>
                        <p:par>
                          <p:cTn id="54" fill="hold">
                            <p:stCondLst>
                              <p:cond delay="2983"/>
                            </p:stCondLst>
                            <p:childTnLst>
                              <p:par>
                                <p:cTn id="55" presetID="53" presetClass="entr" presetSubtype="16" fill="hold" grpId="0" nodeType="afterEffect">
                                  <p:stCondLst>
                                    <p:cond delay="0"/>
                                  </p:stCondLst>
                                  <p:iterate type="lt">
                                    <p:tmPct val="4054"/>
                                  </p:iterate>
                                  <p:childTnLst>
                                    <p:set>
                                      <p:cBhvr>
                                        <p:cTn id="56" dur="1" fill="hold">
                                          <p:stCondLst>
                                            <p:cond delay="0"/>
                                          </p:stCondLst>
                                        </p:cTn>
                                        <p:tgtEl>
                                          <p:spTgt spid="33"/>
                                        </p:tgtEl>
                                        <p:attrNameLst>
                                          <p:attrName>style.visibility</p:attrName>
                                        </p:attrNameLst>
                                      </p:cBhvr>
                                      <p:to>
                                        <p:strVal val="visible"/>
                                      </p:to>
                                    </p:set>
                                    <p:anim calcmode="lin" valueType="num">
                                      <p:cBhvr>
                                        <p:cTn id="57" dur="250" fill="hold"/>
                                        <p:tgtEl>
                                          <p:spTgt spid="33"/>
                                        </p:tgtEl>
                                        <p:attrNameLst>
                                          <p:attrName>ppt_w</p:attrName>
                                        </p:attrNameLst>
                                      </p:cBhvr>
                                      <p:tavLst>
                                        <p:tav tm="0">
                                          <p:val>
                                            <p:fltVal val="0"/>
                                          </p:val>
                                        </p:tav>
                                        <p:tav tm="100000">
                                          <p:val>
                                            <p:strVal val="#ppt_w"/>
                                          </p:val>
                                        </p:tav>
                                      </p:tavLst>
                                    </p:anim>
                                    <p:anim calcmode="lin" valueType="num">
                                      <p:cBhvr>
                                        <p:cTn id="58" dur="250" fill="hold"/>
                                        <p:tgtEl>
                                          <p:spTgt spid="33"/>
                                        </p:tgtEl>
                                        <p:attrNameLst>
                                          <p:attrName>ppt_h</p:attrName>
                                        </p:attrNameLst>
                                      </p:cBhvr>
                                      <p:tavLst>
                                        <p:tav tm="0">
                                          <p:val>
                                            <p:fltVal val="0"/>
                                          </p:val>
                                        </p:tav>
                                        <p:tav tm="100000">
                                          <p:val>
                                            <p:strVal val="#ppt_h"/>
                                          </p:val>
                                        </p:tav>
                                      </p:tavLst>
                                    </p:anim>
                                    <p:animEffect transition="in" filter="fade">
                                      <p:cBhvr>
                                        <p:cTn id="59" dur="250"/>
                                        <p:tgtEl>
                                          <p:spTgt spid="33"/>
                                        </p:tgtEl>
                                      </p:cBhvr>
                                    </p:animEffect>
                                  </p:childTnLst>
                                </p:cTn>
                              </p:par>
                            </p:childTnLst>
                          </p:cTn>
                        </p:par>
                        <p:par>
                          <p:cTn id="60" fill="hold">
                            <p:stCondLst>
                              <p:cond delay="3466"/>
                            </p:stCondLst>
                            <p:childTnLst>
                              <p:par>
                                <p:cTn id="61" presetID="53" presetClass="entr" presetSubtype="16"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250" fill="hold"/>
                                        <p:tgtEl>
                                          <p:spTgt spid="36"/>
                                        </p:tgtEl>
                                        <p:attrNameLst>
                                          <p:attrName>ppt_w</p:attrName>
                                        </p:attrNameLst>
                                      </p:cBhvr>
                                      <p:tavLst>
                                        <p:tav tm="0">
                                          <p:val>
                                            <p:fltVal val="0"/>
                                          </p:val>
                                        </p:tav>
                                        <p:tav tm="100000">
                                          <p:val>
                                            <p:strVal val="#ppt_w"/>
                                          </p:val>
                                        </p:tav>
                                      </p:tavLst>
                                    </p:anim>
                                    <p:anim calcmode="lin" valueType="num">
                                      <p:cBhvr>
                                        <p:cTn id="64" dur="250" fill="hold"/>
                                        <p:tgtEl>
                                          <p:spTgt spid="36"/>
                                        </p:tgtEl>
                                        <p:attrNameLst>
                                          <p:attrName>ppt_h</p:attrName>
                                        </p:attrNameLst>
                                      </p:cBhvr>
                                      <p:tavLst>
                                        <p:tav tm="0">
                                          <p:val>
                                            <p:fltVal val="0"/>
                                          </p:val>
                                        </p:tav>
                                        <p:tav tm="100000">
                                          <p:val>
                                            <p:strVal val="#ppt_h"/>
                                          </p:val>
                                        </p:tav>
                                      </p:tavLst>
                                    </p:anim>
                                    <p:animEffect transition="in" filter="fade">
                                      <p:cBhvr>
                                        <p:cTn id="65" dur="250"/>
                                        <p:tgtEl>
                                          <p:spTgt spid="36"/>
                                        </p:tgtEl>
                                      </p:cBhvr>
                                    </p:animEffect>
                                  </p:childTnLst>
                                </p:cTn>
                              </p:par>
                            </p:childTnLst>
                          </p:cTn>
                        </p:par>
                        <p:par>
                          <p:cTn id="66" fill="hold">
                            <p:stCondLst>
                              <p:cond delay="3716"/>
                            </p:stCondLst>
                            <p:childTnLst>
                              <p:par>
                                <p:cTn id="67" presetID="53" presetClass="entr" presetSubtype="16" fill="hold" grpId="0" nodeType="afterEffect">
                                  <p:stCondLst>
                                    <p:cond delay="0"/>
                                  </p:stCondLst>
                                  <p:iterate type="lt">
                                    <p:tmPct val="4054"/>
                                  </p:iterate>
                                  <p:childTnLst>
                                    <p:set>
                                      <p:cBhvr>
                                        <p:cTn id="68" dur="1" fill="hold">
                                          <p:stCondLst>
                                            <p:cond delay="0"/>
                                          </p:stCondLst>
                                        </p:cTn>
                                        <p:tgtEl>
                                          <p:spTgt spid="35"/>
                                        </p:tgtEl>
                                        <p:attrNameLst>
                                          <p:attrName>style.visibility</p:attrName>
                                        </p:attrNameLst>
                                      </p:cBhvr>
                                      <p:to>
                                        <p:strVal val="visible"/>
                                      </p:to>
                                    </p:set>
                                    <p:anim calcmode="lin" valueType="num">
                                      <p:cBhvr>
                                        <p:cTn id="69" dur="250" fill="hold"/>
                                        <p:tgtEl>
                                          <p:spTgt spid="35"/>
                                        </p:tgtEl>
                                        <p:attrNameLst>
                                          <p:attrName>ppt_w</p:attrName>
                                        </p:attrNameLst>
                                      </p:cBhvr>
                                      <p:tavLst>
                                        <p:tav tm="0">
                                          <p:val>
                                            <p:fltVal val="0"/>
                                          </p:val>
                                        </p:tav>
                                        <p:tav tm="100000">
                                          <p:val>
                                            <p:strVal val="#ppt_w"/>
                                          </p:val>
                                        </p:tav>
                                      </p:tavLst>
                                    </p:anim>
                                    <p:anim calcmode="lin" valueType="num">
                                      <p:cBhvr>
                                        <p:cTn id="70" dur="250" fill="hold"/>
                                        <p:tgtEl>
                                          <p:spTgt spid="35"/>
                                        </p:tgtEl>
                                        <p:attrNameLst>
                                          <p:attrName>ppt_h</p:attrName>
                                        </p:attrNameLst>
                                      </p:cBhvr>
                                      <p:tavLst>
                                        <p:tav tm="0">
                                          <p:val>
                                            <p:fltVal val="0"/>
                                          </p:val>
                                        </p:tav>
                                        <p:tav tm="100000">
                                          <p:val>
                                            <p:strVal val="#ppt_h"/>
                                          </p:val>
                                        </p:tav>
                                      </p:tavLst>
                                    </p:anim>
                                    <p:animEffect transition="in" filter="fade">
                                      <p:cBhvr>
                                        <p:cTn id="71" dur="250"/>
                                        <p:tgtEl>
                                          <p:spTgt spid="35"/>
                                        </p:tgtEl>
                                      </p:cBhvr>
                                    </p:animEffect>
                                  </p:childTnLst>
                                </p:cTn>
                              </p:par>
                            </p:childTnLst>
                          </p:cTn>
                        </p:par>
                        <p:par>
                          <p:cTn id="72" fill="hold">
                            <p:stCondLst>
                              <p:cond delay="4199"/>
                            </p:stCondLst>
                            <p:childTnLst>
                              <p:par>
                                <p:cTn id="73" presetID="53" presetClass="entr" presetSubtype="16"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p:cTn id="75" dur="250" fill="hold"/>
                                        <p:tgtEl>
                                          <p:spTgt spid="38"/>
                                        </p:tgtEl>
                                        <p:attrNameLst>
                                          <p:attrName>ppt_w</p:attrName>
                                        </p:attrNameLst>
                                      </p:cBhvr>
                                      <p:tavLst>
                                        <p:tav tm="0">
                                          <p:val>
                                            <p:fltVal val="0"/>
                                          </p:val>
                                        </p:tav>
                                        <p:tav tm="100000">
                                          <p:val>
                                            <p:strVal val="#ppt_w"/>
                                          </p:val>
                                        </p:tav>
                                      </p:tavLst>
                                    </p:anim>
                                    <p:anim calcmode="lin" valueType="num">
                                      <p:cBhvr>
                                        <p:cTn id="76" dur="250" fill="hold"/>
                                        <p:tgtEl>
                                          <p:spTgt spid="38"/>
                                        </p:tgtEl>
                                        <p:attrNameLst>
                                          <p:attrName>ppt_h</p:attrName>
                                        </p:attrNameLst>
                                      </p:cBhvr>
                                      <p:tavLst>
                                        <p:tav tm="0">
                                          <p:val>
                                            <p:fltVal val="0"/>
                                          </p:val>
                                        </p:tav>
                                        <p:tav tm="100000">
                                          <p:val>
                                            <p:strVal val="#ppt_h"/>
                                          </p:val>
                                        </p:tav>
                                      </p:tavLst>
                                    </p:anim>
                                    <p:animEffect transition="in" filter="fade">
                                      <p:cBhvr>
                                        <p:cTn id="77" dur="250"/>
                                        <p:tgtEl>
                                          <p:spTgt spid="38"/>
                                        </p:tgtEl>
                                      </p:cBhvr>
                                    </p:animEffect>
                                  </p:childTnLst>
                                </p:cTn>
                              </p:par>
                            </p:childTnLst>
                          </p:cTn>
                        </p:par>
                        <p:par>
                          <p:cTn id="78" fill="hold">
                            <p:stCondLst>
                              <p:cond delay="4449"/>
                            </p:stCondLst>
                            <p:childTnLst>
                              <p:par>
                                <p:cTn id="79" presetID="53" presetClass="entr" presetSubtype="16" fill="hold" grpId="0" nodeType="afterEffect">
                                  <p:stCondLst>
                                    <p:cond delay="0"/>
                                  </p:stCondLst>
                                  <p:iterate type="lt">
                                    <p:tmPct val="4054"/>
                                  </p:iterate>
                                  <p:childTnLst>
                                    <p:set>
                                      <p:cBhvr>
                                        <p:cTn id="80" dur="1" fill="hold">
                                          <p:stCondLst>
                                            <p:cond delay="0"/>
                                          </p:stCondLst>
                                        </p:cTn>
                                        <p:tgtEl>
                                          <p:spTgt spid="37"/>
                                        </p:tgtEl>
                                        <p:attrNameLst>
                                          <p:attrName>style.visibility</p:attrName>
                                        </p:attrNameLst>
                                      </p:cBhvr>
                                      <p:to>
                                        <p:strVal val="visible"/>
                                      </p:to>
                                    </p:set>
                                    <p:anim calcmode="lin" valueType="num">
                                      <p:cBhvr>
                                        <p:cTn id="81" dur="250" fill="hold"/>
                                        <p:tgtEl>
                                          <p:spTgt spid="37"/>
                                        </p:tgtEl>
                                        <p:attrNameLst>
                                          <p:attrName>ppt_w</p:attrName>
                                        </p:attrNameLst>
                                      </p:cBhvr>
                                      <p:tavLst>
                                        <p:tav tm="0">
                                          <p:val>
                                            <p:fltVal val="0"/>
                                          </p:val>
                                        </p:tav>
                                        <p:tav tm="100000">
                                          <p:val>
                                            <p:strVal val="#ppt_w"/>
                                          </p:val>
                                        </p:tav>
                                      </p:tavLst>
                                    </p:anim>
                                    <p:anim calcmode="lin" valueType="num">
                                      <p:cBhvr>
                                        <p:cTn id="82" dur="250" fill="hold"/>
                                        <p:tgtEl>
                                          <p:spTgt spid="37"/>
                                        </p:tgtEl>
                                        <p:attrNameLst>
                                          <p:attrName>ppt_h</p:attrName>
                                        </p:attrNameLst>
                                      </p:cBhvr>
                                      <p:tavLst>
                                        <p:tav tm="0">
                                          <p:val>
                                            <p:fltVal val="0"/>
                                          </p:val>
                                        </p:tav>
                                        <p:tav tm="100000">
                                          <p:val>
                                            <p:strVal val="#ppt_h"/>
                                          </p:val>
                                        </p:tav>
                                      </p:tavLst>
                                    </p:anim>
                                    <p:animEffect transition="in" filter="fade">
                                      <p:cBhvr>
                                        <p:cTn id="83"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îṣļïdê"/>
          <p:cNvSpPr/>
          <p:nvPr/>
        </p:nvSpPr>
        <p:spPr>
          <a:xfrm>
            <a:off x="1320800" y="2126592"/>
            <a:ext cx="1768750" cy="1768750"/>
          </a:xfrm>
          <a:prstGeom prst="flowChartConnector">
            <a:avLst/>
          </a:prstGeom>
          <a:blipFill dpi="0" rotWithShape="1">
            <a:blip r:embed="rId3"/>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5" name="îsliḑe"/>
          <p:cNvSpPr/>
          <p:nvPr/>
        </p:nvSpPr>
        <p:spPr>
          <a:xfrm flipV="1">
            <a:off x="3502117" y="2259303"/>
            <a:ext cx="0" cy="3579777"/>
          </a:xfrm>
          <a:prstGeom prst="line">
            <a:avLst/>
          </a:prstGeom>
          <a:ln w="9525" cap="rnd">
            <a:solidFill>
              <a:schemeClr val="bg1">
                <a:lumMod val="85000"/>
              </a:schemeClr>
            </a:solidFill>
            <a:prstDash val="sysDash"/>
            <a:round/>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6" name="îṣḷíḍé"/>
          <p:cNvSpPr/>
          <p:nvPr/>
        </p:nvSpPr>
        <p:spPr>
          <a:xfrm flipV="1">
            <a:off x="8689885" y="2203229"/>
            <a:ext cx="0" cy="3579777"/>
          </a:xfrm>
          <a:prstGeom prst="line">
            <a:avLst/>
          </a:prstGeom>
          <a:ln w="9525" cap="rnd">
            <a:solidFill>
              <a:schemeClr val="bg1">
                <a:lumMod val="85000"/>
              </a:schemeClr>
            </a:solidFill>
            <a:prstDash val="sysDash"/>
            <a:round/>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7" name="íŝḻiḍé"/>
          <p:cNvSpPr/>
          <p:nvPr/>
        </p:nvSpPr>
        <p:spPr>
          <a:xfrm flipV="1">
            <a:off x="6096001" y="2203229"/>
            <a:ext cx="0" cy="3579777"/>
          </a:xfrm>
          <a:prstGeom prst="line">
            <a:avLst/>
          </a:prstGeom>
          <a:ln w="9525" cap="rnd">
            <a:solidFill>
              <a:schemeClr val="bg1">
                <a:lumMod val="85000"/>
              </a:schemeClr>
            </a:solidFill>
            <a:prstDash val="sysDash"/>
            <a:round/>
          </a:ln>
        </p:spPr>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9" name="íśḷidé"/>
          <p:cNvSpPr/>
          <p:nvPr/>
        </p:nvSpPr>
        <p:spPr>
          <a:xfrm>
            <a:off x="3914684" y="2126592"/>
            <a:ext cx="1768750" cy="1768750"/>
          </a:xfrm>
          <a:prstGeom prst="flowChartConnector">
            <a:avLst/>
          </a:prstGeom>
          <a:blipFill dpi="0" rotWithShape="1">
            <a:blip r:embed="rId3"/>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10" name="ï$ľiďè"/>
          <p:cNvSpPr/>
          <p:nvPr/>
        </p:nvSpPr>
        <p:spPr>
          <a:xfrm>
            <a:off x="6508568" y="2126592"/>
            <a:ext cx="1768750" cy="1768750"/>
          </a:xfrm>
          <a:prstGeom prst="flowChartConnector">
            <a:avLst/>
          </a:prstGeom>
          <a:blipFill dpi="0" rotWithShape="1">
            <a:blip r:embed="rId3"/>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sp>
        <p:nvSpPr>
          <p:cNvPr id="11" name="îś1ïďê"/>
          <p:cNvSpPr/>
          <p:nvPr/>
        </p:nvSpPr>
        <p:spPr>
          <a:xfrm>
            <a:off x="9102450" y="2126592"/>
            <a:ext cx="1768750" cy="1768750"/>
          </a:xfrm>
          <a:prstGeom prst="flowChartConnector">
            <a:avLst/>
          </a:prstGeom>
          <a:blipFill dpi="0" rotWithShape="1">
            <a:blip r:embed="rId3"/>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幼圆" panose="02010509060101010101" pitchFamily="49" charset="-122"/>
              <a:ea typeface="幼圆" panose="02010509060101010101" pitchFamily="49" charset="-122"/>
              <a:sym typeface="幼圆" panose="02010509060101010101" pitchFamily="49" charset="-122"/>
            </a:endParaRPr>
          </a:p>
        </p:txBody>
      </p:sp>
      <p:grpSp>
        <p:nvGrpSpPr>
          <p:cNvPr id="23" name="组合 22"/>
          <p:cNvGrpSpPr/>
          <p:nvPr/>
        </p:nvGrpSpPr>
        <p:grpSpPr>
          <a:xfrm>
            <a:off x="1021690" y="4245856"/>
            <a:ext cx="2366970" cy="991040"/>
            <a:chOff x="1541720" y="2349127"/>
            <a:chExt cx="2366970" cy="991040"/>
          </a:xfrm>
        </p:grpSpPr>
        <p:sp>
          <p:nvSpPr>
            <p:cNvPr id="24" name="文本框 23"/>
            <p:cNvSpPr txBox="1"/>
            <p:nvPr/>
          </p:nvSpPr>
          <p:spPr>
            <a:xfrm>
              <a:off x="1658314" y="2349127"/>
              <a:ext cx="213378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dirty="0">
                  <a:solidFill>
                    <a:schemeClr val="tx1">
                      <a:lumMod val="75000"/>
                      <a:lumOff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25" name="文本框 24"/>
            <p:cNvSpPr txBox="1"/>
            <p:nvPr/>
          </p:nvSpPr>
          <p:spPr>
            <a:xfrm>
              <a:off x="1541720" y="2687681"/>
              <a:ext cx="2366970" cy="652486"/>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4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6" name="组合 25"/>
          <p:cNvGrpSpPr/>
          <p:nvPr/>
        </p:nvGrpSpPr>
        <p:grpSpPr>
          <a:xfrm>
            <a:off x="3615574" y="4245856"/>
            <a:ext cx="2366970" cy="991040"/>
            <a:chOff x="1541720" y="2349127"/>
            <a:chExt cx="2366970" cy="991040"/>
          </a:xfrm>
        </p:grpSpPr>
        <p:sp>
          <p:nvSpPr>
            <p:cNvPr id="27" name="文本框 26"/>
            <p:cNvSpPr txBox="1"/>
            <p:nvPr/>
          </p:nvSpPr>
          <p:spPr>
            <a:xfrm>
              <a:off x="1658314" y="2349127"/>
              <a:ext cx="213378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dirty="0">
                  <a:solidFill>
                    <a:schemeClr val="tx1">
                      <a:lumMod val="75000"/>
                      <a:lumOff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28" name="文本框 27"/>
            <p:cNvSpPr txBox="1"/>
            <p:nvPr/>
          </p:nvSpPr>
          <p:spPr>
            <a:xfrm>
              <a:off x="1541720" y="2687681"/>
              <a:ext cx="2366970" cy="652486"/>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4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9" name="组合 28"/>
          <p:cNvGrpSpPr/>
          <p:nvPr/>
        </p:nvGrpSpPr>
        <p:grpSpPr>
          <a:xfrm>
            <a:off x="6209458" y="4245856"/>
            <a:ext cx="2366970" cy="991040"/>
            <a:chOff x="1541720" y="2349127"/>
            <a:chExt cx="2366970" cy="991040"/>
          </a:xfrm>
        </p:grpSpPr>
        <p:sp>
          <p:nvSpPr>
            <p:cNvPr id="30" name="文本框 29"/>
            <p:cNvSpPr txBox="1"/>
            <p:nvPr/>
          </p:nvSpPr>
          <p:spPr>
            <a:xfrm>
              <a:off x="1658314" y="2349127"/>
              <a:ext cx="213378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dirty="0">
                  <a:solidFill>
                    <a:schemeClr val="tx1">
                      <a:lumMod val="75000"/>
                      <a:lumOff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1" name="文本框 30"/>
            <p:cNvSpPr txBox="1"/>
            <p:nvPr/>
          </p:nvSpPr>
          <p:spPr>
            <a:xfrm>
              <a:off x="1541720" y="2687681"/>
              <a:ext cx="2366970" cy="652486"/>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4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32" name="组合 31"/>
          <p:cNvGrpSpPr/>
          <p:nvPr/>
        </p:nvGrpSpPr>
        <p:grpSpPr>
          <a:xfrm>
            <a:off x="8803340" y="4245856"/>
            <a:ext cx="2366970" cy="991040"/>
            <a:chOff x="1541720" y="2349127"/>
            <a:chExt cx="2366970" cy="991040"/>
          </a:xfrm>
        </p:grpSpPr>
        <p:sp>
          <p:nvSpPr>
            <p:cNvPr id="33" name="文本框 32"/>
            <p:cNvSpPr txBox="1"/>
            <p:nvPr/>
          </p:nvSpPr>
          <p:spPr>
            <a:xfrm>
              <a:off x="1658314" y="2349127"/>
              <a:ext cx="213378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dirty="0">
                  <a:solidFill>
                    <a:schemeClr val="tx1">
                      <a:lumMod val="75000"/>
                      <a:lumOff val="2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34" name="文本框 33"/>
            <p:cNvSpPr txBox="1"/>
            <p:nvPr/>
          </p:nvSpPr>
          <p:spPr>
            <a:xfrm>
              <a:off x="1541720" y="2687681"/>
              <a:ext cx="2366970" cy="652486"/>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400" dirty="0" smtClean="0">
                  <a:solidFill>
                    <a:schemeClr val="bg2">
                      <a:lumMod val="10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rgbClr val="404040"/>
                </a:solidFill>
                <a:latin typeface="幼圆" panose="02010509060101010101" pitchFamily="49" charset="-122"/>
                <a:ea typeface="幼圆" panose="02010509060101010101" pitchFamily="49" charset="-122"/>
                <a:sym typeface="幼圆" panose="02010509060101010101" pitchFamily="49" charset="-122"/>
              </a:endParaRPr>
            </a:p>
          </p:txBody>
        </p:sp>
      </p:grpSp>
    </p:spTree>
    <p:extLst>
      <p:ext uri="{BB962C8B-B14F-4D97-AF65-F5344CB8AC3E}">
        <p14:creationId xmlns:p14="http://schemas.microsoft.com/office/powerpoint/2010/main" val="81158005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up)">
                                      <p:cBhvr>
                                        <p:cTn id="34" dur="500"/>
                                        <p:tgtEl>
                                          <p:spTgt spid="6"/>
                                        </p:tgtEl>
                                      </p:cBhvr>
                                    </p:animEffect>
                                  </p:childTnLst>
                                </p:cTn>
                              </p:par>
                            </p:childTnLst>
                          </p:cTn>
                        </p:par>
                        <p:par>
                          <p:cTn id="35" fill="hold">
                            <p:stCondLst>
                              <p:cond delay="1000"/>
                            </p:stCondLst>
                            <p:childTnLst>
                              <p:par>
                                <p:cTn id="36" presetID="42" presetClass="entr" presetSubtype="0"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1000"/>
                                        <p:tgtEl>
                                          <p:spTgt spid="32"/>
                                        </p:tgtEl>
                                      </p:cBhvr>
                                    </p:animEffect>
                                    <p:anim calcmode="lin" valueType="num">
                                      <p:cBhvr>
                                        <p:cTn id="39" dur="1000" fill="hold"/>
                                        <p:tgtEl>
                                          <p:spTgt spid="32"/>
                                        </p:tgtEl>
                                        <p:attrNameLst>
                                          <p:attrName>ppt_x</p:attrName>
                                        </p:attrNameLst>
                                      </p:cBhvr>
                                      <p:tavLst>
                                        <p:tav tm="0">
                                          <p:val>
                                            <p:strVal val="#ppt_x"/>
                                          </p:val>
                                        </p:tav>
                                        <p:tav tm="100000">
                                          <p:val>
                                            <p:strVal val="#ppt_x"/>
                                          </p:val>
                                        </p:tav>
                                      </p:tavLst>
                                    </p:anim>
                                    <p:anim calcmode="lin" valueType="num">
                                      <p:cBhvr>
                                        <p:cTn id="40" dur="1000" fill="hold"/>
                                        <p:tgtEl>
                                          <p:spTgt spid="3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639EE8A7-2645-4538-ACF2-B18814DB7AFF}"/>
              </a:ext>
            </a:extLst>
          </p:cNvPr>
          <p:cNvGrpSpPr/>
          <p:nvPr/>
        </p:nvGrpSpPr>
        <p:grpSpPr>
          <a:xfrm>
            <a:off x="406153" y="1933602"/>
            <a:ext cx="11407946" cy="3454435"/>
            <a:chOff x="847" y="2370724"/>
            <a:chExt cx="12191153" cy="3691598"/>
          </a:xfrm>
        </p:grpSpPr>
        <p:sp>
          <p:nvSpPr>
            <p:cNvPr id="7" name="矩形 16">
              <a:extLst>
                <a:ext uri="{FF2B5EF4-FFF2-40B4-BE49-F238E27FC236}">
                  <a16:creationId xmlns:a16="http://schemas.microsoft.com/office/drawing/2014/main" xmlns="" id="{7E9C60F9-9FBB-45E6-9642-026CFE38AD23}"/>
                </a:ext>
              </a:extLst>
            </p:cNvPr>
            <p:cNvSpPr>
              <a:spLocks noChangeArrowheads="1"/>
            </p:cNvSpPr>
            <p:nvPr/>
          </p:nvSpPr>
          <p:spPr bwMode="auto">
            <a:xfrm>
              <a:off x="847" y="2371024"/>
              <a:ext cx="6095153" cy="174545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latin typeface="幼圆" panose="02010509060101010101" pitchFamily="49" charset="-122"/>
                <a:ea typeface="幼圆" panose="02010509060101010101" pitchFamily="49" charset="-122"/>
                <a:sym typeface="幼圆" panose="02010509060101010101" pitchFamily="49" charset="-122"/>
              </a:endParaRPr>
            </a:p>
          </p:txBody>
        </p:sp>
        <p:sp>
          <p:nvSpPr>
            <p:cNvPr id="9" name="矩形 8">
              <a:extLst>
                <a:ext uri="{FF2B5EF4-FFF2-40B4-BE49-F238E27FC236}">
                  <a16:creationId xmlns:a16="http://schemas.microsoft.com/office/drawing/2014/main" xmlns="" id="{FE448A7D-492A-4556-9A66-684927B071C7}"/>
                </a:ext>
              </a:extLst>
            </p:cNvPr>
            <p:cNvSpPr>
              <a:spLocks noChangeArrowheads="1"/>
            </p:cNvSpPr>
            <p:nvPr/>
          </p:nvSpPr>
          <p:spPr bwMode="auto">
            <a:xfrm>
              <a:off x="6096000" y="2370724"/>
              <a:ext cx="6096000" cy="174575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dirty="0">
                <a:solidFill>
                  <a:srgbClr val="FFFFFF"/>
                </a:solidFill>
                <a:latin typeface="幼圆" panose="02010509060101010101" pitchFamily="49" charset="-122"/>
                <a:ea typeface="幼圆" panose="02010509060101010101" pitchFamily="49" charset="-122"/>
                <a:sym typeface="幼圆" panose="02010509060101010101" pitchFamily="49" charset="-122"/>
              </a:endParaRPr>
            </a:p>
          </p:txBody>
        </p:sp>
        <p:sp>
          <p:nvSpPr>
            <p:cNvPr id="10" name="椭圆 18">
              <a:extLst>
                <a:ext uri="{FF2B5EF4-FFF2-40B4-BE49-F238E27FC236}">
                  <a16:creationId xmlns:a16="http://schemas.microsoft.com/office/drawing/2014/main" xmlns="" id="{A34E205A-AA09-44F6-A07D-3A6306E1F267}"/>
                </a:ext>
              </a:extLst>
            </p:cNvPr>
            <p:cNvSpPr>
              <a:spLocks noChangeArrowheads="1"/>
            </p:cNvSpPr>
            <p:nvPr/>
          </p:nvSpPr>
          <p:spPr bwMode="auto">
            <a:xfrm>
              <a:off x="979488" y="4218874"/>
              <a:ext cx="1089025" cy="1089025"/>
            </a:xfrm>
            <a:prstGeom prst="ellipse">
              <a:avLst/>
            </a:prstGeom>
            <a:solidFill>
              <a:schemeClr val="accent2"/>
            </a:solidFill>
            <a:ln>
              <a:noFill/>
            </a:ln>
          </p:spPr>
          <p:txBody>
            <a:bodyPr anchor="ctr"/>
            <a:lstStyle/>
            <a:p>
              <a:pPr algn="ctr" eaLnBrk="1" hangingPunct="1">
                <a:buFont typeface="Arial" pitchFamily="34" charset="0"/>
                <a:buNone/>
              </a:pPr>
              <a:endParaRPr lang="zh-CN" altLang="en-US">
                <a:solidFill>
                  <a:srgbClr val="FFFFFF"/>
                </a:solidFill>
                <a:latin typeface="幼圆" panose="02010509060101010101" pitchFamily="49" charset="-122"/>
                <a:ea typeface="幼圆" panose="02010509060101010101" pitchFamily="49" charset="-122"/>
                <a:sym typeface="幼圆" panose="02010509060101010101" pitchFamily="49" charset="-122"/>
              </a:endParaRPr>
            </a:p>
          </p:txBody>
        </p:sp>
        <p:sp>
          <p:nvSpPr>
            <p:cNvPr id="14" name="椭圆 31">
              <a:extLst>
                <a:ext uri="{FF2B5EF4-FFF2-40B4-BE49-F238E27FC236}">
                  <a16:creationId xmlns:a16="http://schemas.microsoft.com/office/drawing/2014/main" xmlns="" id="{69BD22D4-3AAC-4D66-AEE1-68F25A029231}"/>
                </a:ext>
              </a:extLst>
            </p:cNvPr>
            <p:cNvSpPr>
              <a:spLocks noChangeArrowheads="1"/>
            </p:cNvSpPr>
            <p:nvPr/>
          </p:nvSpPr>
          <p:spPr bwMode="auto">
            <a:xfrm>
              <a:off x="5511800" y="4218874"/>
              <a:ext cx="1089025" cy="1089025"/>
            </a:xfrm>
            <a:prstGeom prst="ellipse">
              <a:avLst/>
            </a:prstGeom>
            <a:solidFill>
              <a:schemeClr val="accent2"/>
            </a:solidFill>
            <a:ln>
              <a:noFill/>
            </a:ln>
          </p:spPr>
          <p:txBody>
            <a:bodyPr anchor="ctr"/>
            <a:lstStyle/>
            <a:p>
              <a:pPr algn="ctr" eaLnBrk="1" hangingPunct="1">
                <a:buFont typeface="Arial" pitchFamily="34" charset="0"/>
                <a:buNone/>
              </a:pPr>
              <a:endParaRPr lang="zh-CN" altLang="en-US">
                <a:solidFill>
                  <a:srgbClr val="FFFFFF"/>
                </a:solidFill>
                <a:latin typeface="幼圆" panose="02010509060101010101" pitchFamily="49" charset="-122"/>
                <a:ea typeface="幼圆" panose="02010509060101010101" pitchFamily="49" charset="-122"/>
                <a:sym typeface="幼圆" panose="02010509060101010101" pitchFamily="49" charset="-122"/>
              </a:endParaRPr>
            </a:p>
          </p:txBody>
        </p:sp>
        <p:sp>
          <p:nvSpPr>
            <p:cNvPr id="15" name="椭圆 32">
              <a:extLst>
                <a:ext uri="{FF2B5EF4-FFF2-40B4-BE49-F238E27FC236}">
                  <a16:creationId xmlns:a16="http://schemas.microsoft.com/office/drawing/2014/main" xmlns="" id="{7C57189B-6516-4894-91C9-B4270766A7BD}"/>
                </a:ext>
              </a:extLst>
            </p:cNvPr>
            <p:cNvSpPr>
              <a:spLocks noChangeArrowheads="1"/>
            </p:cNvSpPr>
            <p:nvPr/>
          </p:nvSpPr>
          <p:spPr bwMode="auto">
            <a:xfrm>
              <a:off x="10045700" y="4218874"/>
              <a:ext cx="1087438" cy="1089025"/>
            </a:xfrm>
            <a:prstGeom prst="ellipse">
              <a:avLst/>
            </a:prstGeom>
            <a:solidFill>
              <a:schemeClr val="accent1"/>
            </a:solidFill>
            <a:ln>
              <a:noFill/>
            </a:ln>
          </p:spPr>
          <p:txBody>
            <a:bodyPr anchor="ctr"/>
            <a:lstStyle/>
            <a:p>
              <a:pPr algn="ctr" eaLnBrk="1" hangingPunct="1">
                <a:buFont typeface="Arial" pitchFamily="34" charset="0"/>
                <a:buNone/>
              </a:pPr>
              <a:endParaRPr lang="zh-CN" altLang="en-US">
                <a:solidFill>
                  <a:srgbClr val="FFFFFF"/>
                </a:solidFill>
                <a:latin typeface="幼圆" panose="02010509060101010101" pitchFamily="49" charset="-122"/>
                <a:ea typeface="幼圆" panose="02010509060101010101" pitchFamily="49" charset="-122"/>
                <a:sym typeface="幼圆" panose="02010509060101010101" pitchFamily="49" charset="-122"/>
              </a:endParaRPr>
            </a:p>
          </p:txBody>
        </p:sp>
        <p:sp>
          <p:nvSpPr>
            <p:cNvPr id="16" name="文本框 28">
              <a:extLst>
                <a:ext uri="{FF2B5EF4-FFF2-40B4-BE49-F238E27FC236}">
                  <a16:creationId xmlns:a16="http://schemas.microsoft.com/office/drawing/2014/main" xmlns="" id="{E3AFB12A-15D4-4DC3-AF7F-A004DE3D0277}"/>
                </a:ext>
              </a:extLst>
            </p:cNvPr>
            <p:cNvSpPr txBox="1">
              <a:spLocks noChangeArrowheads="1"/>
            </p:cNvSpPr>
            <p:nvPr/>
          </p:nvSpPr>
          <p:spPr bwMode="auto">
            <a:xfrm>
              <a:off x="2497138" y="2742499"/>
              <a:ext cx="1255712" cy="39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dirty="0">
                  <a:solidFill>
                    <a:schemeClr val="bg1"/>
                  </a:solidFill>
                  <a:latin typeface="幼圆" panose="02010509060101010101" pitchFamily="49" charset="-122"/>
                  <a:ea typeface="幼圆" panose="02010509060101010101" pitchFamily="49" charset="-122"/>
                  <a:sym typeface="幼圆" panose="02010509060101010101" pitchFamily="49" charset="-122"/>
                </a:rPr>
                <a:t>输入标题</a:t>
              </a:r>
            </a:p>
          </p:txBody>
        </p:sp>
        <p:sp>
          <p:nvSpPr>
            <p:cNvPr id="17" name="文本框 34">
              <a:extLst>
                <a:ext uri="{FF2B5EF4-FFF2-40B4-BE49-F238E27FC236}">
                  <a16:creationId xmlns:a16="http://schemas.microsoft.com/office/drawing/2014/main" xmlns="" id="{5A56F085-6B33-457A-ADF8-13AE26718A54}"/>
                </a:ext>
              </a:extLst>
            </p:cNvPr>
            <p:cNvSpPr txBox="1">
              <a:spLocks noChangeArrowheads="1"/>
            </p:cNvSpPr>
            <p:nvPr/>
          </p:nvSpPr>
          <p:spPr bwMode="auto">
            <a:xfrm>
              <a:off x="2492375" y="3166361"/>
              <a:ext cx="2522538" cy="65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ctr" defTabSz="866284">
                <a:lnSpc>
                  <a:spcPct val="120000"/>
                </a:lnSpc>
                <a:defRPr/>
              </a:pPr>
              <a:r>
                <a:rPr lang="zh-CN" altLang="en-US" sz="1400" dirty="0" smtClean="0">
                  <a:solidFill>
                    <a:schemeClr val="bg1"/>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chemeClr val="bg1"/>
                </a:solidFill>
                <a:latin typeface="幼圆" panose="02010509060101010101" pitchFamily="49" charset="-122"/>
                <a:ea typeface="幼圆" panose="02010509060101010101" pitchFamily="49" charset="-122"/>
                <a:sym typeface="幼圆" panose="02010509060101010101" pitchFamily="49" charset="-122"/>
              </a:endParaRPr>
            </a:p>
          </p:txBody>
        </p:sp>
        <p:sp>
          <p:nvSpPr>
            <p:cNvPr id="18" name="文本框 35">
              <a:extLst>
                <a:ext uri="{FF2B5EF4-FFF2-40B4-BE49-F238E27FC236}">
                  <a16:creationId xmlns:a16="http://schemas.microsoft.com/office/drawing/2014/main" xmlns="" id="{AAD8E600-1FE3-49BD-9441-C603928AF4EE}"/>
                </a:ext>
              </a:extLst>
            </p:cNvPr>
            <p:cNvSpPr txBox="1">
              <a:spLocks noChangeArrowheads="1"/>
            </p:cNvSpPr>
            <p:nvPr/>
          </p:nvSpPr>
          <p:spPr bwMode="auto">
            <a:xfrm>
              <a:off x="8439150" y="2761549"/>
              <a:ext cx="1255713" cy="39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dirty="0">
                  <a:solidFill>
                    <a:schemeClr val="bg1"/>
                  </a:solidFill>
                  <a:latin typeface="幼圆" panose="02010509060101010101" pitchFamily="49" charset="-122"/>
                  <a:ea typeface="幼圆" panose="02010509060101010101" pitchFamily="49" charset="-122"/>
                  <a:sym typeface="幼圆" panose="02010509060101010101" pitchFamily="49" charset="-122"/>
                </a:rPr>
                <a:t>输入标题</a:t>
              </a:r>
            </a:p>
          </p:txBody>
        </p:sp>
        <p:sp>
          <p:nvSpPr>
            <p:cNvPr id="19" name="文本框 36">
              <a:extLst>
                <a:ext uri="{FF2B5EF4-FFF2-40B4-BE49-F238E27FC236}">
                  <a16:creationId xmlns:a16="http://schemas.microsoft.com/office/drawing/2014/main" xmlns="" id="{CEDE8C25-1E68-4C20-82C8-8CD47D5EC5A5}"/>
                </a:ext>
              </a:extLst>
            </p:cNvPr>
            <p:cNvSpPr txBox="1">
              <a:spLocks noChangeArrowheads="1"/>
            </p:cNvSpPr>
            <p:nvPr/>
          </p:nvSpPr>
          <p:spPr bwMode="auto">
            <a:xfrm>
              <a:off x="7056438" y="3152074"/>
              <a:ext cx="2520951" cy="65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ctr" defTabSz="866284">
                <a:lnSpc>
                  <a:spcPct val="120000"/>
                </a:lnSpc>
                <a:defRPr/>
              </a:pPr>
              <a:r>
                <a:rPr lang="zh-CN" altLang="en-US" sz="1400" dirty="0" smtClean="0">
                  <a:solidFill>
                    <a:schemeClr val="bg1"/>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chemeClr val="bg1"/>
                </a:solidFill>
                <a:latin typeface="幼圆" panose="02010509060101010101" pitchFamily="49" charset="-122"/>
                <a:ea typeface="幼圆" panose="02010509060101010101" pitchFamily="49" charset="-122"/>
                <a:sym typeface="幼圆" panose="02010509060101010101" pitchFamily="49" charset="-122"/>
              </a:endParaRPr>
            </a:p>
          </p:txBody>
        </p:sp>
        <p:pic>
          <p:nvPicPr>
            <p:cNvPr id="20" name="Group 4">
              <a:extLst>
                <a:ext uri="{FF2B5EF4-FFF2-40B4-BE49-F238E27FC236}">
                  <a16:creationId xmlns:a16="http://schemas.microsoft.com/office/drawing/2014/main" xmlns="" id="{90363F7D-4984-4B2C-95FA-3B89E8759B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038" y="4403024"/>
              <a:ext cx="633412"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矩形 47">
              <a:extLst>
                <a:ext uri="{FF2B5EF4-FFF2-40B4-BE49-F238E27FC236}">
                  <a16:creationId xmlns:a16="http://schemas.microsoft.com/office/drawing/2014/main" xmlns="" id="{D29BAB37-D56E-484C-8EC7-BB4B88274601}"/>
                </a:ext>
              </a:extLst>
            </p:cNvPr>
            <p:cNvSpPr>
              <a:spLocks noChangeArrowheads="1"/>
            </p:cNvSpPr>
            <p:nvPr/>
          </p:nvSpPr>
          <p:spPr bwMode="auto">
            <a:xfrm>
              <a:off x="276282" y="5411086"/>
              <a:ext cx="3090748" cy="65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866284">
                <a:lnSpc>
                  <a:spcPct val="120000"/>
                </a:lnSpc>
                <a:defRPr/>
              </a:pPr>
              <a:r>
                <a:rPr lang="zh-CN" altLang="en-US" sz="14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22" name="矩形 48">
              <a:extLst>
                <a:ext uri="{FF2B5EF4-FFF2-40B4-BE49-F238E27FC236}">
                  <a16:creationId xmlns:a16="http://schemas.microsoft.com/office/drawing/2014/main" xmlns="" id="{A2757D08-C173-43B7-BA05-A6D21F09E295}"/>
                </a:ext>
              </a:extLst>
            </p:cNvPr>
            <p:cNvSpPr>
              <a:spLocks noChangeArrowheads="1"/>
            </p:cNvSpPr>
            <p:nvPr/>
          </p:nvSpPr>
          <p:spPr bwMode="auto">
            <a:xfrm>
              <a:off x="4586208" y="5411086"/>
              <a:ext cx="3092609" cy="65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866284">
                <a:lnSpc>
                  <a:spcPct val="120000"/>
                </a:lnSpc>
                <a:defRPr/>
              </a:pPr>
              <a:r>
                <a:rPr lang="zh-CN" altLang="en-US" sz="14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23" name="矩形 49">
              <a:extLst>
                <a:ext uri="{FF2B5EF4-FFF2-40B4-BE49-F238E27FC236}">
                  <a16:creationId xmlns:a16="http://schemas.microsoft.com/office/drawing/2014/main" xmlns="" id="{060E22AE-8513-44B6-AD92-391CDCD4D8D3}"/>
                </a:ext>
              </a:extLst>
            </p:cNvPr>
            <p:cNvSpPr>
              <a:spLocks noChangeArrowheads="1"/>
            </p:cNvSpPr>
            <p:nvPr/>
          </p:nvSpPr>
          <p:spPr bwMode="auto">
            <a:xfrm>
              <a:off x="9044046" y="5411086"/>
              <a:ext cx="3090748" cy="65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866284">
                <a:lnSpc>
                  <a:spcPct val="120000"/>
                </a:lnSpc>
                <a:defRPr/>
              </a:pPr>
              <a:r>
                <a:rPr lang="zh-CN" altLang="en-US" sz="14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00" dirty="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endParaRPr>
            </a:p>
          </p:txBody>
        </p:sp>
        <p:cxnSp>
          <p:nvCxnSpPr>
            <p:cNvPr id="24" name="曲线连接符 52">
              <a:extLst>
                <a:ext uri="{FF2B5EF4-FFF2-40B4-BE49-F238E27FC236}">
                  <a16:creationId xmlns:a16="http://schemas.microsoft.com/office/drawing/2014/main" xmlns="" id="{10601EC5-AE58-4C5D-AE7B-44D6CE2460F4}"/>
                </a:ext>
              </a:extLst>
            </p:cNvPr>
            <p:cNvCxnSpPr>
              <a:cxnSpLocks noChangeShapeType="1"/>
              <a:stCxn id="17" idx="2"/>
            </p:cNvCxnSpPr>
            <p:nvPr/>
          </p:nvCxnSpPr>
          <p:spPr bwMode="auto">
            <a:xfrm rot="5400000">
              <a:off x="2438189" y="3447929"/>
              <a:ext cx="945788" cy="1685124"/>
            </a:xfrm>
            <a:prstGeom prst="curvedConnector2">
              <a:avLst/>
            </a:prstGeom>
            <a:noFill/>
            <a:ln w="6350">
              <a:solidFill>
                <a:srgbClr val="7F7F7F"/>
              </a:solidFill>
              <a:prstDash val="sysDash"/>
              <a:round/>
              <a:headEnd/>
              <a:tailEnd type="triangle" w="med" len="med"/>
            </a:ln>
            <a:extLst>
              <a:ext uri="{909E8E84-426E-40DD-AFC4-6F175D3DCCD1}">
                <a14:hiddenFill xmlns:a14="http://schemas.microsoft.com/office/drawing/2010/main">
                  <a:noFill/>
                </a14:hiddenFill>
              </a:ext>
            </a:extLst>
          </p:spPr>
        </p:cxnSp>
        <p:cxnSp>
          <p:nvCxnSpPr>
            <p:cNvPr id="25" name="曲线连接符 53">
              <a:extLst>
                <a:ext uri="{FF2B5EF4-FFF2-40B4-BE49-F238E27FC236}">
                  <a16:creationId xmlns:a16="http://schemas.microsoft.com/office/drawing/2014/main" xmlns="" id="{DEAAD13B-BB21-440D-A24B-6B10D57BED04}"/>
                </a:ext>
              </a:extLst>
            </p:cNvPr>
            <p:cNvCxnSpPr>
              <a:cxnSpLocks noChangeShapeType="1"/>
            </p:cNvCxnSpPr>
            <p:nvPr/>
          </p:nvCxnSpPr>
          <p:spPr bwMode="auto">
            <a:xfrm rot="16200000" flipH="1">
              <a:off x="8621713" y="3418774"/>
              <a:ext cx="1074737" cy="1684337"/>
            </a:xfrm>
            <a:prstGeom prst="curvedConnector2">
              <a:avLst/>
            </a:prstGeom>
            <a:noFill/>
            <a:ln w="6350">
              <a:solidFill>
                <a:srgbClr val="7F7F7F"/>
              </a:solidFill>
              <a:prstDash val="sysDash"/>
              <a:round/>
              <a:headEnd/>
              <a:tailEnd type="triangle" w="med" len="med"/>
            </a:ln>
            <a:extLst>
              <a:ext uri="{909E8E84-426E-40DD-AFC4-6F175D3DCCD1}">
                <a14:hiddenFill xmlns:a14="http://schemas.microsoft.com/office/drawing/2010/main">
                  <a:noFill/>
                </a14:hiddenFill>
              </a:ext>
            </a:extLst>
          </p:spPr>
        </p:cxnSp>
        <p:pic>
          <p:nvPicPr>
            <p:cNvPr id="26" name="Group 9">
              <a:extLst>
                <a:ext uri="{FF2B5EF4-FFF2-40B4-BE49-F238E27FC236}">
                  <a16:creationId xmlns:a16="http://schemas.microsoft.com/office/drawing/2014/main" xmlns="" id="{150CAFDB-BA4E-471D-BA95-FF8FAB5278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1038" y="4109336"/>
              <a:ext cx="5969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14">
              <a:extLst>
                <a:ext uri="{FF2B5EF4-FFF2-40B4-BE49-F238E27FC236}">
                  <a16:creationId xmlns:a16="http://schemas.microsoft.com/office/drawing/2014/main" xmlns="" id="{18C16643-626E-4A65-A207-3243BD55D1EF}"/>
                </a:ext>
              </a:extLst>
            </p:cNvPr>
            <p:cNvGrpSpPr>
              <a:grpSpLocks/>
            </p:cNvGrpSpPr>
            <p:nvPr/>
          </p:nvGrpSpPr>
          <p:grpSpPr bwMode="auto">
            <a:xfrm>
              <a:off x="10285413" y="4441124"/>
              <a:ext cx="565150" cy="644525"/>
              <a:chOff x="0" y="0"/>
              <a:chExt cx="551" cy="628"/>
            </a:xfrm>
          </p:grpSpPr>
          <p:sp>
            <p:nvSpPr>
              <p:cNvPr id="28" name="Line 15">
                <a:extLst>
                  <a:ext uri="{FF2B5EF4-FFF2-40B4-BE49-F238E27FC236}">
                    <a16:creationId xmlns:a16="http://schemas.microsoft.com/office/drawing/2014/main" xmlns="" id="{9AC57A32-BF47-43CE-8002-CFC4CC4B0F81}"/>
                  </a:ext>
                </a:extLst>
              </p:cNvPr>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sp>
            <p:nvSpPr>
              <p:cNvPr id="29" name="Freeform 16">
                <a:extLst>
                  <a:ext uri="{FF2B5EF4-FFF2-40B4-BE49-F238E27FC236}">
                    <a16:creationId xmlns:a16="http://schemas.microsoft.com/office/drawing/2014/main" xmlns="" id="{FECE62FA-7F44-485F-888A-600689172C2F}"/>
                  </a:ext>
                </a:extLst>
              </p:cNvPr>
              <p:cNvSpPr>
                <a:spLocks noEditPoints="1"/>
              </p:cNvSpPr>
              <p:nvPr/>
            </p:nvSpPr>
            <p:spPr bwMode="auto">
              <a:xfrm>
                <a:off x="79" y="0"/>
                <a:ext cx="472" cy="628"/>
              </a:xfrm>
              <a:custGeom>
                <a:avLst/>
                <a:gdLst>
                  <a:gd name="T0" fmla="*/ 18554 w 197"/>
                  <a:gd name="T1" fmla="*/ 27078 h 263"/>
                  <a:gd name="T2" fmla="*/ 28042 w 197"/>
                  <a:gd name="T3" fmla="*/ 17785 h 263"/>
                  <a:gd name="T4" fmla="*/ 18554 w 197"/>
                  <a:gd name="T5" fmla="*/ 8685 h 263"/>
                  <a:gd name="T6" fmla="*/ 9232 w 197"/>
                  <a:gd name="T7" fmla="*/ 17785 h 263"/>
                  <a:gd name="T8" fmla="*/ 18554 w 197"/>
                  <a:gd name="T9" fmla="*/ 27078 h 263"/>
                  <a:gd name="T10" fmla="*/ 18554 w 197"/>
                  <a:gd name="T11" fmla="*/ 10172 h 263"/>
                  <a:gd name="T12" fmla="*/ 26463 w 197"/>
                  <a:gd name="T13" fmla="*/ 17785 h 263"/>
                  <a:gd name="T14" fmla="*/ 18554 w 197"/>
                  <a:gd name="T15" fmla="*/ 25624 h 263"/>
                  <a:gd name="T16" fmla="*/ 10810 w 197"/>
                  <a:gd name="T17" fmla="*/ 17785 h 263"/>
                  <a:gd name="T18" fmla="*/ 18554 w 197"/>
                  <a:gd name="T19" fmla="*/ 10172 h 263"/>
                  <a:gd name="T20" fmla="*/ 18554 w 197"/>
                  <a:gd name="T21" fmla="*/ 0 h 263"/>
                  <a:gd name="T22" fmla="*/ 0 w 197"/>
                  <a:gd name="T23" fmla="*/ 18336 h 263"/>
                  <a:gd name="T24" fmla="*/ 16120 w 197"/>
                  <a:gd name="T25" fmla="*/ 47432 h 263"/>
                  <a:gd name="T26" fmla="*/ 18554 w 197"/>
                  <a:gd name="T27" fmla="*/ 48767 h 263"/>
                  <a:gd name="T28" fmla="*/ 18719 w 197"/>
                  <a:gd name="T29" fmla="*/ 48767 h 263"/>
                  <a:gd name="T30" fmla="*/ 21154 w 197"/>
                  <a:gd name="T31" fmla="*/ 47432 h 263"/>
                  <a:gd name="T32" fmla="*/ 37274 w 197"/>
                  <a:gd name="T33" fmla="*/ 18336 h 263"/>
                  <a:gd name="T34" fmla="*/ 18554 w 197"/>
                  <a:gd name="T35" fmla="*/ 0 h 263"/>
                  <a:gd name="T36" fmla="*/ 18719 w 197"/>
                  <a:gd name="T37" fmla="*/ 45419 h 263"/>
                  <a:gd name="T38" fmla="*/ 18554 w 197"/>
                  <a:gd name="T39" fmla="*/ 45579 h 263"/>
                  <a:gd name="T40" fmla="*/ 18317 w 197"/>
                  <a:gd name="T41" fmla="*/ 45419 h 263"/>
                  <a:gd name="T42" fmla="*/ 2997 w 197"/>
                  <a:gd name="T43" fmla="*/ 18336 h 263"/>
                  <a:gd name="T44" fmla="*/ 18554 w 197"/>
                  <a:gd name="T45" fmla="*/ 2954 h 263"/>
                  <a:gd name="T46" fmla="*/ 34276 w 197"/>
                  <a:gd name="T47" fmla="*/ 18336 h 263"/>
                  <a:gd name="T48" fmla="*/ 18719 w 197"/>
                  <a:gd name="T49" fmla="*/ 45419 h 2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7" h="263">
                    <a:moveTo>
                      <a:pt x="98" y="146"/>
                    </a:moveTo>
                    <a:cubicBezTo>
                      <a:pt x="126" y="146"/>
                      <a:pt x="148" y="124"/>
                      <a:pt x="148" y="96"/>
                    </a:cubicBezTo>
                    <a:cubicBezTo>
                      <a:pt x="148" y="69"/>
                      <a:pt x="126" y="47"/>
                      <a:pt x="98" y="47"/>
                    </a:cubicBezTo>
                    <a:cubicBezTo>
                      <a:pt x="71" y="47"/>
                      <a:pt x="49" y="69"/>
                      <a:pt x="49" y="96"/>
                    </a:cubicBezTo>
                    <a:cubicBezTo>
                      <a:pt x="49" y="124"/>
                      <a:pt x="71" y="146"/>
                      <a:pt x="98" y="146"/>
                    </a:cubicBezTo>
                    <a:close/>
                    <a:moveTo>
                      <a:pt x="98" y="55"/>
                    </a:moveTo>
                    <a:cubicBezTo>
                      <a:pt x="121" y="55"/>
                      <a:pt x="140" y="74"/>
                      <a:pt x="140" y="96"/>
                    </a:cubicBezTo>
                    <a:cubicBezTo>
                      <a:pt x="140" y="119"/>
                      <a:pt x="121" y="138"/>
                      <a:pt x="98" y="138"/>
                    </a:cubicBezTo>
                    <a:cubicBezTo>
                      <a:pt x="76" y="138"/>
                      <a:pt x="57" y="119"/>
                      <a:pt x="57" y="96"/>
                    </a:cubicBezTo>
                    <a:cubicBezTo>
                      <a:pt x="57" y="74"/>
                      <a:pt x="76" y="55"/>
                      <a:pt x="98" y="55"/>
                    </a:cubicBezTo>
                    <a:close/>
                    <a:moveTo>
                      <a:pt x="98" y="0"/>
                    </a:moveTo>
                    <a:cubicBezTo>
                      <a:pt x="44" y="0"/>
                      <a:pt x="0" y="44"/>
                      <a:pt x="0" y="99"/>
                    </a:cubicBezTo>
                    <a:cubicBezTo>
                      <a:pt x="0" y="156"/>
                      <a:pt x="49" y="215"/>
                      <a:pt x="85" y="256"/>
                    </a:cubicBezTo>
                    <a:cubicBezTo>
                      <a:pt x="85" y="256"/>
                      <a:pt x="91" y="263"/>
                      <a:pt x="98" y="263"/>
                    </a:cubicBezTo>
                    <a:cubicBezTo>
                      <a:pt x="98" y="263"/>
                      <a:pt x="99" y="263"/>
                      <a:pt x="99" y="263"/>
                    </a:cubicBezTo>
                    <a:cubicBezTo>
                      <a:pt x="106" y="263"/>
                      <a:pt x="112" y="256"/>
                      <a:pt x="112" y="256"/>
                    </a:cubicBezTo>
                    <a:cubicBezTo>
                      <a:pt x="148" y="215"/>
                      <a:pt x="197" y="156"/>
                      <a:pt x="197" y="99"/>
                    </a:cubicBezTo>
                    <a:cubicBezTo>
                      <a:pt x="197" y="44"/>
                      <a:pt x="153" y="0"/>
                      <a:pt x="98" y="0"/>
                    </a:cubicBezTo>
                    <a:close/>
                    <a:moveTo>
                      <a:pt x="99" y="245"/>
                    </a:moveTo>
                    <a:cubicBezTo>
                      <a:pt x="99" y="246"/>
                      <a:pt x="99" y="246"/>
                      <a:pt x="98" y="246"/>
                    </a:cubicBezTo>
                    <a:cubicBezTo>
                      <a:pt x="98" y="246"/>
                      <a:pt x="98" y="246"/>
                      <a:pt x="97" y="245"/>
                    </a:cubicBezTo>
                    <a:cubicBezTo>
                      <a:pt x="67" y="211"/>
                      <a:pt x="16" y="152"/>
                      <a:pt x="16" y="99"/>
                    </a:cubicBezTo>
                    <a:cubicBezTo>
                      <a:pt x="16" y="53"/>
                      <a:pt x="53" y="16"/>
                      <a:pt x="98" y="16"/>
                    </a:cubicBezTo>
                    <a:cubicBezTo>
                      <a:pt x="144" y="16"/>
                      <a:pt x="181" y="53"/>
                      <a:pt x="181" y="99"/>
                    </a:cubicBezTo>
                    <a:cubicBezTo>
                      <a:pt x="181" y="152"/>
                      <a:pt x="130" y="211"/>
                      <a:pt x="99" y="2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幼圆" panose="02010509060101010101" pitchFamily="49" charset="-122"/>
                  <a:ea typeface="幼圆" panose="02010509060101010101" pitchFamily="49" charset="-122"/>
                  <a:sym typeface="幼圆" panose="02010509060101010101" pitchFamily="49" charset="-122"/>
                </a:endParaRPr>
              </a:p>
            </p:txBody>
          </p:sp>
        </p:grpSp>
      </p:grpSp>
    </p:spTree>
    <p:extLst>
      <p:ext uri="{BB962C8B-B14F-4D97-AF65-F5344CB8AC3E}">
        <p14:creationId xmlns:p14="http://schemas.microsoft.com/office/powerpoint/2010/main" val="158130678"/>
      </p:ext>
    </p:extLst>
  </p:cSld>
  <p:clrMapOvr>
    <a:masterClrMapping/>
  </p:clrMapOvr>
  <mc:AlternateContent xmlns:mc="http://schemas.openxmlformats.org/markup-compatibility/2006" xmlns:p14="http://schemas.microsoft.com/office/powerpoint/2010/main">
    <mc:Choice Requires="p14">
      <p:transition spd="slow" p14:dur="1500" advClick="0" advTm="1000">
        <p:split orient="vert"/>
      </p:transition>
    </mc:Choice>
    <mc:Fallback xmlns="">
      <p:transition spd="slow" advClick="0" advTm="1000">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43">
            <a:extLst>
              <a:ext uri="{FF2B5EF4-FFF2-40B4-BE49-F238E27FC236}">
                <a16:creationId xmlns:a16="http://schemas.microsoft.com/office/drawing/2014/main" xmlns="" id="{C3EFFDF5-447D-46C0-912E-F9F95B682B93}"/>
              </a:ext>
            </a:extLst>
          </p:cNvPr>
          <p:cNvSpPr txBox="1"/>
          <p:nvPr/>
        </p:nvSpPr>
        <p:spPr>
          <a:xfrm>
            <a:off x="2572111" y="2985672"/>
            <a:ext cx="6971939" cy="923330"/>
          </a:xfrm>
          <a:prstGeom prst="rect">
            <a:avLst/>
          </a:prstGeom>
          <a:noFill/>
        </p:spPr>
        <p:txBody>
          <a:bodyPr wrap="square" rtlCol="0">
            <a:spAutoFit/>
          </a:bodyPr>
          <a:lstStyle/>
          <a:p>
            <a:pPr algn="ctr"/>
            <a:r>
              <a:rPr lang="zh-CN" altLang="en-US" sz="5400" b="1" spc="600" dirty="0">
                <a:ln w="6350">
                  <a:noFill/>
                </a:ln>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非常感谢您的观看</a:t>
            </a:r>
            <a:endParaRPr lang="en-US" altLang="zh-CN" sz="5400" b="1" spc="600" dirty="0">
              <a:ln w="6350">
                <a:noFill/>
              </a:ln>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7" name="组合 6">
            <a:extLst>
              <a:ext uri="{FF2B5EF4-FFF2-40B4-BE49-F238E27FC236}">
                <a16:creationId xmlns:a16="http://schemas.microsoft.com/office/drawing/2014/main" xmlns="" id="{B49484B1-689C-4F49-B9BB-D0E3F4F27F26}"/>
              </a:ext>
            </a:extLst>
          </p:cNvPr>
          <p:cNvGrpSpPr/>
          <p:nvPr/>
        </p:nvGrpSpPr>
        <p:grpSpPr>
          <a:xfrm>
            <a:off x="4086791" y="5062941"/>
            <a:ext cx="292463" cy="292463"/>
            <a:chOff x="801291" y="3535885"/>
            <a:chExt cx="219347" cy="219347"/>
          </a:xfrm>
        </p:grpSpPr>
        <p:sp>
          <p:nvSpPr>
            <p:cNvPr id="8" name="Oval 10">
              <a:extLst>
                <a:ext uri="{FF2B5EF4-FFF2-40B4-BE49-F238E27FC236}">
                  <a16:creationId xmlns:a16="http://schemas.microsoft.com/office/drawing/2014/main" xmlns="" id="{0893A06C-1A19-4CDD-BF29-87A4DFAADD0A}"/>
                </a:ext>
              </a:extLst>
            </p:cNvPr>
            <p:cNvSpPr>
              <a:spLocks noChangeArrowheads="1"/>
            </p:cNvSpPr>
            <p:nvPr/>
          </p:nvSpPr>
          <p:spPr bwMode="auto">
            <a:xfrm>
              <a:off x="801291" y="3535885"/>
              <a:ext cx="219347" cy="219347"/>
            </a:xfrm>
            <a:prstGeom prst="ellipse">
              <a:avLst/>
            </a:prstGeom>
            <a:solidFill>
              <a:schemeClr val="accent1"/>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9" name="组合 8">
              <a:extLst>
                <a:ext uri="{FF2B5EF4-FFF2-40B4-BE49-F238E27FC236}">
                  <a16:creationId xmlns:a16="http://schemas.microsoft.com/office/drawing/2014/main" xmlns="" id="{2F23B19C-9A53-42A7-90AF-9FFEA7985732}"/>
                </a:ext>
              </a:extLst>
            </p:cNvPr>
            <p:cNvGrpSpPr/>
            <p:nvPr/>
          </p:nvGrpSpPr>
          <p:grpSpPr>
            <a:xfrm>
              <a:off x="860980" y="3583766"/>
              <a:ext cx="100336" cy="114060"/>
              <a:chOff x="860980" y="3583766"/>
              <a:chExt cx="100336" cy="114060"/>
            </a:xfrm>
          </p:grpSpPr>
          <p:sp>
            <p:nvSpPr>
              <p:cNvPr id="10" name="Freeform 12">
                <a:extLst>
                  <a:ext uri="{FF2B5EF4-FFF2-40B4-BE49-F238E27FC236}">
                    <a16:creationId xmlns:a16="http://schemas.microsoft.com/office/drawing/2014/main" xmlns="" id="{5B659776-4B22-4BCC-8C5C-D804156C94F6}"/>
                  </a:ext>
                </a:extLst>
              </p:cNvPr>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133">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1" name="Freeform 13">
                <a:extLst>
                  <a:ext uri="{FF2B5EF4-FFF2-40B4-BE49-F238E27FC236}">
                    <a16:creationId xmlns:a16="http://schemas.microsoft.com/office/drawing/2014/main" xmlns="" id="{7110A920-05B3-4368-9C95-6EED43F6D755}"/>
                  </a:ext>
                </a:extLst>
              </p:cNvPr>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133">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nvGrpSpPr>
          <p:cNvPr id="12" name="Group 14">
            <a:extLst>
              <a:ext uri="{FF2B5EF4-FFF2-40B4-BE49-F238E27FC236}">
                <a16:creationId xmlns:a16="http://schemas.microsoft.com/office/drawing/2014/main" xmlns="" id="{2EEB9272-CCB5-4F15-B2C9-7731CEB9EBE6}"/>
              </a:ext>
            </a:extLst>
          </p:cNvPr>
          <p:cNvGrpSpPr>
            <a:grpSpLocks/>
          </p:cNvGrpSpPr>
          <p:nvPr/>
        </p:nvGrpSpPr>
        <p:grpSpPr bwMode="auto">
          <a:xfrm>
            <a:off x="6413207" y="5062941"/>
            <a:ext cx="292463" cy="292463"/>
            <a:chOff x="4248" y="3024"/>
            <a:chExt cx="600" cy="599"/>
          </a:xfrm>
        </p:grpSpPr>
        <p:sp>
          <p:nvSpPr>
            <p:cNvPr id="13" name="Oval 15">
              <a:extLst>
                <a:ext uri="{FF2B5EF4-FFF2-40B4-BE49-F238E27FC236}">
                  <a16:creationId xmlns:a16="http://schemas.microsoft.com/office/drawing/2014/main" xmlns="" id="{D0D61CB6-20D9-4AC0-A6FB-83A701A4ECD8}"/>
                </a:ext>
              </a:extLst>
            </p:cNvPr>
            <p:cNvSpPr>
              <a:spLocks noChangeArrowheads="1"/>
            </p:cNvSpPr>
            <p:nvPr/>
          </p:nvSpPr>
          <p:spPr bwMode="auto">
            <a:xfrm>
              <a:off x="4248" y="3024"/>
              <a:ext cx="600" cy="599"/>
            </a:xfrm>
            <a:prstGeom prst="ellipse">
              <a:avLst/>
            </a:prstGeom>
            <a:solidFill>
              <a:schemeClr val="accent1"/>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nvGrpSpPr>
            <p:cNvPr id="14" name="Group 16">
              <a:extLst>
                <a:ext uri="{FF2B5EF4-FFF2-40B4-BE49-F238E27FC236}">
                  <a16:creationId xmlns:a16="http://schemas.microsoft.com/office/drawing/2014/main" xmlns="" id="{280A1101-4F0B-4CC3-8313-4593A03E847D}"/>
                </a:ext>
              </a:extLst>
            </p:cNvPr>
            <p:cNvGrpSpPr>
              <a:grpSpLocks/>
            </p:cNvGrpSpPr>
            <p:nvPr/>
          </p:nvGrpSpPr>
          <p:grpSpPr bwMode="auto">
            <a:xfrm>
              <a:off x="4441" y="3144"/>
              <a:ext cx="215" cy="345"/>
              <a:chOff x="4441" y="3144"/>
              <a:chExt cx="215" cy="345"/>
            </a:xfrm>
          </p:grpSpPr>
          <p:sp>
            <p:nvSpPr>
              <p:cNvPr id="15" name="Freeform 17">
                <a:extLst>
                  <a:ext uri="{FF2B5EF4-FFF2-40B4-BE49-F238E27FC236}">
                    <a16:creationId xmlns:a16="http://schemas.microsoft.com/office/drawing/2014/main" xmlns="" id="{E24A397F-AFA5-4EF2-A8BE-1DA3C617D0B0}"/>
                  </a:ext>
                </a:extLst>
              </p:cNvPr>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133">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6" name="Freeform 18">
                <a:extLst>
                  <a:ext uri="{FF2B5EF4-FFF2-40B4-BE49-F238E27FC236}">
                    <a16:creationId xmlns:a16="http://schemas.microsoft.com/office/drawing/2014/main" xmlns="" id="{A10F78FE-9D27-4297-B9ED-6EF3DE9586CB}"/>
                  </a:ext>
                </a:extLst>
              </p:cNvPr>
              <p:cNvSpPr>
                <a:spLocks/>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133">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sp>
        <p:nvSpPr>
          <p:cNvPr id="19" name="文本占位符 2">
            <a:extLst>
              <a:ext uri="{FF2B5EF4-FFF2-40B4-BE49-F238E27FC236}">
                <a16:creationId xmlns:a16="http://schemas.microsoft.com/office/drawing/2014/main" xmlns="" id="{EB1D08F9-BC3A-4EDE-A7C3-06F22B92EFA0}"/>
              </a:ext>
            </a:extLst>
          </p:cNvPr>
          <p:cNvSpPr txBox="1">
            <a:spLocks/>
          </p:cNvSpPr>
          <p:nvPr/>
        </p:nvSpPr>
        <p:spPr>
          <a:xfrm>
            <a:off x="2806155" y="3931904"/>
            <a:ext cx="6387742" cy="683329"/>
          </a:xfrm>
          <a:prstGeom prst="rect">
            <a:avLst/>
          </a:prstGeom>
          <a:noFill/>
        </p:spPr>
        <p:txBody>
          <a:bodyPr vert="horz" wrap="square" lIns="121920" tIns="60960" rIns="121920" bIns="60960"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en-US" sz="1000" b="0" dirty="0" err="1">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CSASAADAstudio</a:t>
            </a:r>
            <a:r>
              <a:rPr lang="en-US" sz="1000" b="0" dirty="0">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 sales template, a more beautiful template please magic </a:t>
            </a:r>
            <a:r>
              <a:rPr lang="en-US" sz="1000" b="0" dirty="0" err="1">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rainMagic</a:t>
            </a:r>
            <a:r>
              <a:rPr lang="en-US" sz="1000" b="0" dirty="0">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 rain studio sales template, a </a:t>
            </a:r>
            <a:r>
              <a:rPr lang="en-US" sz="1000" b="0" dirty="0" err="1">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moreMagic</a:t>
            </a:r>
            <a:r>
              <a:rPr lang="en-US" sz="1000" b="0" dirty="0">
                <a:solidFill>
                  <a:schemeClr val="tx1">
                    <a:lumMod val="95000"/>
                    <a:lumOff val="5000"/>
                  </a:schemeClr>
                </a:solidFill>
                <a:effectLst/>
                <a:latin typeface="幼圆" panose="02010509060101010101" pitchFamily="49" charset="-122"/>
                <a:ea typeface="幼圆" panose="02010509060101010101" pitchFamily="49" charset="-122"/>
                <a:sym typeface="幼圆" panose="02010509060101010101" pitchFamily="49" charset="-122"/>
              </a:rPr>
              <a:t> rain studio sales template, a more beautiful template please magic</a:t>
            </a:r>
          </a:p>
        </p:txBody>
      </p:sp>
      <p:sp>
        <p:nvSpPr>
          <p:cNvPr id="20" name="TextBox 82">
            <a:extLst>
              <a:ext uri="{FF2B5EF4-FFF2-40B4-BE49-F238E27FC236}">
                <a16:creationId xmlns:a16="http://schemas.microsoft.com/office/drawing/2014/main" xmlns="" id="{CE4246B4-819B-4B59-8BB1-27F0B84DB182}"/>
              </a:ext>
            </a:extLst>
          </p:cNvPr>
          <p:cNvSpPr txBox="1"/>
          <p:nvPr/>
        </p:nvSpPr>
        <p:spPr>
          <a:xfrm>
            <a:off x="3851518" y="1048982"/>
            <a:ext cx="4413123" cy="2215991"/>
          </a:xfrm>
          <a:prstGeom prst="rect">
            <a:avLst/>
          </a:prstGeom>
          <a:noFill/>
        </p:spPr>
        <p:txBody>
          <a:bodyPr wrap="square" rtlCol="0">
            <a:spAutoFit/>
          </a:bodyPr>
          <a:lstStyle/>
          <a:p>
            <a:pPr algn="ctr"/>
            <a:r>
              <a:rPr lang="en-US" altLang="zh-CN" sz="13800" dirty="0" smtClean="0">
                <a:ln w="6350">
                  <a:noFill/>
                </a:ln>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201X</a:t>
            </a:r>
            <a:endParaRPr lang="zh-CN" altLang="en-US" sz="7200" dirty="0">
              <a:ln w="6350">
                <a:noFill/>
              </a:ln>
              <a:solidFill>
                <a:schemeClr val="tx1">
                  <a:lumMod val="95000"/>
                  <a:lumOff val="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21" name="Text Box 20">
            <a:extLst>
              <a:ext uri="{FF2B5EF4-FFF2-40B4-BE49-F238E27FC236}">
                <a16:creationId xmlns:a16="http://schemas.microsoft.com/office/drawing/2014/main" xmlns="" id="{D4735CD4-3AB5-4AB4-84A7-75B109FA9E5D}"/>
              </a:ext>
            </a:extLst>
          </p:cNvPr>
          <p:cNvSpPr txBox="1">
            <a:spLocks noChangeArrowheads="1"/>
          </p:cNvSpPr>
          <p:nvPr/>
        </p:nvSpPr>
        <p:spPr bwMode="auto">
          <a:xfrm>
            <a:off x="6757488" y="5024507"/>
            <a:ext cx="15183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dirty="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rPr>
              <a:t>日期：</a:t>
            </a:r>
            <a:r>
              <a:rPr lang="en-US" altLang="zh-CN" sz="1600" dirty="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rPr>
              <a:t>201X.XX</a:t>
            </a:r>
          </a:p>
        </p:txBody>
      </p:sp>
      <p:sp>
        <p:nvSpPr>
          <p:cNvPr id="22" name="矩形 21">
            <a:extLst>
              <a:ext uri="{FF2B5EF4-FFF2-40B4-BE49-F238E27FC236}">
                <a16:creationId xmlns:a16="http://schemas.microsoft.com/office/drawing/2014/main" xmlns="" id="{A91B4DB2-C27E-4455-93DA-2E6F44DD7369}"/>
              </a:ext>
            </a:extLst>
          </p:cNvPr>
          <p:cNvSpPr/>
          <p:nvPr/>
        </p:nvSpPr>
        <p:spPr>
          <a:xfrm>
            <a:off x="4476220" y="5032841"/>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dirty="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rPr>
              <a:t>汇报人</a:t>
            </a:r>
            <a:r>
              <a:rPr lang="zh-CN" altLang="en-US" sz="1600" dirty="0" smtClean="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rPr>
              <a:t>：青课</a:t>
            </a:r>
            <a:endParaRPr lang="zh-CN" altLang="en-US" sz="1600" dirty="0">
              <a:solidFill>
                <a:schemeClr val="tx1">
                  <a:lumMod val="95000"/>
                  <a:lumOff val="5000"/>
                </a:schemeClr>
              </a:solidFill>
              <a:latin typeface="宋体" panose="02010600030101010101" pitchFamily="2" charset="-122"/>
              <a:ea typeface="宋体" panose="02010600030101010101" pitchFamily="2" charset="-122"/>
              <a:sym typeface="幼圆" panose="02010509060101010101" pitchFamily="49" charset="-122"/>
            </a:endParaRPr>
          </a:p>
        </p:txBody>
      </p:sp>
    </p:spTree>
    <p:extLst>
      <p:ext uri="{BB962C8B-B14F-4D97-AF65-F5344CB8AC3E}">
        <p14:creationId xmlns:p14="http://schemas.microsoft.com/office/powerpoint/2010/main" val="35274003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anim calcmode="lin" valueType="num">
                                      <p:cBhvr>
                                        <p:cTn id="36" dur="1000" fill="hold"/>
                                        <p:tgtEl>
                                          <p:spTgt spid="21"/>
                                        </p:tgtEl>
                                        <p:attrNameLst>
                                          <p:attrName>ppt_x</p:attrName>
                                        </p:attrNameLst>
                                      </p:cBhvr>
                                      <p:tavLst>
                                        <p:tav tm="0">
                                          <p:val>
                                            <p:strVal val="#ppt_x"/>
                                          </p:val>
                                        </p:tav>
                                        <p:tav tm="100000">
                                          <p:val>
                                            <p:strVal val="#ppt_x"/>
                                          </p:val>
                                        </p:tav>
                                      </p:tavLst>
                                    </p:anim>
                                    <p:anim calcmode="lin" valueType="num">
                                      <p:cBhvr>
                                        <p:cTn id="37" dur="1000" fill="hold"/>
                                        <p:tgtEl>
                                          <p:spTgt spid="21"/>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1000"/>
                                        <p:tgtEl>
                                          <p:spTgt spid="22"/>
                                        </p:tgtEl>
                                      </p:cBhvr>
                                    </p:animEffect>
                                    <p:anim calcmode="lin" valueType="num">
                                      <p:cBhvr>
                                        <p:cTn id="42" dur="1000" fill="hold"/>
                                        <p:tgtEl>
                                          <p:spTgt spid="22"/>
                                        </p:tgtEl>
                                        <p:attrNameLst>
                                          <p:attrName>ppt_x</p:attrName>
                                        </p:attrNameLst>
                                      </p:cBhvr>
                                      <p:tavLst>
                                        <p:tav tm="0">
                                          <p:val>
                                            <p:strVal val="#ppt_x"/>
                                          </p:val>
                                        </p:tav>
                                        <p:tav tm="100000">
                                          <p:val>
                                            <p:strVal val="#ppt_x"/>
                                          </p:val>
                                        </p:tav>
                                      </p:tavLst>
                                    </p:anim>
                                    <p:anim calcmode="lin" valueType="num">
                                      <p:cBhvr>
                                        <p:cTn id="4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P spid="20" grpId="0"/>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a:extLst>
              <a:ext uri="{FF2B5EF4-FFF2-40B4-BE49-F238E27FC236}">
                <a16:creationId xmlns:a16="http://schemas.microsoft.com/office/drawing/2014/main" xmlns="" id="{FD6EA3B4-ECDB-406A-AEA9-BCB9AFA0DD0B}"/>
              </a:ext>
            </a:extLst>
          </p:cNvPr>
          <p:cNvSpPr/>
          <p:nvPr/>
        </p:nvSpPr>
        <p:spPr>
          <a:xfrm>
            <a:off x="5112774" y="2710941"/>
            <a:ext cx="4385556" cy="492443"/>
          </a:xfrm>
          <a:prstGeom prst="rect">
            <a:avLst/>
          </a:prstGeom>
        </p:spPr>
        <p:txBody>
          <a:bodyPr wrap="square" lIns="0" tIns="0" rIns="0" bIns="0">
            <a:spAutoFit/>
          </a:bodyPr>
          <a:lstStyle/>
          <a:p>
            <a:r>
              <a:rPr lang="zh-CN" altLang="en-US" sz="3200" dirty="0">
                <a:latin typeface="幼圆" panose="02010509060101010101" pitchFamily="49" charset="-122"/>
                <a:ea typeface="幼圆" panose="02010509060101010101" pitchFamily="49" charset="-122"/>
                <a:sym typeface="幼圆" panose="02010509060101010101" pitchFamily="49" charset="-122"/>
              </a:rPr>
              <a:t>绪论背景</a:t>
            </a:r>
            <a:endParaRPr lang="zh-CN" altLang="en-US" sz="3200" b="1" dirty="0">
              <a:solidFill>
                <a:schemeClr val="accent1">
                  <a:lumMod val="10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6" name="文本框 45">
            <a:extLst>
              <a:ext uri="{FF2B5EF4-FFF2-40B4-BE49-F238E27FC236}">
                <a16:creationId xmlns:a16="http://schemas.microsoft.com/office/drawing/2014/main" xmlns="" id="{EB0767BD-3A1A-43E5-8F64-2833D8DD421A}"/>
              </a:ext>
            </a:extLst>
          </p:cNvPr>
          <p:cNvSpPr txBox="1"/>
          <p:nvPr/>
        </p:nvSpPr>
        <p:spPr>
          <a:xfrm>
            <a:off x="5112774" y="3459488"/>
            <a:ext cx="3935976" cy="1107996"/>
          </a:xfrm>
          <a:prstGeom prst="rect">
            <a:avLst/>
          </a:prstGeom>
          <a:noFill/>
        </p:spPr>
        <p:txBody>
          <a:bodyPr wrap="square" lIns="0" tIns="0" rIns="0" bIns="0" rtlCol="0">
            <a:spAutoFit/>
          </a:bodyPr>
          <a:lstStyle/>
          <a:p>
            <a:pPr>
              <a:lnSpc>
                <a:spcPct val="150000"/>
              </a:lnSpc>
            </a:pPr>
            <a:r>
              <a:rPr lang="zh-CN" altLang="en-US" sz="1600" dirty="0">
                <a:solidFill>
                  <a:schemeClr val="tx1">
                    <a:lumMod val="95000"/>
                    <a:lumOff val="5000"/>
                  </a:schemeClr>
                </a:solidFill>
                <a:latin typeface="幼圆" panose="02010509060101010101" pitchFamily="49" charset="-122"/>
                <a:ea typeface="幼圆" panose="02010509060101010101" pitchFamily="49" charset="-122"/>
                <a:cs typeface="+mn-ea"/>
                <a:sym typeface="幼圆" panose="02010509060101010101" pitchFamily="49" charset="-122"/>
              </a:rPr>
              <a:t>请替换文字内容，修改文字内容，也可以直接复制你的内容到此。请替换文字内容，修改文字内容，也可以直接复制你的内容到此。</a:t>
            </a:r>
          </a:p>
        </p:txBody>
      </p:sp>
      <p:sp>
        <p:nvSpPr>
          <p:cNvPr id="47" name="椭圆 46">
            <a:extLst>
              <a:ext uri="{FF2B5EF4-FFF2-40B4-BE49-F238E27FC236}">
                <a16:creationId xmlns:a16="http://schemas.microsoft.com/office/drawing/2014/main" xmlns="" id="{48AF9F0E-7F1D-443C-BF3D-DBA333578122}"/>
              </a:ext>
            </a:extLst>
          </p:cNvPr>
          <p:cNvSpPr/>
          <p:nvPr/>
        </p:nvSpPr>
        <p:spPr>
          <a:xfrm>
            <a:off x="3234479" y="2939540"/>
            <a:ext cx="1316172" cy="1344680"/>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5400" b="1" dirty="0">
                <a:solidFill>
                  <a:schemeClr val="bg1"/>
                </a:solidFill>
                <a:latin typeface="幼圆" panose="02010509060101010101" pitchFamily="49" charset="-122"/>
                <a:ea typeface="幼圆" panose="02010509060101010101" pitchFamily="49" charset="-122"/>
                <a:sym typeface="幼圆" panose="02010509060101010101" pitchFamily="49" charset="-122"/>
              </a:rPr>
              <a:t>01</a:t>
            </a:r>
            <a:endParaRPr lang="zh-CN" altLang="en-US" sz="5400" b="1" dirty="0">
              <a:solidFill>
                <a:schemeClr val="bg1"/>
              </a:solidFill>
              <a:latin typeface="幼圆" panose="02010509060101010101" pitchFamily="49" charset="-122"/>
              <a:ea typeface="幼圆" panose="02010509060101010101" pitchFamily="49" charset="-122"/>
              <a:sym typeface="幼圆" panose="02010509060101010101" pitchFamily="49" charset="-122"/>
            </a:endParaRPr>
          </a:p>
        </p:txBody>
      </p:sp>
    </p:spTree>
    <p:extLst>
      <p:ext uri="{BB962C8B-B14F-4D97-AF65-F5344CB8AC3E}">
        <p14:creationId xmlns:p14="http://schemas.microsoft.com/office/powerpoint/2010/main" val="366361274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strVal val="4*#ppt_w"/>
                                          </p:val>
                                        </p:tav>
                                        <p:tav tm="100000">
                                          <p:val>
                                            <p:strVal val="#ppt_w"/>
                                          </p:val>
                                        </p:tav>
                                      </p:tavLst>
                                    </p:anim>
                                    <p:anim calcmode="lin" valueType="num">
                                      <p:cBhvr>
                                        <p:cTn id="8" dur="500" fill="hold"/>
                                        <p:tgtEl>
                                          <p:spTgt spid="45"/>
                                        </p:tgtEl>
                                        <p:attrNameLst>
                                          <p:attrName>ppt_h</p:attrName>
                                        </p:attrNameLst>
                                      </p:cBhvr>
                                      <p:tavLst>
                                        <p:tav tm="0">
                                          <p:val>
                                            <p:strVal val="4*#ppt_h"/>
                                          </p:val>
                                        </p:tav>
                                        <p:tav tm="100000">
                                          <p:val>
                                            <p:strVal val="#ppt_h"/>
                                          </p:val>
                                        </p:tav>
                                      </p:tavLst>
                                    </p:anim>
                                  </p:childTnLst>
                                </p:cTn>
                              </p:par>
                              <p:par>
                                <p:cTn id="9" presetID="2" presetClass="entr" presetSubtype="4"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1000"/>
                                        <p:tgtEl>
                                          <p:spTgt spid="47"/>
                                        </p:tgtEl>
                                      </p:cBhvr>
                                    </p:animEffect>
                                    <p:anim calcmode="lin" valueType="num">
                                      <p:cBhvr>
                                        <p:cTn id="17" dur="1000" fill="hold"/>
                                        <p:tgtEl>
                                          <p:spTgt spid="47"/>
                                        </p:tgtEl>
                                        <p:attrNameLst>
                                          <p:attrName>ppt_x</p:attrName>
                                        </p:attrNameLst>
                                      </p:cBhvr>
                                      <p:tavLst>
                                        <p:tav tm="0">
                                          <p:val>
                                            <p:strVal val="#ppt_x"/>
                                          </p:val>
                                        </p:tav>
                                        <p:tav tm="100000">
                                          <p:val>
                                            <p:strVal val="#ppt_x"/>
                                          </p:val>
                                        </p:tav>
                                      </p:tavLst>
                                    </p:anim>
                                    <p:anim calcmode="lin" valueType="num">
                                      <p:cBhvr>
                                        <p:cTn id="18"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uiouiouiouio"/>
          <p:cNvSpPr>
            <a:spLocks noChangeAspect="1"/>
          </p:cNvSpPr>
          <p:nvPr/>
        </p:nvSpPr>
        <p:spPr bwMode="auto">
          <a:xfrm>
            <a:off x="6529400" y="3200251"/>
            <a:ext cx="1938337" cy="1908175"/>
          </a:xfrm>
          <a:custGeom>
            <a:avLst/>
            <a:gdLst>
              <a:gd name="T0" fmla="*/ 1938337 w 145"/>
              <a:gd name="T1" fmla="*/ 987447 h 143"/>
              <a:gd name="T2" fmla="*/ 1777923 w 145"/>
              <a:gd name="T3" fmla="*/ 1174262 h 143"/>
              <a:gd name="T4" fmla="*/ 106943 w 145"/>
              <a:gd name="T5" fmla="*/ 1908175 h 143"/>
              <a:gd name="T6" fmla="*/ 26736 w 145"/>
              <a:gd name="T7" fmla="*/ 1881487 h 143"/>
              <a:gd name="T8" fmla="*/ 0 w 145"/>
              <a:gd name="T9" fmla="*/ 1801424 h 143"/>
              <a:gd name="T10" fmla="*/ 80207 w 145"/>
              <a:gd name="T11" fmla="*/ 1441139 h 143"/>
              <a:gd name="T12" fmla="*/ 668392 w 145"/>
              <a:gd name="T13" fmla="*/ 974103 h 143"/>
              <a:gd name="T14" fmla="*/ 280725 w 145"/>
              <a:gd name="T15" fmla="*/ 587131 h 143"/>
              <a:gd name="T16" fmla="*/ 387667 w 145"/>
              <a:gd name="T17" fmla="*/ 106751 h 143"/>
              <a:gd name="T18" fmla="*/ 481242 w 145"/>
              <a:gd name="T19" fmla="*/ 13344 h 143"/>
              <a:gd name="T20" fmla="*/ 588185 w 145"/>
              <a:gd name="T21" fmla="*/ 40032 h 143"/>
              <a:gd name="T22" fmla="*/ 1844762 w 145"/>
              <a:gd name="T23" fmla="*/ 813977 h 143"/>
              <a:gd name="T24" fmla="*/ 1938337 w 145"/>
              <a:gd name="T25" fmla="*/ 987447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5"/>
              <a:gd name="T40" fmla="*/ 0 h 143"/>
              <a:gd name="T41" fmla="*/ 145 w 145"/>
              <a:gd name="T42" fmla="*/ 143 h 14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1"/>
          </a:solidFill>
          <a:ln>
            <a:noFill/>
          </a:ln>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1747" name="uiouiouio"/>
          <p:cNvSpPr/>
          <p:nvPr/>
        </p:nvSpPr>
        <p:spPr bwMode="auto">
          <a:xfrm>
            <a:off x="5530849" y="3439952"/>
            <a:ext cx="1481139" cy="1458912"/>
          </a:xfrm>
          <a:custGeom>
            <a:avLst/>
            <a:gdLst>
              <a:gd name="T0" fmla="*/ 1481139 w 145"/>
              <a:gd name="T1" fmla="*/ 754961 h 143"/>
              <a:gd name="T2" fmla="*/ 1358562 w 145"/>
              <a:gd name="T3" fmla="*/ 897792 h 143"/>
              <a:gd name="T4" fmla="*/ 81718 w 145"/>
              <a:gd name="T5" fmla="*/ 1458912 h 143"/>
              <a:gd name="T6" fmla="*/ 20430 w 145"/>
              <a:gd name="T7" fmla="*/ 1438508 h 143"/>
              <a:gd name="T8" fmla="*/ 0 w 145"/>
              <a:gd name="T9" fmla="*/ 1377295 h 143"/>
              <a:gd name="T10" fmla="*/ 61289 w 145"/>
              <a:gd name="T11" fmla="*/ 1101836 h 143"/>
              <a:gd name="T12" fmla="*/ 510738 w 145"/>
              <a:gd name="T13" fmla="*/ 744759 h 143"/>
              <a:gd name="T14" fmla="*/ 214510 w 145"/>
              <a:gd name="T15" fmla="*/ 448896 h 143"/>
              <a:gd name="T16" fmla="*/ 296228 w 145"/>
              <a:gd name="T17" fmla="*/ 81617 h 143"/>
              <a:gd name="T18" fmla="*/ 367731 w 145"/>
              <a:gd name="T19" fmla="*/ 10202 h 143"/>
              <a:gd name="T20" fmla="*/ 449449 w 145"/>
              <a:gd name="T21" fmla="*/ 30607 h 143"/>
              <a:gd name="T22" fmla="*/ 1409636 w 145"/>
              <a:gd name="T23" fmla="*/ 622333 h 143"/>
              <a:gd name="T24" fmla="*/ 1481139 w 145"/>
              <a:gd name="T25" fmla="*/ 754961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5"/>
              <a:gd name="T40" fmla="*/ 0 h 143"/>
              <a:gd name="T41" fmla="*/ 145 w 145"/>
              <a:gd name="T42" fmla="*/ 143 h 14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2"/>
          </a:solidFill>
          <a:ln>
            <a:noFill/>
          </a:ln>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1748" name="uiouiouio"/>
          <p:cNvSpPr/>
          <p:nvPr/>
        </p:nvSpPr>
        <p:spPr bwMode="auto">
          <a:xfrm>
            <a:off x="4611688" y="3559025"/>
            <a:ext cx="1295400" cy="1265239"/>
          </a:xfrm>
          <a:custGeom>
            <a:avLst/>
            <a:gdLst>
              <a:gd name="T0" fmla="*/ 1295400 w 127"/>
              <a:gd name="T1" fmla="*/ 653027 h 124"/>
              <a:gd name="T2" fmla="*/ 1193400 w 127"/>
              <a:gd name="T3" fmla="*/ 775469 h 124"/>
              <a:gd name="T4" fmla="*/ 81600 w 127"/>
              <a:gd name="T5" fmla="*/ 1265239 h 124"/>
              <a:gd name="T6" fmla="*/ 20400 w 127"/>
              <a:gd name="T7" fmla="*/ 1255035 h 124"/>
              <a:gd name="T8" fmla="*/ 10200 w 127"/>
              <a:gd name="T9" fmla="*/ 1204018 h 124"/>
              <a:gd name="T10" fmla="*/ 61200 w 127"/>
              <a:gd name="T11" fmla="*/ 959133 h 124"/>
              <a:gd name="T12" fmla="*/ 397800 w 127"/>
              <a:gd name="T13" fmla="*/ 632620 h 124"/>
              <a:gd name="T14" fmla="*/ 193800 w 127"/>
              <a:gd name="T15" fmla="*/ 387735 h 124"/>
              <a:gd name="T16" fmla="*/ 265200 w 127"/>
              <a:gd name="T17" fmla="*/ 61221 h 124"/>
              <a:gd name="T18" fmla="*/ 326400 w 127"/>
              <a:gd name="T19" fmla="*/ 10204 h 124"/>
              <a:gd name="T20" fmla="*/ 397800 w 127"/>
              <a:gd name="T21" fmla="*/ 20407 h 124"/>
              <a:gd name="T22" fmla="*/ 1234200 w 127"/>
              <a:gd name="T23" fmla="*/ 530584 h 124"/>
              <a:gd name="T24" fmla="*/ 1295400 w 127"/>
              <a:gd name="T25" fmla="*/ 653027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
              <a:gd name="T40" fmla="*/ 0 h 124"/>
              <a:gd name="T41" fmla="*/ 127 w 127"/>
              <a:gd name="T42" fmla="*/ 124 h 1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a:noFill/>
          </a:ln>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1749" name="uiouiouio"/>
          <p:cNvSpPr/>
          <p:nvPr/>
        </p:nvSpPr>
        <p:spPr bwMode="auto">
          <a:xfrm>
            <a:off x="3889375" y="3686014"/>
            <a:ext cx="1028700" cy="1041400"/>
          </a:xfrm>
          <a:custGeom>
            <a:avLst/>
            <a:gdLst>
              <a:gd name="T0" fmla="*/ 152777 w 101"/>
              <a:gd name="T1" fmla="*/ 316504 h 102"/>
              <a:gd name="T2" fmla="*/ 213888 w 101"/>
              <a:gd name="T3" fmla="*/ 51049 h 102"/>
              <a:gd name="T4" fmla="*/ 264814 w 101"/>
              <a:gd name="T5" fmla="*/ 10210 h 102"/>
              <a:gd name="T6" fmla="*/ 325925 w 101"/>
              <a:gd name="T7" fmla="*/ 20420 h 102"/>
              <a:gd name="T8" fmla="*/ 967589 w 101"/>
              <a:gd name="T9" fmla="*/ 418602 h 102"/>
              <a:gd name="T10" fmla="*/ 1028700 w 101"/>
              <a:gd name="T11" fmla="*/ 520700 h 102"/>
              <a:gd name="T12" fmla="*/ 957404 w 101"/>
              <a:gd name="T13" fmla="*/ 643218 h 102"/>
              <a:gd name="T14" fmla="*/ 61111 w 101"/>
              <a:gd name="T15" fmla="*/ 1041400 h 102"/>
              <a:gd name="T16" fmla="*/ 20370 w 101"/>
              <a:gd name="T17" fmla="*/ 1031190 h 102"/>
              <a:gd name="T18" fmla="*/ 0 w 101"/>
              <a:gd name="T19" fmla="*/ 990351 h 102"/>
              <a:gd name="T20" fmla="*/ 50926 w 101"/>
              <a:gd name="T21" fmla="*/ 786155 h 102"/>
              <a:gd name="T22" fmla="*/ 152777 w 101"/>
              <a:gd name="T23" fmla="*/ 316504 h 1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1"/>
              <a:gd name="T37" fmla="*/ 0 h 102"/>
              <a:gd name="T38" fmla="*/ 101 w 101"/>
              <a:gd name="T39" fmla="*/ 102 h 1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2"/>
          </a:solidFill>
          <a:ln>
            <a:noFill/>
          </a:ln>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1750" name="iouiouiouio"/>
          <p:cNvSpPr/>
          <p:nvPr/>
        </p:nvSpPr>
        <p:spPr bwMode="auto">
          <a:xfrm>
            <a:off x="7864476" y="3603464"/>
            <a:ext cx="2549525" cy="287339"/>
          </a:xfrm>
          <a:custGeom>
            <a:avLst/>
            <a:gdLst>
              <a:gd name="T0" fmla="*/ 0 w 1600200"/>
              <a:gd name="T1" fmla="*/ 287339 h 552450"/>
              <a:gd name="T2" fmla="*/ 273163 w 1600200"/>
              <a:gd name="T3" fmla="*/ 0 h 552450"/>
              <a:gd name="T4" fmla="*/ 2549525 w 1600200"/>
              <a:gd name="T5" fmla="*/ 0 h 552450"/>
              <a:gd name="T6" fmla="*/ 0 60000 65536"/>
              <a:gd name="T7" fmla="*/ 0 60000 65536"/>
              <a:gd name="T8" fmla="*/ 0 60000 65536"/>
              <a:gd name="T9" fmla="*/ 0 w 1600200"/>
              <a:gd name="T10" fmla="*/ 0 h 552450"/>
              <a:gd name="T11" fmla="*/ 1600200 w 1600200"/>
              <a:gd name="T12" fmla="*/ 552450 h 552450"/>
            </a:gdLst>
            <a:ahLst/>
            <a:cxnLst>
              <a:cxn ang="T6">
                <a:pos x="T0" y="T1"/>
              </a:cxn>
              <a:cxn ang="T7">
                <a:pos x="T2" y="T3"/>
              </a:cxn>
              <a:cxn ang="T8">
                <a:pos x="T4" y="T5"/>
              </a:cxn>
            </a:cxnLst>
            <a:rect l="T9" t="T10" r="T11" b="T12"/>
            <a:pathLst>
              <a:path w="1600200" h="552450">
                <a:moveTo>
                  <a:pt x="0" y="552450"/>
                </a:moveTo>
                <a:lnTo>
                  <a:pt x="171450" y="0"/>
                </a:lnTo>
                <a:lnTo>
                  <a:pt x="1600200" y="0"/>
                </a:lnTo>
              </a:path>
            </a:pathLst>
          </a:custGeom>
          <a:noFill/>
          <a:ln w="12700">
            <a:solidFill>
              <a:schemeClr val="tx1">
                <a:lumMod val="85000"/>
                <a:lumOff val="15000"/>
              </a:schemeClr>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lIns="91404" tIns="45718" rIns="91404" bIns="45718" anchor="ctr"/>
          <a:lstStyle/>
          <a:p>
            <a:pPr defTabSz="913765" eaLnBrk="0" fontAlgn="base" hangingPunct="0">
              <a:spcBef>
                <a:spcPct val="0"/>
              </a:spcBef>
              <a:spcAft>
                <a:spcPct val="0"/>
              </a:spcAft>
            </a:pPr>
            <a:endParaRPr lang="zh-CN" altLang="en-US" dirty="0">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1751" name="hjkhjkhjkhjk"/>
          <p:cNvSpPr/>
          <p:nvPr/>
        </p:nvSpPr>
        <p:spPr bwMode="auto">
          <a:xfrm flipH="1">
            <a:off x="1617663" y="3911440"/>
            <a:ext cx="2551112" cy="287339"/>
          </a:xfrm>
          <a:custGeom>
            <a:avLst/>
            <a:gdLst>
              <a:gd name="T0" fmla="*/ 0 w 1600200"/>
              <a:gd name="T1" fmla="*/ 287339 h 552450"/>
              <a:gd name="T2" fmla="*/ 273333 w 1600200"/>
              <a:gd name="T3" fmla="*/ 0 h 552450"/>
              <a:gd name="T4" fmla="*/ 2551112 w 1600200"/>
              <a:gd name="T5" fmla="*/ 0 h 552450"/>
              <a:gd name="T6" fmla="*/ 0 60000 65536"/>
              <a:gd name="T7" fmla="*/ 0 60000 65536"/>
              <a:gd name="T8" fmla="*/ 0 60000 65536"/>
              <a:gd name="T9" fmla="*/ 0 w 1600200"/>
              <a:gd name="T10" fmla="*/ 0 h 552450"/>
              <a:gd name="T11" fmla="*/ 1600200 w 1600200"/>
              <a:gd name="T12" fmla="*/ 552450 h 552450"/>
            </a:gdLst>
            <a:ahLst/>
            <a:cxnLst>
              <a:cxn ang="T6">
                <a:pos x="T0" y="T1"/>
              </a:cxn>
              <a:cxn ang="T7">
                <a:pos x="T2" y="T3"/>
              </a:cxn>
              <a:cxn ang="T8">
                <a:pos x="T4" y="T5"/>
              </a:cxn>
            </a:cxnLst>
            <a:rect l="T9" t="T10" r="T11" b="T12"/>
            <a:pathLst>
              <a:path w="1600200" h="552450">
                <a:moveTo>
                  <a:pt x="0" y="552450"/>
                </a:moveTo>
                <a:lnTo>
                  <a:pt x="171450" y="0"/>
                </a:lnTo>
                <a:lnTo>
                  <a:pt x="1600200" y="0"/>
                </a:lnTo>
              </a:path>
            </a:pathLst>
          </a:custGeom>
          <a:noFill/>
          <a:ln w="12700">
            <a:solidFill>
              <a:schemeClr val="tx1">
                <a:lumMod val="85000"/>
                <a:lumOff val="15000"/>
              </a:schemeClr>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1752" name="hjkhjkhjkhk"/>
          <p:cNvSpPr/>
          <p:nvPr/>
        </p:nvSpPr>
        <p:spPr bwMode="auto">
          <a:xfrm>
            <a:off x="6272215" y="2903378"/>
            <a:ext cx="673100" cy="1001712"/>
          </a:xfrm>
          <a:custGeom>
            <a:avLst/>
            <a:gdLst>
              <a:gd name="T0" fmla="*/ 0 w 647700"/>
              <a:gd name="T1" fmla="*/ 1001712 h 965200"/>
              <a:gd name="T2" fmla="*/ 105584 w 647700"/>
              <a:gd name="T3" fmla="*/ 540397 h 965200"/>
              <a:gd name="T4" fmla="*/ 673100 w 647700"/>
              <a:gd name="T5" fmla="*/ 0 h 965200"/>
              <a:gd name="T6" fmla="*/ 0 60000 65536"/>
              <a:gd name="T7" fmla="*/ 0 60000 65536"/>
              <a:gd name="T8" fmla="*/ 0 60000 65536"/>
              <a:gd name="T9" fmla="*/ 0 w 647700"/>
              <a:gd name="T10" fmla="*/ 0 h 965200"/>
              <a:gd name="T11" fmla="*/ 647700 w 647700"/>
              <a:gd name="T12" fmla="*/ 965200 h 965200"/>
            </a:gdLst>
            <a:ahLst/>
            <a:cxnLst>
              <a:cxn ang="T6">
                <a:pos x="T0" y="T1"/>
              </a:cxn>
              <a:cxn ang="T7">
                <a:pos x="T2" y="T3"/>
              </a:cxn>
              <a:cxn ang="T8">
                <a:pos x="T4" y="T5"/>
              </a:cxn>
            </a:cxnLst>
            <a:rect l="T9" t="T10" r="T11" b="T12"/>
            <a:pathLst>
              <a:path w="647700" h="965200">
                <a:moveTo>
                  <a:pt x="0" y="965200"/>
                </a:moveTo>
                <a:lnTo>
                  <a:pt x="101600" y="520700"/>
                </a:lnTo>
                <a:lnTo>
                  <a:pt x="647700" y="0"/>
                </a:lnTo>
              </a:path>
            </a:pathLst>
          </a:custGeom>
          <a:noFill/>
          <a:ln w="12700">
            <a:solidFill>
              <a:schemeClr val="tx1">
                <a:lumMod val="85000"/>
                <a:lumOff val="15000"/>
              </a:schemeClr>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1753" name="hkjhjkhjkUP)"/>
          <p:cNvSpPr/>
          <p:nvPr/>
        </p:nvSpPr>
        <p:spPr bwMode="auto">
          <a:xfrm flipH="1">
            <a:off x="4559303" y="2895442"/>
            <a:ext cx="673100" cy="1003300"/>
          </a:xfrm>
          <a:custGeom>
            <a:avLst/>
            <a:gdLst>
              <a:gd name="T0" fmla="*/ 0 w 647700"/>
              <a:gd name="T1" fmla="*/ 1003300 h 965200"/>
              <a:gd name="T2" fmla="*/ 105584 w 647700"/>
              <a:gd name="T3" fmla="*/ 541254 h 965200"/>
              <a:gd name="T4" fmla="*/ 673100 w 647700"/>
              <a:gd name="T5" fmla="*/ 0 h 965200"/>
              <a:gd name="T6" fmla="*/ 0 60000 65536"/>
              <a:gd name="T7" fmla="*/ 0 60000 65536"/>
              <a:gd name="T8" fmla="*/ 0 60000 65536"/>
              <a:gd name="T9" fmla="*/ 0 w 647700"/>
              <a:gd name="T10" fmla="*/ 0 h 965200"/>
              <a:gd name="T11" fmla="*/ 647700 w 647700"/>
              <a:gd name="T12" fmla="*/ 965200 h 965200"/>
            </a:gdLst>
            <a:ahLst/>
            <a:cxnLst>
              <a:cxn ang="T6">
                <a:pos x="T0" y="T1"/>
              </a:cxn>
              <a:cxn ang="T7">
                <a:pos x="T2" y="T3"/>
              </a:cxn>
              <a:cxn ang="T8">
                <a:pos x="T4" y="T5"/>
              </a:cxn>
            </a:cxnLst>
            <a:rect l="T9" t="T10" r="T11" b="T12"/>
            <a:pathLst>
              <a:path w="647700" h="965200">
                <a:moveTo>
                  <a:pt x="0" y="965200"/>
                </a:moveTo>
                <a:lnTo>
                  <a:pt x="101600" y="520700"/>
                </a:lnTo>
                <a:lnTo>
                  <a:pt x="647700" y="0"/>
                </a:lnTo>
              </a:path>
            </a:pathLst>
          </a:custGeom>
          <a:noFill/>
          <a:ln w="12700">
            <a:solidFill>
              <a:schemeClr val="tx1">
                <a:lumMod val="85000"/>
                <a:lumOff val="15000"/>
              </a:schemeClr>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46" name="hjkhjkhjkk"/>
          <p:cNvSpPr>
            <a:spLocks noChangeAspect="1" noEditPoints="1"/>
          </p:cNvSpPr>
          <p:nvPr/>
        </p:nvSpPr>
        <p:spPr bwMode="auto">
          <a:xfrm>
            <a:off x="4333888" y="4068602"/>
            <a:ext cx="225425" cy="241300"/>
          </a:xfrm>
          <a:custGeom>
            <a:avLst/>
            <a:gdLst>
              <a:gd name="T0" fmla="*/ 40169 w 376"/>
              <a:gd name="T1" fmla="*/ 1805 h 401"/>
              <a:gd name="T2" fmla="*/ 37171 w 376"/>
              <a:gd name="T3" fmla="*/ 1805 h 401"/>
              <a:gd name="T4" fmla="*/ 0 w 376"/>
              <a:gd name="T5" fmla="*/ 95678 h 401"/>
              <a:gd name="T6" fmla="*/ 38970 w 376"/>
              <a:gd name="T7" fmla="*/ 134189 h 401"/>
              <a:gd name="T8" fmla="*/ 77340 w 376"/>
              <a:gd name="T9" fmla="*/ 95678 h 401"/>
              <a:gd name="T10" fmla="*/ 40169 w 376"/>
              <a:gd name="T11" fmla="*/ 1805 h 401"/>
              <a:gd name="T12" fmla="*/ 187654 w 376"/>
              <a:gd name="T13" fmla="*/ 1805 h 401"/>
              <a:gd name="T14" fmla="*/ 185256 w 376"/>
              <a:gd name="T15" fmla="*/ 1805 h 401"/>
              <a:gd name="T16" fmla="*/ 147486 w 376"/>
              <a:gd name="T17" fmla="*/ 95678 h 401"/>
              <a:gd name="T18" fmla="*/ 186455 w 376"/>
              <a:gd name="T19" fmla="*/ 134189 h 401"/>
              <a:gd name="T20" fmla="*/ 225425 w 376"/>
              <a:gd name="T21" fmla="*/ 95678 h 401"/>
              <a:gd name="T22" fmla="*/ 187654 w 376"/>
              <a:gd name="T23" fmla="*/ 1805 h 401"/>
              <a:gd name="T24" fmla="*/ 110914 w 376"/>
              <a:gd name="T25" fmla="*/ 108314 h 401"/>
              <a:gd name="T26" fmla="*/ 73743 w 376"/>
              <a:gd name="T27" fmla="*/ 202788 h 401"/>
              <a:gd name="T28" fmla="*/ 112713 w 376"/>
              <a:gd name="T29" fmla="*/ 241300 h 401"/>
              <a:gd name="T30" fmla="*/ 151682 w 376"/>
              <a:gd name="T31" fmla="*/ 202788 h 401"/>
              <a:gd name="T32" fmla="*/ 113912 w 376"/>
              <a:gd name="T33" fmla="*/ 108314 h 401"/>
              <a:gd name="T34" fmla="*/ 110914 w 376"/>
              <a:gd name="T35" fmla="*/ 108314 h 4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6"/>
              <a:gd name="T55" fmla="*/ 0 h 401"/>
              <a:gd name="T56" fmla="*/ 376 w 376"/>
              <a:gd name="T57" fmla="*/ 401 h 4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04" tIns="45718" rIns="91404" bIns="45718"/>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47" name="hjkhjkhjkhjk"/>
          <p:cNvSpPr>
            <a:spLocks noChangeAspect="1"/>
          </p:cNvSpPr>
          <p:nvPr/>
        </p:nvSpPr>
        <p:spPr bwMode="auto">
          <a:xfrm>
            <a:off x="7526350" y="4070201"/>
            <a:ext cx="242887" cy="250825"/>
          </a:xfrm>
          <a:custGeom>
            <a:avLst/>
            <a:gdLst>
              <a:gd name="T0" fmla="*/ 91304 w 274"/>
              <a:gd name="T1" fmla="*/ 250825 h 284"/>
              <a:gd name="T2" fmla="*/ 70916 w 274"/>
              <a:gd name="T3" fmla="*/ 241110 h 284"/>
              <a:gd name="T4" fmla="*/ 7978 w 274"/>
              <a:gd name="T5" fmla="*/ 157207 h 284"/>
              <a:gd name="T6" fmla="*/ 12410 w 274"/>
              <a:gd name="T7" fmla="*/ 122763 h 284"/>
              <a:gd name="T8" fmla="*/ 46982 w 274"/>
              <a:gd name="T9" fmla="*/ 128062 h 284"/>
              <a:gd name="T10" fmla="*/ 88645 w 274"/>
              <a:gd name="T11" fmla="*/ 182820 h 284"/>
              <a:gd name="T12" fmla="*/ 194132 w 274"/>
              <a:gd name="T13" fmla="*/ 15014 h 284"/>
              <a:gd name="T14" fmla="*/ 227817 w 274"/>
              <a:gd name="T15" fmla="*/ 7065 h 284"/>
              <a:gd name="T16" fmla="*/ 235795 w 274"/>
              <a:gd name="T17" fmla="*/ 41510 h 284"/>
              <a:gd name="T18" fmla="*/ 111693 w 274"/>
              <a:gd name="T19" fmla="*/ 239344 h 284"/>
              <a:gd name="T20" fmla="*/ 92191 w 274"/>
              <a:gd name="T21" fmla="*/ 250825 h 284"/>
              <a:gd name="T22" fmla="*/ 91304 w 274"/>
              <a:gd name="T23" fmla="*/ 250825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04" tIns="45718" rIns="91404" bIns="45718"/>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48" name="hkjhkjhk"/>
          <p:cNvSpPr>
            <a:spLocks noEditPoints="1"/>
          </p:cNvSpPr>
          <p:nvPr/>
        </p:nvSpPr>
        <p:spPr bwMode="auto">
          <a:xfrm>
            <a:off x="5181601" y="4087652"/>
            <a:ext cx="258763" cy="222251"/>
          </a:xfrm>
          <a:custGeom>
            <a:avLst/>
            <a:gdLst>
              <a:gd name="T0" fmla="*/ 249778 w 288"/>
              <a:gd name="T1" fmla="*/ 0 h 246"/>
              <a:gd name="T2" fmla="*/ 46721 w 288"/>
              <a:gd name="T3" fmla="*/ 0 h 246"/>
              <a:gd name="T4" fmla="*/ 37736 w 288"/>
              <a:gd name="T5" fmla="*/ 9035 h 246"/>
              <a:gd name="T6" fmla="*/ 37736 w 288"/>
              <a:gd name="T7" fmla="*/ 38849 h 246"/>
              <a:gd name="T8" fmla="*/ 8985 w 288"/>
              <a:gd name="T9" fmla="*/ 38849 h 246"/>
              <a:gd name="T10" fmla="*/ 0 w 288"/>
              <a:gd name="T11" fmla="*/ 47883 h 246"/>
              <a:gd name="T12" fmla="*/ 0 w 288"/>
              <a:gd name="T13" fmla="*/ 197858 h 246"/>
              <a:gd name="T14" fmla="*/ 24259 w 288"/>
              <a:gd name="T15" fmla="*/ 222251 h 246"/>
              <a:gd name="T16" fmla="*/ 46721 w 288"/>
              <a:gd name="T17" fmla="*/ 222251 h 246"/>
              <a:gd name="T18" fmla="*/ 216534 w 288"/>
              <a:gd name="T19" fmla="*/ 222251 h 246"/>
              <a:gd name="T20" fmla="*/ 249778 w 288"/>
              <a:gd name="T21" fmla="*/ 222251 h 246"/>
              <a:gd name="T22" fmla="*/ 258763 w 288"/>
              <a:gd name="T23" fmla="*/ 213216 h 246"/>
              <a:gd name="T24" fmla="*/ 258763 w 288"/>
              <a:gd name="T25" fmla="*/ 9035 h 246"/>
              <a:gd name="T26" fmla="*/ 249778 w 288"/>
              <a:gd name="T27" fmla="*/ 0 h 246"/>
              <a:gd name="T28" fmla="*/ 243489 w 288"/>
              <a:gd name="T29" fmla="*/ 206892 h 246"/>
              <a:gd name="T30" fmla="*/ 216534 w 288"/>
              <a:gd name="T31" fmla="*/ 206892 h 246"/>
              <a:gd name="T32" fmla="*/ 46721 w 288"/>
              <a:gd name="T33" fmla="*/ 206892 h 246"/>
              <a:gd name="T34" fmla="*/ 24259 w 288"/>
              <a:gd name="T35" fmla="*/ 206892 h 246"/>
              <a:gd name="T36" fmla="*/ 15274 w 288"/>
              <a:gd name="T37" fmla="*/ 197858 h 246"/>
              <a:gd name="T38" fmla="*/ 15274 w 288"/>
              <a:gd name="T39" fmla="*/ 54208 h 246"/>
              <a:gd name="T40" fmla="*/ 37736 w 288"/>
              <a:gd name="T41" fmla="*/ 54208 h 246"/>
              <a:gd name="T42" fmla="*/ 37736 w 288"/>
              <a:gd name="T43" fmla="*/ 193340 h 246"/>
              <a:gd name="T44" fmla="*/ 53010 w 288"/>
              <a:gd name="T45" fmla="*/ 193340 h 246"/>
              <a:gd name="T46" fmla="*/ 53010 w 288"/>
              <a:gd name="T47" fmla="*/ 54208 h 246"/>
              <a:gd name="T48" fmla="*/ 53010 w 288"/>
              <a:gd name="T49" fmla="*/ 54208 h 246"/>
              <a:gd name="T50" fmla="*/ 53010 w 288"/>
              <a:gd name="T51" fmla="*/ 38849 h 246"/>
              <a:gd name="T52" fmla="*/ 53010 w 288"/>
              <a:gd name="T53" fmla="*/ 15359 h 246"/>
              <a:gd name="T54" fmla="*/ 243489 w 288"/>
              <a:gd name="T55" fmla="*/ 15359 h 246"/>
              <a:gd name="T56" fmla="*/ 243489 w 288"/>
              <a:gd name="T57" fmla="*/ 206892 h 2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246"/>
              <a:gd name="T89" fmla="*/ 288 w 288"/>
              <a:gd name="T90" fmla="*/ 246 h 24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04" tIns="45718" rIns="91404" bIns="45718"/>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49" name="hjkhkjhjkhjk"/>
          <p:cNvSpPr>
            <a:spLocks noChangeArrowheads="1"/>
          </p:cNvSpPr>
          <p:nvPr/>
        </p:nvSpPr>
        <p:spPr bwMode="auto">
          <a:xfrm>
            <a:off x="5254637" y="4124176"/>
            <a:ext cx="68263" cy="68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50" name="kjhjkhjkh"/>
          <p:cNvSpPr>
            <a:spLocks noChangeArrowheads="1"/>
          </p:cNvSpPr>
          <p:nvPr/>
        </p:nvSpPr>
        <p:spPr bwMode="auto">
          <a:xfrm>
            <a:off x="5345125" y="4133698"/>
            <a:ext cx="57151" cy="11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51" name="jkhkjhjjkh"/>
          <p:cNvSpPr>
            <a:spLocks noChangeArrowheads="1"/>
          </p:cNvSpPr>
          <p:nvPr/>
        </p:nvSpPr>
        <p:spPr bwMode="auto">
          <a:xfrm>
            <a:off x="5345125" y="4168618"/>
            <a:ext cx="57151" cy="11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52" name="hjghjghjghjjk"/>
          <p:cNvSpPr>
            <a:spLocks noChangeArrowheads="1"/>
          </p:cNvSpPr>
          <p:nvPr/>
        </p:nvSpPr>
        <p:spPr bwMode="auto">
          <a:xfrm>
            <a:off x="5254637" y="4216250"/>
            <a:ext cx="147639" cy="11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53" name="hhjghjghj"/>
          <p:cNvSpPr>
            <a:spLocks noChangeArrowheads="1"/>
          </p:cNvSpPr>
          <p:nvPr/>
        </p:nvSpPr>
        <p:spPr bwMode="auto">
          <a:xfrm>
            <a:off x="5254637" y="4252752"/>
            <a:ext cx="147639" cy="11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dirty="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54" name="hjkhjkhjkhjk"/>
          <p:cNvSpPr>
            <a:spLocks noChangeArrowheads="1"/>
          </p:cNvSpPr>
          <p:nvPr/>
        </p:nvSpPr>
        <p:spPr bwMode="auto">
          <a:xfrm>
            <a:off x="6272223" y="4047975"/>
            <a:ext cx="301625" cy="300039"/>
          </a:xfrm>
          <a:prstGeom prst="ellipse">
            <a:avLst/>
          </a:prstGeom>
          <a:noFill/>
          <a:ln w="30163" cap="rnd">
            <a:solidFill>
              <a:srgbClr val="FFFFFF"/>
            </a:solidFill>
            <a:round/>
          </a:ln>
          <a:extLst>
            <a:ext uri="{909E8E84-426E-40DD-AFC4-6F175D3DCCD1}">
              <a14:hiddenFill xmlns:a14="http://schemas.microsoft.com/office/drawing/2010/main">
                <a:solidFill>
                  <a:srgbClr val="FFFFFF"/>
                </a:solidFill>
              </a14:hiddenFill>
            </a:ext>
          </a:extLst>
        </p:spPr>
        <p:txBody>
          <a:bodyPr lIns="80261" tIns="40146" rIns="80261" bIns="40146"/>
          <a:lstStyle/>
          <a:p>
            <a:pPr defTabSz="913765" fontAlgn="base">
              <a:spcBef>
                <a:spcPct val="0"/>
              </a:spcBef>
              <a:spcAft>
                <a:spcPct val="0"/>
              </a:spcAft>
            </a:pPr>
            <a:endParaRPr lang="zh-CN" altLang="en-US" sz="1600">
              <a:solidFill>
                <a:srgbClr val="000000"/>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55" name="hjkhjkh"/>
          <p:cNvSpPr/>
          <p:nvPr/>
        </p:nvSpPr>
        <p:spPr bwMode="auto">
          <a:xfrm>
            <a:off x="6318262" y="4087664"/>
            <a:ext cx="155575" cy="141287"/>
          </a:xfrm>
          <a:custGeom>
            <a:avLst/>
            <a:gdLst>
              <a:gd name="T0" fmla="*/ 13101 w 95"/>
              <a:gd name="T1" fmla="*/ 53592 h 87"/>
              <a:gd name="T2" fmla="*/ 47491 w 95"/>
              <a:gd name="T3" fmla="*/ 120175 h 87"/>
              <a:gd name="T4" fmla="*/ 93345 w 95"/>
              <a:gd name="T5" fmla="*/ 138039 h 87"/>
              <a:gd name="T6" fmla="*/ 88432 w 95"/>
              <a:gd name="T7" fmla="*/ 131543 h 87"/>
              <a:gd name="T8" fmla="*/ 78606 w 95"/>
              <a:gd name="T9" fmla="*/ 123423 h 87"/>
              <a:gd name="T10" fmla="*/ 73693 w 95"/>
              <a:gd name="T11" fmla="*/ 108807 h 87"/>
              <a:gd name="T12" fmla="*/ 58955 w 95"/>
              <a:gd name="T13" fmla="*/ 103935 h 87"/>
              <a:gd name="T14" fmla="*/ 73693 w 95"/>
              <a:gd name="T15" fmla="*/ 84447 h 87"/>
              <a:gd name="T16" fmla="*/ 116272 w 95"/>
              <a:gd name="T17" fmla="*/ 53592 h 87"/>
              <a:gd name="T18" fmla="*/ 70418 w 95"/>
              <a:gd name="T19" fmla="*/ 4872 h 87"/>
              <a:gd name="T20" fmla="*/ 9826 w 95"/>
              <a:gd name="T21" fmla="*/ 22736 h 87"/>
              <a:gd name="T22" fmla="*/ 13101 w 95"/>
              <a:gd name="T23" fmla="*/ 53592 h 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
              <a:gd name="T37" fmla="*/ 0 h 87"/>
              <a:gd name="T38" fmla="*/ 95 w 95"/>
              <a:gd name="T39" fmla="*/ 87 h 8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a:solidFill>
              <a:srgbClr val="FFFFFF"/>
            </a:solidFill>
            <a:miter lim="800000"/>
          </a:ln>
          <a:extLst>
            <a:ext uri="{909E8E84-426E-40DD-AFC4-6F175D3DCCD1}">
              <a14:hiddenFill xmlns:a14="http://schemas.microsoft.com/office/drawing/2010/main">
                <a:solidFill>
                  <a:srgbClr val="FFFFFF"/>
                </a:solidFill>
              </a14:hiddenFill>
            </a:ext>
          </a:extLst>
        </p:spPr>
        <p:txBody>
          <a:bodyPr lIns="80261" tIns="40146" rIns="80261" bIns="40146"/>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56" name="hjkhjkhjhkj"/>
          <p:cNvSpPr/>
          <p:nvPr/>
        </p:nvSpPr>
        <p:spPr bwMode="auto">
          <a:xfrm>
            <a:off x="6402389" y="4197201"/>
            <a:ext cx="117475" cy="138113"/>
          </a:xfrm>
          <a:custGeom>
            <a:avLst/>
            <a:gdLst>
              <a:gd name="T0" fmla="*/ 19311 w 73"/>
              <a:gd name="T1" fmla="*/ 51995 h 85"/>
              <a:gd name="T2" fmla="*/ 19311 w 73"/>
              <a:gd name="T3" fmla="*/ 73119 h 85"/>
              <a:gd name="T4" fmla="*/ 40231 w 73"/>
              <a:gd name="T5" fmla="*/ 94242 h 85"/>
              <a:gd name="T6" fmla="*/ 30576 w 73"/>
              <a:gd name="T7" fmla="*/ 129989 h 85"/>
              <a:gd name="T8" fmla="*/ 72416 w 73"/>
              <a:gd name="T9" fmla="*/ 107241 h 85"/>
              <a:gd name="T10" fmla="*/ 106210 w 73"/>
              <a:gd name="T11" fmla="*/ 60120 h 85"/>
              <a:gd name="T12" fmla="*/ 86899 w 73"/>
              <a:gd name="T13" fmla="*/ 38997 h 85"/>
              <a:gd name="T14" fmla="*/ 38622 w 73"/>
              <a:gd name="T15" fmla="*/ 17873 h 85"/>
              <a:gd name="T16" fmla="*/ 19311 w 73"/>
              <a:gd name="T17" fmla="*/ 51995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85"/>
              <a:gd name="T29" fmla="*/ 73 w 73"/>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FFFFFF"/>
            </a:solidFill>
            <a:miter lim="800000"/>
          </a:ln>
          <a:extLst>
            <a:ext uri="{909E8E84-426E-40DD-AFC4-6F175D3DCCD1}">
              <a14:hiddenFill xmlns:a14="http://schemas.microsoft.com/office/drawing/2010/main">
                <a:solidFill>
                  <a:srgbClr val="FFFFFF"/>
                </a:solidFill>
              </a14:hiddenFill>
            </a:ext>
          </a:extLst>
        </p:spPr>
        <p:txBody>
          <a:bodyPr lIns="80261" tIns="40146" rIns="80261" bIns="40146"/>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39957" name="uhuihhjkhjk"/>
          <p:cNvSpPr/>
          <p:nvPr/>
        </p:nvSpPr>
        <p:spPr bwMode="auto">
          <a:xfrm>
            <a:off x="6465889" y="4054316"/>
            <a:ext cx="103187" cy="193675"/>
          </a:xfrm>
          <a:custGeom>
            <a:avLst/>
            <a:gdLst>
              <a:gd name="T0" fmla="*/ 0 w 63"/>
              <a:gd name="T1" fmla="*/ 0 h 119"/>
              <a:gd name="T2" fmla="*/ 18017 w 63"/>
              <a:gd name="T3" fmla="*/ 48826 h 119"/>
              <a:gd name="T4" fmla="*/ 75343 w 63"/>
              <a:gd name="T5" fmla="*/ 87886 h 119"/>
              <a:gd name="T6" fmla="*/ 88446 w 63"/>
              <a:gd name="T7" fmla="*/ 131829 h 119"/>
              <a:gd name="T8" fmla="*/ 85170 w 63"/>
              <a:gd name="T9" fmla="*/ 180655 h 119"/>
              <a:gd name="T10" fmla="*/ 103187 w 63"/>
              <a:gd name="T11" fmla="*/ 183910 h 119"/>
              <a:gd name="T12" fmla="*/ 0 60000 65536"/>
              <a:gd name="T13" fmla="*/ 0 60000 65536"/>
              <a:gd name="T14" fmla="*/ 0 60000 65536"/>
              <a:gd name="T15" fmla="*/ 0 60000 65536"/>
              <a:gd name="T16" fmla="*/ 0 60000 65536"/>
              <a:gd name="T17" fmla="*/ 0 60000 65536"/>
              <a:gd name="T18" fmla="*/ 0 w 63"/>
              <a:gd name="T19" fmla="*/ 0 h 119"/>
              <a:gd name="T20" fmla="*/ 63 w 6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rgbClr val="FFFFFF"/>
            </a:solidFill>
            <a:miter lim="800000"/>
          </a:ln>
          <a:extLst>
            <a:ext uri="{909E8E84-426E-40DD-AFC4-6F175D3DCCD1}">
              <a14:hiddenFill xmlns:a14="http://schemas.microsoft.com/office/drawing/2010/main">
                <a:solidFill>
                  <a:srgbClr val="FFFFFF"/>
                </a:solidFill>
              </a14:hiddenFill>
            </a:ext>
          </a:extLst>
        </p:spPr>
        <p:txBody>
          <a:bodyPr lIns="80261" tIns="40146" rIns="80261" bIns="40146"/>
          <a:lstStyle/>
          <a:p>
            <a:pPr defTabSz="913765" eaLnBrk="0" fontAlgn="base" hangingPunct="0">
              <a:spcBef>
                <a:spcPct val="0"/>
              </a:spcBef>
              <a:spcAft>
                <a:spcPct val="0"/>
              </a:spcAft>
            </a:pPr>
            <a:endParaRPr lang="zh-CN" altLang="en-US">
              <a:solidFill>
                <a:prstClr val="black"/>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40" name="Rectangle 29">
            <a:extLst>
              <a:ext uri="{FF2B5EF4-FFF2-40B4-BE49-F238E27FC236}">
                <a16:creationId xmlns:a16="http://schemas.microsoft.com/office/drawing/2014/main" xmlns="" id="{3F640274-A8EE-4E69-8FA8-694F75C74177}"/>
              </a:ext>
            </a:extLst>
          </p:cNvPr>
          <p:cNvSpPr/>
          <p:nvPr/>
        </p:nvSpPr>
        <p:spPr>
          <a:xfrm>
            <a:off x="1136131" y="4427977"/>
            <a:ext cx="2009488" cy="1061829"/>
          </a:xfrm>
          <a:prstGeom prst="rect">
            <a:avLst/>
          </a:prstGeom>
        </p:spPr>
        <p:txBody>
          <a:bodyPr wrap="square">
            <a:spAutoFit/>
          </a:bodyPr>
          <a:lstStyle/>
          <a:p>
            <a:pPr>
              <a:lnSpc>
                <a:spcPct val="150000"/>
              </a:lnSpc>
              <a:spcBef>
                <a:spcPts val="0"/>
              </a:spcBef>
              <a:spcAft>
                <a:spcPts val="0"/>
              </a:spcAft>
              <a:buNone/>
            </a:pPr>
            <a:r>
              <a:rPr lang="zh-CN" altLang="en-US" sz="14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400" b="1" dirty="0">
              <a:solidFill>
                <a:schemeClr val="tx1">
                  <a:lumMod val="7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41" name="Rectangle 30">
            <a:extLst>
              <a:ext uri="{FF2B5EF4-FFF2-40B4-BE49-F238E27FC236}">
                <a16:creationId xmlns:a16="http://schemas.microsoft.com/office/drawing/2014/main" xmlns="" id="{056926A9-44A8-43ED-B802-3889FBDBF402}"/>
              </a:ext>
            </a:extLst>
          </p:cNvPr>
          <p:cNvSpPr/>
          <p:nvPr/>
        </p:nvSpPr>
        <p:spPr>
          <a:xfrm>
            <a:off x="1136131" y="4087652"/>
            <a:ext cx="1092141" cy="369332"/>
          </a:xfrm>
          <a:prstGeom prst="rect">
            <a:avLst/>
          </a:prstGeom>
        </p:spPr>
        <p:txBody>
          <a:bodyPr wrap="square">
            <a:spAutoFit/>
          </a:bodyPr>
          <a:lstStyle/>
          <a:p>
            <a:r>
              <a:rPr lang="zh-CN" altLang="en-US"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rPr>
              <a:t>小标题</a:t>
            </a:r>
            <a:endParaRPr lang="en-US"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endParaRPr>
          </a:p>
        </p:txBody>
      </p:sp>
      <p:sp>
        <p:nvSpPr>
          <p:cNvPr id="42" name="Rectangle 29">
            <a:extLst>
              <a:ext uri="{FF2B5EF4-FFF2-40B4-BE49-F238E27FC236}">
                <a16:creationId xmlns:a16="http://schemas.microsoft.com/office/drawing/2014/main" xmlns="" id="{D53550C2-391A-4F8B-97A7-A5F77F48DED7}"/>
              </a:ext>
            </a:extLst>
          </p:cNvPr>
          <p:cNvSpPr/>
          <p:nvPr/>
        </p:nvSpPr>
        <p:spPr>
          <a:xfrm>
            <a:off x="3732755" y="2076864"/>
            <a:ext cx="2009488" cy="1061829"/>
          </a:xfrm>
          <a:prstGeom prst="rect">
            <a:avLst/>
          </a:prstGeom>
        </p:spPr>
        <p:txBody>
          <a:bodyPr wrap="square">
            <a:spAutoFit/>
          </a:bodyPr>
          <a:lstStyle/>
          <a:p>
            <a:pPr>
              <a:lnSpc>
                <a:spcPct val="150000"/>
              </a:lnSpc>
              <a:spcBef>
                <a:spcPts val="0"/>
              </a:spcBef>
              <a:spcAft>
                <a:spcPts val="0"/>
              </a:spcAft>
              <a:buNone/>
            </a:pPr>
            <a:r>
              <a:rPr lang="zh-CN" altLang="en-US" sz="14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400" b="1" dirty="0">
              <a:solidFill>
                <a:schemeClr val="tx1">
                  <a:lumMod val="7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43" name="Rectangle 30">
            <a:extLst>
              <a:ext uri="{FF2B5EF4-FFF2-40B4-BE49-F238E27FC236}">
                <a16:creationId xmlns:a16="http://schemas.microsoft.com/office/drawing/2014/main" xmlns="" id="{DD3415D4-8638-469A-914F-B01840C862B7}"/>
              </a:ext>
            </a:extLst>
          </p:cNvPr>
          <p:cNvSpPr/>
          <p:nvPr/>
        </p:nvSpPr>
        <p:spPr>
          <a:xfrm>
            <a:off x="3732755" y="1736539"/>
            <a:ext cx="1092141" cy="369332"/>
          </a:xfrm>
          <a:prstGeom prst="rect">
            <a:avLst/>
          </a:prstGeom>
        </p:spPr>
        <p:txBody>
          <a:bodyPr wrap="square">
            <a:spAutoFit/>
          </a:bodyPr>
          <a:lstStyle/>
          <a:p>
            <a:r>
              <a:rPr lang="zh-CN" altLang="en-US"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rPr>
              <a:t>小标题</a:t>
            </a:r>
            <a:endParaRPr lang="en-US"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endParaRPr>
          </a:p>
        </p:txBody>
      </p:sp>
      <p:sp>
        <p:nvSpPr>
          <p:cNvPr id="44" name="Rectangle 29">
            <a:extLst>
              <a:ext uri="{FF2B5EF4-FFF2-40B4-BE49-F238E27FC236}">
                <a16:creationId xmlns:a16="http://schemas.microsoft.com/office/drawing/2014/main" xmlns="" id="{8AAC2723-4B6E-4803-AE8B-50791A928112}"/>
              </a:ext>
            </a:extLst>
          </p:cNvPr>
          <p:cNvSpPr/>
          <p:nvPr/>
        </p:nvSpPr>
        <p:spPr>
          <a:xfrm>
            <a:off x="6096000" y="2076864"/>
            <a:ext cx="2009488" cy="1061829"/>
          </a:xfrm>
          <a:prstGeom prst="rect">
            <a:avLst/>
          </a:prstGeom>
        </p:spPr>
        <p:txBody>
          <a:bodyPr wrap="square">
            <a:spAutoFit/>
          </a:bodyPr>
          <a:lstStyle/>
          <a:p>
            <a:pPr>
              <a:lnSpc>
                <a:spcPct val="150000"/>
              </a:lnSpc>
              <a:spcBef>
                <a:spcPts val="0"/>
              </a:spcBef>
              <a:spcAft>
                <a:spcPts val="0"/>
              </a:spcAft>
              <a:buNone/>
            </a:pPr>
            <a:r>
              <a:rPr lang="zh-CN" altLang="en-US" sz="14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400" b="1" dirty="0">
              <a:solidFill>
                <a:schemeClr val="tx1">
                  <a:lumMod val="7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45" name="Rectangle 30">
            <a:extLst>
              <a:ext uri="{FF2B5EF4-FFF2-40B4-BE49-F238E27FC236}">
                <a16:creationId xmlns:a16="http://schemas.microsoft.com/office/drawing/2014/main" xmlns="" id="{FB776D8B-6B02-4BD8-AA2C-F63F602F8EC7}"/>
              </a:ext>
            </a:extLst>
          </p:cNvPr>
          <p:cNvSpPr/>
          <p:nvPr/>
        </p:nvSpPr>
        <p:spPr>
          <a:xfrm>
            <a:off x="6096000" y="1736539"/>
            <a:ext cx="1092141" cy="369332"/>
          </a:xfrm>
          <a:prstGeom prst="rect">
            <a:avLst/>
          </a:prstGeom>
        </p:spPr>
        <p:txBody>
          <a:bodyPr wrap="square">
            <a:spAutoFit/>
          </a:bodyPr>
          <a:lstStyle/>
          <a:p>
            <a:r>
              <a:rPr lang="zh-CN" altLang="en-US"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rPr>
              <a:t>小标题</a:t>
            </a:r>
            <a:endParaRPr lang="en-US"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endParaRPr>
          </a:p>
        </p:txBody>
      </p:sp>
      <p:sp>
        <p:nvSpPr>
          <p:cNvPr id="46" name="Rectangle 29">
            <a:extLst>
              <a:ext uri="{FF2B5EF4-FFF2-40B4-BE49-F238E27FC236}">
                <a16:creationId xmlns:a16="http://schemas.microsoft.com/office/drawing/2014/main" xmlns="" id="{6C59CF51-A763-40F0-BC1D-40833480D462}"/>
              </a:ext>
            </a:extLst>
          </p:cNvPr>
          <p:cNvSpPr/>
          <p:nvPr/>
        </p:nvSpPr>
        <p:spPr>
          <a:xfrm>
            <a:off x="9409257" y="4227363"/>
            <a:ext cx="2009488" cy="1061829"/>
          </a:xfrm>
          <a:prstGeom prst="rect">
            <a:avLst/>
          </a:prstGeom>
        </p:spPr>
        <p:txBody>
          <a:bodyPr wrap="square">
            <a:spAutoFit/>
          </a:bodyPr>
          <a:lstStyle/>
          <a:p>
            <a:pPr>
              <a:lnSpc>
                <a:spcPct val="150000"/>
              </a:lnSpc>
              <a:spcBef>
                <a:spcPts val="0"/>
              </a:spcBef>
              <a:spcAft>
                <a:spcPts val="0"/>
              </a:spcAft>
              <a:buNone/>
            </a:pPr>
            <a:r>
              <a:rPr lang="zh-CN" altLang="en-US" sz="14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400" b="1" dirty="0">
              <a:solidFill>
                <a:schemeClr val="tx1">
                  <a:lumMod val="7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47" name="Rectangle 30">
            <a:extLst>
              <a:ext uri="{FF2B5EF4-FFF2-40B4-BE49-F238E27FC236}">
                <a16:creationId xmlns:a16="http://schemas.microsoft.com/office/drawing/2014/main" xmlns="" id="{1964AAD9-D586-428A-B9C5-62CC6A55DF70}"/>
              </a:ext>
            </a:extLst>
          </p:cNvPr>
          <p:cNvSpPr/>
          <p:nvPr/>
        </p:nvSpPr>
        <p:spPr>
          <a:xfrm>
            <a:off x="9409257" y="3887038"/>
            <a:ext cx="1092141" cy="369332"/>
          </a:xfrm>
          <a:prstGeom prst="rect">
            <a:avLst/>
          </a:prstGeom>
        </p:spPr>
        <p:txBody>
          <a:bodyPr wrap="square">
            <a:spAutoFit/>
          </a:bodyPr>
          <a:lstStyle/>
          <a:p>
            <a:r>
              <a:rPr lang="zh-CN" altLang="en-US"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rPr>
              <a:t>小标题</a:t>
            </a:r>
            <a:endParaRPr lang="en-US"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endParaRPr>
          </a:p>
        </p:txBody>
      </p:sp>
    </p:spTree>
    <p:extLst>
      <p:ext uri="{BB962C8B-B14F-4D97-AF65-F5344CB8AC3E}">
        <p14:creationId xmlns:p14="http://schemas.microsoft.com/office/powerpoint/2010/main" val="109329470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751"/>
                                        </p:tgtEl>
                                        <p:attrNameLst>
                                          <p:attrName>style.visibility</p:attrName>
                                        </p:attrNameLst>
                                      </p:cBhvr>
                                      <p:to>
                                        <p:strVal val="visible"/>
                                      </p:to>
                                    </p:set>
                                    <p:animEffect transition="in" filter="wipe(down)">
                                      <p:cBhvr>
                                        <p:cTn id="7" dur="500"/>
                                        <p:tgtEl>
                                          <p:spTgt spid="3175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1753"/>
                                        </p:tgtEl>
                                        <p:attrNameLst>
                                          <p:attrName>style.visibility</p:attrName>
                                        </p:attrNameLst>
                                      </p:cBhvr>
                                      <p:to>
                                        <p:strVal val="visible"/>
                                      </p:to>
                                    </p:set>
                                    <p:animEffect transition="in" filter="wipe(down)">
                                      <p:cBhvr>
                                        <p:cTn id="10" dur="500"/>
                                        <p:tgtEl>
                                          <p:spTgt spid="3175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1749"/>
                                        </p:tgtEl>
                                        <p:attrNameLst>
                                          <p:attrName>style.visibility</p:attrName>
                                        </p:attrNameLst>
                                      </p:cBhvr>
                                      <p:to>
                                        <p:strVal val="visible"/>
                                      </p:to>
                                    </p:set>
                                    <p:animEffect transition="in" filter="wipe(down)">
                                      <p:cBhvr>
                                        <p:cTn id="13" dur="500"/>
                                        <p:tgtEl>
                                          <p:spTgt spid="3174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1748"/>
                                        </p:tgtEl>
                                        <p:attrNameLst>
                                          <p:attrName>style.visibility</p:attrName>
                                        </p:attrNameLst>
                                      </p:cBhvr>
                                      <p:to>
                                        <p:strVal val="visible"/>
                                      </p:to>
                                    </p:set>
                                    <p:animEffect transition="in" filter="wipe(down)">
                                      <p:cBhvr>
                                        <p:cTn id="16" dur="500"/>
                                        <p:tgtEl>
                                          <p:spTgt spid="3174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1752"/>
                                        </p:tgtEl>
                                        <p:attrNameLst>
                                          <p:attrName>style.visibility</p:attrName>
                                        </p:attrNameLst>
                                      </p:cBhvr>
                                      <p:to>
                                        <p:strVal val="visible"/>
                                      </p:to>
                                    </p:set>
                                    <p:animEffect transition="in" filter="wipe(down)">
                                      <p:cBhvr>
                                        <p:cTn id="19" dur="500"/>
                                        <p:tgtEl>
                                          <p:spTgt spid="3175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1746"/>
                                        </p:tgtEl>
                                        <p:attrNameLst>
                                          <p:attrName>style.visibility</p:attrName>
                                        </p:attrNameLst>
                                      </p:cBhvr>
                                      <p:to>
                                        <p:strVal val="visible"/>
                                      </p:to>
                                    </p:set>
                                    <p:animEffect transition="in" filter="wipe(down)">
                                      <p:cBhvr>
                                        <p:cTn id="22" dur="500"/>
                                        <p:tgtEl>
                                          <p:spTgt spid="3174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1747"/>
                                        </p:tgtEl>
                                        <p:attrNameLst>
                                          <p:attrName>style.visibility</p:attrName>
                                        </p:attrNameLst>
                                      </p:cBhvr>
                                      <p:to>
                                        <p:strVal val="visible"/>
                                      </p:to>
                                    </p:set>
                                    <p:animEffect transition="in" filter="wipe(down)">
                                      <p:cBhvr>
                                        <p:cTn id="25" dur="500"/>
                                        <p:tgtEl>
                                          <p:spTgt spid="3174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750"/>
                                        </p:tgtEl>
                                        <p:attrNameLst>
                                          <p:attrName>style.visibility</p:attrName>
                                        </p:attrNameLst>
                                      </p:cBhvr>
                                      <p:to>
                                        <p:strVal val="visible"/>
                                      </p:to>
                                    </p:set>
                                    <p:animEffect transition="in" filter="wipe(down)">
                                      <p:cBhvr>
                                        <p:cTn id="28" dur="500"/>
                                        <p:tgtEl>
                                          <p:spTgt spid="31750"/>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1000"/>
                                        <p:tgtEl>
                                          <p:spTgt spid="42"/>
                                        </p:tgtEl>
                                      </p:cBhvr>
                                    </p:animEffect>
                                    <p:anim calcmode="lin" valueType="num">
                                      <p:cBhvr>
                                        <p:cTn id="46" dur="1000" fill="hold"/>
                                        <p:tgtEl>
                                          <p:spTgt spid="42"/>
                                        </p:tgtEl>
                                        <p:attrNameLst>
                                          <p:attrName>ppt_x</p:attrName>
                                        </p:attrNameLst>
                                      </p:cBhvr>
                                      <p:tavLst>
                                        <p:tav tm="0">
                                          <p:val>
                                            <p:strVal val="#ppt_x"/>
                                          </p:val>
                                        </p:tav>
                                        <p:tav tm="100000">
                                          <p:val>
                                            <p:strVal val="#ppt_x"/>
                                          </p:val>
                                        </p:tav>
                                      </p:tavLst>
                                    </p:anim>
                                    <p:anim calcmode="lin" valueType="num">
                                      <p:cBhvr>
                                        <p:cTn id="47" dur="1000" fill="hold"/>
                                        <p:tgtEl>
                                          <p:spTgt spid="4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1000"/>
                                        <p:tgtEl>
                                          <p:spTgt spid="43"/>
                                        </p:tgtEl>
                                      </p:cBhvr>
                                    </p:animEffect>
                                    <p:anim calcmode="lin" valueType="num">
                                      <p:cBhvr>
                                        <p:cTn id="51" dur="1000" fill="hold"/>
                                        <p:tgtEl>
                                          <p:spTgt spid="43"/>
                                        </p:tgtEl>
                                        <p:attrNameLst>
                                          <p:attrName>ppt_x</p:attrName>
                                        </p:attrNameLst>
                                      </p:cBhvr>
                                      <p:tavLst>
                                        <p:tav tm="0">
                                          <p:val>
                                            <p:strVal val="#ppt_x"/>
                                          </p:val>
                                        </p:tav>
                                        <p:tav tm="100000">
                                          <p:val>
                                            <p:strVal val="#ppt_x"/>
                                          </p:val>
                                        </p:tav>
                                      </p:tavLst>
                                    </p:anim>
                                    <p:anim calcmode="lin" valueType="num">
                                      <p:cBhvr>
                                        <p:cTn id="5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1000"/>
                                        <p:tgtEl>
                                          <p:spTgt spid="44"/>
                                        </p:tgtEl>
                                      </p:cBhvr>
                                    </p:animEffect>
                                    <p:anim calcmode="lin" valueType="num">
                                      <p:cBhvr>
                                        <p:cTn id="58" dur="1000" fill="hold"/>
                                        <p:tgtEl>
                                          <p:spTgt spid="44"/>
                                        </p:tgtEl>
                                        <p:attrNameLst>
                                          <p:attrName>ppt_x</p:attrName>
                                        </p:attrNameLst>
                                      </p:cBhvr>
                                      <p:tavLst>
                                        <p:tav tm="0">
                                          <p:val>
                                            <p:strVal val="#ppt_x"/>
                                          </p:val>
                                        </p:tav>
                                        <p:tav tm="100000">
                                          <p:val>
                                            <p:strVal val="#ppt_x"/>
                                          </p:val>
                                        </p:tav>
                                      </p:tavLst>
                                    </p:anim>
                                    <p:anim calcmode="lin" valueType="num">
                                      <p:cBhvr>
                                        <p:cTn id="59" dur="1000" fill="hold"/>
                                        <p:tgtEl>
                                          <p:spTgt spid="4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anim calcmode="lin" valueType="num">
                                      <p:cBhvr>
                                        <p:cTn id="63" dur="1000" fill="hold"/>
                                        <p:tgtEl>
                                          <p:spTgt spid="45"/>
                                        </p:tgtEl>
                                        <p:attrNameLst>
                                          <p:attrName>ppt_x</p:attrName>
                                        </p:attrNameLst>
                                      </p:cBhvr>
                                      <p:tavLst>
                                        <p:tav tm="0">
                                          <p:val>
                                            <p:strVal val="#ppt_x"/>
                                          </p:val>
                                        </p:tav>
                                        <p:tav tm="100000">
                                          <p:val>
                                            <p:strVal val="#ppt_x"/>
                                          </p:val>
                                        </p:tav>
                                      </p:tavLst>
                                    </p:anim>
                                    <p:anim calcmode="lin" valueType="num">
                                      <p:cBhvr>
                                        <p:cTn id="6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1000"/>
                                        <p:tgtEl>
                                          <p:spTgt spid="46"/>
                                        </p:tgtEl>
                                      </p:cBhvr>
                                    </p:animEffect>
                                    <p:anim calcmode="lin" valueType="num">
                                      <p:cBhvr>
                                        <p:cTn id="70" dur="1000" fill="hold"/>
                                        <p:tgtEl>
                                          <p:spTgt spid="46"/>
                                        </p:tgtEl>
                                        <p:attrNameLst>
                                          <p:attrName>ppt_x</p:attrName>
                                        </p:attrNameLst>
                                      </p:cBhvr>
                                      <p:tavLst>
                                        <p:tav tm="0">
                                          <p:val>
                                            <p:strVal val="#ppt_x"/>
                                          </p:val>
                                        </p:tav>
                                        <p:tav tm="100000">
                                          <p:val>
                                            <p:strVal val="#ppt_x"/>
                                          </p:val>
                                        </p:tav>
                                      </p:tavLst>
                                    </p:anim>
                                    <p:anim calcmode="lin" valueType="num">
                                      <p:cBhvr>
                                        <p:cTn id="71" dur="1000" fill="hold"/>
                                        <p:tgtEl>
                                          <p:spTgt spid="46"/>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fade">
                                      <p:cBhvr>
                                        <p:cTn id="74" dur="1000"/>
                                        <p:tgtEl>
                                          <p:spTgt spid="47"/>
                                        </p:tgtEl>
                                      </p:cBhvr>
                                    </p:animEffect>
                                    <p:anim calcmode="lin" valueType="num">
                                      <p:cBhvr>
                                        <p:cTn id="75" dur="1000" fill="hold"/>
                                        <p:tgtEl>
                                          <p:spTgt spid="47"/>
                                        </p:tgtEl>
                                        <p:attrNameLst>
                                          <p:attrName>ppt_x</p:attrName>
                                        </p:attrNameLst>
                                      </p:cBhvr>
                                      <p:tavLst>
                                        <p:tav tm="0">
                                          <p:val>
                                            <p:strVal val="#ppt_x"/>
                                          </p:val>
                                        </p:tav>
                                        <p:tav tm="100000">
                                          <p:val>
                                            <p:strVal val="#ppt_x"/>
                                          </p:val>
                                        </p:tav>
                                      </p:tavLst>
                                    </p:anim>
                                    <p:anim calcmode="lin" valueType="num">
                                      <p:cBhvr>
                                        <p:cTn id="76"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nimBg="1"/>
      <p:bldP spid="31747" grpId="0" animBg="1"/>
      <p:bldP spid="31748" grpId="0" animBg="1"/>
      <p:bldP spid="31749" grpId="0" animBg="1"/>
      <p:bldP spid="31750" grpId="0" animBg="1"/>
      <p:bldP spid="31751" grpId="0" animBg="1"/>
      <p:bldP spid="31752" grpId="0" animBg="1"/>
      <p:bldP spid="31753" grpId="0" animBg="1"/>
      <p:bldP spid="40" grpId="0"/>
      <p:bldP spid="41" grpId="0"/>
      <p:bldP spid="42" grpId="0"/>
      <p:bldP spid="43" grpId="0"/>
      <p:bldP spid="44" grpId="0"/>
      <p:bldP spid="45" grpId="0"/>
      <p:bldP spid="46"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747929" y="1555155"/>
            <a:ext cx="1961336" cy="3411868"/>
            <a:chOff x="1750102" y="1712681"/>
            <a:chExt cx="1492777" cy="3223898"/>
          </a:xfrm>
        </p:grpSpPr>
        <p:sp>
          <p:nvSpPr>
            <p:cNvPr id="3" name="Freeform 7"/>
            <p:cNvSpPr>
              <a:spLocks/>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67470">
                <a:defRPr/>
              </a:pPr>
              <a:endParaRPr lang="en-US" sz="1867"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 name="TextBox 3"/>
            <p:cNvSpPr txBox="1"/>
            <p:nvPr/>
          </p:nvSpPr>
          <p:spPr>
            <a:xfrm>
              <a:off x="1833701" y="4616677"/>
              <a:ext cx="1149890" cy="319902"/>
            </a:xfrm>
            <a:prstGeom prst="rect">
              <a:avLst/>
            </a:prstGeom>
            <a:noFill/>
          </p:spPr>
          <p:txBody>
            <a:bodyPr wrap="square" rtlCol="0">
              <a:spAutoFit/>
            </a:bodyPr>
            <a:lstStyle/>
            <a:p>
              <a:pPr algn="ctr" defTabSz="967470">
                <a:defRPr/>
              </a:pPr>
              <a:r>
                <a:rPr lang="zh-CN" altLang="en-US"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添加标题</a:t>
              </a:r>
              <a:endParaRPr lang="id-ID"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5" name="TextBox 4"/>
            <p:cNvSpPr txBox="1"/>
            <p:nvPr/>
          </p:nvSpPr>
          <p:spPr>
            <a:xfrm>
              <a:off x="2098159" y="1712681"/>
              <a:ext cx="796662" cy="436230"/>
            </a:xfrm>
            <a:prstGeom prst="rect">
              <a:avLst/>
            </a:prstGeom>
            <a:noFill/>
          </p:spPr>
          <p:txBody>
            <a:bodyPr wrap="square" rtlCol="0">
              <a:spAutoFit/>
            </a:bodyPr>
            <a:lstStyle/>
            <a:p>
              <a:pPr algn="ctr" defTabSz="967470">
                <a:defRPr/>
              </a:pPr>
              <a:r>
                <a:rPr lang="id-ID" sz="2400" b="1"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20%</a:t>
              </a:r>
            </a:p>
          </p:txBody>
        </p:sp>
        <p:cxnSp>
          <p:nvCxnSpPr>
            <p:cNvPr id="6"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7" name="Group 20"/>
          <p:cNvGrpSpPr/>
          <p:nvPr/>
        </p:nvGrpSpPr>
        <p:grpSpPr>
          <a:xfrm>
            <a:off x="2078225" y="1555156"/>
            <a:ext cx="1961336" cy="3405386"/>
            <a:chOff x="2762594" y="1712681"/>
            <a:chExt cx="1492777" cy="3217775"/>
          </a:xfrm>
        </p:grpSpPr>
        <p:sp>
          <p:nvSpPr>
            <p:cNvPr id="8" name="Freeform 7"/>
            <p:cNvSpPr>
              <a:spLocks/>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67470">
                <a:defRPr/>
              </a:pPr>
              <a:endParaRPr lang="en-US" sz="1867"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9" name="TextBox 8"/>
            <p:cNvSpPr txBox="1"/>
            <p:nvPr/>
          </p:nvSpPr>
          <p:spPr>
            <a:xfrm>
              <a:off x="2894820" y="4610554"/>
              <a:ext cx="1149890" cy="319902"/>
            </a:xfrm>
            <a:prstGeom prst="rect">
              <a:avLst/>
            </a:prstGeom>
            <a:noFill/>
          </p:spPr>
          <p:txBody>
            <a:bodyPr wrap="square" rtlCol="0">
              <a:spAutoFit/>
            </a:bodyPr>
            <a:lstStyle/>
            <a:p>
              <a:pPr algn="ctr" defTabSz="967470">
                <a:defRPr/>
              </a:pPr>
              <a:r>
                <a:rPr lang="zh-CN" altLang="en-US"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添加标题</a:t>
              </a:r>
              <a:endParaRPr lang="id-ID"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0" name="TextBox 9"/>
            <p:cNvSpPr txBox="1"/>
            <p:nvPr/>
          </p:nvSpPr>
          <p:spPr>
            <a:xfrm>
              <a:off x="3090149" y="1712681"/>
              <a:ext cx="828537" cy="436231"/>
            </a:xfrm>
            <a:prstGeom prst="rect">
              <a:avLst/>
            </a:prstGeom>
            <a:noFill/>
          </p:spPr>
          <p:txBody>
            <a:bodyPr wrap="square" rtlCol="0">
              <a:spAutoFit/>
            </a:bodyPr>
            <a:lstStyle/>
            <a:p>
              <a:pPr algn="ctr" defTabSz="967470">
                <a:defRPr/>
              </a:pPr>
              <a:r>
                <a:rPr lang="id-ID" sz="2400" b="1"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20%</a:t>
              </a:r>
            </a:p>
          </p:txBody>
        </p:sp>
        <p:cxnSp>
          <p:nvCxnSpPr>
            <p:cNvPr id="11"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12" name="Group 25"/>
          <p:cNvGrpSpPr/>
          <p:nvPr/>
        </p:nvGrpSpPr>
        <p:grpSpPr>
          <a:xfrm>
            <a:off x="3597197" y="1550737"/>
            <a:ext cx="1961336" cy="3409806"/>
            <a:chOff x="3918686" y="1708505"/>
            <a:chExt cx="1492777" cy="3221951"/>
          </a:xfrm>
        </p:grpSpPr>
        <p:sp>
          <p:nvSpPr>
            <p:cNvPr id="13" name="Freeform 7"/>
            <p:cNvSpPr>
              <a:spLocks/>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67470">
                <a:defRPr/>
              </a:pPr>
              <a:endParaRPr lang="en-US" sz="1867"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4" name="TextBox 13"/>
            <p:cNvSpPr txBox="1"/>
            <p:nvPr/>
          </p:nvSpPr>
          <p:spPr>
            <a:xfrm>
              <a:off x="4076756" y="4610554"/>
              <a:ext cx="1149890" cy="319902"/>
            </a:xfrm>
            <a:prstGeom prst="rect">
              <a:avLst/>
            </a:prstGeom>
            <a:noFill/>
          </p:spPr>
          <p:txBody>
            <a:bodyPr wrap="square" rtlCol="0">
              <a:spAutoFit/>
            </a:bodyPr>
            <a:lstStyle/>
            <a:p>
              <a:pPr algn="ctr" defTabSz="967470">
                <a:defRPr/>
              </a:pPr>
              <a:r>
                <a:rPr lang="zh-CN" altLang="en-US"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添加标题</a:t>
              </a:r>
              <a:endParaRPr lang="id-ID"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5" name="TextBox 14"/>
            <p:cNvSpPr txBox="1"/>
            <p:nvPr/>
          </p:nvSpPr>
          <p:spPr>
            <a:xfrm>
              <a:off x="4316129" y="1708505"/>
              <a:ext cx="682723" cy="436231"/>
            </a:xfrm>
            <a:prstGeom prst="rect">
              <a:avLst/>
            </a:prstGeom>
            <a:noFill/>
          </p:spPr>
          <p:txBody>
            <a:bodyPr wrap="square" rtlCol="0">
              <a:spAutoFit/>
            </a:bodyPr>
            <a:lstStyle/>
            <a:p>
              <a:pPr algn="ctr" defTabSz="967470">
                <a:defRPr/>
              </a:pPr>
              <a:r>
                <a:rPr lang="id-ID" sz="2400" b="1"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20%</a:t>
              </a:r>
            </a:p>
          </p:txBody>
        </p:sp>
        <p:cxnSp>
          <p:nvCxnSpPr>
            <p:cNvPr id="16"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17" name="Group 31"/>
          <p:cNvGrpSpPr/>
          <p:nvPr/>
        </p:nvGrpSpPr>
        <p:grpSpPr>
          <a:xfrm>
            <a:off x="5130596" y="1566093"/>
            <a:ext cx="1961336" cy="3394448"/>
            <a:chOff x="5085759" y="1723017"/>
            <a:chExt cx="1492777" cy="3207439"/>
          </a:xfrm>
        </p:grpSpPr>
        <p:sp>
          <p:nvSpPr>
            <p:cNvPr id="18" name="Freeform 32"/>
            <p:cNvSpPr>
              <a:spLocks/>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67470">
                <a:defRPr/>
              </a:pPr>
              <a:endParaRPr lang="en-US" sz="1867"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19" name="TextBox 18"/>
            <p:cNvSpPr txBox="1"/>
            <p:nvPr/>
          </p:nvSpPr>
          <p:spPr>
            <a:xfrm>
              <a:off x="5254468" y="4610554"/>
              <a:ext cx="1149890" cy="319902"/>
            </a:xfrm>
            <a:prstGeom prst="rect">
              <a:avLst/>
            </a:prstGeom>
            <a:noFill/>
          </p:spPr>
          <p:txBody>
            <a:bodyPr wrap="square" rtlCol="0">
              <a:spAutoFit/>
            </a:bodyPr>
            <a:lstStyle/>
            <a:p>
              <a:pPr algn="ctr" defTabSz="967470">
                <a:defRPr/>
              </a:pPr>
              <a:r>
                <a:rPr lang="zh-CN" altLang="en-US"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添加标题</a:t>
              </a:r>
              <a:endParaRPr lang="id-ID"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20" name="TextBox 19"/>
            <p:cNvSpPr txBox="1"/>
            <p:nvPr/>
          </p:nvSpPr>
          <p:spPr>
            <a:xfrm>
              <a:off x="5529518" y="1723017"/>
              <a:ext cx="594566" cy="436231"/>
            </a:xfrm>
            <a:prstGeom prst="rect">
              <a:avLst/>
            </a:prstGeom>
            <a:noFill/>
          </p:spPr>
          <p:txBody>
            <a:bodyPr wrap="square" rtlCol="0">
              <a:spAutoFit/>
            </a:bodyPr>
            <a:lstStyle/>
            <a:p>
              <a:pPr algn="ctr" defTabSz="967470">
                <a:defRPr/>
              </a:pPr>
              <a:r>
                <a:rPr lang="id-ID" sz="2400" b="1"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20%</a:t>
              </a:r>
            </a:p>
          </p:txBody>
        </p:sp>
        <p:cxnSp>
          <p:nvCxnSpPr>
            <p:cNvPr id="21"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22" name="Group 36"/>
          <p:cNvGrpSpPr/>
          <p:nvPr/>
        </p:nvGrpSpPr>
        <p:grpSpPr>
          <a:xfrm>
            <a:off x="6608399" y="1550737"/>
            <a:ext cx="1961336" cy="3421196"/>
            <a:chOff x="6210518" y="1708505"/>
            <a:chExt cx="1492777" cy="3232713"/>
          </a:xfrm>
        </p:grpSpPr>
        <p:sp>
          <p:nvSpPr>
            <p:cNvPr id="23" name="Freeform 7"/>
            <p:cNvSpPr>
              <a:spLocks/>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67470">
                <a:defRPr/>
              </a:pPr>
              <a:endParaRPr lang="en-US" sz="1867"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24" name="TextBox 23"/>
            <p:cNvSpPr txBox="1"/>
            <p:nvPr/>
          </p:nvSpPr>
          <p:spPr>
            <a:xfrm>
              <a:off x="6324916" y="4621316"/>
              <a:ext cx="1149890" cy="319902"/>
            </a:xfrm>
            <a:prstGeom prst="rect">
              <a:avLst/>
            </a:prstGeom>
            <a:noFill/>
          </p:spPr>
          <p:txBody>
            <a:bodyPr wrap="square" rtlCol="0">
              <a:spAutoFit/>
            </a:bodyPr>
            <a:lstStyle/>
            <a:p>
              <a:pPr algn="ctr" defTabSz="967470">
                <a:defRPr/>
              </a:pPr>
              <a:r>
                <a:rPr lang="zh-CN" altLang="en-US"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添加标题</a:t>
              </a:r>
              <a:endParaRPr lang="id-ID"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25" name="TextBox 24"/>
            <p:cNvSpPr txBox="1"/>
            <p:nvPr/>
          </p:nvSpPr>
          <p:spPr>
            <a:xfrm>
              <a:off x="6653998" y="1708505"/>
              <a:ext cx="595318" cy="436231"/>
            </a:xfrm>
            <a:prstGeom prst="rect">
              <a:avLst/>
            </a:prstGeom>
            <a:noFill/>
          </p:spPr>
          <p:txBody>
            <a:bodyPr wrap="square" rtlCol="0">
              <a:spAutoFit/>
            </a:bodyPr>
            <a:lstStyle/>
            <a:p>
              <a:pPr algn="ctr" defTabSz="967470">
                <a:defRPr/>
              </a:pPr>
              <a:r>
                <a:rPr lang="id-ID" sz="2400" b="1"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20%</a:t>
              </a:r>
            </a:p>
          </p:txBody>
        </p:sp>
        <p:cxnSp>
          <p:nvCxnSpPr>
            <p:cNvPr id="26"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27" name="Group 42"/>
          <p:cNvGrpSpPr/>
          <p:nvPr/>
        </p:nvGrpSpPr>
        <p:grpSpPr>
          <a:xfrm>
            <a:off x="8096772" y="1550736"/>
            <a:ext cx="1961336" cy="3425168"/>
            <a:chOff x="7343322" y="1708505"/>
            <a:chExt cx="1492777" cy="3236465"/>
          </a:xfrm>
        </p:grpSpPr>
        <p:sp>
          <p:nvSpPr>
            <p:cNvPr id="28" name="Freeform 7"/>
            <p:cNvSpPr>
              <a:spLocks/>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67470">
                <a:defRPr/>
              </a:pPr>
              <a:endParaRPr lang="en-US" sz="1867"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29" name="TextBox 28"/>
            <p:cNvSpPr txBox="1"/>
            <p:nvPr/>
          </p:nvSpPr>
          <p:spPr>
            <a:xfrm>
              <a:off x="7511476" y="4625068"/>
              <a:ext cx="1149890" cy="319902"/>
            </a:xfrm>
            <a:prstGeom prst="rect">
              <a:avLst/>
            </a:prstGeom>
            <a:noFill/>
          </p:spPr>
          <p:txBody>
            <a:bodyPr wrap="square" rtlCol="0">
              <a:spAutoFit/>
            </a:bodyPr>
            <a:lstStyle/>
            <a:p>
              <a:pPr algn="ctr" defTabSz="967470">
                <a:defRPr/>
              </a:pPr>
              <a:r>
                <a:rPr lang="zh-CN" altLang="en-US"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添加标题</a:t>
              </a:r>
              <a:endParaRPr lang="id-ID"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30" name="TextBox 29"/>
            <p:cNvSpPr txBox="1"/>
            <p:nvPr/>
          </p:nvSpPr>
          <p:spPr>
            <a:xfrm>
              <a:off x="7720176" y="1708505"/>
              <a:ext cx="732489" cy="436230"/>
            </a:xfrm>
            <a:prstGeom prst="rect">
              <a:avLst/>
            </a:prstGeom>
            <a:noFill/>
          </p:spPr>
          <p:txBody>
            <a:bodyPr wrap="square" rtlCol="0">
              <a:spAutoFit/>
            </a:bodyPr>
            <a:lstStyle/>
            <a:p>
              <a:pPr algn="ctr" defTabSz="967470">
                <a:defRPr/>
              </a:pPr>
              <a:r>
                <a:rPr lang="id-ID" sz="2400" b="1"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20%</a:t>
              </a:r>
            </a:p>
          </p:txBody>
        </p:sp>
        <p:cxnSp>
          <p:nvCxnSpPr>
            <p:cNvPr id="31"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32" name="Group 47"/>
          <p:cNvGrpSpPr/>
          <p:nvPr/>
        </p:nvGrpSpPr>
        <p:grpSpPr>
          <a:xfrm>
            <a:off x="9399099" y="1566096"/>
            <a:ext cx="1961336" cy="3425168"/>
            <a:chOff x="8334525" y="1723019"/>
            <a:chExt cx="1492777" cy="3236465"/>
          </a:xfrm>
        </p:grpSpPr>
        <p:sp>
          <p:nvSpPr>
            <p:cNvPr id="33" name="Freeform 7"/>
            <p:cNvSpPr>
              <a:spLocks/>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67470">
                <a:defRPr/>
              </a:pPr>
              <a:endParaRPr lang="en-US" sz="1867"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34" name="TextBox 33"/>
            <p:cNvSpPr txBox="1"/>
            <p:nvPr/>
          </p:nvSpPr>
          <p:spPr>
            <a:xfrm>
              <a:off x="8531686" y="4639582"/>
              <a:ext cx="1149890" cy="319902"/>
            </a:xfrm>
            <a:prstGeom prst="rect">
              <a:avLst/>
            </a:prstGeom>
            <a:noFill/>
          </p:spPr>
          <p:txBody>
            <a:bodyPr wrap="square" rtlCol="0">
              <a:spAutoFit/>
            </a:bodyPr>
            <a:lstStyle/>
            <a:p>
              <a:pPr algn="ctr" defTabSz="967470">
                <a:defRPr/>
              </a:pPr>
              <a:r>
                <a:rPr lang="zh-CN" altLang="en-US"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添加标题</a:t>
              </a:r>
              <a:endParaRPr lang="id-ID" sz="1600"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35" name="TextBox 34"/>
            <p:cNvSpPr txBox="1"/>
            <p:nvPr/>
          </p:nvSpPr>
          <p:spPr>
            <a:xfrm>
              <a:off x="8731952" y="1723019"/>
              <a:ext cx="697922" cy="436230"/>
            </a:xfrm>
            <a:prstGeom prst="rect">
              <a:avLst/>
            </a:prstGeom>
            <a:noFill/>
          </p:spPr>
          <p:txBody>
            <a:bodyPr wrap="square" rtlCol="0">
              <a:spAutoFit/>
            </a:bodyPr>
            <a:lstStyle/>
            <a:p>
              <a:pPr algn="ctr" defTabSz="967470">
                <a:defRPr/>
              </a:pPr>
              <a:r>
                <a:rPr lang="id-ID" sz="2400" b="1" kern="0" dirty="0">
                  <a:solidFill>
                    <a:schemeClr val="tx1">
                      <a:lumMod val="95000"/>
                      <a:lumOff val="5000"/>
                    </a:schemeClr>
                  </a:solidFill>
                  <a:latin typeface="幼圆" panose="02010509060101010101" pitchFamily="49" charset="-122"/>
                  <a:ea typeface="幼圆" panose="02010509060101010101" pitchFamily="49" charset="-122"/>
                  <a:sym typeface="幼圆" panose="02010509060101010101" pitchFamily="49" charset="-122"/>
                </a:rPr>
                <a:t>20%</a:t>
              </a:r>
            </a:p>
          </p:txBody>
        </p:sp>
        <p:cxnSp>
          <p:nvCxnSpPr>
            <p:cNvPr id="36"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37" name="Content Placeholder 2"/>
          <p:cNvSpPr txBox="1">
            <a:spLocks/>
          </p:cNvSpPr>
          <p:nvPr/>
        </p:nvSpPr>
        <p:spPr>
          <a:xfrm>
            <a:off x="1208676" y="5161288"/>
            <a:ext cx="9629584" cy="1193193"/>
          </a:xfrm>
          <a:prstGeom prst="rect">
            <a:avLst/>
          </a:prstGeom>
        </p:spPr>
        <p:txBody>
          <a:bodyPr vert="horz" lIns="96749" tIns="48375" rIns="96749" bIns="48375" rtlCol="0">
            <a:norm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zh-CN" altLang="en-US" sz="1867"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请在此处添加要输入的内容请在此处添加要输入的内容请在此处添加要输入的内容请在此处添加要输入的内容请在此处添加要输入的内容请在此处添加要输入的内容</a:t>
            </a:r>
            <a:endParaRPr lang="en-US" altLang="zh-CN" sz="1867"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a:p>
            <a:pPr>
              <a:lnSpc>
                <a:spcPct val="120000"/>
              </a:lnSpc>
            </a:pPr>
            <a:endParaRPr lang="en-US" altLang="zh-CN" sz="1867"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a:p>
            <a:pPr>
              <a:lnSpc>
                <a:spcPct val="120000"/>
              </a:lnSpc>
            </a:pPr>
            <a:endParaRPr lang="en-US" altLang="zh-CN" sz="1867"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Tree>
    <p:extLst>
      <p:ext uri="{BB962C8B-B14F-4D97-AF65-F5344CB8AC3E}">
        <p14:creationId xmlns:p14="http://schemas.microsoft.com/office/powerpoint/2010/main" val="3789303976"/>
      </p:ext>
    </p:extLst>
  </p:cSld>
  <p:clrMapOvr>
    <a:masterClrMapping/>
  </p:clrMapOvr>
  <mc:AlternateContent xmlns:mc="http://schemas.openxmlformats.org/markup-compatibility/2006" xmlns:p14="http://schemas.microsoft.com/office/powerpoint/2010/main">
    <mc:Choice Requires="p14">
      <p:transition spd="slow" p14:dur="1500" advClick="0" advTm="4058">
        <p:split orient="vert"/>
      </p:transition>
    </mc:Choice>
    <mc:Fallback xmlns="">
      <p:transition spd="slow" advClick="0" advTm="4058">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300"/>
                                        <p:tgtEl>
                                          <p:spTgt spid="22"/>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300"/>
                                        <p:tgtEl>
                                          <p:spTgt spid="7"/>
                                        </p:tgtEl>
                                      </p:cBhvr>
                                    </p:animEffect>
                                  </p:childTnLst>
                                </p:cTn>
                              </p:par>
                            </p:childTnLst>
                          </p:cTn>
                        </p:par>
                        <p:par>
                          <p:cTn id="16" fill="hold">
                            <p:stCondLst>
                              <p:cond delay="900"/>
                            </p:stCondLst>
                            <p:childTnLst>
                              <p:par>
                                <p:cTn id="17" presetID="2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down)">
                                      <p:cBhvr>
                                        <p:cTn id="19" dur="300"/>
                                        <p:tgtEl>
                                          <p:spTgt spid="27"/>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300"/>
                                        <p:tgtEl>
                                          <p:spTgt spid="12"/>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down)">
                                      <p:cBhvr>
                                        <p:cTn id="27" dur="300"/>
                                        <p:tgtEl>
                                          <p:spTgt spid="32"/>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300"/>
                                        <p:tgtEl>
                                          <p:spTgt spid="17"/>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6006" y="1593285"/>
            <a:ext cx="4006556" cy="4006556"/>
          </a:xfrm>
          <a:prstGeom prst="rect">
            <a:avLst/>
          </a:prstGeom>
        </p:spPr>
      </p:pic>
      <p:sp>
        <p:nvSpPr>
          <p:cNvPr id="24" name="Rectangle 29">
            <a:extLst>
              <a:ext uri="{FF2B5EF4-FFF2-40B4-BE49-F238E27FC236}">
                <a16:creationId xmlns:a16="http://schemas.microsoft.com/office/drawing/2014/main" xmlns="" id="{E591DE4C-B8F2-4959-AA9C-786ECBD6D137}"/>
              </a:ext>
            </a:extLst>
          </p:cNvPr>
          <p:cNvSpPr/>
          <p:nvPr/>
        </p:nvSpPr>
        <p:spPr>
          <a:xfrm>
            <a:off x="5835169" y="2288663"/>
            <a:ext cx="1982080" cy="1200329"/>
          </a:xfrm>
          <a:prstGeom prst="rect">
            <a:avLst/>
          </a:prstGeom>
        </p:spPr>
        <p:txBody>
          <a:bodyPr wrap="square">
            <a:spAutoFit/>
          </a:bodyPr>
          <a:lstStyle/>
          <a:p>
            <a:pPr>
              <a:lnSpc>
                <a:spcPct val="150000"/>
              </a:lnSpc>
              <a:spcBef>
                <a:spcPts val="0"/>
              </a:spcBef>
              <a:spcAft>
                <a:spcPts val="0"/>
              </a:spcAft>
              <a:buNone/>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b="1" dirty="0">
              <a:solidFill>
                <a:schemeClr val="tx1">
                  <a:lumMod val="7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25" name="Rectangle 30">
            <a:extLst>
              <a:ext uri="{FF2B5EF4-FFF2-40B4-BE49-F238E27FC236}">
                <a16:creationId xmlns:a16="http://schemas.microsoft.com/office/drawing/2014/main" xmlns="" id="{FA04DD95-2773-463B-AC1B-D19983178586}"/>
              </a:ext>
            </a:extLst>
          </p:cNvPr>
          <p:cNvSpPr/>
          <p:nvPr/>
        </p:nvSpPr>
        <p:spPr>
          <a:xfrm>
            <a:off x="5835169" y="1948338"/>
            <a:ext cx="1077245" cy="400110"/>
          </a:xfrm>
          <a:prstGeom prst="rect">
            <a:avLst/>
          </a:prstGeom>
        </p:spPr>
        <p:txBody>
          <a:bodyPr wrap="square">
            <a:spAutoFit/>
          </a:bodyPr>
          <a:lstStyle/>
          <a:p>
            <a:r>
              <a:rPr lang="zh-CN" altLang="en-US" sz="2000"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rPr>
              <a:t>小标题</a:t>
            </a:r>
            <a:endParaRPr lang="en-US" sz="2000"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endParaRPr>
          </a:p>
        </p:txBody>
      </p:sp>
      <p:sp>
        <p:nvSpPr>
          <p:cNvPr id="26" name="Rectangle 29">
            <a:extLst>
              <a:ext uri="{FF2B5EF4-FFF2-40B4-BE49-F238E27FC236}">
                <a16:creationId xmlns:a16="http://schemas.microsoft.com/office/drawing/2014/main" xmlns="" id="{BF98778A-B15F-489B-8DBA-E143ACE27672}"/>
              </a:ext>
            </a:extLst>
          </p:cNvPr>
          <p:cNvSpPr/>
          <p:nvPr/>
        </p:nvSpPr>
        <p:spPr>
          <a:xfrm>
            <a:off x="8244633" y="2288663"/>
            <a:ext cx="1982080" cy="1200329"/>
          </a:xfrm>
          <a:prstGeom prst="rect">
            <a:avLst/>
          </a:prstGeom>
        </p:spPr>
        <p:txBody>
          <a:bodyPr wrap="square">
            <a:spAutoFit/>
          </a:bodyPr>
          <a:lstStyle/>
          <a:p>
            <a:pPr>
              <a:lnSpc>
                <a:spcPct val="150000"/>
              </a:lnSpc>
              <a:spcBef>
                <a:spcPts val="0"/>
              </a:spcBef>
              <a:spcAft>
                <a:spcPts val="0"/>
              </a:spcAft>
              <a:buNone/>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b="1" dirty="0">
              <a:solidFill>
                <a:schemeClr val="tx1">
                  <a:lumMod val="7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46" name="Rectangle 30">
            <a:extLst>
              <a:ext uri="{FF2B5EF4-FFF2-40B4-BE49-F238E27FC236}">
                <a16:creationId xmlns:a16="http://schemas.microsoft.com/office/drawing/2014/main" xmlns="" id="{ADDF8109-98FC-43A9-8623-4D5AEA01B0F1}"/>
              </a:ext>
            </a:extLst>
          </p:cNvPr>
          <p:cNvSpPr/>
          <p:nvPr/>
        </p:nvSpPr>
        <p:spPr>
          <a:xfrm>
            <a:off x="8244633" y="1948338"/>
            <a:ext cx="1077245" cy="400110"/>
          </a:xfrm>
          <a:prstGeom prst="rect">
            <a:avLst/>
          </a:prstGeom>
        </p:spPr>
        <p:txBody>
          <a:bodyPr wrap="square">
            <a:spAutoFit/>
          </a:bodyPr>
          <a:lstStyle/>
          <a:p>
            <a:r>
              <a:rPr lang="zh-CN" altLang="en-US" sz="2000"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rPr>
              <a:t>小标题</a:t>
            </a:r>
            <a:endParaRPr lang="en-US" sz="2000"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endParaRPr>
          </a:p>
        </p:txBody>
      </p:sp>
      <p:sp>
        <p:nvSpPr>
          <p:cNvPr id="47" name="Rectangle 29">
            <a:extLst>
              <a:ext uri="{FF2B5EF4-FFF2-40B4-BE49-F238E27FC236}">
                <a16:creationId xmlns:a16="http://schemas.microsoft.com/office/drawing/2014/main" xmlns="" id="{33797BB9-49C8-47CB-9106-B5FECB4FE85D}"/>
              </a:ext>
            </a:extLst>
          </p:cNvPr>
          <p:cNvSpPr/>
          <p:nvPr/>
        </p:nvSpPr>
        <p:spPr>
          <a:xfrm>
            <a:off x="5835169" y="4209881"/>
            <a:ext cx="1982080" cy="1200329"/>
          </a:xfrm>
          <a:prstGeom prst="rect">
            <a:avLst/>
          </a:prstGeom>
        </p:spPr>
        <p:txBody>
          <a:bodyPr wrap="square">
            <a:spAutoFit/>
          </a:bodyPr>
          <a:lstStyle/>
          <a:p>
            <a:pPr>
              <a:lnSpc>
                <a:spcPct val="150000"/>
              </a:lnSpc>
              <a:spcBef>
                <a:spcPts val="0"/>
              </a:spcBef>
              <a:spcAft>
                <a:spcPts val="0"/>
              </a:spcAft>
              <a:buNone/>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b="1" dirty="0">
              <a:solidFill>
                <a:schemeClr val="tx1">
                  <a:lumMod val="7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49" name="Rectangle 30">
            <a:extLst>
              <a:ext uri="{FF2B5EF4-FFF2-40B4-BE49-F238E27FC236}">
                <a16:creationId xmlns:a16="http://schemas.microsoft.com/office/drawing/2014/main" xmlns="" id="{F9D5EEBA-BF68-481E-8C53-F7DC5C43A702}"/>
              </a:ext>
            </a:extLst>
          </p:cNvPr>
          <p:cNvSpPr/>
          <p:nvPr/>
        </p:nvSpPr>
        <p:spPr>
          <a:xfrm>
            <a:off x="5835169" y="3869556"/>
            <a:ext cx="1077245" cy="400110"/>
          </a:xfrm>
          <a:prstGeom prst="rect">
            <a:avLst/>
          </a:prstGeom>
        </p:spPr>
        <p:txBody>
          <a:bodyPr wrap="square">
            <a:spAutoFit/>
          </a:bodyPr>
          <a:lstStyle/>
          <a:p>
            <a:r>
              <a:rPr lang="zh-CN" altLang="en-US" sz="2000"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rPr>
              <a:t>小标题</a:t>
            </a:r>
            <a:endParaRPr lang="en-US" sz="2000"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endParaRPr>
          </a:p>
        </p:txBody>
      </p:sp>
      <p:sp>
        <p:nvSpPr>
          <p:cNvPr id="50" name="Rectangle 29">
            <a:extLst>
              <a:ext uri="{FF2B5EF4-FFF2-40B4-BE49-F238E27FC236}">
                <a16:creationId xmlns:a16="http://schemas.microsoft.com/office/drawing/2014/main" xmlns="" id="{6C10228F-7A91-45D6-816B-52217F6817FC}"/>
              </a:ext>
            </a:extLst>
          </p:cNvPr>
          <p:cNvSpPr/>
          <p:nvPr/>
        </p:nvSpPr>
        <p:spPr>
          <a:xfrm>
            <a:off x="8244633" y="4209881"/>
            <a:ext cx="1982080" cy="1200329"/>
          </a:xfrm>
          <a:prstGeom prst="rect">
            <a:avLst/>
          </a:prstGeom>
        </p:spPr>
        <p:txBody>
          <a:bodyPr wrap="square">
            <a:spAutoFit/>
          </a:bodyPr>
          <a:lstStyle/>
          <a:p>
            <a:pPr>
              <a:lnSpc>
                <a:spcPct val="150000"/>
              </a:lnSpc>
              <a:spcBef>
                <a:spcPts val="0"/>
              </a:spcBef>
              <a:spcAft>
                <a:spcPts val="0"/>
              </a:spcAft>
              <a:buNone/>
            </a:pPr>
            <a:r>
              <a:rPr lang="zh-CN" altLang="en-US" sz="1600" dirty="0" smtClean="0">
                <a:solidFill>
                  <a:schemeClr val="tx1">
                    <a:lumMod val="7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en-US" altLang="zh-CN" sz="1600" b="1" dirty="0">
              <a:solidFill>
                <a:schemeClr val="tx1">
                  <a:lumMod val="75000"/>
                </a:schemeClr>
              </a:solidFill>
              <a:latin typeface="幼圆" panose="02010509060101010101" pitchFamily="49" charset="-122"/>
              <a:ea typeface="幼圆" panose="02010509060101010101" pitchFamily="49" charset="-122"/>
              <a:cs typeface="Arial" panose="020B0604020202020204" pitchFamily="34" charset="0"/>
              <a:sym typeface="幼圆" panose="02010509060101010101" pitchFamily="49" charset="-122"/>
            </a:endParaRPr>
          </a:p>
        </p:txBody>
      </p:sp>
      <p:sp>
        <p:nvSpPr>
          <p:cNvPr id="51" name="Rectangle 30">
            <a:extLst>
              <a:ext uri="{FF2B5EF4-FFF2-40B4-BE49-F238E27FC236}">
                <a16:creationId xmlns:a16="http://schemas.microsoft.com/office/drawing/2014/main" xmlns="" id="{FD93AA71-6172-4647-BCB1-31C8E6C3A752}"/>
              </a:ext>
            </a:extLst>
          </p:cNvPr>
          <p:cNvSpPr/>
          <p:nvPr/>
        </p:nvSpPr>
        <p:spPr>
          <a:xfrm>
            <a:off x="8244633" y="3869556"/>
            <a:ext cx="1077245" cy="400110"/>
          </a:xfrm>
          <a:prstGeom prst="rect">
            <a:avLst/>
          </a:prstGeom>
        </p:spPr>
        <p:txBody>
          <a:bodyPr wrap="square">
            <a:spAutoFit/>
          </a:bodyPr>
          <a:lstStyle/>
          <a:p>
            <a:r>
              <a:rPr lang="zh-CN" altLang="en-US" sz="2000"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rPr>
              <a:t>小标题</a:t>
            </a:r>
            <a:endParaRPr lang="en-US" sz="2000" b="1" dirty="0">
              <a:solidFill>
                <a:schemeClr val="tx1">
                  <a:lumMod val="75000"/>
                </a:schemeClr>
              </a:solidFill>
              <a:latin typeface="幼圆" panose="02010509060101010101" pitchFamily="49" charset="-122"/>
              <a:ea typeface="幼圆" panose="02010509060101010101" pitchFamily="49" charset="-122"/>
              <a:cs typeface="Open Sans" pitchFamily="34" charset="0"/>
              <a:sym typeface="幼圆" panose="02010509060101010101" pitchFamily="49" charset="-122"/>
            </a:endParaRPr>
          </a:p>
        </p:txBody>
      </p:sp>
    </p:spTree>
    <p:extLst>
      <p:ext uri="{BB962C8B-B14F-4D97-AF65-F5344CB8AC3E}">
        <p14:creationId xmlns:p14="http://schemas.microsoft.com/office/powerpoint/2010/main" val="324311077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1000"/>
                                        <p:tgtEl>
                                          <p:spTgt spid="46"/>
                                        </p:tgtEl>
                                      </p:cBhvr>
                                    </p:animEffect>
                                    <p:anim calcmode="lin" valueType="num">
                                      <p:cBhvr>
                                        <p:cTn id="25" dur="1000" fill="hold"/>
                                        <p:tgtEl>
                                          <p:spTgt spid="46"/>
                                        </p:tgtEl>
                                        <p:attrNameLst>
                                          <p:attrName>ppt_x</p:attrName>
                                        </p:attrNameLst>
                                      </p:cBhvr>
                                      <p:tavLst>
                                        <p:tav tm="0">
                                          <p:val>
                                            <p:strVal val="#ppt_x"/>
                                          </p:val>
                                        </p:tav>
                                        <p:tav tm="100000">
                                          <p:val>
                                            <p:strVal val="#ppt_x"/>
                                          </p:val>
                                        </p:tav>
                                      </p:tavLst>
                                    </p:anim>
                                    <p:anim calcmode="lin" valueType="num">
                                      <p:cBhvr>
                                        <p:cTn id="2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1000"/>
                                        <p:tgtEl>
                                          <p:spTgt spid="47"/>
                                        </p:tgtEl>
                                      </p:cBhvr>
                                    </p:animEffect>
                                    <p:anim calcmode="lin" valueType="num">
                                      <p:cBhvr>
                                        <p:cTn id="32" dur="1000" fill="hold"/>
                                        <p:tgtEl>
                                          <p:spTgt spid="47"/>
                                        </p:tgtEl>
                                        <p:attrNameLst>
                                          <p:attrName>ppt_x</p:attrName>
                                        </p:attrNameLst>
                                      </p:cBhvr>
                                      <p:tavLst>
                                        <p:tav tm="0">
                                          <p:val>
                                            <p:strVal val="#ppt_x"/>
                                          </p:val>
                                        </p:tav>
                                        <p:tav tm="100000">
                                          <p:val>
                                            <p:strVal val="#ppt_x"/>
                                          </p:val>
                                        </p:tav>
                                      </p:tavLst>
                                    </p:anim>
                                    <p:anim calcmode="lin" valueType="num">
                                      <p:cBhvr>
                                        <p:cTn id="33" dur="1000" fill="hold"/>
                                        <p:tgtEl>
                                          <p:spTgt spid="4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1000"/>
                                        <p:tgtEl>
                                          <p:spTgt spid="49"/>
                                        </p:tgtEl>
                                      </p:cBhvr>
                                    </p:animEffect>
                                    <p:anim calcmode="lin" valueType="num">
                                      <p:cBhvr>
                                        <p:cTn id="37" dur="1000" fill="hold"/>
                                        <p:tgtEl>
                                          <p:spTgt spid="49"/>
                                        </p:tgtEl>
                                        <p:attrNameLst>
                                          <p:attrName>ppt_x</p:attrName>
                                        </p:attrNameLst>
                                      </p:cBhvr>
                                      <p:tavLst>
                                        <p:tav tm="0">
                                          <p:val>
                                            <p:strVal val="#ppt_x"/>
                                          </p:val>
                                        </p:tav>
                                        <p:tav tm="100000">
                                          <p:val>
                                            <p:strVal val="#ppt_x"/>
                                          </p:val>
                                        </p:tav>
                                      </p:tavLst>
                                    </p:anim>
                                    <p:anim calcmode="lin" valueType="num">
                                      <p:cBhvr>
                                        <p:cTn id="38"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1000"/>
                                        <p:tgtEl>
                                          <p:spTgt spid="50"/>
                                        </p:tgtEl>
                                      </p:cBhvr>
                                    </p:animEffect>
                                    <p:anim calcmode="lin" valueType="num">
                                      <p:cBhvr>
                                        <p:cTn id="44" dur="1000" fill="hold"/>
                                        <p:tgtEl>
                                          <p:spTgt spid="50"/>
                                        </p:tgtEl>
                                        <p:attrNameLst>
                                          <p:attrName>ppt_x</p:attrName>
                                        </p:attrNameLst>
                                      </p:cBhvr>
                                      <p:tavLst>
                                        <p:tav tm="0">
                                          <p:val>
                                            <p:strVal val="#ppt_x"/>
                                          </p:val>
                                        </p:tav>
                                        <p:tav tm="100000">
                                          <p:val>
                                            <p:strVal val="#ppt_x"/>
                                          </p:val>
                                        </p:tav>
                                      </p:tavLst>
                                    </p:anim>
                                    <p:anim calcmode="lin" valueType="num">
                                      <p:cBhvr>
                                        <p:cTn id="45" dur="1000" fill="hold"/>
                                        <p:tgtEl>
                                          <p:spTgt spid="5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fade">
                                      <p:cBhvr>
                                        <p:cTn id="48" dur="1000"/>
                                        <p:tgtEl>
                                          <p:spTgt spid="51"/>
                                        </p:tgtEl>
                                      </p:cBhvr>
                                    </p:animEffect>
                                    <p:anim calcmode="lin" valueType="num">
                                      <p:cBhvr>
                                        <p:cTn id="49" dur="1000" fill="hold"/>
                                        <p:tgtEl>
                                          <p:spTgt spid="51"/>
                                        </p:tgtEl>
                                        <p:attrNameLst>
                                          <p:attrName>ppt_x</p:attrName>
                                        </p:attrNameLst>
                                      </p:cBhvr>
                                      <p:tavLst>
                                        <p:tav tm="0">
                                          <p:val>
                                            <p:strVal val="#ppt_x"/>
                                          </p:val>
                                        </p:tav>
                                        <p:tav tm="100000">
                                          <p:val>
                                            <p:strVal val="#ppt_x"/>
                                          </p:val>
                                        </p:tav>
                                      </p:tavLst>
                                    </p:anim>
                                    <p:anim calcmode="lin" valueType="num">
                                      <p:cBhvr>
                                        <p:cTn id="50"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46" grpId="0"/>
      <p:bldP spid="47" grpId="0"/>
      <p:bldP spid="49" grpId="0"/>
      <p:bldP spid="50" grpId="0"/>
      <p:bldP spid="5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a:extLst>
              <a:ext uri="{FF2B5EF4-FFF2-40B4-BE49-F238E27FC236}">
                <a16:creationId xmlns:a16="http://schemas.microsoft.com/office/drawing/2014/main" xmlns="" id="{44EA4FD6-D57A-4B69-A8CE-E698AAB64CE5}"/>
              </a:ext>
            </a:extLst>
          </p:cNvPr>
          <p:cNvCxnSpPr/>
          <p:nvPr/>
        </p:nvCxnSpPr>
        <p:spPr>
          <a:xfrm flipH="1">
            <a:off x="4827927" y="2875894"/>
            <a:ext cx="581123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a16="http://schemas.microsoft.com/office/drawing/2014/main" xmlns="" id="{ACDC9C3E-3AC9-4840-95EC-2D7CF99A7020}"/>
              </a:ext>
            </a:extLst>
          </p:cNvPr>
          <p:cNvCxnSpPr/>
          <p:nvPr/>
        </p:nvCxnSpPr>
        <p:spPr>
          <a:xfrm flipH="1">
            <a:off x="5382437" y="3673646"/>
            <a:ext cx="5256721"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9A12961F-2757-47CA-B83B-8C8F12A66638}"/>
              </a:ext>
            </a:extLst>
          </p:cNvPr>
          <p:cNvCxnSpPr/>
          <p:nvPr/>
        </p:nvCxnSpPr>
        <p:spPr>
          <a:xfrm flipH="1">
            <a:off x="2904867" y="4457100"/>
            <a:ext cx="773429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64A66D04-91CF-4B43-9C32-C0BF6F6AFCDC}"/>
              </a:ext>
            </a:extLst>
          </p:cNvPr>
          <p:cNvCxnSpPr/>
          <p:nvPr/>
        </p:nvCxnSpPr>
        <p:spPr>
          <a:xfrm flipH="1">
            <a:off x="4265598" y="5237625"/>
            <a:ext cx="637356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流程图: 决策 9">
            <a:extLst>
              <a:ext uri="{FF2B5EF4-FFF2-40B4-BE49-F238E27FC236}">
                <a16:creationId xmlns:a16="http://schemas.microsoft.com/office/drawing/2014/main" xmlns="" id="{CF1D6096-F15B-4F1B-A6E5-362A533C5E4F}"/>
              </a:ext>
            </a:extLst>
          </p:cNvPr>
          <p:cNvSpPr/>
          <p:nvPr/>
        </p:nvSpPr>
        <p:spPr>
          <a:xfrm>
            <a:off x="2307463" y="1939674"/>
            <a:ext cx="1626088" cy="1520735"/>
          </a:xfrm>
          <a:prstGeom prst="flowChartDecision">
            <a:avLst/>
          </a:prstGeom>
          <a:solidFill>
            <a:srgbClr val="181717">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65" dirty="0">
                <a:latin typeface="幼圆" panose="02010509060101010101" pitchFamily="49" charset="-122"/>
                <a:ea typeface="幼圆" panose="02010509060101010101" pitchFamily="49" charset="-122"/>
                <a:cs typeface="+mn-ea"/>
                <a:sym typeface="幼圆" panose="02010509060101010101" pitchFamily="49" charset="-122"/>
              </a:rPr>
              <a:t>20%</a:t>
            </a:r>
            <a:endParaRPr lang="zh-CN" altLang="en-US" sz="2365" dirty="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1" name="流程图: 决策 10">
            <a:extLst>
              <a:ext uri="{FF2B5EF4-FFF2-40B4-BE49-F238E27FC236}">
                <a16:creationId xmlns:a16="http://schemas.microsoft.com/office/drawing/2014/main" xmlns="" id="{CE256523-280C-4CD8-B348-48E5841CEC6E}"/>
              </a:ext>
            </a:extLst>
          </p:cNvPr>
          <p:cNvSpPr/>
          <p:nvPr/>
        </p:nvSpPr>
        <p:spPr>
          <a:xfrm>
            <a:off x="2100470" y="3634483"/>
            <a:ext cx="1974994" cy="1923988"/>
          </a:xfrm>
          <a:prstGeom prst="flowChartDecision">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65" dirty="0">
                <a:latin typeface="幼圆" panose="02010509060101010101" pitchFamily="49" charset="-122"/>
                <a:ea typeface="幼圆" panose="02010509060101010101" pitchFamily="49" charset="-122"/>
                <a:cs typeface="+mn-ea"/>
                <a:sym typeface="幼圆" panose="02010509060101010101" pitchFamily="49" charset="-122"/>
              </a:rPr>
              <a:t>35%</a:t>
            </a:r>
            <a:endParaRPr lang="zh-CN" altLang="en-US" sz="2365" dirty="0">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2" name="流程图: 决策 11">
            <a:extLst>
              <a:ext uri="{FF2B5EF4-FFF2-40B4-BE49-F238E27FC236}">
                <a16:creationId xmlns:a16="http://schemas.microsoft.com/office/drawing/2014/main" xmlns="" id="{C8666975-DE34-4DCF-8F87-B257A6DB790E}"/>
              </a:ext>
            </a:extLst>
          </p:cNvPr>
          <p:cNvSpPr/>
          <p:nvPr/>
        </p:nvSpPr>
        <p:spPr>
          <a:xfrm>
            <a:off x="471747" y="2321782"/>
            <a:ext cx="2480225" cy="2416172"/>
          </a:xfrm>
          <a:prstGeom prst="flowChartDecision">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53">
                <a:latin typeface="幼圆" panose="02010509060101010101" pitchFamily="49" charset="-122"/>
                <a:ea typeface="幼圆" panose="02010509060101010101" pitchFamily="49" charset="-122"/>
                <a:cs typeface="+mn-ea"/>
                <a:sym typeface="幼圆" panose="02010509060101010101" pitchFamily="49" charset="-122"/>
              </a:rPr>
              <a:t>55%</a:t>
            </a:r>
            <a:endParaRPr lang="zh-CN" altLang="en-US" sz="3153">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3" name="流程图: 决策 12">
            <a:extLst>
              <a:ext uri="{FF2B5EF4-FFF2-40B4-BE49-F238E27FC236}">
                <a16:creationId xmlns:a16="http://schemas.microsoft.com/office/drawing/2014/main" xmlns="" id="{0FA2A1AB-34D2-419E-A1B0-4994B3AFB731}"/>
              </a:ext>
            </a:extLst>
          </p:cNvPr>
          <p:cNvSpPr/>
          <p:nvPr/>
        </p:nvSpPr>
        <p:spPr>
          <a:xfrm>
            <a:off x="3211744" y="2944094"/>
            <a:ext cx="1327987" cy="1241947"/>
          </a:xfrm>
          <a:prstGeom prst="flowChartDecision">
            <a:avLst/>
          </a:prstGeom>
          <a:solidFill>
            <a:srgbClr val="2B304A">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971">
                <a:latin typeface="幼圆" panose="02010509060101010101" pitchFamily="49" charset="-122"/>
                <a:ea typeface="幼圆" panose="02010509060101010101" pitchFamily="49" charset="-122"/>
                <a:cs typeface="+mn-ea"/>
                <a:sym typeface="幼圆" panose="02010509060101010101" pitchFamily="49" charset="-122"/>
              </a:rPr>
              <a:t>10%</a:t>
            </a:r>
            <a:endParaRPr lang="zh-CN" altLang="en-US" sz="1971">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14" name="矩形 13">
            <a:extLst>
              <a:ext uri="{FF2B5EF4-FFF2-40B4-BE49-F238E27FC236}">
                <a16:creationId xmlns:a16="http://schemas.microsoft.com/office/drawing/2014/main" xmlns="" id="{B6133E89-B1C0-4853-831F-2A606D6BF6CC}"/>
              </a:ext>
            </a:extLst>
          </p:cNvPr>
          <p:cNvSpPr/>
          <p:nvPr/>
        </p:nvSpPr>
        <p:spPr>
          <a:xfrm>
            <a:off x="8807106" y="2419233"/>
            <a:ext cx="1415772" cy="338554"/>
          </a:xfrm>
          <a:prstGeom prst="rect">
            <a:avLst/>
          </a:prstGeom>
          <a:solidFill>
            <a:srgbClr val="2B304A"/>
          </a:solidFill>
        </p:spPr>
        <p:txBody>
          <a:bodyPr wrap="none">
            <a:spAutoFit/>
          </a:bodyPr>
          <a:lstStyle/>
          <a:p>
            <a:r>
              <a:rPr lang="zh-CN" altLang="en-US" sz="1600">
                <a:solidFill>
                  <a:schemeClr val="bg1"/>
                </a:solidFill>
                <a:latin typeface="幼圆" panose="02010509060101010101" pitchFamily="49" charset="-122"/>
                <a:ea typeface="幼圆" panose="02010509060101010101" pitchFamily="49" charset="-122"/>
                <a:cs typeface="+mn-ea"/>
                <a:sym typeface="幼圆" panose="02010509060101010101" pitchFamily="49" charset="-122"/>
              </a:rPr>
              <a:t>单击添加标题</a:t>
            </a:r>
          </a:p>
        </p:txBody>
      </p:sp>
      <p:sp>
        <p:nvSpPr>
          <p:cNvPr id="15" name="矩形 14">
            <a:extLst>
              <a:ext uri="{FF2B5EF4-FFF2-40B4-BE49-F238E27FC236}">
                <a16:creationId xmlns:a16="http://schemas.microsoft.com/office/drawing/2014/main" xmlns="" id="{26B7C483-91DC-4E05-B127-B71B650331D4}"/>
              </a:ext>
            </a:extLst>
          </p:cNvPr>
          <p:cNvSpPr/>
          <p:nvPr/>
        </p:nvSpPr>
        <p:spPr>
          <a:xfrm>
            <a:off x="8807106" y="3205316"/>
            <a:ext cx="1415772" cy="338554"/>
          </a:xfrm>
          <a:prstGeom prst="rect">
            <a:avLst/>
          </a:prstGeom>
          <a:solidFill>
            <a:schemeClr val="accent1">
              <a:lumMod val="100000"/>
            </a:schemeClr>
          </a:solidFill>
        </p:spPr>
        <p:txBody>
          <a:bodyPr wrap="none">
            <a:spAutoFit/>
          </a:bodyPr>
          <a:lstStyle/>
          <a:p>
            <a:r>
              <a:rPr lang="zh-CN" altLang="en-US" sz="1600" dirty="0">
                <a:solidFill>
                  <a:schemeClr val="bg1"/>
                </a:solidFill>
                <a:latin typeface="幼圆" panose="02010509060101010101" pitchFamily="49" charset="-122"/>
                <a:ea typeface="幼圆" panose="02010509060101010101" pitchFamily="49" charset="-122"/>
                <a:cs typeface="+mn-ea"/>
                <a:sym typeface="幼圆" panose="02010509060101010101" pitchFamily="49" charset="-122"/>
              </a:rPr>
              <a:t>单击添加标题</a:t>
            </a:r>
          </a:p>
        </p:txBody>
      </p:sp>
      <p:sp>
        <p:nvSpPr>
          <p:cNvPr id="16" name="矩形 15">
            <a:extLst>
              <a:ext uri="{FF2B5EF4-FFF2-40B4-BE49-F238E27FC236}">
                <a16:creationId xmlns:a16="http://schemas.microsoft.com/office/drawing/2014/main" xmlns="" id="{E2542904-D6B1-45FD-BC11-8FDDA6F4C18B}"/>
              </a:ext>
            </a:extLst>
          </p:cNvPr>
          <p:cNvSpPr/>
          <p:nvPr/>
        </p:nvSpPr>
        <p:spPr>
          <a:xfrm>
            <a:off x="8807106" y="4005744"/>
            <a:ext cx="1415772" cy="338554"/>
          </a:xfrm>
          <a:prstGeom prst="rect">
            <a:avLst/>
          </a:prstGeom>
          <a:solidFill>
            <a:schemeClr val="bg1">
              <a:lumMod val="50000"/>
            </a:schemeClr>
          </a:solidFill>
        </p:spPr>
        <p:txBody>
          <a:bodyPr wrap="none">
            <a:spAutoFit/>
          </a:bodyPr>
          <a:lstStyle/>
          <a:p>
            <a:r>
              <a:rPr lang="zh-CN" altLang="en-US" sz="1600">
                <a:solidFill>
                  <a:schemeClr val="bg1"/>
                </a:solidFill>
                <a:latin typeface="幼圆" panose="02010509060101010101" pitchFamily="49" charset="-122"/>
                <a:ea typeface="幼圆" panose="02010509060101010101" pitchFamily="49" charset="-122"/>
                <a:cs typeface="+mn-ea"/>
                <a:sym typeface="幼圆" panose="02010509060101010101" pitchFamily="49" charset="-122"/>
              </a:rPr>
              <a:t>单击添加标题</a:t>
            </a:r>
          </a:p>
        </p:txBody>
      </p:sp>
      <p:sp>
        <p:nvSpPr>
          <p:cNvPr id="17" name="矩形 16">
            <a:extLst>
              <a:ext uri="{FF2B5EF4-FFF2-40B4-BE49-F238E27FC236}">
                <a16:creationId xmlns:a16="http://schemas.microsoft.com/office/drawing/2014/main" xmlns="" id="{A2975C55-2110-4159-8A64-AF1500A9378B}"/>
              </a:ext>
            </a:extLst>
          </p:cNvPr>
          <p:cNvSpPr/>
          <p:nvPr/>
        </p:nvSpPr>
        <p:spPr>
          <a:xfrm>
            <a:off x="8807106" y="4802891"/>
            <a:ext cx="1415772" cy="338554"/>
          </a:xfrm>
          <a:prstGeom prst="rect">
            <a:avLst/>
          </a:prstGeom>
          <a:solidFill>
            <a:schemeClr val="bg2">
              <a:lumMod val="25000"/>
            </a:schemeClr>
          </a:solidFill>
        </p:spPr>
        <p:txBody>
          <a:bodyPr wrap="none">
            <a:spAutoFit/>
          </a:bodyPr>
          <a:lstStyle/>
          <a:p>
            <a:r>
              <a:rPr lang="zh-CN" altLang="en-US" sz="1600">
                <a:solidFill>
                  <a:schemeClr val="bg1"/>
                </a:solidFill>
                <a:latin typeface="幼圆" panose="02010509060101010101" pitchFamily="49" charset="-122"/>
                <a:ea typeface="幼圆" panose="02010509060101010101" pitchFamily="49" charset="-122"/>
                <a:cs typeface="+mn-ea"/>
                <a:sym typeface="幼圆" panose="02010509060101010101" pitchFamily="49" charset="-122"/>
              </a:rPr>
              <a:t>单击添加标题</a:t>
            </a:r>
          </a:p>
        </p:txBody>
      </p:sp>
      <p:sp>
        <p:nvSpPr>
          <p:cNvPr id="18" name="Rectangle: Rounded Corners 4">
            <a:extLst>
              <a:ext uri="{FF2B5EF4-FFF2-40B4-BE49-F238E27FC236}">
                <a16:creationId xmlns:a16="http://schemas.microsoft.com/office/drawing/2014/main" xmlns="" id="{EFD08B01-6852-4593-A773-00689212CD1B}"/>
              </a:ext>
            </a:extLst>
          </p:cNvPr>
          <p:cNvSpPr/>
          <p:nvPr/>
        </p:nvSpPr>
        <p:spPr bwMode="auto">
          <a:xfrm>
            <a:off x="10764955" y="2419233"/>
            <a:ext cx="354586" cy="354586"/>
          </a:xfrm>
          <a:prstGeom prst="roundRect">
            <a:avLst/>
          </a:prstGeom>
          <a:solidFill>
            <a:schemeClr val="bg2">
              <a:lumMod val="10000"/>
            </a:schemeClr>
          </a:solidFill>
          <a:ln w="19050">
            <a:noFill/>
            <a:round/>
            <a:headEnd/>
            <a:tailEnd/>
          </a:ln>
        </p:spPr>
        <p:txBody>
          <a:bodyPr rot="0" spcFirstLastPara="0" vert="horz" wrap="none" lIns="120140" tIns="60070" rIns="120140" bIns="60070" anchor="ctr" anchorCtr="1" forceAA="0" compatLnSpc="1">
            <a:prstTxWarp prst="textNoShape">
              <a:avLst/>
            </a:prstTxWarp>
            <a:normAutofit fontScale="85000" lnSpcReduction="20000"/>
          </a:bodyPr>
          <a:lstStyle/>
          <a:p>
            <a:pPr algn="ctr"/>
            <a:r>
              <a:rPr lang="en-US" altLang="zh-CN" sz="1839">
                <a:solidFill>
                  <a:schemeClr val="bg1">
                    <a:lumMod val="100000"/>
                  </a:schemeClr>
                </a:solidFill>
                <a:latin typeface="幼圆" panose="02010509060101010101" pitchFamily="49" charset="-122"/>
                <a:ea typeface="幼圆" panose="02010509060101010101" pitchFamily="49" charset="-122"/>
                <a:cs typeface="+mn-ea"/>
                <a:sym typeface="幼圆" panose="02010509060101010101" pitchFamily="49" charset="-122"/>
              </a:rPr>
              <a:t>01</a:t>
            </a:r>
          </a:p>
        </p:txBody>
      </p:sp>
      <p:sp>
        <p:nvSpPr>
          <p:cNvPr id="19" name="Rectangle: Rounded Corners 9">
            <a:extLst>
              <a:ext uri="{FF2B5EF4-FFF2-40B4-BE49-F238E27FC236}">
                <a16:creationId xmlns:a16="http://schemas.microsoft.com/office/drawing/2014/main" xmlns="" id="{BBEA121C-C961-4D1E-82D7-E482689BC0FC}"/>
              </a:ext>
            </a:extLst>
          </p:cNvPr>
          <p:cNvSpPr/>
          <p:nvPr/>
        </p:nvSpPr>
        <p:spPr bwMode="auto">
          <a:xfrm>
            <a:off x="10764955" y="3270813"/>
            <a:ext cx="354586" cy="354586"/>
          </a:xfrm>
          <a:prstGeom prst="roundRect">
            <a:avLst/>
          </a:prstGeom>
          <a:solidFill>
            <a:schemeClr val="accent1">
              <a:lumMod val="100000"/>
            </a:schemeClr>
          </a:solidFill>
          <a:ln w="19050">
            <a:noFill/>
            <a:round/>
            <a:headEnd/>
            <a:tailEnd/>
          </a:ln>
        </p:spPr>
        <p:txBody>
          <a:bodyPr rot="0" spcFirstLastPara="0" vert="horz" wrap="none" lIns="120140" tIns="60070" rIns="120140" bIns="60070" anchor="ctr" anchorCtr="1" forceAA="0" compatLnSpc="1">
            <a:prstTxWarp prst="textNoShape">
              <a:avLst/>
            </a:prstTxWarp>
            <a:normAutofit fontScale="85000" lnSpcReduction="20000"/>
          </a:bodyPr>
          <a:lstStyle/>
          <a:p>
            <a:pPr algn="ctr"/>
            <a:r>
              <a:rPr lang="en-US" altLang="zh-CN" sz="1839" dirty="0">
                <a:solidFill>
                  <a:schemeClr val="bg1">
                    <a:lumMod val="100000"/>
                  </a:schemeClr>
                </a:solidFill>
                <a:latin typeface="幼圆" panose="02010509060101010101" pitchFamily="49" charset="-122"/>
                <a:ea typeface="幼圆" panose="02010509060101010101" pitchFamily="49" charset="-122"/>
                <a:cs typeface="+mn-ea"/>
                <a:sym typeface="幼圆" panose="02010509060101010101" pitchFamily="49" charset="-122"/>
              </a:rPr>
              <a:t>02</a:t>
            </a:r>
          </a:p>
        </p:txBody>
      </p:sp>
      <p:sp>
        <p:nvSpPr>
          <p:cNvPr id="20" name="Rectangle: Rounded Corners 14">
            <a:extLst>
              <a:ext uri="{FF2B5EF4-FFF2-40B4-BE49-F238E27FC236}">
                <a16:creationId xmlns:a16="http://schemas.microsoft.com/office/drawing/2014/main" xmlns="" id="{464CF3FE-462D-4D07-AA9E-3B1AC18FE1DD}"/>
              </a:ext>
            </a:extLst>
          </p:cNvPr>
          <p:cNvSpPr/>
          <p:nvPr/>
        </p:nvSpPr>
        <p:spPr bwMode="auto">
          <a:xfrm>
            <a:off x="10764955" y="4122393"/>
            <a:ext cx="354586" cy="354586"/>
          </a:xfrm>
          <a:prstGeom prst="roundRect">
            <a:avLst/>
          </a:prstGeom>
          <a:solidFill>
            <a:schemeClr val="bg1">
              <a:lumMod val="50000"/>
            </a:schemeClr>
          </a:solidFill>
          <a:ln w="19050">
            <a:noFill/>
            <a:round/>
            <a:headEnd/>
            <a:tailEnd/>
          </a:ln>
        </p:spPr>
        <p:txBody>
          <a:bodyPr rot="0" spcFirstLastPara="0" vert="horz" wrap="none" lIns="120140" tIns="60070" rIns="120140" bIns="60070" anchor="ctr" anchorCtr="1" forceAA="0" compatLnSpc="1">
            <a:prstTxWarp prst="textNoShape">
              <a:avLst/>
            </a:prstTxWarp>
            <a:normAutofit fontScale="85000" lnSpcReduction="20000"/>
          </a:bodyPr>
          <a:lstStyle/>
          <a:p>
            <a:pPr algn="ctr"/>
            <a:r>
              <a:rPr lang="en-US" altLang="zh-CN" sz="1839" dirty="0">
                <a:solidFill>
                  <a:schemeClr val="bg1">
                    <a:lumMod val="100000"/>
                  </a:schemeClr>
                </a:solidFill>
                <a:latin typeface="幼圆" panose="02010509060101010101" pitchFamily="49" charset="-122"/>
                <a:ea typeface="幼圆" panose="02010509060101010101" pitchFamily="49" charset="-122"/>
                <a:cs typeface="+mn-ea"/>
                <a:sym typeface="幼圆" panose="02010509060101010101" pitchFamily="49" charset="-122"/>
              </a:rPr>
              <a:t>03</a:t>
            </a:r>
          </a:p>
        </p:txBody>
      </p:sp>
      <p:sp>
        <p:nvSpPr>
          <p:cNvPr id="21" name="Rectangle: Rounded Corners 19">
            <a:extLst>
              <a:ext uri="{FF2B5EF4-FFF2-40B4-BE49-F238E27FC236}">
                <a16:creationId xmlns:a16="http://schemas.microsoft.com/office/drawing/2014/main" xmlns="" id="{8107C90E-30D2-4C9D-B417-AF3B9B17859A}"/>
              </a:ext>
            </a:extLst>
          </p:cNvPr>
          <p:cNvSpPr/>
          <p:nvPr/>
        </p:nvSpPr>
        <p:spPr bwMode="auto">
          <a:xfrm>
            <a:off x="10764954" y="4883040"/>
            <a:ext cx="354586" cy="354586"/>
          </a:xfrm>
          <a:prstGeom prst="roundRect">
            <a:avLst/>
          </a:prstGeom>
          <a:solidFill>
            <a:schemeClr val="tx1">
              <a:lumMod val="95000"/>
              <a:lumOff val="5000"/>
            </a:schemeClr>
          </a:solidFill>
          <a:ln w="19050">
            <a:noFill/>
            <a:round/>
            <a:headEnd/>
            <a:tailEnd/>
          </a:ln>
        </p:spPr>
        <p:txBody>
          <a:bodyPr rot="0" spcFirstLastPara="0" vert="horz" wrap="none" lIns="120140" tIns="60070" rIns="120140" bIns="60070" anchor="ctr" anchorCtr="1" forceAA="0" compatLnSpc="1">
            <a:prstTxWarp prst="textNoShape">
              <a:avLst/>
            </a:prstTxWarp>
            <a:normAutofit fontScale="85000" lnSpcReduction="20000"/>
          </a:bodyPr>
          <a:lstStyle/>
          <a:p>
            <a:pPr algn="ctr"/>
            <a:r>
              <a:rPr lang="en-US" altLang="zh-CN" sz="1839" dirty="0">
                <a:solidFill>
                  <a:schemeClr val="bg1">
                    <a:lumMod val="100000"/>
                  </a:schemeClr>
                </a:solidFill>
                <a:latin typeface="幼圆" panose="02010509060101010101" pitchFamily="49" charset="-122"/>
                <a:ea typeface="幼圆" panose="02010509060101010101" pitchFamily="49" charset="-122"/>
                <a:cs typeface="+mn-ea"/>
                <a:sym typeface="幼圆" panose="02010509060101010101" pitchFamily="49" charset="-122"/>
              </a:rPr>
              <a:t>04</a:t>
            </a:r>
          </a:p>
        </p:txBody>
      </p:sp>
      <p:sp>
        <p:nvSpPr>
          <p:cNvPr id="22" name="文本框 21">
            <a:extLst>
              <a:ext uri="{FF2B5EF4-FFF2-40B4-BE49-F238E27FC236}">
                <a16:creationId xmlns:a16="http://schemas.microsoft.com/office/drawing/2014/main" xmlns="" id="{0B039E74-B0E8-42D9-BEFF-E35373DEAC30}"/>
              </a:ext>
            </a:extLst>
          </p:cNvPr>
          <p:cNvSpPr txBox="1"/>
          <p:nvPr/>
        </p:nvSpPr>
        <p:spPr>
          <a:xfrm>
            <a:off x="4914334" y="2393688"/>
            <a:ext cx="4136392" cy="461665"/>
          </a:xfrm>
          <a:prstGeom prst="rect">
            <a:avLst/>
          </a:prstGeom>
          <a:noFill/>
        </p:spPr>
        <p:txBody>
          <a:bodyPr wrap="square" rtlCol="0">
            <a:spAutoFit/>
          </a:bodyPr>
          <a:lstStyle/>
          <a:p>
            <a:pPr>
              <a:lnSpc>
                <a:spcPct val="150000"/>
              </a:lnSpc>
            </a:pPr>
            <a:r>
              <a:rPr lang="zh-CN" altLang="en-US" sz="1600" dirty="0" smtClean="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rPr>
              <a:t>请在此处添加要输入的内容输入</a:t>
            </a:r>
            <a:r>
              <a:rPr lang="zh-CN" altLang="en-US" sz="1600" dirty="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rPr>
              <a:t>替换内容</a:t>
            </a:r>
            <a:endParaRPr lang="en-US" altLang="zh-CN" sz="1600" dirty="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3" name="文本框 22">
            <a:extLst>
              <a:ext uri="{FF2B5EF4-FFF2-40B4-BE49-F238E27FC236}">
                <a16:creationId xmlns:a16="http://schemas.microsoft.com/office/drawing/2014/main" xmlns="" id="{A878A7CE-9E23-4F57-921B-981DC8A02D77}"/>
              </a:ext>
            </a:extLst>
          </p:cNvPr>
          <p:cNvSpPr txBox="1"/>
          <p:nvPr/>
        </p:nvSpPr>
        <p:spPr>
          <a:xfrm>
            <a:off x="4918171" y="3247259"/>
            <a:ext cx="4136392" cy="461665"/>
          </a:xfrm>
          <a:prstGeom prst="rect">
            <a:avLst/>
          </a:prstGeom>
          <a:noFill/>
        </p:spPr>
        <p:txBody>
          <a:bodyPr wrap="square" rtlCol="0">
            <a:spAutoFit/>
          </a:bodyPr>
          <a:lstStyle/>
          <a:p>
            <a:pPr>
              <a:lnSpc>
                <a:spcPct val="150000"/>
              </a:lnSpc>
            </a:pPr>
            <a:r>
              <a:rPr lang="zh-CN" altLang="en-US" sz="1600" dirty="0" smtClean="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rPr>
              <a:t>请在此处添加要输入的内容输入</a:t>
            </a:r>
            <a:r>
              <a:rPr lang="zh-CN" altLang="en-US" sz="1600" dirty="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rPr>
              <a:t>替换内容</a:t>
            </a:r>
            <a:endParaRPr lang="en-US" altLang="zh-CN" sz="1600" dirty="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4" name="文本框 23">
            <a:extLst>
              <a:ext uri="{FF2B5EF4-FFF2-40B4-BE49-F238E27FC236}">
                <a16:creationId xmlns:a16="http://schemas.microsoft.com/office/drawing/2014/main" xmlns="" id="{37CD6A93-C916-43B5-8FF6-2ADFE7BA3A11}"/>
              </a:ext>
            </a:extLst>
          </p:cNvPr>
          <p:cNvSpPr txBox="1"/>
          <p:nvPr/>
        </p:nvSpPr>
        <p:spPr>
          <a:xfrm>
            <a:off x="4916166" y="3949320"/>
            <a:ext cx="4136392" cy="461665"/>
          </a:xfrm>
          <a:prstGeom prst="rect">
            <a:avLst/>
          </a:prstGeom>
          <a:noFill/>
        </p:spPr>
        <p:txBody>
          <a:bodyPr wrap="square" rtlCol="0">
            <a:spAutoFit/>
          </a:bodyPr>
          <a:lstStyle/>
          <a:p>
            <a:pPr>
              <a:lnSpc>
                <a:spcPct val="150000"/>
              </a:lnSpc>
            </a:pPr>
            <a:r>
              <a:rPr lang="zh-CN" altLang="en-US" sz="1600" dirty="0" smtClean="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rPr>
              <a:t>请在此处添加要输入的内容输入</a:t>
            </a:r>
            <a:r>
              <a:rPr lang="zh-CN" altLang="en-US" sz="1600" dirty="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rPr>
              <a:t>替换内容</a:t>
            </a:r>
            <a:endParaRPr lang="en-US" altLang="zh-CN" sz="1600" dirty="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
        <p:nvSpPr>
          <p:cNvPr id="25" name="文本框 24">
            <a:extLst>
              <a:ext uri="{FF2B5EF4-FFF2-40B4-BE49-F238E27FC236}">
                <a16:creationId xmlns:a16="http://schemas.microsoft.com/office/drawing/2014/main" xmlns="" id="{82D7139A-400A-4F7B-A3B6-A746012E1C99}"/>
              </a:ext>
            </a:extLst>
          </p:cNvPr>
          <p:cNvSpPr txBox="1"/>
          <p:nvPr/>
        </p:nvSpPr>
        <p:spPr>
          <a:xfrm>
            <a:off x="4920002" y="4802891"/>
            <a:ext cx="4136392" cy="461665"/>
          </a:xfrm>
          <a:prstGeom prst="rect">
            <a:avLst/>
          </a:prstGeom>
          <a:noFill/>
        </p:spPr>
        <p:txBody>
          <a:bodyPr wrap="square" rtlCol="0">
            <a:spAutoFit/>
          </a:bodyPr>
          <a:lstStyle/>
          <a:p>
            <a:pPr>
              <a:lnSpc>
                <a:spcPct val="150000"/>
              </a:lnSpc>
            </a:pPr>
            <a:r>
              <a:rPr lang="zh-CN" altLang="en-US" sz="1600" dirty="0" smtClean="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rPr>
              <a:t>请在此处添加要输入的内容输入</a:t>
            </a:r>
            <a:r>
              <a:rPr lang="zh-CN" altLang="en-US" sz="1600" dirty="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rPr>
              <a:t>替换内容</a:t>
            </a:r>
            <a:endParaRPr lang="en-US" altLang="zh-CN" sz="1600" dirty="0">
              <a:solidFill>
                <a:schemeClr val="bg2">
                  <a:lumMod val="25000"/>
                </a:schemeClr>
              </a:solidFill>
              <a:latin typeface="幼圆" panose="02010509060101010101" pitchFamily="49" charset="-122"/>
              <a:ea typeface="幼圆" panose="02010509060101010101" pitchFamily="49" charset="-122"/>
              <a:cs typeface="+mn-ea"/>
              <a:sym typeface="幼圆" panose="02010509060101010101" pitchFamily="49" charset="-122"/>
            </a:endParaRPr>
          </a:p>
        </p:txBody>
      </p:sp>
    </p:spTree>
    <p:extLst>
      <p:ext uri="{BB962C8B-B14F-4D97-AF65-F5344CB8AC3E}">
        <p14:creationId xmlns:p14="http://schemas.microsoft.com/office/powerpoint/2010/main" val="2715332529"/>
      </p:ext>
    </p:extLst>
  </p:cSld>
  <p:clrMapOvr>
    <a:masterClrMapping/>
  </p:clrMapOvr>
  <mc:AlternateContent xmlns:mc="http://schemas.openxmlformats.org/markup-compatibility/2006" xmlns:p14="http://schemas.microsoft.com/office/powerpoint/2010/main">
    <mc:Choice Requires="p14">
      <p:transition spd="slow" p14:dur="1500" advClick="0" advTm="2000">
        <p:split orient="vert"/>
      </p:transition>
    </mc:Choice>
    <mc:Fallback xmlns="">
      <p:transition spd="slow" advClick="0"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500"/>
                                        <p:tgtEl>
                                          <p:spTgt spid="14"/>
                                        </p:tgtEl>
                                        <p:attrNameLst>
                                          <p:attrName>ppt_x</p:attrName>
                                        </p:attrNameLst>
                                      </p:cBhvr>
                                      <p:tavLst>
                                        <p:tav tm="0">
                                          <p:val>
                                            <p:strVal val="#ppt_x+#ppt_w*1.125000"/>
                                          </p:val>
                                        </p:tav>
                                        <p:tav tm="100000">
                                          <p:val>
                                            <p:strVal val="#ppt_x"/>
                                          </p:val>
                                        </p:tav>
                                      </p:tavLst>
                                    </p:anim>
                                    <p:animEffect transition="in" filter="wipe(left)">
                                      <p:cBhvr>
                                        <p:cTn id="11" dur="500"/>
                                        <p:tgtEl>
                                          <p:spTgt spid="14"/>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style.rotation</p:attrName>
                                        </p:attrNameLst>
                                      </p:cBhvr>
                                      <p:tavLst>
                                        <p:tav tm="0">
                                          <p:val>
                                            <p:fltVal val="90"/>
                                          </p:val>
                                        </p:tav>
                                        <p:tav tm="100000">
                                          <p:val>
                                            <p:fltVal val="0"/>
                                          </p:val>
                                        </p:tav>
                                      </p:tavLst>
                                    </p:anim>
                                    <p:animEffect transition="in" filter="fade">
                                      <p:cBhvr>
                                        <p:cTn id="17" dur="500"/>
                                        <p:tgtEl>
                                          <p:spTgt spid="10"/>
                                        </p:tgtEl>
                                      </p:cBhvr>
                                    </p:animEffect>
                                  </p:childTnLst>
                                </p:cTn>
                              </p:par>
                              <p:par>
                                <p:cTn id="18" presetID="22" presetClass="entr" presetSubtype="2" fill="hold" nodeType="withEffect">
                                  <p:stCondLst>
                                    <p:cond delay="1000"/>
                                  </p:stCondLst>
                                  <p:childTnLst>
                                    <p:set>
                                      <p:cBhvr>
                                        <p:cTn id="19" dur="1" fill="hold">
                                          <p:stCondLst>
                                            <p:cond delay="0"/>
                                          </p:stCondLst>
                                        </p:cTn>
                                        <p:tgtEl>
                                          <p:spTgt spid="7"/>
                                        </p:tgtEl>
                                        <p:attrNameLst>
                                          <p:attrName>style.visibility</p:attrName>
                                        </p:attrNameLst>
                                      </p:cBhvr>
                                      <p:to>
                                        <p:strVal val="visible"/>
                                      </p:to>
                                    </p:set>
                                    <p:animEffect transition="in" filter="wipe(right)">
                                      <p:cBhvr>
                                        <p:cTn id="20" dur="500"/>
                                        <p:tgtEl>
                                          <p:spTgt spid="7"/>
                                        </p:tgtEl>
                                      </p:cBhvr>
                                    </p:animEffect>
                                  </p:childTnLst>
                                </p:cTn>
                              </p:par>
                              <p:par>
                                <p:cTn id="21" presetID="12" presetClass="entr" presetSubtype="2" fill="hold" grpId="0" nodeType="withEffect">
                                  <p:stCondLst>
                                    <p:cond delay="12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ppt_x</p:attrName>
                                        </p:attrNameLst>
                                      </p:cBhvr>
                                      <p:tavLst>
                                        <p:tav tm="0">
                                          <p:val>
                                            <p:strVal val="#ppt_x+#ppt_w*1.125000"/>
                                          </p:val>
                                        </p:tav>
                                        <p:tav tm="100000">
                                          <p:val>
                                            <p:strVal val="#ppt_x"/>
                                          </p:val>
                                        </p:tav>
                                      </p:tavLst>
                                    </p:anim>
                                    <p:animEffect transition="in" filter="wipe(left)">
                                      <p:cBhvr>
                                        <p:cTn id="24" dur="500"/>
                                        <p:tgtEl>
                                          <p:spTgt spid="15"/>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 calcmode="lin" valueType="num">
                                      <p:cBhvr>
                                        <p:cTn id="29" dur="500" fill="hold"/>
                                        <p:tgtEl>
                                          <p:spTgt spid="13"/>
                                        </p:tgtEl>
                                        <p:attrNameLst>
                                          <p:attrName>style.rotation</p:attrName>
                                        </p:attrNameLst>
                                      </p:cBhvr>
                                      <p:tavLst>
                                        <p:tav tm="0">
                                          <p:val>
                                            <p:fltVal val="90"/>
                                          </p:val>
                                        </p:tav>
                                        <p:tav tm="100000">
                                          <p:val>
                                            <p:fltVal val="0"/>
                                          </p:val>
                                        </p:tav>
                                      </p:tavLst>
                                    </p:anim>
                                    <p:animEffect transition="in" filter="fade">
                                      <p:cBhvr>
                                        <p:cTn id="30" dur="500"/>
                                        <p:tgtEl>
                                          <p:spTgt spid="13"/>
                                        </p:tgtEl>
                                      </p:cBhvr>
                                    </p:animEffect>
                                  </p:childTnLst>
                                </p:cTn>
                              </p:par>
                              <p:par>
                                <p:cTn id="31" presetID="22" presetClass="entr" presetSubtype="2" fill="hold" nodeType="withEffect">
                                  <p:stCondLst>
                                    <p:cond delay="2000"/>
                                  </p:stCondLst>
                                  <p:childTnLst>
                                    <p:set>
                                      <p:cBhvr>
                                        <p:cTn id="32" dur="1" fill="hold">
                                          <p:stCondLst>
                                            <p:cond delay="0"/>
                                          </p:stCondLst>
                                        </p:cTn>
                                        <p:tgtEl>
                                          <p:spTgt spid="8"/>
                                        </p:tgtEl>
                                        <p:attrNameLst>
                                          <p:attrName>style.visibility</p:attrName>
                                        </p:attrNameLst>
                                      </p:cBhvr>
                                      <p:to>
                                        <p:strVal val="visible"/>
                                      </p:to>
                                    </p:set>
                                    <p:animEffect transition="in" filter="wipe(right)">
                                      <p:cBhvr>
                                        <p:cTn id="33" dur="500"/>
                                        <p:tgtEl>
                                          <p:spTgt spid="8"/>
                                        </p:tgtEl>
                                      </p:cBhvr>
                                    </p:animEffect>
                                  </p:childTnLst>
                                </p:cTn>
                              </p:par>
                              <p:par>
                                <p:cTn id="34" presetID="12" presetClass="entr" presetSubtype="2" fill="hold" grpId="0" nodeType="withEffect">
                                  <p:stCondLst>
                                    <p:cond delay="22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left)">
                                      <p:cBhvr>
                                        <p:cTn id="37" dur="500"/>
                                        <p:tgtEl>
                                          <p:spTgt spid="16"/>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 calcmode="lin" valueType="num">
                                      <p:cBhvr>
                                        <p:cTn id="42" dur="500" fill="hold"/>
                                        <p:tgtEl>
                                          <p:spTgt spid="12"/>
                                        </p:tgtEl>
                                        <p:attrNameLst>
                                          <p:attrName>style.rotation</p:attrName>
                                        </p:attrNameLst>
                                      </p:cBhvr>
                                      <p:tavLst>
                                        <p:tav tm="0">
                                          <p:val>
                                            <p:fltVal val="90"/>
                                          </p:val>
                                        </p:tav>
                                        <p:tav tm="100000">
                                          <p:val>
                                            <p:fltVal val="0"/>
                                          </p:val>
                                        </p:tav>
                                      </p:tavLst>
                                    </p:anim>
                                    <p:animEffect transition="in" filter="fade">
                                      <p:cBhvr>
                                        <p:cTn id="43" dur="500"/>
                                        <p:tgtEl>
                                          <p:spTgt spid="12"/>
                                        </p:tgtEl>
                                      </p:cBhvr>
                                    </p:animEffect>
                                  </p:childTnLst>
                                </p:cTn>
                              </p:par>
                              <p:par>
                                <p:cTn id="44" presetID="22" presetClass="entr" presetSubtype="2" fill="hold" nodeType="withEffect">
                                  <p:stCondLst>
                                    <p:cond delay="3000"/>
                                  </p:stCondLst>
                                  <p:childTnLst>
                                    <p:set>
                                      <p:cBhvr>
                                        <p:cTn id="45" dur="1" fill="hold">
                                          <p:stCondLst>
                                            <p:cond delay="0"/>
                                          </p:stCondLst>
                                        </p:cTn>
                                        <p:tgtEl>
                                          <p:spTgt spid="9"/>
                                        </p:tgtEl>
                                        <p:attrNameLst>
                                          <p:attrName>style.visibility</p:attrName>
                                        </p:attrNameLst>
                                      </p:cBhvr>
                                      <p:to>
                                        <p:strVal val="visible"/>
                                      </p:to>
                                    </p:set>
                                    <p:animEffect transition="in" filter="wipe(right)">
                                      <p:cBhvr>
                                        <p:cTn id="46" dur="500"/>
                                        <p:tgtEl>
                                          <p:spTgt spid="9"/>
                                        </p:tgtEl>
                                      </p:cBhvr>
                                    </p:animEffect>
                                  </p:childTnLst>
                                </p:cTn>
                              </p:par>
                              <p:par>
                                <p:cTn id="47" presetID="12" presetClass="entr" presetSubtype="2" fill="hold" grpId="0" nodeType="withEffect">
                                  <p:stCondLst>
                                    <p:cond delay="320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p:tgtEl>
                                          <p:spTgt spid="17"/>
                                        </p:tgtEl>
                                        <p:attrNameLst>
                                          <p:attrName>ppt_x</p:attrName>
                                        </p:attrNameLst>
                                      </p:cBhvr>
                                      <p:tavLst>
                                        <p:tav tm="0">
                                          <p:val>
                                            <p:strVal val="#ppt_x+#ppt_w*1.125000"/>
                                          </p:val>
                                        </p:tav>
                                        <p:tav tm="100000">
                                          <p:val>
                                            <p:strVal val="#ppt_x"/>
                                          </p:val>
                                        </p:tav>
                                      </p:tavLst>
                                    </p:anim>
                                    <p:animEffect transition="in" filter="wipe(left)">
                                      <p:cBhvr>
                                        <p:cTn id="50" dur="500"/>
                                        <p:tgtEl>
                                          <p:spTgt spid="17"/>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 calcmode="lin" valueType="num">
                                      <p:cBhvr>
                                        <p:cTn id="55" dur="500" fill="hold"/>
                                        <p:tgtEl>
                                          <p:spTgt spid="11"/>
                                        </p:tgtEl>
                                        <p:attrNameLst>
                                          <p:attrName>style.rotation</p:attrName>
                                        </p:attrNameLst>
                                      </p:cBhvr>
                                      <p:tavLst>
                                        <p:tav tm="0">
                                          <p:val>
                                            <p:fltVal val="90"/>
                                          </p:val>
                                        </p:tav>
                                        <p:tav tm="100000">
                                          <p:val>
                                            <p:fltVal val="0"/>
                                          </p:val>
                                        </p:tav>
                                      </p:tavLst>
                                    </p:anim>
                                    <p:animEffect transition="in" filter="fade">
                                      <p:cBhvr>
                                        <p:cTn id="56" dur="500"/>
                                        <p:tgtEl>
                                          <p:spTgt spid="11"/>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ppt_x"/>
                                          </p:val>
                                        </p:tav>
                                        <p:tav tm="100000">
                                          <p:val>
                                            <p:strVal val="#ppt_x"/>
                                          </p:val>
                                        </p:tav>
                                      </p:tavLst>
                                    </p:anim>
                                    <p:anim calcmode="lin" valueType="num">
                                      <p:cBhvr additive="base">
                                        <p:cTn id="6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ppt_x"/>
                                          </p:val>
                                        </p:tav>
                                        <p:tav tm="100000">
                                          <p:val>
                                            <p:strVal val="#ppt_x"/>
                                          </p:val>
                                        </p:tav>
                                      </p:tavLst>
                                    </p:anim>
                                    <p:anim calcmode="lin" valueType="num">
                                      <p:cBhvr additive="base">
                                        <p:cTn id="7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ppt_x"/>
                                          </p:val>
                                        </p:tav>
                                        <p:tav tm="100000">
                                          <p:val>
                                            <p:strVal val="#ppt_x"/>
                                          </p:val>
                                        </p:tav>
                                      </p:tavLst>
                                    </p:anim>
                                    <p:anim calcmode="lin" valueType="num">
                                      <p:cBhvr additive="base">
                                        <p:cTn id="8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grpId="0" nodeType="click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down)">
                                      <p:cBhvr>
                                        <p:cTn id="85" dur="500"/>
                                        <p:tgtEl>
                                          <p:spTgt spid="22"/>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down)">
                                      <p:cBhvr>
                                        <p:cTn id="90" dur="500"/>
                                        <p:tgtEl>
                                          <p:spTgt spid="23"/>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down)">
                                      <p:cBhvr>
                                        <p:cTn id="10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a:extLst>
              <a:ext uri="{FF2B5EF4-FFF2-40B4-BE49-F238E27FC236}">
                <a16:creationId xmlns:a16="http://schemas.microsoft.com/office/drawing/2014/main" xmlns="" id="{FD6EA3B4-ECDB-406A-AEA9-BCB9AFA0DD0B}"/>
              </a:ext>
            </a:extLst>
          </p:cNvPr>
          <p:cNvSpPr/>
          <p:nvPr/>
        </p:nvSpPr>
        <p:spPr>
          <a:xfrm>
            <a:off x="5112774" y="2710941"/>
            <a:ext cx="4385556" cy="492443"/>
          </a:xfrm>
          <a:prstGeom prst="rect">
            <a:avLst/>
          </a:prstGeom>
        </p:spPr>
        <p:txBody>
          <a:bodyPr wrap="square" lIns="0" tIns="0" rIns="0" bIns="0">
            <a:spAutoFit/>
          </a:bodyPr>
          <a:lstStyle/>
          <a:p>
            <a:r>
              <a:rPr lang="zh-CN" altLang="en-US" sz="3200" dirty="0">
                <a:latin typeface="幼圆" panose="02010509060101010101" pitchFamily="49" charset="-122"/>
                <a:ea typeface="幼圆" panose="02010509060101010101" pitchFamily="49" charset="-122"/>
                <a:sym typeface="幼圆" panose="02010509060101010101" pitchFamily="49" charset="-122"/>
              </a:rPr>
              <a:t>关键技术难点</a:t>
            </a:r>
            <a:endParaRPr lang="zh-CN" altLang="en-US" sz="3200" b="1" dirty="0">
              <a:solidFill>
                <a:schemeClr val="accent1">
                  <a:lumMod val="100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6" name="文本框 45">
            <a:extLst>
              <a:ext uri="{FF2B5EF4-FFF2-40B4-BE49-F238E27FC236}">
                <a16:creationId xmlns:a16="http://schemas.microsoft.com/office/drawing/2014/main" xmlns="" id="{EB0767BD-3A1A-43E5-8F64-2833D8DD421A}"/>
              </a:ext>
            </a:extLst>
          </p:cNvPr>
          <p:cNvSpPr txBox="1"/>
          <p:nvPr/>
        </p:nvSpPr>
        <p:spPr>
          <a:xfrm>
            <a:off x="5112774" y="3459488"/>
            <a:ext cx="3935976" cy="1107996"/>
          </a:xfrm>
          <a:prstGeom prst="rect">
            <a:avLst/>
          </a:prstGeom>
          <a:noFill/>
        </p:spPr>
        <p:txBody>
          <a:bodyPr wrap="square" lIns="0" tIns="0" rIns="0" bIns="0" rtlCol="0">
            <a:spAutoFit/>
          </a:bodyPr>
          <a:lstStyle/>
          <a:p>
            <a:pPr>
              <a:lnSpc>
                <a:spcPct val="150000"/>
              </a:lnSpc>
            </a:pPr>
            <a:r>
              <a:rPr lang="zh-CN" altLang="en-US" sz="1600" dirty="0">
                <a:solidFill>
                  <a:schemeClr val="tx1">
                    <a:lumMod val="95000"/>
                    <a:lumOff val="5000"/>
                  </a:schemeClr>
                </a:solidFill>
                <a:latin typeface="幼圆" panose="02010509060101010101" pitchFamily="49" charset="-122"/>
                <a:ea typeface="幼圆" panose="02010509060101010101" pitchFamily="49" charset="-122"/>
                <a:cs typeface="+mn-ea"/>
                <a:sym typeface="幼圆" panose="02010509060101010101" pitchFamily="49" charset="-122"/>
              </a:rPr>
              <a:t>请替换文字内容，修改文字内容，也可以直接复制你的内容到此。请替换文字内容，修改文字内容，也可以直接复制你的内容到此。</a:t>
            </a:r>
          </a:p>
        </p:txBody>
      </p:sp>
      <p:sp>
        <p:nvSpPr>
          <p:cNvPr id="47" name="椭圆 46">
            <a:extLst>
              <a:ext uri="{FF2B5EF4-FFF2-40B4-BE49-F238E27FC236}">
                <a16:creationId xmlns:a16="http://schemas.microsoft.com/office/drawing/2014/main" xmlns="" id="{48AF9F0E-7F1D-443C-BF3D-DBA333578122}"/>
              </a:ext>
            </a:extLst>
          </p:cNvPr>
          <p:cNvSpPr/>
          <p:nvPr/>
        </p:nvSpPr>
        <p:spPr>
          <a:xfrm>
            <a:off x="3234479" y="2939540"/>
            <a:ext cx="1316172" cy="1344680"/>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5400" b="1" dirty="0" smtClean="0">
                <a:solidFill>
                  <a:schemeClr val="bg1"/>
                </a:solidFill>
                <a:latin typeface="幼圆" panose="02010509060101010101" pitchFamily="49" charset="-122"/>
                <a:ea typeface="幼圆" panose="02010509060101010101" pitchFamily="49" charset="-122"/>
                <a:sym typeface="幼圆" panose="02010509060101010101" pitchFamily="49" charset="-122"/>
              </a:rPr>
              <a:t>02</a:t>
            </a:r>
            <a:endParaRPr lang="zh-CN" altLang="en-US" sz="5400" b="1" dirty="0">
              <a:solidFill>
                <a:schemeClr val="bg1"/>
              </a:solidFill>
              <a:latin typeface="幼圆" panose="02010509060101010101" pitchFamily="49" charset="-122"/>
              <a:ea typeface="幼圆" panose="02010509060101010101" pitchFamily="49" charset="-122"/>
              <a:sym typeface="幼圆" panose="02010509060101010101" pitchFamily="49" charset="-122"/>
            </a:endParaRPr>
          </a:p>
        </p:txBody>
      </p:sp>
    </p:spTree>
    <p:extLst>
      <p:ext uri="{BB962C8B-B14F-4D97-AF65-F5344CB8AC3E}">
        <p14:creationId xmlns:p14="http://schemas.microsoft.com/office/powerpoint/2010/main" val="280032651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strVal val="4*#ppt_w"/>
                                          </p:val>
                                        </p:tav>
                                        <p:tav tm="100000">
                                          <p:val>
                                            <p:strVal val="#ppt_w"/>
                                          </p:val>
                                        </p:tav>
                                      </p:tavLst>
                                    </p:anim>
                                    <p:anim calcmode="lin" valueType="num">
                                      <p:cBhvr>
                                        <p:cTn id="8" dur="500" fill="hold"/>
                                        <p:tgtEl>
                                          <p:spTgt spid="45"/>
                                        </p:tgtEl>
                                        <p:attrNameLst>
                                          <p:attrName>ppt_h</p:attrName>
                                        </p:attrNameLst>
                                      </p:cBhvr>
                                      <p:tavLst>
                                        <p:tav tm="0">
                                          <p:val>
                                            <p:strVal val="4*#ppt_h"/>
                                          </p:val>
                                        </p:tav>
                                        <p:tav tm="100000">
                                          <p:val>
                                            <p:strVal val="#ppt_h"/>
                                          </p:val>
                                        </p:tav>
                                      </p:tavLst>
                                    </p:anim>
                                  </p:childTnLst>
                                </p:cTn>
                              </p:par>
                              <p:par>
                                <p:cTn id="9" presetID="2" presetClass="entr" presetSubtype="4"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1000"/>
                                        <p:tgtEl>
                                          <p:spTgt spid="47"/>
                                        </p:tgtEl>
                                      </p:cBhvr>
                                    </p:animEffect>
                                    <p:anim calcmode="lin" valueType="num">
                                      <p:cBhvr>
                                        <p:cTn id="17" dur="1000" fill="hold"/>
                                        <p:tgtEl>
                                          <p:spTgt spid="47"/>
                                        </p:tgtEl>
                                        <p:attrNameLst>
                                          <p:attrName>ppt_x</p:attrName>
                                        </p:attrNameLst>
                                      </p:cBhvr>
                                      <p:tavLst>
                                        <p:tav tm="0">
                                          <p:val>
                                            <p:strVal val="#ppt_x"/>
                                          </p:val>
                                        </p:tav>
                                        <p:tav tm="100000">
                                          <p:val>
                                            <p:strVal val="#ppt_x"/>
                                          </p:val>
                                        </p:tav>
                                      </p:tavLst>
                                    </p:anim>
                                    <p:anim calcmode="lin" valueType="num">
                                      <p:cBhvr>
                                        <p:cTn id="18"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36"/>
          <p:cNvGrpSpPr/>
          <p:nvPr/>
        </p:nvGrpSpPr>
        <p:grpSpPr>
          <a:xfrm>
            <a:off x="4728543" y="3909141"/>
            <a:ext cx="1954979" cy="1749049"/>
            <a:chOff x="4727927" y="3910046"/>
            <a:chExt cx="1954724" cy="1749454"/>
          </a:xfrm>
          <a:solidFill>
            <a:schemeClr val="accent3"/>
          </a:solidFill>
        </p:grpSpPr>
        <p:grpSp>
          <p:nvGrpSpPr>
            <p:cNvPr id="9" name="组合 37"/>
            <p:cNvGrpSpPr/>
            <p:nvPr/>
          </p:nvGrpSpPr>
          <p:grpSpPr>
            <a:xfrm>
              <a:off x="4727927" y="3910046"/>
              <a:ext cx="1954724" cy="1749454"/>
              <a:chOff x="4400057" y="3759868"/>
              <a:chExt cx="2239523" cy="2004346"/>
            </a:xfrm>
            <a:grpFill/>
          </p:grpSpPr>
          <p:sp>
            <p:nvSpPr>
              <p:cNvPr id="42" name="Freeform 5"/>
              <p:cNvSpPr>
                <a:spLocks/>
              </p:cNvSpPr>
              <p:nvPr/>
            </p:nvSpPr>
            <p:spPr bwMode="auto">
              <a:xfrm>
                <a:off x="4400057" y="3759868"/>
                <a:ext cx="2239523" cy="1328213"/>
              </a:xfrm>
              <a:custGeom>
                <a:avLst/>
                <a:gdLst>
                  <a:gd name="T0" fmla="*/ 630 w 891"/>
                  <a:gd name="T1" fmla="*/ 289 h 529"/>
                  <a:gd name="T2" fmla="*/ 842 w 891"/>
                  <a:gd name="T3" fmla="*/ 53 h 529"/>
                  <a:gd name="T4" fmla="*/ 889 w 891"/>
                  <a:gd name="T5" fmla="*/ 0 h 529"/>
                  <a:gd name="T6" fmla="*/ 891 w 891"/>
                  <a:gd name="T7" fmla="*/ 22 h 529"/>
                  <a:gd name="T8" fmla="*/ 890 w 891"/>
                  <a:gd name="T9" fmla="*/ 208 h 529"/>
                  <a:gd name="T10" fmla="*/ 880 w 891"/>
                  <a:gd name="T11" fmla="*/ 232 h 529"/>
                  <a:gd name="T12" fmla="*/ 619 w 891"/>
                  <a:gd name="T13" fmla="*/ 512 h 529"/>
                  <a:gd name="T14" fmla="*/ 591 w 891"/>
                  <a:gd name="T15" fmla="*/ 516 h 529"/>
                  <a:gd name="T16" fmla="*/ 439 w 891"/>
                  <a:gd name="T17" fmla="*/ 521 h 529"/>
                  <a:gd name="T18" fmla="*/ 412 w 891"/>
                  <a:gd name="T19" fmla="*/ 520 h 529"/>
                  <a:gd name="T20" fmla="*/ 12 w 891"/>
                  <a:gd name="T21" fmla="*/ 146 h 529"/>
                  <a:gd name="T22" fmla="*/ 0 w 891"/>
                  <a:gd name="T23" fmla="*/ 132 h 529"/>
                  <a:gd name="T24" fmla="*/ 25 w 891"/>
                  <a:gd name="T25" fmla="*/ 130 h 529"/>
                  <a:gd name="T26" fmla="*/ 182 w 891"/>
                  <a:gd name="T27" fmla="*/ 130 h 529"/>
                  <a:gd name="T28" fmla="*/ 218 w 891"/>
                  <a:gd name="T29" fmla="*/ 144 h 529"/>
                  <a:gd name="T30" fmla="*/ 491 w 891"/>
                  <a:gd name="T31" fmla="*/ 390 h 529"/>
                  <a:gd name="T32" fmla="*/ 519 w 891"/>
                  <a:gd name="T33" fmla="*/ 415 h 529"/>
                  <a:gd name="T34" fmla="*/ 630 w 891"/>
                  <a:gd name="T35" fmla="*/ 289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1" h="529">
                    <a:moveTo>
                      <a:pt x="630" y="289"/>
                    </a:moveTo>
                    <a:cubicBezTo>
                      <a:pt x="701" y="210"/>
                      <a:pt x="771" y="131"/>
                      <a:pt x="842" y="53"/>
                    </a:cubicBezTo>
                    <a:cubicBezTo>
                      <a:pt x="856" y="36"/>
                      <a:pt x="871" y="20"/>
                      <a:pt x="889" y="0"/>
                    </a:cubicBezTo>
                    <a:cubicBezTo>
                      <a:pt x="890" y="10"/>
                      <a:pt x="891" y="16"/>
                      <a:pt x="891" y="22"/>
                    </a:cubicBezTo>
                    <a:cubicBezTo>
                      <a:pt x="891" y="84"/>
                      <a:pt x="891" y="146"/>
                      <a:pt x="890" y="208"/>
                    </a:cubicBezTo>
                    <a:cubicBezTo>
                      <a:pt x="890" y="216"/>
                      <a:pt x="885" y="226"/>
                      <a:pt x="880" y="232"/>
                    </a:cubicBezTo>
                    <a:cubicBezTo>
                      <a:pt x="793" y="326"/>
                      <a:pt x="706" y="418"/>
                      <a:pt x="619" y="512"/>
                    </a:cubicBezTo>
                    <a:cubicBezTo>
                      <a:pt x="610" y="521"/>
                      <a:pt x="604" y="524"/>
                      <a:pt x="591" y="516"/>
                    </a:cubicBezTo>
                    <a:cubicBezTo>
                      <a:pt x="540" y="488"/>
                      <a:pt x="489" y="490"/>
                      <a:pt x="439" y="521"/>
                    </a:cubicBezTo>
                    <a:cubicBezTo>
                      <a:pt x="429" y="528"/>
                      <a:pt x="422" y="529"/>
                      <a:pt x="412" y="520"/>
                    </a:cubicBezTo>
                    <a:cubicBezTo>
                      <a:pt x="279" y="395"/>
                      <a:pt x="146" y="271"/>
                      <a:pt x="12" y="146"/>
                    </a:cubicBezTo>
                    <a:cubicBezTo>
                      <a:pt x="8" y="143"/>
                      <a:pt x="6" y="138"/>
                      <a:pt x="0" y="132"/>
                    </a:cubicBezTo>
                    <a:cubicBezTo>
                      <a:pt x="10" y="131"/>
                      <a:pt x="18" y="130"/>
                      <a:pt x="25" y="130"/>
                    </a:cubicBezTo>
                    <a:cubicBezTo>
                      <a:pt x="77" y="130"/>
                      <a:pt x="130" y="129"/>
                      <a:pt x="182" y="130"/>
                    </a:cubicBezTo>
                    <a:cubicBezTo>
                      <a:pt x="194" y="131"/>
                      <a:pt x="209" y="136"/>
                      <a:pt x="218" y="144"/>
                    </a:cubicBezTo>
                    <a:cubicBezTo>
                      <a:pt x="309" y="226"/>
                      <a:pt x="400" y="308"/>
                      <a:pt x="491" y="390"/>
                    </a:cubicBezTo>
                    <a:cubicBezTo>
                      <a:pt x="499" y="398"/>
                      <a:pt x="508" y="405"/>
                      <a:pt x="519" y="415"/>
                    </a:cubicBezTo>
                    <a:cubicBezTo>
                      <a:pt x="557" y="372"/>
                      <a:pt x="593" y="331"/>
                      <a:pt x="630" y="28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3" name="Freeform 9"/>
              <p:cNvSpPr>
                <a:spLocks/>
              </p:cNvSpPr>
              <p:nvPr/>
            </p:nvSpPr>
            <p:spPr bwMode="auto">
              <a:xfrm>
                <a:off x="5364815" y="5078727"/>
                <a:ext cx="717556" cy="685487"/>
              </a:xfrm>
              <a:custGeom>
                <a:avLst/>
                <a:gdLst>
                  <a:gd name="T0" fmla="*/ 0 w 285"/>
                  <a:gd name="T1" fmla="*/ 139 h 273"/>
                  <a:gd name="T2" fmla="*/ 46 w 285"/>
                  <a:gd name="T3" fmla="*/ 41 h 273"/>
                  <a:gd name="T4" fmla="*/ 227 w 285"/>
                  <a:gd name="T5" fmla="*/ 43 h 273"/>
                  <a:gd name="T6" fmla="*/ 236 w 285"/>
                  <a:gd name="T7" fmla="*/ 214 h 273"/>
                  <a:gd name="T8" fmla="*/ 25 w 285"/>
                  <a:gd name="T9" fmla="*/ 205 h 273"/>
                  <a:gd name="T10" fmla="*/ 0 w 285"/>
                  <a:gd name="T11" fmla="*/ 139 h 273"/>
                </a:gdLst>
                <a:ahLst/>
                <a:cxnLst>
                  <a:cxn ang="0">
                    <a:pos x="T0" y="T1"/>
                  </a:cxn>
                  <a:cxn ang="0">
                    <a:pos x="T2" y="T3"/>
                  </a:cxn>
                  <a:cxn ang="0">
                    <a:pos x="T4" y="T5"/>
                  </a:cxn>
                  <a:cxn ang="0">
                    <a:pos x="T6" y="T7"/>
                  </a:cxn>
                  <a:cxn ang="0">
                    <a:pos x="T8" y="T9"/>
                  </a:cxn>
                  <a:cxn ang="0">
                    <a:pos x="T10" y="T11"/>
                  </a:cxn>
                </a:cxnLst>
                <a:rect l="0" t="0" r="r" b="b"/>
                <a:pathLst>
                  <a:path w="285" h="273">
                    <a:moveTo>
                      <a:pt x="0" y="139"/>
                    </a:moveTo>
                    <a:cubicBezTo>
                      <a:pt x="0" y="95"/>
                      <a:pt x="17" y="65"/>
                      <a:pt x="46" y="41"/>
                    </a:cubicBezTo>
                    <a:cubicBezTo>
                      <a:pt x="97" y="0"/>
                      <a:pt x="176" y="1"/>
                      <a:pt x="227" y="43"/>
                    </a:cubicBezTo>
                    <a:cubicBezTo>
                      <a:pt x="281" y="88"/>
                      <a:pt x="285" y="164"/>
                      <a:pt x="236" y="214"/>
                    </a:cubicBezTo>
                    <a:cubicBezTo>
                      <a:pt x="179" y="273"/>
                      <a:pt x="75" y="268"/>
                      <a:pt x="25" y="205"/>
                    </a:cubicBezTo>
                    <a:cubicBezTo>
                      <a:pt x="7" y="182"/>
                      <a:pt x="0" y="161"/>
                      <a:pt x="0" y="1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10" name="组合 38"/>
            <p:cNvGrpSpPr>
              <a:grpSpLocks noChangeAspect="1"/>
            </p:cNvGrpSpPr>
            <p:nvPr/>
          </p:nvGrpSpPr>
          <p:grpSpPr>
            <a:xfrm>
              <a:off x="5751176" y="5250128"/>
              <a:ext cx="197725" cy="192992"/>
              <a:chOff x="3530192" y="2543266"/>
              <a:chExt cx="596901" cy="582613"/>
            </a:xfrm>
            <a:grpFill/>
          </p:grpSpPr>
          <p:sp>
            <p:nvSpPr>
              <p:cNvPr id="40" name="Freeform 36"/>
              <p:cNvSpPr>
                <a:spLocks noEditPoints="1"/>
              </p:cNvSpPr>
              <p:nvPr/>
            </p:nvSpPr>
            <p:spPr bwMode="auto">
              <a:xfrm>
                <a:off x="3646080" y="2543266"/>
                <a:ext cx="481013" cy="582613"/>
              </a:xfrm>
              <a:custGeom>
                <a:avLst/>
                <a:gdLst>
                  <a:gd name="T0" fmla="*/ 100 w 128"/>
                  <a:gd name="T1" fmla="*/ 113 h 155"/>
                  <a:gd name="T2" fmla="*/ 100 w 128"/>
                  <a:gd name="T3" fmla="*/ 105 h 155"/>
                  <a:gd name="T4" fmla="*/ 62 w 128"/>
                  <a:gd name="T5" fmla="*/ 109 h 155"/>
                  <a:gd name="T6" fmla="*/ 127 w 128"/>
                  <a:gd name="T7" fmla="*/ 51 h 155"/>
                  <a:gd name="T8" fmla="*/ 74 w 128"/>
                  <a:gd name="T9" fmla="*/ 0 h 155"/>
                  <a:gd name="T10" fmla="*/ 0 w 128"/>
                  <a:gd name="T11" fmla="*/ 22 h 155"/>
                  <a:gd name="T12" fmla="*/ 3 w 128"/>
                  <a:gd name="T13" fmla="*/ 70 h 155"/>
                  <a:gd name="T14" fmla="*/ 4 w 128"/>
                  <a:gd name="T15" fmla="*/ 69 h 155"/>
                  <a:gd name="T16" fmla="*/ 10 w 128"/>
                  <a:gd name="T17" fmla="*/ 22 h 155"/>
                  <a:gd name="T18" fmla="*/ 68 w 128"/>
                  <a:gd name="T19" fmla="*/ 10 h 155"/>
                  <a:gd name="T20" fmla="*/ 90 w 128"/>
                  <a:gd name="T21" fmla="*/ 59 h 155"/>
                  <a:gd name="T22" fmla="*/ 118 w 128"/>
                  <a:gd name="T23" fmla="*/ 134 h 155"/>
                  <a:gd name="T24" fmla="*/ 45 w 128"/>
                  <a:gd name="T25" fmla="*/ 145 h 155"/>
                  <a:gd name="T26" fmla="*/ 44 w 128"/>
                  <a:gd name="T27" fmla="*/ 155 h 155"/>
                  <a:gd name="T28" fmla="*/ 92 w 128"/>
                  <a:gd name="T29" fmla="*/ 155 h 155"/>
                  <a:gd name="T30" fmla="*/ 128 w 128"/>
                  <a:gd name="T31" fmla="*/ 134 h 155"/>
                  <a:gd name="T32" fmla="*/ 127 w 128"/>
                  <a:gd name="T33" fmla="*/ 51 h 155"/>
                  <a:gd name="T34" fmla="*/ 78 w 128"/>
                  <a:gd name="T35" fmla="*/ 38 h 155"/>
                  <a:gd name="T36" fmla="*/ 112 w 128"/>
                  <a:gd name="T37" fmla="*/ 50 h 155"/>
                  <a:gd name="T38" fmla="*/ 55 w 128"/>
                  <a:gd name="T39" fmla="*/ 54 h 155"/>
                  <a:gd name="T40" fmla="*/ 28 w 128"/>
                  <a:gd name="T41" fmla="*/ 50 h 155"/>
                  <a:gd name="T42" fmla="*/ 28 w 128"/>
                  <a:gd name="T43" fmla="*/ 58 h 155"/>
                  <a:gd name="T44" fmla="*/ 55 w 128"/>
                  <a:gd name="T45" fmla="*/ 54 h 155"/>
                  <a:gd name="T46" fmla="*/ 51 w 128"/>
                  <a:gd name="T47" fmla="*/ 42 h 155"/>
                  <a:gd name="T48" fmla="*/ 51 w 128"/>
                  <a:gd name="T49" fmla="*/ 34 h 155"/>
                  <a:gd name="T50" fmla="*/ 24 w 128"/>
                  <a:gd name="T51" fmla="*/ 38 h 155"/>
                  <a:gd name="T52" fmla="*/ 100 w 128"/>
                  <a:gd name="T53" fmla="*/ 121 h 155"/>
                  <a:gd name="T54" fmla="*/ 62 w 128"/>
                  <a:gd name="T55" fmla="*/ 125 h 155"/>
                  <a:gd name="T56" fmla="*/ 100 w 128"/>
                  <a:gd name="T57" fmla="*/ 129 h 155"/>
                  <a:gd name="T58" fmla="*/ 100 w 128"/>
                  <a:gd name="T59" fmla="*/ 121 h 155"/>
                  <a:gd name="T60" fmla="*/ 100 w 128"/>
                  <a:gd name="T61" fmla="*/ 96 h 155"/>
                  <a:gd name="T62" fmla="*/ 100 w 128"/>
                  <a:gd name="T63" fmla="*/ 88 h 155"/>
                  <a:gd name="T64" fmla="*/ 62 w 128"/>
                  <a:gd name="T65" fmla="*/ 9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55">
                    <a:moveTo>
                      <a:pt x="66" y="113"/>
                    </a:moveTo>
                    <a:cubicBezTo>
                      <a:pt x="100" y="113"/>
                      <a:pt x="100" y="113"/>
                      <a:pt x="100" y="113"/>
                    </a:cubicBezTo>
                    <a:cubicBezTo>
                      <a:pt x="102" y="113"/>
                      <a:pt x="104" y="111"/>
                      <a:pt x="104" y="109"/>
                    </a:cubicBezTo>
                    <a:cubicBezTo>
                      <a:pt x="104" y="107"/>
                      <a:pt x="102" y="105"/>
                      <a:pt x="100" y="105"/>
                    </a:cubicBezTo>
                    <a:cubicBezTo>
                      <a:pt x="66" y="105"/>
                      <a:pt x="66" y="105"/>
                      <a:pt x="66" y="105"/>
                    </a:cubicBezTo>
                    <a:cubicBezTo>
                      <a:pt x="63" y="105"/>
                      <a:pt x="62" y="107"/>
                      <a:pt x="62" y="109"/>
                    </a:cubicBezTo>
                    <a:cubicBezTo>
                      <a:pt x="62" y="111"/>
                      <a:pt x="63" y="113"/>
                      <a:pt x="66" y="113"/>
                    </a:cubicBezTo>
                    <a:close/>
                    <a:moveTo>
                      <a:pt x="127" y="51"/>
                    </a:moveTo>
                    <a:cubicBezTo>
                      <a:pt x="78" y="2"/>
                      <a:pt x="78" y="2"/>
                      <a:pt x="78" y="2"/>
                    </a:cubicBezTo>
                    <a:cubicBezTo>
                      <a:pt x="77" y="1"/>
                      <a:pt x="76" y="0"/>
                      <a:pt x="74" y="0"/>
                    </a:cubicBezTo>
                    <a:cubicBezTo>
                      <a:pt x="21" y="0"/>
                      <a:pt x="21" y="0"/>
                      <a:pt x="21" y="0"/>
                    </a:cubicBezTo>
                    <a:cubicBezTo>
                      <a:pt x="9" y="0"/>
                      <a:pt x="0" y="10"/>
                      <a:pt x="0" y="22"/>
                    </a:cubicBezTo>
                    <a:cubicBezTo>
                      <a:pt x="0" y="73"/>
                      <a:pt x="0" y="73"/>
                      <a:pt x="0" y="73"/>
                    </a:cubicBezTo>
                    <a:cubicBezTo>
                      <a:pt x="3" y="70"/>
                      <a:pt x="3" y="70"/>
                      <a:pt x="3" y="70"/>
                    </a:cubicBezTo>
                    <a:cubicBezTo>
                      <a:pt x="4" y="70"/>
                      <a:pt x="4" y="70"/>
                      <a:pt x="4" y="70"/>
                    </a:cubicBezTo>
                    <a:cubicBezTo>
                      <a:pt x="4" y="69"/>
                      <a:pt x="4" y="69"/>
                      <a:pt x="4" y="69"/>
                    </a:cubicBezTo>
                    <a:cubicBezTo>
                      <a:pt x="6" y="68"/>
                      <a:pt x="8" y="67"/>
                      <a:pt x="10" y="67"/>
                    </a:cubicBezTo>
                    <a:cubicBezTo>
                      <a:pt x="10" y="22"/>
                      <a:pt x="10" y="22"/>
                      <a:pt x="10" y="22"/>
                    </a:cubicBezTo>
                    <a:cubicBezTo>
                      <a:pt x="10" y="15"/>
                      <a:pt x="15" y="10"/>
                      <a:pt x="21" y="10"/>
                    </a:cubicBezTo>
                    <a:cubicBezTo>
                      <a:pt x="68" y="10"/>
                      <a:pt x="68" y="10"/>
                      <a:pt x="68" y="10"/>
                    </a:cubicBezTo>
                    <a:cubicBezTo>
                      <a:pt x="68" y="38"/>
                      <a:pt x="68" y="38"/>
                      <a:pt x="68" y="38"/>
                    </a:cubicBezTo>
                    <a:cubicBezTo>
                      <a:pt x="68" y="50"/>
                      <a:pt x="78" y="59"/>
                      <a:pt x="90" y="59"/>
                    </a:cubicBezTo>
                    <a:cubicBezTo>
                      <a:pt x="118" y="59"/>
                      <a:pt x="118" y="59"/>
                      <a:pt x="118" y="59"/>
                    </a:cubicBezTo>
                    <a:cubicBezTo>
                      <a:pt x="118" y="134"/>
                      <a:pt x="118" y="134"/>
                      <a:pt x="118" y="134"/>
                    </a:cubicBezTo>
                    <a:cubicBezTo>
                      <a:pt x="118" y="140"/>
                      <a:pt x="113" y="145"/>
                      <a:pt x="107" y="145"/>
                    </a:cubicBezTo>
                    <a:cubicBezTo>
                      <a:pt x="45" y="145"/>
                      <a:pt x="45" y="145"/>
                      <a:pt x="45" y="145"/>
                    </a:cubicBezTo>
                    <a:cubicBezTo>
                      <a:pt x="45" y="151"/>
                      <a:pt x="45" y="151"/>
                      <a:pt x="45" y="151"/>
                    </a:cubicBezTo>
                    <a:cubicBezTo>
                      <a:pt x="45" y="153"/>
                      <a:pt x="44" y="154"/>
                      <a:pt x="44" y="155"/>
                    </a:cubicBezTo>
                    <a:cubicBezTo>
                      <a:pt x="64" y="155"/>
                      <a:pt x="92" y="155"/>
                      <a:pt x="92" y="155"/>
                    </a:cubicBezTo>
                    <a:cubicBezTo>
                      <a:pt x="92" y="155"/>
                      <a:pt x="92" y="155"/>
                      <a:pt x="92" y="155"/>
                    </a:cubicBezTo>
                    <a:cubicBezTo>
                      <a:pt x="107" y="155"/>
                      <a:pt x="107" y="155"/>
                      <a:pt x="107" y="155"/>
                    </a:cubicBezTo>
                    <a:cubicBezTo>
                      <a:pt x="118" y="155"/>
                      <a:pt x="128" y="145"/>
                      <a:pt x="128" y="134"/>
                    </a:cubicBezTo>
                    <a:cubicBezTo>
                      <a:pt x="128" y="54"/>
                      <a:pt x="128" y="54"/>
                      <a:pt x="128" y="54"/>
                    </a:cubicBezTo>
                    <a:cubicBezTo>
                      <a:pt x="128" y="53"/>
                      <a:pt x="128" y="51"/>
                      <a:pt x="127" y="51"/>
                    </a:cubicBezTo>
                    <a:close/>
                    <a:moveTo>
                      <a:pt x="90" y="50"/>
                    </a:moveTo>
                    <a:cubicBezTo>
                      <a:pt x="83" y="50"/>
                      <a:pt x="78" y="44"/>
                      <a:pt x="78" y="38"/>
                    </a:cubicBezTo>
                    <a:cubicBezTo>
                      <a:pt x="78" y="16"/>
                      <a:pt x="78" y="16"/>
                      <a:pt x="78" y="16"/>
                    </a:cubicBezTo>
                    <a:cubicBezTo>
                      <a:pt x="112" y="50"/>
                      <a:pt x="112" y="50"/>
                      <a:pt x="112" y="50"/>
                    </a:cubicBezTo>
                    <a:lnTo>
                      <a:pt x="90" y="50"/>
                    </a:lnTo>
                    <a:close/>
                    <a:moveTo>
                      <a:pt x="55" y="54"/>
                    </a:moveTo>
                    <a:cubicBezTo>
                      <a:pt x="55" y="52"/>
                      <a:pt x="54" y="50"/>
                      <a:pt x="51" y="50"/>
                    </a:cubicBezTo>
                    <a:cubicBezTo>
                      <a:pt x="28" y="50"/>
                      <a:pt x="28" y="50"/>
                      <a:pt x="28" y="50"/>
                    </a:cubicBezTo>
                    <a:cubicBezTo>
                      <a:pt x="26" y="50"/>
                      <a:pt x="24" y="52"/>
                      <a:pt x="24" y="54"/>
                    </a:cubicBezTo>
                    <a:cubicBezTo>
                      <a:pt x="24" y="56"/>
                      <a:pt x="26" y="58"/>
                      <a:pt x="28" y="58"/>
                    </a:cubicBezTo>
                    <a:cubicBezTo>
                      <a:pt x="51" y="58"/>
                      <a:pt x="51" y="58"/>
                      <a:pt x="51" y="58"/>
                    </a:cubicBezTo>
                    <a:cubicBezTo>
                      <a:pt x="54" y="58"/>
                      <a:pt x="55" y="56"/>
                      <a:pt x="55" y="54"/>
                    </a:cubicBezTo>
                    <a:close/>
                    <a:moveTo>
                      <a:pt x="28" y="42"/>
                    </a:moveTo>
                    <a:cubicBezTo>
                      <a:pt x="51" y="42"/>
                      <a:pt x="51" y="42"/>
                      <a:pt x="51" y="42"/>
                    </a:cubicBezTo>
                    <a:cubicBezTo>
                      <a:pt x="54" y="42"/>
                      <a:pt x="55" y="40"/>
                      <a:pt x="55" y="38"/>
                    </a:cubicBezTo>
                    <a:cubicBezTo>
                      <a:pt x="55" y="36"/>
                      <a:pt x="54" y="34"/>
                      <a:pt x="51" y="34"/>
                    </a:cubicBezTo>
                    <a:cubicBezTo>
                      <a:pt x="28" y="34"/>
                      <a:pt x="28" y="34"/>
                      <a:pt x="28" y="34"/>
                    </a:cubicBezTo>
                    <a:cubicBezTo>
                      <a:pt x="26" y="34"/>
                      <a:pt x="24" y="36"/>
                      <a:pt x="24" y="38"/>
                    </a:cubicBezTo>
                    <a:cubicBezTo>
                      <a:pt x="24" y="40"/>
                      <a:pt x="26" y="42"/>
                      <a:pt x="28" y="42"/>
                    </a:cubicBezTo>
                    <a:close/>
                    <a:moveTo>
                      <a:pt x="100" y="121"/>
                    </a:moveTo>
                    <a:cubicBezTo>
                      <a:pt x="66" y="121"/>
                      <a:pt x="66" y="121"/>
                      <a:pt x="66" y="121"/>
                    </a:cubicBezTo>
                    <a:cubicBezTo>
                      <a:pt x="64" y="121"/>
                      <a:pt x="62" y="123"/>
                      <a:pt x="62" y="125"/>
                    </a:cubicBezTo>
                    <a:cubicBezTo>
                      <a:pt x="62" y="127"/>
                      <a:pt x="64" y="129"/>
                      <a:pt x="66" y="129"/>
                    </a:cubicBezTo>
                    <a:cubicBezTo>
                      <a:pt x="100" y="129"/>
                      <a:pt x="100" y="129"/>
                      <a:pt x="100" y="129"/>
                    </a:cubicBezTo>
                    <a:cubicBezTo>
                      <a:pt x="102" y="129"/>
                      <a:pt x="104" y="127"/>
                      <a:pt x="104" y="125"/>
                    </a:cubicBezTo>
                    <a:cubicBezTo>
                      <a:pt x="104" y="123"/>
                      <a:pt x="102" y="121"/>
                      <a:pt x="100" y="121"/>
                    </a:cubicBezTo>
                    <a:close/>
                    <a:moveTo>
                      <a:pt x="66" y="96"/>
                    </a:moveTo>
                    <a:cubicBezTo>
                      <a:pt x="100" y="96"/>
                      <a:pt x="100" y="96"/>
                      <a:pt x="100" y="96"/>
                    </a:cubicBezTo>
                    <a:cubicBezTo>
                      <a:pt x="102" y="96"/>
                      <a:pt x="104" y="95"/>
                      <a:pt x="104" y="92"/>
                    </a:cubicBezTo>
                    <a:cubicBezTo>
                      <a:pt x="104" y="90"/>
                      <a:pt x="102" y="88"/>
                      <a:pt x="100" y="88"/>
                    </a:cubicBezTo>
                    <a:cubicBezTo>
                      <a:pt x="66" y="88"/>
                      <a:pt x="66" y="88"/>
                      <a:pt x="66" y="88"/>
                    </a:cubicBezTo>
                    <a:cubicBezTo>
                      <a:pt x="63" y="88"/>
                      <a:pt x="62" y="90"/>
                      <a:pt x="62" y="92"/>
                    </a:cubicBezTo>
                    <a:cubicBezTo>
                      <a:pt x="62" y="95"/>
                      <a:pt x="63" y="96"/>
                      <a:pt x="66"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1" name="Freeform 37"/>
              <p:cNvSpPr>
                <a:spLocks/>
              </p:cNvSpPr>
              <p:nvPr/>
            </p:nvSpPr>
            <p:spPr bwMode="auto">
              <a:xfrm>
                <a:off x="3530192" y="2821078"/>
                <a:ext cx="323850" cy="304800"/>
              </a:xfrm>
              <a:custGeom>
                <a:avLst/>
                <a:gdLst>
                  <a:gd name="T0" fmla="*/ 0 w 86"/>
                  <a:gd name="T1" fmla="*/ 41 h 81"/>
                  <a:gd name="T2" fmla="*/ 4 w 86"/>
                  <a:gd name="T3" fmla="*/ 45 h 81"/>
                  <a:gd name="T4" fmla="*/ 18 w 86"/>
                  <a:gd name="T5" fmla="*/ 45 h 81"/>
                  <a:gd name="T6" fmla="*/ 18 w 86"/>
                  <a:gd name="T7" fmla="*/ 77 h 81"/>
                  <a:gd name="T8" fmla="*/ 22 w 86"/>
                  <a:gd name="T9" fmla="*/ 81 h 81"/>
                  <a:gd name="T10" fmla="*/ 64 w 86"/>
                  <a:gd name="T11" fmla="*/ 81 h 81"/>
                  <a:gd name="T12" fmla="*/ 68 w 86"/>
                  <a:gd name="T13" fmla="*/ 77 h 81"/>
                  <a:gd name="T14" fmla="*/ 68 w 86"/>
                  <a:gd name="T15" fmla="*/ 45 h 81"/>
                  <a:gd name="T16" fmla="*/ 82 w 86"/>
                  <a:gd name="T17" fmla="*/ 45 h 81"/>
                  <a:gd name="T18" fmla="*/ 86 w 86"/>
                  <a:gd name="T19" fmla="*/ 41 h 81"/>
                  <a:gd name="T20" fmla="*/ 85 w 86"/>
                  <a:gd name="T21" fmla="*/ 38 h 81"/>
                  <a:gd name="T22" fmla="*/ 85 w 86"/>
                  <a:gd name="T23" fmla="*/ 38 h 81"/>
                  <a:gd name="T24" fmla="*/ 46 w 86"/>
                  <a:gd name="T25" fmla="*/ 1 h 81"/>
                  <a:gd name="T26" fmla="*/ 43 w 86"/>
                  <a:gd name="T27" fmla="*/ 0 h 81"/>
                  <a:gd name="T28" fmla="*/ 40 w 86"/>
                  <a:gd name="T29" fmla="*/ 1 h 81"/>
                  <a:gd name="T30" fmla="*/ 40 w 86"/>
                  <a:gd name="T31" fmla="*/ 1 h 81"/>
                  <a:gd name="T32" fmla="*/ 1 w 86"/>
                  <a:gd name="T33" fmla="*/ 38 h 81"/>
                  <a:gd name="T34" fmla="*/ 1 w 86"/>
                  <a:gd name="T35" fmla="*/ 38 h 81"/>
                  <a:gd name="T36" fmla="*/ 1 w 86"/>
                  <a:gd name="T37" fmla="*/ 38 h 81"/>
                  <a:gd name="T38" fmla="*/ 1 w 86"/>
                  <a:gd name="T39" fmla="*/ 39 h 81"/>
                  <a:gd name="T40" fmla="*/ 0 w 86"/>
                  <a:gd name="T41" fmla="*/ 4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81">
                    <a:moveTo>
                      <a:pt x="0" y="41"/>
                    </a:moveTo>
                    <a:cubicBezTo>
                      <a:pt x="0" y="43"/>
                      <a:pt x="2" y="45"/>
                      <a:pt x="4" y="45"/>
                    </a:cubicBezTo>
                    <a:cubicBezTo>
                      <a:pt x="18" y="45"/>
                      <a:pt x="18" y="45"/>
                      <a:pt x="18" y="45"/>
                    </a:cubicBezTo>
                    <a:cubicBezTo>
                      <a:pt x="18" y="77"/>
                      <a:pt x="18" y="77"/>
                      <a:pt x="18" y="77"/>
                    </a:cubicBezTo>
                    <a:cubicBezTo>
                      <a:pt x="18" y="79"/>
                      <a:pt x="20" y="81"/>
                      <a:pt x="22" y="81"/>
                    </a:cubicBezTo>
                    <a:cubicBezTo>
                      <a:pt x="64" y="81"/>
                      <a:pt x="64" y="81"/>
                      <a:pt x="64" y="81"/>
                    </a:cubicBezTo>
                    <a:cubicBezTo>
                      <a:pt x="66" y="81"/>
                      <a:pt x="68" y="79"/>
                      <a:pt x="68" y="77"/>
                    </a:cubicBezTo>
                    <a:cubicBezTo>
                      <a:pt x="68" y="45"/>
                      <a:pt x="68" y="45"/>
                      <a:pt x="68" y="45"/>
                    </a:cubicBezTo>
                    <a:cubicBezTo>
                      <a:pt x="82" y="45"/>
                      <a:pt x="82" y="45"/>
                      <a:pt x="82" y="45"/>
                    </a:cubicBezTo>
                    <a:cubicBezTo>
                      <a:pt x="84" y="45"/>
                      <a:pt x="86" y="43"/>
                      <a:pt x="86" y="41"/>
                    </a:cubicBezTo>
                    <a:cubicBezTo>
                      <a:pt x="86" y="40"/>
                      <a:pt x="86" y="39"/>
                      <a:pt x="85" y="38"/>
                    </a:cubicBezTo>
                    <a:cubicBezTo>
                      <a:pt x="85" y="38"/>
                      <a:pt x="85" y="38"/>
                      <a:pt x="85" y="38"/>
                    </a:cubicBezTo>
                    <a:cubicBezTo>
                      <a:pt x="46" y="1"/>
                      <a:pt x="46" y="1"/>
                      <a:pt x="46" y="1"/>
                    </a:cubicBezTo>
                    <a:cubicBezTo>
                      <a:pt x="46" y="1"/>
                      <a:pt x="44" y="0"/>
                      <a:pt x="43" y="0"/>
                    </a:cubicBezTo>
                    <a:cubicBezTo>
                      <a:pt x="42" y="0"/>
                      <a:pt x="41" y="1"/>
                      <a:pt x="40" y="1"/>
                    </a:cubicBezTo>
                    <a:cubicBezTo>
                      <a:pt x="40" y="1"/>
                      <a:pt x="40" y="1"/>
                      <a:pt x="40" y="1"/>
                    </a:cubicBezTo>
                    <a:cubicBezTo>
                      <a:pt x="1" y="38"/>
                      <a:pt x="1" y="38"/>
                      <a:pt x="1" y="38"/>
                    </a:cubicBezTo>
                    <a:cubicBezTo>
                      <a:pt x="1" y="38"/>
                      <a:pt x="1" y="38"/>
                      <a:pt x="1" y="38"/>
                    </a:cubicBezTo>
                    <a:cubicBezTo>
                      <a:pt x="1" y="38"/>
                      <a:pt x="1" y="38"/>
                      <a:pt x="1" y="38"/>
                    </a:cubicBezTo>
                    <a:cubicBezTo>
                      <a:pt x="1" y="39"/>
                      <a:pt x="1" y="39"/>
                      <a:pt x="1" y="39"/>
                    </a:cubicBezTo>
                    <a:cubicBezTo>
                      <a:pt x="0" y="39"/>
                      <a:pt x="0" y="40"/>
                      <a:pt x="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nvGrpSpPr>
          <p:cNvPr id="11" name="组合 43"/>
          <p:cNvGrpSpPr/>
          <p:nvPr/>
        </p:nvGrpSpPr>
        <p:grpSpPr>
          <a:xfrm>
            <a:off x="4412434" y="2589193"/>
            <a:ext cx="1698359" cy="1953105"/>
            <a:chOff x="4411859" y="2589791"/>
            <a:chExt cx="1698137" cy="1953557"/>
          </a:xfrm>
          <a:solidFill>
            <a:schemeClr val="accent4"/>
          </a:solidFill>
        </p:grpSpPr>
        <p:grpSp>
          <p:nvGrpSpPr>
            <p:cNvPr id="13" name="组合 44"/>
            <p:cNvGrpSpPr/>
            <p:nvPr/>
          </p:nvGrpSpPr>
          <p:grpSpPr>
            <a:xfrm>
              <a:off x="4411859" y="2589791"/>
              <a:ext cx="1698137" cy="1953557"/>
              <a:chOff x="4037938" y="2247255"/>
              <a:chExt cx="1945552" cy="2238186"/>
            </a:xfrm>
            <a:grpFill/>
          </p:grpSpPr>
          <p:sp>
            <p:nvSpPr>
              <p:cNvPr id="51" name="Freeform 6"/>
              <p:cNvSpPr>
                <a:spLocks/>
              </p:cNvSpPr>
              <p:nvPr/>
            </p:nvSpPr>
            <p:spPr bwMode="auto">
              <a:xfrm>
                <a:off x="4673984" y="2247255"/>
                <a:ext cx="1309506" cy="2238186"/>
              </a:xfrm>
              <a:custGeom>
                <a:avLst/>
                <a:gdLst>
                  <a:gd name="T0" fmla="*/ 521 w 521"/>
                  <a:gd name="T1" fmla="*/ 891 h 891"/>
                  <a:gd name="T2" fmla="*/ 327 w 521"/>
                  <a:gd name="T3" fmla="*/ 890 h 891"/>
                  <a:gd name="T4" fmla="*/ 290 w 521"/>
                  <a:gd name="T5" fmla="*/ 875 h 891"/>
                  <a:gd name="T6" fmla="*/ 19 w 521"/>
                  <a:gd name="T7" fmla="*/ 621 h 891"/>
                  <a:gd name="T8" fmla="*/ 13 w 521"/>
                  <a:gd name="T9" fmla="*/ 590 h 891"/>
                  <a:gd name="T10" fmla="*/ 7 w 521"/>
                  <a:gd name="T11" fmla="*/ 439 h 891"/>
                  <a:gd name="T12" fmla="*/ 8 w 521"/>
                  <a:gd name="T13" fmla="*/ 413 h 891"/>
                  <a:gd name="T14" fmla="*/ 382 w 521"/>
                  <a:gd name="T15" fmla="*/ 12 h 891"/>
                  <a:gd name="T16" fmla="*/ 389 w 521"/>
                  <a:gd name="T17" fmla="*/ 0 h 891"/>
                  <a:gd name="T18" fmla="*/ 394 w 521"/>
                  <a:gd name="T19" fmla="*/ 3 h 891"/>
                  <a:gd name="T20" fmla="*/ 396 w 521"/>
                  <a:gd name="T21" fmla="*/ 17 h 891"/>
                  <a:gd name="T22" fmla="*/ 396 w 521"/>
                  <a:gd name="T23" fmla="*/ 187 h 891"/>
                  <a:gd name="T24" fmla="*/ 379 w 521"/>
                  <a:gd name="T25" fmla="*/ 222 h 891"/>
                  <a:gd name="T26" fmla="*/ 122 w 521"/>
                  <a:gd name="T27" fmla="*/ 508 h 891"/>
                  <a:gd name="T28" fmla="*/ 113 w 521"/>
                  <a:gd name="T29" fmla="*/ 520 h 891"/>
                  <a:gd name="T30" fmla="*/ 145 w 521"/>
                  <a:gd name="T31" fmla="*/ 549 h 891"/>
                  <a:gd name="T32" fmla="*/ 508 w 521"/>
                  <a:gd name="T33" fmla="*/ 875 h 891"/>
                  <a:gd name="T34" fmla="*/ 521 w 521"/>
                  <a:gd name="T35" fmla="*/ 891 h 891"/>
                  <a:gd name="T36" fmla="*/ 521 w 521"/>
                  <a:gd name="T37" fmla="*/ 89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1" h="891">
                    <a:moveTo>
                      <a:pt x="521" y="891"/>
                    </a:moveTo>
                    <a:cubicBezTo>
                      <a:pt x="457" y="891"/>
                      <a:pt x="392" y="890"/>
                      <a:pt x="327" y="890"/>
                    </a:cubicBezTo>
                    <a:cubicBezTo>
                      <a:pt x="312" y="890"/>
                      <a:pt x="301" y="886"/>
                      <a:pt x="290" y="875"/>
                    </a:cubicBezTo>
                    <a:cubicBezTo>
                      <a:pt x="200" y="790"/>
                      <a:pt x="110" y="706"/>
                      <a:pt x="19" y="621"/>
                    </a:cubicBezTo>
                    <a:cubicBezTo>
                      <a:pt x="8" y="611"/>
                      <a:pt x="5" y="604"/>
                      <a:pt x="13" y="590"/>
                    </a:cubicBezTo>
                    <a:cubicBezTo>
                      <a:pt x="41" y="539"/>
                      <a:pt x="38" y="488"/>
                      <a:pt x="7" y="439"/>
                    </a:cubicBezTo>
                    <a:cubicBezTo>
                      <a:pt x="0" y="428"/>
                      <a:pt x="0" y="422"/>
                      <a:pt x="8" y="413"/>
                    </a:cubicBezTo>
                    <a:cubicBezTo>
                      <a:pt x="133" y="280"/>
                      <a:pt x="257" y="146"/>
                      <a:pt x="382" y="12"/>
                    </a:cubicBezTo>
                    <a:cubicBezTo>
                      <a:pt x="385" y="9"/>
                      <a:pt x="386" y="4"/>
                      <a:pt x="389" y="0"/>
                    </a:cubicBezTo>
                    <a:cubicBezTo>
                      <a:pt x="391" y="1"/>
                      <a:pt x="393" y="2"/>
                      <a:pt x="394" y="3"/>
                    </a:cubicBezTo>
                    <a:cubicBezTo>
                      <a:pt x="395" y="8"/>
                      <a:pt x="396" y="13"/>
                      <a:pt x="396" y="17"/>
                    </a:cubicBezTo>
                    <a:cubicBezTo>
                      <a:pt x="396" y="74"/>
                      <a:pt x="397" y="131"/>
                      <a:pt x="396" y="187"/>
                    </a:cubicBezTo>
                    <a:cubicBezTo>
                      <a:pt x="395" y="199"/>
                      <a:pt x="388" y="212"/>
                      <a:pt x="379" y="222"/>
                    </a:cubicBezTo>
                    <a:cubicBezTo>
                      <a:pt x="294" y="318"/>
                      <a:pt x="208" y="413"/>
                      <a:pt x="122" y="508"/>
                    </a:cubicBezTo>
                    <a:cubicBezTo>
                      <a:pt x="119" y="511"/>
                      <a:pt x="117" y="515"/>
                      <a:pt x="113" y="520"/>
                    </a:cubicBezTo>
                    <a:cubicBezTo>
                      <a:pt x="124" y="530"/>
                      <a:pt x="134" y="539"/>
                      <a:pt x="145" y="549"/>
                    </a:cubicBezTo>
                    <a:cubicBezTo>
                      <a:pt x="266" y="658"/>
                      <a:pt x="387" y="766"/>
                      <a:pt x="508" y="875"/>
                    </a:cubicBezTo>
                    <a:cubicBezTo>
                      <a:pt x="513" y="879"/>
                      <a:pt x="517" y="886"/>
                      <a:pt x="521" y="891"/>
                    </a:cubicBezTo>
                    <a:cubicBezTo>
                      <a:pt x="521" y="891"/>
                      <a:pt x="521" y="891"/>
                      <a:pt x="521" y="89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52" name="Freeform 10"/>
              <p:cNvSpPr>
                <a:spLocks/>
              </p:cNvSpPr>
              <p:nvPr/>
            </p:nvSpPr>
            <p:spPr bwMode="auto">
              <a:xfrm>
                <a:off x="4037938" y="3171926"/>
                <a:ext cx="638718" cy="721564"/>
              </a:xfrm>
              <a:custGeom>
                <a:avLst/>
                <a:gdLst>
                  <a:gd name="T0" fmla="*/ 1 w 254"/>
                  <a:gd name="T1" fmla="*/ 153 h 287"/>
                  <a:gd name="T2" fmla="*/ 40 w 254"/>
                  <a:gd name="T3" fmla="*/ 48 h 287"/>
                  <a:gd name="T4" fmla="*/ 204 w 254"/>
                  <a:gd name="T5" fmla="*/ 47 h 287"/>
                  <a:gd name="T6" fmla="*/ 237 w 254"/>
                  <a:gd name="T7" fmla="*/ 193 h 287"/>
                  <a:gd name="T8" fmla="*/ 136 w 254"/>
                  <a:gd name="T9" fmla="*/ 281 h 287"/>
                  <a:gd name="T10" fmla="*/ 33 w 254"/>
                  <a:gd name="T11" fmla="*/ 238 h 287"/>
                  <a:gd name="T12" fmla="*/ 1 w 254"/>
                  <a:gd name="T13" fmla="*/ 153 h 287"/>
                </a:gdLst>
                <a:ahLst/>
                <a:cxnLst>
                  <a:cxn ang="0">
                    <a:pos x="T0" y="T1"/>
                  </a:cxn>
                  <a:cxn ang="0">
                    <a:pos x="T2" y="T3"/>
                  </a:cxn>
                  <a:cxn ang="0">
                    <a:pos x="T4" y="T5"/>
                  </a:cxn>
                  <a:cxn ang="0">
                    <a:pos x="T6" y="T7"/>
                  </a:cxn>
                  <a:cxn ang="0">
                    <a:pos x="T8" y="T9"/>
                  </a:cxn>
                  <a:cxn ang="0">
                    <a:pos x="T10" y="T11"/>
                  </a:cxn>
                  <a:cxn ang="0">
                    <a:pos x="T12" y="T13"/>
                  </a:cxn>
                </a:cxnLst>
                <a:rect l="0" t="0" r="r" b="b"/>
                <a:pathLst>
                  <a:path w="254" h="287">
                    <a:moveTo>
                      <a:pt x="1" y="153"/>
                    </a:moveTo>
                    <a:cubicBezTo>
                      <a:pt x="1" y="108"/>
                      <a:pt x="14" y="75"/>
                      <a:pt x="40" y="48"/>
                    </a:cubicBezTo>
                    <a:cubicBezTo>
                      <a:pt x="86" y="0"/>
                      <a:pt x="158" y="0"/>
                      <a:pt x="204" y="47"/>
                    </a:cubicBezTo>
                    <a:cubicBezTo>
                      <a:pt x="244" y="89"/>
                      <a:pt x="254" y="139"/>
                      <a:pt x="237" y="193"/>
                    </a:cubicBezTo>
                    <a:cubicBezTo>
                      <a:pt x="221" y="242"/>
                      <a:pt x="189" y="274"/>
                      <a:pt x="136" y="281"/>
                    </a:cubicBezTo>
                    <a:cubicBezTo>
                      <a:pt x="94" y="287"/>
                      <a:pt x="59" y="270"/>
                      <a:pt x="33" y="238"/>
                    </a:cubicBezTo>
                    <a:cubicBezTo>
                      <a:pt x="11" y="211"/>
                      <a:pt x="0" y="180"/>
                      <a:pt x="1" y="15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17" name="组合 45"/>
            <p:cNvGrpSpPr>
              <a:grpSpLocks noChangeAspect="1"/>
            </p:cNvGrpSpPr>
            <p:nvPr/>
          </p:nvGrpSpPr>
          <p:grpSpPr>
            <a:xfrm>
              <a:off x="4569829" y="3619726"/>
              <a:ext cx="196412" cy="192992"/>
              <a:chOff x="3488917" y="4964203"/>
              <a:chExt cx="638175" cy="627063"/>
            </a:xfrm>
            <a:grpFill/>
          </p:grpSpPr>
          <p:sp>
            <p:nvSpPr>
              <p:cNvPr id="47" name="Freeform 66"/>
              <p:cNvSpPr>
                <a:spLocks/>
              </p:cNvSpPr>
              <p:nvPr/>
            </p:nvSpPr>
            <p:spPr bwMode="auto">
              <a:xfrm>
                <a:off x="3544480" y="5327741"/>
                <a:ext cx="249238" cy="249238"/>
              </a:xfrm>
              <a:custGeom>
                <a:avLst/>
                <a:gdLst>
                  <a:gd name="T0" fmla="*/ 83 w 157"/>
                  <a:gd name="T1" fmla="*/ 50 h 157"/>
                  <a:gd name="T2" fmla="*/ 55 w 157"/>
                  <a:gd name="T3" fmla="*/ 55 h 157"/>
                  <a:gd name="T4" fmla="*/ 0 w 157"/>
                  <a:gd name="T5" fmla="*/ 135 h 157"/>
                  <a:gd name="T6" fmla="*/ 22 w 157"/>
                  <a:gd name="T7" fmla="*/ 157 h 157"/>
                  <a:gd name="T8" fmla="*/ 102 w 157"/>
                  <a:gd name="T9" fmla="*/ 102 h 157"/>
                  <a:gd name="T10" fmla="*/ 107 w 157"/>
                  <a:gd name="T11" fmla="*/ 74 h 157"/>
                  <a:gd name="T12" fmla="*/ 157 w 157"/>
                  <a:gd name="T13" fmla="*/ 24 h 157"/>
                  <a:gd name="T14" fmla="*/ 133 w 157"/>
                  <a:gd name="T15" fmla="*/ 0 h 157"/>
                  <a:gd name="T16" fmla="*/ 83 w 157"/>
                  <a:gd name="T17" fmla="*/ 5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157">
                    <a:moveTo>
                      <a:pt x="83" y="50"/>
                    </a:moveTo>
                    <a:lnTo>
                      <a:pt x="55" y="55"/>
                    </a:lnTo>
                    <a:lnTo>
                      <a:pt x="0" y="135"/>
                    </a:lnTo>
                    <a:lnTo>
                      <a:pt x="22" y="157"/>
                    </a:lnTo>
                    <a:lnTo>
                      <a:pt x="102" y="102"/>
                    </a:lnTo>
                    <a:lnTo>
                      <a:pt x="107" y="74"/>
                    </a:lnTo>
                    <a:lnTo>
                      <a:pt x="157" y="24"/>
                    </a:lnTo>
                    <a:lnTo>
                      <a:pt x="133" y="0"/>
                    </a:lnTo>
                    <a:lnTo>
                      <a:pt x="83"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8" name="Freeform 67"/>
              <p:cNvSpPr>
                <a:spLocks noEditPoints="1"/>
              </p:cNvSpPr>
              <p:nvPr/>
            </p:nvSpPr>
            <p:spPr bwMode="auto">
              <a:xfrm>
                <a:off x="3739742" y="5000716"/>
                <a:ext cx="387350" cy="387350"/>
              </a:xfrm>
              <a:custGeom>
                <a:avLst/>
                <a:gdLst>
                  <a:gd name="T0" fmla="*/ 94 w 103"/>
                  <a:gd name="T1" fmla="*/ 9 h 103"/>
                  <a:gd name="T2" fmla="*/ 63 w 103"/>
                  <a:gd name="T3" fmla="*/ 9 h 103"/>
                  <a:gd name="T4" fmla="*/ 0 w 103"/>
                  <a:gd name="T5" fmla="*/ 71 h 103"/>
                  <a:gd name="T6" fmla="*/ 31 w 103"/>
                  <a:gd name="T7" fmla="*/ 103 h 103"/>
                  <a:gd name="T8" fmla="*/ 94 w 103"/>
                  <a:gd name="T9" fmla="*/ 40 h 103"/>
                  <a:gd name="T10" fmla="*/ 94 w 103"/>
                  <a:gd name="T11" fmla="*/ 9 h 103"/>
                  <a:gd name="T12" fmla="*/ 27 w 103"/>
                  <a:gd name="T13" fmla="*/ 69 h 103"/>
                  <a:gd name="T14" fmla="*/ 21 w 103"/>
                  <a:gd name="T15" fmla="*/ 69 h 103"/>
                  <a:gd name="T16" fmla="*/ 21 w 103"/>
                  <a:gd name="T17" fmla="*/ 64 h 103"/>
                  <a:gd name="T18" fmla="*/ 70 w 103"/>
                  <a:gd name="T19" fmla="*/ 15 h 103"/>
                  <a:gd name="T20" fmla="*/ 76 w 103"/>
                  <a:gd name="T21" fmla="*/ 15 h 103"/>
                  <a:gd name="T22" fmla="*/ 76 w 103"/>
                  <a:gd name="T23" fmla="*/ 20 h 103"/>
                  <a:gd name="T24" fmla="*/ 27 w 103"/>
                  <a:gd name="T25" fmla="*/ 69 h 103"/>
                  <a:gd name="T26" fmla="*/ 88 w 103"/>
                  <a:gd name="T27" fmla="*/ 32 h 103"/>
                  <a:gd name="T28" fmla="*/ 39 w 103"/>
                  <a:gd name="T29" fmla="*/ 81 h 103"/>
                  <a:gd name="T30" fmla="*/ 33 w 103"/>
                  <a:gd name="T31" fmla="*/ 81 h 103"/>
                  <a:gd name="T32" fmla="*/ 33 w 103"/>
                  <a:gd name="T33" fmla="*/ 76 h 103"/>
                  <a:gd name="T34" fmla="*/ 82 w 103"/>
                  <a:gd name="T35" fmla="*/ 27 h 103"/>
                  <a:gd name="T36" fmla="*/ 88 w 103"/>
                  <a:gd name="T37" fmla="*/ 27 h 103"/>
                  <a:gd name="T38" fmla="*/ 88 w 103"/>
                  <a:gd name="T39" fmla="*/ 3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3" h="103">
                    <a:moveTo>
                      <a:pt x="94" y="9"/>
                    </a:moveTo>
                    <a:cubicBezTo>
                      <a:pt x="85" y="0"/>
                      <a:pt x="71" y="0"/>
                      <a:pt x="63" y="9"/>
                    </a:cubicBezTo>
                    <a:cubicBezTo>
                      <a:pt x="0" y="71"/>
                      <a:pt x="0" y="71"/>
                      <a:pt x="0" y="71"/>
                    </a:cubicBezTo>
                    <a:cubicBezTo>
                      <a:pt x="31" y="103"/>
                      <a:pt x="31" y="103"/>
                      <a:pt x="31" y="103"/>
                    </a:cubicBezTo>
                    <a:cubicBezTo>
                      <a:pt x="94" y="40"/>
                      <a:pt x="94" y="40"/>
                      <a:pt x="94" y="40"/>
                    </a:cubicBezTo>
                    <a:cubicBezTo>
                      <a:pt x="103" y="32"/>
                      <a:pt x="103" y="18"/>
                      <a:pt x="94" y="9"/>
                    </a:cubicBezTo>
                    <a:close/>
                    <a:moveTo>
                      <a:pt x="27" y="69"/>
                    </a:moveTo>
                    <a:cubicBezTo>
                      <a:pt x="26" y="71"/>
                      <a:pt x="23" y="71"/>
                      <a:pt x="21" y="69"/>
                    </a:cubicBezTo>
                    <a:cubicBezTo>
                      <a:pt x="20" y="68"/>
                      <a:pt x="20" y="65"/>
                      <a:pt x="21" y="64"/>
                    </a:cubicBezTo>
                    <a:cubicBezTo>
                      <a:pt x="70" y="15"/>
                      <a:pt x="70" y="15"/>
                      <a:pt x="70" y="15"/>
                    </a:cubicBezTo>
                    <a:cubicBezTo>
                      <a:pt x="72" y="13"/>
                      <a:pt x="75" y="13"/>
                      <a:pt x="76" y="15"/>
                    </a:cubicBezTo>
                    <a:cubicBezTo>
                      <a:pt x="78" y="16"/>
                      <a:pt x="78" y="19"/>
                      <a:pt x="76" y="20"/>
                    </a:cubicBezTo>
                    <a:lnTo>
                      <a:pt x="27" y="69"/>
                    </a:lnTo>
                    <a:close/>
                    <a:moveTo>
                      <a:pt x="88" y="32"/>
                    </a:moveTo>
                    <a:cubicBezTo>
                      <a:pt x="39" y="81"/>
                      <a:pt x="39" y="81"/>
                      <a:pt x="39" y="81"/>
                    </a:cubicBezTo>
                    <a:cubicBezTo>
                      <a:pt x="38" y="83"/>
                      <a:pt x="35" y="83"/>
                      <a:pt x="33" y="81"/>
                    </a:cubicBezTo>
                    <a:cubicBezTo>
                      <a:pt x="32" y="80"/>
                      <a:pt x="32" y="77"/>
                      <a:pt x="33" y="76"/>
                    </a:cubicBezTo>
                    <a:cubicBezTo>
                      <a:pt x="82" y="27"/>
                      <a:pt x="82" y="27"/>
                      <a:pt x="82" y="27"/>
                    </a:cubicBezTo>
                    <a:cubicBezTo>
                      <a:pt x="84" y="25"/>
                      <a:pt x="87" y="25"/>
                      <a:pt x="88" y="27"/>
                    </a:cubicBezTo>
                    <a:cubicBezTo>
                      <a:pt x="90" y="28"/>
                      <a:pt x="90" y="31"/>
                      <a:pt x="8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49" name="Freeform 68"/>
              <p:cNvSpPr>
                <a:spLocks noEditPoints="1"/>
              </p:cNvSpPr>
              <p:nvPr/>
            </p:nvSpPr>
            <p:spPr bwMode="auto">
              <a:xfrm>
                <a:off x="3849280" y="5327741"/>
                <a:ext cx="263525" cy="263525"/>
              </a:xfrm>
              <a:custGeom>
                <a:avLst/>
                <a:gdLst>
                  <a:gd name="T0" fmla="*/ 61 w 70"/>
                  <a:gd name="T1" fmla="*/ 30 h 70"/>
                  <a:gd name="T2" fmla="*/ 61 w 70"/>
                  <a:gd name="T3" fmla="*/ 30 h 70"/>
                  <a:gd name="T4" fmla="*/ 29 w 70"/>
                  <a:gd name="T5" fmla="*/ 0 h 70"/>
                  <a:gd name="T6" fmla="*/ 0 w 70"/>
                  <a:gd name="T7" fmla="*/ 29 h 70"/>
                  <a:gd name="T8" fmla="*/ 30 w 70"/>
                  <a:gd name="T9" fmla="*/ 61 h 70"/>
                  <a:gd name="T10" fmla="*/ 30 w 70"/>
                  <a:gd name="T11" fmla="*/ 61 h 70"/>
                  <a:gd name="T12" fmla="*/ 62 w 70"/>
                  <a:gd name="T13" fmla="*/ 61 h 70"/>
                  <a:gd name="T14" fmla="*/ 61 w 70"/>
                  <a:gd name="T15" fmla="*/ 30 h 70"/>
                  <a:gd name="T16" fmla="*/ 52 w 70"/>
                  <a:gd name="T17" fmla="*/ 52 h 70"/>
                  <a:gd name="T18" fmla="*/ 40 w 70"/>
                  <a:gd name="T19" fmla="*/ 52 h 70"/>
                  <a:gd name="T20" fmla="*/ 40 w 70"/>
                  <a:gd name="T21" fmla="*/ 39 h 70"/>
                  <a:gd name="T22" fmla="*/ 52 w 70"/>
                  <a:gd name="T23" fmla="*/ 39 h 70"/>
                  <a:gd name="T24" fmla="*/ 52 w 70"/>
                  <a:gd name="T25" fmla="*/ 5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1" y="30"/>
                    </a:moveTo>
                    <a:cubicBezTo>
                      <a:pt x="61" y="30"/>
                      <a:pt x="61" y="30"/>
                      <a:pt x="61" y="30"/>
                    </a:cubicBezTo>
                    <a:cubicBezTo>
                      <a:pt x="29" y="0"/>
                      <a:pt x="29" y="0"/>
                      <a:pt x="29" y="0"/>
                    </a:cubicBezTo>
                    <a:cubicBezTo>
                      <a:pt x="0" y="29"/>
                      <a:pt x="0" y="29"/>
                      <a:pt x="0" y="29"/>
                    </a:cubicBezTo>
                    <a:cubicBezTo>
                      <a:pt x="14" y="43"/>
                      <a:pt x="25" y="55"/>
                      <a:pt x="30" y="61"/>
                    </a:cubicBezTo>
                    <a:cubicBezTo>
                      <a:pt x="30" y="61"/>
                      <a:pt x="30" y="61"/>
                      <a:pt x="30" y="61"/>
                    </a:cubicBezTo>
                    <a:cubicBezTo>
                      <a:pt x="39" y="69"/>
                      <a:pt x="53" y="70"/>
                      <a:pt x="62" y="61"/>
                    </a:cubicBezTo>
                    <a:cubicBezTo>
                      <a:pt x="70" y="52"/>
                      <a:pt x="70" y="38"/>
                      <a:pt x="61" y="30"/>
                    </a:cubicBezTo>
                    <a:close/>
                    <a:moveTo>
                      <a:pt x="52" y="52"/>
                    </a:moveTo>
                    <a:cubicBezTo>
                      <a:pt x="49" y="55"/>
                      <a:pt x="43" y="55"/>
                      <a:pt x="40" y="52"/>
                    </a:cubicBezTo>
                    <a:cubicBezTo>
                      <a:pt x="36" y="48"/>
                      <a:pt x="36" y="43"/>
                      <a:pt x="40" y="39"/>
                    </a:cubicBezTo>
                    <a:cubicBezTo>
                      <a:pt x="43" y="36"/>
                      <a:pt x="49" y="36"/>
                      <a:pt x="52" y="39"/>
                    </a:cubicBezTo>
                    <a:cubicBezTo>
                      <a:pt x="56" y="43"/>
                      <a:pt x="56" y="48"/>
                      <a:pt x="52"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50" name="Freeform 69"/>
              <p:cNvSpPr>
                <a:spLocks/>
              </p:cNvSpPr>
              <p:nvPr/>
            </p:nvSpPr>
            <p:spPr bwMode="auto">
              <a:xfrm>
                <a:off x="3488917" y="4964203"/>
                <a:ext cx="307975" cy="307975"/>
              </a:xfrm>
              <a:custGeom>
                <a:avLst/>
                <a:gdLst>
                  <a:gd name="T0" fmla="*/ 41 w 82"/>
                  <a:gd name="T1" fmla="*/ 0 h 82"/>
                  <a:gd name="T2" fmla="*/ 25 w 82"/>
                  <a:gd name="T3" fmla="*/ 3 h 82"/>
                  <a:gd name="T4" fmla="*/ 47 w 82"/>
                  <a:gd name="T5" fmla="*/ 25 h 82"/>
                  <a:gd name="T6" fmla="*/ 47 w 82"/>
                  <a:gd name="T7" fmla="*/ 39 h 82"/>
                  <a:gd name="T8" fmla="*/ 39 w 82"/>
                  <a:gd name="T9" fmla="*/ 48 h 82"/>
                  <a:gd name="T10" fmla="*/ 24 w 82"/>
                  <a:gd name="T11" fmla="*/ 48 h 82"/>
                  <a:gd name="T12" fmla="*/ 2 w 82"/>
                  <a:gd name="T13" fmla="*/ 26 h 82"/>
                  <a:gd name="T14" fmla="*/ 0 w 82"/>
                  <a:gd name="T15" fmla="*/ 41 h 82"/>
                  <a:gd name="T16" fmla="*/ 41 w 82"/>
                  <a:gd name="T17" fmla="*/ 82 h 82"/>
                  <a:gd name="T18" fmla="*/ 82 w 82"/>
                  <a:gd name="T19" fmla="*/ 41 h 82"/>
                  <a:gd name="T20" fmla="*/ 41 w 82"/>
                  <a:gd name="T21"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82">
                    <a:moveTo>
                      <a:pt x="41" y="0"/>
                    </a:moveTo>
                    <a:cubicBezTo>
                      <a:pt x="35" y="0"/>
                      <a:pt x="30" y="1"/>
                      <a:pt x="25" y="3"/>
                    </a:cubicBezTo>
                    <a:cubicBezTo>
                      <a:pt x="47" y="25"/>
                      <a:pt x="47" y="25"/>
                      <a:pt x="47" y="25"/>
                    </a:cubicBezTo>
                    <a:cubicBezTo>
                      <a:pt x="51" y="29"/>
                      <a:pt x="51" y="35"/>
                      <a:pt x="47" y="39"/>
                    </a:cubicBezTo>
                    <a:cubicBezTo>
                      <a:pt x="39" y="48"/>
                      <a:pt x="39" y="48"/>
                      <a:pt x="39" y="48"/>
                    </a:cubicBezTo>
                    <a:cubicBezTo>
                      <a:pt x="35" y="52"/>
                      <a:pt x="28" y="52"/>
                      <a:pt x="24" y="48"/>
                    </a:cubicBezTo>
                    <a:cubicBezTo>
                      <a:pt x="2" y="26"/>
                      <a:pt x="2" y="26"/>
                      <a:pt x="2" y="26"/>
                    </a:cubicBezTo>
                    <a:cubicBezTo>
                      <a:pt x="1" y="30"/>
                      <a:pt x="0" y="35"/>
                      <a:pt x="0" y="41"/>
                    </a:cubicBezTo>
                    <a:cubicBezTo>
                      <a:pt x="0" y="63"/>
                      <a:pt x="18" y="82"/>
                      <a:pt x="41" y="82"/>
                    </a:cubicBezTo>
                    <a:cubicBezTo>
                      <a:pt x="63" y="82"/>
                      <a:pt x="82" y="63"/>
                      <a:pt x="82" y="41"/>
                    </a:cubicBezTo>
                    <a:cubicBezTo>
                      <a:pt x="82" y="18"/>
                      <a:pt x="63"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nvGrpSpPr>
          <p:cNvPr id="18" name="组合 52"/>
          <p:cNvGrpSpPr/>
          <p:nvPr/>
        </p:nvGrpSpPr>
        <p:grpSpPr>
          <a:xfrm>
            <a:off x="5512401" y="2239383"/>
            <a:ext cx="1939815" cy="1689581"/>
            <a:chOff x="5511683" y="2239900"/>
            <a:chExt cx="1939562" cy="1689973"/>
          </a:xfrm>
          <a:solidFill>
            <a:schemeClr val="accent1"/>
          </a:solidFill>
        </p:grpSpPr>
        <p:grpSp>
          <p:nvGrpSpPr>
            <p:cNvPr id="19" name="组合 53"/>
            <p:cNvGrpSpPr/>
            <p:nvPr/>
          </p:nvGrpSpPr>
          <p:grpSpPr>
            <a:xfrm>
              <a:off x="5511683" y="2239900"/>
              <a:ext cx="1939562" cy="1689973"/>
              <a:chOff x="5298004" y="1846386"/>
              <a:chExt cx="2222152" cy="1936198"/>
            </a:xfrm>
            <a:grpFill/>
          </p:grpSpPr>
          <p:sp>
            <p:nvSpPr>
              <p:cNvPr id="62" name="Freeform 8"/>
              <p:cNvSpPr>
                <a:spLocks/>
              </p:cNvSpPr>
              <p:nvPr/>
            </p:nvSpPr>
            <p:spPr bwMode="auto">
              <a:xfrm>
                <a:off x="5298004" y="2509156"/>
                <a:ext cx="2222152" cy="1273428"/>
              </a:xfrm>
              <a:custGeom>
                <a:avLst/>
                <a:gdLst>
                  <a:gd name="T0" fmla="*/ 884 w 884"/>
                  <a:gd name="T1" fmla="*/ 395 h 507"/>
                  <a:gd name="T2" fmla="*/ 863 w 884"/>
                  <a:gd name="T3" fmla="*/ 396 h 507"/>
                  <a:gd name="T4" fmla="*/ 699 w 884"/>
                  <a:gd name="T5" fmla="*/ 395 h 507"/>
                  <a:gd name="T6" fmla="*/ 671 w 884"/>
                  <a:gd name="T7" fmla="*/ 385 h 507"/>
                  <a:gd name="T8" fmla="*/ 385 w 884"/>
                  <a:gd name="T9" fmla="*/ 126 h 507"/>
                  <a:gd name="T10" fmla="*/ 352 w 884"/>
                  <a:gd name="T11" fmla="*/ 127 h 507"/>
                  <a:gd name="T12" fmla="*/ 127 w 884"/>
                  <a:gd name="T13" fmla="*/ 379 h 507"/>
                  <a:gd name="T14" fmla="*/ 97 w 884"/>
                  <a:gd name="T15" fmla="*/ 417 h 507"/>
                  <a:gd name="T16" fmla="*/ 3 w 884"/>
                  <a:gd name="T17" fmla="*/ 507 h 507"/>
                  <a:gd name="T18" fmla="*/ 1 w 884"/>
                  <a:gd name="T19" fmla="*/ 490 h 507"/>
                  <a:gd name="T20" fmla="*/ 2 w 884"/>
                  <a:gd name="T21" fmla="*/ 327 h 507"/>
                  <a:gd name="T22" fmla="*/ 18 w 884"/>
                  <a:gd name="T23" fmla="*/ 290 h 507"/>
                  <a:gd name="T24" fmla="*/ 230 w 884"/>
                  <a:gd name="T25" fmla="*/ 59 h 507"/>
                  <a:gd name="T26" fmla="*/ 270 w 884"/>
                  <a:gd name="T27" fmla="*/ 16 h 507"/>
                  <a:gd name="T28" fmla="*/ 294 w 884"/>
                  <a:gd name="T29" fmla="*/ 13 h 507"/>
                  <a:gd name="T30" fmla="*/ 449 w 884"/>
                  <a:gd name="T31" fmla="*/ 7 h 507"/>
                  <a:gd name="T32" fmla="*/ 472 w 884"/>
                  <a:gd name="T33" fmla="*/ 8 h 507"/>
                  <a:gd name="T34" fmla="*/ 875 w 884"/>
                  <a:gd name="T35" fmla="*/ 384 h 507"/>
                  <a:gd name="T36" fmla="*/ 884 w 884"/>
                  <a:gd name="T37" fmla="*/ 39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4" h="507">
                    <a:moveTo>
                      <a:pt x="884" y="395"/>
                    </a:moveTo>
                    <a:cubicBezTo>
                      <a:pt x="875" y="395"/>
                      <a:pt x="869" y="396"/>
                      <a:pt x="863" y="396"/>
                    </a:cubicBezTo>
                    <a:cubicBezTo>
                      <a:pt x="808" y="396"/>
                      <a:pt x="754" y="397"/>
                      <a:pt x="699" y="395"/>
                    </a:cubicBezTo>
                    <a:cubicBezTo>
                      <a:pt x="690" y="395"/>
                      <a:pt x="678" y="391"/>
                      <a:pt x="671" y="385"/>
                    </a:cubicBezTo>
                    <a:cubicBezTo>
                      <a:pt x="575" y="299"/>
                      <a:pt x="480" y="213"/>
                      <a:pt x="385" y="126"/>
                    </a:cubicBezTo>
                    <a:cubicBezTo>
                      <a:pt x="372" y="113"/>
                      <a:pt x="364" y="113"/>
                      <a:pt x="352" y="127"/>
                    </a:cubicBezTo>
                    <a:cubicBezTo>
                      <a:pt x="277" y="212"/>
                      <a:pt x="202" y="295"/>
                      <a:pt x="127" y="379"/>
                    </a:cubicBezTo>
                    <a:cubicBezTo>
                      <a:pt x="116" y="391"/>
                      <a:pt x="109" y="405"/>
                      <a:pt x="97" y="417"/>
                    </a:cubicBezTo>
                    <a:cubicBezTo>
                      <a:pt x="67" y="447"/>
                      <a:pt x="36" y="476"/>
                      <a:pt x="3" y="507"/>
                    </a:cubicBezTo>
                    <a:cubicBezTo>
                      <a:pt x="3" y="502"/>
                      <a:pt x="1" y="496"/>
                      <a:pt x="1" y="490"/>
                    </a:cubicBezTo>
                    <a:cubicBezTo>
                      <a:pt x="1" y="436"/>
                      <a:pt x="0" y="381"/>
                      <a:pt x="2" y="327"/>
                    </a:cubicBezTo>
                    <a:cubicBezTo>
                      <a:pt x="2" y="314"/>
                      <a:pt x="9" y="299"/>
                      <a:pt x="18" y="290"/>
                    </a:cubicBezTo>
                    <a:cubicBezTo>
                      <a:pt x="88" y="212"/>
                      <a:pt x="159" y="136"/>
                      <a:pt x="230" y="59"/>
                    </a:cubicBezTo>
                    <a:cubicBezTo>
                      <a:pt x="244" y="45"/>
                      <a:pt x="257" y="31"/>
                      <a:pt x="270" y="16"/>
                    </a:cubicBezTo>
                    <a:cubicBezTo>
                      <a:pt x="277" y="8"/>
                      <a:pt x="284" y="8"/>
                      <a:pt x="294" y="13"/>
                    </a:cubicBezTo>
                    <a:cubicBezTo>
                      <a:pt x="347" y="41"/>
                      <a:pt x="399" y="40"/>
                      <a:pt x="449" y="7"/>
                    </a:cubicBezTo>
                    <a:cubicBezTo>
                      <a:pt x="458" y="1"/>
                      <a:pt x="463" y="0"/>
                      <a:pt x="472" y="8"/>
                    </a:cubicBezTo>
                    <a:cubicBezTo>
                      <a:pt x="606" y="133"/>
                      <a:pt x="741" y="259"/>
                      <a:pt x="875" y="384"/>
                    </a:cubicBezTo>
                    <a:cubicBezTo>
                      <a:pt x="878" y="386"/>
                      <a:pt x="880" y="389"/>
                      <a:pt x="884" y="3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63" name="Freeform 12"/>
              <p:cNvSpPr>
                <a:spLocks/>
              </p:cNvSpPr>
              <p:nvPr/>
            </p:nvSpPr>
            <p:spPr bwMode="auto">
              <a:xfrm>
                <a:off x="5855212" y="1846386"/>
                <a:ext cx="734927" cy="642727"/>
              </a:xfrm>
              <a:custGeom>
                <a:avLst/>
                <a:gdLst>
                  <a:gd name="T0" fmla="*/ 154 w 292"/>
                  <a:gd name="T1" fmla="*/ 256 h 256"/>
                  <a:gd name="T2" fmla="*/ 58 w 292"/>
                  <a:gd name="T3" fmla="*/ 223 h 256"/>
                  <a:gd name="T4" fmla="*/ 55 w 292"/>
                  <a:gd name="T5" fmla="*/ 47 h 256"/>
                  <a:gd name="T6" fmla="*/ 242 w 292"/>
                  <a:gd name="T7" fmla="*/ 45 h 256"/>
                  <a:gd name="T8" fmla="*/ 281 w 292"/>
                  <a:gd name="T9" fmla="*/ 160 h 256"/>
                  <a:gd name="T10" fmla="*/ 184 w 292"/>
                  <a:gd name="T11" fmla="*/ 251 h 256"/>
                  <a:gd name="T12" fmla="*/ 154 w 292"/>
                  <a:gd name="T13" fmla="*/ 256 h 256"/>
                </a:gdLst>
                <a:ahLst/>
                <a:cxnLst>
                  <a:cxn ang="0">
                    <a:pos x="T0" y="T1"/>
                  </a:cxn>
                  <a:cxn ang="0">
                    <a:pos x="T2" y="T3"/>
                  </a:cxn>
                  <a:cxn ang="0">
                    <a:pos x="T4" y="T5"/>
                  </a:cxn>
                  <a:cxn ang="0">
                    <a:pos x="T6" y="T7"/>
                  </a:cxn>
                  <a:cxn ang="0">
                    <a:pos x="T8" y="T9"/>
                  </a:cxn>
                  <a:cxn ang="0">
                    <a:pos x="T10" y="T11"/>
                  </a:cxn>
                  <a:cxn ang="0">
                    <a:pos x="T12" y="T13"/>
                  </a:cxn>
                </a:cxnLst>
                <a:rect l="0" t="0" r="r" b="b"/>
                <a:pathLst>
                  <a:path w="292" h="256">
                    <a:moveTo>
                      <a:pt x="154" y="256"/>
                    </a:moveTo>
                    <a:cubicBezTo>
                      <a:pt x="115" y="255"/>
                      <a:pt x="84" y="245"/>
                      <a:pt x="58" y="223"/>
                    </a:cubicBezTo>
                    <a:cubicBezTo>
                      <a:pt x="1" y="177"/>
                      <a:pt x="0" y="95"/>
                      <a:pt x="55" y="47"/>
                    </a:cubicBezTo>
                    <a:cubicBezTo>
                      <a:pt x="107" y="1"/>
                      <a:pt x="191" y="0"/>
                      <a:pt x="242" y="45"/>
                    </a:cubicBezTo>
                    <a:cubicBezTo>
                      <a:pt x="277" y="76"/>
                      <a:pt x="292" y="114"/>
                      <a:pt x="281" y="160"/>
                    </a:cubicBezTo>
                    <a:cubicBezTo>
                      <a:pt x="268" y="211"/>
                      <a:pt x="232" y="238"/>
                      <a:pt x="184" y="251"/>
                    </a:cubicBezTo>
                    <a:cubicBezTo>
                      <a:pt x="172" y="254"/>
                      <a:pt x="160" y="255"/>
                      <a:pt x="154" y="25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0" name="组合 54"/>
            <p:cNvGrpSpPr>
              <a:grpSpLocks noChangeAspect="1"/>
            </p:cNvGrpSpPr>
            <p:nvPr/>
          </p:nvGrpSpPr>
          <p:grpSpPr>
            <a:xfrm>
              <a:off x="6212633" y="2431633"/>
              <a:ext cx="228408" cy="192992"/>
              <a:chOff x="2203042" y="1374866"/>
              <a:chExt cx="706438" cy="596900"/>
            </a:xfrm>
            <a:grpFill/>
          </p:grpSpPr>
          <p:sp>
            <p:nvSpPr>
              <p:cNvPr id="56" name="Oval 50"/>
              <p:cNvSpPr>
                <a:spLocks noChangeArrowheads="1"/>
              </p:cNvSpPr>
              <p:nvPr/>
            </p:nvSpPr>
            <p:spPr bwMode="auto">
              <a:xfrm>
                <a:off x="2455455" y="1441541"/>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57" name="Freeform 51"/>
              <p:cNvSpPr>
                <a:spLocks/>
              </p:cNvSpPr>
              <p:nvPr/>
            </p:nvSpPr>
            <p:spPr bwMode="auto">
              <a:xfrm>
                <a:off x="2379255" y="1663791"/>
                <a:ext cx="357188" cy="307975"/>
              </a:xfrm>
              <a:custGeom>
                <a:avLst/>
                <a:gdLst>
                  <a:gd name="T0" fmla="*/ 65 w 95"/>
                  <a:gd name="T1" fmla="*/ 0 h 82"/>
                  <a:gd name="T2" fmla="*/ 48 w 95"/>
                  <a:gd name="T3" fmla="*/ 20 h 82"/>
                  <a:gd name="T4" fmla="*/ 31 w 95"/>
                  <a:gd name="T5" fmla="*/ 0 h 82"/>
                  <a:gd name="T6" fmla="*/ 0 w 95"/>
                  <a:gd name="T7" fmla="*/ 51 h 82"/>
                  <a:gd name="T8" fmla="*/ 1 w 95"/>
                  <a:gd name="T9" fmla="*/ 61 h 82"/>
                  <a:gd name="T10" fmla="*/ 48 w 95"/>
                  <a:gd name="T11" fmla="*/ 82 h 82"/>
                  <a:gd name="T12" fmla="*/ 94 w 95"/>
                  <a:gd name="T13" fmla="*/ 61 h 82"/>
                  <a:gd name="T14" fmla="*/ 95 w 95"/>
                  <a:gd name="T15" fmla="*/ 51 h 82"/>
                  <a:gd name="T16" fmla="*/ 65 w 95"/>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82">
                    <a:moveTo>
                      <a:pt x="65" y="0"/>
                    </a:moveTo>
                    <a:cubicBezTo>
                      <a:pt x="48" y="20"/>
                      <a:pt x="48" y="20"/>
                      <a:pt x="48" y="20"/>
                    </a:cubicBezTo>
                    <a:cubicBezTo>
                      <a:pt x="31" y="0"/>
                      <a:pt x="31" y="0"/>
                      <a:pt x="31" y="0"/>
                    </a:cubicBezTo>
                    <a:cubicBezTo>
                      <a:pt x="13" y="8"/>
                      <a:pt x="0" y="28"/>
                      <a:pt x="0" y="51"/>
                    </a:cubicBezTo>
                    <a:cubicBezTo>
                      <a:pt x="0" y="54"/>
                      <a:pt x="1" y="57"/>
                      <a:pt x="1" y="61"/>
                    </a:cubicBezTo>
                    <a:cubicBezTo>
                      <a:pt x="11" y="73"/>
                      <a:pt x="28" y="82"/>
                      <a:pt x="48" y="82"/>
                    </a:cubicBezTo>
                    <a:cubicBezTo>
                      <a:pt x="67" y="82"/>
                      <a:pt x="84" y="73"/>
                      <a:pt x="94" y="61"/>
                    </a:cubicBezTo>
                    <a:cubicBezTo>
                      <a:pt x="95" y="57"/>
                      <a:pt x="95" y="54"/>
                      <a:pt x="95" y="51"/>
                    </a:cubicBezTo>
                    <a:cubicBezTo>
                      <a:pt x="95" y="28"/>
                      <a:pt x="82" y="7"/>
                      <a:pt x="6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58" name="Freeform 52"/>
              <p:cNvSpPr>
                <a:spLocks/>
              </p:cNvSpPr>
              <p:nvPr/>
            </p:nvSpPr>
            <p:spPr bwMode="auto">
              <a:xfrm>
                <a:off x="2653892" y="1374866"/>
                <a:ext cx="184150" cy="187325"/>
              </a:xfrm>
              <a:custGeom>
                <a:avLst/>
                <a:gdLst>
                  <a:gd name="T0" fmla="*/ 24 w 49"/>
                  <a:gd name="T1" fmla="*/ 0 h 50"/>
                  <a:gd name="T2" fmla="*/ 0 w 49"/>
                  <a:gd name="T3" fmla="*/ 18 h 50"/>
                  <a:gd name="T4" fmla="*/ 11 w 49"/>
                  <a:gd name="T5" fmla="*/ 45 h 50"/>
                  <a:gd name="T6" fmla="*/ 11 w 49"/>
                  <a:gd name="T7" fmla="*/ 46 h 50"/>
                  <a:gd name="T8" fmla="*/ 24 w 49"/>
                  <a:gd name="T9" fmla="*/ 50 h 50"/>
                  <a:gd name="T10" fmla="*/ 49 w 49"/>
                  <a:gd name="T11" fmla="*/ 25 h 50"/>
                  <a:gd name="T12" fmla="*/ 24 w 49"/>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49" h="50">
                    <a:moveTo>
                      <a:pt x="24" y="0"/>
                    </a:moveTo>
                    <a:cubicBezTo>
                      <a:pt x="12" y="0"/>
                      <a:pt x="2" y="8"/>
                      <a:pt x="0" y="18"/>
                    </a:cubicBezTo>
                    <a:cubicBezTo>
                      <a:pt x="6" y="25"/>
                      <a:pt x="11" y="34"/>
                      <a:pt x="11" y="45"/>
                    </a:cubicBezTo>
                    <a:cubicBezTo>
                      <a:pt x="11" y="45"/>
                      <a:pt x="11" y="46"/>
                      <a:pt x="11" y="46"/>
                    </a:cubicBezTo>
                    <a:cubicBezTo>
                      <a:pt x="14" y="49"/>
                      <a:pt x="19" y="50"/>
                      <a:pt x="24" y="50"/>
                    </a:cubicBezTo>
                    <a:cubicBezTo>
                      <a:pt x="37" y="50"/>
                      <a:pt x="49" y="39"/>
                      <a:pt x="49" y="25"/>
                    </a:cubicBezTo>
                    <a:cubicBezTo>
                      <a:pt x="49" y="11"/>
                      <a:pt x="37"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59" name="Freeform 53"/>
              <p:cNvSpPr>
                <a:spLocks/>
              </p:cNvSpPr>
              <p:nvPr/>
            </p:nvSpPr>
            <p:spPr bwMode="auto">
              <a:xfrm>
                <a:off x="2271305" y="1374866"/>
                <a:ext cx="187325" cy="187325"/>
              </a:xfrm>
              <a:custGeom>
                <a:avLst/>
                <a:gdLst>
                  <a:gd name="T0" fmla="*/ 40 w 50"/>
                  <a:gd name="T1" fmla="*/ 45 h 50"/>
                  <a:gd name="T2" fmla="*/ 50 w 50"/>
                  <a:gd name="T3" fmla="*/ 20 h 50"/>
                  <a:gd name="T4" fmla="*/ 25 w 50"/>
                  <a:gd name="T5" fmla="*/ 0 h 50"/>
                  <a:gd name="T6" fmla="*/ 0 w 50"/>
                  <a:gd name="T7" fmla="*/ 25 h 50"/>
                  <a:gd name="T8" fmla="*/ 25 w 50"/>
                  <a:gd name="T9" fmla="*/ 50 h 50"/>
                  <a:gd name="T10" fmla="*/ 40 w 50"/>
                  <a:gd name="T11" fmla="*/ 45 h 50"/>
                  <a:gd name="T12" fmla="*/ 40 w 50"/>
                  <a:gd name="T13" fmla="*/ 45 h 50"/>
                </a:gdLst>
                <a:ahLst/>
                <a:cxnLst>
                  <a:cxn ang="0">
                    <a:pos x="T0" y="T1"/>
                  </a:cxn>
                  <a:cxn ang="0">
                    <a:pos x="T2" y="T3"/>
                  </a:cxn>
                  <a:cxn ang="0">
                    <a:pos x="T4" y="T5"/>
                  </a:cxn>
                  <a:cxn ang="0">
                    <a:pos x="T6" y="T7"/>
                  </a:cxn>
                  <a:cxn ang="0">
                    <a:pos x="T8" y="T9"/>
                  </a:cxn>
                  <a:cxn ang="0">
                    <a:pos x="T10" y="T11"/>
                  </a:cxn>
                  <a:cxn ang="0">
                    <a:pos x="T12" y="T13"/>
                  </a:cxn>
                </a:cxnLst>
                <a:rect l="0" t="0" r="r" b="b"/>
                <a:pathLst>
                  <a:path w="50" h="50">
                    <a:moveTo>
                      <a:pt x="40" y="45"/>
                    </a:moveTo>
                    <a:cubicBezTo>
                      <a:pt x="40" y="35"/>
                      <a:pt x="44" y="26"/>
                      <a:pt x="50" y="20"/>
                    </a:cubicBezTo>
                    <a:cubicBezTo>
                      <a:pt x="48" y="8"/>
                      <a:pt x="37" y="0"/>
                      <a:pt x="25" y="0"/>
                    </a:cubicBezTo>
                    <a:cubicBezTo>
                      <a:pt x="12" y="0"/>
                      <a:pt x="0" y="11"/>
                      <a:pt x="0" y="25"/>
                    </a:cubicBezTo>
                    <a:cubicBezTo>
                      <a:pt x="0" y="39"/>
                      <a:pt x="12" y="50"/>
                      <a:pt x="25" y="50"/>
                    </a:cubicBezTo>
                    <a:cubicBezTo>
                      <a:pt x="31" y="50"/>
                      <a:pt x="36" y="48"/>
                      <a:pt x="40" y="45"/>
                    </a:cubicBezTo>
                    <a:cubicBezTo>
                      <a:pt x="40" y="45"/>
                      <a:pt x="40" y="45"/>
                      <a:pt x="4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60" name="Freeform 54"/>
              <p:cNvSpPr>
                <a:spLocks/>
              </p:cNvSpPr>
              <p:nvPr/>
            </p:nvSpPr>
            <p:spPr bwMode="auto">
              <a:xfrm>
                <a:off x="2653892" y="1578066"/>
                <a:ext cx="255588" cy="285750"/>
              </a:xfrm>
              <a:custGeom>
                <a:avLst/>
                <a:gdLst>
                  <a:gd name="T0" fmla="*/ 40 w 68"/>
                  <a:gd name="T1" fmla="*/ 0 h 76"/>
                  <a:gd name="T2" fmla="*/ 24 w 68"/>
                  <a:gd name="T3" fmla="*/ 19 h 76"/>
                  <a:gd name="T4" fmla="*/ 9 w 68"/>
                  <a:gd name="T5" fmla="*/ 2 h 76"/>
                  <a:gd name="T6" fmla="*/ 0 w 68"/>
                  <a:gd name="T7" fmla="*/ 16 h 76"/>
                  <a:gd name="T8" fmla="*/ 32 w 68"/>
                  <a:gd name="T9" fmla="*/ 74 h 76"/>
                  <a:gd name="T10" fmla="*/ 31 w 68"/>
                  <a:gd name="T11" fmla="*/ 76 h 76"/>
                  <a:gd name="T12" fmla="*/ 67 w 68"/>
                  <a:gd name="T13" fmla="*/ 57 h 76"/>
                  <a:gd name="T14" fmla="*/ 68 w 68"/>
                  <a:gd name="T15" fmla="*/ 48 h 76"/>
                  <a:gd name="T16" fmla="*/ 40 w 68"/>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76">
                    <a:moveTo>
                      <a:pt x="40" y="0"/>
                    </a:moveTo>
                    <a:cubicBezTo>
                      <a:pt x="24" y="19"/>
                      <a:pt x="24" y="19"/>
                      <a:pt x="24" y="19"/>
                    </a:cubicBezTo>
                    <a:cubicBezTo>
                      <a:pt x="9" y="2"/>
                      <a:pt x="9" y="2"/>
                      <a:pt x="9" y="2"/>
                    </a:cubicBezTo>
                    <a:cubicBezTo>
                      <a:pt x="7" y="7"/>
                      <a:pt x="4" y="12"/>
                      <a:pt x="0" y="16"/>
                    </a:cubicBezTo>
                    <a:cubicBezTo>
                      <a:pt x="19" y="27"/>
                      <a:pt x="32" y="49"/>
                      <a:pt x="32" y="74"/>
                    </a:cubicBezTo>
                    <a:cubicBezTo>
                      <a:pt x="32" y="75"/>
                      <a:pt x="31" y="75"/>
                      <a:pt x="31" y="76"/>
                    </a:cubicBezTo>
                    <a:cubicBezTo>
                      <a:pt x="46" y="74"/>
                      <a:pt x="59" y="67"/>
                      <a:pt x="67" y="57"/>
                    </a:cubicBezTo>
                    <a:cubicBezTo>
                      <a:pt x="68" y="54"/>
                      <a:pt x="68" y="51"/>
                      <a:pt x="68" y="48"/>
                    </a:cubicBezTo>
                    <a:cubicBezTo>
                      <a:pt x="68" y="26"/>
                      <a:pt x="56" y="8"/>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61" name="Freeform 55"/>
              <p:cNvSpPr>
                <a:spLocks/>
              </p:cNvSpPr>
              <p:nvPr/>
            </p:nvSpPr>
            <p:spPr bwMode="auto">
              <a:xfrm>
                <a:off x="2203042" y="1578066"/>
                <a:ext cx="258763" cy="285750"/>
              </a:xfrm>
              <a:custGeom>
                <a:avLst/>
                <a:gdLst>
                  <a:gd name="T0" fmla="*/ 38 w 69"/>
                  <a:gd name="T1" fmla="*/ 74 h 76"/>
                  <a:gd name="T2" fmla="*/ 69 w 69"/>
                  <a:gd name="T3" fmla="*/ 17 h 76"/>
                  <a:gd name="T4" fmla="*/ 59 w 69"/>
                  <a:gd name="T5" fmla="*/ 0 h 76"/>
                  <a:gd name="T6" fmla="*/ 59 w 69"/>
                  <a:gd name="T7" fmla="*/ 0 h 76"/>
                  <a:gd name="T8" fmla="*/ 44 w 69"/>
                  <a:gd name="T9" fmla="*/ 19 h 76"/>
                  <a:gd name="T10" fmla="*/ 28 w 69"/>
                  <a:gd name="T11" fmla="*/ 1 h 76"/>
                  <a:gd name="T12" fmla="*/ 0 w 69"/>
                  <a:gd name="T13" fmla="*/ 48 h 76"/>
                  <a:gd name="T14" fmla="*/ 0 w 69"/>
                  <a:gd name="T15" fmla="*/ 57 h 76"/>
                  <a:gd name="T16" fmla="*/ 38 w 69"/>
                  <a:gd name="T17" fmla="*/ 76 h 76"/>
                  <a:gd name="T18" fmla="*/ 38 w 69"/>
                  <a:gd name="T19" fmla="*/ 7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6">
                    <a:moveTo>
                      <a:pt x="38" y="74"/>
                    </a:moveTo>
                    <a:cubicBezTo>
                      <a:pt x="38" y="49"/>
                      <a:pt x="50" y="28"/>
                      <a:pt x="69" y="17"/>
                    </a:cubicBezTo>
                    <a:cubicBezTo>
                      <a:pt x="65" y="12"/>
                      <a:pt x="61" y="7"/>
                      <a:pt x="59" y="0"/>
                    </a:cubicBezTo>
                    <a:cubicBezTo>
                      <a:pt x="59" y="0"/>
                      <a:pt x="59" y="0"/>
                      <a:pt x="59" y="0"/>
                    </a:cubicBezTo>
                    <a:cubicBezTo>
                      <a:pt x="44" y="19"/>
                      <a:pt x="44" y="19"/>
                      <a:pt x="44" y="19"/>
                    </a:cubicBezTo>
                    <a:cubicBezTo>
                      <a:pt x="28" y="1"/>
                      <a:pt x="28" y="1"/>
                      <a:pt x="28" y="1"/>
                    </a:cubicBezTo>
                    <a:cubicBezTo>
                      <a:pt x="12" y="8"/>
                      <a:pt x="0" y="26"/>
                      <a:pt x="0" y="48"/>
                    </a:cubicBezTo>
                    <a:cubicBezTo>
                      <a:pt x="0" y="51"/>
                      <a:pt x="0" y="54"/>
                      <a:pt x="0" y="57"/>
                    </a:cubicBezTo>
                    <a:cubicBezTo>
                      <a:pt x="9" y="67"/>
                      <a:pt x="22" y="75"/>
                      <a:pt x="38" y="76"/>
                    </a:cubicBezTo>
                    <a:cubicBezTo>
                      <a:pt x="38" y="75"/>
                      <a:pt x="38" y="75"/>
                      <a:pt x="38"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nvGrpSpPr>
          <p:cNvPr id="21" name="组合 63"/>
          <p:cNvGrpSpPr/>
          <p:nvPr/>
        </p:nvGrpSpPr>
        <p:grpSpPr>
          <a:xfrm>
            <a:off x="6075798" y="3338951"/>
            <a:ext cx="1705356" cy="1965931"/>
            <a:chOff x="6075007" y="3339724"/>
            <a:chExt cx="1705134" cy="1966386"/>
          </a:xfrm>
          <a:solidFill>
            <a:schemeClr val="accent2"/>
          </a:solidFill>
        </p:grpSpPr>
        <p:grpSp>
          <p:nvGrpSpPr>
            <p:cNvPr id="22" name="组合 64"/>
            <p:cNvGrpSpPr/>
            <p:nvPr/>
          </p:nvGrpSpPr>
          <p:grpSpPr>
            <a:xfrm>
              <a:off x="6075007" y="3339724"/>
              <a:ext cx="1705134" cy="1966386"/>
              <a:chOff x="5943403" y="3106452"/>
              <a:chExt cx="1953569" cy="2252884"/>
            </a:xfrm>
            <a:grpFill/>
          </p:grpSpPr>
          <p:sp>
            <p:nvSpPr>
              <p:cNvPr id="71" name="Freeform 7"/>
              <p:cNvSpPr>
                <a:spLocks/>
              </p:cNvSpPr>
              <p:nvPr/>
            </p:nvSpPr>
            <p:spPr bwMode="auto">
              <a:xfrm>
                <a:off x="5943403" y="3106452"/>
                <a:ext cx="1325541" cy="2252884"/>
              </a:xfrm>
              <a:custGeom>
                <a:avLst/>
                <a:gdLst>
                  <a:gd name="T0" fmla="*/ 522 w 527"/>
                  <a:gd name="T1" fmla="*/ 286 h 897"/>
                  <a:gd name="T2" fmla="*/ 527 w 527"/>
                  <a:gd name="T3" fmla="*/ 470 h 897"/>
                  <a:gd name="T4" fmla="*/ 129 w 527"/>
                  <a:gd name="T5" fmla="*/ 897 h 897"/>
                  <a:gd name="T6" fmla="*/ 128 w 527"/>
                  <a:gd name="T7" fmla="*/ 870 h 897"/>
                  <a:gd name="T8" fmla="*/ 128 w 527"/>
                  <a:gd name="T9" fmla="*/ 714 h 897"/>
                  <a:gd name="T10" fmla="*/ 143 w 527"/>
                  <a:gd name="T11" fmla="*/ 675 h 897"/>
                  <a:gd name="T12" fmla="*/ 401 w 527"/>
                  <a:gd name="T13" fmla="*/ 389 h 897"/>
                  <a:gd name="T14" fmla="*/ 413 w 527"/>
                  <a:gd name="T15" fmla="*/ 375 h 897"/>
                  <a:gd name="T16" fmla="*/ 0 w 527"/>
                  <a:gd name="T17" fmla="*/ 5 h 897"/>
                  <a:gd name="T18" fmla="*/ 101 w 527"/>
                  <a:gd name="T19" fmla="*/ 5 h 897"/>
                  <a:gd name="T20" fmla="*/ 165 w 527"/>
                  <a:gd name="T21" fmla="*/ 5 h 897"/>
                  <a:gd name="T22" fmla="*/ 258 w 527"/>
                  <a:gd name="T23" fmla="*/ 41 h 897"/>
                  <a:gd name="T24" fmla="*/ 497 w 527"/>
                  <a:gd name="T25" fmla="*/ 265 h 897"/>
                  <a:gd name="T26" fmla="*/ 522 w 527"/>
                  <a:gd name="T27" fmla="*/ 286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7" h="897">
                    <a:moveTo>
                      <a:pt x="522" y="286"/>
                    </a:moveTo>
                    <a:cubicBezTo>
                      <a:pt x="482" y="350"/>
                      <a:pt x="483" y="410"/>
                      <a:pt x="527" y="470"/>
                    </a:cubicBezTo>
                    <a:cubicBezTo>
                      <a:pt x="395" y="611"/>
                      <a:pt x="264" y="752"/>
                      <a:pt x="129" y="897"/>
                    </a:cubicBezTo>
                    <a:cubicBezTo>
                      <a:pt x="129" y="884"/>
                      <a:pt x="128" y="877"/>
                      <a:pt x="128" y="870"/>
                    </a:cubicBezTo>
                    <a:cubicBezTo>
                      <a:pt x="128" y="818"/>
                      <a:pt x="128" y="766"/>
                      <a:pt x="128" y="714"/>
                    </a:cubicBezTo>
                    <a:cubicBezTo>
                      <a:pt x="127" y="698"/>
                      <a:pt x="132" y="687"/>
                      <a:pt x="143" y="675"/>
                    </a:cubicBezTo>
                    <a:cubicBezTo>
                      <a:pt x="229" y="580"/>
                      <a:pt x="315" y="485"/>
                      <a:pt x="401" y="389"/>
                    </a:cubicBezTo>
                    <a:cubicBezTo>
                      <a:pt x="405" y="385"/>
                      <a:pt x="408" y="381"/>
                      <a:pt x="413" y="375"/>
                    </a:cubicBezTo>
                    <a:cubicBezTo>
                      <a:pt x="276" y="253"/>
                      <a:pt x="140" y="131"/>
                      <a:pt x="0" y="5"/>
                    </a:cubicBezTo>
                    <a:cubicBezTo>
                      <a:pt x="38" y="5"/>
                      <a:pt x="70" y="5"/>
                      <a:pt x="101" y="5"/>
                    </a:cubicBezTo>
                    <a:cubicBezTo>
                      <a:pt x="123" y="5"/>
                      <a:pt x="144" y="8"/>
                      <a:pt x="165" y="5"/>
                    </a:cubicBezTo>
                    <a:cubicBezTo>
                      <a:pt x="204" y="0"/>
                      <a:pt x="231" y="15"/>
                      <a:pt x="258" y="41"/>
                    </a:cubicBezTo>
                    <a:cubicBezTo>
                      <a:pt x="337" y="117"/>
                      <a:pt x="417" y="191"/>
                      <a:pt x="497" y="265"/>
                    </a:cubicBezTo>
                    <a:cubicBezTo>
                      <a:pt x="505" y="273"/>
                      <a:pt x="513" y="279"/>
                      <a:pt x="522" y="28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72" name="Freeform 11"/>
              <p:cNvSpPr>
                <a:spLocks/>
              </p:cNvSpPr>
              <p:nvPr/>
            </p:nvSpPr>
            <p:spPr bwMode="auto">
              <a:xfrm>
                <a:off x="7252909" y="3685039"/>
                <a:ext cx="644063" cy="708202"/>
              </a:xfrm>
              <a:custGeom>
                <a:avLst/>
                <a:gdLst>
                  <a:gd name="T0" fmla="*/ 256 w 256"/>
                  <a:gd name="T1" fmla="*/ 142 h 282"/>
                  <a:gd name="T2" fmla="*/ 128 w 256"/>
                  <a:gd name="T3" fmla="*/ 280 h 282"/>
                  <a:gd name="T4" fmla="*/ 44 w 256"/>
                  <a:gd name="T5" fmla="*/ 235 h 282"/>
                  <a:gd name="T6" fmla="*/ 47 w 256"/>
                  <a:gd name="T7" fmla="*/ 50 h 282"/>
                  <a:gd name="T8" fmla="*/ 169 w 256"/>
                  <a:gd name="T9" fmla="*/ 16 h 282"/>
                  <a:gd name="T10" fmla="*/ 255 w 256"/>
                  <a:gd name="T11" fmla="*/ 126 h 282"/>
                  <a:gd name="T12" fmla="*/ 256 w 256"/>
                  <a:gd name="T13" fmla="*/ 142 h 282"/>
                </a:gdLst>
                <a:ahLst/>
                <a:cxnLst>
                  <a:cxn ang="0">
                    <a:pos x="T0" y="T1"/>
                  </a:cxn>
                  <a:cxn ang="0">
                    <a:pos x="T2" y="T3"/>
                  </a:cxn>
                  <a:cxn ang="0">
                    <a:pos x="T4" y="T5"/>
                  </a:cxn>
                  <a:cxn ang="0">
                    <a:pos x="T6" y="T7"/>
                  </a:cxn>
                  <a:cxn ang="0">
                    <a:pos x="T8" y="T9"/>
                  </a:cxn>
                  <a:cxn ang="0">
                    <a:pos x="T10" y="T11"/>
                  </a:cxn>
                  <a:cxn ang="0">
                    <a:pos x="T12" y="T13"/>
                  </a:cxn>
                </a:cxnLst>
                <a:rect l="0" t="0" r="r" b="b"/>
                <a:pathLst>
                  <a:path w="256" h="282">
                    <a:moveTo>
                      <a:pt x="256" y="142"/>
                    </a:moveTo>
                    <a:cubicBezTo>
                      <a:pt x="255" y="224"/>
                      <a:pt x="200" y="282"/>
                      <a:pt x="128" y="280"/>
                    </a:cubicBezTo>
                    <a:cubicBezTo>
                      <a:pt x="93" y="278"/>
                      <a:pt x="65" y="262"/>
                      <a:pt x="44" y="235"/>
                    </a:cubicBezTo>
                    <a:cubicBezTo>
                      <a:pt x="0" y="183"/>
                      <a:pt x="2" y="100"/>
                      <a:pt x="47" y="50"/>
                    </a:cubicBezTo>
                    <a:cubicBezTo>
                      <a:pt x="80" y="13"/>
                      <a:pt x="122" y="0"/>
                      <a:pt x="169" y="16"/>
                    </a:cubicBezTo>
                    <a:cubicBezTo>
                      <a:pt x="221" y="33"/>
                      <a:pt x="246" y="74"/>
                      <a:pt x="255" y="126"/>
                    </a:cubicBezTo>
                    <a:cubicBezTo>
                      <a:pt x="256" y="133"/>
                      <a:pt x="256" y="139"/>
                      <a:pt x="256" y="1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3" name="组合 65"/>
            <p:cNvGrpSpPr>
              <a:grpSpLocks noChangeAspect="1"/>
            </p:cNvGrpSpPr>
            <p:nvPr/>
          </p:nvGrpSpPr>
          <p:grpSpPr>
            <a:xfrm>
              <a:off x="7418847" y="4066831"/>
              <a:ext cx="191895" cy="192992"/>
              <a:chOff x="4005263" y="4962526"/>
              <a:chExt cx="277812" cy="279400"/>
            </a:xfrm>
            <a:grpFill/>
          </p:grpSpPr>
          <p:sp>
            <p:nvSpPr>
              <p:cNvPr id="67" name="Freeform 478"/>
              <p:cNvSpPr>
                <a:spLocks/>
              </p:cNvSpPr>
              <p:nvPr/>
            </p:nvSpPr>
            <p:spPr bwMode="auto">
              <a:xfrm>
                <a:off x="4005263" y="4962526"/>
                <a:ext cx="250825" cy="250825"/>
              </a:xfrm>
              <a:custGeom>
                <a:avLst/>
                <a:gdLst>
                  <a:gd name="T0" fmla="*/ 129 w 258"/>
                  <a:gd name="T1" fmla="*/ 245 h 259"/>
                  <a:gd name="T2" fmla="*/ 14 w 258"/>
                  <a:gd name="T3" fmla="*/ 129 h 259"/>
                  <a:gd name="T4" fmla="*/ 129 w 258"/>
                  <a:gd name="T5" fmla="*/ 14 h 259"/>
                  <a:gd name="T6" fmla="*/ 244 w 258"/>
                  <a:gd name="T7" fmla="*/ 129 h 259"/>
                  <a:gd name="T8" fmla="*/ 241 w 258"/>
                  <a:gd name="T9" fmla="*/ 156 h 259"/>
                  <a:gd name="T10" fmla="*/ 255 w 258"/>
                  <a:gd name="T11" fmla="*/ 159 h 259"/>
                  <a:gd name="T12" fmla="*/ 258 w 258"/>
                  <a:gd name="T13" fmla="*/ 129 h 259"/>
                  <a:gd name="T14" fmla="*/ 129 w 258"/>
                  <a:gd name="T15" fmla="*/ 0 h 259"/>
                  <a:gd name="T16" fmla="*/ 0 w 258"/>
                  <a:gd name="T17" fmla="*/ 129 h 259"/>
                  <a:gd name="T18" fmla="*/ 129 w 258"/>
                  <a:gd name="T19" fmla="*/ 259 h 259"/>
                  <a:gd name="T20" fmla="*/ 155 w 258"/>
                  <a:gd name="T21" fmla="*/ 256 h 259"/>
                  <a:gd name="T22" fmla="*/ 152 w 258"/>
                  <a:gd name="T23" fmla="*/ 242 h 259"/>
                  <a:gd name="T24" fmla="*/ 129 w 258"/>
                  <a:gd name="T25" fmla="*/ 24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8" h="259">
                    <a:moveTo>
                      <a:pt x="129" y="245"/>
                    </a:moveTo>
                    <a:cubicBezTo>
                      <a:pt x="65" y="245"/>
                      <a:pt x="14" y="193"/>
                      <a:pt x="14" y="129"/>
                    </a:cubicBezTo>
                    <a:cubicBezTo>
                      <a:pt x="14" y="66"/>
                      <a:pt x="65" y="14"/>
                      <a:pt x="129" y="14"/>
                    </a:cubicBezTo>
                    <a:cubicBezTo>
                      <a:pt x="193" y="14"/>
                      <a:pt x="244" y="66"/>
                      <a:pt x="244" y="129"/>
                    </a:cubicBezTo>
                    <a:cubicBezTo>
                      <a:pt x="244" y="139"/>
                      <a:pt x="243" y="148"/>
                      <a:pt x="241" y="156"/>
                    </a:cubicBezTo>
                    <a:cubicBezTo>
                      <a:pt x="255" y="159"/>
                      <a:pt x="255" y="159"/>
                      <a:pt x="255" y="159"/>
                    </a:cubicBezTo>
                    <a:cubicBezTo>
                      <a:pt x="257" y="150"/>
                      <a:pt x="258" y="140"/>
                      <a:pt x="258" y="129"/>
                    </a:cubicBezTo>
                    <a:cubicBezTo>
                      <a:pt x="258" y="58"/>
                      <a:pt x="200" y="0"/>
                      <a:pt x="129" y="0"/>
                    </a:cubicBezTo>
                    <a:cubicBezTo>
                      <a:pt x="58" y="0"/>
                      <a:pt x="0" y="58"/>
                      <a:pt x="0" y="129"/>
                    </a:cubicBezTo>
                    <a:cubicBezTo>
                      <a:pt x="0" y="201"/>
                      <a:pt x="58" y="259"/>
                      <a:pt x="129" y="259"/>
                    </a:cubicBezTo>
                    <a:cubicBezTo>
                      <a:pt x="138" y="259"/>
                      <a:pt x="147" y="258"/>
                      <a:pt x="155" y="256"/>
                    </a:cubicBezTo>
                    <a:cubicBezTo>
                      <a:pt x="152" y="242"/>
                      <a:pt x="152" y="242"/>
                      <a:pt x="152" y="242"/>
                    </a:cubicBezTo>
                    <a:cubicBezTo>
                      <a:pt x="145" y="244"/>
                      <a:pt x="137" y="245"/>
                      <a:pt x="129"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68" name="Freeform 479"/>
              <p:cNvSpPr>
                <a:spLocks noEditPoints="1"/>
              </p:cNvSpPr>
              <p:nvPr/>
            </p:nvSpPr>
            <p:spPr bwMode="auto">
              <a:xfrm>
                <a:off x="4027488" y="4984751"/>
                <a:ext cx="206375" cy="206375"/>
              </a:xfrm>
              <a:custGeom>
                <a:avLst/>
                <a:gdLst>
                  <a:gd name="T0" fmla="*/ 106 w 212"/>
                  <a:gd name="T1" fmla="*/ 0 h 213"/>
                  <a:gd name="T2" fmla="*/ 0 w 212"/>
                  <a:gd name="T3" fmla="*/ 106 h 213"/>
                  <a:gd name="T4" fmla="*/ 106 w 212"/>
                  <a:gd name="T5" fmla="*/ 213 h 213"/>
                  <a:gd name="T6" fmla="*/ 127 w 212"/>
                  <a:gd name="T7" fmla="*/ 211 h 213"/>
                  <a:gd name="T8" fmla="*/ 105 w 212"/>
                  <a:gd name="T9" fmla="*/ 106 h 213"/>
                  <a:gd name="T10" fmla="*/ 120 w 212"/>
                  <a:gd name="T11" fmla="*/ 110 h 213"/>
                  <a:gd name="T12" fmla="*/ 117 w 212"/>
                  <a:gd name="T13" fmla="*/ 103 h 213"/>
                  <a:gd name="T14" fmla="*/ 128 w 212"/>
                  <a:gd name="T15" fmla="*/ 92 h 213"/>
                  <a:gd name="T16" fmla="*/ 139 w 212"/>
                  <a:gd name="T17" fmla="*/ 103 h 213"/>
                  <a:gd name="T18" fmla="*/ 132 w 212"/>
                  <a:gd name="T19" fmla="*/ 113 h 213"/>
                  <a:gd name="T20" fmla="*/ 209 w 212"/>
                  <a:gd name="T21" fmla="*/ 131 h 213"/>
                  <a:gd name="T22" fmla="*/ 212 w 212"/>
                  <a:gd name="T23" fmla="*/ 106 h 213"/>
                  <a:gd name="T24" fmla="*/ 106 w 212"/>
                  <a:gd name="T25" fmla="*/ 0 h 213"/>
                  <a:gd name="T26" fmla="*/ 42 w 212"/>
                  <a:gd name="T27" fmla="*/ 54 h 213"/>
                  <a:gd name="T28" fmla="*/ 57 w 212"/>
                  <a:gd name="T29" fmla="*/ 70 h 213"/>
                  <a:gd name="T30" fmla="*/ 42 w 212"/>
                  <a:gd name="T31" fmla="*/ 85 h 213"/>
                  <a:gd name="T32" fmla="*/ 26 w 212"/>
                  <a:gd name="T33" fmla="*/ 70 h 213"/>
                  <a:gd name="T34" fmla="*/ 42 w 212"/>
                  <a:gd name="T35" fmla="*/ 54 h 213"/>
                  <a:gd name="T36" fmla="*/ 40 w 212"/>
                  <a:gd name="T37" fmla="*/ 154 h 213"/>
                  <a:gd name="T38" fmla="*/ 21 w 212"/>
                  <a:gd name="T39" fmla="*/ 135 h 213"/>
                  <a:gd name="T40" fmla="*/ 40 w 212"/>
                  <a:gd name="T41" fmla="*/ 115 h 213"/>
                  <a:gd name="T42" fmla="*/ 60 w 212"/>
                  <a:gd name="T43" fmla="*/ 135 h 213"/>
                  <a:gd name="T44" fmla="*/ 40 w 212"/>
                  <a:gd name="T45" fmla="*/ 154 h 213"/>
                  <a:gd name="T46" fmla="*/ 89 w 212"/>
                  <a:gd name="T47" fmla="*/ 70 h 213"/>
                  <a:gd name="T48" fmla="*/ 102 w 212"/>
                  <a:gd name="T49" fmla="*/ 83 h 213"/>
                  <a:gd name="T50" fmla="*/ 89 w 212"/>
                  <a:gd name="T51" fmla="*/ 96 h 213"/>
                  <a:gd name="T52" fmla="*/ 76 w 212"/>
                  <a:gd name="T53" fmla="*/ 83 h 213"/>
                  <a:gd name="T54" fmla="*/ 89 w 212"/>
                  <a:gd name="T55" fmla="*/ 70 h 213"/>
                  <a:gd name="T56" fmla="*/ 76 w 212"/>
                  <a:gd name="T57" fmla="*/ 133 h 213"/>
                  <a:gd name="T58" fmla="*/ 89 w 212"/>
                  <a:gd name="T59" fmla="*/ 120 h 213"/>
                  <a:gd name="T60" fmla="*/ 102 w 212"/>
                  <a:gd name="T61" fmla="*/ 133 h 213"/>
                  <a:gd name="T62" fmla="*/ 89 w 212"/>
                  <a:gd name="T63" fmla="*/ 146 h 213"/>
                  <a:gd name="T64" fmla="*/ 76 w 212"/>
                  <a:gd name="T65" fmla="*/ 133 h 213"/>
                  <a:gd name="T66" fmla="*/ 117 w 212"/>
                  <a:gd name="T67" fmla="*/ 183 h 213"/>
                  <a:gd name="T68" fmla="*/ 102 w 212"/>
                  <a:gd name="T69" fmla="*/ 198 h 213"/>
                  <a:gd name="T70" fmla="*/ 87 w 212"/>
                  <a:gd name="T71" fmla="*/ 183 h 213"/>
                  <a:gd name="T72" fmla="*/ 102 w 212"/>
                  <a:gd name="T73" fmla="*/ 168 h 213"/>
                  <a:gd name="T74" fmla="*/ 117 w 212"/>
                  <a:gd name="T75" fmla="*/ 183 h 213"/>
                  <a:gd name="T76" fmla="*/ 106 w 212"/>
                  <a:gd name="T77" fmla="*/ 55 h 213"/>
                  <a:gd name="T78" fmla="*/ 88 w 212"/>
                  <a:gd name="T79" fmla="*/ 36 h 213"/>
                  <a:gd name="T80" fmla="*/ 106 w 212"/>
                  <a:gd name="T81" fmla="*/ 18 h 213"/>
                  <a:gd name="T82" fmla="*/ 125 w 212"/>
                  <a:gd name="T83" fmla="*/ 36 h 213"/>
                  <a:gd name="T84" fmla="*/ 106 w 212"/>
                  <a:gd name="T85" fmla="*/ 55 h 213"/>
                  <a:gd name="T86" fmla="*/ 139 w 212"/>
                  <a:gd name="T87" fmla="*/ 49 h 213"/>
                  <a:gd name="T88" fmla="*/ 152 w 212"/>
                  <a:gd name="T89" fmla="*/ 36 h 213"/>
                  <a:gd name="T90" fmla="*/ 165 w 212"/>
                  <a:gd name="T91" fmla="*/ 49 h 213"/>
                  <a:gd name="T92" fmla="*/ 152 w 212"/>
                  <a:gd name="T93" fmla="*/ 62 h 213"/>
                  <a:gd name="T94" fmla="*/ 139 w 212"/>
                  <a:gd name="T95" fmla="*/ 49 h 213"/>
                  <a:gd name="T96" fmla="*/ 175 w 212"/>
                  <a:gd name="T97" fmla="*/ 112 h 213"/>
                  <a:gd name="T98" fmla="*/ 157 w 212"/>
                  <a:gd name="T99" fmla="*/ 95 h 213"/>
                  <a:gd name="T100" fmla="*/ 175 w 212"/>
                  <a:gd name="T101" fmla="*/ 77 h 213"/>
                  <a:gd name="T102" fmla="*/ 193 w 212"/>
                  <a:gd name="T103" fmla="*/ 95 h 213"/>
                  <a:gd name="T104" fmla="*/ 175 w 212"/>
                  <a:gd name="T105" fmla="*/ 11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2" h="213">
                    <a:moveTo>
                      <a:pt x="106" y="0"/>
                    </a:moveTo>
                    <a:cubicBezTo>
                      <a:pt x="47" y="0"/>
                      <a:pt x="0" y="48"/>
                      <a:pt x="0" y="106"/>
                    </a:cubicBezTo>
                    <a:cubicBezTo>
                      <a:pt x="0" y="165"/>
                      <a:pt x="47" y="213"/>
                      <a:pt x="106" y="213"/>
                    </a:cubicBezTo>
                    <a:cubicBezTo>
                      <a:pt x="113" y="213"/>
                      <a:pt x="120" y="212"/>
                      <a:pt x="127" y="211"/>
                    </a:cubicBezTo>
                    <a:cubicBezTo>
                      <a:pt x="105" y="106"/>
                      <a:pt x="105" y="106"/>
                      <a:pt x="105" y="106"/>
                    </a:cubicBezTo>
                    <a:cubicBezTo>
                      <a:pt x="120" y="110"/>
                      <a:pt x="120" y="110"/>
                      <a:pt x="120" y="110"/>
                    </a:cubicBezTo>
                    <a:cubicBezTo>
                      <a:pt x="118" y="108"/>
                      <a:pt x="117" y="105"/>
                      <a:pt x="117" y="103"/>
                    </a:cubicBezTo>
                    <a:cubicBezTo>
                      <a:pt x="117" y="97"/>
                      <a:pt x="122" y="92"/>
                      <a:pt x="128" y="92"/>
                    </a:cubicBezTo>
                    <a:cubicBezTo>
                      <a:pt x="134" y="92"/>
                      <a:pt x="139" y="97"/>
                      <a:pt x="139" y="103"/>
                    </a:cubicBezTo>
                    <a:cubicBezTo>
                      <a:pt x="139" y="107"/>
                      <a:pt x="136" y="111"/>
                      <a:pt x="132" y="113"/>
                    </a:cubicBezTo>
                    <a:cubicBezTo>
                      <a:pt x="209" y="131"/>
                      <a:pt x="209" y="131"/>
                      <a:pt x="209" y="131"/>
                    </a:cubicBezTo>
                    <a:cubicBezTo>
                      <a:pt x="211" y="123"/>
                      <a:pt x="212" y="115"/>
                      <a:pt x="212" y="106"/>
                    </a:cubicBezTo>
                    <a:cubicBezTo>
                      <a:pt x="212" y="48"/>
                      <a:pt x="165" y="0"/>
                      <a:pt x="106" y="0"/>
                    </a:cubicBezTo>
                    <a:close/>
                    <a:moveTo>
                      <a:pt x="42" y="54"/>
                    </a:moveTo>
                    <a:cubicBezTo>
                      <a:pt x="50" y="54"/>
                      <a:pt x="57" y="61"/>
                      <a:pt x="57" y="70"/>
                    </a:cubicBezTo>
                    <a:cubicBezTo>
                      <a:pt x="57" y="78"/>
                      <a:pt x="50" y="85"/>
                      <a:pt x="42" y="85"/>
                    </a:cubicBezTo>
                    <a:cubicBezTo>
                      <a:pt x="33" y="85"/>
                      <a:pt x="26" y="78"/>
                      <a:pt x="26" y="70"/>
                    </a:cubicBezTo>
                    <a:cubicBezTo>
                      <a:pt x="26" y="61"/>
                      <a:pt x="33" y="54"/>
                      <a:pt x="42" y="54"/>
                    </a:cubicBezTo>
                    <a:close/>
                    <a:moveTo>
                      <a:pt x="40" y="154"/>
                    </a:moveTo>
                    <a:cubicBezTo>
                      <a:pt x="30" y="154"/>
                      <a:pt x="21" y="146"/>
                      <a:pt x="21" y="135"/>
                    </a:cubicBezTo>
                    <a:cubicBezTo>
                      <a:pt x="21" y="124"/>
                      <a:pt x="30" y="115"/>
                      <a:pt x="40" y="115"/>
                    </a:cubicBezTo>
                    <a:cubicBezTo>
                      <a:pt x="51" y="115"/>
                      <a:pt x="60" y="124"/>
                      <a:pt x="60" y="135"/>
                    </a:cubicBezTo>
                    <a:cubicBezTo>
                      <a:pt x="60" y="146"/>
                      <a:pt x="51" y="154"/>
                      <a:pt x="40" y="154"/>
                    </a:cubicBezTo>
                    <a:close/>
                    <a:moveTo>
                      <a:pt x="89" y="70"/>
                    </a:moveTo>
                    <a:cubicBezTo>
                      <a:pt x="96" y="70"/>
                      <a:pt x="102" y="76"/>
                      <a:pt x="102" y="83"/>
                    </a:cubicBezTo>
                    <a:cubicBezTo>
                      <a:pt x="102" y="90"/>
                      <a:pt x="96" y="96"/>
                      <a:pt x="89" y="96"/>
                    </a:cubicBezTo>
                    <a:cubicBezTo>
                      <a:pt x="82" y="96"/>
                      <a:pt x="76" y="90"/>
                      <a:pt x="76" y="83"/>
                    </a:cubicBezTo>
                    <a:cubicBezTo>
                      <a:pt x="76" y="76"/>
                      <a:pt x="82" y="70"/>
                      <a:pt x="89" y="70"/>
                    </a:cubicBezTo>
                    <a:close/>
                    <a:moveTo>
                      <a:pt x="76" y="133"/>
                    </a:moveTo>
                    <a:cubicBezTo>
                      <a:pt x="76" y="126"/>
                      <a:pt x="82" y="120"/>
                      <a:pt x="89" y="120"/>
                    </a:cubicBezTo>
                    <a:cubicBezTo>
                      <a:pt x="96" y="120"/>
                      <a:pt x="102" y="126"/>
                      <a:pt x="102" y="133"/>
                    </a:cubicBezTo>
                    <a:cubicBezTo>
                      <a:pt x="102" y="140"/>
                      <a:pt x="96" y="146"/>
                      <a:pt x="89" y="146"/>
                    </a:cubicBezTo>
                    <a:cubicBezTo>
                      <a:pt x="82" y="146"/>
                      <a:pt x="76" y="140"/>
                      <a:pt x="76" y="133"/>
                    </a:cubicBezTo>
                    <a:close/>
                    <a:moveTo>
                      <a:pt x="117" y="183"/>
                    </a:moveTo>
                    <a:cubicBezTo>
                      <a:pt x="117" y="191"/>
                      <a:pt x="110" y="198"/>
                      <a:pt x="102" y="198"/>
                    </a:cubicBezTo>
                    <a:cubicBezTo>
                      <a:pt x="94" y="198"/>
                      <a:pt x="87" y="191"/>
                      <a:pt x="87" y="183"/>
                    </a:cubicBezTo>
                    <a:cubicBezTo>
                      <a:pt x="87" y="175"/>
                      <a:pt x="94" y="168"/>
                      <a:pt x="102" y="168"/>
                    </a:cubicBezTo>
                    <a:cubicBezTo>
                      <a:pt x="110" y="168"/>
                      <a:pt x="117" y="175"/>
                      <a:pt x="117" y="183"/>
                    </a:cubicBezTo>
                    <a:close/>
                    <a:moveTo>
                      <a:pt x="106" y="55"/>
                    </a:moveTo>
                    <a:cubicBezTo>
                      <a:pt x="96" y="55"/>
                      <a:pt x="88" y="46"/>
                      <a:pt x="88" y="36"/>
                    </a:cubicBezTo>
                    <a:cubicBezTo>
                      <a:pt x="88" y="26"/>
                      <a:pt x="96" y="18"/>
                      <a:pt x="106" y="18"/>
                    </a:cubicBezTo>
                    <a:cubicBezTo>
                      <a:pt x="116" y="18"/>
                      <a:pt x="125" y="26"/>
                      <a:pt x="125" y="36"/>
                    </a:cubicBezTo>
                    <a:cubicBezTo>
                      <a:pt x="125" y="46"/>
                      <a:pt x="116" y="55"/>
                      <a:pt x="106" y="55"/>
                    </a:cubicBezTo>
                    <a:close/>
                    <a:moveTo>
                      <a:pt x="139" y="49"/>
                    </a:moveTo>
                    <a:cubicBezTo>
                      <a:pt x="139" y="42"/>
                      <a:pt x="145" y="36"/>
                      <a:pt x="152" y="36"/>
                    </a:cubicBezTo>
                    <a:cubicBezTo>
                      <a:pt x="159" y="36"/>
                      <a:pt x="165" y="42"/>
                      <a:pt x="165" y="49"/>
                    </a:cubicBezTo>
                    <a:cubicBezTo>
                      <a:pt x="165" y="56"/>
                      <a:pt x="159" y="62"/>
                      <a:pt x="152" y="62"/>
                    </a:cubicBezTo>
                    <a:cubicBezTo>
                      <a:pt x="145" y="62"/>
                      <a:pt x="139" y="56"/>
                      <a:pt x="139" y="49"/>
                    </a:cubicBezTo>
                    <a:close/>
                    <a:moveTo>
                      <a:pt x="175" y="112"/>
                    </a:moveTo>
                    <a:cubicBezTo>
                      <a:pt x="165" y="112"/>
                      <a:pt x="157" y="105"/>
                      <a:pt x="157" y="95"/>
                    </a:cubicBezTo>
                    <a:cubicBezTo>
                      <a:pt x="157" y="85"/>
                      <a:pt x="165" y="77"/>
                      <a:pt x="175" y="77"/>
                    </a:cubicBezTo>
                    <a:cubicBezTo>
                      <a:pt x="185" y="77"/>
                      <a:pt x="193" y="85"/>
                      <a:pt x="193" y="95"/>
                    </a:cubicBezTo>
                    <a:cubicBezTo>
                      <a:pt x="193" y="105"/>
                      <a:pt x="185" y="112"/>
                      <a:pt x="175"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69" name="Freeform 480"/>
              <p:cNvSpPr>
                <a:spLocks/>
              </p:cNvSpPr>
              <p:nvPr/>
            </p:nvSpPr>
            <p:spPr bwMode="auto">
              <a:xfrm>
                <a:off x="4184650" y="5145088"/>
                <a:ext cx="98425" cy="96838"/>
              </a:xfrm>
              <a:custGeom>
                <a:avLst/>
                <a:gdLst>
                  <a:gd name="T0" fmla="*/ 90 w 103"/>
                  <a:gd name="T1" fmla="*/ 0 h 100"/>
                  <a:gd name="T2" fmla="*/ 0 w 103"/>
                  <a:gd name="T3" fmla="*/ 87 h 100"/>
                  <a:gd name="T4" fmla="*/ 3 w 103"/>
                  <a:gd name="T5" fmla="*/ 100 h 100"/>
                  <a:gd name="T6" fmla="*/ 103 w 103"/>
                  <a:gd name="T7" fmla="*/ 4 h 100"/>
                  <a:gd name="T8" fmla="*/ 90 w 103"/>
                  <a:gd name="T9" fmla="*/ 0 h 100"/>
                </a:gdLst>
                <a:ahLst/>
                <a:cxnLst>
                  <a:cxn ang="0">
                    <a:pos x="T0" y="T1"/>
                  </a:cxn>
                  <a:cxn ang="0">
                    <a:pos x="T2" y="T3"/>
                  </a:cxn>
                  <a:cxn ang="0">
                    <a:pos x="T4" y="T5"/>
                  </a:cxn>
                  <a:cxn ang="0">
                    <a:pos x="T6" y="T7"/>
                  </a:cxn>
                  <a:cxn ang="0">
                    <a:pos x="T8" y="T9"/>
                  </a:cxn>
                </a:cxnLst>
                <a:rect l="0" t="0" r="r" b="b"/>
                <a:pathLst>
                  <a:path w="103" h="100">
                    <a:moveTo>
                      <a:pt x="90" y="0"/>
                    </a:moveTo>
                    <a:cubicBezTo>
                      <a:pt x="79" y="44"/>
                      <a:pt x="44" y="78"/>
                      <a:pt x="0" y="87"/>
                    </a:cubicBezTo>
                    <a:cubicBezTo>
                      <a:pt x="3" y="100"/>
                      <a:pt x="3" y="100"/>
                      <a:pt x="3" y="100"/>
                    </a:cubicBezTo>
                    <a:cubicBezTo>
                      <a:pt x="53" y="90"/>
                      <a:pt x="92" y="52"/>
                      <a:pt x="103" y="4"/>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sp>
            <p:nvSpPr>
              <p:cNvPr id="70" name="Freeform 481"/>
              <p:cNvSpPr>
                <a:spLocks noEditPoints="1"/>
              </p:cNvSpPr>
              <p:nvPr/>
            </p:nvSpPr>
            <p:spPr bwMode="auto">
              <a:xfrm>
                <a:off x="4162425" y="5118101"/>
                <a:ext cx="100013" cy="101600"/>
              </a:xfrm>
              <a:custGeom>
                <a:avLst/>
                <a:gdLst>
                  <a:gd name="T0" fmla="*/ 104 w 104"/>
                  <a:gd name="T1" fmla="*/ 25 h 105"/>
                  <a:gd name="T2" fmla="*/ 27 w 104"/>
                  <a:gd name="T3" fmla="*/ 7 h 105"/>
                  <a:gd name="T4" fmla="*/ 23 w 104"/>
                  <a:gd name="T5" fmla="*/ 8 h 105"/>
                  <a:gd name="T6" fmla="*/ 14 w 104"/>
                  <a:gd name="T7" fmla="*/ 4 h 105"/>
                  <a:gd name="T8" fmla="*/ 0 w 104"/>
                  <a:gd name="T9" fmla="*/ 0 h 105"/>
                  <a:gd name="T10" fmla="*/ 22 w 104"/>
                  <a:gd name="T11" fmla="*/ 105 h 105"/>
                  <a:gd name="T12" fmla="*/ 104 w 104"/>
                  <a:gd name="T13" fmla="*/ 25 h 105"/>
                  <a:gd name="T14" fmla="*/ 73 w 104"/>
                  <a:gd name="T15" fmla="*/ 20 h 105"/>
                  <a:gd name="T16" fmla="*/ 84 w 104"/>
                  <a:gd name="T17" fmla="*/ 31 h 105"/>
                  <a:gd name="T18" fmla="*/ 73 w 104"/>
                  <a:gd name="T19" fmla="*/ 42 h 105"/>
                  <a:gd name="T20" fmla="*/ 62 w 104"/>
                  <a:gd name="T21" fmla="*/ 31 h 105"/>
                  <a:gd name="T22" fmla="*/ 73 w 104"/>
                  <a:gd name="T23" fmla="*/ 20 h 105"/>
                  <a:gd name="T24" fmla="*/ 31 w 104"/>
                  <a:gd name="T25" fmla="*/ 62 h 105"/>
                  <a:gd name="T26" fmla="*/ 13 w 104"/>
                  <a:gd name="T27" fmla="*/ 43 h 105"/>
                  <a:gd name="T28" fmla="*/ 31 w 104"/>
                  <a:gd name="T29" fmla="*/ 24 h 105"/>
                  <a:gd name="T30" fmla="*/ 50 w 104"/>
                  <a:gd name="T31" fmla="*/ 43 h 105"/>
                  <a:gd name="T32" fmla="*/ 31 w 104"/>
                  <a:gd name="T33" fmla="*/ 6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5">
                    <a:moveTo>
                      <a:pt x="104" y="25"/>
                    </a:moveTo>
                    <a:cubicBezTo>
                      <a:pt x="27" y="7"/>
                      <a:pt x="27" y="7"/>
                      <a:pt x="27" y="7"/>
                    </a:cubicBezTo>
                    <a:cubicBezTo>
                      <a:pt x="26" y="7"/>
                      <a:pt x="24" y="8"/>
                      <a:pt x="23" y="8"/>
                    </a:cubicBezTo>
                    <a:cubicBezTo>
                      <a:pt x="19" y="8"/>
                      <a:pt x="16" y="6"/>
                      <a:pt x="14" y="4"/>
                    </a:cubicBezTo>
                    <a:cubicBezTo>
                      <a:pt x="0" y="0"/>
                      <a:pt x="0" y="0"/>
                      <a:pt x="0" y="0"/>
                    </a:cubicBezTo>
                    <a:cubicBezTo>
                      <a:pt x="22" y="105"/>
                      <a:pt x="22" y="105"/>
                      <a:pt x="22" y="105"/>
                    </a:cubicBezTo>
                    <a:cubicBezTo>
                      <a:pt x="62" y="97"/>
                      <a:pt x="94" y="65"/>
                      <a:pt x="104" y="25"/>
                    </a:cubicBezTo>
                    <a:close/>
                    <a:moveTo>
                      <a:pt x="73" y="20"/>
                    </a:moveTo>
                    <a:cubicBezTo>
                      <a:pt x="79" y="20"/>
                      <a:pt x="84" y="25"/>
                      <a:pt x="84" y="31"/>
                    </a:cubicBezTo>
                    <a:cubicBezTo>
                      <a:pt x="84" y="37"/>
                      <a:pt x="79" y="42"/>
                      <a:pt x="73" y="42"/>
                    </a:cubicBezTo>
                    <a:cubicBezTo>
                      <a:pt x="67" y="42"/>
                      <a:pt x="62" y="37"/>
                      <a:pt x="62" y="31"/>
                    </a:cubicBezTo>
                    <a:cubicBezTo>
                      <a:pt x="62" y="25"/>
                      <a:pt x="67" y="20"/>
                      <a:pt x="73" y="20"/>
                    </a:cubicBezTo>
                    <a:close/>
                    <a:moveTo>
                      <a:pt x="31" y="62"/>
                    </a:moveTo>
                    <a:cubicBezTo>
                      <a:pt x="21" y="62"/>
                      <a:pt x="13" y="53"/>
                      <a:pt x="13" y="43"/>
                    </a:cubicBezTo>
                    <a:cubicBezTo>
                      <a:pt x="13" y="33"/>
                      <a:pt x="21" y="24"/>
                      <a:pt x="31" y="24"/>
                    </a:cubicBezTo>
                    <a:cubicBezTo>
                      <a:pt x="42" y="24"/>
                      <a:pt x="50" y="33"/>
                      <a:pt x="50" y="43"/>
                    </a:cubicBezTo>
                    <a:cubicBezTo>
                      <a:pt x="50" y="53"/>
                      <a:pt x="42" y="62"/>
                      <a:pt x="31"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grpSp>
        <p:nvGrpSpPr>
          <p:cNvPr id="24" name="组合 72"/>
          <p:cNvGrpSpPr/>
          <p:nvPr/>
        </p:nvGrpSpPr>
        <p:grpSpPr>
          <a:xfrm>
            <a:off x="873166" y="2355963"/>
            <a:ext cx="3104268" cy="1110447"/>
            <a:chOff x="1221767" y="2047198"/>
            <a:chExt cx="2370017" cy="1110704"/>
          </a:xfrm>
        </p:grpSpPr>
        <p:sp>
          <p:nvSpPr>
            <p:cNvPr id="74" name="矩形 73"/>
            <p:cNvSpPr/>
            <p:nvPr/>
          </p:nvSpPr>
          <p:spPr>
            <a:xfrm>
              <a:off x="2495381" y="2047198"/>
              <a:ext cx="963411" cy="523341"/>
            </a:xfrm>
            <a:prstGeom prst="rect">
              <a:avLst/>
            </a:prstGeom>
          </p:spPr>
          <p:txBody>
            <a:bodyPr wrap="none">
              <a:spAutoFit/>
            </a:bodyPr>
            <a:lstStyle/>
            <a:p>
              <a:pPr algn="r"/>
              <a:r>
                <a:rPr lang="zh-CN" altLang="en-US" sz="28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75" name="矩形 74"/>
            <p:cNvSpPr/>
            <p:nvPr/>
          </p:nvSpPr>
          <p:spPr>
            <a:xfrm>
              <a:off x="1221767" y="2523607"/>
              <a:ext cx="2370017" cy="634295"/>
            </a:xfrm>
            <a:prstGeom prst="rect">
              <a:avLst/>
            </a:prstGeom>
          </p:spPr>
          <p:txBody>
            <a:bodyPr wrap="square">
              <a:spAutoFit/>
            </a:bodyPr>
            <a:lstStyle/>
            <a:p>
              <a:pPr algn="r" defTabSz="866349">
                <a:lnSpc>
                  <a:spcPct val="120000"/>
                </a:lnSpc>
                <a:defRPr/>
              </a:pPr>
              <a:r>
                <a:rPr lang="zh-CN" altLang="en-US" sz="1467"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67"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5" name="组合 75"/>
          <p:cNvGrpSpPr/>
          <p:nvPr/>
        </p:nvGrpSpPr>
        <p:grpSpPr>
          <a:xfrm>
            <a:off x="8283889" y="2357335"/>
            <a:ext cx="3123755" cy="1109071"/>
            <a:chOff x="3091720" y="4929372"/>
            <a:chExt cx="2384895" cy="1109328"/>
          </a:xfrm>
        </p:grpSpPr>
        <p:sp>
          <p:nvSpPr>
            <p:cNvPr id="77" name="矩形 76"/>
            <p:cNvSpPr/>
            <p:nvPr/>
          </p:nvSpPr>
          <p:spPr>
            <a:xfrm>
              <a:off x="3091720" y="4929372"/>
              <a:ext cx="963411" cy="523341"/>
            </a:xfrm>
            <a:prstGeom prst="rect">
              <a:avLst/>
            </a:prstGeom>
          </p:spPr>
          <p:txBody>
            <a:bodyPr wrap="none">
              <a:spAutoFit/>
            </a:bodyPr>
            <a:lstStyle/>
            <a:p>
              <a:r>
                <a:rPr lang="zh-CN" altLang="en-US" sz="28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78" name="矩形 77"/>
            <p:cNvSpPr/>
            <p:nvPr/>
          </p:nvSpPr>
          <p:spPr>
            <a:xfrm>
              <a:off x="3106597" y="5404405"/>
              <a:ext cx="2370018" cy="634295"/>
            </a:xfrm>
            <a:prstGeom prst="rect">
              <a:avLst/>
            </a:prstGeom>
          </p:spPr>
          <p:txBody>
            <a:bodyPr wrap="square">
              <a:spAutoFit/>
            </a:bodyPr>
            <a:lstStyle/>
            <a:p>
              <a:pPr defTabSz="866349">
                <a:lnSpc>
                  <a:spcPct val="120000"/>
                </a:lnSpc>
                <a:defRPr/>
              </a:pPr>
              <a:r>
                <a:rPr lang="zh-CN" altLang="en-US" sz="1467"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67"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6" name="组合 78"/>
          <p:cNvGrpSpPr/>
          <p:nvPr/>
        </p:nvGrpSpPr>
        <p:grpSpPr>
          <a:xfrm>
            <a:off x="873166" y="4516709"/>
            <a:ext cx="3104268" cy="1052406"/>
            <a:chOff x="1221767" y="2105254"/>
            <a:chExt cx="2370017" cy="1052649"/>
          </a:xfrm>
        </p:grpSpPr>
        <p:sp>
          <p:nvSpPr>
            <p:cNvPr id="80" name="矩形 79"/>
            <p:cNvSpPr/>
            <p:nvPr/>
          </p:nvSpPr>
          <p:spPr>
            <a:xfrm>
              <a:off x="2528629" y="2105254"/>
              <a:ext cx="963411" cy="523341"/>
            </a:xfrm>
            <a:prstGeom prst="rect">
              <a:avLst/>
            </a:prstGeom>
          </p:spPr>
          <p:txBody>
            <a:bodyPr wrap="none">
              <a:spAutoFit/>
            </a:bodyPr>
            <a:lstStyle/>
            <a:p>
              <a:pPr algn="r"/>
              <a:r>
                <a:rPr lang="zh-CN" altLang="en-US" sz="28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81" name="矩形 80"/>
            <p:cNvSpPr/>
            <p:nvPr/>
          </p:nvSpPr>
          <p:spPr>
            <a:xfrm>
              <a:off x="1221767" y="2523608"/>
              <a:ext cx="2370017" cy="634295"/>
            </a:xfrm>
            <a:prstGeom prst="rect">
              <a:avLst/>
            </a:prstGeom>
          </p:spPr>
          <p:txBody>
            <a:bodyPr wrap="square">
              <a:spAutoFit/>
            </a:bodyPr>
            <a:lstStyle/>
            <a:p>
              <a:pPr algn="r" defTabSz="866349">
                <a:lnSpc>
                  <a:spcPct val="120000"/>
                </a:lnSpc>
                <a:defRPr/>
              </a:pPr>
              <a:r>
                <a:rPr lang="zh-CN" altLang="en-US" sz="1467"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67"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grpSp>
        <p:nvGrpSpPr>
          <p:cNvPr id="27" name="组合 81"/>
          <p:cNvGrpSpPr/>
          <p:nvPr/>
        </p:nvGrpSpPr>
        <p:grpSpPr>
          <a:xfrm>
            <a:off x="8298405" y="4444155"/>
            <a:ext cx="3109240" cy="1124960"/>
            <a:chOff x="3102802" y="4913480"/>
            <a:chExt cx="2373813" cy="1125221"/>
          </a:xfrm>
        </p:grpSpPr>
        <p:sp>
          <p:nvSpPr>
            <p:cNvPr id="83" name="矩形 82"/>
            <p:cNvSpPr/>
            <p:nvPr/>
          </p:nvSpPr>
          <p:spPr>
            <a:xfrm>
              <a:off x="3102802" y="4913480"/>
              <a:ext cx="963411" cy="523341"/>
            </a:xfrm>
            <a:prstGeom prst="rect">
              <a:avLst/>
            </a:prstGeom>
          </p:spPr>
          <p:txBody>
            <a:bodyPr wrap="none">
              <a:spAutoFit/>
            </a:bodyPr>
            <a:lstStyle/>
            <a:p>
              <a:r>
                <a:rPr lang="zh-CN" altLang="en-US" sz="2800"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小标题</a:t>
              </a:r>
            </a:p>
          </p:txBody>
        </p:sp>
        <p:sp>
          <p:nvSpPr>
            <p:cNvPr id="84" name="矩形 83"/>
            <p:cNvSpPr/>
            <p:nvPr/>
          </p:nvSpPr>
          <p:spPr>
            <a:xfrm>
              <a:off x="3106598" y="5404406"/>
              <a:ext cx="2370017" cy="634295"/>
            </a:xfrm>
            <a:prstGeom prst="rect">
              <a:avLst/>
            </a:prstGeom>
          </p:spPr>
          <p:txBody>
            <a:bodyPr wrap="square">
              <a:spAutoFit/>
            </a:bodyPr>
            <a:lstStyle/>
            <a:p>
              <a:pPr defTabSz="866349">
                <a:lnSpc>
                  <a:spcPct val="120000"/>
                </a:lnSpc>
                <a:defRPr/>
              </a:pPr>
              <a:r>
                <a:rPr lang="zh-CN" altLang="en-US" sz="1467" dirty="0" smtClean="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rPr>
                <a:t>请在此处添加要输入的内容请在此处添加要输入的内容</a:t>
              </a:r>
              <a:endParaRPr lang="zh-CN" altLang="en-US" sz="1467" dirty="0">
                <a:solidFill>
                  <a:schemeClr val="tx1">
                    <a:lumMod val="85000"/>
                    <a:lumOff val="15000"/>
                  </a:schemeClr>
                </a:solidFill>
                <a:latin typeface="幼圆" panose="02010509060101010101" pitchFamily="49" charset="-122"/>
                <a:ea typeface="幼圆" panose="02010509060101010101" pitchFamily="49" charset="-122"/>
                <a:sym typeface="幼圆" panose="02010509060101010101" pitchFamily="49" charset="-122"/>
              </a:endParaRPr>
            </a:p>
          </p:txBody>
        </p:sp>
      </p:grpSp>
    </p:spTree>
    <p:extLst>
      <p:ext uri="{BB962C8B-B14F-4D97-AF65-F5344CB8AC3E}">
        <p14:creationId xmlns:p14="http://schemas.microsoft.com/office/powerpoint/2010/main" val="3366900713"/>
      </p:ext>
    </p:extLst>
  </p:cSld>
  <p:clrMapOvr>
    <a:masterClrMapping/>
  </p:clrMapOvr>
  <mc:AlternateContent xmlns:mc="http://schemas.openxmlformats.org/markup-compatibility/2006" xmlns:p14="http://schemas.microsoft.com/office/powerpoint/2010/main">
    <mc:Choice Requires="p14">
      <p:transition spd="slow" p14:dur="1500" advClick="0" advTm="1000">
        <p:split orient="vert"/>
      </p:transition>
    </mc:Choice>
    <mc:Fallback xmlns="">
      <p:transition spd="slow" advClick="0" advTm="1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白色毕业答辩PPT模板"/>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千图网海量PPT模板www.58pic.com​​">
  <a:themeElements>
    <a:clrScheme name="自定义 2448">
      <a:dk1>
        <a:sysClr val="windowText" lastClr="000000"/>
      </a:dk1>
      <a:lt1>
        <a:sysClr val="window" lastClr="FFFFFF"/>
      </a:lt1>
      <a:dk2>
        <a:srgbClr val="44546A"/>
      </a:dk2>
      <a:lt2>
        <a:srgbClr val="E7E6E6"/>
      </a:lt2>
      <a:accent1>
        <a:srgbClr val="595959"/>
      </a:accent1>
      <a:accent2>
        <a:srgbClr val="0C0C0C"/>
      </a:accent2>
      <a:accent3>
        <a:srgbClr val="595959"/>
      </a:accent3>
      <a:accent4>
        <a:srgbClr val="0C0C0C"/>
      </a:accent4>
      <a:accent5>
        <a:srgbClr val="595959"/>
      </a:accent5>
      <a:accent6>
        <a:srgbClr val="0C0C0C"/>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1715</Words>
  <Application>Microsoft Office PowerPoint</Application>
  <PresentationFormat>宽屏</PresentationFormat>
  <Paragraphs>223</Paragraphs>
  <Slides>24</Slides>
  <Notes>24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Arial Unicode MS</vt:lpstr>
      <vt:lpstr>Open Sans</vt:lpstr>
      <vt:lpstr>等线</vt:lpstr>
      <vt:lpstr>等线 Light</vt:lpstr>
      <vt:lpstr>宋体</vt:lpstr>
      <vt:lpstr>微软雅黑</vt:lpstr>
      <vt:lpstr>幼圆</vt:lpstr>
      <vt:lpstr>Arial</vt:lpstr>
      <vt:lpstr>千图网海量PPT模板www.58pic.com​​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白色毕业答辩PPT模板</dc:title>
  <dc:creator>lenovo</dc:creator>
  <cp:lastModifiedBy>上海维湾3号机</cp:lastModifiedBy>
  <cp:revision>34</cp:revision>
  <dcterms:created xsi:type="dcterms:W3CDTF">2018-04-10T08:10:31Z</dcterms:created>
  <dcterms:modified xsi:type="dcterms:W3CDTF">2019-10-09T01:30:33Z</dcterms:modified>
</cp:coreProperties>
</file>