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4" r:id="rId5"/>
    <p:sldId id="265" r:id="rId6"/>
    <p:sldId id="266" r:id="rId7"/>
    <p:sldId id="259" r:id="rId8"/>
    <p:sldId id="267" r:id="rId9"/>
    <p:sldId id="268" r:id="rId10"/>
    <p:sldId id="269" r:id="rId11"/>
    <p:sldId id="260" r:id="rId12"/>
    <p:sldId id="270" r:id="rId13"/>
    <p:sldId id="271" r:id="rId14"/>
    <p:sldId id="272" r:id="rId15"/>
    <p:sldId id="261" r:id="rId16"/>
    <p:sldId id="273" r:id="rId17"/>
    <p:sldId id="275" r:id="rId18"/>
    <p:sldId id="262" r:id="rId19"/>
    <p:sldId id="274" r:id="rId20"/>
    <p:sldId id="263"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9EA6"/>
    <a:srgbClr val="D7EFF1"/>
    <a:srgbClr val="D1EDEF"/>
    <a:srgbClr val="B8E4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03" d="100"/>
          <a:sy n="103" d="100"/>
        </p:scale>
        <p:origin x="150" y="3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dPt>
            <c:idx val="1"/>
            <c:marker>
              <c:symbol val="none"/>
            </c:marker>
            <c:bubble3D val="0"/>
            <c:spPr>
              <a:ln w="28575" cap="rnd">
                <a:solidFill>
                  <a:schemeClr val="tx1">
                    <a:lumMod val="75000"/>
                    <a:lumOff val="25000"/>
                  </a:schemeClr>
                </a:solidFill>
                <a:round/>
              </a:ln>
              <a:effectLst/>
            </c:spPr>
          </c:dPt>
          <c:dPt>
            <c:idx val="2"/>
            <c:marker>
              <c:symbol val="none"/>
            </c:marker>
            <c:bubble3D val="0"/>
            <c:spPr>
              <a:ln w="28575" cap="rnd">
                <a:solidFill>
                  <a:schemeClr val="tx1">
                    <a:lumMod val="75000"/>
                    <a:lumOff val="25000"/>
                  </a:schemeClr>
                </a:solidFill>
                <a:round/>
              </a:ln>
              <a:effectLst/>
            </c:spPr>
          </c:dPt>
          <c:dPt>
            <c:idx val="3"/>
            <c:marker>
              <c:symbol val="none"/>
            </c:marker>
            <c:bubble3D val="0"/>
            <c:spPr>
              <a:ln w="28575" cap="rnd">
                <a:solidFill>
                  <a:schemeClr val="tx1">
                    <a:lumMod val="75000"/>
                    <a:lumOff val="25000"/>
                  </a:schemeClr>
                </a:solidFill>
                <a:round/>
              </a:ln>
              <a:effectLst/>
            </c:spPr>
          </c:dPt>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chemeClr val="bg1">
                  <a:lumMod val="50000"/>
                </a:schemeClr>
              </a:solidFill>
              <a:round/>
            </a:ln>
            <a:effectLst/>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chemeClr val="accent3"/>
              </a:solidFill>
              <a:round/>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smooth val="0"/>
        <c:axId val="1519295984"/>
        <c:axId val="1519285648"/>
      </c:lineChart>
      <c:catAx>
        <c:axId val="1519295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519285648"/>
        <c:crosses val="autoZero"/>
        <c:auto val="1"/>
        <c:lblAlgn val="ctr"/>
        <c:lblOffset val="100"/>
        <c:noMultiLvlLbl val="0"/>
      </c:catAx>
      <c:valAx>
        <c:axId val="15192856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crossAx val="15192959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6E123A3-5D42-49A9-B5B8-9D74EEB499E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E8F173B-B514-4177-87FE-36276452AC7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E123A3-5D42-49A9-B5B8-9D74EEB499E1}"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8F173B-B514-4177-87FE-36276452AC7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1.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7.emf"/></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2508748" y="2870768"/>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4800" dirty="0" smtClean="0">
                <a:solidFill>
                  <a:srgbClr val="389EA6"/>
                </a:solidFill>
                <a:latin typeface="微软雅黑" panose="020B0503020204020204" pitchFamily="34" charset="-122"/>
                <a:ea typeface="微软雅黑" panose="020B0503020204020204" pitchFamily="34" charset="-122"/>
              </a:rPr>
              <a:t>毕业答辩模板</a:t>
            </a:r>
            <a:endParaRPr lang="zh-CN" altLang="en-US" sz="4800" dirty="0">
              <a:solidFill>
                <a:srgbClr val="389EA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676765" y="3813720"/>
            <a:ext cx="6838470" cy="461665"/>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r>
              <a:rPr lang="en-US" altLang="zh-CN" sz="1200" b="0" dirty="0" smtClean="0">
                <a:solidFill>
                  <a:srgbClr val="389EA6"/>
                </a:solidFill>
                <a:latin typeface="微软雅黑" panose="020B0503020204020204" pitchFamily="34" charset="-122"/>
                <a:ea typeface="微软雅黑" panose="020B0503020204020204" pitchFamily="34" charset="-122"/>
              </a:rPr>
              <a:t>PROFESSIONAL GENERATION GRADUATION REPORT</a:t>
            </a:r>
          </a:p>
          <a:p>
            <a:r>
              <a:rPr lang="en-US" altLang="zh-CN" sz="1200" b="0" dirty="0" smtClean="0">
                <a:solidFill>
                  <a:srgbClr val="389EA6"/>
                </a:solidFill>
                <a:latin typeface="微软雅黑" panose="020B0503020204020204" pitchFamily="34" charset="-122"/>
                <a:ea typeface="微软雅黑" panose="020B0503020204020204" pitchFamily="34" charset="-122"/>
              </a:rPr>
              <a:t> POWERPOINT TEMPLATE</a:t>
            </a:r>
            <a:endParaRPr lang="zh-CN" altLang="en-US" sz="1200" b="0" dirty="0">
              <a:solidFill>
                <a:srgbClr val="389EA6"/>
              </a:solidFill>
              <a:latin typeface="微软雅黑" panose="020B0503020204020204" pitchFamily="34" charset="-122"/>
              <a:ea typeface="微软雅黑" panose="020B0503020204020204" pitchFamily="34" charset="-122"/>
            </a:endParaRPr>
          </a:p>
        </p:txBody>
      </p:sp>
      <p:sp>
        <p:nvSpPr>
          <p:cNvPr id="24" name="文本框 6"/>
          <p:cNvSpPr txBox="1"/>
          <p:nvPr/>
        </p:nvSpPr>
        <p:spPr>
          <a:xfrm>
            <a:off x="5133001" y="4361022"/>
            <a:ext cx="1853764" cy="373665"/>
          </a:xfrm>
          <a:prstGeom prst="roundRect">
            <a:avLst/>
          </a:prstGeom>
          <a:solidFill>
            <a:srgbClr val="389EA6"/>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dirty="0">
                <a:solidFill>
                  <a:srgbClr val="D4E6F2"/>
                </a:solidFill>
                <a:latin typeface="微软雅黑" panose="020B0503020204020204" pitchFamily="34" charset="-122"/>
                <a:ea typeface="微软雅黑" panose="020B0503020204020204" pitchFamily="34" charset="-122"/>
              </a:rPr>
              <a:t>答辩</a:t>
            </a:r>
            <a:r>
              <a:rPr lang="zh-CN" altLang="en-US" sz="1600" dirty="0" smtClean="0">
                <a:solidFill>
                  <a:srgbClr val="D4E6F2"/>
                </a:solidFill>
                <a:latin typeface="微软雅黑" panose="020B0503020204020204" pitchFamily="34" charset="-122"/>
                <a:ea typeface="微软雅黑" panose="020B0503020204020204" pitchFamily="34" charset="-122"/>
              </a:rPr>
              <a:t>人</a:t>
            </a:r>
            <a:r>
              <a:rPr lang="zh-CN" altLang="en-US" sz="1600" dirty="0" smtClean="0">
                <a:solidFill>
                  <a:srgbClr val="D4E6F2"/>
                </a:solidFill>
                <a:latin typeface="微软雅黑" panose="020B0503020204020204" pitchFamily="34" charset="-122"/>
                <a:ea typeface="微软雅黑" panose="020B0503020204020204" pitchFamily="34" charset="-122"/>
              </a:rPr>
              <a:t>：青课</a:t>
            </a:r>
            <a:endParaRPr lang="zh-CN" altLang="en-US" sz="1600" dirty="0">
              <a:solidFill>
                <a:srgbClr val="D4E6F2"/>
              </a:solidFill>
              <a:latin typeface="微软雅黑" panose="020B0503020204020204" pitchFamily="34" charset="-122"/>
              <a:ea typeface="微软雅黑" panose="020B0503020204020204" pitchFamily="34" charset="-122"/>
            </a:endParaRPr>
          </a:p>
        </p:txBody>
      </p:sp>
      <p:sp>
        <p:nvSpPr>
          <p:cNvPr id="25" name="文本框 7"/>
          <p:cNvSpPr txBox="1"/>
          <p:nvPr/>
        </p:nvSpPr>
        <p:spPr>
          <a:xfrm>
            <a:off x="5133001" y="4834289"/>
            <a:ext cx="1853764" cy="373665"/>
          </a:xfrm>
          <a:prstGeom prst="roundRect">
            <a:avLst/>
          </a:prstGeom>
          <a:solidFill>
            <a:srgbClr val="389EA6"/>
          </a:solid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dirty="0">
                <a:solidFill>
                  <a:srgbClr val="D4E6F2"/>
                </a:solidFill>
                <a:latin typeface="微软雅黑" panose="020B0503020204020204" pitchFamily="34" charset="-122"/>
                <a:ea typeface="微软雅黑" panose="020B0503020204020204" pitchFamily="34" charset="-122"/>
              </a:rPr>
              <a:t>指导</a:t>
            </a:r>
            <a:r>
              <a:rPr lang="zh-CN" altLang="en-US" sz="1600" dirty="0" smtClean="0">
                <a:solidFill>
                  <a:srgbClr val="D4E6F2"/>
                </a:solidFill>
                <a:latin typeface="微软雅黑" panose="020B0503020204020204" pitchFamily="34" charset="-122"/>
                <a:ea typeface="微软雅黑" panose="020B0503020204020204" pitchFamily="34" charset="-122"/>
              </a:rPr>
              <a:t>老师</a:t>
            </a:r>
            <a:r>
              <a:rPr lang="zh-CN" altLang="en-US" sz="1600" dirty="0" smtClean="0">
                <a:solidFill>
                  <a:srgbClr val="D4E6F2"/>
                </a:solidFill>
                <a:latin typeface="微软雅黑" panose="020B0503020204020204" pitchFamily="34" charset="-122"/>
                <a:ea typeface="微软雅黑" panose="020B0503020204020204" pitchFamily="34" charset="-122"/>
              </a:rPr>
              <a:t>：青课</a:t>
            </a:r>
            <a:endParaRPr lang="zh-CN" altLang="en-US" sz="1600" dirty="0">
              <a:solidFill>
                <a:srgbClr val="D4E6F2"/>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008915" y="1598732"/>
            <a:ext cx="4206436" cy="1445260"/>
          </a:xfrm>
          <a:prstGeom prst="rect">
            <a:avLst/>
          </a:prstGeom>
          <a:noFill/>
        </p:spPr>
        <p:txBody>
          <a:bodyPr wrap="square" rtlCol="0">
            <a:spAutoFit/>
          </a:bodyPr>
          <a:lstStyle/>
          <a:p>
            <a:pPr algn="ctr"/>
            <a:r>
              <a:rPr lang="en-US" altLang="zh-CN" sz="8800" dirty="0" smtClean="0">
                <a:solidFill>
                  <a:srgbClr val="389EA6"/>
                </a:solidFill>
                <a:latin typeface="微软雅黑 Light" panose="020B0502040204020203" pitchFamily="34" charset="-122"/>
                <a:ea typeface="微软雅黑 Light" panose="020B0502040204020203" pitchFamily="34" charset="-122"/>
              </a:rPr>
              <a:t>2019</a:t>
            </a:r>
            <a:endParaRPr lang="zh-CN" altLang="en-US" sz="8800" dirty="0">
              <a:solidFill>
                <a:srgbClr val="389EA6"/>
              </a:solidFill>
              <a:latin typeface="微软雅黑 Light" panose="020B0502040204020203" pitchFamily="34" charset="-122"/>
              <a:ea typeface="微软雅黑 Light" panose="020B0502040204020203" pitchFamily="34" charset="-122"/>
            </a:endParaRPr>
          </a:p>
        </p:txBody>
      </p:sp>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6"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02</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矩形 8"/>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a:t>
            </a:r>
            <a:r>
              <a:rPr lang="zh-CN" altLang="en-US" dirty="0">
                <a:solidFill>
                  <a:srgbClr val="389EA6"/>
                </a:solidFill>
                <a:latin typeface="微软雅黑" panose="020B0503020204020204" pitchFamily="34" charset="-122"/>
                <a:ea typeface="微软雅黑" panose="020B0503020204020204" pitchFamily="34" charset="-122"/>
              </a:rPr>
              <a:t>研究的思路与方法</a:t>
            </a:r>
          </a:p>
        </p:txBody>
      </p:sp>
      <p:sp>
        <p:nvSpPr>
          <p:cNvPr id="10" name="文本框 9"/>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1" name="组合 10"/>
          <p:cNvGrpSpPr/>
          <p:nvPr/>
        </p:nvGrpSpPr>
        <p:grpSpPr>
          <a:xfrm>
            <a:off x="1091399" y="2199678"/>
            <a:ext cx="10113630" cy="3630309"/>
            <a:chOff x="731430" y="2057809"/>
            <a:chExt cx="10833568" cy="3888732"/>
          </a:xfrm>
        </p:grpSpPr>
        <p:sp>
          <p:nvSpPr>
            <p:cNvPr id="12" name="Oval 17"/>
            <p:cNvSpPr/>
            <p:nvPr/>
          </p:nvSpPr>
          <p:spPr>
            <a:xfrm>
              <a:off x="731430" y="2102457"/>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1606" y="2398968"/>
              <a:ext cx="420309"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Oval 13"/>
            <p:cNvSpPr/>
            <p:nvPr/>
          </p:nvSpPr>
          <p:spPr>
            <a:xfrm>
              <a:off x="731430" y="3468650"/>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5"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933" y="3777146"/>
              <a:ext cx="452982"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Oval 36"/>
            <p:cNvSpPr/>
            <p:nvPr/>
          </p:nvSpPr>
          <p:spPr>
            <a:xfrm>
              <a:off x="731430" y="4819479"/>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1606" y="5127975"/>
              <a:ext cx="442586"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Oval 45"/>
            <p:cNvSpPr/>
            <p:nvPr/>
          </p:nvSpPr>
          <p:spPr>
            <a:xfrm>
              <a:off x="6389028" y="2102457"/>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9"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62179" y="2396363"/>
              <a:ext cx="442586"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Oval 44"/>
            <p:cNvSpPr/>
            <p:nvPr/>
          </p:nvSpPr>
          <p:spPr>
            <a:xfrm>
              <a:off x="6389028" y="3468650"/>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09204" y="3777146"/>
              <a:ext cx="452982" cy="37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Oval 52"/>
            <p:cNvSpPr/>
            <p:nvPr/>
          </p:nvSpPr>
          <p:spPr>
            <a:xfrm>
              <a:off x="6389028" y="4819479"/>
              <a:ext cx="1060661" cy="1058804"/>
            </a:xfrm>
            <a:prstGeom prst="ellipse">
              <a:avLst/>
            </a:prstGeom>
            <a:solidFill>
              <a:srgbClr val="389EA6"/>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4"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56981" y="5127975"/>
              <a:ext cx="452982"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文本框 27"/>
            <p:cNvSpPr txBox="1"/>
            <p:nvPr/>
          </p:nvSpPr>
          <p:spPr>
            <a:xfrm>
              <a:off x="1927723"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927723"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927723"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927723"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927723"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927723"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657978"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657978"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657978"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7657978"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657978"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7657978"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42" name="椭圆 41"/>
          <p:cNvSpPr/>
          <p:nvPr/>
        </p:nvSpPr>
        <p:spPr>
          <a:xfrm>
            <a:off x="5575300" y="2449782"/>
            <a:ext cx="1041400" cy="1041400"/>
          </a:xfrm>
          <a:prstGeom prst="ellipse">
            <a:avLst/>
          </a:prstGeom>
          <a:noFill/>
          <a:ln w="381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C4258"/>
              </a:solidFill>
            </a:endParaRPr>
          </a:p>
        </p:txBody>
      </p:sp>
      <p:sp>
        <p:nvSpPr>
          <p:cNvPr id="43" name="文本框 42"/>
          <p:cNvSpPr txBox="1"/>
          <p:nvPr/>
        </p:nvSpPr>
        <p:spPr>
          <a:xfrm>
            <a:off x="5444985" y="2447917"/>
            <a:ext cx="1302030" cy="1107996"/>
          </a:xfrm>
          <a:prstGeom prst="rect">
            <a:avLst/>
          </a:prstGeom>
          <a:noFill/>
        </p:spPr>
        <p:txBody>
          <a:bodyPr wrap="square" rtlCol="0">
            <a:spAutoFit/>
          </a:bodyPr>
          <a:lstStyle/>
          <a:p>
            <a:pPr algn="ctr"/>
            <a:r>
              <a:rPr lang="en-US" altLang="zh-CN" sz="6600" dirty="0" smtClean="0">
                <a:ln w="28575">
                  <a:noFill/>
                </a:ln>
                <a:solidFill>
                  <a:srgbClr val="389EA6"/>
                </a:solidFill>
                <a:latin typeface="微软雅黑 Light" panose="020B0502040204020203" pitchFamily="34" charset="-122"/>
                <a:ea typeface="微软雅黑 Light" panose="020B0502040204020203" pitchFamily="34" charset="-122"/>
              </a:rPr>
              <a:t>03</a:t>
            </a:r>
            <a:endParaRPr lang="zh-CN" altLang="en-US" sz="6600" dirty="0">
              <a:ln w="28575">
                <a:noFill/>
              </a:ln>
              <a:solidFill>
                <a:srgbClr val="389EA6"/>
              </a:solidFill>
              <a:latin typeface="微软雅黑 Light" panose="020B0502040204020203" pitchFamily="34" charset="-122"/>
              <a:ea typeface="微软雅黑 Light" panose="020B0502040204020203" pitchFamily="34" charset="-122"/>
            </a:endParaRPr>
          </a:p>
        </p:txBody>
      </p:sp>
      <p:sp>
        <p:nvSpPr>
          <p:cNvPr id="24" name="文本框 23"/>
          <p:cNvSpPr txBox="1"/>
          <p:nvPr/>
        </p:nvSpPr>
        <p:spPr>
          <a:xfrm>
            <a:off x="3616036" y="3720472"/>
            <a:ext cx="4959929" cy="461665"/>
          </a:xfrm>
          <a:prstGeom prst="rect">
            <a:avLst/>
          </a:prstGeom>
          <a:noFill/>
        </p:spPr>
        <p:txBody>
          <a:bodyPr wrap="square" rtlCol="0">
            <a:spAutoFit/>
          </a:bodyPr>
          <a:lstStyle/>
          <a:p>
            <a:pPr algn="ctr"/>
            <a:r>
              <a:rPr lang="zh-CN" altLang="en-US" sz="2400" dirty="0">
                <a:solidFill>
                  <a:srgbClr val="389EA6"/>
                </a:solidFill>
                <a:latin typeface="微软雅黑" panose="020B0503020204020204" pitchFamily="34" charset="-122"/>
                <a:ea typeface="微软雅黑" panose="020B0503020204020204" pitchFamily="34" charset="-122"/>
              </a:rPr>
              <a:t>课题</a:t>
            </a:r>
            <a:r>
              <a:rPr lang="zh-CN" altLang="en-US" sz="2400" dirty="0" smtClean="0">
                <a:solidFill>
                  <a:srgbClr val="389EA6"/>
                </a:solidFill>
                <a:latin typeface="微软雅黑" panose="020B0503020204020204" pitchFamily="34" charset="-122"/>
                <a:ea typeface="微软雅黑" panose="020B0503020204020204" pitchFamily="34" charset="-122"/>
              </a:rPr>
              <a:t>研究的进展</a:t>
            </a:r>
            <a:endParaRPr lang="en-US" altLang="zh-CN" sz="2400" dirty="0" smtClean="0">
              <a:solidFill>
                <a:srgbClr val="389EA6"/>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584947" y="4246457"/>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03</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11" name="矩形 10"/>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课题研究的进展</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9" name="Group 10"/>
          <p:cNvGrpSpPr/>
          <p:nvPr/>
        </p:nvGrpSpPr>
        <p:grpSpPr bwMode="auto">
          <a:xfrm rot="6300000">
            <a:off x="1172961" y="2034257"/>
            <a:ext cx="932545" cy="1563806"/>
            <a:chOff x="2761515" y="2286000"/>
            <a:chExt cx="1645174" cy="2760228"/>
          </a:xfrm>
          <a:solidFill>
            <a:srgbClr val="389EA6"/>
          </a:solidFill>
        </p:grpSpPr>
        <p:sp>
          <p:nvSpPr>
            <p:cNvPr id="10" name="Oval 9"/>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13" name="Oval 10"/>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14" name="Oval 11"/>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15" name="Oval 12"/>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16" name="Oval 13"/>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17" name="Freeform 14"/>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18" name="Group 11"/>
          <p:cNvGrpSpPr/>
          <p:nvPr/>
        </p:nvGrpSpPr>
        <p:grpSpPr bwMode="auto">
          <a:xfrm rot="15300000" flipV="1">
            <a:off x="1947521" y="2722650"/>
            <a:ext cx="932545" cy="1563805"/>
            <a:chOff x="2761515" y="2286000"/>
            <a:chExt cx="1645174" cy="2760228"/>
          </a:xfrm>
          <a:solidFill>
            <a:srgbClr val="389EA6"/>
          </a:solidFill>
        </p:grpSpPr>
        <p:sp>
          <p:nvSpPr>
            <p:cNvPr id="19" name="Oval 1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20" name="Oval 1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21" name="Oval 1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23" name="Oval 1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24" name="Oval 20"/>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28" name="Freeform 2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29" name="Group 22"/>
          <p:cNvGrpSpPr/>
          <p:nvPr/>
        </p:nvGrpSpPr>
        <p:grpSpPr bwMode="auto">
          <a:xfrm rot="6300000">
            <a:off x="3639550" y="2005275"/>
            <a:ext cx="1016998" cy="1706222"/>
            <a:chOff x="2761515" y="2286000"/>
            <a:chExt cx="1645174" cy="2760228"/>
          </a:xfrm>
          <a:solidFill>
            <a:srgbClr val="389EA6"/>
          </a:solidFill>
        </p:grpSpPr>
        <p:sp>
          <p:nvSpPr>
            <p:cNvPr id="30" name="Oval 23"/>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1" name="Oval 24"/>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2" name="Oval 25"/>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3" name="Oval 26"/>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4" name="Oval 27"/>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5" name="Freeform 28"/>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36" name="Group 25"/>
          <p:cNvGrpSpPr/>
          <p:nvPr/>
        </p:nvGrpSpPr>
        <p:grpSpPr bwMode="auto">
          <a:xfrm rot="15300000" flipV="1">
            <a:off x="4411363" y="2646080"/>
            <a:ext cx="1016998" cy="1706221"/>
            <a:chOff x="2761515" y="2286000"/>
            <a:chExt cx="1645174" cy="2760228"/>
          </a:xfrm>
          <a:solidFill>
            <a:srgbClr val="389EA6"/>
          </a:solidFill>
        </p:grpSpPr>
        <p:sp>
          <p:nvSpPr>
            <p:cNvPr id="37" name="Oval 30"/>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8" name="Oval 31"/>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39" name="Oval 32"/>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0" name="Oval 33"/>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1" name="Oval 34"/>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2" name="Freeform 3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43" name="Group 32"/>
          <p:cNvGrpSpPr/>
          <p:nvPr/>
        </p:nvGrpSpPr>
        <p:grpSpPr bwMode="auto">
          <a:xfrm rot="6300000">
            <a:off x="5925746" y="1755587"/>
            <a:ext cx="1137133" cy="1908094"/>
            <a:chOff x="2761515" y="2286000"/>
            <a:chExt cx="1645174" cy="2760228"/>
          </a:xfrm>
          <a:solidFill>
            <a:srgbClr val="389EA6"/>
          </a:solidFill>
        </p:grpSpPr>
        <p:sp>
          <p:nvSpPr>
            <p:cNvPr id="44" name="Oval 37"/>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5" name="Oval 38"/>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6" name="Oval 39"/>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7" name="Oval 40"/>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8" name="Oval 41"/>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49" name="Freeform 42"/>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50" name="Group 39"/>
          <p:cNvGrpSpPr/>
          <p:nvPr/>
        </p:nvGrpSpPr>
        <p:grpSpPr bwMode="auto">
          <a:xfrm rot="15300000" flipV="1">
            <a:off x="6870834" y="2595007"/>
            <a:ext cx="1137133" cy="1908092"/>
            <a:chOff x="2761515" y="2286000"/>
            <a:chExt cx="1645174" cy="2760228"/>
          </a:xfrm>
          <a:solidFill>
            <a:srgbClr val="389EA6"/>
          </a:solidFill>
        </p:grpSpPr>
        <p:sp>
          <p:nvSpPr>
            <p:cNvPr id="51" name="Oval 44"/>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2" name="Oval 45"/>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3" name="Oval 46"/>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4" name="Oval 47"/>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5" name="Oval 48"/>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6" name="Freeform 49"/>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57" name="Group 46"/>
          <p:cNvGrpSpPr/>
          <p:nvPr/>
        </p:nvGrpSpPr>
        <p:grpSpPr bwMode="auto">
          <a:xfrm rot="6300000">
            <a:off x="8614197" y="1610190"/>
            <a:ext cx="1288195" cy="2159739"/>
            <a:chOff x="2761515" y="2286000"/>
            <a:chExt cx="1645174" cy="2760228"/>
          </a:xfrm>
          <a:solidFill>
            <a:srgbClr val="389EA6"/>
          </a:solidFill>
        </p:grpSpPr>
        <p:sp>
          <p:nvSpPr>
            <p:cNvPr id="58" name="Oval 51"/>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59" name="Oval 52"/>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0" name="Oval 53"/>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1" name="Oval 54"/>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2" name="Oval 55"/>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3" name="Freeform 56"/>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grpSp>
        <p:nvGrpSpPr>
          <p:cNvPr id="64" name="Group 53"/>
          <p:cNvGrpSpPr/>
          <p:nvPr/>
        </p:nvGrpSpPr>
        <p:grpSpPr bwMode="auto">
          <a:xfrm rot="15300000" flipV="1">
            <a:off x="9683927" y="2561121"/>
            <a:ext cx="1288195" cy="2159741"/>
            <a:chOff x="2761515" y="2286000"/>
            <a:chExt cx="1645174" cy="2760228"/>
          </a:xfrm>
          <a:solidFill>
            <a:srgbClr val="389EA6"/>
          </a:solidFill>
        </p:grpSpPr>
        <p:sp>
          <p:nvSpPr>
            <p:cNvPr id="65" name="Oval 58"/>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6" name="Oval 59"/>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7" name="Oval 60"/>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8" name="Oval 61"/>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69" name="Oval 62"/>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sp>
          <p:nvSpPr>
            <p:cNvPr id="70" name="Freeform 63"/>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charset="0"/>
                  <a:ea typeface="MS PGothic" panose="020B0600070205080204" pitchFamily="34" charset="-128"/>
                </a:defRPr>
              </a:lvl1pPr>
              <a:lvl2pPr marL="37931725" indent="-37474525">
                <a:defRPr>
                  <a:solidFill>
                    <a:schemeClr val="tx1"/>
                  </a:solidFill>
                  <a:latin typeface="Calibri" panose="020F0502020204030204" charset="0"/>
                  <a:ea typeface="MS PGothic" panose="020B0600070205080204" pitchFamily="34" charset="-128"/>
                </a:defRPr>
              </a:lvl2pPr>
              <a:lvl3pPr>
                <a:defRPr>
                  <a:solidFill>
                    <a:schemeClr val="tx1"/>
                  </a:solidFill>
                  <a:latin typeface="Calibri" panose="020F0502020204030204" charset="0"/>
                  <a:ea typeface="MS PGothic" panose="020B0600070205080204" pitchFamily="34" charset="-128"/>
                </a:defRPr>
              </a:lvl3pPr>
              <a:lvl4pPr>
                <a:defRPr>
                  <a:solidFill>
                    <a:schemeClr val="tx1"/>
                  </a:solidFill>
                  <a:latin typeface="Calibri" panose="020F0502020204030204" charset="0"/>
                  <a:ea typeface="MS PGothic" panose="020B0600070205080204" pitchFamily="34" charset="-128"/>
                </a:defRPr>
              </a:lvl4pPr>
              <a:lvl5pPr>
                <a:defRPr>
                  <a:solidFill>
                    <a:schemeClr val="tx1"/>
                  </a:solidFill>
                  <a:latin typeface="Calibri" panose="020F0502020204030204" charset="0"/>
                  <a:ea typeface="MS PGothic" panose="020B0600070205080204" pitchFamily="34" charset="-128"/>
                </a:defRPr>
              </a:lvl5pPr>
              <a:lvl6pPr marL="457200" fontAlgn="base">
                <a:spcBef>
                  <a:spcPct val="0"/>
                </a:spcBef>
                <a:spcAft>
                  <a:spcPct val="0"/>
                </a:spcAft>
                <a:defRPr>
                  <a:solidFill>
                    <a:schemeClr val="tx1"/>
                  </a:solidFill>
                  <a:latin typeface="Calibri" panose="020F0502020204030204" charset="0"/>
                  <a:ea typeface="MS PGothic" panose="020B0600070205080204" pitchFamily="34" charset="-128"/>
                </a:defRPr>
              </a:lvl6pPr>
              <a:lvl7pPr marL="914400" fontAlgn="base">
                <a:spcBef>
                  <a:spcPct val="0"/>
                </a:spcBef>
                <a:spcAft>
                  <a:spcPct val="0"/>
                </a:spcAft>
                <a:defRPr>
                  <a:solidFill>
                    <a:schemeClr val="tx1"/>
                  </a:solidFill>
                  <a:latin typeface="Calibri" panose="020F0502020204030204" charset="0"/>
                  <a:ea typeface="MS PGothic" panose="020B0600070205080204" pitchFamily="34" charset="-128"/>
                </a:defRPr>
              </a:lvl7pPr>
              <a:lvl8pPr marL="1371600" fontAlgn="base">
                <a:spcBef>
                  <a:spcPct val="0"/>
                </a:spcBef>
                <a:spcAft>
                  <a:spcPct val="0"/>
                </a:spcAft>
                <a:defRPr>
                  <a:solidFill>
                    <a:schemeClr val="tx1"/>
                  </a:solidFill>
                  <a:latin typeface="Calibri" panose="020F0502020204030204" charset="0"/>
                  <a:ea typeface="MS PGothic" panose="020B0600070205080204" pitchFamily="34" charset="-128"/>
                </a:defRPr>
              </a:lvl8pPr>
              <a:lvl9pPr marL="1828800" fontAlgn="base">
                <a:spcBef>
                  <a:spcPct val="0"/>
                </a:spcBef>
                <a:spcAft>
                  <a:spcPct val="0"/>
                </a:spcAft>
                <a:defRPr>
                  <a:solidFill>
                    <a:schemeClr val="tx1"/>
                  </a:solidFill>
                  <a:latin typeface="Calibri" panose="020F0502020204030204" charset="0"/>
                  <a:ea typeface="MS PGothic" panose="020B0600070205080204" pitchFamily="34" charset="-128"/>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id-ID" altLang="id-ID" sz="1800" b="0" i="0" u="none" strike="noStrike" kern="1200" cap="none" spc="0" normalizeH="0" baseline="0" noProof="0">
                <a:ln>
                  <a:noFill/>
                </a:ln>
                <a:solidFill>
                  <a:srgbClr val="FFFFFF"/>
                </a:solidFill>
                <a:effectLst/>
                <a:uLnTx/>
                <a:uFillTx/>
                <a:latin typeface="+mn-lt"/>
                <a:ea typeface="MS PGothic" panose="020B0600070205080204" pitchFamily="34" charset="-128"/>
                <a:cs typeface="+mn-cs"/>
              </a:endParaRPr>
            </a:p>
          </p:txBody>
        </p:sp>
      </p:grpSp>
      <p:sp>
        <p:nvSpPr>
          <p:cNvPr id="71" name="Title 1"/>
          <p:cNvSpPr txBox="1"/>
          <p:nvPr/>
        </p:nvSpPr>
        <p:spPr>
          <a:xfrm>
            <a:off x="784104" y="2750424"/>
            <a:ext cx="514814"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01</a:t>
            </a:r>
            <a:endParaRPr lang="en-US" altLang="x-none" sz="1100" b="1" dirty="0">
              <a:solidFill>
                <a:schemeClr val="bg1"/>
              </a:solidFill>
              <a:latin typeface="Calibri" panose="020F0502020204030204" charset="0"/>
              <a:ea typeface="Roboto" pitchFamily="2" charset="0"/>
            </a:endParaRPr>
          </a:p>
        </p:txBody>
      </p:sp>
      <p:sp>
        <p:nvSpPr>
          <p:cNvPr id="72" name="Title 1"/>
          <p:cNvSpPr txBox="1"/>
          <p:nvPr/>
        </p:nvSpPr>
        <p:spPr>
          <a:xfrm>
            <a:off x="1553222" y="3261103"/>
            <a:ext cx="516881"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02</a:t>
            </a:r>
            <a:endParaRPr lang="en-US" altLang="x-none" sz="1100" b="1" dirty="0">
              <a:solidFill>
                <a:schemeClr val="bg1"/>
              </a:solidFill>
              <a:latin typeface="Calibri" panose="020F0502020204030204" charset="0"/>
              <a:ea typeface="Roboto" pitchFamily="2" charset="0"/>
            </a:endParaRPr>
          </a:p>
        </p:txBody>
      </p:sp>
      <p:sp>
        <p:nvSpPr>
          <p:cNvPr id="73" name="Title 1"/>
          <p:cNvSpPr txBox="1"/>
          <p:nvPr/>
        </p:nvSpPr>
        <p:spPr>
          <a:xfrm>
            <a:off x="3236185" y="2766964"/>
            <a:ext cx="514814"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01</a:t>
            </a:r>
            <a:endParaRPr lang="en-US" altLang="x-none" sz="1100" b="1" dirty="0">
              <a:solidFill>
                <a:schemeClr val="bg1"/>
              </a:solidFill>
              <a:latin typeface="Calibri" panose="020F0502020204030204" charset="0"/>
              <a:ea typeface="Roboto" pitchFamily="2" charset="0"/>
            </a:endParaRPr>
          </a:p>
        </p:txBody>
      </p:sp>
      <p:sp>
        <p:nvSpPr>
          <p:cNvPr id="74" name="Title 1"/>
          <p:cNvSpPr txBox="1"/>
          <p:nvPr/>
        </p:nvSpPr>
        <p:spPr>
          <a:xfrm>
            <a:off x="4005303" y="3259035"/>
            <a:ext cx="516881"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02</a:t>
            </a:r>
            <a:endParaRPr lang="en-US" altLang="x-none" sz="1100" b="1" dirty="0">
              <a:solidFill>
                <a:schemeClr val="bg1"/>
              </a:solidFill>
              <a:latin typeface="Calibri" panose="020F0502020204030204" charset="0"/>
              <a:ea typeface="Roboto" pitchFamily="2" charset="0"/>
            </a:endParaRPr>
          </a:p>
        </p:txBody>
      </p:sp>
      <p:sp>
        <p:nvSpPr>
          <p:cNvPr id="75" name="Title 1"/>
          <p:cNvSpPr txBox="1"/>
          <p:nvPr/>
        </p:nvSpPr>
        <p:spPr>
          <a:xfrm>
            <a:off x="5504256" y="2709074"/>
            <a:ext cx="516881"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01</a:t>
            </a:r>
            <a:endParaRPr lang="en-US" altLang="x-none" sz="1100" b="1" dirty="0">
              <a:solidFill>
                <a:schemeClr val="bg1"/>
              </a:solidFill>
              <a:latin typeface="Calibri" panose="020F0502020204030204" charset="0"/>
              <a:ea typeface="Roboto" pitchFamily="2" charset="0"/>
            </a:endParaRPr>
          </a:p>
        </p:txBody>
      </p:sp>
      <p:sp>
        <p:nvSpPr>
          <p:cNvPr id="76" name="Title 1"/>
          <p:cNvSpPr txBox="1"/>
          <p:nvPr/>
        </p:nvSpPr>
        <p:spPr>
          <a:xfrm>
            <a:off x="6457385" y="3273508"/>
            <a:ext cx="514814"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02</a:t>
            </a:r>
            <a:endParaRPr lang="en-US" altLang="x-none" sz="1100" b="1" dirty="0">
              <a:solidFill>
                <a:schemeClr val="bg1"/>
              </a:solidFill>
              <a:latin typeface="Calibri" panose="020F0502020204030204" charset="0"/>
              <a:ea typeface="Roboto" pitchFamily="2" charset="0"/>
            </a:endParaRPr>
          </a:p>
        </p:txBody>
      </p:sp>
      <p:sp>
        <p:nvSpPr>
          <p:cNvPr id="77" name="Title 1"/>
          <p:cNvSpPr txBox="1"/>
          <p:nvPr/>
        </p:nvSpPr>
        <p:spPr>
          <a:xfrm>
            <a:off x="8158955" y="2686332"/>
            <a:ext cx="514814"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01</a:t>
            </a:r>
            <a:endParaRPr lang="en-US" altLang="x-none" sz="1100" b="1" dirty="0">
              <a:solidFill>
                <a:schemeClr val="bg1"/>
              </a:solidFill>
              <a:latin typeface="Calibri" panose="020F0502020204030204" charset="0"/>
              <a:ea typeface="Roboto" pitchFamily="2" charset="0"/>
            </a:endParaRPr>
          </a:p>
        </p:txBody>
      </p:sp>
      <p:sp>
        <p:nvSpPr>
          <p:cNvPr id="78" name="Title 1"/>
          <p:cNvSpPr txBox="1"/>
          <p:nvPr/>
        </p:nvSpPr>
        <p:spPr>
          <a:xfrm>
            <a:off x="9240269" y="3362411"/>
            <a:ext cx="514814" cy="310129"/>
          </a:xfrm>
          <a:prstGeom prst="rect">
            <a:avLst/>
          </a:prstGeom>
        </p:spPr>
        <p:txBody>
          <a:bodyPr vert="horz" lIns="91440" tIns="45720" rIns="91440" bIns="45720" rtlCol="0" anchor="ctr">
            <a:noAutofit/>
          </a:bodyPr>
          <a:lstStyle/>
          <a:p>
            <a:pPr algn="ctr" eaLnBrk="1" hangingPunct="1"/>
            <a:r>
              <a:rPr lang="en-US" altLang="zh-CN" sz="1100" b="1" dirty="0">
                <a:solidFill>
                  <a:schemeClr val="bg1"/>
                </a:solidFill>
                <a:latin typeface="Calibri" panose="020F0502020204030204" charset="0"/>
                <a:ea typeface="Roboto" pitchFamily="2" charset="0"/>
              </a:rPr>
              <a:t>02</a:t>
            </a:r>
            <a:endParaRPr lang="en-US" altLang="x-none" sz="1100" b="1" dirty="0">
              <a:solidFill>
                <a:schemeClr val="bg1"/>
              </a:solidFill>
              <a:latin typeface="Calibri" panose="020F0502020204030204" charset="0"/>
              <a:ea typeface="Roboto" pitchFamily="2" charset="0"/>
            </a:endParaRPr>
          </a:p>
        </p:txBody>
      </p:sp>
      <p:sp>
        <p:nvSpPr>
          <p:cNvPr id="79" name="文本框 78"/>
          <p:cNvSpPr txBox="1"/>
          <p:nvPr/>
        </p:nvSpPr>
        <p:spPr>
          <a:xfrm>
            <a:off x="846767" y="4662008"/>
            <a:ext cx="2186182"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80" name="文本框 79"/>
          <p:cNvSpPr txBox="1"/>
          <p:nvPr/>
        </p:nvSpPr>
        <p:spPr>
          <a:xfrm>
            <a:off x="1259984" y="4292240"/>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1" name="文本框 80"/>
          <p:cNvSpPr txBox="1"/>
          <p:nvPr/>
        </p:nvSpPr>
        <p:spPr>
          <a:xfrm>
            <a:off x="3353490" y="4662008"/>
            <a:ext cx="2186182"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82" name="文本框 81"/>
          <p:cNvSpPr txBox="1"/>
          <p:nvPr/>
        </p:nvSpPr>
        <p:spPr>
          <a:xfrm>
            <a:off x="3766707" y="4292240"/>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3" name="文本框 82"/>
          <p:cNvSpPr txBox="1"/>
          <p:nvPr/>
        </p:nvSpPr>
        <p:spPr>
          <a:xfrm>
            <a:off x="5860213" y="4662008"/>
            <a:ext cx="2186182"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84" name="文本框 83"/>
          <p:cNvSpPr txBox="1"/>
          <p:nvPr/>
        </p:nvSpPr>
        <p:spPr>
          <a:xfrm>
            <a:off x="6273430" y="4292240"/>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5" name="文本框 84"/>
          <p:cNvSpPr txBox="1"/>
          <p:nvPr/>
        </p:nvSpPr>
        <p:spPr>
          <a:xfrm>
            <a:off x="8555074" y="4662008"/>
            <a:ext cx="2186182"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86" name="文本框 85"/>
          <p:cNvSpPr txBox="1"/>
          <p:nvPr/>
        </p:nvSpPr>
        <p:spPr>
          <a:xfrm>
            <a:off x="8968291" y="4292240"/>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03</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11" name="矩形 10"/>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课题研究的进展</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9" name="Oval 8"/>
          <p:cNvSpPr/>
          <p:nvPr/>
        </p:nvSpPr>
        <p:spPr>
          <a:xfrm>
            <a:off x="3749998" y="2020029"/>
            <a:ext cx="2708793" cy="2708791"/>
          </a:xfrm>
          <a:prstGeom prst="ellipse">
            <a:avLst/>
          </a:prstGeom>
          <a:solidFill>
            <a:srgbClr val="389EA6">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Oval 288"/>
          <p:cNvSpPr/>
          <p:nvPr/>
        </p:nvSpPr>
        <p:spPr>
          <a:xfrm>
            <a:off x="5573273" y="2020029"/>
            <a:ext cx="2708793" cy="2708791"/>
          </a:xfrm>
          <a:prstGeom prst="ellipse">
            <a:avLst/>
          </a:prstGeom>
          <a:solidFill>
            <a:srgbClr val="389EA6">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Oval 289"/>
          <p:cNvSpPr/>
          <p:nvPr/>
        </p:nvSpPr>
        <p:spPr>
          <a:xfrm>
            <a:off x="4634512" y="3184522"/>
            <a:ext cx="2708793" cy="2708791"/>
          </a:xfrm>
          <a:prstGeom prst="ellipse">
            <a:avLst/>
          </a:prstGeom>
          <a:solidFill>
            <a:srgbClr val="389EA6">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cxnSp>
        <p:nvCxnSpPr>
          <p:cNvPr id="14" name="Straight Connector 13"/>
          <p:cNvCxnSpPr/>
          <p:nvPr/>
        </p:nvCxnSpPr>
        <p:spPr>
          <a:xfrm>
            <a:off x="11381069" y="1880289"/>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5" name="Straight Connector 290"/>
          <p:cNvCxnSpPr/>
          <p:nvPr/>
        </p:nvCxnSpPr>
        <p:spPr>
          <a:xfrm>
            <a:off x="11387392" y="3333208"/>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6" name="Straight Connector 292"/>
          <p:cNvCxnSpPr/>
          <p:nvPr/>
        </p:nvCxnSpPr>
        <p:spPr>
          <a:xfrm>
            <a:off x="11393714" y="4890057"/>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pic>
        <p:nvPicPr>
          <p:cNvPr id="17" name="Picture 36"/>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251626" y="2614661"/>
            <a:ext cx="569862" cy="569861"/>
          </a:xfrm>
          <a:prstGeom prst="rect">
            <a:avLst/>
          </a:prstGeom>
        </p:spPr>
      </p:pic>
      <p:cxnSp>
        <p:nvCxnSpPr>
          <p:cNvPr id="18" name="Straight Connector 294"/>
          <p:cNvCxnSpPr/>
          <p:nvPr/>
        </p:nvCxnSpPr>
        <p:spPr>
          <a:xfrm>
            <a:off x="740228" y="1981515"/>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Straight Connector 296"/>
          <p:cNvCxnSpPr/>
          <p:nvPr/>
        </p:nvCxnSpPr>
        <p:spPr>
          <a:xfrm>
            <a:off x="740228" y="3434434"/>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Straight Connector 298"/>
          <p:cNvCxnSpPr/>
          <p:nvPr/>
        </p:nvCxnSpPr>
        <p:spPr>
          <a:xfrm>
            <a:off x="740228" y="4991283"/>
            <a:ext cx="0" cy="1003256"/>
          </a:xfrm>
          <a:prstGeom prst="line">
            <a:avLst/>
          </a:prstGeom>
          <a:ln w="38100">
            <a:solidFill>
              <a:srgbClr val="389EA6"/>
            </a:solidFill>
          </a:ln>
        </p:spPr>
        <p:style>
          <a:lnRef idx="1">
            <a:schemeClr val="accent1"/>
          </a:lnRef>
          <a:fillRef idx="0">
            <a:schemeClr val="accent1"/>
          </a:fillRef>
          <a:effectRef idx="0">
            <a:schemeClr val="accent1"/>
          </a:effectRef>
          <a:fontRef idx="minor">
            <a:schemeClr val="tx1"/>
          </a:fontRef>
        </p:style>
      </p:cxnSp>
      <p:pic>
        <p:nvPicPr>
          <p:cNvPr id="21" name="Picture 12"/>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768600" y="3433531"/>
            <a:ext cx="477449" cy="477449"/>
          </a:xfrm>
          <a:prstGeom prst="rect">
            <a:avLst/>
          </a:prstGeom>
        </p:spPr>
      </p:pic>
      <p:pic>
        <p:nvPicPr>
          <p:cNvPr id="23" name="Picture 14"/>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742244" y="5042348"/>
            <a:ext cx="530292" cy="530292"/>
          </a:xfrm>
          <a:prstGeom prst="rect">
            <a:avLst/>
          </a:prstGeom>
        </p:spPr>
      </p:pic>
      <p:pic>
        <p:nvPicPr>
          <p:cNvPr id="24" name="Picture 18"/>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223877" y="2630018"/>
            <a:ext cx="539146" cy="539146"/>
          </a:xfrm>
          <a:prstGeom prst="rect">
            <a:avLst/>
          </a:prstGeom>
        </p:spPr>
      </p:pic>
      <p:sp>
        <p:nvSpPr>
          <p:cNvPr id="28" name="文本框 27"/>
          <p:cNvSpPr txBox="1"/>
          <p:nvPr/>
        </p:nvSpPr>
        <p:spPr>
          <a:xfrm>
            <a:off x="783111" y="2154345"/>
            <a:ext cx="2447843"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29" name="文本框 28"/>
          <p:cNvSpPr txBox="1"/>
          <p:nvPr/>
        </p:nvSpPr>
        <p:spPr>
          <a:xfrm>
            <a:off x="812140" y="190688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0" name="文本框 29"/>
          <p:cNvSpPr txBox="1"/>
          <p:nvPr/>
        </p:nvSpPr>
        <p:spPr>
          <a:xfrm>
            <a:off x="783111" y="3580670"/>
            <a:ext cx="2447843"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1" name="文本框 30"/>
          <p:cNvSpPr txBox="1"/>
          <p:nvPr/>
        </p:nvSpPr>
        <p:spPr>
          <a:xfrm>
            <a:off x="812140" y="333320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2" name="文本框 31"/>
          <p:cNvSpPr txBox="1"/>
          <p:nvPr/>
        </p:nvSpPr>
        <p:spPr>
          <a:xfrm>
            <a:off x="783111" y="5095604"/>
            <a:ext cx="2447843"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3" name="文本框 32"/>
          <p:cNvSpPr txBox="1"/>
          <p:nvPr/>
        </p:nvSpPr>
        <p:spPr>
          <a:xfrm>
            <a:off x="812140" y="4848142"/>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4" name="文本框 33"/>
          <p:cNvSpPr txBox="1"/>
          <p:nvPr/>
        </p:nvSpPr>
        <p:spPr>
          <a:xfrm>
            <a:off x="8921415" y="2094785"/>
            <a:ext cx="2386655"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5" name="文本框 34"/>
          <p:cNvSpPr txBox="1"/>
          <p:nvPr/>
        </p:nvSpPr>
        <p:spPr>
          <a:xfrm>
            <a:off x="9919294" y="1810176"/>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6" name="文本框 35"/>
          <p:cNvSpPr txBox="1"/>
          <p:nvPr/>
        </p:nvSpPr>
        <p:spPr>
          <a:xfrm>
            <a:off x="8921415" y="3515216"/>
            <a:ext cx="2386655"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7" name="文本框 36"/>
          <p:cNvSpPr txBox="1"/>
          <p:nvPr/>
        </p:nvSpPr>
        <p:spPr>
          <a:xfrm>
            <a:off x="9919294" y="3230607"/>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8" name="文本框 37"/>
          <p:cNvSpPr txBox="1"/>
          <p:nvPr/>
        </p:nvSpPr>
        <p:spPr>
          <a:xfrm>
            <a:off x="8921415" y="5050979"/>
            <a:ext cx="2386655"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9" name="文本框 38"/>
          <p:cNvSpPr txBox="1"/>
          <p:nvPr/>
        </p:nvSpPr>
        <p:spPr>
          <a:xfrm>
            <a:off x="9919294" y="4766370"/>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03</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11" name="矩形 10"/>
          <p:cNvSpPr/>
          <p:nvPr/>
        </p:nvSpPr>
        <p:spPr>
          <a:xfrm>
            <a:off x="1783039" y="181159"/>
            <a:ext cx="1800493"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课题研究的进展</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783039"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9" name="组合 8"/>
          <p:cNvGrpSpPr/>
          <p:nvPr/>
        </p:nvGrpSpPr>
        <p:grpSpPr>
          <a:xfrm>
            <a:off x="1060746" y="1887443"/>
            <a:ext cx="10056746" cy="4135986"/>
            <a:chOff x="1686462" y="2144778"/>
            <a:chExt cx="8805313" cy="3621316"/>
          </a:xfrm>
        </p:grpSpPr>
        <p:sp>
          <p:nvSpPr>
            <p:cNvPr id="10" name="Teardrop 12"/>
            <p:cNvSpPr/>
            <p:nvPr/>
          </p:nvSpPr>
          <p:spPr>
            <a:xfrm rot="16200000">
              <a:off x="6180838" y="3979731"/>
              <a:ext cx="1766977" cy="1805746"/>
            </a:xfrm>
            <a:prstGeom prst="teardrop">
              <a:avLst/>
            </a:prstGeom>
            <a:solidFill>
              <a:srgbClr val="389EA6"/>
            </a:solidFill>
            <a:ln w="285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Teardrop 13"/>
            <p:cNvSpPr/>
            <p:nvPr/>
          </p:nvSpPr>
          <p:spPr>
            <a:xfrm rot="10800000">
              <a:off x="6161451" y="2144778"/>
              <a:ext cx="1805746" cy="1766977"/>
            </a:xfrm>
            <a:prstGeom prst="teardrop">
              <a:avLst/>
            </a:prstGeom>
            <a:solidFill>
              <a:srgbClr val="389EA6"/>
            </a:solidFill>
            <a:ln w="285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Teardrop 14"/>
            <p:cNvSpPr/>
            <p:nvPr/>
          </p:nvSpPr>
          <p:spPr>
            <a:xfrm>
              <a:off x="4245385" y="3999117"/>
              <a:ext cx="1805746" cy="1766977"/>
            </a:xfrm>
            <a:prstGeom prst="teardrop">
              <a:avLst/>
            </a:prstGeom>
            <a:solidFill>
              <a:srgbClr val="389EA6"/>
            </a:solidFill>
            <a:ln w="285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5" name="Teardrop 17"/>
            <p:cNvSpPr/>
            <p:nvPr/>
          </p:nvSpPr>
          <p:spPr>
            <a:xfrm rot="5400000">
              <a:off x="4260949" y="2125394"/>
              <a:ext cx="1766977" cy="1805746"/>
            </a:xfrm>
            <a:prstGeom prst="teardrop">
              <a:avLst/>
            </a:prstGeom>
            <a:solidFill>
              <a:srgbClr val="389EA6"/>
            </a:solidFill>
            <a:ln w="28575">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6" name="Picture 8"/>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6808528" y="2782542"/>
              <a:ext cx="511593" cy="511594"/>
            </a:xfrm>
            <a:prstGeom prst="rect">
              <a:avLst/>
            </a:prstGeom>
          </p:spPr>
        </p:pic>
        <p:pic>
          <p:nvPicPr>
            <p:cNvPr id="17" name="Picture 9"/>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4855319" y="2741514"/>
              <a:ext cx="578234" cy="578234"/>
            </a:xfrm>
            <a:prstGeom prst="rect">
              <a:avLst/>
            </a:prstGeom>
          </p:spPr>
        </p:pic>
        <p:pic>
          <p:nvPicPr>
            <p:cNvPr id="18" name="Picture 18"/>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4922910" y="4658024"/>
              <a:ext cx="443051" cy="443051"/>
            </a:xfrm>
            <a:prstGeom prst="rect">
              <a:avLst/>
            </a:prstGeom>
          </p:spPr>
        </p:pic>
        <p:pic>
          <p:nvPicPr>
            <p:cNvPr id="19" name="Picture 19"/>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6858390" y="4689206"/>
              <a:ext cx="411869" cy="411869"/>
            </a:xfrm>
            <a:prstGeom prst="rect">
              <a:avLst/>
            </a:prstGeom>
          </p:spPr>
        </p:pic>
        <p:sp>
          <p:nvSpPr>
            <p:cNvPr id="20" name="Isosceles Triangle 20"/>
            <p:cNvSpPr/>
            <p:nvPr/>
          </p:nvSpPr>
          <p:spPr>
            <a:xfrm rot="16200000">
              <a:off x="3955312" y="2986397"/>
              <a:ext cx="216452" cy="8373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1" name="Isosceles Triangle 21"/>
            <p:cNvSpPr/>
            <p:nvPr/>
          </p:nvSpPr>
          <p:spPr>
            <a:xfrm rot="5400000">
              <a:off x="8049865" y="2986398"/>
              <a:ext cx="216452" cy="8373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Isosceles Triangle 22"/>
            <p:cNvSpPr/>
            <p:nvPr/>
          </p:nvSpPr>
          <p:spPr>
            <a:xfrm rot="16200000">
              <a:off x="3955311" y="4855018"/>
              <a:ext cx="216452" cy="8373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Isosceles Triangle 23"/>
            <p:cNvSpPr/>
            <p:nvPr/>
          </p:nvSpPr>
          <p:spPr>
            <a:xfrm rot="5400000">
              <a:off x="8049863" y="4855020"/>
              <a:ext cx="216452" cy="8373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8" name="文本框 27"/>
            <p:cNvSpPr txBox="1"/>
            <p:nvPr/>
          </p:nvSpPr>
          <p:spPr>
            <a:xfrm>
              <a:off x="1686462" y="2856846"/>
              <a:ext cx="2186182"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29" name="文本框 28"/>
            <p:cNvSpPr txBox="1"/>
            <p:nvPr/>
          </p:nvSpPr>
          <p:spPr>
            <a:xfrm>
              <a:off x="2483868" y="2572237"/>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0" name="文本框 29"/>
            <p:cNvSpPr txBox="1"/>
            <p:nvPr/>
          </p:nvSpPr>
          <p:spPr>
            <a:xfrm>
              <a:off x="1686462" y="4715118"/>
              <a:ext cx="2186182"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1" name="文本框 30"/>
            <p:cNvSpPr txBox="1"/>
            <p:nvPr/>
          </p:nvSpPr>
          <p:spPr>
            <a:xfrm>
              <a:off x="2483868" y="4430509"/>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2" name="文本框 31"/>
            <p:cNvSpPr txBox="1"/>
            <p:nvPr/>
          </p:nvSpPr>
          <p:spPr>
            <a:xfrm>
              <a:off x="8305593" y="2856846"/>
              <a:ext cx="2186182"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3" name="文本框 32"/>
            <p:cNvSpPr txBox="1"/>
            <p:nvPr/>
          </p:nvSpPr>
          <p:spPr>
            <a:xfrm>
              <a:off x="8334621" y="260938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34" name="文本框 33"/>
            <p:cNvSpPr txBox="1"/>
            <p:nvPr/>
          </p:nvSpPr>
          <p:spPr>
            <a:xfrm>
              <a:off x="8305593" y="4675503"/>
              <a:ext cx="2186182"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p>
          </p:txBody>
        </p:sp>
        <p:sp>
          <p:nvSpPr>
            <p:cNvPr id="35" name="文本框 34"/>
            <p:cNvSpPr txBox="1"/>
            <p:nvPr/>
          </p:nvSpPr>
          <p:spPr>
            <a:xfrm>
              <a:off x="8334621" y="442804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42" name="椭圆 41"/>
          <p:cNvSpPr/>
          <p:nvPr/>
        </p:nvSpPr>
        <p:spPr>
          <a:xfrm>
            <a:off x="5575300" y="2449782"/>
            <a:ext cx="1041400" cy="1041400"/>
          </a:xfrm>
          <a:prstGeom prst="ellipse">
            <a:avLst/>
          </a:prstGeom>
          <a:noFill/>
          <a:ln w="381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C4258"/>
              </a:solidFill>
            </a:endParaRPr>
          </a:p>
        </p:txBody>
      </p:sp>
      <p:sp>
        <p:nvSpPr>
          <p:cNvPr id="43" name="文本框 42"/>
          <p:cNvSpPr txBox="1"/>
          <p:nvPr/>
        </p:nvSpPr>
        <p:spPr>
          <a:xfrm>
            <a:off x="5444985" y="2447917"/>
            <a:ext cx="1302030" cy="1107996"/>
          </a:xfrm>
          <a:prstGeom prst="rect">
            <a:avLst/>
          </a:prstGeom>
          <a:noFill/>
        </p:spPr>
        <p:txBody>
          <a:bodyPr wrap="square" rtlCol="0">
            <a:spAutoFit/>
          </a:bodyPr>
          <a:lstStyle/>
          <a:p>
            <a:pPr algn="ctr"/>
            <a:r>
              <a:rPr lang="en-US" altLang="zh-CN" sz="6600" dirty="0" smtClean="0">
                <a:ln w="28575">
                  <a:noFill/>
                </a:ln>
                <a:solidFill>
                  <a:srgbClr val="389EA6"/>
                </a:solidFill>
                <a:latin typeface="微软雅黑 Light" panose="020B0502040204020203" pitchFamily="34" charset="-122"/>
                <a:ea typeface="微软雅黑 Light" panose="020B0502040204020203" pitchFamily="34" charset="-122"/>
              </a:rPr>
              <a:t>0</a:t>
            </a:r>
            <a:r>
              <a:rPr lang="en-US" altLang="zh-CN" sz="6600" dirty="0">
                <a:ln w="28575">
                  <a:noFill/>
                </a:ln>
                <a:solidFill>
                  <a:srgbClr val="389EA6"/>
                </a:solidFill>
                <a:latin typeface="微软雅黑 Light" panose="020B0502040204020203" pitchFamily="34" charset="-122"/>
                <a:ea typeface="微软雅黑 Light" panose="020B0502040204020203" pitchFamily="34" charset="-122"/>
              </a:rPr>
              <a:t>4</a:t>
            </a:r>
            <a:endParaRPr lang="zh-CN" altLang="en-US" sz="6600" dirty="0">
              <a:ln w="28575">
                <a:noFill/>
              </a:ln>
              <a:solidFill>
                <a:srgbClr val="389EA6"/>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3616035" y="3731371"/>
            <a:ext cx="4959929" cy="461665"/>
          </a:xfrm>
          <a:prstGeom prst="rect">
            <a:avLst/>
          </a:prstGeom>
          <a:noFill/>
        </p:spPr>
        <p:txBody>
          <a:bodyPr wrap="square" rtlCol="0">
            <a:spAutoFit/>
          </a:bodyPr>
          <a:lstStyle/>
          <a:p>
            <a:pPr algn="ctr"/>
            <a:r>
              <a:rPr lang="zh-CN" altLang="en-US" sz="2400" dirty="0" smtClean="0">
                <a:solidFill>
                  <a:srgbClr val="389EA6"/>
                </a:solidFill>
                <a:latin typeface="微软雅黑" panose="020B0503020204020204" pitchFamily="34" charset="-122"/>
                <a:ea typeface="微软雅黑" panose="020B0503020204020204" pitchFamily="34" charset="-122"/>
              </a:rPr>
              <a:t>课题实践的可行性</a:t>
            </a:r>
            <a:endParaRPr lang="en-US" altLang="zh-CN" sz="2400" dirty="0" smtClean="0">
              <a:solidFill>
                <a:srgbClr val="389EA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584946" y="4260958"/>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04</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文本框 8"/>
          <p:cNvSpPr txBox="1"/>
          <p:nvPr/>
        </p:nvSpPr>
        <p:spPr>
          <a:xfrm>
            <a:off x="1793823" y="376279"/>
            <a:ext cx="4959929" cy="369332"/>
          </a:xfrm>
          <a:prstGeom prst="rect">
            <a:avLst/>
          </a:prstGeom>
          <a:noFill/>
        </p:spPr>
        <p:txBody>
          <a:bodyPr wrap="square" rtlCol="0">
            <a:spAutoFit/>
          </a:bodyPr>
          <a:lstStyle/>
          <a:p>
            <a:r>
              <a:rPr lang="zh-CN" altLang="en-US" dirty="0" smtClean="0">
                <a:solidFill>
                  <a:srgbClr val="389EA6"/>
                </a:solidFill>
                <a:latin typeface="微软雅黑" panose="020B0503020204020204" pitchFamily="34" charset="-122"/>
                <a:ea typeface="微软雅黑" panose="020B0503020204020204" pitchFamily="34" charset="-122"/>
              </a:rPr>
              <a:t>课题实践的可行性</a:t>
            </a:r>
            <a:endParaRPr lang="en-US" altLang="zh-CN" dirty="0" smtClean="0">
              <a:solidFill>
                <a:srgbClr val="389EA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793823" y="745611"/>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12" name="Freeform 13"/>
          <p:cNvSpPr>
            <a:spLocks noChangeArrowheads="1"/>
          </p:cNvSpPr>
          <p:nvPr/>
        </p:nvSpPr>
        <p:spPr bwMode="auto">
          <a:xfrm>
            <a:off x="3997357" y="2622177"/>
            <a:ext cx="1805278" cy="1396564"/>
          </a:xfrm>
          <a:custGeom>
            <a:avLst/>
            <a:gdLst>
              <a:gd name="T0" fmla="*/ 2705 w 3618"/>
              <a:gd name="T1" fmla="*/ 489 h 2801"/>
              <a:gd name="T2" fmla="*/ 2705 w 3618"/>
              <a:gd name="T3" fmla="*/ 489 h 2801"/>
              <a:gd name="T4" fmla="*/ 2705 w 3618"/>
              <a:gd name="T5" fmla="*/ 489 h 2801"/>
              <a:gd name="T6" fmla="*/ 953 w 3618"/>
              <a:gd name="T7" fmla="*/ 451 h 2801"/>
              <a:gd name="T8" fmla="*/ 953 w 3618"/>
              <a:gd name="T9" fmla="*/ 451 h 2801"/>
              <a:gd name="T10" fmla="*/ 0 w 3618"/>
              <a:gd name="T11" fmla="*/ 1400 h 2801"/>
              <a:gd name="T12" fmla="*/ 911 w 3618"/>
              <a:gd name="T13" fmla="*/ 2311 h 2801"/>
              <a:gd name="T14" fmla="*/ 911 w 3618"/>
              <a:gd name="T15" fmla="*/ 2311 h 2801"/>
              <a:gd name="T16" fmla="*/ 2663 w 3618"/>
              <a:gd name="T17" fmla="*/ 2349 h 2801"/>
              <a:gd name="T18" fmla="*/ 2667 w 3618"/>
              <a:gd name="T19" fmla="*/ 2349 h 2801"/>
              <a:gd name="T20" fmla="*/ 3617 w 3618"/>
              <a:gd name="T21" fmla="*/ 1400 h 2801"/>
              <a:gd name="T22" fmla="*/ 2705 w 3618"/>
              <a:gd name="T23" fmla="*/ 489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8" h="2801">
                <a:moveTo>
                  <a:pt x="2705" y="489"/>
                </a:moveTo>
                <a:lnTo>
                  <a:pt x="2705" y="489"/>
                </a:lnTo>
                <a:lnTo>
                  <a:pt x="2705" y="489"/>
                </a:lnTo>
                <a:cubicBezTo>
                  <a:pt x="2222" y="15"/>
                  <a:pt x="1451" y="0"/>
                  <a:pt x="953" y="451"/>
                </a:cubicBezTo>
                <a:lnTo>
                  <a:pt x="953" y="451"/>
                </a:lnTo>
                <a:cubicBezTo>
                  <a:pt x="0" y="1400"/>
                  <a:pt x="0" y="1400"/>
                  <a:pt x="0" y="1400"/>
                </a:cubicBezTo>
                <a:cubicBezTo>
                  <a:pt x="911" y="2311"/>
                  <a:pt x="911" y="2311"/>
                  <a:pt x="911" y="2311"/>
                </a:cubicBezTo>
                <a:lnTo>
                  <a:pt x="911" y="2311"/>
                </a:lnTo>
                <a:cubicBezTo>
                  <a:pt x="1395" y="2786"/>
                  <a:pt x="2165" y="2800"/>
                  <a:pt x="2663" y="2349"/>
                </a:cubicBezTo>
                <a:cubicBezTo>
                  <a:pt x="2667" y="2349"/>
                  <a:pt x="2667" y="2349"/>
                  <a:pt x="2667" y="2349"/>
                </a:cubicBezTo>
                <a:cubicBezTo>
                  <a:pt x="3617" y="1400"/>
                  <a:pt x="3617" y="1400"/>
                  <a:pt x="3617" y="1400"/>
                </a:cubicBezTo>
                <a:lnTo>
                  <a:pt x="2705" y="489"/>
                </a:lnTo>
              </a:path>
            </a:pathLst>
          </a:custGeom>
          <a:solidFill>
            <a:srgbClr val="389EA6"/>
          </a:solidFill>
          <a:ln>
            <a:noFill/>
          </a:ln>
          <a:effectLst/>
        </p:spPr>
        <p:txBody>
          <a:bodyPr wrap="none" anchor="ctr"/>
          <a:lstStyle/>
          <a:p>
            <a:endParaRPr lang="en-US" dirty="0">
              <a:solidFill>
                <a:schemeClr val="tx1">
                  <a:lumMod val="75000"/>
                  <a:lumOff val="25000"/>
                </a:schemeClr>
              </a:solidFill>
              <a:latin typeface="Calibri Light" panose="020F0302020204030204"/>
            </a:endParaRPr>
          </a:p>
        </p:txBody>
      </p:sp>
      <p:grpSp>
        <p:nvGrpSpPr>
          <p:cNvPr id="13" name="Group 32"/>
          <p:cNvGrpSpPr>
            <a:grpSpLocks noChangeAspect="1"/>
          </p:cNvGrpSpPr>
          <p:nvPr/>
        </p:nvGrpSpPr>
        <p:grpSpPr>
          <a:xfrm>
            <a:off x="4642112" y="3097957"/>
            <a:ext cx="520974" cy="365810"/>
            <a:chOff x="19242831" y="2501835"/>
            <a:chExt cx="705069" cy="495078"/>
          </a:xfrm>
          <a:solidFill>
            <a:schemeClr val="bg1"/>
          </a:solidFill>
        </p:grpSpPr>
        <p:sp>
          <p:nvSpPr>
            <p:cNvPr id="40" name="Freeform 433"/>
            <p:cNvSpPr>
              <a:spLocks noChangeArrowheads="1"/>
            </p:cNvSpPr>
            <p:nvPr/>
          </p:nvSpPr>
          <p:spPr bwMode="auto">
            <a:xfrm>
              <a:off x="19443612" y="2749373"/>
              <a:ext cx="504288" cy="247540"/>
            </a:xfrm>
            <a:custGeom>
              <a:avLst/>
              <a:gdLst>
                <a:gd name="T0" fmla="*/ 462 w 477"/>
                <a:gd name="T1" fmla="*/ 68 h 233"/>
                <a:gd name="T2" fmla="*/ 462 w 477"/>
                <a:gd name="T3" fmla="*/ 68 h 233"/>
                <a:gd name="T4" fmla="*/ 436 w 477"/>
                <a:gd name="T5" fmla="*/ 54 h 233"/>
                <a:gd name="T6" fmla="*/ 408 w 477"/>
                <a:gd name="T7" fmla="*/ 54 h 233"/>
                <a:gd name="T8" fmla="*/ 231 w 477"/>
                <a:gd name="T9" fmla="*/ 164 h 233"/>
                <a:gd name="T10" fmla="*/ 150 w 477"/>
                <a:gd name="T11" fmla="*/ 122 h 233"/>
                <a:gd name="T12" fmla="*/ 150 w 477"/>
                <a:gd name="T13" fmla="*/ 122 h 233"/>
                <a:gd name="T14" fmla="*/ 150 w 477"/>
                <a:gd name="T15" fmla="*/ 108 h 233"/>
                <a:gd name="T16" fmla="*/ 164 w 477"/>
                <a:gd name="T17" fmla="*/ 96 h 233"/>
                <a:gd name="T18" fmla="*/ 164 w 477"/>
                <a:gd name="T19" fmla="*/ 96 h 233"/>
                <a:gd name="T20" fmla="*/ 218 w 477"/>
                <a:gd name="T21" fmla="*/ 122 h 233"/>
                <a:gd name="T22" fmla="*/ 231 w 477"/>
                <a:gd name="T23" fmla="*/ 122 h 233"/>
                <a:gd name="T24" fmla="*/ 273 w 477"/>
                <a:gd name="T25" fmla="*/ 96 h 233"/>
                <a:gd name="T26" fmla="*/ 273 w 477"/>
                <a:gd name="T27" fmla="*/ 68 h 233"/>
                <a:gd name="T28" fmla="*/ 245 w 477"/>
                <a:gd name="T29" fmla="*/ 54 h 233"/>
                <a:gd name="T30" fmla="*/ 96 w 477"/>
                <a:gd name="T31" fmla="*/ 0 h 233"/>
                <a:gd name="T32" fmla="*/ 82 w 477"/>
                <a:gd name="T33" fmla="*/ 0 h 233"/>
                <a:gd name="T34" fmla="*/ 0 w 477"/>
                <a:gd name="T35" fmla="*/ 27 h 233"/>
                <a:gd name="T36" fmla="*/ 0 w 477"/>
                <a:gd name="T37" fmla="*/ 27 h 233"/>
                <a:gd name="T38" fmla="*/ 0 w 477"/>
                <a:gd name="T39" fmla="*/ 177 h 233"/>
                <a:gd name="T40" fmla="*/ 0 w 477"/>
                <a:gd name="T41" fmla="*/ 177 h 233"/>
                <a:gd name="T42" fmla="*/ 54 w 477"/>
                <a:gd name="T43" fmla="*/ 177 h 233"/>
                <a:gd name="T44" fmla="*/ 110 w 477"/>
                <a:gd name="T45" fmla="*/ 191 h 233"/>
                <a:gd name="T46" fmla="*/ 231 w 477"/>
                <a:gd name="T47" fmla="*/ 232 h 233"/>
                <a:gd name="T48" fmla="*/ 245 w 477"/>
                <a:gd name="T49" fmla="*/ 232 h 233"/>
                <a:gd name="T50" fmla="*/ 259 w 477"/>
                <a:gd name="T51" fmla="*/ 232 h 233"/>
                <a:gd name="T52" fmla="*/ 450 w 477"/>
                <a:gd name="T53" fmla="*/ 122 h 233"/>
                <a:gd name="T54" fmla="*/ 462 w 477"/>
                <a:gd name="T55" fmla="*/ 68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233">
                  <a:moveTo>
                    <a:pt x="462" y="68"/>
                  </a:moveTo>
                  <a:lnTo>
                    <a:pt x="462" y="68"/>
                  </a:lnTo>
                  <a:cubicBezTo>
                    <a:pt x="450" y="54"/>
                    <a:pt x="436" y="54"/>
                    <a:pt x="436" y="54"/>
                  </a:cubicBezTo>
                  <a:cubicBezTo>
                    <a:pt x="422" y="54"/>
                    <a:pt x="422" y="54"/>
                    <a:pt x="408" y="54"/>
                  </a:cubicBezTo>
                  <a:cubicBezTo>
                    <a:pt x="231" y="164"/>
                    <a:pt x="231" y="164"/>
                    <a:pt x="231" y="164"/>
                  </a:cubicBezTo>
                  <a:cubicBezTo>
                    <a:pt x="150" y="122"/>
                    <a:pt x="150" y="122"/>
                    <a:pt x="150" y="122"/>
                  </a:cubicBezTo>
                  <a:lnTo>
                    <a:pt x="150" y="122"/>
                  </a:lnTo>
                  <a:cubicBezTo>
                    <a:pt x="150" y="122"/>
                    <a:pt x="150" y="122"/>
                    <a:pt x="150" y="108"/>
                  </a:cubicBezTo>
                  <a:cubicBezTo>
                    <a:pt x="164" y="108"/>
                    <a:pt x="164" y="96"/>
                    <a:pt x="164" y="96"/>
                  </a:cubicBezTo>
                  <a:lnTo>
                    <a:pt x="164" y="96"/>
                  </a:lnTo>
                  <a:cubicBezTo>
                    <a:pt x="218" y="122"/>
                    <a:pt x="218" y="122"/>
                    <a:pt x="218" y="122"/>
                  </a:cubicBezTo>
                  <a:cubicBezTo>
                    <a:pt x="231" y="122"/>
                    <a:pt x="231" y="122"/>
                    <a:pt x="231" y="122"/>
                  </a:cubicBezTo>
                  <a:cubicBezTo>
                    <a:pt x="245" y="122"/>
                    <a:pt x="259" y="108"/>
                    <a:pt x="273" y="96"/>
                  </a:cubicBezTo>
                  <a:cubicBezTo>
                    <a:pt x="273" y="96"/>
                    <a:pt x="273" y="82"/>
                    <a:pt x="273" y="68"/>
                  </a:cubicBezTo>
                  <a:cubicBezTo>
                    <a:pt x="273" y="68"/>
                    <a:pt x="259" y="54"/>
                    <a:pt x="245" y="54"/>
                  </a:cubicBezTo>
                  <a:cubicBezTo>
                    <a:pt x="96" y="0"/>
                    <a:pt x="96" y="0"/>
                    <a:pt x="96" y="0"/>
                  </a:cubicBezTo>
                  <a:cubicBezTo>
                    <a:pt x="96" y="0"/>
                    <a:pt x="96" y="0"/>
                    <a:pt x="82" y="0"/>
                  </a:cubicBezTo>
                  <a:cubicBezTo>
                    <a:pt x="41" y="0"/>
                    <a:pt x="0" y="27"/>
                    <a:pt x="0" y="27"/>
                  </a:cubicBezTo>
                  <a:lnTo>
                    <a:pt x="0" y="27"/>
                  </a:lnTo>
                  <a:cubicBezTo>
                    <a:pt x="0" y="177"/>
                    <a:pt x="0" y="177"/>
                    <a:pt x="0" y="177"/>
                  </a:cubicBezTo>
                  <a:lnTo>
                    <a:pt x="0" y="177"/>
                  </a:lnTo>
                  <a:cubicBezTo>
                    <a:pt x="0" y="177"/>
                    <a:pt x="41" y="177"/>
                    <a:pt x="54" y="177"/>
                  </a:cubicBezTo>
                  <a:cubicBezTo>
                    <a:pt x="82" y="177"/>
                    <a:pt x="110" y="191"/>
                    <a:pt x="110" y="191"/>
                  </a:cubicBezTo>
                  <a:cubicBezTo>
                    <a:pt x="231" y="232"/>
                    <a:pt x="231" y="232"/>
                    <a:pt x="231" y="232"/>
                  </a:cubicBezTo>
                  <a:cubicBezTo>
                    <a:pt x="231" y="232"/>
                    <a:pt x="231" y="232"/>
                    <a:pt x="245" y="232"/>
                  </a:cubicBezTo>
                  <a:cubicBezTo>
                    <a:pt x="245" y="232"/>
                    <a:pt x="245" y="232"/>
                    <a:pt x="259" y="232"/>
                  </a:cubicBezTo>
                  <a:cubicBezTo>
                    <a:pt x="450" y="122"/>
                    <a:pt x="450" y="122"/>
                    <a:pt x="450" y="122"/>
                  </a:cubicBezTo>
                  <a:cubicBezTo>
                    <a:pt x="462" y="108"/>
                    <a:pt x="476" y="82"/>
                    <a:pt x="462" y="68"/>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41" name="Freeform 434"/>
            <p:cNvSpPr>
              <a:spLocks noChangeArrowheads="1"/>
            </p:cNvSpPr>
            <p:nvPr/>
          </p:nvSpPr>
          <p:spPr bwMode="auto">
            <a:xfrm>
              <a:off x="19242831" y="2763387"/>
              <a:ext cx="172767" cy="214844"/>
            </a:xfrm>
            <a:custGeom>
              <a:avLst/>
              <a:gdLst>
                <a:gd name="T0" fmla="*/ 0 w 165"/>
                <a:gd name="T1" fmla="*/ 204 h 205"/>
                <a:gd name="T2" fmla="*/ 0 w 165"/>
                <a:gd name="T3" fmla="*/ 204 h 205"/>
                <a:gd name="T4" fmla="*/ 164 w 165"/>
                <a:gd name="T5" fmla="*/ 204 h 205"/>
                <a:gd name="T6" fmla="*/ 164 w 165"/>
                <a:gd name="T7" fmla="*/ 0 h 205"/>
                <a:gd name="T8" fmla="*/ 0 w 165"/>
                <a:gd name="T9" fmla="*/ 0 h 205"/>
                <a:gd name="T10" fmla="*/ 0 w 165"/>
                <a:gd name="T11" fmla="*/ 204 h 205"/>
                <a:gd name="T12" fmla="*/ 110 w 165"/>
                <a:gd name="T13" fmla="*/ 40 h 205"/>
                <a:gd name="T14" fmla="*/ 110 w 165"/>
                <a:gd name="T15" fmla="*/ 40 h 205"/>
                <a:gd name="T16" fmla="*/ 137 w 165"/>
                <a:gd name="T17" fmla="*/ 68 h 205"/>
                <a:gd name="T18" fmla="*/ 110 w 165"/>
                <a:gd name="T19" fmla="*/ 82 h 205"/>
                <a:gd name="T20" fmla="*/ 82 w 165"/>
                <a:gd name="T21" fmla="*/ 68 h 205"/>
                <a:gd name="T22" fmla="*/ 110 w 165"/>
                <a:gd name="T23" fmla="*/ 4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205">
                  <a:moveTo>
                    <a:pt x="0" y="204"/>
                  </a:moveTo>
                  <a:lnTo>
                    <a:pt x="0" y="204"/>
                  </a:lnTo>
                  <a:cubicBezTo>
                    <a:pt x="164" y="204"/>
                    <a:pt x="164" y="204"/>
                    <a:pt x="164" y="204"/>
                  </a:cubicBezTo>
                  <a:cubicBezTo>
                    <a:pt x="164" y="0"/>
                    <a:pt x="164" y="0"/>
                    <a:pt x="164" y="0"/>
                  </a:cubicBezTo>
                  <a:cubicBezTo>
                    <a:pt x="0" y="0"/>
                    <a:pt x="0" y="0"/>
                    <a:pt x="0" y="0"/>
                  </a:cubicBezTo>
                  <a:lnTo>
                    <a:pt x="0" y="204"/>
                  </a:lnTo>
                  <a:close/>
                  <a:moveTo>
                    <a:pt x="110" y="40"/>
                  </a:moveTo>
                  <a:lnTo>
                    <a:pt x="110" y="40"/>
                  </a:lnTo>
                  <a:cubicBezTo>
                    <a:pt x="122" y="40"/>
                    <a:pt x="137" y="54"/>
                    <a:pt x="137" y="68"/>
                  </a:cubicBezTo>
                  <a:cubicBezTo>
                    <a:pt x="137" y="82"/>
                    <a:pt x="122" y="82"/>
                    <a:pt x="110" y="82"/>
                  </a:cubicBezTo>
                  <a:cubicBezTo>
                    <a:pt x="96" y="82"/>
                    <a:pt x="82" y="82"/>
                    <a:pt x="82" y="68"/>
                  </a:cubicBezTo>
                  <a:cubicBezTo>
                    <a:pt x="82" y="54"/>
                    <a:pt x="96" y="40"/>
                    <a:pt x="110" y="40"/>
                  </a:cubicBezTo>
                  <a:close/>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42" name="Freeform 435"/>
            <p:cNvSpPr>
              <a:spLocks noChangeArrowheads="1"/>
            </p:cNvSpPr>
            <p:nvPr/>
          </p:nvSpPr>
          <p:spPr bwMode="auto">
            <a:xfrm>
              <a:off x="19490308" y="2501835"/>
              <a:ext cx="378213" cy="350289"/>
            </a:xfrm>
            <a:custGeom>
              <a:avLst/>
              <a:gdLst>
                <a:gd name="T0" fmla="*/ 41 w 355"/>
                <a:gd name="T1" fmla="*/ 205 h 329"/>
                <a:gd name="T2" fmla="*/ 41 w 355"/>
                <a:gd name="T3" fmla="*/ 205 h 329"/>
                <a:gd name="T4" fmla="*/ 55 w 355"/>
                <a:gd name="T5" fmla="*/ 205 h 329"/>
                <a:gd name="T6" fmla="*/ 69 w 355"/>
                <a:gd name="T7" fmla="*/ 205 h 329"/>
                <a:gd name="T8" fmla="*/ 177 w 355"/>
                <a:gd name="T9" fmla="*/ 246 h 329"/>
                <a:gd name="T10" fmla="*/ 177 w 355"/>
                <a:gd name="T11" fmla="*/ 232 h 329"/>
                <a:gd name="T12" fmla="*/ 136 w 355"/>
                <a:gd name="T13" fmla="*/ 219 h 329"/>
                <a:gd name="T14" fmla="*/ 136 w 355"/>
                <a:gd name="T15" fmla="*/ 205 h 329"/>
                <a:gd name="T16" fmla="*/ 177 w 355"/>
                <a:gd name="T17" fmla="*/ 219 h 329"/>
                <a:gd name="T18" fmla="*/ 204 w 355"/>
                <a:gd name="T19" fmla="*/ 191 h 329"/>
                <a:gd name="T20" fmla="*/ 177 w 355"/>
                <a:gd name="T21" fmla="*/ 163 h 329"/>
                <a:gd name="T22" fmla="*/ 136 w 355"/>
                <a:gd name="T23" fmla="*/ 123 h 329"/>
                <a:gd name="T24" fmla="*/ 177 w 355"/>
                <a:gd name="T25" fmla="*/ 83 h 329"/>
                <a:gd name="T26" fmla="*/ 177 w 355"/>
                <a:gd name="T27" fmla="*/ 55 h 329"/>
                <a:gd name="T28" fmla="*/ 190 w 355"/>
                <a:gd name="T29" fmla="*/ 55 h 329"/>
                <a:gd name="T30" fmla="*/ 190 w 355"/>
                <a:gd name="T31" fmla="*/ 69 h 329"/>
                <a:gd name="T32" fmla="*/ 218 w 355"/>
                <a:gd name="T33" fmla="*/ 83 h 329"/>
                <a:gd name="T34" fmla="*/ 218 w 355"/>
                <a:gd name="T35" fmla="*/ 96 h 329"/>
                <a:gd name="T36" fmla="*/ 190 w 355"/>
                <a:gd name="T37" fmla="*/ 96 h 329"/>
                <a:gd name="T38" fmla="*/ 163 w 355"/>
                <a:gd name="T39" fmla="*/ 109 h 329"/>
                <a:gd name="T40" fmla="*/ 190 w 355"/>
                <a:gd name="T41" fmla="*/ 137 h 329"/>
                <a:gd name="T42" fmla="*/ 232 w 355"/>
                <a:gd name="T43" fmla="*/ 191 h 329"/>
                <a:gd name="T44" fmla="*/ 190 w 355"/>
                <a:gd name="T45" fmla="*/ 232 h 329"/>
                <a:gd name="T46" fmla="*/ 190 w 355"/>
                <a:gd name="T47" fmla="*/ 246 h 329"/>
                <a:gd name="T48" fmla="*/ 218 w 355"/>
                <a:gd name="T49" fmla="*/ 259 h 329"/>
                <a:gd name="T50" fmla="*/ 258 w 355"/>
                <a:gd name="T51" fmla="*/ 300 h 329"/>
                <a:gd name="T52" fmla="*/ 258 w 355"/>
                <a:gd name="T53" fmla="*/ 328 h 329"/>
                <a:gd name="T54" fmla="*/ 286 w 355"/>
                <a:gd name="T55" fmla="*/ 300 h 329"/>
                <a:gd name="T56" fmla="*/ 354 w 355"/>
                <a:gd name="T57" fmla="*/ 177 h 329"/>
                <a:gd name="T58" fmla="*/ 177 w 355"/>
                <a:gd name="T59" fmla="*/ 0 h 329"/>
                <a:gd name="T60" fmla="*/ 0 w 355"/>
                <a:gd name="T61" fmla="*/ 177 h 329"/>
                <a:gd name="T62" fmla="*/ 0 w 355"/>
                <a:gd name="T63" fmla="*/ 205 h 329"/>
                <a:gd name="T64" fmla="*/ 41 w 355"/>
                <a:gd name="T65" fmla="*/ 205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329">
                  <a:moveTo>
                    <a:pt x="41" y="205"/>
                  </a:moveTo>
                  <a:lnTo>
                    <a:pt x="41" y="205"/>
                  </a:lnTo>
                  <a:cubicBezTo>
                    <a:pt x="41" y="205"/>
                    <a:pt x="41" y="205"/>
                    <a:pt x="55" y="205"/>
                  </a:cubicBezTo>
                  <a:lnTo>
                    <a:pt x="69" y="205"/>
                  </a:lnTo>
                  <a:cubicBezTo>
                    <a:pt x="177" y="246"/>
                    <a:pt x="177" y="246"/>
                    <a:pt x="177" y="246"/>
                  </a:cubicBezTo>
                  <a:cubicBezTo>
                    <a:pt x="177" y="232"/>
                    <a:pt x="177" y="232"/>
                    <a:pt x="177" y="232"/>
                  </a:cubicBezTo>
                  <a:cubicBezTo>
                    <a:pt x="163" y="232"/>
                    <a:pt x="136" y="232"/>
                    <a:pt x="136" y="219"/>
                  </a:cubicBezTo>
                  <a:cubicBezTo>
                    <a:pt x="136" y="205"/>
                    <a:pt x="136" y="205"/>
                    <a:pt x="136" y="205"/>
                  </a:cubicBezTo>
                  <a:cubicBezTo>
                    <a:pt x="149" y="219"/>
                    <a:pt x="163" y="219"/>
                    <a:pt x="177" y="219"/>
                  </a:cubicBezTo>
                  <a:cubicBezTo>
                    <a:pt x="190" y="219"/>
                    <a:pt x="204" y="205"/>
                    <a:pt x="204" y="191"/>
                  </a:cubicBezTo>
                  <a:cubicBezTo>
                    <a:pt x="204" y="177"/>
                    <a:pt x="190" y="163"/>
                    <a:pt x="177" y="163"/>
                  </a:cubicBezTo>
                  <a:cubicBezTo>
                    <a:pt x="149" y="151"/>
                    <a:pt x="136" y="137"/>
                    <a:pt x="136" y="123"/>
                  </a:cubicBezTo>
                  <a:cubicBezTo>
                    <a:pt x="136" y="96"/>
                    <a:pt x="149" y="83"/>
                    <a:pt x="177" y="83"/>
                  </a:cubicBezTo>
                  <a:cubicBezTo>
                    <a:pt x="177" y="55"/>
                    <a:pt x="177" y="55"/>
                    <a:pt x="177" y="55"/>
                  </a:cubicBezTo>
                  <a:cubicBezTo>
                    <a:pt x="190" y="55"/>
                    <a:pt x="190" y="55"/>
                    <a:pt x="190" y="55"/>
                  </a:cubicBezTo>
                  <a:cubicBezTo>
                    <a:pt x="190" y="69"/>
                    <a:pt x="190" y="69"/>
                    <a:pt x="190" y="69"/>
                  </a:cubicBezTo>
                  <a:cubicBezTo>
                    <a:pt x="204" y="83"/>
                    <a:pt x="218" y="83"/>
                    <a:pt x="218" y="83"/>
                  </a:cubicBezTo>
                  <a:cubicBezTo>
                    <a:pt x="218" y="96"/>
                    <a:pt x="218" y="96"/>
                    <a:pt x="218" y="96"/>
                  </a:cubicBezTo>
                  <a:cubicBezTo>
                    <a:pt x="218" y="96"/>
                    <a:pt x="204" y="96"/>
                    <a:pt x="190" y="96"/>
                  </a:cubicBezTo>
                  <a:cubicBezTo>
                    <a:pt x="163" y="96"/>
                    <a:pt x="163" y="109"/>
                    <a:pt x="163" y="109"/>
                  </a:cubicBezTo>
                  <a:cubicBezTo>
                    <a:pt x="163" y="123"/>
                    <a:pt x="163" y="137"/>
                    <a:pt x="190" y="137"/>
                  </a:cubicBezTo>
                  <a:cubicBezTo>
                    <a:pt x="218" y="151"/>
                    <a:pt x="232" y="163"/>
                    <a:pt x="232" y="191"/>
                  </a:cubicBezTo>
                  <a:cubicBezTo>
                    <a:pt x="232" y="205"/>
                    <a:pt x="218" y="232"/>
                    <a:pt x="190" y="232"/>
                  </a:cubicBezTo>
                  <a:cubicBezTo>
                    <a:pt x="190" y="246"/>
                    <a:pt x="190" y="246"/>
                    <a:pt x="190" y="246"/>
                  </a:cubicBezTo>
                  <a:cubicBezTo>
                    <a:pt x="218" y="259"/>
                    <a:pt x="218" y="259"/>
                    <a:pt x="218" y="259"/>
                  </a:cubicBezTo>
                  <a:cubicBezTo>
                    <a:pt x="232" y="273"/>
                    <a:pt x="244" y="273"/>
                    <a:pt x="258" y="300"/>
                  </a:cubicBezTo>
                  <a:cubicBezTo>
                    <a:pt x="258" y="300"/>
                    <a:pt x="258" y="314"/>
                    <a:pt x="258" y="328"/>
                  </a:cubicBezTo>
                  <a:cubicBezTo>
                    <a:pt x="286" y="300"/>
                    <a:pt x="286" y="300"/>
                    <a:pt x="286" y="300"/>
                  </a:cubicBezTo>
                  <a:cubicBezTo>
                    <a:pt x="326" y="273"/>
                    <a:pt x="354" y="232"/>
                    <a:pt x="354" y="177"/>
                  </a:cubicBezTo>
                  <a:cubicBezTo>
                    <a:pt x="354" y="83"/>
                    <a:pt x="272" y="0"/>
                    <a:pt x="177" y="0"/>
                  </a:cubicBezTo>
                  <a:cubicBezTo>
                    <a:pt x="81" y="0"/>
                    <a:pt x="0" y="83"/>
                    <a:pt x="0" y="177"/>
                  </a:cubicBezTo>
                  <a:cubicBezTo>
                    <a:pt x="0" y="191"/>
                    <a:pt x="0" y="205"/>
                    <a:pt x="0" y="205"/>
                  </a:cubicBezTo>
                  <a:cubicBezTo>
                    <a:pt x="13" y="205"/>
                    <a:pt x="27" y="205"/>
                    <a:pt x="41" y="205"/>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grpSp>
      <p:sp>
        <p:nvSpPr>
          <p:cNvPr id="14" name="Freeform 14"/>
          <p:cNvSpPr>
            <a:spLocks noChangeArrowheads="1"/>
          </p:cNvSpPr>
          <p:nvPr/>
        </p:nvSpPr>
        <p:spPr bwMode="auto">
          <a:xfrm>
            <a:off x="6542044" y="2622177"/>
            <a:ext cx="1803074" cy="1396564"/>
          </a:xfrm>
          <a:custGeom>
            <a:avLst/>
            <a:gdLst>
              <a:gd name="T0" fmla="*/ 2706 w 3613"/>
              <a:gd name="T1" fmla="*/ 489 h 2801"/>
              <a:gd name="T2" fmla="*/ 2706 w 3613"/>
              <a:gd name="T3" fmla="*/ 489 h 2801"/>
              <a:gd name="T4" fmla="*/ 2706 w 3613"/>
              <a:gd name="T5" fmla="*/ 489 h 2801"/>
              <a:gd name="T6" fmla="*/ 949 w 3613"/>
              <a:gd name="T7" fmla="*/ 451 h 2801"/>
              <a:gd name="T8" fmla="*/ 949 w 3613"/>
              <a:gd name="T9" fmla="*/ 451 h 2801"/>
              <a:gd name="T10" fmla="*/ 0 w 3613"/>
              <a:gd name="T11" fmla="*/ 1400 h 2801"/>
              <a:gd name="T12" fmla="*/ 907 w 3613"/>
              <a:gd name="T13" fmla="*/ 2311 h 2801"/>
              <a:gd name="T14" fmla="*/ 907 w 3613"/>
              <a:gd name="T15" fmla="*/ 2311 h 2801"/>
              <a:gd name="T16" fmla="*/ 2663 w 3613"/>
              <a:gd name="T17" fmla="*/ 2349 h 2801"/>
              <a:gd name="T18" fmla="*/ 2663 w 3613"/>
              <a:gd name="T19" fmla="*/ 2349 h 2801"/>
              <a:gd name="T20" fmla="*/ 3612 w 3613"/>
              <a:gd name="T21" fmla="*/ 1400 h 2801"/>
              <a:gd name="T22" fmla="*/ 2706 w 3613"/>
              <a:gd name="T23" fmla="*/ 489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13" h="2801">
                <a:moveTo>
                  <a:pt x="2706" y="489"/>
                </a:moveTo>
                <a:lnTo>
                  <a:pt x="2706" y="489"/>
                </a:lnTo>
                <a:lnTo>
                  <a:pt x="2706" y="489"/>
                </a:lnTo>
                <a:cubicBezTo>
                  <a:pt x="2222" y="15"/>
                  <a:pt x="1451" y="0"/>
                  <a:pt x="949" y="451"/>
                </a:cubicBezTo>
                <a:lnTo>
                  <a:pt x="949" y="451"/>
                </a:lnTo>
                <a:cubicBezTo>
                  <a:pt x="0" y="1400"/>
                  <a:pt x="0" y="1400"/>
                  <a:pt x="0" y="1400"/>
                </a:cubicBezTo>
                <a:cubicBezTo>
                  <a:pt x="907" y="2311"/>
                  <a:pt x="907" y="2311"/>
                  <a:pt x="907" y="2311"/>
                </a:cubicBezTo>
                <a:lnTo>
                  <a:pt x="907" y="2311"/>
                </a:lnTo>
                <a:cubicBezTo>
                  <a:pt x="1390" y="2786"/>
                  <a:pt x="2161" y="2800"/>
                  <a:pt x="2663" y="2349"/>
                </a:cubicBezTo>
                <a:lnTo>
                  <a:pt x="2663" y="2349"/>
                </a:lnTo>
                <a:cubicBezTo>
                  <a:pt x="3612" y="1400"/>
                  <a:pt x="3612" y="1400"/>
                  <a:pt x="3612" y="1400"/>
                </a:cubicBezTo>
                <a:lnTo>
                  <a:pt x="2706" y="489"/>
                </a:lnTo>
              </a:path>
            </a:pathLst>
          </a:custGeom>
          <a:solidFill>
            <a:srgbClr val="389EA6"/>
          </a:solidFill>
          <a:ln>
            <a:noFill/>
          </a:ln>
          <a:effectLst/>
        </p:spPr>
        <p:txBody>
          <a:bodyPr wrap="none" anchor="ctr"/>
          <a:lstStyle/>
          <a:p>
            <a:endParaRPr lang="en-US" dirty="0">
              <a:solidFill>
                <a:schemeClr val="tx1">
                  <a:lumMod val="75000"/>
                  <a:lumOff val="25000"/>
                </a:schemeClr>
              </a:solidFill>
              <a:latin typeface="Calibri Light" panose="020F0302020204030204"/>
            </a:endParaRPr>
          </a:p>
        </p:txBody>
      </p:sp>
      <p:grpSp>
        <p:nvGrpSpPr>
          <p:cNvPr id="15" name="Group 36"/>
          <p:cNvGrpSpPr/>
          <p:nvPr/>
        </p:nvGrpSpPr>
        <p:grpSpPr>
          <a:xfrm>
            <a:off x="7294454" y="3131677"/>
            <a:ext cx="338608" cy="338696"/>
            <a:chOff x="14867881" y="10665936"/>
            <a:chExt cx="695733" cy="695912"/>
          </a:xfrm>
          <a:solidFill>
            <a:schemeClr val="bg1"/>
          </a:solidFill>
        </p:grpSpPr>
        <p:sp>
          <p:nvSpPr>
            <p:cNvPr id="35" name="Freeform 781"/>
            <p:cNvSpPr>
              <a:spLocks noChangeArrowheads="1"/>
            </p:cNvSpPr>
            <p:nvPr/>
          </p:nvSpPr>
          <p:spPr bwMode="auto">
            <a:xfrm>
              <a:off x="14998624" y="10810723"/>
              <a:ext cx="420239" cy="406336"/>
            </a:xfrm>
            <a:custGeom>
              <a:avLst/>
              <a:gdLst>
                <a:gd name="T0" fmla="*/ 394 w 395"/>
                <a:gd name="T1" fmla="*/ 191 h 382"/>
                <a:gd name="T2" fmla="*/ 394 w 395"/>
                <a:gd name="T3" fmla="*/ 191 h 382"/>
                <a:gd name="T4" fmla="*/ 340 w 395"/>
                <a:gd name="T5" fmla="*/ 54 h 382"/>
                <a:gd name="T6" fmla="*/ 203 w 395"/>
                <a:gd name="T7" fmla="*/ 0 h 382"/>
                <a:gd name="T8" fmla="*/ 81 w 395"/>
                <a:gd name="T9" fmla="*/ 54 h 382"/>
                <a:gd name="T10" fmla="*/ 81 w 395"/>
                <a:gd name="T11" fmla="*/ 327 h 382"/>
                <a:gd name="T12" fmla="*/ 203 w 395"/>
                <a:gd name="T13" fmla="*/ 381 h 382"/>
                <a:gd name="T14" fmla="*/ 340 w 395"/>
                <a:gd name="T15" fmla="*/ 327 h 382"/>
                <a:gd name="T16" fmla="*/ 394 w 395"/>
                <a:gd name="T17" fmla="*/ 191 h 382"/>
                <a:gd name="T18" fmla="*/ 217 w 395"/>
                <a:gd name="T19" fmla="*/ 299 h 382"/>
                <a:gd name="T20" fmla="*/ 217 w 395"/>
                <a:gd name="T21" fmla="*/ 299 h 382"/>
                <a:gd name="T22" fmla="*/ 217 w 395"/>
                <a:gd name="T23" fmla="*/ 339 h 382"/>
                <a:gd name="T24" fmla="*/ 189 w 395"/>
                <a:gd name="T25" fmla="*/ 339 h 382"/>
                <a:gd name="T26" fmla="*/ 189 w 395"/>
                <a:gd name="T27" fmla="*/ 299 h 382"/>
                <a:gd name="T28" fmla="*/ 135 w 395"/>
                <a:gd name="T29" fmla="*/ 285 h 382"/>
                <a:gd name="T30" fmla="*/ 149 w 395"/>
                <a:gd name="T31" fmla="*/ 259 h 382"/>
                <a:gd name="T32" fmla="*/ 203 w 395"/>
                <a:gd name="T33" fmla="*/ 272 h 382"/>
                <a:gd name="T34" fmla="*/ 245 w 395"/>
                <a:gd name="T35" fmla="*/ 245 h 382"/>
                <a:gd name="T36" fmla="*/ 203 w 395"/>
                <a:gd name="T37" fmla="*/ 204 h 382"/>
                <a:gd name="T38" fmla="*/ 149 w 395"/>
                <a:gd name="T39" fmla="*/ 136 h 382"/>
                <a:gd name="T40" fmla="*/ 203 w 395"/>
                <a:gd name="T41" fmla="*/ 82 h 382"/>
                <a:gd name="T42" fmla="*/ 203 w 395"/>
                <a:gd name="T43" fmla="*/ 40 h 382"/>
                <a:gd name="T44" fmla="*/ 217 w 395"/>
                <a:gd name="T45" fmla="*/ 40 h 382"/>
                <a:gd name="T46" fmla="*/ 217 w 395"/>
                <a:gd name="T47" fmla="*/ 82 h 382"/>
                <a:gd name="T48" fmla="*/ 272 w 395"/>
                <a:gd name="T49" fmla="*/ 96 h 382"/>
                <a:gd name="T50" fmla="*/ 258 w 395"/>
                <a:gd name="T51" fmla="*/ 108 h 382"/>
                <a:gd name="T52" fmla="*/ 217 w 395"/>
                <a:gd name="T53" fmla="*/ 96 h 382"/>
                <a:gd name="T54" fmla="*/ 177 w 395"/>
                <a:gd name="T55" fmla="*/ 136 h 382"/>
                <a:gd name="T56" fmla="*/ 217 w 395"/>
                <a:gd name="T57" fmla="*/ 176 h 382"/>
                <a:gd name="T58" fmla="*/ 272 w 395"/>
                <a:gd name="T59" fmla="*/ 245 h 382"/>
                <a:gd name="T60" fmla="*/ 217 w 395"/>
                <a:gd name="T61" fmla="*/ 299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5" h="382">
                  <a:moveTo>
                    <a:pt x="394" y="191"/>
                  </a:moveTo>
                  <a:lnTo>
                    <a:pt x="394" y="191"/>
                  </a:lnTo>
                  <a:cubicBezTo>
                    <a:pt x="394" y="136"/>
                    <a:pt x="366" y="96"/>
                    <a:pt x="340" y="54"/>
                  </a:cubicBezTo>
                  <a:cubicBezTo>
                    <a:pt x="299" y="27"/>
                    <a:pt x="258" y="0"/>
                    <a:pt x="203" y="0"/>
                  </a:cubicBezTo>
                  <a:cubicBezTo>
                    <a:pt x="163" y="0"/>
                    <a:pt x="109" y="27"/>
                    <a:pt x="81" y="54"/>
                  </a:cubicBezTo>
                  <a:cubicBezTo>
                    <a:pt x="0" y="136"/>
                    <a:pt x="0" y="245"/>
                    <a:pt x="81" y="327"/>
                  </a:cubicBezTo>
                  <a:cubicBezTo>
                    <a:pt x="109" y="354"/>
                    <a:pt x="163" y="381"/>
                    <a:pt x="203" y="381"/>
                  </a:cubicBezTo>
                  <a:cubicBezTo>
                    <a:pt x="258" y="381"/>
                    <a:pt x="299" y="354"/>
                    <a:pt x="340" y="327"/>
                  </a:cubicBezTo>
                  <a:cubicBezTo>
                    <a:pt x="366" y="285"/>
                    <a:pt x="394" y="245"/>
                    <a:pt x="394" y="191"/>
                  </a:cubicBezTo>
                  <a:close/>
                  <a:moveTo>
                    <a:pt x="217" y="299"/>
                  </a:moveTo>
                  <a:lnTo>
                    <a:pt x="217" y="299"/>
                  </a:lnTo>
                  <a:cubicBezTo>
                    <a:pt x="217" y="339"/>
                    <a:pt x="217" y="339"/>
                    <a:pt x="217" y="339"/>
                  </a:cubicBezTo>
                  <a:cubicBezTo>
                    <a:pt x="189" y="339"/>
                    <a:pt x="189" y="339"/>
                    <a:pt x="189" y="339"/>
                  </a:cubicBezTo>
                  <a:cubicBezTo>
                    <a:pt x="189" y="299"/>
                    <a:pt x="189" y="299"/>
                    <a:pt x="189" y="299"/>
                  </a:cubicBezTo>
                  <a:cubicBezTo>
                    <a:pt x="177" y="299"/>
                    <a:pt x="149" y="299"/>
                    <a:pt x="135" y="285"/>
                  </a:cubicBezTo>
                  <a:cubicBezTo>
                    <a:pt x="149" y="259"/>
                    <a:pt x="149" y="259"/>
                    <a:pt x="149" y="259"/>
                  </a:cubicBezTo>
                  <a:cubicBezTo>
                    <a:pt x="163" y="272"/>
                    <a:pt x="177" y="272"/>
                    <a:pt x="203" y="272"/>
                  </a:cubicBezTo>
                  <a:cubicBezTo>
                    <a:pt x="231" y="272"/>
                    <a:pt x="245" y="259"/>
                    <a:pt x="245" y="245"/>
                  </a:cubicBezTo>
                  <a:cubicBezTo>
                    <a:pt x="245" y="218"/>
                    <a:pt x="231" y="204"/>
                    <a:pt x="203" y="204"/>
                  </a:cubicBezTo>
                  <a:cubicBezTo>
                    <a:pt x="163" y="191"/>
                    <a:pt x="149" y="164"/>
                    <a:pt x="149" y="136"/>
                  </a:cubicBezTo>
                  <a:cubicBezTo>
                    <a:pt x="149" y="108"/>
                    <a:pt x="163" y="82"/>
                    <a:pt x="203" y="82"/>
                  </a:cubicBezTo>
                  <a:cubicBezTo>
                    <a:pt x="203" y="40"/>
                    <a:pt x="203" y="40"/>
                    <a:pt x="203" y="40"/>
                  </a:cubicBezTo>
                  <a:cubicBezTo>
                    <a:pt x="217" y="40"/>
                    <a:pt x="217" y="40"/>
                    <a:pt x="217" y="40"/>
                  </a:cubicBezTo>
                  <a:cubicBezTo>
                    <a:pt x="217" y="82"/>
                    <a:pt x="217" y="82"/>
                    <a:pt x="217" y="82"/>
                  </a:cubicBezTo>
                  <a:cubicBezTo>
                    <a:pt x="245" y="82"/>
                    <a:pt x="258" y="82"/>
                    <a:pt x="272" y="96"/>
                  </a:cubicBezTo>
                  <a:cubicBezTo>
                    <a:pt x="258" y="108"/>
                    <a:pt x="258" y="108"/>
                    <a:pt x="258" y="108"/>
                  </a:cubicBezTo>
                  <a:cubicBezTo>
                    <a:pt x="245" y="108"/>
                    <a:pt x="231" y="96"/>
                    <a:pt x="217" y="96"/>
                  </a:cubicBezTo>
                  <a:cubicBezTo>
                    <a:pt x="189" y="96"/>
                    <a:pt x="177" y="122"/>
                    <a:pt x="177" y="136"/>
                  </a:cubicBezTo>
                  <a:cubicBezTo>
                    <a:pt x="177" y="150"/>
                    <a:pt x="189" y="164"/>
                    <a:pt x="217" y="176"/>
                  </a:cubicBezTo>
                  <a:cubicBezTo>
                    <a:pt x="258" y="191"/>
                    <a:pt x="272" y="204"/>
                    <a:pt x="272" y="245"/>
                  </a:cubicBezTo>
                  <a:cubicBezTo>
                    <a:pt x="272" y="272"/>
                    <a:pt x="258" y="299"/>
                    <a:pt x="217" y="299"/>
                  </a:cubicBezTo>
                  <a:close/>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6" name="Freeform 782"/>
            <p:cNvSpPr>
              <a:spLocks noChangeArrowheads="1"/>
            </p:cNvSpPr>
            <p:nvPr/>
          </p:nvSpPr>
          <p:spPr bwMode="auto">
            <a:xfrm>
              <a:off x="15302131" y="10665936"/>
              <a:ext cx="261483" cy="261551"/>
            </a:xfrm>
            <a:custGeom>
              <a:avLst/>
              <a:gdLst>
                <a:gd name="T0" fmla="*/ 68 w 246"/>
                <a:gd name="T1" fmla="*/ 177 h 246"/>
                <a:gd name="T2" fmla="*/ 68 w 246"/>
                <a:gd name="T3" fmla="*/ 177 h 246"/>
                <a:gd name="T4" fmla="*/ 123 w 246"/>
                <a:gd name="T5" fmla="*/ 245 h 246"/>
                <a:gd name="T6" fmla="*/ 204 w 246"/>
                <a:gd name="T7" fmla="*/ 164 h 246"/>
                <a:gd name="T8" fmla="*/ 245 w 246"/>
                <a:gd name="T9" fmla="*/ 205 h 246"/>
                <a:gd name="T10" fmla="*/ 245 w 246"/>
                <a:gd name="T11" fmla="*/ 205 h 246"/>
                <a:gd name="T12" fmla="*/ 245 w 246"/>
                <a:gd name="T13" fmla="*/ 191 h 246"/>
                <a:gd name="T14" fmla="*/ 245 w 246"/>
                <a:gd name="T15" fmla="*/ 0 h 246"/>
                <a:gd name="T16" fmla="*/ 245 w 246"/>
                <a:gd name="T17" fmla="*/ 0 h 246"/>
                <a:gd name="T18" fmla="*/ 55 w 246"/>
                <a:gd name="T19" fmla="*/ 0 h 246"/>
                <a:gd name="T20" fmla="*/ 55 w 246"/>
                <a:gd name="T21" fmla="*/ 0 h 246"/>
                <a:gd name="T22" fmla="*/ 55 w 246"/>
                <a:gd name="T23" fmla="*/ 0 h 246"/>
                <a:gd name="T24" fmla="*/ 81 w 246"/>
                <a:gd name="T25" fmla="*/ 42 h 246"/>
                <a:gd name="T26" fmla="*/ 0 w 246"/>
                <a:gd name="T27" fmla="*/ 123 h 246"/>
                <a:gd name="T28" fmla="*/ 68 w 246"/>
                <a:gd name="T29" fmla="*/ 177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246">
                  <a:moveTo>
                    <a:pt x="68" y="177"/>
                  </a:moveTo>
                  <a:lnTo>
                    <a:pt x="68" y="177"/>
                  </a:lnTo>
                  <a:cubicBezTo>
                    <a:pt x="95" y="191"/>
                    <a:pt x="109" y="219"/>
                    <a:pt x="123" y="245"/>
                  </a:cubicBezTo>
                  <a:cubicBezTo>
                    <a:pt x="204" y="164"/>
                    <a:pt x="204" y="164"/>
                    <a:pt x="204" y="164"/>
                  </a:cubicBezTo>
                  <a:cubicBezTo>
                    <a:pt x="245" y="205"/>
                    <a:pt x="245" y="205"/>
                    <a:pt x="245" y="205"/>
                  </a:cubicBezTo>
                  <a:lnTo>
                    <a:pt x="245" y="205"/>
                  </a:lnTo>
                  <a:lnTo>
                    <a:pt x="245" y="191"/>
                  </a:lnTo>
                  <a:cubicBezTo>
                    <a:pt x="245" y="0"/>
                    <a:pt x="245" y="0"/>
                    <a:pt x="245" y="0"/>
                  </a:cubicBezTo>
                  <a:lnTo>
                    <a:pt x="245" y="0"/>
                  </a:lnTo>
                  <a:cubicBezTo>
                    <a:pt x="55" y="0"/>
                    <a:pt x="55" y="0"/>
                    <a:pt x="55" y="0"/>
                  </a:cubicBezTo>
                  <a:lnTo>
                    <a:pt x="55" y="0"/>
                  </a:lnTo>
                  <a:lnTo>
                    <a:pt x="55" y="0"/>
                  </a:lnTo>
                  <a:cubicBezTo>
                    <a:pt x="81" y="42"/>
                    <a:pt x="81" y="42"/>
                    <a:pt x="81" y="42"/>
                  </a:cubicBezTo>
                  <a:cubicBezTo>
                    <a:pt x="0" y="123"/>
                    <a:pt x="0" y="123"/>
                    <a:pt x="0" y="123"/>
                  </a:cubicBezTo>
                  <a:cubicBezTo>
                    <a:pt x="27" y="137"/>
                    <a:pt x="55" y="150"/>
                    <a:pt x="68" y="177"/>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7" name="Freeform 783"/>
            <p:cNvSpPr>
              <a:spLocks noChangeArrowheads="1"/>
            </p:cNvSpPr>
            <p:nvPr/>
          </p:nvSpPr>
          <p:spPr bwMode="auto">
            <a:xfrm>
              <a:off x="15302131" y="11100297"/>
              <a:ext cx="261483" cy="261551"/>
            </a:xfrm>
            <a:custGeom>
              <a:avLst/>
              <a:gdLst>
                <a:gd name="T0" fmla="*/ 245 w 246"/>
                <a:gd name="T1" fmla="*/ 41 h 247"/>
                <a:gd name="T2" fmla="*/ 245 w 246"/>
                <a:gd name="T3" fmla="*/ 41 h 247"/>
                <a:gd name="T4" fmla="*/ 245 w 246"/>
                <a:gd name="T5" fmla="*/ 41 h 247"/>
                <a:gd name="T6" fmla="*/ 204 w 246"/>
                <a:gd name="T7" fmla="*/ 82 h 247"/>
                <a:gd name="T8" fmla="*/ 123 w 246"/>
                <a:gd name="T9" fmla="*/ 0 h 247"/>
                <a:gd name="T10" fmla="*/ 68 w 246"/>
                <a:gd name="T11" fmla="*/ 67 h 247"/>
                <a:gd name="T12" fmla="*/ 0 w 246"/>
                <a:gd name="T13" fmla="*/ 109 h 247"/>
                <a:gd name="T14" fmla="*/ 81 w 246"/>
                <a:gd name="T15" fmla="*/ 204 h 247"/>
                <a:gd name="T16" fmla="*/ 55 w 246"/>
                <a:gd name="T17" fmla="*/ 232 h 247"/>
                <a:gd name="T18" fmla="*/ 55 w 246"/>
                <a:gd name="T19" fmla="*/ 246 h 247"/>
                <a:gd name="T20" fmla="*/ 55 w 246"/>
                <a:gd name="T21" fmla="*/ 246 h 247"/>
                <a:gd name="T22" fmla="*/ 245 w 246"/>
                <a:gd name="T23" fmla="*/ 246 h 247"/>
                <a:gd name="T24" fmla="*/ 245 w 246"/>
                <a:gd name="T25" fmla="*/ 246 h 247"/>
                <a:gd name="T26" fmla="*/ 245 w 246"/>
                <a:gd name="T27" fmla="*/ 4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6" h="247">
                  <a:moveTo>
                    <a:pt x="245" y="41"/>
                  </a:moveTo>
                  <a:lnTo>
                    <a:pt x="245" y="41"/>
                  </a:lnTo>
                  <a:lnTo>
                    <a:pt x="245" y="41"/>
                  </a:lnTo>
                  <a:cubicBezTo>
                    <a:pt x="204" y="82"/>
                    <a:pt x="204" y="82"/>
                    <a:pt x="204" y="82"/>
                  </a:cubicBezTo>
                  <a:cubicBezTo>
                    <a:pt x="123" y="0"/>
                    <a:pt x="123" y="0"/>
                    <a:pt x="123" y="0"/>
                  </a:cubicBezTo>
                  <a:cubicBezTo>
                    <a:pt x="109" y="27"/>
                    <a:pt x="95" y="55"/>
                    <a:pt x="68" y="67"/>
                  </a:cubicBezTo>
                  <a:cubicBezTo>
                    <a:pt x="55" y="95"/>
                    <a:pt x="27" y="109"/>
                    <a:pt x="0" y="109"/>
                  </a:cubicBezTo>
                  <a:cubicBezTo>
                    <a:pt x="81" y="204"/>
                    <a:pt x="81" y="204"/>
                    <a:pt x="81" y="204"/>
                  </a:cubicBezTo>
                  <a:cubicBezTo>
                    <a:pt x="55" y="232"/>
                    <a:pt x="55" y="232"/>
                    <a:pt x="55" y="232"/>
                  </a:cubicBezTo>
                  <a:cubicBezTo>
                    <a:pt x="55" y="246"/>
                    <a:pt x="55" y="246"/>
                    <a:pt x="55" y="246"/>
                  </a:cubicBezTo>
                  <a:lnTo>
                    <a:pt x="55" y="246"/>
                  </a:lnTo>
                  <a:cubicBezTo>
                    <a:pt x="245" y="246"/>
                    <a:pt x="245" y="246"/>
                    <a:pt x="245" y="246"/>
                  </a:cubicBezTo>
                  <a:lnTo>
                    <a:pt x="245" y="246"/>
                  </a:lnTo>
                  <a:cubicBezTo>
                    <a:pt x="245" y="41"/>
                    <a:pt x="245" y="41"/>
                    <a:pt x="245" y="41"/>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8" name="Freeform 784"/>
            <p:cNvSpPr>
              <a:spLocks noChangeArrowheads="1"/>
            </p:cNvSpPr>
            <p:nvPr/>
          </p:nvSpPr>
          <p:spPr bwMode="auto">
            <a:xfrm>
              <a:off x="14867881" y="10665936"/>
              <a:ext cx="261483" cy="261551"/>
            </a:xfrm>
            <a:custGeom>
              <a:avLst/>
              <a:gdLst>
                <a:gd name="T0" fmla="*/ 0 w 246"/>
                <a:gd name="T1" fmla="*/ 205 h 246"/>
                <a:gd name="T2" fmla="*/ 0 w 246"/>
                <a:gd name="T3" fmla="*/ 205 h 246"/>
                <a:gd name="T4" fmla="*/ 13 w 246"/>
                <a:gd name="T5" fmla="*/ 205 h 246"/>
                <a:gd name="T6" fmla="*/ 41 w 246"/>
                <a:gd name="T7" fmla="*/ 164 h 246"/>
                <a:gd name="T8" fmla="*/ 137 w 246"/>
                <a:gd name="T9" fmla="*/ 245 h 246"/>
                <a:gd name="T10" fmla="*/ 177 w 246"/>
                <a:gd name="T11" fmla="*/ 177 h 246"/>
                <a:gd name="T12" fmla="*/ 245 w 246"/>
                <a:gd name="T13" fmla="*/ 123 h 246"/>
                <a:gd name="T14" fmla="*/ 163 w 246"/>
                <a:gd name="T15" fmla="*/ 42 h 246"/>
                <a:gd name="T16" fmla="*/ 204 w 246"/>
                <a:gd name="T17" fmla="*/ 0 h 246"/>
                <a:gd name="T18" fmla="*/ 204 w 246"/>
                <a:gd name="T19" fmla="*/ 0 h 246"/>
                <a:gd name="T20" fmla="*/ 204 w 246"/>
                <a:gd name="T21" fmla="*/ 0 h 246"/>
                <a:gd name="T22" fmla="*/ 13 w 246"/>
                <a:gd name="T23" fmla="*/ 0 h 246"/>
                <a:gd name="T24" fmla="*/ 0 w 246"/>
                <a:gd name="T25" fmla="*/ 0 h 246"/>
                <a:gd name="T26" fmla="*/ 0 w 246"/>
                <a:gd name="T27" fmla="*/ 191 h 246"/>
                <a:gd name="T28" fmla="*/ 0 w 246"/>
                <a:gd name="T29" fmla="*/ 205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246">
                  <a:moveTo>
                    <a:pt x="0" y="205"/>
                  </a:moveTo>
                  <a:lnTo>
                    <a:pt x="0" y="205"/>
                  </a:lnTo>
                  <a:cubicBezTo>
                    <a:pt x="13" y="205"/>
                    <a:pt x="13" y="205"/>
                    <a:pt x="13" y="205"/>
                  </a:cubicBezTo>
                  <a:cubicBezTo>
                    <a:pt x="41" y="164"/>
                    <a:pt x="41" y="164"/>
                    <a:pt x="41" y="164"/>
                  </a:cubicBezTo>
                  <a:cubicBezTo>
                    <a:pt x="137" y="245"/>
                    <a:pt x="137" y="245"/>
                    <a:pt x="137" y="245"/>
                  </a:cubicBezTo>
                  <a:cubicBezTo>
                    <a:pt x="137" y="219"/>
                    <a:pt x="163" y="191"/>
                    <a:pt x="177" y="177"/>
                  </a:cubicBezTo>
                  <a:cubicBezTo>
                    <a:pt x="204" y="150"/>
                    <a:pt x="217" y="137"/>
                    <a:pt x="245" y="123"/>
                  </a:cubicBezTo>
                  <a:cubicBezTo>
                    <a:pt x="163" y="42"/>
                    <a:pt x="163" y="42"/>
                    <a:pt x="163" y="42"/>
                  </a:cubicBezTo>
                  <a:cubicBezTo>
                    <a:pt x="204" y="0"/>
                    <a:pt x="204" y="0"/>
                    <a:pt x="204" y="0"/>
                  </a:cubicBezTo>
                  <a:lnTo>
                    <a:pt x="204" y="0"/>
                  </a:lnTo>
                  <a:lnTo>
                    <a:pt x="204" y="0"/>
                  </a:lnTo>
                  <a:cubicBezTo>
                    <a:pt x="13" y="0"/>
                    <a:pt x="13" y="0"/>
                    <a:pt x="13" y="0"/>
                  </a:cubicBezTo>
                  <a:cubicBezTo>
                    <a:pt x="0" y="0"/>
                    <a:pt x="0" y="0"/>
                    <a:pt x="0" y="0"/>
                  </a:cubicBezTo>
                  <a:cubicBezTo>
                    <a:pt x="0" y="191"/>
                    <a:pt x="0" y="191"/>
                    <a:pt x="0" y="191"/>
                  </a:cubicBezTo>
                  <a:lnTo>
                    <a:pt x="0" y="205"/>
                  </a:ln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9" name="Freeform 785"/>
            <p:cNvSpPr>
              <a:spLocks noChangeArrowheads="1"/>
            </p:cNvSpPr>
            <p:nvPr/>
          </p:nvSpPr>
          <p:spPr bwMode="auto">
            <a:xfrm>
              <a:off x="14867881" y="11100297"/>
              <a:ext cx="261483" cy="261551"/>
            </a:xfrm>
            <a:custGeom>
              <a:avLst/>
              <a:gdLst>
                <a:gd name="T0" fmla="*/ 177 w 246"/>
                <a:gd name="T1" fmla="*/ 67 h 247"/>
                <a:gd name="T2" fmla="*/ 177 w 246"/>
                <a:gd name="T3" fmla="*/ 67 h 247"/>
                <a:gd name="T4" fmla="*/ 137 w 246"/>
                <a:gd name="T5" fmla="*/ 0 h 247"/>
                <a:gd name="T6" fmla="*/ 41 w 246"/>
                <a:gd name="T7" fmla="*/ 82 h 247"/>
                <a:gd name="T8" fmla="*/ 13 w 246"/>
                <a:gd name="T9" fmla="*/ 41 h 247"/>
                <a:gd name="T10" fmla="*/ 0 w 246"/>
                <a:gd name="T11" fmla="*/ 41 h 247"/>
                <a:gd name="T12" fmla="*/ 0 w 246"/>
                <a:gd name="T13" fmla="*/ 41 h 247"/>
                <a:gd name="T14" fmla="*/ 0 w 246"/>
                <a:gd name="T15" fmla="*/ 246 h 247"/>
                <a:gd name="T16" fmla="*/ 13 w 246"/>
                <a:gd name="T17" fmla="*/ 246 h 247"/>
                <a:gd name="T18" fmla="*/ 204 w 246"/>
                <a:gd name="T19" fmla="*/ 246 h 247"/>
                <a:gd name="T20" fmla="*/ 204 w 246"/>
                <a:gd name="T21" fmla="*/ 246 h 247"/>
                <a:gd name="T22" fmla="*/ 204 w 246"/>
                <a:gd name="T23" fmla="*/ 232 h 247"/>
                <a:gd name="T24" fmla="*/ 163 w 246"/>
                <a:gd name="T25" fmla="*/ 204 h 247"/>
                <a:gd name="T26" fmla="*/ 245 w 246"/>
                <a:gd name="T27" fmla="*/ 109 h 247"/>
                <a:gd name="T28" fmla="*/ 177 w 246"/>
                <a:gd name="T29" fmla="*/ 6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247">
                  <a:moveTo>
                    <a:pt x="177" y="67"/>
                  </a:moveTo>
                  <a:lnTo>
                    <a:pt x="177" y="67"/>
                  </a:lnTo>
                  <a:cubicBezTo>
                    <a:pt x="163" y="55"/>
                    <a:pt x="137" y="27"/>
                    <a:pt x="137" y="0"/>
                  </a:cubicBezTo>
                  <a:cubicBezTo>
                    <a:pt x="41" y="82"/>
                    <a:pt x="41" y="82"/>
                    <a:pt x="41" y="82"/>
                  </a:cubicBezTo>
                  <a:cubicBezTo>
                    <a:pt x="13" y="41"/>
                    <a:pt x="13" y="41"/>
                    <a:pt x="13" y="41"/>
                  </a:cubicBezTo>
                  <a:cubicBezTo>
                    <a:pt x="13" y="41"/>
                    <a:pt x="13" y="41"/>
                    <a:pt x="0" y="41"/>
                  </a:cubicBezTo>
                  <a:lnTo>
                    <a:pt x="0" y="41"/>
                  </a:lnTo>
                  <a:cubicBezTo>
                    <a:pt x="0" y="246"/>
                    <a:pt x="0" y="246"/>
                    <a:pt x="0" y="246"/>
                  </a:cubicBezTo>
                  <a:cubicBezTo>
                    <a:pt x="0" y="246"/>
                    <a:pt x="0" y="246"/>
                    <a:pt x="13" y="246"/>
                  </a:cubicBezTo>
                  <a:cubicBezTo>
                    <a:pt x="204" y="246"/>
                    <a:pt x="204" y="246"/>
                    <a:pt x="204" y="246"/>
                  </a:cubicBezTo>
                  <a:lnTo>
                    <a:pt x="204" y="246"/>
                  </a:lnTo>
                  <a:cubicBezTo>
                    <a:pt x="204" y="246"/>
                    <a:pt x="204" y="246"/>
                    <a:pt x="204" y="232"/>
                  </a:cubicBezTo>
                  <a:cubicBezTo>
                    <a:pt x="163" y="204"/>
                    <a:pt x="163" y="204"/>
                    <a:pt x="163" y="204"/>
                  </a:cubicBezTo>
                  <a:cubicBezTo>
                    <a:pt x="245" y="109"/>
                    <a:pt x="245" y="109"/>
                    <a:pt x="245" y="109"/>
                  </a:cubicBezTo>
                  <a:cubicBezTo>
                    <a:pt x="217" y="109"/>
                    <a:pt x="204" y="95"/>
                    <a:pt x="177" y="67"/>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grpSp>
      <p:sp>
        <p:nvSpPr>
          <p:cNvPr id="16" name="Freeform 11"/>
          <p:cNvSpPr>
            <a:spLocks noChangeArrowheads="1"/>
          </p:cNvSpPr>
          <p:nvPr/>
        </p:nvSpPr>
        <p:spPr bwMode="auto">
          <a:xfrm rot="16200000">
            <a:off x="9269453" y="2418884"/>
            <a:ext cx="1397492" cy="1804078"/>
          </a:xfrm>
          <a:custGeom>
            <a:avLst/>
            <a:gdLst>
              <a:gd name="T0" fmla="*/ 493 w 2800"/>
              <a:gd name="T1" fmla="*/ 912 h 3618"/>
              <a:gd name="T2" fmla="*/ 493 w 2800"/>
              <a:gd name="T3" fmla="*/ 912 h 3618"/>
              <a:gd name="T4" fmla="*/ 493 w 2800"/>
              <a:gd name="T5" fmla="*/ 912 h 3618"/>
              <a:gd name="T6" fmla="*/ 451 w 2800"/>
              <a:gd name="T7" fmla="*/ 2663 h 3618"/>
              <a:gd name="T8" fmla="*/ 451 w 2800"/>
              <a:gd name="T9" fmla="*/ 2663 h 3618"/>
              <a:gd name="T10" fmla="*/ 1400 w 2800"/>
              <a:gd name="T11" fmla="*/ 3617 h 3618"/>
              <a:gd name="T12" fmla="*/ 2311 w 2800"/>
              <a:gd name="T13" fmla="*/ 2705 h 3618"/>
              <a:gd name="T14" fmla="*/ 2311 w 2800"/>
              <a:gd name="T15" fmla="*/ 2705 h 3618"/>
              <a:gd name="T16" fmla="*/ 2348 w 2800"/>
              <a:gd name="T17" fmla="*/ 954 h 3618"/>
              <a:gd name="T18" fmla="*/ 2353 w 2800"/>
              <a:gd name="T19" fmla="*/ 954 h 3618"/>
              <a:gd name="T20" fmla="*/ 1400 w 2800"/>
              <a:gd name="T21" fmla="*/ 0 h 3618"/>
              <a:gd name="T22" fmla="*/ 493 w 2800"/>
              <a:gd name="T23" fmla="*/ 912 h 3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00" h="3618">
                <a:moveTo>
                  <a:pt x="493" y="912"/>
                </a:moveTo>
                <a:lnTo>
                  <a:pt x="493" y="912"/>
                </a:lnTo>
                <a:lnTo>
                  <a:pt x="493" y="912"/>
                </a:lnTo>
                <a:cubicBezTo>
                  <a:pt x="14" y="1395"/>
                  <a:pt x="0" y="2165"/>
                  <a:pt x="451" y="2663"/>
                </a:cubicBezTo>
                <a:lnTo>
                  <a:pt x="451" y="2663"/>
                </a:lnTo>
                <a:cubicBezTo>
                  <a:pt x="1400" y="3617"/>
                  <a:pt x="1400" y="3617"/>
                  <a:pt x="1400" y="3617"/>
                </a:cubicBezTo>
                <a:cubicBezTo>
                  <a:pt x="2311" y="2705"/>
                  <a:pt x="2311" y="2705"/>
                  <a:pt x="2311" y="2705"/>
                </a:cubicBezTo>
                <a:lnTo>
                  <a:pt x="2311" y="2705"/>
                </a:lnTo>
                <a:cubicBezTo>
                  <a:pt x="2785" y="2222"/>
                  <a:pt x="2799" y="1452"/>
                  <a:pt x="2348" y="954"/>
                </a:cubicBezTo>
                <a:cubicBezTo>
                  <a:pt x="2353" y="954"/>
                  <a:pt x="2353" y="954"/>
                  <a:pt x="2353" y="954"/>
                </a:cubicBezTo>
                <a:cubicBezTo>
                  <a:pt x="1400" y="0"/>
                  <a:pt x="1400" y="0"/>
                  <a:pt x="1400" y="0"/>
                </a:cubicBezTo>
                <a:lnTo>
                  <a:pt x="493" y="912"/>
                </a:lnTo>
              </a:path>
            </a:pathLst>
          </a:custGeom>
          <a:solidFill>
            <a:srgbClr val="389EA6"/>
          </a:solidFill>
          <a:ln>
            <a:noFill/>
          </a:ln>
          <a:effectLst/>
        </p:spPr>
        <p:txBody>
          <a:bodyPr wrap="none" anchor="ctr"/>
          <a:lstStyle/>
          <a:p>
            <a:endParaRPr lang="en-US" dirty="0">
              <a:solidFill>
                <a:schemeClr val="tx1">
                  <a:lumMod val="75000"/>
                  <a:lumOff val="25000"/>
                </a:schemeClr>
              </a:solidFill>
              <a:latin typeface="Calibri Light" panose="020F0302020204030204"/>
            </a:endParaRPr>
          </a:p>
        </p:txBody>
      </p:sp>
      <p:grpSp>
        <p:nvGrpSpPr>
          <p:cNvPr id="17" name="Group 2"/>
          <p:cNvGrpSpPr/>
          <p:nvPr/>
        </p:nvGrpSpPr>
        <p:grpSpPr>
          <a:xfrm>
            <a:off x="9753894" y="3094522"/>
            <a:ext cx="406274" cy="411944"/>
            <a:chOff x="3866421" y="8396641"/>
            <a:chExt cx="610363" cy="618881"/>
          </a:xfrm>
          <a:solidFill>
            <a:schemeClr val="bg1"/>
          </a:solidFill>
        </p:grpSpPr>
        <p:sp>
          <p:nvSpPr>
            <p:cNvPr id="24" name="Freeform 812"/>
            <p:cNvSpPr>
              <a:spLocks noChangeArrowheads="1"/>
            </p:cNvSpPr>
            <p:nvPr/>
          </p:nvSpPr>
          <p:spPr bwMode="auto">
            <a:xfrm>
              <a:off x="3866421" y="8614084"/>
              <a:ext cx="401334" cy="401438"/>
            </a:xfrm>
            <a:custGeom>
              <a:avLst/>
              <a:gdLst>
                <a:gd name="T0" fmla="*/ 218 w 422"/>
                <a:gd name="T1" fmla="*/ 0 h 423"/>
                <a:gd name="T2" fmla="*/ 218 w 422"/>
                <a:gd name="T3" fmla="*/ 0 h 423"/>
                <a:gd name="T4" fmla="*/ 0 w 422"/>
                <a:gd name="T5" fmla="*/ 218 h 423"/>
                <a:gd name="T6" fmla="*/ 218 w 422"/>
                <a:gd name="T7" fmla="*/ 422 h 423"/>
                <a:gd name="T8" fmla="*/ 421 w 422"/>
                <a:gd name="T9" fmla="*/ 218 h 423"/>
                <a:gd name="T10" fmla="*/ 218 w 422"/>
                <a:gd name="T11" fmla="*/ 0 h 423"/>
                <a:gd name="T12" fmla="*/ 218 w 422"/>
                <a:gd name="T13" fmla="*/ 314 h 423"/>
                <a:gd name="T14" fmla="*/ 218 w 422"/>
                <a:gd name="T15" fmla="*/ 314 h 423"/>
                <a:gd name="T16" fmla="*/ 218 w 422"/>
                <a:gd name="T17" fmla="*/ 354 h 423"/>
                <a:gd name="T18" fmla="*/ 204 w 422"/>
                <a:gd name="T19" fmla="*/ 354 h 423"/>
                <a:gd name="T20" fmla="*/ 204 w 422"/>
                <a:gd name="T21" fmla="*/ 314 h 423"/>
                <a:gd name="T22" fmla="*/ 150 w 422"/>
                <a:gd name="T23" fmla="*/ 300 h 423"/>
                <a:gd name="T24" fmla="*/ 163 w 422"/>
                <a:gd name="T25" fmla="*/ 286 h 423"/>
                <a:gd name="T26" fmla="*/ 204 w 422"/>
                <a:gd name="T27" fmla="*/ 300 h 423"/>
                <a:gd name="T28" fmla="*/ 244 w 422"/>
                <a:gd name="T29" fmla="*/ 259 h 423"/>
                <a:gd name="T30" fmla="*/ 204 w 422"/>
                <a:gd name="T31" fmla="*/ 218 h 423"/>
                <a:gd name="T32" fmla="*/ 150 w 422"/>
                <a:gd name="T33" fmla="*/ 163 h 423"/>
                <a:gd name="T34" fmla="*/ 204 w 422"/>
                <a:gd name="T35" fmla="*/ 109 h 423"/>
                <a:gd name="T36" fmla="*/ 204 w 422"/>
                <a:gd name="T37" fmla="*/ 68 h 423"/>
                <a:gd name="T38" fmla="*/ 231 w 422"/>
                <a:gd name="T39" fmla="*/ 68 h 423"/>
                <a:gd name="T40" fmla="*/ 231 w 422"/>
                <a:gd name="T41" fmla="*/ 109 h 423"/>
                <a:gd name="T42" fmla="*/ 272 w 422"/>
                <a:gd name="T43" fmla="*/ 123 h 423"/>
                <a:gd name="T44" fmla="*/ 258 w 422"/>
                <a:gd name="T45" fmla="*/ 135 h 423"/>
                <a:gd name="T46" fmla="*/ 218 w 422"/>
                <a:gd name="T47" fmla="*/ 123 h 423"/>
                <a:gd name="T48" fmla="*/ 177 w 422"/>
                <a:gd name="T49" fmla="*/ 163 h 423"/>
                <a:gd name="T50" fmla="*/ 231 w 422"/>
                <a:gd name="T51" fmla="*/ 191 h 423"/>
                <a:gd name="T52" fmla="*/ 272 w 422"/>
                <a:gd name="T53" fmla="*/ 259 h 423"/>
                <a:gd name="T54" fmla="*/ 218 w 422"/>
                <a:gd name="T55" fmla="*/ 314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22" h="423">
                  <a:moveTo>
                    <a:pt x="218" y="0"/>
                  </a:moveTo>
                  <a:lnTo>
                    <a:pt x="218" y="0"/>
                  </a:lnTo>
                  <a:cubicBezTo>
                    <a:pt x="95" y="0"/>
                    <a:pt x="0" y="95"/>
                    <a:pt x="0" y="218"/>
                  </a:cubicBezTo>
                  <a:cubicBezTo>
                    <a:pt x="0" y="326"/>
                    <a:pt x="95" y="422"/>
                    <a:pt x="218" y="422"/>
                  </a:cubicBezTo>
                  <a:cubicBezTo>
                    <a:pt x="326" y="422"/>
                    <a:pt x="421" y="326"/>
                    <a:pt x="421" y="218"/>
                  </a:cubicBezTo>
                  <a:cubicBezTo>
                    <a:pt x="421" y="95"/>
                    <a:pt x="326" y="0"/>
                    <a:pt x="218" y="0"/>
                  </a:cubicBezTo>
                  <a:close/>
                  <a:moveTo>
                    <a:pt x="218" y="314"/>
                  </a:moveTo>
                  <a:lnTo>
                    <a:pt x="218" y="314"/>
                  </a:lnTo>
                  <a:cubicBezTo>
                    <a:pt x="218" y="354"/>
                    <a:pt x="218" y="354"/>
                    <a:pt x="218" y="354"/>
                  </a:cubicBezTo>
                  <a:cubicBezTo>
                    <a:pt x="204" y="354"/>
                    <a:pt x="204" y="354"/>
                    <a:pt x="204" y="354"/>
                  </a:cubicBezTo>
                  <a:cubicBezTo>
                    <a:pt x="204" y="314"/>
                    <a:pt x="204" y="314"/>
                    <a:pt x="204" y="314"/>
                  </a:cubicBezTo>
                  <a:cubicBezTo>
                    <a:pt x="177" y="314"/>
                    <a:pt x="163" y="314"/>
                    <a:pt x="150" y="300"/>
                  </a:cubicBezTo>
                  <a:cubicBezTo>
                    <a:pt x="163" y="286"/>
                    <a:pt x="163" y="286"/>
                    <a:pt x="163" y="286"/>
                  </a:cubicBezTo>
                  <a:cubicBezTo>
                    <a:pt x="177" y="286"/>
                    <a:pt x="190" y="300"/>
                    <a:pt x="204" y="300"/>
                  </a:cubicBezTo>
                  <a:cubicBezTo>
                    <a:pt x="231" y="300"/>
                    <a:pt x="244" y="286"/>
                    <a:pt x="244" y="259"/>
                  </a:cubicBezTo>
                  <a:cubicBezTo>
                    <a:pt x="244" y="245"/>
                    <a:pt x="231" y="231"/>
                    <a:pt x="204" y="218"/>
                  </a:cubicBezTo>
                  <a:cubicBezTo>
                    <a:pt x="177" y="205"/>
                    <a:pt x="150" y="191"/>
                    <a:pt x="150" y="163"/>
                  </a:cubicBezTo>
                  <a:cubicBezTo>
                    <a:pt x="150" y="135"/>
                    <a:pt x="177" y="109"/>
                    <a:pt x="204" y="109"/>
                  </a:cubicBezTo>
                  <a:cubicBezTo>
                    <a:pt x="204" y="68"/>
                    <a:pt x="204" y="68"/>
                    <a:pt x="204" y="68"/>
                  </a:cubicBezTo>
                  <a:cubicBezTo>
                    <a:pt x="231" y="68"/>
                    <a:pt x="231" y="68"/>
                    <a:pt x="231" y="68"/>
                  </a:cubicBezTo>
                  <a:cubicBezTo>
                    <a:pt x="231" y="109"/>
                    <a:pt x="231" y="109"/>
                    <a:pt x="231" y="109"/>
                  </a:cubicBezTo>
                  <a:cubicBezTo>
                    <a:pt x="244" y="109"/>
                    <a:pt x="258" y="109"/>
                    <a:pt x="272" y="123"/>
                  </a:cubicBezTo>
                  <a:cubicBezTo>
                    <a:pt x="258" y="135"/>
                    <a:pt x="258" y="135"/>
                    <a:pt x="258" y="135"/>
                  </a:cubicBezTo>
                  <a:cubicBezTo>
                    <a:pt x="258" y="135"/>
                    <a:pt x="244" y="123"/>
                    <a:pt x="218" y="123"/>
                  </a:cubicBezTo>
                  <a:cubicBezTo>
                    <a:pt x="190" y="123"/>
                    <a:pt x="177" y="149"/>
                    <a:pt x="177" y="163"/>
                  </a:cubicBezTo>
                  <a:cubicBezTo>
                    <a:pt x="177" y="177"/>
                    <a:pt x="190" y="191"/>
                    <a:pt x="231" y="191"/>
                  </a:cubicBezTo>
                  <a:cubicBezTo>
                    <a:pt x="258" y="218"/>
                    <a:pt x="272" y="231"/>
                    <a:pt x="272" y="259"/>
                  </a:cubicBezTo>
                  <a:cubicBezTo>
                    <a:pt x="272" y="286"/>
                    <a:pt x="258" y="314"/>
                    <a:pt x="218" y="314"/>
                  </a:cubicBezTo>
                  <a:close/>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28" name="Freeform 813"/>
            <p:cNvSpPr>
              <a:spLocks noChangeArrowheads="1"/>
            </p:cNvSpPr>
            <p:nvPr/>
          </p:nvSpPr>
          <p:spPr bwMode="auto">
            <a:xfrm>
              <a:off x="4033643" y="8396641"/>
              <a:ext cx="438960" cy="142175"/>
            </a:xfrm>
            <a:custGeom>
              <a:avLst/>
              <a:gdLst>
                <a:gd name="T0" fmla="*/ 231 w 464"/>
                <a:gd name="T1" fmla="*/ 149 h 150"/>
                <a:gd name="T2" fmla="*/ 231 w 464"/>
                <a:gd name="T3" fmla="*/ 149 h 150"/>
                <a:gd name="T4" fmla="*/ 463 w 464"/>
                <a:gd name="T5" fmla="*/ 68 h 150"/>
                <a:gd name="T6" fmla="*/ 231 w 464"/>
                <a:gd name="T7" fmla="*/ 0 h 150"/>
                <a:gd name="T8" fmla="*/ 0 w 464"/>
                <a:gd name="T9" fmla="*/ 68 h 150"/>
                <a:gd name="T10" fmla="*/ 231 w 464"/>
                <a:gd name="T11" fmla="*/ 149 h 150"/>
              </a:gdLst>
              <a:ahLst/>
              <a:cxnLst>
                <a:cxn ang="0">
                  <a:pos x="T0" y="T1"/>
                </a:cxn>
                <a:cxn ang="0">
                  <a:pos x="T2" y="T3"/>
                </a:cxn>
                <a:cxn ang="0">
                  <a:pos x="T4" y="T5"/>
                </a:cxn>
                <a:cxn ang="0">
                  <a:pos x="T6" y="T7"/>
                </a:cxn>
                <a:cxn ang="0">
                  <a:pos x="T8" y="T9"/>
                </a:cxn>
                <a:cxn ang="0">
                  <a:pos x="T10" y="T11"/>
                </a:cxn>
              </a:cxnLst>
              <a:rect l="0" t="0" r="r" b="b"/>
              <a:pathLst>
                <a:path w="464" h="150">
                  <a:moveTo>
                    <a:pt x="231" y="149"/>
                  </a:moveTo>
                  <a:lnTo>
                    <a:pt x="231" y="149"/>
                  </a:lnTo>
                  <a:cubicBezTo>
                    <a:pt x="354" y="149"/>
                    <a:pt x="463" y="108"/>
                    <a:pt x="463" y="68"/>
                  </a:cubicBezTo>
                  <a:cubicBezTo>
                    <a:pt x="463" y="27"/>
                    <a:pt x="354" y="0"/>
                    <a:pt x="231" y="0"/>
                  </a:cubicBezTo>
                  <a:cubicBezTo>
                    <a:pt x="109" y="0"/>
                    <a:pt x="0" y="27"/>
                    <a:pt x="0" y="68"/>
                  </a:cubicBezTo>
                  <a:cubicBezTo>
                    <a:pt x="0" y="108"/>
                    <a:pt x="109" y="149"/>
                    <a:pt x="231" y="149"/>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29" name="Freeform 814"/>
            <p:cNvSpPr>
              <a:spLocks noChangeArrowheads="1"/>
            </p:cNvSpPr>
            <p:nvPr/>
          </p:nvSpPr>
          <p:spPr bwMode="auto">
            <a:xfrm>
              <a:off x="4033643" y="8509544"/>
              <a:ext cx="438960" cy="91996"/>
            </a:xfrm>
            <a:custGeom>
              <a:avLst/>
              <a:gdLst>
                <a:gd name="T0" fmla="*/ 449 w 464"/>
                <a:gd name="T1" fmla="*/ 0 h 96"/>
                <a:gd name="T2" fmla="*/ 449 w 464"/>
                <a:gd name="T3" fmla="*/ 0 h 96"/>
                <a:gd name="T4" fmla="*/ 449 w 464"/>
                <a:gd name="T5" fmla="*/ 0 h 96"/>
                <a:gd name="T6" fmla="*/ 231 w 464"/>
                <a:gd name="T7" fmla="*/ 40 h 96"/>
                <a:gd name="T8" fmla="*/ 13 w 464"/>
                <a:gd name="T9" fmla="*/ 0 h 96"/>
                <a:gd name="T10" fmla="*/ 13 w 464"/>
                <a:gd name="T11" fmla="*/ 0 h 96"/>
                <a:gd name="T12" fmla="*/ 13 w 464"/>
                <a:gd name="T13" fmla="*/ 0 h 96"/>
                <a:gd name="T14" fmla="*/ 0 w 464"/>
                <a:gd name="T15" fmla="*/ 26 h 96"/>
                <a:gd name="T16" fmla="*/ 231 w 464"/>
                <a:gd name="T17" fmla="*/ 95 h 96"/>
                <a:gd name="T18" fmla="*/ 463 w 464"/>
                <a:gd name="T19" fmla="*/ 26 h 96"/>
                <a:gd name="T20" fmla="*/ 449 w 464"/>
                <a:gd name="T21"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4" h="96">
                  <a:moveTo>
                    <a:pt x="449" y="0"/>
                  </a:moveTo>
                  <a:lnTo>
                    <a:pt x="449" y="0"/>
                  </a:lnTo>
                  <a:lnTo>
                    <a:pt x="449" y="0"/>
                  </a:lnTo>
                  <a:cubicBezTo>
                    <a:pt x="394" y="26"/>
                    <a:pt x="300" y="40"/>
                    <a:pt x="231" y="40"/>
                  </a:cubicBezTo>
                  <a:cubicBezTo>
                    <a:pt x="163" y="40"/>
                    <a:pt x="67" y="26"/>
                    <a:pt x="13" y="0"/>
                  </a:cubicBezTo>
                  <a:lnTo>
                    <a:pt x="13" y="0"/>
                  </a:lnTo>
                  <a:lnTo>
                    <a:pt x="13" y="0"/>
                  </a:lnTo>
                  <a:cubicBezTo>
                    <a:pt x="0" y="12"/>
                    <a:pt x="0" y="12"/>
                    <a:pt x="0" y="26"/>
                  </a:cubicBezTo>
                  <a:cubicBezTo>
                    <a:pt x="0" y="68"/>
                    <a:pt x="109" y="95"/>
                    <a:pt x="231" y="95"/>
                  </a:cubicBezTo>
                  <a:cubicBezTo>
                    <a:pt x="354" y="95"/>
                    <a:pt x="463" y="68"/>
                    <a:pt x="463" y="26"/>
                  </a:cubicBezTo>
                  <a:cubicBezTo>
                    <a:pt x="463" y="12"/>
                    <a:pt x="463" y="12"/>
                    <a:pt x="449" y="0"/>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0" name="Freeform 815"/>
            <p:cNvSpPr>
              <a:spLocks noChangeArrowheads="1"/>
            </p:cNvSpPr>
            <p:nvPr/>
          </p:nvSpPr>
          <p:spPr bwMode="auto">
            <a:xfrm>
              <a:off x="4033644" y="8576451"/>
              <a:ext cx="41805" cy="12545"/>
            </a:xfrm>
            <a:custGeom>
              <a:avLst/>
              <a:gdLst>
                <a:gd name="T0" fmla="*/ 41 w 42"/>
                <a:gd name="T1" fmla="*/ 12 h 13"/>
                <a:gd name="T2" fmla="*/ 41 w 42"/>
                <a:gd name="T3" fmla="*/ 12 h 13"/>
                <a:gd name="T4" fmla="*/ 13 w 42"/>
                <a:gd name="T5" fmla="*/ 0 h 13"/>
                <a:gd name="T6" fmla="*/ 13 w 42"/>
                <a:gd name="T7" fmla="*/ 0 h 13"/>
                <a:gd name="T8" fmla="*/ 13 w 42"/>
                <a:gd name="T9" fmla="*/ 0 h 13"/>
                <a:gd name="T10" fmla="*/ 0 w 42"/>
                <a:gd name="T11" fmla="*/ 12 h 13"/>
                <a:gd name="T12" fmla="*/ 41 w 42"/>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42" h="13">
                  <a:moveTo>
                    <a:pt x="41" y="12"/>
                  </a:moveTo>
                  <a:lnTo>
                    <a:pt x="41" y="12"/>
                  </a:lnTo>
                  <a:cubicBezTo>
                    <a:pt x="41" y="12"/>
                    <a:pt x="27" y="12"/>
                    <a:pt x="13" y="0"/>
                  </a:cubicBezTo>
                  <a:lnTo>
                    <a:pt x="13" y="0"/>
                  </a:lnTo>
                  <a:lnTo>
                    <a:pt x="13" y="0"/>
                  </a:lnTo>
                  <a:cubicBezTo>
                    <a:pt x="13" y="12"/>
                    <a:pt x="0" y="12"/>
                    <a:pt x="0" y="12"/>
                  </a:cubicBezTo>
                  <a:cubicBezTo>
                    <a:pt x="13" y="12"/>
                    <a:pt x="27" y="12"/>
                    <a:pt x="41" y="12"/>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1" name="Freeform 816"/>
            <p:cNvSpPr>
              <a:spLocks noChangeArrowheads="1"/>
            </p:cNvSpPr>
            <p:nvPr/>
          </p:nvSpPr>
          <p:spPr bwMode="auto">
            <a:xfrm>
              <a:off x="4163243" y="8576451"/>
              <a:ext cx="309362" cy="91996"/>
            </a:xfrm>
            <a:custGeom>
              <a:avLst/>
              <a:gdLst>
                <a:gd name="T0" fmla="*/ 313 w 328"/>
                <a:gd name="T1" fmla="*/ 0 h 96"/>
                <a:gd name="T2" fmla="*/ 313 w 328"/>
                <a:gd name="T3" fmla="*/ 0 h 96"/>
                <a:gd name="T4" fmla="*/ 313 w 328"/>
                <a:gd name="T5" fmla="*/ 0 h 96"/>
                <a:gd name="T6" fmla="*/ 95 w 328"/>
                <a:gd name="T7" fmla="*/ 40 h 96"/>
                <a:gd name="T8" fmla="*/ 0 w 328"/>
                <a:gd name="T9" fmla="*/ 40 h 96"/>
                <a:gd name="T10" fmla="*/ 82 w 328"/>
                <a:gd name="T11" fmla="*/ 95 h 96"/>
                <a:gd name="T12" fmla="*/ 95 w 328"/>
                <a:gd name="T13" fmla="*/ 95 h 96"/>
                <a:gd name="T14" fmla="*/ 327 w 328"/>
                <a:gd name="T15" fmla="*/ 27 h 96"/>
                <a:gd name="T16" fmla="*/ 313 w 328"/>
                <a:gd name="T17"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8" h="96">
                  <a:moveTo>
                    <a:pt x="313" y="0"/>
                  </a:moveTo>
                  <a:lnTo>
                    <a:pt x="313" y="0"/>
                  </a:lnTo>
                  <a:lnTo>
                    <a:pt x="313" y="0"/>
                  </a:lnTo>
                  <a:cubicBezTo>
                    <a:pt x="258" y="27"/>
                    <a:pt x="164" y="40"/>
                    <a:pt x="95" y="40"/>
                  </a:cubicBezTo>
                  <a:cubicBezTo>
                    <a:pt x="68" y="40"/>
                    <a:pt x="27" y="40"/>
                    <a:pt x="0" y="40"/>
                  </a:cubicBezTo>
                  <a:cubicBezTo>
                    <a:pt x="27" y="54"/>
                    <a:pt x="54" y="67"/>
                    <a:pt x="82" y="95"/>
                  </a:cubicBezTo>
                  <a:lnTo>
                    <a:pt x="95" y="95"/>
                  </a:lnTo>
                  <a:cubicBezTo>
                    <a:pt x="218" y="95"/>
                    <a:pt x="327" y="67"/>
                    <a:pt x="327" y="27"/>
                  </a:cubicBezTo>
                  <a:cubicBezTo>
                    <a:pt x="327" y="12"/>
                    <a:pt x="327" y="12"/>
                    <a:pt x="313" y="0"/>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2" name="Freeform 817"/>
            <p:cNvSpPr>
              <a:spLocks noChangeArrowheads="1"/>
            </p:cNvSpPr>
            <p:nvPr/>
          </p:nvSpPr>
          <p:spPr bwMode="auto">
            <a:xfrm>
              <a:off x="4255215" y="8639177"/>
              <a:ext cx="221569" cy="91996"/>
            </a:xfrm>
            <a:custGeom>
              <a:avLst/>
              <a:gdLst>
                <a:gd name="T0" fmla="*/ 218 w 233"/>
                <a:gd name="T1" fmla="*/ 0 h 97"/>
                <a:gd name="T2" fmla="*/ 218 w 233"/>
                <a:gd name="T3" fmla="*/ 0 h 97"/>
                <a:gd name="T4" fmla="*/ 218 w 233"/>
                <a:gd name="T5" fmla="*/ 0 h 97"/>
                <a:gd name="T6" fmla="*/ 0 w 233"/>
                <a:gd name="T7" fmla="*/ 41 h 97"/>
                <a:gd name="T8" fmla="*/ 0 w 233"/>
                <a:gd name="T9" fmla="*/ 41 h 97"/>
                <a:gd name="T10" fmla="*/ 27 w 233"/>
                <a:gd name="T11" fmla="*/ 96 h 97"/>
                <a:gd name="T12" fmla="*/ 232 w 233"/>
                <a:gd name="T13" fmla="*/ 28 h 97"/>
                <a:gd name="T14" fmla="*/ 218 w 233"/>
                <a:gd name="T15" fmla="*/ 0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97">
                  <a:moveTo>
                    <a:pt x="218" y="0"/>
                  </a:moveTo>
                  <a:lnTo>
                    <a:pt x="218" y="0"/>
                  </a:lnTo>
                  <a:lnTo>
                    <a:pt x="218" y="0"/>
                  </a:lnTo>
                  <a:cubicBezTo>
                    <a:pt x="163" y="41"/>
                    <a:pt x="69" y="41"/>
                    <a:pt x="0" y="41"/>
                  </a:cubicBezTo>
                  <a:lnTo>
                    <a:pt x="0" y="41"/>
                  </a:lnTo>
                  <a:cubicBezTo>
                    <a:pt x="13" y="54"/>
                    <a:pt x="13" y="82"/>
                    <a:pt x="27" y="96"/>
                  </a:cubicBezTo>
                  <a:cubicBezTo>
                    <a:pt x="137" y="96"/>
                    <a:pt x="232" y="68"/>
                    <a:pt x="232" y="28"/>
                  </a:cubicBezTo>
                  <a:cubicBezTo>
                    <a:pt x="232" y="14"/>
                    <a:pt x="232" y="14"/>
                    <a:pt x="218" y="0"/>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3" name="Freeform 818"/>
            <p:cNvSpPr>
              <a:spLocks noChangeArrowheads="1"/>
            </p:cNvSpPr>
            <p:nvPr/>
          </p:nvSpPr>
          <p:spPr bwMode="auto">
            <a:xfrm>
              <a:off x="4280297" y="8701901"/>
              <a:ext cx="196486" cy="91996"/>
            </a:xfrm>
            <a:custGeom>
              <a:avLst/>
              <a:gdLst>
                <a:gd name="T0" fmla="*/ 191 w 206"/>
                <a:gd name="T1" fmla="*/ 0 h 97"/>
                <a:gd name="T2" fmla="*/ 191 w 206"/>
                <a:gd name="T3" fmla="*/ 0 h 97"/>
                <a:gd name="T4" fmla="*/ 191 w 206"/>
                <a:gd name="T5" fmla="*/ 0 h 97"/>
                <a:gd name="T6" fmla="*/ 0 w 206"/>
                <a:gd name="T7" fmla="*/ 40 h 97"/>
                <a:gd name="T8" fmla="*/ 14 w 206"/>
                <a:gd name="T9" fmla="*/ 96 h 97"/>
                <a:gd name="T10" fmla="*/ 205 w 206"/>
                <a:gd name="T11" fmla="*/ 28 h 97"/>
                <a:gd name="T12" fmla="*/ 191 w 206"/>
                <a:gd name="T13" fmla="*/ 0 h 97"/>
              </a:gdLst>
              <a:ahLst/>
              <a:cxnLst>
                <a:cxn ang="0">
                  <a:pos x="T0" y="T1"/>
                </a:cxn>
                <a:cxn ang="0">
                  <a:pos x="T2" y="T3"/>
                </a:cxn>
                <a:cxn ang="0">
                  <a:pos x="T4" y="T5"/>
                </a:cxn>
                <a:cxn ang="0">
                  <a:pos x="T6" y="T7"/>
                </a:cxn>
                <a:cxn ang="0">
                  <a:pos x="T8" y="T9"/>
                </a:cxn>
                <a:cxn ang="0">
                  <a:pos x="T10" y="T11"/>
                </a:cxn>
                <a:cxn ang="0">
                  <a:pos x="T12" y="T13"/>
                </a:cxn>
              </a:cxnLst>
              <a:rect l="0" t="0" r="r" b="b"/>
              <a:pathLst>
                <a:path w="206" h="97">
                  <a:moveTo>
                    <a:pt x="191" y="0"/>
                  </a:moveTo>
                  <a:lnTo>
                    <a:pt x="191" y="0"/>
                  </a:lnTo>
                  <a:lnTo>
                    <a:pt x="191" y="0"/>
                  </a:lnTo>
                  <a:cubicBezTo>
                    <a:pt x="150" y="28"/>
                    <a:pt x="68" y="40"/>
                    <a:pt x="0" y="40"/>
                  </a:cubicBezTo>
                  <a:cubicBezTo>
                    <a:pt x="14" y="54"/>
                    <a:pt x="14" y="82"/>
                    <a:pt x="14" y="96"/>
                  </a:cubicBezTo>
                  <a:cubicBezTo>
                    <a:pt x="123" y="96"/>
                    <a:pt x="205" y="68"/>
                    <a:pt x="205" y="28"/>
                  </a:cubicBezTo>
                  <a:cubicBezTo>
                    <a:pt x="205" y="14"/>
                    <a:pt x="205" y="14"/>
                    <a:pt x="191" y="0"/>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34" name="Freeform 819"/>
            <p:cNvSpPr>
              <a:spLocks noChangeArrowheads="1"/>
            </p:cNvSpPr>
            <p:nvPr/>
          </p:nvSpPr>
          <p:spPr bwMode="auto">
            <a:xfrm>
              <a:off x="4292839" y="8768807"/>
              <a:ext cx="183944" cy="91996"/>
            </a:xfrm>
            <a:custGeom>
              <a:avLst/>
              <a:gdLst>
                <a:gd name="T0" fmla="*/ 177 w 192"/>
                <a:gd name="T1" fmla="*/ 0 h 97"/>
                <a:gd name="T2" fmla="*/ 177 w 192"/>
                <a:gd name="T3" fmla="*/ 0 h 97"/>
                <a:gd name="T4" fmla="*/ 177 w 192"/>
                <a:gd name="T5" fmla="*/ 0 h 97"/>
                <a:gd name="T6" fmla="*/ 0 w 192"/>
                <a:gd name="T7" fmla="*/ 42 h 97"/>
                <a:gd name="T8" fmla="*/ 0 w 192"/>
                <a:gd name="T9" fmla="*/ 55 h 97"/>
                <a:gd name="T10" fmla="*/ 0 w 192"/>
                <a:gd name="T11" fmla="*/ 96 h 97"/>
                <a:gd name="T12" fmla="*/ 191 w 192"/>
                <a:gd name="T13" fmla="*/ 28 h 97"/>
                <a:gd name="T14" fmla="*/ 177 w 192"/>
                <a:gd name="T15" fmla="*/ 0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97">
                  <a:moveTo>
                    <a:pt x="177" y="0"/>
                  </a:moveTo>
                  <a:lnTo>
                    <a:pt x="177" y="0"/>
                  </a:lnTo>
                  <a:lnTo>
                    <a:pt x="177" y="0"/>
                  </a:lnTo>
                  <a:cubicBezTo>
                    <a:pt x="136" y="28"/>
                    <a:pt x="68" y="42"/>
                    <a:pt x="0" y="42"/>
                  </a:cubicBezTo>
                  <a:lnTo>
                    <a:pt x="0" y="55"/>
                  </a:lnTo>
                  <a:cubicBezTo>
                    <a:pt x="0" y="68"/>
                    <a:pt x="0" y="82"/>
                    <a:pt x="0" y="96"/>
                  </a:cubicBezTo>
                  <a:cubicBezTo>
                    <a:pt x="109" y="96"/>
                    <a:pt x="191" y="68"/>
                    <a:pt x="191" y="28"/>
                  </a:cubicBezTo>
                  <a:cubicBezTo>
                    <a:pt x="191" y="14"/>
                    <a:pt x="191" y="14"/>
                    <a:pt x="177" y="0"/>
                  </a:cubicBezTo>
                </a:path>
              </a:pathLst>
            </a:custGeom>
            <a:grp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grpSp>
      <p:sp>
        <p:nvSpPr>
          <p:cNvPr id="18" name="Freeform 9"/>
          <p:cNvSpPr>
            <a:spLocks noChangeArrowheads="1"/>
          </p:cNvSpPr>
          <p:nvPr/>
        </p:nvSpPr>
        <p:spPr bwMode="auto">
          <a:xfrm rot="16200000">
            <a:off x="1662471" y="2418884"/>
            <a:ext cx="1397492" cy="1804078"/>
          </a:xfrm>
          <a:custGeom>
            <a:avLst/>
            <a:gdLst>
              <a:gd name="T0" fmla="*/ 488 w 2801"/>
              <a:gd name="T1" fmla="*/ 910 h 3617"/>
              <a:gd name="T2" fmla="*/ 488 w 2801"/>
              <a:gd name="T3" fmla="*/ 910 h 3617"/>
              <a:gd name="T4" fmla="*/ 488 w 2801"/>
              <a:gd name="T5" fmla="*/ 910 h 3617"/>
              <a:gd name="T6" fmla="*/ 451 w 2801"/>
              <a:gd name="T7" fmla="*/ 2662 h 3617"/>
              <a:gd name="T8" fmla="*/ 451 w 2801"/>
              <a:gd name="T9" fmla="*/ 2662 h 3617"/>
              <a:gd name="T10" fmla="*/ 1399 w 2801"/>
              <a:gd name="T11" fmla="*/ 3616 h 3617"/>
              <a:gd name="T12" fmla="*/ 2311 w 2801"/>
              <a:gd name="T13" fmla="*/ 2705 h 3617"/>
              <a:gd name="T14" fmla="*/ 2311 w 2801"/>
              <a:gd name="T15" fmla="*/ 2705 h 3617"/>
              <a:gd name="T16" fmla="*/ 2348 w 2801"/>
              <a:gd name="T17" fmla="*/ 953 h 3617"/>
              <a:gd name="T18" fmla="*/ 2348 w 2801"/>
              <a:gd name="T19" fmla="*/ 953 h 3617"/>
              <a:gd name="T20" fmla="*/ 1399 w 2801"/>
              <a:gd name="T21" fmla="*/ 0 h 3617"/>
              <a:gd name="T22" fmla="*/ 488 w 2801"/>
              <a:gd name="T23" fmla="*/ 910 h 3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01" h="3617">
                <a:moveTo>
                  <a:pt x="488" y="910"/>
                </a:moveTo>
                <a:lnTo>
                  <a:pt x="488" y="910"/>
                </a:lnTo>
                <a:lnTo>
                  <a:pt x="488" y="910"/>
                </a:lnTo>
                <a:cubicBezTo>
                  <a:pt x="14" y="1395"/>
                  <a:pt x="0" y="2165"/>
                  <a:pt x="451" y="2662"/>
                </a:cubicBezTo>
                <a:lnTo>
                  <a:pt x="451" y="2662"/>
                </a:lnTo>
                <a:cubicBezTo>
                  <a:pt x="1399" y="3616"/>
                  <a:pt x="1399" y="3616"/>
                  <a:pt x="1399" y="3616"/>
                </a:cubicBezTo>
                <a:cubicBezTo>
                  <a:pt x="2311" y="2705"/>
                  <a:pt x="2311" y="2705"/>
                  <a:pt x="2311" y="2705"/>
                </a:cubicBezTo>
                <a:lnTo>
                  <a:pt x="2311" y="2705"/>
                </a:lnTo>
                <a:cubicBezTo>
                  <a:pt x="2786" y="2221"/>
                  <a:pt x="2800" y="1451"/>
                  <a:pt x="2348" y="953"/>
                </a:cubicBezTo>
                <a:lnTo>
                  <a:pt x="2348" y="953"/>
                </a:lnTo>
                <a:cubicBezTo>
                  <a:pt x="1399" y="0"/>
                  <a:pt x="1399" y="0"/>
                  <a:pt x="1399" y="0"/>
                </a:cubicBezTo>
                <a:lnTo>
                  <a:pt x="488" y="910"/>
                </a:lnTo>
              </a:path>
            </a:pathLst>
          </a:custGeom>
          <a:solidFill>
            <a:srgbClr val="389EA6"/>
          </a:solidFill>
          <a:ln>
            <a:noFill/>
          </a:ln>
          <a:effectLst/>
        </p:spPr>
        <p:txBody>
          <a:bodyPr wrap="none" anchor="ctr"/>
          <a:lstStyle/>
          <a:p>
            <a:endParaRPr lang="en-US" dirty="0">
              <a:solidFill>
                <a:schemeClr val="tx1">
                  <a:lumMod val="75000"/>
                  <a:lumOff val="25000"/>
                </a:schemeClr>
              </a:solidFill>
              <a:latin typeface="Calibri Light" panose="020F0302020204030204"/>
            </a:endParaRPr>
          </a:p>
        </p:txBody>
      </p:sp>
      <p:sp>
        <p:nvSpPr>
          <p:cNvPr id="19" name="Freeform 700"/>
          <p:cNvSpPr>
            <a:spLocks noChangeAspect="1" noChangeArrowheads="1"/>
          </p:cNvSpPr>
          <p:nvPr/>
        </p:nvSpPr>
        <p:spPr bwMode="auto">
          <a:xfrm>
            <a:off x="2119307" y="3065272"/>
            <a:ext cx="525219" cy="437209"/>
          </a:xfrm>
          <a:custGeom>
            <a:avLst/>
            <a:gdLst>
              <a:gd name="T0" fmla="*/ 654 w 655"/>
              <a:gd name="T1" fmla="*/ 165 h 546"/>
              <a:gd name="T2" fmla="*/ 572 w 655"/>
              <a:gd name="T3" fmla="*/ 219 h 546"/>
              <a:gd name="T4" fmla="*/ 286 w 655"/>
              <a:gd name="T5" fmla="*/ 55 h 546"/>
              <a:gd name="T6" fmla="*/ 137 w 655"/>
              <a:gd name="T7" fmla="*/ 0 h 546"/>
              <a:gd name="T8" fmla="*/ 96 w 655"/>
              <a:gd name="T9" fmla="*/ 14 h 546"/>
              <a:gd name="T10" fmla="*/ 137 w 655"/>
              <a:gd name="T11" fmla="*/ 123 h 546"/>
              <a:gd name="T12" fmla="*/ 28 w 655"/>
              <a:gd name="T13" fmla="*/ 205 h 546"/>
              <a:gd name="T14" fmla="*/ 0 w 655"/>
              <a:gd name="T15" fmla="*/ 273 h 546"/>
              <a:gd name="T16" fmla="*/ 14 w 655"/>
              <a:gd name="T17" fmla="*/ 328 h 546"/>
              <a:gd name="T18" fmla="*/ 123 w 655"/>
              <a:gd name="T19" fmla="*/ 450 h 546"/>
              <a:gd name="T20" fmla="*/ 123 w 655"/>
              <a:gd name="T21" fmla="*/ 545 h 546"/>
              <a:gd name="T22" fmla="*/ 191 w 655"/>
              <a:gd name="T23" fmla="*/ 545 h 546"/>
              <a:gd name="T24" fmla="*/ 191 w 655"/>
              <a:gd name="T25" fmla="*/ 477 h 546"/>
              <a:gd name="T26" fmla="*/ 396 w 655"/>
              <a:gd name="T27" fmla="*/ 545 h 546"/>
              <a:gd name="T28" fmla="*/ 464 w 655"/>
              <a:gd name="T29" fmla="*/ 545 h 546"/>
              <a:gd name="T30" fmla="*/ 464 w 655"/>
              <a:gd name="T31" fmla="*/ 450 h 546"/>
              <a:gd name="T32" fmla="*/ 572 w 655"/>
              <a:gd name="T33" fmla="*/ 245 h 546"/>
              <a:gd name="T34" fmla="*/ 654 w 655"/>
              <a:gd name="T35" fmla="*/ 191 h 546"/>
              <a:gd name="T36" fmla="*/ 219 w 655"/>
              <a:gd name="T37" fmla="*/ 232 h 546"/>
              <a:gd name="T38" fmla="*/ 191 w 655"/>
              <a:gd name="T39" fmla="*/ 191 h 546"/>
              <a:gd name="T40" fmla="*/ 245 w 655"/>
              <a:gd name="T41" fmla="*/ 191 h 546"/>
              <a:gd name="T42" fmla="*/ 382 w 655"/>
              <a:gd name="T43" fmla="*/ 368 h 546"/>
              <a:gd name="T44" fmla="*/ 382 w 655"/>
              <a:gd name="T45" fmla="*/ 396 h 546"/>
              <a:gd name="T46" fmla="*/ 368 w 655"/>
              <a:gd name="T47" fmla="*/ 368 h 546"/>
              <a:gd name="T48" fmla="*/ 327 w 655"/>
              <a:gd name="T49" fmla="*/ 340 h 546"/>
              <a:gd name="T50" fmla="*/ 396 w 655"/>
              <a:gd name="T51" fmla="*/ 328 h 546"/>
              <a:gd name="T52" fmla="*/ 327 w 655"/>
              <a:gd name="T53" fmla="*/ 245 h 546"/>
              <a:gd name="T54" fmla="*/ 368 w 655"/>
              <a:gd name="T55" fmla="*/ 177 h 546"/>
              <a:gd name="T56" fmla="*/ 382 w 655"/>
              <a:gd name="T57" fmla="*/ 205 h 546"/>
              <a:gd name="T58" fmla="*/ 408 w 655"/>
              <a:gd name="T59" fmla="*/ 232 h 546"/>
              <a:gd name="T60" fmla="*/ 340 w 655"/>
              <a:gd name="T61" fmla="*/ 245 h 546"/>
              <a:gd name="T62" fmla="*/ 422 w 655"/>
              <a:gd name="T63" fmla="*/ 32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55" h="546">
                <a:moveTo>
                  <a:pt x="654" y="165"/>
                </a:moveTo>
                <a:lnTo>
                  <a:pt x="654" y="165"/>
                </a:lnTo>
                <a:cubicBezTo>
                  <a:pt x="639" y="165"/>
                  <a:pt x="639" y="165"/>
                  <a:pt x="627" y="177"/>
                </a:cubicBezTo>
                <a:cubicBezTo>
                  <a:pt x="627" y="177"/>
                  <a:pt x="613" y="219"/>
                  <a:pt x="572" y="219"/>
                </a:cubicBezTo>
                <a:cubicBezTo>
                  <a:pt x="572" y="219"/>
                  <a:pt x="572" y="232"/>
                  <a:pt x="559" y="232"/>
                </a:cubicBezTo>
                <a:cubicBezTo>
                  <a:pt x="531" y="123"/>
                  <a:pt x="422" y="55"/>
                  <a:pt x="286" y="55"/>
                </a:cubicBezTo>
                <a:cubicBezTo>
                  <a:pt x="273" y="55"/>
                  <a:pt x="259" y="55"/>
                  <a:pt x="259" y="55"/>
                </a:cubicBezTo>
                <a:cubicBezTo>
                  <a:pt x="219" y="14"/>
                  <a:pt x="163" y="0"/>
                  <a:pt x="137" y="0"/>
                </a:cubicBezTo>
                <a:cubicBezTo>
                  <a:pt x="109" y="0"/>
                  <a:pt x="96" y="14"/>
                  <a:pt x="96" y="14"/>
                </a:cubicBezTo>
                <a:lnTo>
                  <a:pt x="96" y="14"/>
                </a:lnTo>
                <a:lnTo>
                  <a:pt x="96" y="14"/>
                </a:lnTo>
                <a:cubicBezTo>
                  <a:pt x="123" y="42"/>
                  <a:pt x="150" y="82"/>
                  <a:pt x="137" y="123"/>
                </a:cubicBezTo>
                <a:cubicBezTo>
                  <a:pt x="137" y="177"/>
                  <a:pt x="109" y="205"/>
                  <a:pt x="55" y="205"/>
                </a:cubicBezTo>
                <a:cubicBezTo>
                  <a:pt x="42" y="205"/>
                  <a:pt x="28" y="205"/>
                  <a:pt x="28" y="205"/>
                </a:cubicBezTo>
                <a:lnTo>
                  <a:pt x="14" y="205"/>
                </a:lnTo>
                <a:cubicBezTo>
                  <a:pt x="14" y="232"/>
                  <a:pt x="0" y="245"/>
                  <a:pt x="0" y="273"/>
                </a:cubicBezTo>
                <a:cubicBezTo>
                  <a:pt x="0" y="286"/>
                  <a:pt x="0" y="300"/>
                  <a:pt x="14" y="328"/>
                </a:cubicBezTo>
                <a:lnTo>
                  <a:pt x="14" y="328"/>
                </a:lnTo>
                <a:cubicBezTo>
                  <a:pt x="68" y="328"/>
                  <a:pt x="123" y="382"/>
                  <a:pt x="123" y="450"/>
                </a:cubicBezTo>
                <a:lnTo>
                  <a:pt x="123" y="450"/>
                </a:lnTo>
                <a:lnTo>
                  <a:pt x="123" y="450"/>
                </a:lnTo>
                <a:cubicBezTo>
                  <a:pt x="123" y="545"/>
                  <a:pt x="123" y="545"/>
                  <a:pt x="123" y="545"/>
                </a:cubicBezTo>
                <a:lnTo>
                  <a:pt x="123" y="545"/>
                </a:lnTo>
                <a:cubicBezTo>
                  <a:pt x="191" y="545"/>
                  <a:pt x="191" y="545"/>
                  <a:pt x="191" y="545"/>
                </a:cubicBezTo>
                <a:lnTo>
                  <a:pt x="191" y="545"/>
                </a:lnTo>
                <a:cubicBezTo>
                  <a:pt x="191" y="477"/>
                  <a:pt x="191" y="477"/>
                  <a:pt x="191" y="477"/>
                </a:cubicBezTo>
                <a:cubicBezTo>
                  <a:pt x="259" y="504"/>
                  <a:pt x="327" y="491"/>
                  <a:pt x="396" y="477"/>
                </a:cubicBezTo>
                <a:cubicBezTo>
                  <a:pt x="396" y="545"/>
                  <a:pt x="396" y="545"/>
                  <a:pt x="396" y="545"/>
                </a:cubicBezTo>
                <a:lnTo>
                  <a:pt x="396" y="545"/>
                </a:lnTo>
                <a:cubicBezTo>
                  <a:pt x="464" y="545"/>
                  <a:pt x="464" y="545"/>
                  <a:pt x="464" y="545"/>
                </a:cubicBezTo>
                <a:lnTo>
                  <a:pt x="464" y="545"/>
                </a:lnTo>
                <a:cubicBezTo>
                  <a:pt x="464" y="450"/>
                  <a:pt x="464" y="450"/>
                  <a:pt x="464" y="450"/>
                </a:cubicBezTo>
                <a:cubicBezTo>
                  <a:pt x="531" y="410"/>
                  <a:pt x="572" y="340"/>
                  <a:pt x="572" y="273"/>
                </a:cubicBezTo>
                <a:cubicBezTo>
                  <a:pt x="572" y="273"/>
                  <a:pt x="572" y="259"/>
                  <a:pt x="572" y="245"/>
                </a:cubicBezTo>
                <a:lnTo>
                  <a:pt x="572" y="245"/>
                </a:lnTo>
                <a:cubicBezTo>
                  <a:pt x="627" y="245"/>
                  <a:pt x="654" y="191"/>
                  <a:pt x="654" y="191"/>
                </a:cubicBezTo>
                <a:cubicBezTo>
                  <a:pt x="654" y="177"/>
                  <a:pt x="654" y="177"/>
                  <a:pt x="654" y="165"/>
                </a:cubicBezTo>
                <a:close/>
                <a:moveTo>
                  <a:pt x="219" y="232"/>
                </a:moveTo>
                <a:lnTo>
                  <a:pt x="219" y="232"/>
                </a:lnTo>
                <a:cubicBezTo>
                  <a:pt x="205" y="232"/>
                  <a:pt x="191" y="219"/>
                  <a:pt x="191" y="191"/>
                </a:cubicBezTo>
                <a:cubicBezTo>
                  <a:pt x="191" y="177"/>
                  <a:pt x="205" y="165"/>
                  <a:pt x="219" y="165"/>
                </a:cubicBezTo>
                <a:cubicBezTo>
                  <a:pt x="231" y="165"/>
                  <a:pt x="245" y="177"/>
                  <a:pt x="245" y="191"/>
                </a:cubicBezTo>
                <a:cubicBezTo>
                  <a:pt x="245" y="219"/>
                  <a:pt x="231" y="232"/>
                  <a:pt x="219" y="232"/>
                </a:cubicBezTo>
                <a:close/>
                <a:moveTo>
                  <a:pt x="382" y="368"/>
                </a:moveTo>
                <a:lnTo>
                  <a:pt x="382" y="368"/>
                </a:lnTo>
                <a:cubicBezTo>
                  <a:pt x="382" y="396"/>
                  <a:pt x="382" y="396"/>
                  <a:pt x="382" y="396"/>
                </a:cubicBezTo>
                <a:cubicBezTo>
                  <a:pt x="368" y="396"/>
                  <a:pt x="368" y="396"/>
                  <a:pt x="368" y="396"/>
                </a:cubicBezTo>
                <a:cubicBezTo>
                  <a:pt x="368" y="368"/>
                  <a:pt x="368" y="368"/>
                  <a:pt x="368" y="368"/>
                </a:cubicBezTo>
                <a:cubicBezTo>
                  <a:pt x="340" y="368"/>
                  <a:pt x="327" y="368"/>
                  <a:pt x="327" y="354"/>
                </a:cubicBezTo>
                <a:cubicBezTo>
                  <a:pt x="327" y="340"/>
                  <a:pt x="327" y="340"/>
                  <a:pt x="327" y="340"/>
                </a:cubicBezTo>
                <a:cubicBezTo>
                  <a:pt x="340" y="340"/>
                  <a:pt x="354" y="354"/>
                  <a:pt x="368" y="354"/>
                </a:cubicBezTo>
                <a:cubicBezTo>
                  <a:pt x="382" y="354"/>
                  <a:pt x="396" y="340"/>
                  <a:pt x="396" y="328"/>
                </a:cubicBezTo>
                <a:cubicBezTo>
                  <a:pt x="396" y="314"/>
                  <a:pt x="382" y="300"/>
                  <a:pt x="368" y="300"/>
                </a:cubicBezTo>
                <a:cubicBezTo>
                  <a:pt x="340" y="286"/>
                  <a:pt x="327" y="273"/>
                  <a:pt x="327" y="245"/>
                </a:cubicBezTo>
                <a:cubicBezTo>
                  <a:pt x="327" y="232"/>
                  <a:pt x="340" y="219"/>
                  <a:pt x="368" y="205"/>
                </a:cubicBezTo>
                <a:cubicBezTo>
                  <a:pt x="368" y="177"/>
                  <a:pt x="368" y="177"/>
                  <a:pt x="368" y="177"/>
                </a:cubicBezTo>
                <a:cubicBezTo>
                  <a:pt x="382" y="177"/>
                  <a:pt x="382" y="177"/>
                  <a:pt x="382" y="177"/>
                </a:cubicBezTo>
                <a:cubicBezTo>
                  <a:pt x="382" y="205"/>
                  <a:pt x="382" y="205"/>
                  <a:pt x="382" y="205"/>
                </a:cubicBezTo>
                <a:cubicBezTo>
                  <a:pt x="396" y="205"/>
                  <a:pt x="408" y="219"/>
                  <a:pt x="408" y="219"/>
                </a:cubicBezTo>
                <a:cubicBezTo>
                  <a:pt x="408" y="232"/>
                  <a:pt x="408" y="232"/>
                  <a:pt x="408" y="232"/>
                </a:cubicBezTo>
                <a:cubicBezTo>
                  <a:pt x="408" y="232"/>
                  <a:pt x="396" y="219"/>
                  <a:pt x="368" y="219"/>
                </a:cubicBezTo>
                <a:cubicBezTo>
                  <a:pt x="354" y="219"/>
                  <a:pt x="340" y="232"/>
                  <a:pt x="340" y="245"/>
                </a:cubicBezTo>
                <a:cubicBezTo>
                  <a:pt x="340" y="259"/>
                  <a:pt x="354" y="273"/>
                  <a:pt x="382" y="273"/>
                </a:cubicBezTo>
                <a:cubicBezTo>
                  <a:pt x="408" y="286"/>
                  <a:pt x="422" y="300"/>
                  <a:pt x="422" y="328"/>
                </a:cubicBezTo>
                <a:cubicBezTo>
                  <a:pt x="422" y="340"/>
                  <a:pt x="408" y="368"/>
                  <a:pt x="382" y="368"/>
                </a:cubicBezTo>
                <a:close/>
              </a:path>
            </a:pathLst>
          </a:custGeom>
          <a:solidFill>
            <a:schemeClr val="bg1"/>
          </a:solidFill>
          <a:ln>
            <a:noFill/>
          </a:ln>
          <a:effectLst/>
        </p:spPr>
        <p:txBody>
          <a:bodyPr wrap="none" lIns="152366" tIns="76183" rIns="152366" bIns="76183" anchor="ctr"/>
          <a:lstStyle/>
          <a:p>
            <a:endParaRPr lang="en-US" dirty="0">
              <a:solidFill>
                <a:schemeClr val="tx1">
                  <a:lumMod val="75000"/>
                  <a:lumOff val="25000"/>
                </a:schemeClr>
              </a:solidFill>
              <a:latin typeface="Calibri Light" panose="020F0302020204030204"/>
            </a:endParaRPr>
          </a:p>
        </p:txBody>
      </p:sp>
      <p:sp>
        <p:nvSpPr>
          <p:cNvPr id="20" name="Right Arrow 50"/>
          <p:cNvSpPr>
            <a:spLocks noChangeAspect="1"/>
          </p:cNvSpPr>
          <p:nvPr/>
        </p:nvSpPr>
        <p:spPr>
          <a:xfrm>
            <a:off x="5979554" y="3207485"/>
            <a:ext cx="430576" cy="213276"/>
          </a:xfrm>
          <a:prstGeom prst="rightArrow">
            <a:avLst/>
          </a:prstGeom>
          <a:solidFill>
            <a:srgbClr val="389EA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latin typeface="Calibri Light" panose="020F0302020204030204"/>
            </a:endParaRPr>
          </a:p>
        </p:txBody>
      </p:sp>
      <p:sp>
        <p:nvSpPr>
          <p:cNvPr id="21" name="Right Arrow 67"/>
          <p:cNvSpPr>
            <a:spLocks noChangeAspect="1"/>
          </p:cNvSpPr>
          <p:nvPr/>
        </p:nvSpPr>
        <p:spPr>
          <a:xfrm>
            <a:off x="8519786" y="3207485"/>
            <a:ext cx="430576" cy="213276"/>
          </a:xfrm>
          <a:prstGeom prst="rightArrow">
            <a:avLst/>
          </a:prstGeom>
          <a:solidFill>
            <a:srgbClr val="389EA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latin typeface="Calibri Light" panose="020F0302020204030204"/>
            </a:endParaRPr>
          </a:p>
        </p:txBody>
      </p:sp>
      <p:sp>
        <p:nvSpPr>
          <p:cNvPr id="23" name="Right Arrow 68"/>
          <p:cNvSpPr>
            <a:spLocks noChangeAspect="1"/>
          </p:cNvSpPr>
          <p:nvPr/>
        </p:nvSpPr>
        <p:spPr>
          <a:xfrm>
            <a:off x="3434643" y="3207485"/>
            <a:ext cx="430576" cy="213276"/>
          </a:xfrm>
          <a:prstGeom prst="rightArrow">
            <a:avLst/>
          </a:prstGeom>
          <a:solidFill>
            <a:srgbClr val="389EA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latin typeface="Calibri Light" panose="020F0302020204030204"/>
            </a:endParaRPr>
          </a:p>
        </p:txBody>
      </p:sp>
      <p:sp>
        <p:nvSpPr>
          <p:cNvPr id="43" name="文本框 42"/>
          <p:cNvSpPr txBox="1"/>
          <p:nvPr/>
        </p:nvSpPr>
        <p:spPr>
          <a:xfrm>
            <a:off x="1310095" y="4462765"/>
            <a:ext cx="2106556"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1720922" y="4183366"/>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3865219" y="4462765"/>
            <a:ext cx="2106556"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4276046" y="4183366"/>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6382602" y="4462765"/>
            <a:ext cx="2106556"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6793429" y="4183366"/>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8899985" y="4462765"/>
            <a:ext cx="2106556" cy="784830"/>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9310812" y="4183366"/>
            <a:ext cx="1284902"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04</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文本框 8"/>
          <p:cNvSpPr txBox="1"/>
          <p:nvPr/>
        </p:nvSpPr>
        <p:spPr>
          <a:xfrm>
            <a:off x="1793823" y="376279"/>
            <a:ext cx="4959929" cy="369332"/>
          </a:xfrm>
          <a:prstGeom prst="rect">
            <a:avLst/>
          </a:prstGeom>
          <a:noFill/>
        </p:spPr>
        <p:txBody>
          <a:bodyPr wrap="square" rtlCol="0">
            <a:spAutoFit/>
          </a:bodyPr>
          <a:lstStyle/>
          <a:p>
            <a:r>
              <a:rPr lang="zh-CN" altLang="en-US" dirty="0" smtClean="0">
                <a:solidFill>
                  <a:srgbClr val="389EA6"/>
                </a:solidFill>
                <a:latin typeface="微软雅黑" panose="020B0503020204020204" pitchFamily="34" charset="-122"/>
                <a:ea typeface="微软雅黑" panose="020B0503020204020204" pitchFamily="34" charset="-122"/>
              </a:rPr>
              <a:t>课题实践的可行性</a:t>
            </a:r>
            <a:endParaRPr lang="en-US" altLang="zh-CN" dirty="0" smtClean="0">
              <a:solidFill>
                <a:srgbClr val="389EA6"/>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793823" y="745611"/>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11" name="图表 10"/>
          <p:cNvGraphicFramePr/>
          <p:nvPr/>
        </p:nvGraphicFramePr>
        <p:xfrm>
          <a:off x="986368" y="1907164"/>
          <a:ext cx="6428510" cy="4285672"/>
        </p:xfrm>
        <a:graphic>
          <a:graphicData uri="http://schemas.openxmlformats.org/drawingml/2006/chart">
            <c:chart xmlns:c="http://schemas.openxmlformats.org/drawingml/2006/chart" xmlns:r="http://schemas.openxmlformats.org/officeDocument/2006/relationships" r:id="rId3"/>
          </a:graphicData>
        </a:graphic>
      </p:graphicFrame>
      <p:sp>
        <p:nvSpPr>
          <p:cNvPr id="12" name="Oval 48"/>
          <p:cNvSpPr/>
          <p:nvPr/>
        </p:nvSpPr>
        <p:spPr>
          <a:xfrm>
            <a:off x="7740368" y="2328274"/>
            <a:ext cx="623353" cy="623514"/>
          </a:xfrm>
          <a:prstGeom prst="ellipse">
            <a:avLst/>
          </a:prstGeom>
          <a:solidFill>
            <a:srgbClr val="389E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sp>
        <p:nvSpPr>
          <p:cNvPr id="13" name="Oval 57"/>
          <p:cNvSpPr/>
          <p:nvPr/>
        </p:nvSpPr>
        <p:spPr>
          <a:xfrm>
            <a:off x="9502779" y="2328274"/>
            <a:ext cx="623353" cy="623514"/>
          </a:xfrm>
          <a:prstGeom prst="ellipse">
            <a:avLst/>
          </a:prstGeom>
          <a:solidFill>
            <a:srgbClr val="389E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82843" tIns="91422" rIns="182843" bIns="91422" rtlCol="0" anchor="ctr"/>
          <a:lstStyle/>
          <a:p>
            <a:pPr algn="ctr"/>
            <a:endParaRPr lang="id-ID" dirty="0">
              <a:latin typeface="Raleway Light"/>
            </a:endParaRPr>
          </a:p>
        </p:txBody>
      </p:sp>
      <p:grpSp>
        <p:nvGrpSpPr>
          <p:cNvPr id="14" name="Group 93"/>
          <p:cNvGrpSpPr/>
          <p:nvPr/>
        </p:nvGrpSpPr>
        <p:grpSpPr>
          <a:xfrm>
            <a:off x="7898840" y="2499342"/>
            <a:ext cx="284861" cy="240721"/>
            <a:chOff x="13828713" y="2805113"/>
            <a:chExt cx="1381125" cy="1166812"/>
          </a:xfrm>
          <a:solidFill>
            <a:schemeClr val="bg1"/>
          </a:solidFill>
        </p:grpSpPr>
        <p:sp>
          <p:nvSpPr>
            <p:cNvPr id="15"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solidFill>
                <a:schemeClr val="bg1"/>
              </a:solidFill>
            </a:ln>
          </p:spPr>
          <p:txBody>
            <a:bodyPr vert="horz" wrap="square" lIns="91440" tIns="45720" rIns="91440" bIns="45720" numCol="1" anchor="t" anchorCtr="0" compatLnSpc="1"/>
            <a:lstStyle/>
            <a:p>
              <a:endParaRPr lang="id-ID" dirty="0">
                <a:latin typeface="Raleway Light"/>
              </a:endParaRPr>
            </a:p>
          </p:txBody>
        </p:sp>
        <p:sp>
          <p:nvSpPr>
            <p:cNvPr id="16"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solidFill>
                <a:schemeClr val="bg1"/>
              </a:solidFill>
            </a:ln>
          </p:spPr>
          <p:txBody>
            <a:bodyPr vert="horz" wrap="square" lIns="91440" tIns="45720" rIns="91440" bIns="45720" numCol="1" anchor="t" anchorCtr="0" compatLnSpc="1"/>
            <a:lstStyle/>
            <a:p>
              <a:endParaRPr lang="id-ID" dirty="0">
                <a:latin typeface="Raleway Light"/>
              </a:endParaRPr>
            </a:p>
          </p:txBody>
        </p:sp>
        <p:sp>
          <p:nvSpPr>
            <p:cNvPr id="17"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solidFill>
                <a:schemeClr val="bg1"/>
              </a:solidFill>
            </a:ln>
          </p:spPr>
          <p:txBody>
            <a:bodyPr vert="horz" wrap="square" lIns="91440" tIns="45720" rIns="91440" bIns="45720" numCol="1" anchor="t" anchorCtr="0" compatLnSpc="1"/>
            <a:lstStyle/>
            <a:p>
              <a:endParaRPr lang="id-ID" dirty="0">
                <a:latin typeface="Raleway Light"/>
              </a:endParaRPr>
            </a:p>
          </p:txBody>
        </p:sp>
      </p:grpSp>
      <p:sp>
        <p:nvSpPr>
          <p:cNvPr id="18" name="Freeform 22"/>
          <p:cNvSpPr>
            <a:spLocks noEditPoints="1"/>
          </p:cNvSpPr>
          <p:nvPr/>
        </p:nvSpPr>
        <p:spPr bwMode="auto">
          <a:xfrm>
            <a:off x="9672024" y="2533784"/>
            <a:ext cx="284861" cy="205350"/>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solidFill>
              <a:schemeClr val="bg1"/>
            </a:solidFill>
          </a:ln>
        </p:spPr>
        <p:txBody>
          <a:bodyPr vert="horz" wrap="square" lIns="182843" tIns="91422" rIns="182843" bIns="91422" numCol="1" anchor="t" anchorCtr="0" compatLnSpc="1"/>
          <a:lstStyle/>
          <a:p>
            <a:endParaRPr lang="id-ID" dirty="0">
              <a:latin typeface="Raleway Light"/>
            </a:endParaRPr>
          </a:p>
        </p:txBody>
      </p:sp>
      <p:sp>
        <p:nvSpPr>
          <p:cNvPr id="19" name="文本框 18"/>
          <p:cNvSpPr txBox="1"/>
          <p:nvPr/>
        </p:nvSpPr>
        <p:spPr>
          <a:xfrm>
            <a:off x="7740368" y="3102974"/>
            <a:ext cx="1551390"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0" name="文本框 19"/>
          <p:cNvSpPr txBox="1"/>
          <p:nvPr/>
        </p:nvSpPr>
        <p:spPr>
          <a:xfrm>
            <a:off x="9479278" y="3102974"/>
            <a:ext cx="1551390"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p>
        </p:txBody>
      </p:sp>
      <p:sp>
        <p:nvSpPr>
          <p:cNvPr id="21" name="文本框 20"/>
          <p:cNvSpPr txBox="1"/>
          <p:nvPr/>
        </p:nvSpPr>
        <p:spPr>
          <a:xfrm>
            <a:off x="7728468" y="4427811"/>
            <a:ext cx="3302199" cy="122540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p>
          <a:p>
            <a:pPr>
              <a:lnSpc>
                <a:spcPct val="125000"/>
              </a:lnSpc>
            </a:pPr>
            <a:endPar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728469" y="4161917"/>
            <a:ext cx="1457466"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42" name="椭圆 41"/>
          <p:cNvSpPr/>
          <p:nvPr/>
        </p:nvSpPr>
        <p:spPr>
          <a:xfrm>
            <a:off x="5575300" y="2449782"/>
            <a:ext cx="1041400" cy="1041400"/>
          </a:xfrm>
          <a:prstGeom prst="ellipse">
            <a:avLst/>
          </a:prstGeom>
          <a:noFill/>
          <a:ln w="381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C4258"/>
              </a:solidFill>
            </a:endParaRPr>
          </a:p>
        </p:txBody>
      </p:sp>
      <p:sp>
        <p:nvSpPr>
          <p:cNvPr id="43" name="文本框 42"/>
          <p:cNvSpPr txBox="1"/>
          <p:nvPr/>
        </p:nvSpPr>
        <p:spPr>
          <a:xfrm>
            <a:off x="5444985" y="2447917"/>
            <a:ext cx="1302030" cy="1107996"/>
          </a:xfrm>
          <a:prstGeom prst="rect">
            <a:avLst/>
          </a:prstGeom>
          <a:noFill/>
        </p:spPr>
        <p:txBody>
          <a:bodyPr wrap="square" rtlCol="0">
            <a:spAutoFit/>
          </a:bodyPr>
          <a:lstStyle/>
          <a:p>
            <a:pPr algn="ctr"/>
            <a:r>
              <a:rPr lang="en-US" altLang="zh-CN" sz="6600" dirty="0" smtClean="0">
                <a:ln w="28575">
                  <a:noFill/>
                </a:ln>
                <a:solidFill>
                  <a:srgbClr val="389EA6"/>
                </a:solidFill>
                <a:latin typeface="微软雅黑 Light" panose="020B0502040204020203" pitchFamily="34" charset="-122"/>
                <a:ea typeface="微软雅黑 Light" panose="020B0502040204020203" pitchFamily="34" charset="-122"/>
              </a:rPr>
              <a:t>05</a:t>
            </a:r>
            <a:endParaRPr lang="zh-CN" altLang="en-US" sz="6600" dirty="0">
              <a:ln w="28575">
                <a:noFill/>
              </a:ln>
              <a:solidFill>
                <a:srgbClr val="389EA6"/>
              </a:solidFill>
              <a:latin typeface="微软雅黑 Light" panose="020B0502040204020203" pitchFamily="34" charset="-122"/>
              <a:ea typeface="微软雅黑 Light" panose="020B0502040204020203" pitchFamily="34" charset="-122"/>
            </a:endParaRPr>
          </a:p>
        </p:txBody>
      </p:sp>
      <p:sp>
        <p:nvSpPr>
          <p:cNvPr id="24" name="文本框 23"/>
          <p:cNvSpPr txBox="1"/>
          <p:nvPr/>
        </p:nvSpPr>
        <p:spPr>
          <a:xfrm>
            <a:off x="3616035" y="3731371"/>
            <a:ext cx="4959929" cy="461665"/>
          </a:xfrm>
          <a:prstGeom prst="rect">
            <a:avLst/>
          </a:prstGeom>
          <a:noFill/>
        </p:spPr>
        <p:txBody>
          <a:bodyPr wrap="square" rtlCol="0">
            <a:spAutoFit/>
          </a:bodyPr>
          <a:lstStyle/>
          <a:p>
            <a:pPr algn="ctr"/>
            <a:r>
              <a:rPr lang="zh-CN" altLang="en-US" sz="2400" dirty="0" smtClean="0">
                <a:solidFill>
                  <a:srgbClr val="389EA6"/>
                </a:solidFill>
                <a:latin typeface="微软雅黑" panose="020B0503020204020204" pitchFamily="34" charset="-122"/>
                <a:ea typeface="微软雅黑" panose="020B0503020204020204" pitchFamily="34" charset="-122"/>
              </a:rPr>
              <a:t>课题研究的结论</a:t>
            </a:r>
            <a:endParaRPr lang="en-US" altLang="zh-CN" sz="2400" dirty="0" smtClean="0">
              <a:solidFill>
                <a:srgbClr val="389EA6"/>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584946" y="4260958"/>
            <a:ext cx="5022106" cy="369332"/>
          </a:xfrm>
          <a:prstGeom prst="snip1Rect">
            <a:avLst>
              <a:gd name="adj" fmla="val 0"/>
            </a:avLst>
          </a:prstGeom>
          <a:noFill/>
          <a:ln w="28575">
            <a:noFill/>
          </a:ln>
        </p:spPr>
        <p:txBody>
          <a:bodyPr wrap="square" rtlCol="0">
            <a:spAutoFit/>
          </a:bodyPr>
          <a:lstStyle/>
          <a:p>
            <a:pPr algn="ctr"/>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05</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11" name="矩形 10"/>
          <p:cNvSpPr/>
          <p:nvPr/>
        </p:nvSpPr>
        <p:spPr>
          <a:xfrm>
            <a:off x="1795344" y="201039"/>
            <a:ext cx="1800493"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a:t>
            </a:r>
            <a:r>
              <a:rPr lang="zh-CN" altLang="en-US" dirty="0">
                <a:solidFill>
                  <a:srgbClr val="389EA6"/>
                </a:solidFill>
                <a:latin typeface="微软雅黑" panose="020B0503020204020204" pitchFamily="34" charset="-122"/>
                <a:ea typeface="微软雅黑" panose="020B0503020204020204" pitchFamily="34" charset="-122"/>
              </a:rPr>
              <a:t>研究的结论</a:t>
            </a:r>
          </a:p>
        </p:txBody>
      </p:sp>
      <p:sp>
        <p:nvSpPr>
          <p:cNvPr id="12" name="文本框 11"/>
          <p:cNvSpPr txBox="1"/>
          <p:nvPr/>
        </p:nvSpPr>
        <p:spPr>
          <a:xfrm>
            <a:off x="1795344" y="697468"/>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9" name="文本框 8"/>
          <p:cNvSpPr txBox="1"/>
          <p:nvPr/>
        </p:nvSpPr>
        <p:spPr>
          <a:xfrm>
            <a:off x="6768242" y="2533976"/>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TextBox 38"/>
          <p:cNvSpPr txBox="1"/>
          <p:nvPr/>
        </p:nvSpPr>
        <p:spPr>
          <a:xfrm>
            <a:off x="6831436" y="3663829"/>
            <a:ext cx="3314944"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3" name="文本框 12"/>
          <p:cNvSpPr txBox="1"/>
          <p:nvPr/>
        </p:nvSpPr>
        <p:spPr>
          <a:xfrm>
            <a:off x="6768241" y="4495363"/>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Freeform 6"/>
          <p:cNvSpPr>
            <a:spLocks noChangeArrowheads="1"/>
          </p:cNvSpPr>
          <p:nvPr/>
        </p:nvSpPr>
        <p:spPr bwMode="auto">
          <a:xfrm>
            <a:off x="2178835" y="2205318"/>
            <a:ext cx="1466140" cy="1280898"/>
          </a:xfrm>
          <a:custGeom>
            <a:avLst/>
            <a:gdLst>
              <a:gd name="T0" fmla="*/ 5968 w 6656"/>
              <a:gd name="T1" fmla="*/ 1438 h 5814"/>
              <a:gd name="T2" fmla="*/ 5968 w 6656"/>
              <a:gd name="T3" fmla="*/ 1438 h 5814"/>
              <a:gd name="T4" fmla="*/ 5968 w 6656"/>
              <a:gd name="T5" fmla="*/ 0 h 5814"/>
              <a:gd name="T6" fmla="*/ 5968 w 6656"/>
              <a:gd name="T7" fmla="*/ 0 h 5814"/>
              <a:gd name="T8" fmla="*/ 0 w 6656"/>
              <a:gd name="T9" fmla="*/ 2469 h 5814"/>
              <a:gd name="T10" fmla="*/ 3312 w 6656"/>
              <a:gd name="T11" fmla="*/ 5813 h 5814"/>
              <a:gd name="T12" fmla="*/ 5968 w 6656"/>
              <a:gd name="T13" fmla="*/ 4688 h 5814"/>
              <a:gd name="T14" fmla="*/ 5968 w 6656"/>
              <a:gd name="T15" fmla="*/ 4688 h 5814"/>
              <a:gd name="T16" fmla="*/ 5968 w 6656"/>
              <a:gd name="T17" fmla="*/ 2907 h 5814"/>
              <a:gd name="T18" fmla="*/ 6655 w 6656"/>
              <a:gd name="T19" fmla="*/ 2188 h 5814"/>
              <a:gd name="T20" fmla="*/ 5968 w 6656"/>
              <a:gd name="T21" fmla="*/ 1438 h 5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56" h="5814">
                <a:moveTo>
                  <a:pt x="5968" y="1438"/>
                </a:moveTo>
                <a:lnTo>
                  <a:pt x="5968" y="1438"/>
                </a:lnTo>
                <a:cubicBezTo>
                  <a:pt x="5968" y="0"/>
                  <a:pt x="5968" y="0"/>
                  <a:pt x="5968" y="0"/>
                </a:cubicBezTo>
                <a:lnTo>
                  <a:pt x="5968" y="0"/>
                </a:lnTo>
                <a:cubicBezTo>
                  <a:pt x="3625" y="0"/>
                  <a:pt x="1531" y="938"/>
                  <a:pt x="0" y="2469"/>
                </a:cubicBezTo>
                <a:cubicBezTo>
                  <a:pt x="3312" y="5813"/>
                  <a:pt x="3312" y="5813"/>
                  <a:pt x="3312" y="5813"/>
                </a:cubicBezTo>
                <a:cubicBezTo>
                  <a:pt x="4000" y="5125"/>
                  <a:pt x="4937" y="4688"/>
                  <a:pt x="5968" y="4688"/>
                </a:cubicBezTo>
                <a:lnTo>
                  <a:pt x="5968" y="4688"/>
                </a:lnTo>
                <a:cubicBezTo>
                  <a:pt x="5968" y="2907"/>
                  <a:pt x="5968" y="2907"/>
                  <a:pt x="5968" y="2907"/>
                </a:cubicBezTo>
                <a:cubicBezTo>
                  <a:pt x="6655" y="2188"/>
                  <a:pt x="6655" y="2188"/>
                  <a:pt x="6655" y="2188"/>
                </a:cubicBezTo>
                <a:lnTo>
                  <a:pt x="5968" y="1438"/>
                </a:ln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16" name="Freeform 7"/>
          <p:cNvSpPr>
            <a:spLocks noChangeArrowheads="1"/>
          </p:cNvSpPr>
          <p:nvPr/>
        </p:nvSpPr>
        <p:spPr bwMode="auto">
          <a:xfrm>
            <a:off x="1627938" y="2749554"/>
            <a:ext cx="1280565" cy="1322687"/>
          </a:xfrm>
          <a:custGeom>
            <a:avLst/>
            <a:gdLst>
              <a:gd name="T0" fmla="*/ 0 w 5814"/>
              <a:gd name="T1" fmla="*/ 6000 h 6001"/>
              <a:gd name="T2" fmla="*/ 0 w 5814"/>
              <a:gd name="T3" fmla="*/ 6000 h 6001"/>
              <a:gd name="T4" fmla="*/ 4719 w 5814"/>
              <a:gd name="T5" fmla="*/ 6000 h 6001"/>
              <a:gd name="T6" fmla="*/ 5813 w 5814"/>
              <a:gd name="T7" fmla="*/ 3344 h 6001"/>
              <a:gd name="T8" fmla="*/ 4532 w 5814"/>
              <a:gd name="T9" fmla="*/ 2063 h 6001"/>
              <a:gd name="T10" fmla="*/ 4501 w 5814"/>
              <a:gd name="T11" fmla="*/ 1031 h 6001"/>
              <a:gd name="T12" fmla="*/ 3532 w 5814"/>
              <a:gd name="T13" fmla="*/ 1031 h 6001"/>
              <a:gd name="T14" fmla="*/ 2501 w 5814"/>
              <a:gd name="T15" fmla="*/ 0 h 6001"/>
              <a:gd name="T16" fmla="*/ 0 w 5814"/>
              <a:gd name="T17" fmla="*/ 6000 h 6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14" h="6001">
                <a:moveTo>
                  <a:pt x="0" y="6000"/>
                </a:moveTo>
                <a:lnTo>
                  <a:pt x="0" y="6000"/>
                </a:lnTo>
                <a:cubicBezTo>
                  <a:pt x="4719" y="6000"/>
                  <a:pt x="4719" y="6000"/>
                  <a:pt x="4719" y="6000"/>
                </a:cubicBezTo>
                <a:cubicBezTo>
                  <a:pt x="4719" y="5031"/>
                  <a:pt x="5094" y="4063"/>
                  <a:pt x="5813" y="3344"/>
                </a:cubicBezTo>
                <a:cubicBezTo>
                  <a:pt x="4532" y="2063"/>
                  <a:pt x="4532" y="2063"/>
                  <a:pt x="4532" y="2063"/>
                </a:cubicBezTo>
                <a:cubicBezTo>
                  <a:pt x="4501" y="1031"/>
                  <a:pt x="4501" y="1031"/>
                  <a:pt x="4501" y="1031"/>
                </a:cubicBezTo>
                <a:cubicBezTo>
                  <a:pt x="3532" y="1031"/>
                  <a:pt x="3532" y="1031"/>
                  <a:pt x="3532" y="1031"/>
                </a:cubicBezTo>
                <a:cubicBezTo>
                  <a:pt x="2501" y="0"/>
                  <a:pt x="2501" y="0"/>
                  <a:pt x="2501" y="0"/>
                </a:cubicBezTo>
                <a:cubicBezTo>
                  <a:pt x="844" y="1656"/>
                  <a:pt x="0" y="3813"/>
                  <a:pt x="0" y="6000"/>
                </a:cubicBez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17" name="Freeform 8"/>
          <p:cNvSpPr>
            <a:spLocks noChangeArrowheads="1"/>
          </p:cNvSpPr>
          <p:nvPr/>
        </p:nvSpPr>
        <p:spPr bwMode="auto">
          <a:xfrm>
            <a:off x="1627938" y="3920632"/>
            <a:ext cx="1280565" cy="1466523"/>
          </a:xfrm>
          <a:custGeom>
            <a:avLst/>
            <a:gdLst>
              <a:gd name="T0" fmla="*/ 2501 w 5814"/>
              <a:gd name="T1" fmla="*/ 6655 h 6656"/>
              <a:gd name="T2" fmla="*/ 2501 w 5814"/>
              <a:gd name="T3" fmla="*/ 6655 h 6656"/>
              <a:gd name="T4" fmla="*/ 5813 w 5814"/>
              <a:gd name="T5" fmla="*/ 3342 h 6656"/>
              <a:gd name="T6" fmla="*/ 4719 w 5814"/>
              <a:gd name="T7" fmla="*/ 687 h 6656"/>
              <a:gd name="T8" fmla="*/ 2907 w 5814"/>
              <a:gd name="T9" fmla="*/ 687 h 6656"/>
              <a:gd name="T10" fmla="*/ 2157 w 5814"/>
              <a:gd name="T11" fmla="*/ 0 h 6656"/>
              <a:gd name="T12" fmla="*/ 1469 w 5814"/>
              <a:gd name="T13" fmla="*/ 687 h 6656"/>
              <a:gd name="T14" fmla="*/ 0 w 5814"/>
              <a:gd name="T15" fmla="*/ 687 h 6656"/>
              <a:gd name="T16" fmla="*/ 2501 w 5814"/>
              <a:gd name="T17" fmla="*/ 6655 h 66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14" h="6656">
                <a:moveTo>
                  <a:pt x="2501" y="6655"/>
                </a:moveTo>
                <a:lnTo>
                  <a:pt x="2501" y="6655"/>
                </a:lnTo>
                <a:cubicBezTo>
                  <a:pt x="5813" y="3342"/>
                  <a:pt x="5813" y="3342"/>
                  <a:pt x="5813" y="3342"/>
                </a:cubicBezTo>
                <a:cubicBezTo>
                  <a:pt x="5126" y="2655"/>
                  <a:pt x="4719" y="1717"/>
                  <a:pt x="4719" y="687"/>
                </a:cubicBezTo>
                <a:cubicBezTo>
                  <a:pt x="2907" y="687"/>
                  <a:pt x="2907" y="687"/>
                  <a:pt x="2907" y="687"/>
                </a:cubicBezTo>
                <a:cubicBezTo>
                  <a:pt x="2157" y="0"/>
                  <a:pt x="2157" y="0"/>
                  <a:pt x="2157" y="0"/>
                </a:cubicBezTo>
                <a:cubicBezTo>
                  <a:pt x="1469" y="687"/>
                  <a:pt x="1469" y="687"/>
                  <a:pt x="1469" y="687"/>
                </a:cubicBezTo>
                <a:cubicBezTo>
                  <a:pt x="0" y="687"/>
                  <a:pt x="0" y="687"/>
                  <a:pt x="0" y="687"/>
                </a:cubicBezTo>
                <a:cubicBezTo>
                  <a:pt x="0" y="2999"/>
                  <a:pt x="969" y="5123"/>
                  <a:pt x="2501" y="6655"/>
                </a:cubicBez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18" name="Freeform 9"/>
          <p:cNvSpPr>
            <a:spLocks noChangeArrowheads="1"/>
          </p:cNvSpPr>
          <p:nvPr/>
        </p:nvSpPr>
        <p:spPr bwMode="auto">
          <a:xfrm>
            <a:off x="2178835" y="4657296"/>
            <a:ext cx="1315544" cy="1280898"/>
          </a:xfrm>
          <a:custGeom>
            <a:avLst/>
            <a:gdLst>
              <a:gd name="T0" fmla="*/ 5968 w 5969"/>
              <a:gd name="T1" fmla="*/ 5813 h 5814"/>
              <a:gd name="T2" fmla="*/ 5968 w 5969"/>
              <a:gd name="T3" fmla="*/ 5813 h 5814"/>
              <a:gd name="T4" fmla="*/ 5968 w 5969"/>
              <a:gd name="T5" fmla="*/ 1094 h 5814"/>
              <a:gd name="T6" fmla="*/ 3312 w 5969"/>
              <a:gd name="T7" fmla="*/ 0 h 5814"/>
              <a:gd name="T8" fmla="*/ 2031 w 5969"/>
              <a:gd name="T9" fmla="*/ 1250 h 5814"/>
              <a:gd name="T10" fmla="*/ 1031 w 5969"/>
              <a:gd name="T11" fmla="*/ 1313 h 5814"/>
              <a:gd name="T12" fmla="*/ 1031 w 5969"/>
              <a:gd name="T13" fmla="*/ 2282 h 5814"/>
              <a:gd name="T14" fmla="*/ 0 w 5969"/>
              <a:gd name="T15" fmla="*/ 3313 h 5814"/>
              <a:gd name="T16" fmla="*/ 5968 w 5969"/>
              <a:gd name="T17" fmla="*/ 5813 h 5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69" h="5814">
                <a:moveTo>
                  <a:pt x="5968" y="5813"/>
                </a:moveTo>
                <a:lnTo>
                  <a:pt x="5968" y="5813"/>
                </a:lnTo>
                <a:cubicBezTo>
                  <a:pt x="5968" y="1094"/>
                  <a:pt x="5968" y="1094"/>
                  <a:pt x="5968" y="1094"/>
                </a:cubicBezTo>
                <a:cubicBezTo>
                  <a:pt x="5000" y="1094"/>
                  <a:pt x="4062" y="719"/>
                  <a:pt x="3312" y="0"/>
                </a:cubicBezTo>
                <a:cubicBezTo>
                  <a:pt x="2031" y="1250"/>
                  <a:pt x="2031" y="1250"/>
                  <a:pt x="2031" y="1250"/>
                </a:cubicBezTo>
                <a:cubicBezTo>
                  <a:pt x="1031" y="1313"/>
                  <a:pt x="1031" y="1313"/>
                  <a:pt x="1031" y="1313"/>
                </a:cubicBezTo>
                <a:cubicBezTo>
                  <a:pt x="1031" y="2282"/>
                  <a:pt x="1031" y="2282"/>
                  <a:pt x="1031" y="2282"/>
                </a:cubicBezTo>
                <a:cubicBezTo>
                  <a:pt x="0" y="3313"/>
                  <a:pt x="0" y="3313"/>
                  <a:pt x="0" y="3313"/>
                </a:cubicBezTo>
                <a:cubicBezTo>
                  <a:pt x="1625" y="4969"/>
                  <a:pt x="3812" y="5813"/>
                  <a:pt x="5968" y="5813"/>
                </a:cubicBez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19" name="Freeform 10"/>
          <p:cNvSpPr>
            <a:spLocks noChangeArrowheads="1"/>
          </p:cNvSpPr>
          <p:nvPr/>
        </p:nvSpPr>
        <p:spPr bwMode="auto">
          <a:xfrm>
            <a:off x="3341836" y="4657296"/>
            <a:ext cx="1472944" cy="1280898"/>
          </a:xfrm>
          <a:custGeom>
            <a:avLst/>
            <a:gdLst>
              <a:gd name="T0" fmla="*/ 6686 w 6687"/>
              <a:gd name="T1" fmla="*/ 3313 h 5814"/>
              <a:gd name="T2" fmla="*/ 6686 w 6687"/>
              <a:gd name="T3" fmla="*/ 3313 h 5814"/>
              <a:gd name="T4" fmla="*/ 3343 w 6687"/>
              <a:gd name="T5" fmla="*/ 0 h 5814"/>
              <a:gd name="T6" fmla="*/ 687 w 6687"/>
              <a:gd name="T7" fmla="*/ 1094 h 5814"/>
              <a:gd name="T8" fmla="*/ 687 w 6687"/>
              <a:gd name="T9" fmla="*/ 2907 h 5814"/>
              <a:gd name="T10" fmla="*/ 0 w 6687"/>
              <a:gd name="T11" fmla="*/ 3625 h 5814"/>
              <a:gd name="T12" fmla="*/ 687 w 6687"/>
              <a:gd name="T13" fmla="*/ 4344 h 5814"/>
              <a:gd name="T14" fmla="*/ 687 w 6687"/>
              <a:gd name="T15" fmla="*/ 5813 h 5814"/>
              <a:gd name="T16" fmla="*/ 6686 w 6687"/>
              <a:gd name="T17" fmla="*/ 3313 h 5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87" h="5814">
                <a:moveTo>
                  <a:pt x="6686" y="3313"/>
                </a:moveTo>
                <a:lnTo>
                  <a:pt x="6686" y="3313"/>
                </a:lnTo>
                <a:cubicBezTo>
                  <a:pt x="3343" y="0"/>
                  <a:pt x="3343" y="0"/>
                  <a:pt x="3343" y="0"/>
                </a:cubicBezTo>
                <a:cubicBezTo>
                  <a:pt x="2655" y="657"/>
                  <a:pt x="1718" y="1094"/>
                  <a:pt x="687" y="1094"/>
                </a:cubicBezTo>
                <a:cubicBezTo>
                  <a:pt x="687" y="2907"/>
                  <a:pt x="687" y="2907"/>
                  <a:pt x="687" y="2907"/>
                </a:cubicBezTo>
                <a:cubicBezTo>
                  <a:pt x="0" y="3625"/>
                  <a:pt x="0" y="3625"/>
                  <a:pt x="0" y="3625"/>
                </a:cubicBezTo>
                <a:cubicBezTo>
                  <a:pt x="687" y="4344"/>
                  <a:pt x="687" y="4344"/>
                  <a:pt x="687" y="4344"/>
                </a:cubicBezTo>
                <a:cubicBezTo>
                  <a:pt x="687" y="5813"/>
                  <a:pt x="687" y="5813"/>
                  <a:pt x="687" y="5813"/>
                </a:cubicBezTo>
                <a:cubicBezTo>
                  <a:pt x="3030" y="5813"/>
                  <a:pt x="5155" y="4844"/>
                  <a:pt x="6686" y="3313"/>
                </a:cubicBez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20" name="Freeform 11"/>
          <p:cNvSpPr>
            <a:spLocks noChangeArrowheads="1"/>
          </p:cNvSpPr>
          <p:nvPr/>
        </p:nvSpPr>
        <p:spPr bwMode="auto">
          <a:xfrm>
            <a:off x="4077981" y="4073920"/>
            <a:ext cx="1280565" cy="1315885"/>
          </a:xfrm>
          <a:custGeom>
            <a:avLst/>
            <a:gdLst>
              <a:gd name="T0" fmla="*/ 2312 w 5813"/>
              <a:gd name="T1" fmla="*/ 4937 h 5969"/>
              <a:gd name="T2" fmla="*/ 2312 w 5813"/>
              <a:gd name="T3" fmla="*/ 4937 h 5969"/>
              <a:gd name="T4" fmla="*/ 3343 w 5813"/>
              <a:gd name="T5" fmla="*/ 5968 h 5969"/>
              <a:gd name="T6" fmla="*/ 3343 w 5813"/>
              <a:gd name="T7" fmla="*/ 5968 h 5969"/>
              <a:gd name="T8" fmla="*/ 5812 w 5813"/>
              <a:gd name="T9" fmla="*/ 0 h 5969"/>
              <a:gd name="T10" fmla="*/ 1093 w 5813"/>
              <a:gd name="T11" fmla="*/ 0 h 5969"/>
              <a:gd name="T12" fmla="*/ 0 w 5813"/>
              <a:gd name="T13" fmla="*/ 2655 h 5969"/>
              <a:gd name="T14" fmla="*/ 0 w 5813"/>
              <a:gd name="T15" fmla="*/ 2655 h 5969"/>
              <a:gd name="T16" fmla="*/ 1281 w 5813"/>
              <a:gd name="T17" fmla="*/ 3905 h 5969"/>
              <a:gd name="T18" fmla="*/ 1281 w 5813"/>
              <a:gd name="T19" fmla="*/ 4905 h 5969"/>
              <a:gd name="T20" fmla="*/ 2312 w 5813"/>
              <a:gd name="T21" fmla="*/ 4937 h 5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13" h="5969">
                <a:moveTo>
                  <a:pt x="2312" y="4937"/>
                </a:moveTo>
                <a:lnTo>
                  <a:pt x="2312" y="4937"/>
                </a:lnTo>
                <a:cubicBezTo>
                  <a:pt x="3343" y="5968"/>
                  <a:pt x="3343" y="5968"/>
                  <a:pt x="3343" y="5968"/>
                </a:cubicBezTo>
                <a:lnTo>
                  <a:pt x="3343" y="5968"/>
                </a:lnTo>
                <a:cubicBezTo>
                  <a:pt x="5000" y="4312"/>
                  <a:pt x="5812" y="2155"/>
                  <a:pt x="5812" y="0"/>
                </a:cubicBezTo>
                <a:cubicBezTo>
                  <a:pt x="1093" y="0"/>
                  <a:pt x="1093" y="0"/>
                  <a:pt x="1093" y="0"/>
                </a:cubicBezTo>
                <a:cubicBezTo>
                  <a:pt x="1093" y="937"/>
                  <a:pt x="750" y="1905"/>
                  <a:pt x="0" y="2655"/>
                </a:cubicBezTo>
                <a:lnTo>
                  <a:pt x="0" y="2655"/>
                </a:lnTo>
                <a:cubicBezTo>
                  <a:pt x="1281" y="3905"/>
                  <a:pt x="1281" y="3905"/>
                  <a:pt x="1281" y="3905"/>
                </a:cubicBezTo>
                <a:cubicBezTo>
                  <a:pt x="1281" y="4905"/>
                  <a:pt x="1281" y="4905"/>
                  <a:pt x="1281" y="4905"/>
                </a:cubicBezTo>
                <a:lnTo>
                  <a:pt x="2312" y="4937"/>
                </a:ln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21" name="Freeform 12"/>
          <p:cNvSpPr>
            <a:spLocks noChangeArrowheads="1"/>
          </p:cNvSpPr>
          <p:nvPr/>
        </p:nvSpPr>
        <p:spPr bwMode="auto">
          <a:xfrm>
            <a:off x="4078782" y="2753753"/>
            <a:ext cx="1280565" cy="1473324"/>
          </a:xfrm>
          <a:custGeom>
            <a:avLst/>
            <a:gdLst>
              <a:gd name="T0" fmla="*/ 4343 w 5813"/>
              <a:gd name="T1" fmla="*/ 6000 h 6687"/>
              <a:gd name="T2" fmla="*/ 4343 w 5813"/>
              <a:gd name="T3" fmla="*/ 6000 h 6687"/>
              <a:gd name="T4" fmla="*/ 5812 w 5813"/>
              <a:gd name="T5" fmla="*/ 6000 h 6687"/>
              <a:gd name="T6" fmla="*/ 5812 w 5813"/>
              <a:gd name="T7" fmla="*/ 6000 h 6687"/>
              <a:gd name="T8" fmla="*/ 3343 w 5813"/>
              <a:gd name="T9" fmla="*/ 0 h 6687"/>
              <a:gd name="T10" fmla="*/ 0 w 5813"/>
              <a:gd name="T11" fmla="*/ 3344 h 6687"/>
              <a:gd name="T12" fmla="*/ 1093 w 5813"/>
              <a:gd name="T13" fmla="*/ 6000 h 6687"/>
              <a:gd name="T14" fmla="*/ 1093 w 5813"/>
              <a:gd name="T15" fmla="*/ 6000 h 6687"/>
              <a:gd name="T16" fmla="*/ 2906 w 5813"/>
              <a:gd name="T17" fmla="*/ 6000 h 6687"/>
              <a:gd name="T18" fmla="*/ 3625 w 5813"/>
              <a:gd name="T19" fmla="*/ 6686 h 6687"/>
              <a:gd name="T20" fmla="*/ 4343 w 5813"/>
              <a:gd name="T21" fmla="*/ 6000 h 6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13" h="6687">
                <a:moveTo>
                  <a:pt x="4343" y="6000"/>
                </a:moveTo>
                <a:lnTo>
                  <a:pt x="4343" y="6000"/>
                </a:lnTo>
                <a:cubicBezTo>
                  <a:pt x="5812" y="6000"/>
                  <a:pt x="5812" y="6000"/>
                  <a:pt x="5812" y="6000"/>
                </a:cubicBezTo>
                <a:lnTo>
                  <a:pt x="5812" y="6000"/>
                </a:lnTo>
                <a:cubicBezTo>
                  <a:pt x="5812" y="3656"/>
                  <a:pt x="4875" y="1531"/>
                  <a:pt x="3343" y="0"/>
                </a:cubicBezTo>
                <a:cubicBezTo>
                  <a:pt x="0" y="3344"/>
                  <a:pt x="0" y="3344"/>
                  <a:pt x="0" y="3344"/>
                </a:cubicBezTo>
                <a:cubicBezTo>
                  <a:pt x="687" y="4000"/>
                  <a:pt x="1093" y="4938"/>
                  <a:pt x="1093" y="6000"/>
                </a:cubicBezTo>
                <a:lnTo>
                  <a:pt x="1093" y="6000"/>
                </a:lnTo>
                <a:cubicBezTo>
                  <a:pt x="2906" y="6000"/>
                  <a:pt x="2906" y="6000"/>
                  <a:pt x="2906" y="6000"/>
                </a:cubicBezTo>
                <a:cubicBezTo>
                  <a:pt x="3625" y="6686"/>
                  <a:pt x="3625" y="6686"/>
                  <a:pt x="3625" y="6686"/>
                </a:cubicBezTo>
                <a:lnTo>
                  <a:pt x="4343" y="6000"/>
                </a:lnTo>
              </a:path>
            </a:pathLst>
          </a:custGeom>
          <a:solidFill>
            <a:srgbClr val="389EA6"/>
          </a:solidFill>
          <a:ln>
            <a:solidFill>
              <a:srgbClr val="BCD7CE"/>
            </a:solidFill>
          </a:ln>
          <a:effectLst/>
        </p:spPr>
        <p:txBody>
          <a:bodyPr wrap="none" lIns="243785" tIns="121892" rIns="243785" bIns="121892" anchor="ctr"/>
          <a:lstStyle/>
          <a:p>
            <a:endParaRPr lang="en-US" dirty="0">
              <a:solidFill>
                <a:schemeClr val="tx1">
                  <a:lumMod val="75000"/>
                  <a:lumOff val="25000"/>
                </a:schemeClr>
              </a:solidFill>
              <a:latin typeface="Calibri Light" panose="020F0302020204030204"/>
            </a:endParaRPr>
          </a:p>
        </p:txBody>
      </p:sp>
      <p:sp>
        <p:nvSpPr>
          <p:cNvPr id="23" name="任意多边形 22"/>
          <p:cNvSpPr>
            <a:spLocks noChangeArrowheads="1"/>
          </p:cNvSpPr>
          <p:nvPr/>
        </p:nvSpPr>
        <p:spPr bwMode="auto">
          <a:xfrm>
            <a:off x="3494378" y="2209559"/>
            <a:ext cx="1322125" cy="1280678"/>
          </a:xfrm>
          <a:custGeom>
            <a:avLst/>
            <a:gdLst>
              <a:gd name="connsiteX0" fmla="*/ 0 w 1393719"/>
              <a:gd name="connsiteY0" fmla="*/ 0 h 1350028"/>
              <a:gd name="connsiteX1" fmla="*/ 1393719 w 1393719"/>
              <a:gd name="connsiteY1" fmla="*/ 573407 h 1350028"/>
              <a:gd name="connsiteX2" fmla="*/ 1154192 w 1393719"/>
              <a:gd name="connsiteY2" fmla="*/ 812850 h 1350028"/>
              <a:gd name="connsiteX3" fmla="*/ 1139555 w 1393719"/>
              <a:gd name="connsiteY3" fmla="*/ 1045093 h 1350028"/>
              <a:gd name="connsiteX4" fmla="*/ 914664 w 1393719"/>
              <a:gd name="connsiteY4" fmla="*/ 1052525 h 1350028"/>
              <a:gd name="connsiteX5" fmla="*/ 617055 w 1393719"/>
              <a:gd name="connsiteY5" fmla="*/ 1350028 h 1350028"/>
              <a:gd name="connsiteX6" fmla="*/ 0 w 1393719"/>
              <a:gd name="connsiteY6" fmla="*/ 1088755 h 1350028"/>
              <a:gd name="connsiteX7" fmla="*/ 0 w 1393719"/>
              <a:gd name="connsiteY7" fmla="*/ 0 h 13500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93719" h="1350028">
                <a:moveTo>
                  <a:pt x="0" y="0"/>
                </a:moveTo>
                <a:cubicBezTo>
                  <a:pt x="500893" y="0"/>
                  <a:pt x="1008988" y="188813"/>
                  <a:pt x="1393719" y="573407"/>
                </a:cubicBezTo>
                <a:cubicBezTo>
                  <a:pt x="1393719" y="573407"/>
                  <a:pt x="1393719" y="573407"/>
                  <a:pt x="1154192" y="812850"/>
                </a:cubicBezTo>
                <a:lnTo>
                  <a:pt x="1139555" y="1045093"/>
                </a:lnTo>
                <a:cubicBezTo>
                  <a:pt x="1139555" y="1045093"/>
                  <a:pt x="1139555" y="1045093"/>
                  <a:pt x="914664" y="1052525"/>
                </a:cubicBezTo>
                <a:cubicBezTo>
                  <a:pt x="914664" y="1052525"/>
                  <a:pt x="914664" y="1052525"/>
                  <a:pt x="617055" y="1350028"/>
                </a:cubicBezTo>
                <a:cubicBezTo>
                  <a:pt x="450014" y="1175846"/>
                  <a:pt x="224891" y="1088755"/>
                  <a:pt x="0" y="1088755"/>
                </a:cubicBezTo>
                <a:cubicBezTo>
                  <a:pt x="0" y="1088755"/>
                  <a:pt x="0" y="1088755"/>
                  <a:pt x="0" y="0"/>
                </a:cubicBezTo>
                <a:close/>
              </a:path>
            </a:pathLst>
          </a:custGeom>
          <a:solidFill>
            <a:srgbClr val="389EA6"/>
          </a:solidFill>
          <a:ln>
            <a:solidFill>
              <a:srgbClr val="BCD7CE"/>
            </a:solidFill>
          </a:ln>
          <a:effectLst/>
        </p:spPr>
        <p:txBody>
          <a:bodyPr wrap="square" lIns="243785" tIns="121892" rIns="243785" bIns="121892" anchor="ctr">
            <a:noAutofit/>
          </a:bodyPr>
          <a:lstStyle/>
          <a:p>
            <a:endParaRPr lang="en-US" dirty="0">
              <a:solidFill>
                <a:schemeClr val="tx1">
                  <a:lumMod val="75000"/>
                  <a:lumOff val="25000"/>
                </a:schemeClr>
              </a:solidFill>
              <a:latin typeface="Calibri Light" panose="020F0302020204030204"/>
            </a:endParaRPr>
          </a:p>
        </p:txBody>
      </p:sp>
      <p:sp>
        <p:nvSpPr>
          <p:cNvPr id="24" name="Freeform 41"/>
          <p:cNvSpPr>
            <a:spLocks noEditPoints="1"/>
          </p:cNvSpPr>
          <p:nvPr/>
        </p:nvSpPr>
        <p:spPr bwMode="auto">
          <a:xfrm>
            <a:off x="2708420" y="5195406"/>
            <a:ext cx="511003" cy="383498"/>
          </a:xfrm>
          <a:custGeom>
            <a:avLst/>
            <a:gdLst>
              <a:gd name="T0" fmla="*/ 899 w 1092"/>
              <a:gd name="T1" fmla="*/ 20 h 819"/>
              <a:gd name="T2" fmla="*/ 242 w 1092"/>
              <a:gd name="T3" fmla="*/ 0 h 819"/>
              <a:gd name="T4" fmla="*/ 20 w 1092"/>
              <a:gd name="T5" fmla="*/ 193 h 819"/>
              <a:gd name="T6" fmla="*/ 17 w 1092"/>
              <a:gd name="T7" fmla="*/ 287 h 819"/>
              <a:gd name="T8" fmla="*/ 546 w 1092"/>
              <a:gd name="T9" fmla="*/ 819 h 819"/>
              <a:gd name="T10" fmla="*/ 1075 w 1092"/>
              <a:gd name="T11" fmla="*/ 287 h 819"/>
              <a:gd name="T12" fmla="*/ 1072 w 1092"/>
              <a:gd name="T13" fmla="*/ 193 h 819"/>
              <a:gd name="T14" fmla="*/ 470 w 1092"/>
              <a:gd name="T15" fmla="*/ 239 h 819"/>
              <a:gd name="T16" fmla="*/ 622 w 1092"/>
              <a:gd name="T17" fmla="*/ 239 h 819"/>
              <a:gd name="T18" fmla="*/ 666 w 1092"/>
              <a:gd name="T19" fmla="*/ 76 h 819"/>
              <a:gd name="T20" fmla="*/ 648 w 1092"/>
              <a:gd name="T21" fmla="*/ 217 h 819"/>
              <a:gd name="T22" fmla="*/ 444 w 1092"/>
              <a:gd name="T23" fmla="*/ 217 h 819"/>
              <a:gd name="T24" fmla="*/ 426 w 1092"/>
              <a:gd name="T25" fmla="*/ 76 h 819"/>
              <a:gd name="T26" fmla="*/ 444 w 1092"/>
              <a:gd name="T27" fmla="*/ 217 h 819"/>
              <a:gd name="T28" fmla="*/ 546 w 1092"/>
              <a:gd name="T29" fmla="*/ 698 h 819"/>
              <a:gd name="T30" fmla="*/ 631 w 1092"/>
              <a:gd name="T31" fmla="*/ 273 h 819"/>
              <a:gd name="T32" fmla="*/ 833 w 1092"/>
              <a:gd name="T33" fmla="*/ 273 h 819"/>
              <a:gd name="T34" fmla="*/ 666 w 1092"/>
              <a:gd name="T35" fmla="*/ 273 h 819"/>
              <a:gd name="T36" fmla="*/ 759 w 1092"/>
              <a:gd name="T37" fmla="*/ 169 h 819"/>
              <a:gd name="T38" fmla="*/ 675 w 1092"/>
              <a:gd name="T39" fmla="*/ 239 h 819"/>
              <a:gd name="T40" fmla="*/ 826 w 1092"/>
              <a:gd name="T41" fmla="*/ 68 h 819"/>
              <a:gd name="T42" fmla="*/ 707 w 1092"/>
              <a:gd name="T43" fmla="*/ 68 h 819"/>
              <a:gd name="T44" fmla="*/ 470 w 1092"/>
              <a:gd name="T45" fmla="*/ 68 h 819"/>
              <a:gd name="T46" fmla="*/ 546 w 1092"/>
              <a:gd name="T47" fmla="*/ 131 h 819"/>
              <a:gd name="T48" fmla="*/ 266 w 1092"/>
              <a:gd name="T49" fmla="*/ 68 h 819"/>
              <a:gd name="T50" fmla="*/ 331 w 1092"/>
              <a:gd name="T51" fmla="*/ 123 h 819"/>
              <a:gd name="T52" fmla="*/ 417 w 1092"/>
              <a:gd name="T53" fmla="*/ 239 h 819"/>
              <a:gd name="T54" fmla="*/ 333 w 1092"/>
              <a:gd name="T55" fmla="*/ 169 h 819"/>
              <a:gd name="T56" fmla="*/ 510 w 1092"/>
              <a:gd name="T57" fmla="*/ 692 h 819"/>
              <a:gd name="T58" fmla="*/ 426 w 1092"/>
              <a:gd name="T59" fmla="*/ 273 h 819"/>
              <a:gd name="T60" fmla="*/ 98 w 1092"/>
              <a:gd name="T61" fmla="*/ 273 h 819"/>
              <a:gd name="T62" fmla="*/ 434 w 1092"/>
              <a:gd name="T63" fmla="*/ 631 h 819"/>
              <a:gd name="T64" fmla="*/ 994 w 1092"/>
              <a:gd name="T65" fmla="*/ 273 h 819"/>
              <a:gd name="T66" fmla="*/ 873 w 1092"/>
              <a:gd name="T67" fmla="*/ 273 h 819"/>
              <a:gd name="T68" fmla="*/ 785 w 1092"/>
              <a:gd name="T69" fmla="*/ 147 h 819"/>
              <a:gd name="T70" fmla="*/ 1021 w 1092"/>
              <a:gd name="T71" fmla="*/ 239 h 819"/>
              <a:gd name="T72" fmla="*/ 228 w 1092"/>
              <a:gd name="T73" fmla="*/ 82 h 819"/>
              <a:gd name="T74" fmla="*/ 215 w 1092"/>
              <a:gd name="T75" fmla="*/ 239 h 819"/>
              <a:gd name="T76" fmla="*/ 228 w 1092"/>
              <a:gd name="T77" fmla="*/ 82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2" h="819">
                <a:moveTo>
                  <a:pt x="1072" y="193"/>
                </a:moveTo>
                <a:cubicBezTo>
                  <a:pt x="899" y="20"/>
                  <a:pt x="899" y="20"/>
                  <a:pt x="899" y="20"/>
                </a:cubicBezTo>
                <a:cubicBezTo>
                  <a:pt x="886" y="7"/>
                  <a:pt x="868" y="0"/>
                  <a:pt x="850" y="0"/>
                </a:cubicBezTo>
                <a:cubicBezTo>
                  <a:pt x="242" y="0"/>
                  <a:pt x="242" y="0"/>
                  <a:pt x="242" y="0"/>
                </a:cubicBezTo>
                <a:cubicBezTo>
                  <a:pt x="224" y="0"/>
                  <a:pt x="206" y="7"/>
                  <a:pt x="193" y="20"/>
                </a:cubicBezTo>
                <a:cubicBezTo>
                  <a:pt x="20" y="193"/>
                  <a:pt x="20" y="193"/>
                  <a:pt x="20" y="193"/>
                </a:cubicBezTo>
                <a:cubicBezTo>
                  <a:pt x="7" y="207"/>
                  <a:pt x="0" y="224"/>
                  <a:pt x="0" y="242"/>
                </a:cubicBezTo>
                <a:cubicBezTo>
                  <a:pt x="0" y="258"/>
                  <a:pt x="6" y="274"/>
                  <a:pt x="17" y="287"/>
                </a:cubicBezTo>
                <a:cubicBezTo>
                  <a:pt x="495" y="796"/>
                  <a:pt x="495" y="796"/>
                  <a:pt x="495" y="796"/>
                </a:cubicBezTo>
                <a:cubicBezTo>
                  <a:pt x="508" y="810"/>
                  <a:pt x="527" y="819"/>
                  <a:pt x="546" y="819"/>
                </a:cubicBezTo>
                <a:cubicBezTo>
                  <a:pt x="565" y="819"/>
                  <a:pt x="584" y="810"/>
                  <a:pt x="597" y="796"/>
                </a:cubicBezTo>
                <a:cubicBezTo>
                  <a:pt x="1075" y="287"/>
                  <a:pt x="1075" y="287"/>
                  <a:pt x="1075" y="287"/>
                </a:cubicBezTo>
                <a:cubicBezTo>
                  <a:pt x="1086" y="274"/>
                  <a:pt x="1092" y="257"/>
                  <a:pt x="1092" y="241"/>
                </a:cubicBezTo>
                <a:cubicBezTo>
                  <a:pt x="1092" y="224"/>
                  <a:pt x="1085" y="207"/>
                  <a:pt x="1072" y="193"/>
                </a:cubicBezTo>
                <a:close/>
                <a:moveTo>
                  <a:pt x="622" y="239"/>
                </a:moveTo>
                <a:cubicBezTo>
                  <a:pt x="470" y="239"/>
                  <a:pt x="470" y="239"/>
                  <a:pt x="470" y="239"/>
                </a:cubicBezTo>
                <a:cubicBezTo>
                  <a:pt x="546" y="176"/>
                  <a:pt x="546" y="176"/>
                  <a:pt x="546" y="176"/>
                </a:cubicBezTo>
                <a:lnTo>
                  <a:pt x="622" y="239"/>
                </a:lnTo>
                <a:close/>
                <a:moveTo>
                  <a:pt x="573" y="154"/>
                </a:moveTo>
                <a:cubicBezTo>
                  <a:pt x="666" y="76"/>
                  <a:pt x="666" y="76"/>
                  <a:pt x="666" y="76"/>
                </a:cubicBezTo>
                <a:cubicBezTo>
                  <a:pt x="735" y="145"/>
                  <a:pt x="735" y="145"/>
                  <a:pt x="735" y="145"/>
                </a:cubicBezTo>
                <a:cubicBezTo>
                  <a:pt x="648" y="217"/>
                  <a:pt x="648" y="217"/>
                  <a:pt x="648" y="217"/>
                </a:cubicBezTo>
                <a:lnTo>
                  <a:pt x="573" y="154"/>
                </a:lnTo>
                <a:close/>
                <a:moveTo>
                  <a:pt x="444" y="217"/>
                </a:moveTo>
                <a:cubicBezTo>
                  <a:pt x="357" y="145"/>
                  <a:pt x="357" y="145"/>
                  <a:pt x="357" y="145"/>
                </a:cubicBezTo>
                <a:cubicBezTo>
                  <a:pt x="426" y="76"/>
                  <a:pt x="426" y="76"/>
                  <a:pt x="426" y="76"/>
                </a:cubicBezTo>
                <a:cubicBezTo>
                  <a:pt x="519" y="154"/>
                  <a:pt x="519" y="154"/>
                  <a:pt x="519" y="154"/>
                </a:cubicBezTo>
                <a:lnTo>
                  <a:pt x="444" y="217"/>
                </a:lnTo>
                <a:close/>
                <a:moveTo>
                  <a:pt x="631" y="273"/>
                </a:moveTo>
                <a:cubicBezTo>
                  <a:pt x="546" y="698"/>
                  <a:pt x="546" y="698"/>
                  <a:pt x="546" y="698"/>
                </a:cubicBezTo>
                <a:cubicBezTo>
                  <a:pt x="461" y="273"/>
                  <a:pt x="461" y="273"/>
                  <a:pt x="461" y="273"/>
                </a:cubicBezTo>
                <a:lnTo>
                  <a:pt x="631" y="273"/>
                </a:lnTo>
                <a:close/>
                <a:moveTo>
                  <a:pt x="666" y="273"/>
                </a:moveTo>
                <a:cubicBezTo>
                  <a:pt x="833" y="273"/>
                  <a:pt x="833" y="273"/>
                  <a:pt x="833" y="273"/>
                </a:cubicBezTo>
                <a:cubicBezTo>
                  <a:pt x="582" y="692"/>
                  <a:pt x="582" y="692"/>
                  <a:pt x="582" y="692"/>
                </a:cubicBezTo>
                <a:lnTo>
                  <a:pt x="666" y="273"/>
                </a:lnTo>
                <a:close/>
                <a:moveTo>
                  <a:pt x="675" y="239"/>
                </a:moveTo>
                <a:cubicBezTo>
                  <a:pt x="759" y="169"/>
                  <a:pt x="759" y="169"/>
                  <a:pt x="759" y="169"/>
                </a:cubicBezTo>
                <a:cubicBezTo>
                  <a:pt x="829" y="239"/>
                  <a:pt x="829" y="239"/>
                  <a:pt x="829" y="239"/>
                </a:cubicBezTo>
                <a:lnTo>
                  <a:pt x="675" y="239"/>
                </a:lnTo>
                <a:close/>
                <a:moveTo>
                  <a:pt x="707" y="68"/>
                </a:moveTo>
                <a:cubicBezTo>
                  <a:pt x="826" y="68"/>
                  <a:pt x="826" y="68"/>
                  <a:pt x="826" y="68"/>
                </a:cubicBezTo>
                <a:cubicBezTo>
                  <a:pt x="761" y="123"/>
                  <a:pt x="761" y="123"/>
                  <a:pt x="761" y="123"/>
                </a:cubicBezTo>
                <a:lnTo>
                  <a:pt x="707" y="68"/>
                </a:lnTo>
                <a:close/>
                <a:moveTo>
                  <a:pt x="546" y="131"/>
                </a:moveTo>
                <a:cubicBezTo>
                  <a:pt x="470" y="68"/>
                  <a:pt x="470" y="68"/>
                  <a:pt x="470" y="68"/>
                </a:cubicBezTo>
                <a:cubicBezTo>
                  <a:pt x="622" y="68"/>
                  <a:pt x="622" y="68"/>
                  <a:pt x="622" y="68"/>
                </a:cubicBezTo>
                <a:lnTo>
                  <a:pt x="546" y="131"/>
                </a:lnTo>
                <a:close/>
                <a:moveTo>
                  <a:pt x="331" y="123"/>
                </a:moveTo>
                <a:cubicBezTo>
                  <a:pt x="266" y="68"/>
                  <a:pt x="266" y="68"/>
                  <a:pt x="266" y="68"/>
                </a:cubicBezTo>
                <a:cubicBezTo>
                  <a:pt x="385" y="68"/>
                  <a:pt x="385" y="68"/>
                  <a:pt x="385" y="68"/>
                </a:cubicBezTo>
                <a:lnTo>
                  <a:pt x="331" y="123"/>
                </a:lnTo>
                <a:close/>
                <a:moveTo>
                  <a:pt x="333" y="169"/>
                </a:moveTo>
                <a:cubicBezTo>
                  <a:pt x="417" y="239"/>
                  <a:pt x="417" y="239"/>
                  <a:pt x="417" y="239"/>
                </a:cubicBezTo>
                <a:cubicBezTo>
                  <a:pt x="263" y="239"/>
                  <a:pt x="263" y="239"/>
                  <a:pt x="263" y="239"/>
                </a:cubicBezTo>
                <a:lnTo>
                  <a:pt x="333" y="169"/>
                </a:lnTo>
                <a:close/>
                <a:moveTo>
                  <a:pt x="426" y="273"/>
                </a:moveTo>
                <a:cubicBezTo>
                  <a:pt x="510" y="692"/>
                  <a:pt x="510" y="692"/>
                  <a:pt x="510" y="692"/>
                </a:cubicBezTo>
                <a:cubicBezTo>
                  <a:pt x="259" y="273"/>
                  <a:pt x="259" y="273"/>
                  <a:pt x="259" y="273"/>
                </a:cubicBezTo>
                <a:lnTo>
                  <a:pt x="426" y="273"/>
                </a:lnTo>
                <a:close/>
                <a:moveTo>
                  <a:pt x="434" y="631"/>
                </a:moveTo>
                <a:cubicBezTo>
                  <a:pt x="98" y="273"/>
                  <a:pt x="98" y="273"/>
                  <a:pt x="98" y="273"/>
                </a:cubicBezTo>
                <a:cubicBezTo>
                  <a:pt x="219" y="273"/>
                  <a:pt x="219" y="273"/>
                  <a:pt x="219" y="273"/>
                </a:cubicBezTo>
                <a:lnTo>
                  <a:pt x="434" y="631"/>
                </a:lnTo>
                <a:close/>
                <a:moveTo>
                  <a:pt x="873" y="273"/>
                </a:moveTo>
                <a:cubicBezTo>
                  <a:pt x="994" y="273"/>
                  <a:pt x="994" y="273"/>
                  <a:pt x="994" y="273"/>
                </a:cubicBezTo>
                <a:cubicBezTo>
                  <a:pt x="658" y="631"/>
                  <a:pt x="658" y="631"/>
                  <a:pt x="658" y="631"/>
                </a:cubicBezTo>
                <a:lnTo>
                  <a:pt x="873" y="273"/>
                </a:lnTo>
                <a:close/>
                <a:moveTo>
                  <a:pt x="877" y="239"/>
                </a:moveTo>
                <a:cubicBezTo>
                  <a:pt x="785" y="147"/>
                  <a:pt x="785" y="147"/>
                  <a:pt x="785" y="147"/>
                </a:cubicBezTo>
                <a:cubicBezTo>
                  <a:pt x="864" y="82"/>
                  <a:pt x="864" y="82"/>
                  <a:pt x="864" y="82"/>
                </a:cubicBezTo>
                <a:cubicBezTo>
                  <a:pt x="1021" y="239"/>
                  <a:pt x="1021" y="239"/>
                  <a:pt x="1021" y="239"/>
                </a:cubicBezTo>
                <a:lnTo>
                  <a:pt x="877" y="239"/>
                </a:lnTo>
                <a:close/>
                <a:moveTo>
                  <a:pt x="228" y="82"/>
                </a:moveTo>
                <a:cubicBezTo>
                  <a:pt x="307" y="147"/>
                  <a:pt x="307" y="147"/>
                  <a:pt x="307" y="147"/>
                </a:cubicBezTo>
                <a:cubicBezTo>
                  <a:pt x="215" y="239"/>
                  <a:pt x="215" y="239"/>
                  <a:pt x="215" y="239"/>
                </a:cubicBezTo>
                <a:cubicBezTo>
                  <a:pt x="68" y="239"/>
                  <a:pt x="68" y="239"/>
                  <a:pt x="68" y="239"/>
                </a:cubicBezTo>
                <a:lnTo>
                  <a:pt x="228" y="82"/>
                </a:lnTo>
                <a:close/>
              </a:path>
            </a:pathLst>
          </a:custGeom>
          <a:solidFill>
            <a:srgbClr val="BCD7CE"/>
          </a:solidFill>
          <a:ln>
            <a:noFill/>
          </a:ln>
        </p:spPr>
        <p:txBody>
          <a:bodyPr vert="horz" wrap="square" lIns="182843" tIns="91422" rIns="182843" bIns="91422" numCol="1" anchor="t" anchorCtr="0" compatLnSpc="1"/>
          <a:lstStyle/>
          <a:p>
            <a:endParaRPr lang="id-ID" dirty="0">
              <a:solidFill>
                <a:schemeClr val="tx1">
                  <a:lumMod val="75000"/>
                  <a:lumOff val="25000"/>
                </a:schemeClr>
              </a:solidFill>
              <a:latin typeface="Calibri Light" panose="020F0302020204030204"/>
            </a:endParaRPr>
          </a:p>
        </p:txBody>
      </p:sp>
      <p:sp>
        <p:nvSpPr>
          <p:cNvPr id="28" name="Freeform 45"/>
          <p:cNvSpPr>
            <a:spLocks noEditPoints="1"/>
          </p:cNvSpPr>
          <p:nvPr/>
        </p:nvSpPr>
        <p:spPr bwMode="auto">
          <a:xfrm>
            <a:off x="2685847" y="2426823"/>
            <a:ext cx="518978" cy="519113"/>
          </a:xfrm>
          <a:custGeom>
            <a:avLst/>
            <a:gdLst>
              <a:gd name="T0" fmla="*/ 419 w 425"/>
              <a:gd name="T1" fmla="*/ 2 h 425"/>
              <a:gd name="T2" fmla="*/ 411 w 425"/>
              <a:gd name="T3" fmla="*/ 0 h 425"/>
              <a:gd name="T4" fmla="*/ 404 w 425"/>
              <a:gd name="T5" fmla="*/ 3 h 425"/>
              <a:gd name="T6" fmla="*/ 6 w 425"/>
              <a:gd name="T7" fmla="*/ 268 h 425"/>
              <a:gd name="T8" fmla="*/ 0 w 425"/>
              <a:gd name="T9" fmla="*/ 280 h 425"/>
              <a:gd name="T10" fmla="*/ 8 w 425"/>
              <a:gd name="T11" fmla="*/ 291 h 425"/>
              <a:gd name="T12" fmla="*/ 112 w 425"/>
              <a:gd name="T13" fmla="*/ 333 h 425"/>
              <a:gd name="T14" fmla="*/ 161 w 425"/>
              <a:gd name="T15" fmla="*/ 418 h 425"/>
              <a:gd name="T16" fmla="*/ 172 w 425"/>
              <a:gd name="T17" fmla="*/ 425 h 425"/>
              <a:gd name="T18" fmla="*/ 173 w 425"/>
              <a:gd name="T19" fmla="*/ 425 h 425"/>
              <a:gd name="T20" fmla="*/ 184 w 425"/>
              <a:gd name="T21" fmla="*/ 419 h 425"/>
              <a:gd name="T22" fmla="*/ 211 w 425"/>
              <a:gd name="T23" fmla="*/ 373 h 425"/>
              <a:gd name="T24" fmla="*/ 340 w 425"/>
              <a:gd name="T25" fmla="*/ 424 h 425"/>
              <a:gd name="T26" fmla="*/ 345 w 425"/>
              <a:gd name="T27" fmla="*/ 425 h 425"/>
              <a:gd name="T28" fmla="*/ 352 w 425"/>
              <a:gd name="T29" fmla="*/ 423 h 425"/>
              <a:gd name="T30" fmla="*/ 358 w 425"/>
              <a:gd name="T31" fmla="*/ 414 h 425"/>
              <a:gd name="T32" fmla="*/ 424 w 425"/>
              <a:gd name="T33" fmla="*/ 16 h 425"/>
              <a:gd name="T34" fmla="*/ 419 w 425"/>
              <a:gd name="T35" fmla="*/ 2 h 425"/>
              <a:gd name="T36" fmla="*/ 42 w 425"/>
              <a:gd name="T37" fmla="*/ 276 h 425"/>
              <a:gd name="T38" fmla="*/ 349 w 425"/>
              <a:gd name="T39" fmla="*/ 71 h 425"/>
              <a:gd name="T40" fmla="*/ 126 w 425"/>
              <a:gd name="T41" fmla="*/ 310 h 425"/>
              <a:gd name="T42" fmla="*/ 122 w 425"/>
              <a:gd name="T43" fmla="*/ 308 h 425"/>
              <a:gd name="T44" fmla="*/ 42 w 425"/>
              <a:gd name="T45" fmla="*/ 276 h 425"/>
              <a:gd name="T46" fmla="*/ 135 w 425"/>
              <a:gd name="T47" fmla="*/ 320 h 425"/>
              <a:gd name="T48" fmla="*/ 135 w 425"/>
              <a:gd name="T49" fmla="*/ 320 h 425"/>
              <a:gd name="T50" fmla="*/ 386 w 425"/>
              <a:gd name="T51" fmla="*/ 51 h 425"/>
              <a:gd name="T52" fmla="*/ 172 w 425"/>
              <a:gd name="T53" fmla="*/ 384 h 425"/>
              <a:gd name="T54" fmla="*/ 135 w 425"/>
              <a:gd name="T55" fmla="*/ 320 h 425"/>
              <a:gd name="T56" fmla="*/ 335 w 425"/>
              <a:gd name="T57" fmla="*/ 393 h 425"/>
              <a:gd name="T58" fmla="*/ 221 w 425"/>
              <a:gd name="T59" fmla="*/ 348 h 425"/>
              <a:gd name="T60" fmla="*/ 213 w 425"/>
              <a:gd name="T61" fmla="*/ 346 h 425"/>
              <a:gd name="T62" fmla="*/ 388 w 425"/>
              <a:gd name="T63" fmla="*/ 76 h 425"/>
              <a:gd name="T64" fmla="*/ 335 w 425"/>
              <a:gd name="T65" fmla="*/ 393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5" h="425">
                <a:moveTo>
                  <a:pt x="419" y="2"/>
                </a:moveTo>
                <a:cubicBezTo>
                  <a:pt x="416" y="1"/>
                  <a:pt x="414" y="0"/>
                  <a:pt x="411" y="0"/>
                </a:cubicBezTo>
                <a:cubicBezTo>
                  <a:pt x="409" y="0"/>
                  <a:pt x="406" y="1"/>
                  <a:pt x="404" y="3"/>
                </a:cubicBezTo>
                <a:cubicBezTo>
                  <a:pt x="6" y="268"/>
                  <a:pt x="6" y="268"/>
                  <a:pt x="6" y="268"/>
                </a:cubicBezTo>
                <a:cubicBezTo>
                  <a:pt x="2" y="271"/>
                  <a:pt x="0" y="276"/>
                  <a:pt x="0" y="280"/>
                </a:cubicBezTo>
                <a:cubicBezTo>
                  <a:pt x="1" y="285"/>
                  <a:pt x="4" y="290"/>
                  <a:pt x="8" y="291"/>
                </a:cubicBezTo>
                <a:cubicBezTo>
                  <a:pt x="112" y="333"/>
                  <a:pt x="112" y="333"/>
                  <a:pt x="112" y="333"/>
                </a:cubicBezTo>
                <a:cubicBezTo>
                  <a:pt x="161" y="418"/>
                  <a:pt x="161" y="418"/>
                  <a:pt x="161" y="418"/>
                </a:cubicBezTo>
                <a:cubicBezTo>
                  <a:pt x="163" y="422"/>
                  <a:pt x="168" y="425"/>
                  <a:pt x="172" y="425"/>
                </a:cubicBezTo>
                <a:cubicBezTo>
                  <a:pt x="172" y="425"/>
                  <a:pt x="172" y="425"/>
                  <a:pt x="173" y="425"/>
                </a:cubicBezTo>
                <a:cubicBezTo>
                  <a:pt x="177" y="425"/>
                  <a:pt x="181" y="423"/>
                  <a:pt x="184" y="419"/>
                </a:cubicBezTo>
                <a:cubicBezTo>
                  <a:pt x="211" y="373"/>
                  <a:pt x="211" y="373"/>
                  <a:pt x="211" y="373"/>
                </a:cubicBezTo>
                <a:cubicBezTo>
                  <a:pt x="340" y="424"/>
                  <a:pt x="340" y="424"/>
                  <a:pt x="340" y="424"/>
                </a:cubicBezTo>
                <a:cubicBezTo>
                  <a:pt x="342" y="425"/>
                  <a:pt x="343" y="425"/>
                  <a:pt x="345" y="425"/>
                </a:cubicBezTo>
                <a:cubicBezTo>
                  <a:pt x="347" y="425"/>
                  <a:pt x="350" y="424"/>
                  <a:pt x="352" y="423"/>
                </a:cubicBezTo>
                <a:cubicBezTo>
                  <a:pt x="355" y="421"/>
                  <a:pt x="357" y="418"/>
                  <a:pt x="358" y="414"/>
                </a:cubicBezTo>
                <a:cubicBezTo>
                  <a:pt x="424" y="16"/>
                  <a:pt x="424" y="16"/>
                  <a:pt x="424" y="16"/>
                </a:cubicBezTo>
                <a:cubicBezTo>
                  <a:pt x="425" y="11"/>
                  <a:pt x="423" y="5"/>
                  <a:pt x="419" y="2"/>
                </a:cubicBezTo>
                <a:close/>
                <a:moveTo>
                  <a:pt x="42" y="276"/>
                </a:moveTo>
                <a:cubicBezTo>
                  <a:pt x="349" y="71"/>
                  <a:pt x="349" y="71"/>
                  <a:pt x="349" y="71"/>
                </a:cubicBezTo>
                <a:cubicBezTo>
                  <a:pt x="126" y="310"/>
                  <a:pt x="126" y="310"/>
                  <a:pt x="126" y="310"/>
                </a:cubicBezTo>
                <a:cubicBezTo>
                  <a:pt x="124" y="310"/>
                  <a:pt x="123" y="309"/>
                  <a:pt x="122" y="308"/>
                </a:cubicBezTo>
                <a:lnTo>
                  <a:pt x="42" y="276"/>
                </a:lnTo>
                <a:close/>
                <a:moveTo>
                  <a:pt x="135" y="320"/>
                </a:moveTo>
                <a:cubicBezTo>
                  <a:pt x="135" y="320"/>
                  <a:pt x="135" y="320"/>
                  <a:pt x="135" y="320"/>
                </a:cubicBezTo>
                <a:cubicBezTo>
                  <a:pt x="386" y="51"/>
                  <a:pt x="386" y="51"/>
                  <a:pt x="386" y="51"/>
                </a:cubicBezTo>
                <a:cubicBezTo>
                  <a:pt x="172" y="384"/>
                  <a:pt x="172" y="384"/>
                  <a:pt x="172" y="384"/>
                </a:cubicBezTo>
                <a:lnTo>
                  <a:pt x="135" y="320"/>
                </a:lnTo>
                <a:close/>
                <a:moveTo>
                  <a:pt x="335" y="393"/>
                </a:moveTo>
                <a:cubicBezTo>
                  <a:pt x="221" y="348"/>
                  <a:pt x="221" y="348"/>
                  <a:pt x="221" y="348"/>
                </a:cubicBezTo>
                <a:cubicBezTo>
                  <a:pt x="219" y="347"/>
                  <a:pt x="216" y="347"/>
                  <a:pt x="213" y="346"/>
                </a:cubicBezTo>
                <a:cubicBezTo>
                  <a:pt x="388" y="76"/>
                  <a:pt x="388" y="76"/>
                  <a:pt x="388" y="76"/>
                </a:cubicBezTo>
                <a:lnTo>
                  <a:pt x="335" y="393"/>
                </a:lnTo>
                <a:close/>
              </a:path>
            </a:pathLst>
          </a:custGeom>
          <a:solidFill>
            <a:srgbClr val="BCD7CE"/>
          </a:solidFill>
          <a:ln>
            <a:noFill/>
          </a:ln>
        </p:spPr>
        <p:txBody>
          <a:bodyPr vert="horz" wrap="square" lIns="182843" tIns="91422" rIns="182843" bIns="91422" numCol="1" anchor="t" anchorCtr="0" compatLnSpc="1"/>
          <a:lstStyle/>
          <a:p>
            <a:endParaRPr lang="id-ID" dirty="0">
              <a:solidFill>
                <a:schemeClr val="tx1">
                  <a:lumMod val="75000"/>
                  <a:lumOff val="25000"/>
                </a:schemeClr>
              </a:solidFill>
              <a:latin typeface="Calibri Light" panose="020F0302020204030204"/>
            </a:endParaRPr>
          </a:p>
        </p:txBody>
      </p:sp>
      <p:grpSp>
        <p:nvGrpSpPr>
          <p:cNvPr id="29" name="Group 42"/>
          <p:cNvGrpSpPr/>
          <p:nvPr/>
        </p:nvGrpSpPr>
        <p:grpSpPr>
          <a:xfrm>
            <a:off x="4587460" y="4422711"/>
            <a:ext cx="457330" cy="489243"/>
            <a:chOff x="494476" y="2241785"/>
            <a:chExt cx="239742" cy="256405"/>
          </a:xfrm>
          <a:solidFill>
            <a:srgbClr val="BCD7CE"/>
          </a:solidFill>
        </p:grpSpPr>
        <p:sp>
          <p:nvSpPr>
            <p:cNvPr id="67" name="Freeform 67"/>
            <p:cNvSpPr>
              <a:spLocks noEditPoints="1"/>
            </p:cNvSpPr>
            <p:nvPr/>
          </p:nvSpPr>
          <p:spPr bwMode="auto">
            <a:xfrm>
              <a:off x="494476" y="2241785"/>
              <a:ext cx="239742" cy="256405"/>
            </a:xfrm>
            <a:custGeom>
              <a:avLst/>
              <a:gdLst>
                <a:gd name="T0" fmla="*/ 190 w 219"/>
                <a:gd name="T1" fmla="*/ 0 h 234"/>
                <a:gd name="T2" fmla="*/ 30 w 219"/>
                <a:gd name="T3" fmla="*/ 0 h 234"/>
                <a:gd name="T4" fmla="*/ 0 w 219"/>
                <a:gd name="T5" fmla="*/ 29 h 234"/>
                <a:gd name="T6" fmla="*/ 0 w 219"/>
                <a:gd name="T7" fmla="*/ 205 h 234"/>
                <a:gd name="T8" fmla="*/ 30 w 219"/>
                <a:gd name="T9" fmla="*/ 234 h 234"/>
                <a:gd name="T10" fmla="*/ 190 w 219"/>
                <a:gd name="T11" fmla="*/ 234 h 234"/>
                <a:gd name="T12" fmla="*/ 219 w 219"/>
                <a:gd name="T13" fmla="*/ 205 h 234"/>
                <a:gd name="T14" fmla="*/ 219 w 219"/>
                <a:gd name="T15" fmla="*/ 29 h 234"/>
                <a:gd name="T16" fmla="*/ 190 w 219"/>
                <a:gd name="T17" fmla="*/ 0 h 234"/>
                <a:gd name="T18" fmla="*/ 205 w 219"/>
                <a:gd name="T19" fmla="*/ 205 h 234"/>
                <a:gd name="T20" fmla="*/ 190 w 219"/>
                <a:gd name="T21" fmla="*/ 219 h 234"/>
                <a:gd name="T22" fmla="*/ 30 w 219"/>
                <a:gd name="T23" fmla="*/ 219 h 234"/>
                <a:gd name="T24" fmla="*/ 15 w 219"/>
                <a:gd name="T25" fmla="*/ 205 h 234"/>
                <a:gd name="T26" fmla="*/ 15 w 219"/>
                <a:gd name="T27" fmla="*/ 29 h 234"/>
                <a:gd name="T28" fmla="*/ 30 w 219"/>
                <a:gd name="T29" fmla="*/ 15 h 234"/>
                <a:gd name="T30" fmla="*/ 190 w 219"/>
                <a:gd name="T31" fmla="*/ 15 h 234"/>
                <a:gd name="T32" fmla="*/ 205 w 219"/>
                <a:gd name="T33" fmla="*/ 29 h 234"/>
                <a:gd name="T34" fmla="*/ 205 w 219"/>
                <a:gd name="T35" fmla="*/ 205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9" h="234">
                  <a:moveTo>
                    <a:pt x="190" y="0"/>
                  </a:moveTo>
                  <a:cubicBezTo>
                    <a:pt x="30" y="0"/>
                    <a:pt x="30" y="0"/>
                    <a:pt x="30" y="0"/>
                  </a:cubicBezTo>
                  <a:cubicBezTo>
                    <a:pt x="13" y="0"/>
                    <a:pt x="0" y="13"/>
                    <a:pt x="0" y="29"/>
                  </a:cubicBezTo>
                  <a:cubicBezTo>
                    <a:pt x="0" y="205"/>
                    <a:pt x="0" y="205"/>
                    <a:pt x="0" y="205"/>
                  </a:cubicBezTo>
                  <a:cubicBezTo>
                    <a:pt x="0" y="221"/>
                    <a:pt x="13" y="234"/>
                    <a:pt x="30" y="234"/>
                  </a:cubicBezTo>
                  <a:cubicBezTo>
                    <a:pt x="190" y="234"/>
                    <a:pt x="190" y="234"/>
                    <a:pt x="190" y="234"/>
                  </a:cubicBezTo>
                  <a:cubicBezTo>
                    <a:pt x="206" y="234"/>
                    <a:pt x="219" y="221"/>
                    <a:pt x="219" y="205"/>
                  </a:cubicBezTo>
                  <a:cubicBezTo>
                    <a:pt x="219" y="29"/>
                    <a:pt x="219" y="29"/>
                    <a:pt x="219" y="29"/>
                  </a:cubicBezTo>
                  <a:cubicBezTo>
                    <a:pt x="219" y="13"/>
                    <a:pt x="206" y="0"/>
                    <a:pt x="190" y="0"/>
                  </a:cubicBezTo>
                  <a:close/>
                  <a:moveTo>
                    <a:pt x="205" y="205"/>
                  </a:moveTo>
                  <a:cubicBezTo>
                    <a:pt x="205" y="213"/>
                    <a:pt x="198" y="219"/>
                    <a:pt x="190" y="219"/>
                  </a:cubicBezTo>
                  <a:cubicBezTo>
                    <a:pt x="30" y="219"/>
                    <a:pt x="30" y="219"/>
                    <a:pt x="30" y="219"/>
                  </a:cubicBezTo>
                  <a:cubicBezTo>
                    <a:pt x="21" y="219"/>
                    <a:pt x="15" y="213"/>
                    <a:pt x="15" y="205"/>
                  </a:cubicBezTo>
                  <a:cubicBezTo>
                    <a:pt x="15" y="29"/>
                    <a:pt x="15" y="29"/>
                    <a:pt x="15" y="29"/>
                  </a:cubicBezTo>
                  <a:cubicBezTo>
                    <a:pt x="15" y="21"/>
                    <a:pt x="21" y="15"/>
                    <a:pt x="30" y="15"/>
                  </a:cubicBezTo>
                  <a:cubicBezTo>
                    <a:pt x="190" y="15"/>
                    <a:pt x="190" y="15"/>
                    <a:pt x="190" y="15"/>
                  </a:cubicBezTo>
                  <a:cubicBezTo>
                    <a:pt x="198" y="15"/>
                    <a:pt x="205" y="21"/>
                    <a:pt x="205" y="29"/>
                  </a:cubicBezTo>
                  <a:lnTo>
                    <a:pt x="205" y="205"/>
                  </a:ln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8" name="Freeform 68"/>
            <p:cNvSpPr>
              <a:spLocks noEditPoints="1"/>
            </p:cNvSpPr>
            <p:nvPr/>
          </p:nvSpPr>
          <p:spPr bwMode="auto">
            <a:xfrm>
              <a:off x="527337" y="2273716"/>
              <a:ext cx="175411" cy="160601"/>
            </a:xfrm>
            <a:custGeom>
              <a:avLst/>
              <a:gdLst>
                <a:gd name="T0" fmla="*/ 153 w 160"/>
                <a:gd name="T1" fmla="*/ 0 h 147"/>
                <a:gd name="T2" fmla="*/ 7 w 160"/>
                <a:gd name="T3" fmla="*/ 0 h 147"/>
                <a:gd name="T4" fmla="*/ 0 w 160"/>
                <a:gd name="T5" fmla="*/ 8 h 147"/>
                <a:gd name="T6" fmla="*/ 0 w 160"/>
                <a:gd name="T7" fmla="*/ 139 h 147"/>
                <a:gd name="T8" fmla="*/ 7 w 160"/>
                <a:gd name="T9" fmla="*/ 147 h 147"/>
                <a:gd name="T10" fmla="*/ 153 w 160"/>
                <a:gd name="T11" fmla="*/ 147 h 147"/>
                <a:gd name="T12" fmla="*/ 160 w 160"/>
                <a:gd name="T13" fmla="*/ 139 h 147"/>
                <a:gd name="T14" fmla="*/ 160 w 160"/>
                <a:gd name="T15" fmla="*/ 8 h 147"/>
                <a:gd name="T16" fmla="*/ 153 w 160"/>
                <a:gd name="T17" fmla="*/ 0 h 147"/>
                <a:gd name="T18" fmla="*/ 153 w 160"/>
                <a:gd name="T19" fmla="*/ 8 h 147"/>
                <a:gd name="T20" fmla="*/ 153 w 160"/>
                <a:gd name="T21" fmla="*/ 109 h 147"/>
                <a:gd name="T22" fmla="*/ 129 w 160"/>
                <a:gd name="T23" fmla="*/ 83 h 147"/>
                <a:gd name="T24" fmla="*/ 124 w 160"/>
                <a:gd name="T25" fmla="*/ 81 h 147"/>
                <a:gd name="T26" fmla="*/ 118 w 160"/>
                <a:gd name="T27" fmla="*/ 83 h 147"/>
                <a:gd name="T28" fmla="*/ 99 w 160"/>
                <a:gd name="T29" fmla="*/ 105 h 147"/>
                <a:gd name="T30" fmla="*/ 42 w 160"/>
                <a:gd name="T31" fmla="*/ 39 h 147"/>
                <a:gd name="T32" fmla="*/ 36 w 160"/>
                <a:gd name="T33" fmla="*/ 37 h 147"/>
                <a:gd name="T34" fmla="*/ 31 w 160"/>
                <a:gd name="T35" fmla="*/ 39 h 147"/>
                <a:gd name="T36" fmla="*/ 7 w 160"/>
                <a:gd name="T37" fmla="*/ 67 h 147"/>
                <a:gd name="T38" fmla="*/ 7 w 160"/>
                <a:gd name="T39" fmla="*/ 8 h 147"/>
                <a:gd name="T40" fmla="*/ 153 w 160"/>
                <a:gd name="T41" fmla="*/ 8 h 147"/>
                <a:gd name="T42" fmla="*/ 7 w 160"/>
                <a:gd name="T43" fmla="*/ 78 h 147"/>
                <a:gd name="T44" fmla="*/ 36 w 160"/>
                <a:gd name="T45" fmla="*/ 44 h 147"/>
                <a:gd name="T46" fmla="*/ 95 w 160"/>
                <a:gd name="T47" fmla="*/ 111 h 147"/>
                <a:gd name="T48" fmla="*/ 99 w 160"/>
                <a:gd name="T49" fmla="*/ 116 h 147"/>
                <a:gd name="T50" fmla="*/ 119 w 160"/>
                <a:gd name="T51" fmla="*/ 139 h 147"/>
                <a:gd name="T52" fmla="*/ 7 w 160"/>
                <a:gd name="T53" fmla="*/ 139 h 147"/>
                <a:gd name="T54" fmla="*/ 7 w 160"/>
                <a:gd name="T55" fmla="*/ 78 h 147"/>
                <a:gd name="T56" fmla="*/ 129 w 160"/>
                <a:gd name="T57" fmla="*/ 139 h 147"/>
                <a:gd name="T58" fmla="*/ 104 w 160"/>
                <a:gd name="T59" fmla="*/ 110 h 147"/>
                <a:gd name="T60" fmla="*/ 124 w 160"/>
                <a:gd name="T61" fmla="*/ 88 h 147"/>
                <a:gd name="T62" fmla="*/ 153 w 160"/>
                <a:gd name="T63" fmla="*/ 120 h 147"/>
                <a:gd name="T64" fmla="*/ 153 w 160"/>
                <a:gd name="T65" fmla="*/ 139 h 147"/>
                <a:gd name="T66" fmla="*/ 129 w 160"/>
                <a:gd name="T67"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0" h="147">
                  <a:moveTo>
                    <a:pt x="153" y="0"/>
                  </a:moveTo>
                  <a:cubicBezTo>
                    <a:pt x="7" y="0"/>
                    <a:pt x="7" y="0"/>
                    <a:pt x="7" y="0"/>
                  </a:cubicBezTo>
                  <a:cubicBezTo>
                    <a:pt x="3" y="0"/>
                    <a:pt x="0" y="4"/>
                    <a:pt x="0" y="8"/>
                  </a:cubicBezTo>
                  <a:cubicBezTo>
                    <a:pt x="0" y="139"/>
                    <a:pt x="0" y="139"/>
                    <a:pt x="0" y="139"/>
                  </a:cubicBezTo>
                  <a:cubicBezTo>
                    <a:pt x="0" y="143"/>
                    <a:pt x="3" y="147"/>
                    <a:pt x="7" y="147"/>
                  </a:cubicBezTo>
                  <a:cubicBezTo>
                    <a:pt x="153" y="147"/>
                    <a:pt x="153" y="147"/>
                    <a:pt x="153" y="147"/>
                  </a:cubicBezTo>
                  <a:cubicBezTo>
                    <a:pt x="157" y="147"/>
                    <a:pt x="160" y="143"/>
                    <a:pt x="160" y="139"/>
                  </a:cubicBezTo>
                  <a:cubicBezTo>
                    <a:pt x="160" y="8"/>
                    <a:pt x="160" y="8"/>
                    <a:pt x="160" y="8"/>
                  </a:cubicBezTo>
                  <a:cubicBezTo>
                    <a:pt x="160" y="4"/>
                    <a:pt x="157" y="0"/>
                    <a:pt x="153" y="0"/>
                  </a:cubicBezTo>
                  <a:close/>
                  <a:moveTo>
                    <a:pt x="153" y="8"/>
                  </a:moveTo>
                  <a:cubicBezTo>
                    <a:pt x="153" y="109"/>
                    <a:pt x="153" y="109"/>
                    <a:pt x="153" y="109"/>
                  </a:cubicBezTo>
                  <a:cubicBezTo>
                    <a:pt x="129" y="83"/>
                    <a:pt x="129" y="83"/>
                    <a:pt x="129" y="83"/>
                  </a:cubicBezTo>
                  <a:cubicBezTo>
                    <a:pt x="128" y="82"/>
                    <a:pt x="126" y="81"/>
                    <a:pt x="124" y="81"/>
                  </a:cubicBezTo>
                  <a:cubicBezTo>
                    <a:pt x="122" y="81"/>
                    <a:pt x="120" y="82"/>
                    <a:pt x="118" y="83"/>
                  </a:cubicBezTo>
                  <a:cubicBezTo>
                    <a:pt x="99" y="105"/>
                    <a:pt x="99" y="105"/>
                    <a:pt x="99" y="105"/>
                  </a:cubicBezTo>
                  <a:cubicBezTo>
                    <a:pt x="42" y="39"/>
                    <a:pt x="42" y="39"/>
                    <a:pt x="42" y="39"/>
                  </a:cubicBezTo>
                  <a:cubicBezTo>
                    <a:pt x="40" y="38"/>
                    <a:pt x="38" y="37"/>
                    <a:pt x="36" y="37"/>
                  </a:cubicBezTo>
                  <a:cubicBezTo>
                    <a:pt x="34" y="37"/>
                    <a:pt x="32" y="38"/>
                    <a:pt x="31" y="39"/>
                  </a:cubicBezTo>
                  <a:cubicBezTo>
                    <a:pt x="7" y="67"/>
                    <a:pt x="7" y="67"/>
                    <a:pt x="7" y="67"/>
                  </a:cubicBezTo>
                  <a:cubicBezTo>
                    <a:pt x="7" y="8"/>
                    <a:pt x="7" y="8"/>
                    <a:pt x="7" y="8"/>
                  </a:cubicBezTo>
                  <a:lnTo>
                    <a:pt x="153" y="8"/>
                  </a:lnTo>
                  <a:close/>
                  <a:moveTo>
                    <a:pt x="7" y="78"/>
                  </a:moveTo>
                  <a:cubicBezTo>
                    <a:pt x="36" y="44"/>
                    <a:pt x="36" y="44"/>
                    <a:pt x="36" y="44"/>
                  </a:cubicBezTo>
                  <a:cubicBezTo>
                    <a:pt x="95" y="111"/>
                    <a:pt x="95" y="111"/>
                    <a:pt x="95" y="111"/>
                  </a:cubicBezTo>
                  <a:cubicBezTo>
                    <a:pt x="99" y="116"/>
                    <a:pt x="99" y="116"/>
                    <a:pt x="99" y="116"/>
                  </a:cubicBezTo>
                  <a:cubicBezTo>
                    <a:pt x="119" y="139"/>
                    <a:pt x="119" y="139"/>
                    <a:pt x="119" y="139"/>
                  </a:cubicBezTo>
                  <a:cubicBezTo>
                    <a:pt x="7" y="139"/>
                    <a:pt x="7" y="139"/>
                    <a:pt x="7" y="139"/>
                  </a:cubicBezTo>
                  <a:lnTo>
                    <a:pt x="7" y="78"/>
                  </a:lnTo>
                  <a:close/>
                  <a:moveTo>
                    <a:pt x="129" y="139"/>
                  </a:moveTo>
                  <a:cubicBezTo>
                    <a:pt x="104" y="110"/>
                    <a:pt x="104" y="110"/>
                    <a:pt x="104" y="110"/>
                  </a:cubicBezTo>
                  <a:cubicBezTo>
                    <a:pt x="124" y="88"/>
                    <a:pt x="124" y="88"/>
                    <a:pt x="124" y="88"/>
                  </a:cubicBezTo>
                  <a:cubicBezTo>
                    <a:pt x="153" y="120"/>
                    <a:pt x="153" y="120"/>
                    <a:pt x="153" y="120"/>
                  </a:cubicBezTo>
                  <a:cubicBezTo>
                    <a:pt x="153" y="139"/>
                    <a:pt x="153" y="139"/>
                    <a:pt x="153" y="139"/>
                  </a:cubicBezTo>
                  <a:lnTo>
                    <a:pt x="129" y="139"/>
                  </a:ln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9" name="Freeform 69"/>
            <p:cNvSpPr>
              <a:spLocks noEditPoints="1"/>
            </p:cNvSpPr>
            <p:nvPr/>
          </p:nvSpPr>
          <p:spPr bwMode="auto">
            <a:xfrm>
              <a:off x="622677" y="2297776"/>
              <a:ext cx="48134" cy="48134"/>
            </a:xfrm>
            <a:custGeom>
              <a:avLst/>
              <a:gdLst>
                <a:gd name="T0" fmla="*/ 22 w 44"/>
                <a:gd name="T1" fmla="*/ 44 h 44"/>
                <a:gd name="T2" fmla="*/ 44 w 44"/>
                <a:gd name="T3" fmla="*/ 22 h 44"/>
                <a:gd name="T4" fmla="*/ 22 w 44"/>
                <a:gd name="T5" fmla="*/ 0 h 44"/>
                <a:gd name="T6" fmla="*/ 0 w 44"/>
                <a:gd name="T7" fmla="*/ 22 h 44"/>
                <a:gd name="T8" fmla="*/ 22 w 44"/>
                <a:gd name="T9" fmla="*/ 44 h 44"/>
                <a:gd name="T10" fmla="*/ 22 w 44"/>
                <a:gd name="T11" fmla="*/ 8 h 44"/>
                <a:gd name="T12" fmla="*/ 37 w 44"/>
                <a:gd name="T13" fmla="*/ 22 h 44"/>
                <a:gd name="T14" fmla="*/ 22 w 44"/>
                <a:gd name="T15" fmla="*/ 37 h 44"/>
                <a:gd name="T16" fmla="*/ 7 w 44"/>
                <a:gd name="T17" fmla="*/ 22 h 44"/>
                <a:gd name="T18" fmla="*/ 22 w 44"/>
                <a:gd name="T19" fmla="*/ 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34" y="44"/>
                    <a:pt x="44" y="34"/>
                    <a:pt x="44" y="22"/>
                  </a:cubicBezTo>
                  <a:cubicBezTo>
                    <a:pt x="44" y="10"/>
                    <a:pt x="34" y="0"/>
                    <a:pt x="22" y="0"/>
                  </a:cubicBezTo>
                  <a:cubicBezTo>
                    <a:pt x="10" y="0"/>
                    <a:pt x="0" y="10"/>
                    <a:pt x="0" y="22"/>
                  </a:cubicBezTo>
                  <a:cubicBezTo>
                    <a:pt x="0" y="34"/>
                    <a:pt x="10" y="44"/>
                    <a:pt x="22" y="44"/>
                  </a:cubicBezTo>
                  <a:close/>
                  <a:moveTo>
                    <a:pt x="22" y="8"/>
                  </a:moveTo>
                  <a:cubicBezTo>
                    <a:pt x="30" y="8"/>
                    <a:pt x="37" y="14"/>
                    <a:pt x="37" y="22"/>
                  </a:cubicBezTo>
                  <a:cubicBezTo>
                    <a:pt x="37" y="30"/>
                    <a:pt x="30" y="37"/>
                    <a:pt x="22" y="37"/>
                  </a:cubicBezTo>
                  <a:cubicBezTo>
                    <a:pt x="14" y="37"/>
                    <a:pt x="7" y="30"/>
                    <a:pt x="7" y="22"/>
                  </a:cubicBezTo>
                  <a:cubicBezTo>
                    <a:pt x="7" y="14"/>
                    <a:pt x="14" y="8"/>
                    <a:pt x="22" y="8"/>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sp>
        <p:nvSpPr>
          <p:cNvPr id="30" name="Freeform 73"/>
          <p:cNvSpPr>
            <a:spLocks noEditPoints="1"/>
          </p:cNvSpPr>
          <p:nvPr/>
        </p:nvSpPr>
        <p:spPr bwMode="auto">
          <a:xfrm>
            <a:off x="3794496" y="5142528"/>
            <a:ext cx="429080" cy="489243"/>
          </a:xfrm>
          <a:custGeom>
            <a:avLst/>
            <a:gdLst>
              <a:gd name="T0" fmla="*/ 191 w 205"/>
              <a:gd name="T1" fmla="*/ 37 h 234"/>
              <a:gd name="T2" fmla="*/ 182 w 205"/>
              <a:gd name="T3" fmla="*/ 10 h 234"/>
              <a:gd name="T4" fmla="*/ 168 w 205"/>
              <a:gd name="T5" fmla="*/ 0 h 234"/>
              <a:gd name="T6" fmla="*/ 37 w 205"/>
              <a:gd name="T7" fmla="*/ 0 h 234"/>
              <a:gd name="T8" fmla="*/ 23 w 205"/>
              <a:gd name="T9" fmla="*/ 10 h 234"/>
              <a:gd name="T10" fmla="*/ 14 w 205"/>
              <a:gd name="T11" fmla="*/ 37 h 234"/>
              <a:gd name="T12" fmla="*/ 0 w 205"/>
              <a:gd name="T13" fmla="*/ 51 h 234"/>
              <a:gd name="T14" fmla="*/ 0 w 205"/>
              <a:gd name="T15" fmla="*/ 73 h 234"/>
              <a:gd name="T16" fmla="*/ 15 w 205"/>
              <a:gd name="T17" fmla="*/ 88 h 234"/>
              <a:gd name="T18" fmla="*/ 22 w 205"/>
              <a:gd name="T19" fmla="*/ 88 h 234"/>
              <a:gd name="T20" fmla="*/ 22 w 205"/>
              <a:gd name="T21" fmla="*/ 89 h 234"/>
              <a:gd name="T22" fmla="*/ 37 w 205"/>
              <a:gd name="T23" fmla="*/ 221 h 234"/>
              <a:gd name="T24" fmla="*/ 51 w 205"/>
              <a:gd name="T25" fmla="*/ 234 h 234"/>
              <a:gd name="T26" fmla="*/ 153 w 205"/>
              <a:gd name="T27" fmla="*/ 234 h 234"/>
              <a:gd name="T28" fmla="*/ 168 w 205"/>
              <a:gd name="T29" fmla="*/ 221 h 234"/>
              <a:gd name="T30" fmla="*/ 183 w 205"/>
              <a:gd name="T31" fmla="*/ 89 h 234"/>
              <a:gd name="T32" fmla="*/ 182 w 205"/>
              <a:gd name="T33" fmla="*/ 88 h 234"/>
              <a:gd name="T34" fmla="*/ 190 w 205"/>
              <a:gd name="T35" fmla="*/ 88 h 234"/>
              <a:gd name="T36" fmla="*/ 205 w 205"/>
              <a:gd name="T37" fmla="*/ 73 h 234"/>
              <a:gd name="T38" fmla="*/ 205 w 205"/>
              <a:gd name="T39" fmla="*/ 51 h 234"/>
              <a:gd name="T40" fmla="*/ 191 w 205"/>
              <a:gd name="T41" fmla="*/ 37 h 234"/>
              <a:gd name="T42" fmla="*/ 37 w 205"/>
              <a:gd name="T43" fmla="*/ 14 h 234"/>
              <a:gd name="T44" fmla="*/ 168 w 205"/>
              <a:gd name="T45" fmla="*/ 14 h 234"/>
              <a:gd name="T46" fmla="*/ 175 w 205"/>
              <a:gd name="T47" fmla="*/ 36 h 234"/>
              <a:gd name="T48" fmla="*/ 29 w 205"/>
              <a:gd name="T49" fmla="*/ 36 h 234"/>
              <a:gd name="T50" fmla="*/ 37 w 205"/>
              <a:gd name="T51" fmla="*/ 14 h 234"/>
              <a:gd name="T52" fmla="*/ 51 w 205"/>
              <a:gd name="T53" fmla="*/ 219 h 234"/>
              <a:gd name="T54" fmla="*/ 49 w 205"/>
              <a:gd name="T55" fmla="*/ 197 h 234"/>
              <a:gd name="T56" fmla="*/ 156 w 205"/>
              <a:gd name="T57" fmla="*/ 197 h 234"/>
              <a:gd name="T58" fmla="*/ 153 w 205"/>
              <a:gd name="T59" fmla="*/ 219 h 234"/>
              <a:gd name="T60" fmla="*/ 51 w 205"/>
              <a:gd name="T61" fmla="*/ 219 h 234"/>
              <a:gd name="T62" fmla="*/ 157 w 205"/>
              <a:gd name="T63" fmla="*/ 190 h 234"/>
              <a:gd name="T64" fmla="*/ 48 w 205"/>
              <a:gd name="T65" fmla="*/ 190 h 234"/>
              <a:gd name="T66" fmla="*/ 40 w 205"/>
              <a:gd name="T67" fmla="*/ 117 h 234"/>
              <a:gd name="T68" fmla="*/ 165 w 205"/>
              <a:gd name="T69" fmla="*/ 117 h 234"/>
              <a:gd name="T70" fmla="*/ 157 w 205"/>
              <a:gd name="T71" fmla="*/ 190 h 234"/>
              <a:gd name="T72" fmla="*/ 166 w 205"/>
              <a:gd name="T73" fmla="*/ 109 h 234"/>
              <a:gd name="T74" fmla="*/ 39 w 205"/>
              <a:gd name="T75" fmla="*/ 109 h 234"/>
              <a:gd name="T76" fmla="*/ 37 w 205"/>
              <a:gd name="T77" fmla="*/ 88 h 234"/>
              <a:gd name="T78" fmla="*/ 168 w 205"/>
              <a:gd name="T79" fmla="*/ 88 h 234"/>
              <a:gd name="T80" fmla="*/ 166 w 205"/>
              <a:gd name="T81" fmla="*/ 109 h 234"/>
              <a:gd name="T82" fmla="*/ 190 w 205"/>
              <a:gd name="T83" fmla="*/ 73 h 234"/>
              <a:gd name="T84" fmla="*/ 15 w 205"/>
              <a:gd name="T85" fmla="*/ 73 h 234"/>
              <a:gd name="T86" fmla="*/ 15 w 205"/>
              <a:gd name="T87" fmla="*/ 51 h 234"/>
              <a:gd name="T88" fmla="*/ 190 w 205"/>
              <a:gd name="T89" fmla="*/ 51 h 234"/>
              <a:gd name="T90" fmla="*/ 190 w 205"/>
              <a:gd name="T91" fmla="*/ 73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5" h="234">
                <a:moveTo>
                  <a:pt x="191" y="37"/>
                </a:moveTo>
                <a:cubicBezTo>
                  <a:pt x="182" y="10"/>
                  <a:pt x="182" y="10"/>
                  <a:pt x="182" y="10"/>
                </a:cubicBezTo>
                <a:cubicBezTo>
                  <a:pt x="180" y="4"/>
                  <a:pt x="174" y="0"/>
                  <a:pt x="168" y="0"/>
                </a:cubicBezTo>
                <a:cubicBezTo>
                  <a:pt x="37" y="0"/>
                  <a:pt x="37" y="0"/>
                  <a:pt x="37" y="0"/>
                </a:cubicBezTo>
                <a:cubicBezTo>
                  <a:pt x="30" y="0"/>
                  <a:pt x="25" y="4"/>
                  <a:pt x="23" y="10"/>
                </a:cubicBezTo>
                <a:cubicBezTo>
                  <a:pt x="14" y="37"/>
                  <a:pt x="14" y="37"/>
                  <a:pt x="14" y="37"/>
                </a:cubicBezTo>
                <a:cubicBezTo>
                  <a:pt x="6" y="37"/>
                  <a:pt x="0" y="43"/>
                  <a:pt x="0" y="51"/>
                </a:cubicBezTo>
                <a:cubicBezTo>
                  <a:pt x="0" y="73"/>
                  <a:pt x="0" y="73"/>
                  <a:pt x="0" y="73"/>
                </a:cubicBezTo>
                <a:cubicBezTo>
                  <a:pt x="0" y="81"/>
                  <a:pt x="7" y="88"/>
                  <a:pt x="15" y="88"/>
                </a:cubicBezTo>
                <a:cubicBezTo>
                  <a:pt x="22" y="88"/>
                  <a:pt x="22" y="88"/>
                  <a:pt x="22" y="88"/>
                </a:cubicBezTo>
                <a:cubicBezTo>
                  <a:pt x="22" y="88"/>
                  <a:pt x="22" y="89"/>
                  <a:pt x="22" y="89"/>
                </a:cubicBezTo>
                <a:cubicBezTo>
                  <a:pt x="37" y="221"/>
                  <a:pt x="37" y="221"/>
                  <a:pt x="37" y="221"/>
                </a:cubicBezTo>
                <a:cubicBezTo>
                  <a:pt x="37" y="228"/>
                  <a:pt x="44" y="234"/>
                  <a:pt x="51" y="234"/>
                </a:cubicBezTo>
                <a:cubicBezTo>
                  <a:pt x="153" y="234"/>
                  <a:pt x="153" y="234"/>
                  <a:pt x="153" y="234"/>
                </a:cubicBezTo>
                <a:cubicBezTo>
                  <a:pt x="161" y="234"/>
                  <a:pt x="167" y="228"/>
                  <a:pt x="168" y="221"/>
                </a:cubicBezTo>
                <a:cubicBezTo>
                  <a:pt x="183" y="89"/>
                  <a:pt x="183" y="89"/>
                  <a:pt x="183" y="89"/>
                </a:cubicBezTo>
                <a:cubicBezTo>
                  <a:pt x="183" y="89"/>
                  <a:pt x="182" y="88"/>
                  <a:pt x="182" y="88"/>
                </a:cubicBezTo>
                <a:cubicBezTo>
                  <a:pt x="190" y="88"/>
                  <a:pt x="190" y="88"/>
                  <a:pt x="190" y="88"/>
                </a:cubicBezTo>
                <a:cubicBezTo>
                  <a:pt x="198" y="88"/>
                  <a:pt x="205" y="81"/>
                  <a:pt x="205" y="73"/>
                </a:cubicBezTo>
                <a:cubicBezTo>
                  <a:pt x="205" y="51"/>
                  <a:pt x="205" y="51"/>
                  <a:pt x="205" y="51"/>
                </a:cubicBezTo>
                <a:cubicBezTo>
                  <a:pt x="205" y="43"/>
                  <a:pt x="198" y="37"/>
                  <a:pt x="191" y="37"/>
                </a:cubicBezTo>
                <a:close/>
                <a:moveTo>
                  <a:pt x="37" y="14"/>
                </a:moveTo>
                <a:cubicBezTo>
                  <a:pt x="168" y="14"/>
                  <a:pt x="168" y="14"/>
                  <a:pt x="168" y="14"/>
                </a:cubicBezTo>
                <a:cubicBezTo>
                  <a:pt x="175" y="36"/>
                  <a:pt x="175" y="36"/>
                  <a:pt x="175" y="36"/>
                </a:cubicBezTo>
                <a:cubicBezTo>
                  <a:pt x="29" y="36"/>
                  <a:pt x="29" y="36"/>
                  <a:pt x="29" y="36"/>
                </a:cubicBezTo>
                <a:lnTo>
                  <a:pt x="37" y="14"/>
                </a:lnTo>
                <a:close/>
                <a:moveTo>
                  <a:pt x="51" y="219"/>
                </a:moveTo>
                <a:cubicBezTo>
                  <a:pt x="49" y="197"/>
                  <a:pt x="49" y="197"/>
                  <a:pt x="49" y="197"/>
                </a:cubicBezTo>
                <a:cubicBezTo>
                  <a:pt x="156" y="197"/>
                  <a:pt x="156" y="197"/>
                  <a:pt x="156" y="197"/>
                </a:cubicBezTo>
                <a:cubicBezTo>
                  <a:pt x="153" y="219"/>
                  <a:pt x="153" y="219"/>
                  <a:pt x="153" y="219"/>
                </a:cubicBezTo>
                <a:lnTo>
                  <a:pt x="51" y="219"/>
                </a:lnTo>
                <a:close/>
                <a:moveTo>
                  <a:pt x="157" y="190"/>
                </a:moveTo>
                <a:cubicBezTo>
                  <a:pt x="48" y="190"/>
                  <a:pt x="48" y="190"/>
                  <a:pt x="48" y="190"/>
                </a:cubicBezTo>
                <a:cubicBezTo>
                  <a:pt x="40" y="117"/>
                  <a:pt x="40" y="117"/>
                  <a:pt x="40" y="117"/>
                </a:cubicBezTo>
                <a:cubicBezTo>
                  <a:pt x="165" y="117"/>
                  <a:pt x="165" y="117"/>
                  <a:pt x="165" y="117"/>
                </a:cubicBezTo>
                <a:lnTo>
                  <a:pt x="157" y="190"/>
                </a:lnTo>
                <a:close/>
                <a:moveTo>
                  <a:pt x="166" y="109"/>
                </a:moveTo>
                <a:cubicBezTo>
                  <a:pt x="39" y="109"/>
                  <a:pt x="39" y="109"/>
                  <a:pt x="39" y="109"/>
                </a:cubicBezTo>
                <a:cubicBezTo>
                  <a:pt x="37" y="88"/>
                  <a:pt x="37" y="88"/>
                  <a:pt x="37" y="88"/>
                </a:cubicBezTo>
                <a:cubicBezTo>
                  <a:pt x="168" y="88"/>
                  <a:pt x="168" y="88"/>
                  <a:pt x="168" y="88"/>
                </a:cubicBezTo>
                <a:lnTo>
                  <a:pt x="166" y="109"/>
                </a:lnTo>
                <a:close/>
                <a:moveTo>
                  <a:pt x="190" y="73"/>
                </a:moveTo>
                <a:cubicBezTo>
                  <a:pt x="15" y="73"/>
                  <a:pt x="15" y="73"/>
                  <a:pt x="15" y="73"/>
                </a:cubicBezTo>
                <a:cubicBezTo>
                  <a:pt x="15" y="51"/>
                  <a:pt x="15" y="51"/>
                  <a:pt x="15" y="51"/>
                </a:cubicBezTo>
                <a:cubicBezTo>
                  <a:pt x="190" y="51"/>
                  <a:pt x="190" y="51"/>
                  <a:pt x="190" y="51"/>
                </a:cubicBezTo>
                <a:lnTo>
                  <a:pt x="190" y="73"/>
                </a:lnTo>
                <a:close/>
              </a:path>
            </a:pathLst>
          </a:custGeom>
          <a:solidFill>
            <a:srgbClr val="BCD7CE"/>
          </a:solidFill>
          <a:ln>
            <a:noFill/>
          </a:ln>
        </p:spPr>
        <p:txBody>
          <a:bodyPr vert="horz" wrap="square" lIns="182843" tIns="91422" rIns="182843" bIns="91422" numCol="1" anchor="t" anchorCtr="0" compatLnSpc="1"/>
          <a:lstStyle/>
          <a:p>
            <a:endParaRPr lang="id-ID" dirty="0">
              <a:solidFill>
                <a:schemeClr val="tx1">
                  <a:lumMod val="75000"/>
                  <a:lumOff val="25000"/>
                </a:schemeClr>
              </a:solidFill>
              <a:latin typeface="Calibri Light" panose="020F0302020204030204"/>
            </a:endParaRPr>
          </a:p>
        </p:txBody>
      </p:sp>
      <p:grpSp>
        <p:nvGrpSpPr>
          <p:cNvPr id="31" name="Group 47"/>
          <p:cNvGrpSpPr/>
          <p:nvPr/>
        </p:nvGrpSpPr>
        <p:grpSpPr>
          <a:xfrm>
            <a:off x="4669194" y="3315983"/>
            <a:ext cx="334611" cy="489243"/>
            <a:chOff x="527333" y="1217552"/>
            <a:chExt cx="175409" cy="256405"/>
          </a:xfrm>
          <a:solidFill>
            <a:srgbClr val="BCD7CE"/>
          </a:solidFill>
        </p:grpSpPr>
        <p:sp>
          <p:nvSpPr>
            <p:cNvPr id="65" name="Freeform 79"/>
            <p:cNvSpPr>
              <a:spLocks noEditPoints="1"/>
            </p:cNvSpPr>
            <p:nvPr/>
          </p:nvSpPr>
          <p:spPr bwMode="auto">
            <a:xfrm>
              <a:off x="527333" y="1217552"/>
              <a:ext cx="175409" cy="256405"/>
            </a:xfrm>
            <a:custGeom>
              <a:avLst/>
              <a:gdLst>
                <a:gd name="T0" fmla="*/ 80 w 160"/>
                <a:gd name="T1" fmla="*/ 0 h 234"/>
                <a:gd name="T2" fmla="*/ 0 w 160"/>
                <a:gd name="T3" fmla="*/ 81 h 234"/>
                <a:gd name="T4" fmla="*/ 36 w 160"/>
                <a:gd name="T5" fmla="*/ 169 h 234"/>
                <a:gd name="T6" fmla="*/ 80 w 160"/>
                <a:gd name="T7" fmla="*/ 234 h 234"/>
                <a:gd name="T8" fmla="*/ 123 w 160"/>
                <a:gd name="T9" fmla="*/ 169 h 234"/>
                <a:gd name="T10" fmla="*/ 160 w 160"/>
                <a:gd name="T11" fmla="*/ 81 h 234"/>
                <a:gd name="T12" fmla="*/ 80 w 160"/>
                <a:gd name="T13" fmla="*/ 0 h 234"/>
                <a:gd name="T14" fmla="*/ 99 w 160"/>
                <a:gd name="T15" fmla="*/ 199 h 234"/>
                <a:gd name="T16" fmla="*/ 63 w 160"/>
                <a:gd name="T17" fmla="*/ 203 h 234"/>
                <a:gd name="T18" fmla="*/ 58 w 160"/>
                <a:gd name="T19" fmla="*/ 190 h 234"/>
                <a:gd name="T20" fmla="*/ 58 w 160"/>
                <a:gd name="T21" fmla="*/ 189 h 234"/>
                <a:gd name="T22" fmla="*/ 103 w 160"/>
                <a:gd name="T23" fmla="*/ 184 h 234"/>
                <a:gd name="T24" fmla="*/ 101 w 160"/>
                <a:gd name="T25" fmla="*/ 190 h 234"/>
                <a:gd name="T26" fmla="*/ 99 w 160"/>
                <a:gd name="T27" fmla="*/ 199 h 234"/>
                <a:gd name="T28" fmla="*/ 56 w 160"/>
                <a:gd name="T29" fmla="*/ 182 h 234"/>
                <a:gd name="T30" fmla="*/ 52 w 160"/>
                <a:gd name="T31" fmla="*/ 168 h 234"/>
                <a:gd name="T32" fmla="*/ 108 w 160"/>
                <a:gd name="T33" fmla="*/ 168 h 234"/>
                <a:gd name="T34" fmla="*/ 106 w 160"/>
                <a:gd name="T35" fmla="*/ 176 h 234"/>
                <a:gd name="T36" fmla="*/ 56 w 160"/>
                <a:gd name="T37" fmla="*/ 182 h 234"/>
                <a:gd name="T38" fmla="*/ 80 w 160"/>
                <a:gd name="T39" fmla="*/ 220 h 234"/>
                <a:gd name="T40" fmla="*/ 65 w 160"/>
                <a:gd name="T41" fmla="*/ 210 h 234"/>
                <a:gd name="T42" fmla="*/ 96 w 160"/>
                <a:gd name="T43" fmla="*/ 207 h 234"/>
                <a:gd name="T44" fmla="*/ 80 w 160"/>
                <a:gd name="T45" fmla="*/ 220 h 234"/>
                <a:gd name="T46" fmla="*/ 114 w 160"/>
                <a:gd name="T47" fmla="*/ 154 h 234"/>
                <a:gd name="T48" fmla="*/ 46 w 160"/>
                <a:gd name="T49" fmla="*/ 154 h 234"/>
                <a:gd name="T50" fmla="*/ 34 w 160"/>
                <a:gd name="T51" fmla="*/ 130 h 234"/>
                <a:gd name="T52" fmla="*/ 14 w 160"/>
                <a:gd name="T53" fmla="*/ 81 h 234"/>
                <a:gd name="T54" fmla="*/ 80 w 160"/>
                <a:gd name="T55" fmla="*/ 15 h 234"/>
                <a:gd name="T56" fmla="*/ 146 w 160"/>
                <a:gd name="T57" fmla="*/ 81 h 234"/>
                <a:gd name="T58" fmla="*/ 126 w 160"/>
                <a:gd name="T59" fmla="*/ 130 h 234"/>
                <a:gd name="T60" fmla="*/ 114 w 160"/>
                <a:gd name="T61" fmla="*/ 1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0" h="234">
                  <a:moveTo>
                    <a:pt x="80" y="0"/>
                  </a:moveTo>
                  <a:cubicBezTo>
                    <a:pt x="35" y="0"/>
                    <a:pt x="0" y="36"/>
                    <a:pt x="0" y="81"/>
                  </a:cubicBezTo>
                  <a:cubicBezTo>
                    <a:pt x="0" y="110"/>
                    <a:pt x="26" y="141"/>
                    <a:pt x="36" y="169"/>
                  </a:cubicBezTo>
                  <a:cubicBezTo>
                    <a:pt x="51" y="210"/>
                    <a:pt x="49" y="234"/>
                    <a:pt x="80" y="234"/>
                  </a:cubicBezTo>
                  <a:cubicBezTo>
                    <a:pt x="111" y="234"/>
                    <a:pt x="109" y="210"/>
                    <a:pt x="123" y="169"/>
                  </a:cubicBezTo>
                  <a:cubicBezTo>
                    <a:pt x="133" y="142"/>
                    <a:pt x="160" y="110"/>
                    <a:pt x="160" y="81"/>
                  </a:cubicBezTo>
                  <a:cubicBezTo>
                    <a:pt x="160" y="36"/>
                    <a:pt x="124" y="0"/>
                    <a:pt x="80" y="0"/>
                  </a:cubicBezTo>
                  <a:close/>
                  <a:moveTo>
                    <a:pt x="99" y="199"/>
                  </a:moveTo>
                  <a:cubicBezTo>
                    <a:pt x="63" y="203"/>
                    <a:pt x="63" y="203"/>
                    <a:pt x="63" y="203"/>
                  </a:cubicBezTo>
                  <a:cubicBezTo>
                    <a:pt x="61" y="200"/>
                    <a:pt x="60" y="195"/>
                    <a:pt x="58" y="190"/>
                  </a:cubicBezTo>
                  <a:cubicBezTo>
                    <a:pt x="58" y="190"/>
                    <a:pt x="58" y="189"/>
                    <a:pt x="58" y="189"/>
                  </a:cubicBezTo>
                  <a:cubicBezTo>
                    <a:pt x="103" y="184"/>
                    <a:pt x="103" y="184"/>
                    <a:pt x="103" y="184"/>
                  </a:cubicBezTo>
                  <a:cubicBezTo>
                    <a:pt x="103" y="186"/>
                    <a:pt x="102" y="188"/>
                    <a:pt x="101" y="190"/>
                  </a:cubicBezTo>
                  <a:cubicBezTo>
                    <a:pt x="100" y="193"/>
                    <a:pt x="100" y="196"/>
                    <a:pt x="99" y="199"/>
                  </a:cubicBezTo>
                  <a:close/>
                  <a:moveTo>
                    <a:pt x="56" y="182"/>
                  </a:moveTo>
                  <a:cubicBezTo>
                    <a:pt x="55" y="178"/>
                    <a:pt x="53" y="173"/>
                    <a:pt x="52" y="168"/>
                  </a:cubicBezTo>
                  <a:cubicBezTo>
                    <a:pt x="108" y="168"/>
                    <a:pt x="108" y="168"/>
                    <a:pt x="108" y="168"/>
                  </a:cubicBezTo>
                  <a:cubicBezTo>
                    <a:pt x="107" y="171"/>
                    <a:pt x="106" y="174"/>
                    <a:pt x="106" y="176"/>
                  </a:cubicBezTo>
                  <a:lnTo>
                    <a:pt x="56" y="182"/>
                  </a:lnTo>
                  <a:close/>
                  <a:moveTo>
                    <a:pt x="80" y="220"/>
                  </a:moveTo>
                  <a:cubicBezTo>
                    <a:pt x="72" y="220"/>
                    <a:pt x="69" y="219"/>
                    <a:pt x="65" y="210"/>
                  </a:cubicBezTo>
                  <a:cubicBezTo>
                    <a:pt x="96" y="207"/>
                    <a:pt x="96" y="207"/>
                    <a:pt x="96" y="207"/>
                  </a:cubicBezTo>
                  <a:cubicBezTo>
                    <a:pt x="92" y="219"/>
                    <a:pt x="88" y="220"/>
                    <a:pt x="80" y="220"/>
                  </a:cubicBezTo>
                  <a:close/>
                  <a:moveTo>
                    <a:pt x="114" y="154"/>
                  </a:moveTo>
                  <a:cubicBezTo>
                    <a:pt x="46" y="154"/>
                    <a:pt x="46" y="154"/>
                    <a:pt x="46" y="154"/>
                  </a:cubicBezTo>
                  <a:cubicBezTo>
                    <a:pt x="42" y="146"/>
                    <a:pt x="38" y="138"/>
                    <a:pt x="34" y="130"/>
                  </a:cubicBezTo>
                  <a:cubicBezTo>
                    <a:pt x="24" y="113"/>
                    <a:pt x="14" y="96"/>
                    <a:pt x="14" y="81"/>
                  </a:cubicBezTo>
                  <a:cubicBezTo>
                    <a:pt x="14" y="45"/>
                    <a:pt x="44" y="15"/>
                    <a:pt x="80" y="15"/>
                  </a:cubicBezTo>
                  <a:cubicBezTo>
                    <a:pt x="116" y="15"/>
                    <a:pt x="146" y="45"/>
                    <a:pt x="146" y="81"/>
                  </a:cubicBezTo>
                  <a:cubicBezTo>
                    <a:pt x="146" y="96"/>
                    <a:pt x="136" y="113"/>
                    <a:pt x="126" y="130"/>
                  </a:cubicBezTo>
                  <a:cubicBezTo>
                    <a:pt x="122" y="138"/>
                    <a:pt x="118" y="146"/>
                    <a:pt x="114" y="154"/>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6" name="Freeform 80"/>
            <p:cNvSpPr/>
            <p:nvPr/>
          </p:nvSpPr>
          <p:spPr bwMode="auto">
            <a:xfrm>
              <a:off x="566675" y="1258276"/>
              <a:ext cx="52762" cy="51373"/>
            </a:xfrm>
            <a:custGeom>
              <a:avLst/>
              <a:gdLst>
                <a:gd name="T0" fmla="*/ 44 w 48"/>
                <a:gd name="T1" fmla="*/ 0 h 47"/>
                <a:gd name="T2" fmla="*/ 0 w 48"/>
                <a:gd name="T3" fmla="*/ 44 h 47"/>
                <a:gd name="T4" fmla="*/ 4 w 48"/>
                <a:gd name="T5" fmla="*/ 47 h 47"/>
                <a:gd name="T6" fmla="*/ 7 w 48"/>
                <a:gd name="T7" fmla="*/ 44 h 47"/>
                <a:gd name="T8" fmla="*/ 44 w 48"/>
                <a:gd name="T9" fmla="*/ 7 h 47"/>
                <a:gd name="T10" fmla="*/ 48 w 48"/>
                <a:gd name="T11" fmla="*/ 4 h 47"/>
                <a:gd name="T12" fmla="*/ 44 w 4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8" h="47">
                  <a:moveTo>
                    <a:pt x="44" y="0"/>
                  </a:moveTo>
                  <a:cubicBezTo>
                    <a:pt x="20" y="0"/>
                    <a:pt x="0" y="20"/>
                    <a:pt x="0" y="44"/>
                  </a:cubicBezTo>
                  <a:cubicBezTo>
                    <a:pt x="0" y="46"/>
                    <a:pt x="2" y="47"/>
                    <a:pt x="4" y="47"/>
                  </a:cubicBezTo>
                  <a:cubicBezTo>
                    <a:pt x="6" y="47"/>
                    <a:pt x="7" y="46"/>
                    <a:pt x="7" y="44"/>
                  </a:cubicBezTo>
                  <a:cubicBezTo>
                    <a:pt x="7" y="24"/>
                    <a:pt x="24" y="7"/>
                    <a:pt x="44" y="7"/>
                  </a:cubicBezTo>
                  <a:cubicBezTo>
                    <a:pt x="46" y="7"/>
                    <a:pt x="48" y="6"/>
                    <a:pt x="48" y="4"/>
                  </a:cubicBezTo>
                  <a:cubicBezTo>
                    <a:pt x="48" y="2"/>
                    <a:pt x="46" y="0"/>
                    <a:pt x="44"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grpSp>
        <p:nvGrpSpPr>
          <p:cNvPr id="32" name="Group 50"/>
          <p:cNvGrpSpPr/>
          <p:nvPr/>
        </p:nvGrpSpPr>
        <p:grpSpPr>
          <a:xfrm>
            <a:off x="3806733" y="2544753"/>
            <a:ext cx="489999" cy="412412"/>
            <a:chOff x="1511296" y="730196"/>
            <a:chExt cx="256867" cy="216138"/>
          </a:xfrm>
          <a:solidFill>
            <a:srgbClr val="BCD7CE"/>
          </a:solidFill>
        </p:grpSpPr>
        <p:sp>
          <p:nvSpPr>
            <p:cNvPr id="62" name="Freeform 81"/>
            <p:cNvSpPr>
              <a:spLocks noEditPoints="1"/>
            </p:cNvSpPr>
            <p:nvPr/>
          </p:nvSpPr>
          <p:spPr bwMode="auto">
            <a:xfrm>
              <a:off x="1575166" y="786197"/>
              <a:ext cx="128202" cy="128202"/>
            </a:xfrm>
            <a:custGeom>
              <a:avLst/>
              <a:gdLst>
                <a:gd name="T0" fmla="*/ 59 w 117"/>
                <a:gd name="T1" fmla="*/ 0 h 117"/>
                <a:gd name="T2" fmla="*/ 0 w 117"/>
                <a:gd name="T3" fmla="*/ 58 h 117"/>
                <a:gd name="T4" fmla="*/ 59 w 117"/>
                <a:gd name="T5" fmla="*/ 117 h 117"/>
                <a:gd name="T6" fmla="*/ 117 w 117"/>
                <a:gd name="T7" fmla="*/ 58 h 117"/>
                <a:gd name="T8" fmla="*/ 59 w 117"/>
                <a:gd name="T9" fmla="*/ 0 h 117"/>
                <a:gd name="T10" fmla="*/ 92 w 117"/>
                <a:gd name="T11" fmla="*/ 87 h 117"/>
                <a:gd name="T12" fmla="*/ 30 w 117"/>
                <a:gd name="T13" fmla="*/ 92 h 117"/>
                <a:gd name="T14" fmla="*/ 25 w 117"/>
                <a:gd name="T15" fmla="*/ 30 h 117"/>
                <a:gd name="T16" fmla="*/ 87 w 117"/>
                <a:gd name="T17" fmla="*/ 25 h 117"/>
                <a:gd name="T18" fmla="*/ 92 w 117"/>
                <a:gd name="T19" fmla="*/ 8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17">
                  <a:moveTo>
                    <a:pt x="59" y="0"/>
                  </a:moveTo>
                  <a:cubicBezTo>
                    <a:pt x="26" y="0"/>
                    <a:pt x="0" y="26"/>
                    <a:pt x="0" y="58"/>
                  </a:cubicBezTo>
                  <a:cubicBezTo>
                    <a:pt x="0" y="91"/>
                    <a:pt x="26" y="117"/>
                    <a:pt x="59" y="117"/>
                  </a:cubicBezTo>
                  <a:cubicBezTo>
                    <a:pt x="91" y="117"/>
                    <a:pt x="117" y="91"/>
                    <a:pt x="117" y="58"/>
                  </a:cubicBezTo>
                  <a:cubicBezTo>
                    <a:pt x="117" y="26"/>
                    <a:pt x="91" y="0"/>
                    <a:pt x="59" y="0"/>
                  </a:cubicBezTo>
                  <a:close/>
                  <a:moveTo>
                    <a:pt x="92" y="87"/>
                  </a:moveTo>
                  <a:cubicBezTo>
                    <a:pt x="76" y="105"/>
                    <a:pt x="49" y="107"/>
                    <a:pt x="30" y="92"/>
                  </a:cubicBezTo>
                  <a:cubicBezTo>
                    <a:pt x="12" y="76"/>
                    <a:pt x="10" y="48"/>
                    <a:pt x="25" y="30"/>
                  </a:cubicBezTo>
                  <a:cubicBezTo>
                    <a:pt x="41" y="12"/>
                    <a:pt x="69" y="9"/>
                    <a:pt x="87" y="25"/>
                  </a:cubicBezTo>
                  <a:cubicBezTo>
                    <a:pt x="106" y="41"/>
                    <a:pt x="108" y="69"/>
                    <a:pt x="92" y="87"/>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3" name="Freeform 82"/>
            <p:cNvSpPr/>
            <p:nvPr/>
          </p:nvSpPr>
          <p:spPr bwMode="auto">
            <a:xfrm>
              <a:off x="1608026" y="818132"/>
              <a:ext cx="35175" cy="36100"/>
            </a:xfrm>
            <a:custGeom>
              <a:avLst/>
              <a:gdLst>
                <a:gd name="T0" fmla="*/ 29 w 32"/>
                <a:gd name="T1" fmla="*/ 0 h 33"/>
                <a:gd name="T2" fmla="*/ 0 w 32"/>
                <a:gd name="T3" fmla="*/ 29 h 33"/>
                <a:gd name="T4" fmla="*/ 0 w 32"/>
                <a:gd name="T5" fmla="*/ 29 h 33"/>
                <a:gd name="T6" fmla="*/ 3 w 32"/>
                <a:gd name="T7" fmla="*/ 33 h 33"/>
                <a:gd name="T8" fmla="*/ 7 w 32"/>
                <a:gd name="T9" fmla="*/ 29 h 33"/>
                <a:gd name="T10" fmla="*/ 7 w 32"/>
                <a:gd name="T11" fmla="*/ 29 h 33"/>
                <a:gd name="T12" fmla="*/ 29 w 32"/>
                <a:gd name="T13" fmla="*/ 8 h 33"/>
                <a:gd name="T14" fmla="*/ 32 w 32"/>
                <a:gd name="T15" fmla="*/ 4 h 33"/>
                <a:gd name="T16" fmla="*/ 29 w 32"/>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3">
                  <a:moveTo>
                    <a:pt x="29" y="0"/>
                  </a:moveTo>
                  <a:cubicBezTo>
                    <a:pt x="13" y="0"/>
                    <a:pt x="0" y="13"/>
                    <a:pt x="0" y="29"/>
                  </a:cubicBezTo>
                  <a:cubicBezTo>
                    <a:pt x="0" y="29"/>
                    <a:pt x="0" y="29"/>
                    <a:pt x="0" y="29"/>
                  </a:cubicBezTo>
                  <a:cubicBezTo>
                    <a:pt x="0" y="31"/>
                    <a:pt x="1" y="33"/>
                    <a:pt x="3" y="33"/>
                  </a:cubicBezTo>
                  <a:cubicBezTo>
                    <a:pt x="5" y="33"/>
                    <a:pt x="7" y="31"/>
                    <a:pt x="7" y="29"/>
                  </a:cubicBezTo>
                  <a:cubicBezTo>
                    <a:pt x="7" y="29"/>
                    <a:pt x="7" y="29"/>
                    <a:pt x="7" y="29"/>
                  </a:cubicBezTo>
                  <a:cubicBezTo>
                    <a:pt x="7" y="17"/>
                    <a:pt x="17" y="8"/>
                    <a:pt x="29" y="8"/>
                  </a:cubicBezTo>
                  <a:cubicBezTo>
                    <a:pt x="31" y="8"/>
                    <a:pt x="32" y="6"/>
                    <a:pt x="32" y="4"/>
                  </a:cubicBezTo>
                  <a:cubicBezTo>
                    <a:pt x="32" y="2"/>
                    <a:pt x="31" y="0"/>
                    <a:pt x="29"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4" name="Freeform 83"/>
            <p:cNvSpPr>
              <a:spLocks noEditPoints="1"/>
            </p:cNvSpPr>
            <p:nvPr/>
          </p:nvSpPr>
          <p:spPr bwMode="auto">
            <a:xfrm>
              <a:off x="1511296" y="730196"/>
              <a:ext cx="256867" cy="216138"/>
            </a:xfrm>
            <a:custGeom>
              <a:avLst/>
              <a:gdLst>
                <a:gd name="T0" fmla="*/ 215 w 234"/>
                <a:gd name="T1" fmla="*/ 44 h 197"/>
                <a:gd name="T2" fmla="*/ 184 w 234"/>
                <a:gd name="T3" fmla="*/ 39 h 197"/>
                <a:gd name="T4" fmla="*/ 174 w 234"/>
                <a:gd name="T5" fmla="*/ 14 h 197"/>
                <a:gd name="T6" fmla="*/ 153 w 234"/>
                <a:gd name="T7" fmla="*/ 0 h 197"/>
                <a:gd name="T8" fmla="*/ 80 w 234"/>
                <a:gd name="T9" fmla="*/ 0 h 197"/>
                <a:gd name="T10" fmla="*/ 60 w 234"/>
                <a:gd name="T11" fmla="*/ 14 h 197"/>
                <a:gd name="T12" fmla="*/ 50 w 234"/>
                <a:gd name="T13" fmla="*/ 39 h 197"/>
                <a:gd name="T14" fmla="*/ 18 w 234"/>
                <a:gd name="T15" fmla="*/ 44 h 197"/>
                <a:gd name="T16" fmla="*/ 0 w 234"/>
                <a:gd name="T17" fmla="*/ 66 h 197"/>
                <a:gd name="T18" fmla="*/ 0 w 234"/>
                <a:gd name="T19" fmla="*/ 175 h 197"/>
                <a:gd name="T20" fmla="*/ 22 w 234"/>
                <a:gd name="T21" fmla="*/ 197 h 197"/>
                <a:gd name="T22" fmla="*/ 212 w 234"/>
                <a:gd name="T23" fmla="*/ 197 h 197"/>
                <a:gd name="T24" fmla="*/ 234 w 234"/>
                <a:gd name="T25" fmla="*/ 175 h 197"/>
                <a:gd name="T26" fmla="*/ 234 w 234"/>
                <a:gd name="T27" fmla="*/ 66 h 197"/>
                <a:gd name="T28" fmla="*/ 215 w 234"/>
                <a:gd name="T29" fmla="*/ 44 h 197"/>
                <a:gd name="T30" fmla="*/ 219 w 234"/>
                <a:gd name="T31" fmla="*/ 175 h 197"/>
                <a:gd name="T32" fmla="*/ 212 w 234"/>
                <a:gd name="T33" fmla="*/ 182 h 197"/>
                <a:gd name="T34" fmla="*/ 22 w 234"/>
                <a:gd name="T35" fmla="*/ 182 h 197"/>
                <a:gd name="T36" fmla="*/ 14 w 234"/>
                <a:gd name="T37" fmla="*/ 175 h 197"/>
                <a:gd name="T38" fmla="*/ 14 w 234"/>
                <a:gd name="T39" fmla="*/ 66 h 197"/>
                <a:gd name="T40" fmla="*/ 21 w 234"/>
                <a:gd name="T41" fmla="*/ 58 h 197"/>
                <a:gd name="T42" fmla="*/ 60 w 234"/>
                <a:gd name="T43" fmla="*/ 52 h 197"/>
                <a:gd name="T44" fmla="*/ 73 w 234"/>
                <a:gd name="T45" fmla="*/ 19 h 197"/>
                <a:gd name="T46" fmla="*/ 80 w 234"/>
                <a:gd name="T47" fmla="*/ 15 h 197"/>
                <a:gd name="T48" fmla="*/ 153 w 234"/>
                <a:gd name="T49" fmla="*/ 15 h 197"/>
                <a:gd name="T50" fmla="*/ 160 w 234"/>
                <a:gd name="T51" fmla="*/ 19 h 197"/>
                <a:gd name="T52" fmla="*/ 173 w 234"/>
                <a:gd name="T53" fmla="*/ 52 h 197"/>
                <a:gd name="T54" fmla="*/ 213 w 234"/>
                <a:gd name="T55" fmla="*/ 58 h 197"/>
                <a:gd name="T56" fmla="*/ 219 w 234"/>
                <a:gd name="T57" fmla="*/ 66 h 197"/>
                <a:gd name="T58" fmla="*/ 219 w 234"/>
                <a:gd name="T59" fmla="*/ 175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4" h="197">
                  <a:moveTo>
                    <a:pt x="215" y="44"/>
                  </a:moveTo>
                  <a:cubicBezTo>
                    <a:pt x="184" y="39"/>
                    <a:pt x="184" y="39"/>
                    <a:pt x="184" y="39"/>
                  </a:cubicBezTo>
                  <a:cubicBezTo>
                    <a:pt x="174" y="14"/>
                    <a:pt x="174" y="14"/>
                    <a:pt x="174" y="14"/>
                  </a:cubicBezTo>
                  <a:cubicBezTo>
                    <a:pt x="170" y="5"/>
                    <a:pt x="162" y="0"/>
                    <a:pt x="153" y="0"/>
                  </a:cubicBezTo>
                  <a:cubicBezTo>
                    <a:pt x="80" y="0"/>
                    <a:pt x="80" y="0"/>
                    <a:pt x="80" y="0"/>
                  </a:cubicBezTo>
                  <a:cubicBezTo>
                    <a:pt x="71" y="0"/>
                    <a:pt x="63" y="5"/>
                    <a:pt x="60" y="14"/>
                  </a:cubicBezTo>
                  <a:cubicBezTo>
                    <a:pt x="50" y="39"/>
                    <a:pt x="50" y="39"/>
                    <a:pt x="50" y="39"/>
                  </a:cubicBezTo>
                  <a:cubicBezTo>
                    <a:pt x="18" y="44"/>
                    <a:pt x="18" y="44"/>
                    <a:pt x="18" y="44"/>
                  </a:cubicBezTo>
                  <a:cubicBezTo>
                    <a:pt x="8" y="46"/>
                    <a:pt x="0" y="55"/>
                    <a:pt x="0" y="66"/>
                  </a:cubicBezTo>
                  <a:cubicBezTo>
                    <a:pt x="0" y="175"/>
                    <a:pt x="0" y="175"/>
                    <a:pt x="0" y="175"/>
                  </a:cubicBezTo>
                  <a:cubicBezTo>
                    <a:pt x="0" y="187"/>
                    <a:pt x="10" y="197"/>
                    <a:pt x="22" y="197"/>
                  </a:cubicBezTo>
                  <a:cubicBezTo>
                    <a:pt x="212" y="197"/>
                    <a:pt x="212" y="197"/>
                    <a:pt x="212" y="197"/>
                  </a:cubicBezTo>
                  <a:cubicBezTo>
                    <a:pt x="224" y="197"/>
                    <a:pt x="234" y="187"/>
                    <a:pt x="234" y="175"/>
                  </a:cubicBezTo>
                  <a:cubicBezTo>
                    <a:pt x="234" y="66"/>
                    <a:pt x="234" y="66"/>
                    <a:pt x="234" y="66"/>
                  </a:cubicBezTo>
                  <a:cubicBezTo>
                    <a:pt x="234" y="55"/>
                    <a:pt x="226" y="46"/>
                    <a:pt x="215" y="44"/>
                  </a:cubicBezTo>
                  <a:close/>
                  <a:moveTo>
                    <a:pt x="219" y="175"/>
                  </a:moveTo>
                  <a:cubicBezTo>
                    <a:pt x="219" y="179"/>
                    <a:pt x="216" y="182"/>
                    <a:pt x="212" y="182"/>
                  </a:cubicBezTo>
                  <a:cubicBezTo>
                    <a:pt x="22" y="182"/>
                    <a:pt x="22" y="182"/>
                    <a:pt x="22" y="182"/>
                  </a:cubicBezTo>
                  <a:cubicBezTo>
                    <a:pt x="18" y="182"/>
                    <a:pt x="14" y="179"/>
                    <a:pt x="14" y="175"/>
                  </a:cubicBezTo>
                  <a:cubicBezTo>
                    <a:pt x="14" y="66"/>
                    <a:pt x="14" y="66"/>
                    <a:pt x="14" y="66"/>
                  </a:cubicBezTo>
                  <a:cubicBezTo>
                    <a:pt x="14" y="62"/>
                    <a:pt x="17" y="59"/>
                    <a:pt x="21" y="58"/>
                  </a:cubicBezTo>
                  <a:cubicBezTo>
                    <a:pt x="60" y="52"/>
                    <a:pt x="60" y="52"/>
                    <a:pt x="60" y="52"/>
                  </a:cubicBezTo>
                  <a:cubicBezTo>
                    <a:pt x="73" y="19"/>
                    <a:pt x="73" y="19"/>
                    <a:pt x="73" y="19"/>
                  </a:cubicBezTo>
                  <a:cubicBezTo>
                    <a:pt x="75" y="16"/>
                    <a:pt x="77" y="15"/>
                    <a:pt x="80" y="15"/>
                  </a:cubicBezTo>
                  <a:cubicBezTo>
                    <a:pt x="153" y="15"/>
                    <a:pt x="153" y="15"/>
                    <a:pt x="153" y="15"/>
                  </a:cubicBezTo>
                  <a:cubicBezTo>
                    <a:pt x="156" y="15"/>
                    <a:pt x="159" y="16"/>
                    <a:pt x="160" y="19"/>
                  </a:cubicBezTo>
                  <a:cubicBezTo>
                    <a:pt x="173" y="52"/>
                    <a:pt x="173" y="52"/>
                    <a:pt x="173" y="52"/>
                  </a:cubicBezTo>
                  <a:cubicBezTo>
                    <a:pt x="213" y="58"/>
                    <a:pt x="213" y="58"/>
                    <a:pt x="213" y="58"/>
                  </a:cubicBezTo>
                  <a:cubicBezTo>
                    <a:pt x="216" y="59"/>
                    <a:pt x="219" y="62"/>
                    <a:pt x="219" y="66"/>
                  </a:cubicBezTo>
                  <a:lnTo>
                    <a:pt x="219" y="175"/>
                  </a:ln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grpSp>
        <p:nvGrpSpPr>
          <p:cNvPr id="33" name="Group 58"/>
          <p:cNvGrpSpPr/>
          <p:nvPr/>
        </p:nvGrpSpPr>
        <p:grpSpPr>
          <a:xfrm>
            <a:off x="1977753" y="4309419"/>
            <a:ext cx="344877" cy="505586"/>
            <a:chOff x="1559893" y="2241774"/>
            <a:chExt cx="174947" cy="256404"/>
          </a:xfrm>
          <a:solidFill>
            <a:srgbClr val="BCD7CE"/>
          </a:solidFill>
        </p:grpSpPr>
        <p:sp>
          <p:nvSpPr>
            <p:cNvPr id="53" name="Oval 49"/>
            <p:cNvSpPr>
              <a:spLocks noChangeArrowheads="1"/>
            </p:cNvSpPr>
            <p:nvPr/>
          </p:nvSpPr>
          <p:spPr bwMode="auto">
            <a:xfrm>
              <a:off x="1630705" y="2313975"/>
              <a:ext cx="16662" cy="16662"/>
            </a:xfrm>
            <a:prstGeom prst="ellipse">
              <a:avLst/>
            </a:pr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4" name="Oval 50"/>
            <p:cNvSpPr>
              <a:spLocks noChangeArrowheads="1"/>
            </p:cNvSpPr>
            <p:nvPr/>
          </p:nvSpPr>
          <p:spPr bwMode="auto">
            <a:xfrm>
              <a:off x="1630705" y="2410242"/>
              <a:ext cx="16662" cy="15273"/>
            </a:xfrm>
            <a:prstGeom prst="ellipse">
              <a:avLst/>
            </a:pr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5" name="Oval 51"/>
            <p:cNvSpPr>
              <a:spLocks noChangeArrowheads="1"/>
            </p:cNvSpPr>
            <p:nvPr/>
          </p:nvSpPr>
          <p:spPr bwMode="auto">
            <a:xfrm>
              <a:off x="1583960" y="2362108"/>
              <a:ext cx="15273" cy="15273"/>
            </a:xfrm>
            <a:prstGeom prst="ellipse">
              <a:avLst/>
            </a:pr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6" name="Oval 52"/>
            <p:cNvSpPr>
              <a:spLocks noChangeArrowheads="1"/>
            </p:cNvSpPr>
            <p:nvPr/>
          </p:nvSpPr>
          <p:spPr bwMode="auto">
            <a:xfrm>
              <a:off x="1679301" y="2362108"/>
              <a:ext cx="16199" cy="15273"/>
            </a:xfrm>
            <a:prstGeom prst="ellipse">
              <a:avLst/>
            </a:pr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7" name="Freeform 53"/>
            <p:cNvSpPr/>
            <p:nvPr/>
          </p:nvSpPr>
          <p:spPr bwMode="auto">
            <a:xfrm>
              <a:off x="1596919" y="2394969"/>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8" name="Freeform 54"/>
            <p:cNvSpPr/>
            <p:nvPr/>
          </p:nvSpPr>
          <p:spPr bwMode="auto">
            <a:xfrm>
              <a:off x="1596919" y="2326934"/>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9" name="Freeform 55"/>
            <p:cNvSpPr/>
            <p:nvPr/>
          </p:nvSpPr>
          <p:spPr bwMode="auto">
            <a:xfrm>
              <a:off x="1664953" y="2394969"/>
              <a:ext cx="17587" cy="17587"/>
            </a:xfrm>
            <a:custGeom>
              <a:avLst/>
              <a:gdLst>
                <a:gd name="T0" fmla="*/ 3 w 16"/>
                <a:gd name="T1" fmla="*/ 3 h 16"/>
                <a:gd name="T2" fmla="*/ 3 w 16"/>
                <a:gd name="T3" fmla="*/ 13 h 16"/>
                <a:gd name="T4" fmla="*/ 13 w 16"/>
                <a:gd name="T5" fmla="*/ 13 h 16"/>
                <a:gd name="T6" fmla="*/ 13 w 16"/>
                <a:gd name="T7" fmla="*/ 3 h 16"/>
                <a:gd name="T8" fmla="*/ 3 w 16"/>
                <a:gd name="T9" fmla="*/ 3 h 16"/>
              </a:gdLst>
              <a:ahLst/>
              <a:cxnLst>
                <a:cxn ang="0">
                  <a:pos x="T0" y="T1"/>
                </a:cxn>
                <a:cxn ang="0">
                  <a:pos x="T2" y="T3"/>
                </a:cxn>
                <a:cxn ang="0">
                  <a:pos x="T4" y="T5"/>
                </a:cxn>
                <a:cxn ang="0">
                  <a:pos x="T6" y="T7"/>
                </a:cxn>
                <a:cxn ang="0">
                  <a:pos x="T8" y="T9"/>
                </a:cxn>
              </a:cxnLst>
              <a:rect l="0" t="0" r="r" b="b"/>
              <a:pathLst>
                <a:path w="16" h="16">
                  <a:moveTo>
                    <a:pt x="3" y="3"/>
                  </a:moveTo>
                  <a:cubicBezTo>
                    <a:pt x="0" y="6"/>
                    <a:pt x="0" y="10"/>
                    <a:pt x="3" y="13"/>
                  </a:cubicBezTo>
                  <a:cubicBezTo>
                    <a:pt x="5" y="16"/>
                    <a:pt x="10" y="16"/>
                    <a:pt x="13" y="13"/>
                  </a:cubicBezTo>
                  <a:cubicBezTo>
                    <a:pt x="16" y="10"/>
                    <a:pt x="16" y="6"/>
                    <a:pt x="13" y="3"/>
                  </a:cubicBezTo>
                  <a:cubicBezTo>
                    <a:pt x="10" y="0"/>
                    <a:pt x="5" y="0"/>
                    <a:pt x="3" y="3"/>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0" name="Freeform 56"/>
            <p:cNvSpPr>
              <a:spLocks noEditPoints="1"/>
            </p:cNvSpPr>
            <p:nvPr/>
          </p:nvSpPr>
          <p:spPr bwMode="auto">
            <a:xfrm>
              <a:off x="1559893" y="2241774"/>
              <a:ext cx="174947" cy="256404"/>
            </a:xfrm>
            <a:custGeom>
              <a:avLst/>
              <a:gdLst>
                <a:gd name="T0" fmla="*/ 146 w 160"/>
                <a:gd name="T1" fmla="*/ 103 h 234"/>
                <a:gd name="T2" fmla="*/ 144 w 160"/>
                <a:gd name="T3" fmla="*/ 103 h 234"/>
                <a:gd name="T4" fmla="*/ 128 w 160"/>
                <a:gd name="T5" fmla="*/ 69 h 234"/>
                <a:gd name="T6" fmla="*/ 117 w 160"/>
                <a:gd name="T7" fmla="*/ 12 h 234"/>
                <a:gd name="T8" fmla="*/ 103 w 160"/>
                <a:gd name="T9" fmla="*/ 0 h 234"/>
                <a:gd name="T10" fmla="*/ 44 w 160"/>
                <a:gd name="T11" fmla="*/ 0 h 234"/>
                <a:gd name="T12" fmla="*/ 30 w 160"/>
                <a:gd name="T13" fmla="*/ 12 h 234"/>
                <a:gd name="T14" fmla="*/ 20 w 160"/>
                <a:gd name="T15" fmla="*/ 67 h 234"/>
                <a:gd name="T16" fmla="*/ 0 w 160"/>
                <a:gd name="T17" fmla="*/ 117 h 234"/>
                <a:gd name="T18" fmla="*/ 19 w 160"/>
                <a:gd name="T19" fmla="*/ 166 h 234"/>
                <a:gd name="T20" fmla="*/ 29 w 160"/>
                <a:gd name="T21" fmla="*/ 222 h 234"/>
                <a:gd name="T22" fmla="*/ 44 w 160"/>
                <a:gd name="T23" fmla="*/ 234 h 234"/>
                <a:gd name="T24" fmla="*/ 102 w 160"/>
                <a:gd name="T25" fmla="*/ 234 h 234"/>
                <a:gd name="T26" fmla="*/ 116 w 160"/>
                <a:gd name="T27" fmla="*/ 222 h 234"/>
                <a:gd name="T28" fmla="*/ 127 w 160"/>
                <a:gd name="T29" fmla="*/ 166 h 234"/>
                <a:gd name="T30" fmla="*/ 144 w 160"/>
                <a:gd name="T31" fmla="*/ 131 h 234"/>
                <a:gd name="T32" fmla="*/ 146 w 160"/>
                <a:gd name="T33" fmla="*/ 132 h 234"/>
                <a:gd name="T34" fmla="*/ 160 w 160"/>
                <a:gd name="T35" fmla="*/ 117 h 234"/>
                <a:gd name="T36" fmla="*/ 146 w 160"/>
                <a:gd name="T37" fmla="*/ 103 h 234"/>
                <a:gd name="T38" fmla="*/ 44 w 160"/>
                <a:gd name="T39" fmla="*/ 15 h 234"/>
                <a:gd name="T40" fmla="*/ 103 w 160"/>
                <a:gd name="T41" fmla="*/ 15 h 234"/>
                <a:gd name="T42" fmla="*/ 110 w 160"/>
                <a:gd name="T43" fmla="*/ 54 h 234"/>
                <a:gd name="T44" fmla="*/ 73 w 160"/>
                <a:gd name="T45" fmla="*/ 44 h 234"/>
                <a:gd name="T46" fmla="*/ 37 w 160"/>
                <a:gd name="T47" fmla="*/ 54 h 234"/>
                <a:gd name="T48" fmla="*/ 44 w 160"/>
                <a:gd name="T49" fmla="*/ 15 h 234"/>
                <a:gd name="T50" fmla="*/ 102 w 160"/>
                <a:gd name="T51" fmla="*/ 219 h 234"/>
                <a:gd name="T52" fmla="*/ 44 w 160"/>
                <a:gd name="T53" fmla="*/ 219 h 234"/>
                <a:gd name="T54" fmla="*/ 36 w 160"/>
                <a:gd name="T55" fmla="*/ 180 h 234"/>
                <a:gd name="T56" fmla="*/ 73 w 160"/>
                <a:gd name="T57" fmla="*/ 190 h 234"/>
                <a:gd name="T58" fmla="*/ 109 w 160"/>
                <a:gd name="T59" fmla="*/ 180 h 234"/>
                <a:gd name="T60" fmla="*/ 102 w 160"/>
                <a:gd name="T61" fmla="*/ 219 h 234"/>
                <a:gd name="T62" fmla="*/ 73 w 160"/>
                <a:gd name="T63" fmla="*/ 176 h 234"/>
                <a:gd name="T64" fmla="*/ 14 w 160"/>
                <a:gd name="T65" fmla="*/ 117 h 234"/>
                <a:gd name="T66" fmla="*/ 73 w 160"/>
                <a:gd name="T67" fmla="*/ 59 h 234"/>
                <a:gd name="T68" fmla="*/ 131 w 160"/>
                <a:gd name="T69" fmla="*/ 117 h 234"/>
                <a:gd name="T70" fmla="*/ 73 w 160"/>
                <a:gd name="T71" fmla="*/ 17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0" h="234">
                  <a:moveTo>
                    <a:pt x="146" y="103"/>
                  </a:moveTo>
                  <a:cubicBezTo>
                    <a:pt x="145" y="103"/>
                    <a:pt x="145" y="103"/>
                    <a:pt x="144" y="103"/>
                  </a:cubicBezTo>
                  <a:cubicBezTo>
                    <a:pt x="142" y="90"/>
                    <a:pt x="136" y="79"/>
                    <a:pt x="128" y="69"/>
                  </a:cubicBezTo>
                  <a:cubicBezTo>
                    <a:pt x="117" y="12"/>
                    <a:pt x="117" y="12"/>
                    <a:pt x="117" y="12"/>
                  </a:cubicBezTo>
                  <a:cubicBezTo>
                    <a:pt x="116" y="5"/>
                    <a:pt x="110" y="0"/>
                    <a:pt x="103" y="0"/>
                  </a:cubicBezTo>
                  <a:cubicBezTo>
                    <a:pt x="44" y="0"/>
                    <a:pt x="44" y="0"/>
                    <a:pt x="44" y="0"/>
                  </a:cubicBezTo>
                  <a:cubicBezTo>
                    <a:pt x="37" y="0"/>
                    <a:pt x="31" y="5"/>
                    <a:pt x="30" y="12"/>
                  </a:cubicBezTo>
                  <a:cubicBezTo>
                    <a:pt x="20" y="67"/>
                    <a:pt x="20" y="67"/>
                    <a:pt x="20" y="67"/>
                  </a:cubicBezTo>
                  <a:cubicBezTo>
                    <a:pt x="7" y="80"/>
                    <a:pt x="0" y="98"/>
                    <a:pt x="0" y="117"/>
                  </a:cubicBezTo>
                  <a:cubicBezTo>
                    <a:pt x="0" y="136"/>
                    <a:pt x="7" y="153"/>
                    <a:pt x="19" y="166"/>
                  </a:cubicBezTo>
                  <a:cubicBezTo>
                    <a:pt x="29" y="222"/>
                    <a:pt x="29" y="222"/>
                    <a:pt x="29" y="222"/>
                  </a:cubicBezTo>
                  <a:cubicBezTo>
                    <a:pt x="30" y="229"/>
                    <a:pt x="36" y="234"/>
                    <a:pt x="44" y="234"/>
                  </a:cubicBezTo>
                  <a:cubicBezTo>
                    <a:pt x="102" y="234"/>
                    <a:pt x="102" y="234"/>
                    <a:pt x="102" y="234"/>
                  </a:cubicBezTo>
                  <a:cubicBezTo>
                    <a:pt x="109" y="234"/>
                    <a:pt x="115" y="229"/>
                    <a:pt x="116" y="222"/>
                  </a:cubicBezTo>
                  <a:cubicBezTo>
                    <a:pt x="127" y="166"/>
                    <a:pt x="127" y="166"/>
                    <a:pt x="127" y="166"/>
                  </a:cubicBezTo>
                  <a:cubicBezTo>
                    <a:pt x="135" y="156"/>
                    <a:pt x="142" y="145"/>
                    <a:pt x="144" y="131"/>
                  </a:cubicBezTo>
                  <a:cubicBezTo>
                    <a:pt x="145" y="132"/>
                    <a:pt x="145" y="132"/>
                    <a:pt x="146" y="132"/>
                  </a:cubicBezTo>
                  <a:cubicBezTo>
                    <a:pt x="154" y="132"/>
                    <a:pt x="160" y="125"/>
                    <a:pt x="160" y="117"/>
                  </a:cubicBezTo>
                  <a:cubicBezTo>
                    <a:pt x="160" y="109"/>
                    <a:pt x="154" y="103"/>
                    <a:pt x="146" y="103"/>
                  </a:cubicBezTo>
                  <a:close/>
                  <a:moveTo>
                    <a:pt x="44" y="15"/>
                  </a:moveTo>
                  <a:cubicBezTo>
                    <a:pt x="103" y="15"/>
                    <a:pt x="103" y="15"/>
                    <a:pt x="103" y="15"/>
                  </a:cubicBezTo>
                  <a:cubicBezTo>
                    <a:pt x="110" y="54"/>
                    <a:pt x="110" y="54"/>
                    <a:pt x="110" y="54"/>
                  </a:cubicBezTo>
                  <a:cubicBezTo>
                    <a:pt x="99" y="48"/>
                    <a:pt x="87" y="44"/>
                    <a:pt x="73" y="44"/>
                  </a:cubicBezTo>
                  <a:cubicBezTo>
                    <a:pt x="60" y="44"/>
                    <a:pt x="48" y="48"/>
                    <a:pt x="37" y="54"/>
                  </a:cubicBezTo>
                  <a:lnTo>
                    <a:pt x="44" y="15"/>
                  </a:lnTo>
                  <a:close/>
                  <a:moveTo>
                    <a:pt x="102" y="219"/>
                  </a:moveTo>
                  <a:cubicBezTo>
                    <a:pt x="44" y="219"/>
                    <a:pt x="44" y="219"/>
                    <a:pt x="44" y="219"/>
                  </a:cubicBezTo>
                  <a:cubicBezTo>
                    <a:pt x="36" y="180"/>
                    <a:pt x="36" y="180"/>
                    <a:pt x="36" y="180"/>
                  </a:cubicBezTo>
                  <a:cubicBezTo>
                    <a:pt x="47" y="186"/>
                    <a:pt x="59" y="190"/>
                    <a:pt x="73" y="190"/>
                  </a:cubicBezTo>
                  <a:cubicBezTo>
                    <a:pt x="86" y="190"/>
                    <a:pt x="98" y="186"/>
                    <a:pt x="109" y="180"/>
                  </a:cubicBezTo>
                  <a:lnTo>
                    <a:pt x="102" y="219"/>
                  </a:lnTo>
                  <a:close/>
                  <a:moveTo>
                    <a:pt x="73" y="176"/>
                  </a:moveTo>
                  <a:cubicBezTo>
                    <a:pt x="40" y="176"/>
                    <a:pt x="14" y="149"/>
                    <a:pt x="14" y="117"/>
                  </a:cubicBezTo>
                  <a:cubicBezTo>
                    <a:pt x="14" y="85"/>
                    <a:pt x="40" y="59"/>
                    <a:pt x="73" y="59"/>
                  </a:cubicBezTo>
                  <a:cubicBezTo>
                    <a:pt x="105" y="59"/>
                    <a:pt x="131" y="85"/>
                    <a:pt x="131" y="117"/>
                  </a:cubicBezTo>
                  <a:cubicBezTo>
                    <a:pt x="131" y="149"/>
                    <a:pt x="105" y="176"/>
                    <a:pt x="73" y="176"/>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61" name="Freeform 57"/>
            <p:cNvSpPr/>
            <p:nvPr/>
          </p:nvSpPr>
          <p:spPr bwMode="auto">
            <a:xfrm>
              <a:off x="1630705" y="2329248"/>
              <a:ext cx="49522" cy="48134"/>
            </a:xfrm>
            <a:custGeom>
              <a:avLst/>
              <a:gdLst>
                <a:gd name="T0" fmla="*/ 44 w 45"/>
                <a:gd name="T1" fmla="*/ 1 h 44"/>
                <a:gd name="T2" fmla="*/ 40 w 45"/>
                <a:gd name="T3" fmla="*/ 1 h 44"/>
                <a:gd name="T4" fmla="*/ 3 w 45"/>
                <a:gd name="T5" fmla="*/ 32 h 44"/>
                <a:gd name="T6" fmla="*/ 0 w 45"/>
                <a:gd name="T7" fmla="*/ 37 h 44"/>
                <a:gd name="T8" fmla="*/ 3 w 45"/>
                <a:gd name="T9" fmla="*/ 42 h 44"/>
                <a:gd name="T10" fmla="*/ 8 w 45"/>
                <a:gd name="T11" fmla="*/ 44 h 44"/>
                <a:gd name="T12" fmla="*/ 13 w 45"/>
                <a:gd name="T13" fmla="*/ 42 h 44"/>
                <a:gd name="T14" fmla="*/ 26 w 45"/>
                <a:gd name="T15" fmla="*/ 26 h 44"/>
                <a:gd name="T16" fmla="*/ 44 w 45"/>
                <a:gd name="T17" fmla="*/ 4 h 44"/>
                <a:gd name="T18" fmla="*/ 44 w 45"/>
                <a:gd name="T19" fmla="*/ 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4">
                  <a:moveTo>
                    <a:pt x="44" y="1"/>
                  </a:moveTo>
                  <a:cubicBezTo>
                    <a:pt x="43" y="0"/>
                    <a:pt x="41" y="0"/>
                    <a:pt x="40" y="1"/>
                  </a:cubicBezTo>
                  <a:cubicBezTo>
                    <a:pt x="3" y="32"/>
                    <a:pt x="3" y="32"/>
                    <a:pt x="3" y="32"/>
                  </a:cubicBezTo>
                  <a:cubicBezTo>
                    <a:pt x="1" y="33"/>
                    <a:pt x="0" y="35"/>
                    <a:pt x="0" y="37"/>
                  </a:cubicBezTo>
                  <a:cubicBezTo>
                    <a:pt x="0" y="39"/>
                    <a:pt x="1" y="41"/>
                    <a:pt x="3" y="42"/>
                  </a:cubicBezTo>
                  <a:cubicBezTo>
                    <a:pt x="4" y="44"/>
                    <a:pt x="6" y="44"/>
                    <a:pt x="8" y="44"/>
                  </a:cubicBezTo>
                  <a:cubicBezTo>
                    <a:pt x="10" y="44"/>
                    <a:pt x="11" y="44"/>
                    <a:pt x="13" y="42"/>
                  </a:cubicBezTo>
                  <a:cubicBezTo>
                    <a:pt x="26" y="26"/>
                    <a:pt x="26" y="26"/>
                    <a:pt x="26" y="26"/>
                  </a:cubicBezTo>
                  <a:cubicBezTo>
                    <a:pt x="44" y="4"/>
                    <a:pt x="44" y="4"/>
                    <a:pt x="44" y="4"/>
                  </a:cubicBezTo>
                  <a:cubicBezTo>
                    <a:pt x="45" y="3"/>
                    <a:pt x="45" y="2"/>
                    <a:pt x="44" y="1"/>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grpSp>
        <p:nvGrpSpPr>
          <p:cNvPr id="34" name="Group 68"/>
          <p:cNvGrpSpPr/>
          <p:nvPr/>
        </p:nvGrpSpPr>
        <p:grpSpPr>
          <a:xfrm>
            <a:off x="2032579" y="3268020"/>
            <a:ext cx="390916" cy="365607"/>
            <a:chOff x="998489" y="2241774"/>
            <a:chExt cx="256404" cy="239742"/>
          </a:xfrm>
          <a:solidFill>
            <a:srgbClr val="BCD7CE"/>
          </a:solidFill>
        </p:grpSpPr>
        <p:sp>
          <p:nvSpPr>
            <p:cNvPr id="44"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5" name="Freeform 59"/>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6" name="Freeform 60"/>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7" name="Freeform 61"/>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8" name="Freeform 62"/>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9" name="Freeform 63"/>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0" name="Freeform 64"/>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1" name="Freeform 65"/>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52"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grpSp>
        <p:nvGrpSpPr>
          <p:cNvPr id="35" name="Group 94"/>
          <p:cNvGrpSpPr/>
          <p:nvPr/>
        </p:nvGrpSpPr>
        <p:grpSpPr>
          <a:xfrm>
            <a:off x="3005084" y="3697212"/>
            <a:ext cx="995533" cy="761090"/>
            <a:chOff x="5516563" y="84138"/>
            <a:chExt cx="1414463" cy="1081087"/>
          </a:xfrm>
          <a:solidFill>
            <a:srgbClr val="389EA6"/>
          </a:solidFill>
        </p:grpSpPr>
        <p:sp>
          <p:nvSpPr>
            <p:cNvPr id="37"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38"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39"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0"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1"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2"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sp>
          <p:nvSpPr>
            <p:cNvPr id="43"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vert="horz" wrap="square" lIns="91440" tIns="45720" rIns="91440" bIns="45720" numCol="1" anchor="t" anchorCtr="0" compatLnSpc="1"/>
            <a:lstStyle/>
            <a:p>
              <a:endParaRPr lang="id-ID" dirty="0">
                <a:solidFill>
                  <a:schemeClr val="tx1">
                    <a:lumMod val="75000"/>
                    <a:lumOff val="25000"/>
                  </a:schemeClr>
                </a:solidFill>
                <a:latin typeface="Calibri Light" panose="020F0302020204030204"/>
              </a:endParaRPr>
            </a:p>
          </p:txBody>
        </p:sp>
      </p:grpSp>
      <p:cxnSp>
        <p:nvCxnSpPr>
          <p:cNvPr id="36" name="直接连接符 35"/>
          <p:cNvCxnSpPr/>
          <p:nvPr/>
        </p:nvCxnSpPr>
        <p:spPr>
          <a:xfrm>
            <a:off x="6096000" y="2616366"/>
            <a:ext cx="0" cy="2920544"/>
          </a:xfrm>
          <a:prstGeom prst="line">
            <a:avLst/>
          </a:prstGeom>
          <a:ln w="28575">
            <a:solidFill>
              <a:srgbClr val="389EA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27" name="文本框 26"/>
          <p:cNvSpPr txBox="1"/>
          <p:nvPr/>
        </p:nvSpPr>
        <p:spPr>
          <a:xfrm>
            <a:off x="4627956" y="1804679"/>
            <a:ext cx="1612937" cy="707886"/>
          </a:xfrm>
          <a:prstGeom prst="rect">
            <a:avLst/>
          </a:prstGeom>
          <a:noFill/>
        </p:spPr>
        <p:txBody>
          <a:bodyPr wrap="square" rtlCol="0">
            <a:spAutoFit/>
          </a:bodyPr>
          <a:lstStyle/>
          <a:p>
            <a:pPr algn="ctr"/>
            <a:r>
              <a:rPr lang="zh-CN" altLang="en-US" sz="4000" dirty="0" smtClean="0">
                <a:solidFill>
                  <a:srgbClr val="389EA6"/>
                </a:solidFill>
                <a:latin typeface="微软雅黑" panose="020B0503020204020204" pitchFamily="34" charset="-122"/>
                <a:ea typeface="微软雅黑" panose="020B0503020204020204" pitchFamily="34" charset="-122"/>
              </a:rPr>
              <a:t>目录</a:t>
            </a:r>
            <a:endParaRPr lang="zh-CN" altLang="en-US" sz="4000" dirty="0">
              <a:solidFill>
                <a:srgbClr val="389EA6"/>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692961" y="2125681"/>
            <a:ext cx="1612937" cy="369332"/>
          </a:xfrm>
          <a:prstGeom prst="rect">
            <a:avLst/>
          </a:prstGeom>
          <a:noFill/>
        </p:spPr>
        <p:txBody>
          <a:bodyPr wrap="square" rtlCol="0">
            <a:spAutoFit/>
          </a:bodyPr>
          <a:lstStyle/>
          <a:p>
            <a:pPr algn="ctr"/>
            <a:r>
              <a:rPr lang="en-US" altLang="zh-CN" dirty="0" smtClean="0">
                <a:solidFill>
                  <a:srgbClr val="389EA6"/>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dirty="0">
              <a:solidFill>
                <a:srgbClr val="389EA6"/>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矩形 28"/>
          <p:cNvSpPr/>
          <p:nvPr/>
        </p:nvSpPr>
        <p:spPr>
          <a:xfrm>
            <a:off x="4842389" y="3183444"/>
            <a:ext cx="3113353" cy="400110"/>
          </a:xfrm>
          <a:prstGeom prst="rect">
            <a:avLst/>
          </a:prstGeom>
        </p:spPr>
        <p:txBody>
          <a:bodyPr wrap="none">
            <a:spAutoFit/>
          </a:bodyPr>
          <a:lstStyle/>
          <a:p>
            <a:r>
              <a:rPr lang="en-US" altLang="zh-CN" sz="2000" dirty="0" smtClean="0">
                <a:solidFill>
                  <a:srgbClr val="389EA6"/>
                </a:solidFill>
                <a:latin typeface="微软雅黑" panose="020B0503020204020204" pitchFamily="34" charset="-122"/>
                <a:ea typeface="微软雅黑" panose="020B0503020204020204" pitchFamily="34" charset="-122"/>
              </a:rPr>
              <a:t>02.</a:t>
            </a:r>
            <a:r>
              <a:rPr lang="zh-CN" altLang="en-US" sz="2000" dirty="0" smtClean="0">
                <a:solidFill>
                  <a:srgbClr val="389EA6"/>
                </a:solidFill>
                <a:latin typeface="微软雅黑" panose="020B0503020204020204" pitchFamily="34" charset="-122"/>
                <a:ea typeface="微软雅黑" panose="020B0503020204020204" pitchFamily="34" charset="-122"/>
              </a:rPr>
              <a:t>课题研究的思路与方法</a:t>
            </a:r>
          </a:p>
        </p:txBody>
      </p:sp>
      <p:sp>
        <p:nvSpPr>
          <p:cNvPr id="30" name="矩形 29"/>
          <p:cNvSpPr/>
          <p:nvPr/>
        </p:nvSpPr>
        <p:spPr>
          <a:xfrm>
            <a:off x="4847290" y="4189494"/>
            <a:ext cx="3215972" cy="400110"/>
          </a:xfrm>
          <a:prstGeom prst="rect">
            <a:avLst/>
          </a:prstGeom>
        </p:spPr>
        <p:txBody>
          <a:bodyPr wrap="square">
            <a:spAutoFit/>
          </a:bodyPr>
          <a:lstStyle/>
          <a:p>
            <a:r>
              <a:rPr lang="en-US" altLang="zh-CN" sz="2000" dirty="0" smtClean="0">
                <a:solidFill>
                  <a:srgbClr val="389EA6"/>
                </a:solidFill>
                <a:latin typeface="微软雅黑" panose="020B0503020204020204" pitchFamily="34" charset="-122"/>
                <a:ea typeface="微软雅黑" panose="020B0503020204020204" pitchFamily="34" charset="-122"/>
              </a:rPr>
              <a:t>04.</a:t>
            </a:r>
            <a:r>
              <a:rPr lang="zh-CN" altLang="en-US" sz="2000" dirty="0" smtClean="0">
                <a:solidFill>
                  <a:srgbClr val="389EA6"/>
                </a:solidFill>
                <a:latin typeface="微软雅黑" panose="020B0503020204020204" pitchFamily="34" charset="-122"/>
                <a:ea typeface="微软雅黑" panose="020B0503020204020204" pitchFamily="34" charset="-122"/>
              </a:rPr>
              <a:t>课题实践的可行性</a:t>
            </a:r>
            <a:endParaRPr lang="en-US" altLang="zh-CN" sz="2000" dirty="0" smtClean="0">
              <a:solidFill>
                <a:srgbClr val="389EA6"/>
              </a:solidFill>
              <a:latin typeface="微软雅黑" panose="020B0503020204020204" pitchFamily="34" charset="-122"/>
              <a:ea typeface="微软雅黑" panose="020B0503020204020204" pitchFamily="34" charset="-122"/>
            </a:endParaRPr>
          </a:p>
        </p:txBody>
      </p:sp>
      <p:sp>
        <p:nvSpPr>
          <p:cNvPr id="31" name="矩形 30"/>
          <p:cNvSpPr/>
          <p:nvPr/>
        </p:nvSpPr>
        <p:spPr>
          <a:xfrm>
            <a:off x="4842389" y="4718794"/>
            <a:ext cx="2343911" cy="400110"/>
          </a:xfrm>
          <a:prstGeom prst="rect">
            <a:avLst/>
          </a:prstGeom>
        </p:spPr>
        <p:txBody>
          <a:bodyPr wrap="none">
            <a:spAutoFit/>
          </a:bodyPr>
          <a:lstStyle/>
          <a:p>
            <a:r>
              <a:rPr lang="en-US" altLang="zh-CN" sz="2000" dirty="0" smtClean="0">
                <a:solidFill>
                  <a:srgbClr val="389EA6"/>
                </a:solidFill>
                <a:latin typeface="微软雅黑" panose="020B0503020204020204" pitchFamily="34" charset="-122"/>
                <a:ea typeface="微软雅黑" panose="020B0503020204020204" pitchFamily="34" charset="-122"/>
              </a:rPr>
              <a:t>05.</a:t>
            </a:r>
            <a:r>
              <a:rPr lang="zh-CN" altLang="en-US" sz="2000" dirty="0" smtClean="0">
                <a:solidFill>
                  <a:srgbClr val="389EA6"/>
                </a:solidFill>
                <a:latin typeface="微软雅黑" panose="020B0503020204020204" pitchFamily="34" charset="-122"/>
                <a:ea typeface="微软雅黑" panose="020B0503020204020204" pitchFamily="34" charset="-122"/>
              </a:rPr>
              <a:t>课题研究的结论</a:t>
            </a:r>
          </a:p>
        </p:txBody>
      </p:sp>
      <p:sp>
        <p:nvSpPr>
          <p:cNvPr id="32" name="矩形 31"/>
          <p:cNvSpPr/>
          <p:nvPr/>
        </p:nvSpPr>
        <p:spPr>
          <a:xfrm>
            <a:off x="4829565" y="2691072"/>
            <a:ext cx="2600392" cy="400110"/>
          </a:xfrm>
          <a:prstGeom prst="rect">
            <a:avLst/>
          </a:prstGeom>
        </p:spPr>
        <p:txBody>
          <a:bodyPr wrap="none">
            <a:spAutoFit/>
          </a:bodyPr>
          <a:lstStyle/>
          <a:p>
            <a:r>
              <a:rPr lang="en-US" altLang="zh-CN" sz="2000" dirty="0" smtClean="0">
                <a:solidFill>
                  <a:srgbClr val="389EA6"/>
                </a:solidFill>
                <a:latin typeface="微软雅黑" panose="020B0503020204020204" pitchFamily="34" charset="-122"/>
                <a:ea typeface="微软雅黑" panose="020B0503020204020204" pitchFamily="34" charset="-122"/>
              </a:rPr>
              <a:t>01.</a:t>
            </a:r>
            <a:r>
              <a:rPr lang="zh-CN" altLang="en-US" sz="2000" dirty="0" smtClean="0">
                <a:solidFill>
                  <a:srgbClr val="389EA6"/>
                </a:solidFill>
                <a:latin typeface="微软雅黑" panose="020B0503020204020204" pitchFamily="34" charset="-122"/>
                <a:ea typeface="微软雅黑" panose="020B0503020204020204" pitchFamily="34" charset="-122"/>
              </a:rPr>
              <a:t>选题的背景与意义</a:t>
            </a:r>
            <a:endParaRPr lang="en-US" altLang="zh-CN" sz="2000" dirty="0" smtClean="0">
              <a:solidFill>
                <a:srgbClr val="389EA6"/>
              </a:solidFill>
              <a:latin typeface="微软雅黑" panose="020B0503020204020204" pitchFamily="34" charset="-122"/>
              <a:ea typeface="微软雅黑" panose="020B0503020204020204" pitchFamily="34" charset="-122"/>
            </a:endParaRPr>
          </a:p>
        </p:txBody>
      </p:sp>
      <p:sp>
        <p:nvSpPr>
          <p:cNvPr id="33" name="矩形 32"/>
          <p:cNvSpPr/>
          <p:nvPr/>
        </p:nvSpPr>
        <p:spPr>
          <a:xfrm>
            <a:off x="4842389" y="3686011"/>
            <a:ext cx="2343911" cy="400110"/>
          </a:xfrm>
          <a:prstGeom prst="rect">
            <a:avLst/>
          </a:prstGeom>
        </p:spPr>
        <p:txBody>
          <a:bodyPr wrap="none">
            <a:spAutoFit/>
          </a:bodyPr>
          <a:lstStyle/>
          <a:p>
            <a:r>
              <a:rPr lang="en-US" altLang="zh-CN" sz="2000" dirty="0" smtClean="0">
                <a:solidFill>
                  <a:srgbClr val="389EA6"/>
                </a:solidFill>
                <a:latin typeface="微软雅黑" panose="020B0503020204020204" pitchFamily="34" charset="-122"/>
                <a:ea typeface="微软雅黑" panose="020B0503020204020204" pitchFamily="34" charset="-122"/>
              </a:rPr>
              <a:t>03.</a:t>
            </a:r>
            <a:r>
              <a:rPr lang="zh-CN" altLang="en-US" sz="2000" dirty="0" smtClean="0">
                <a:solidFill>
                  <a:srgbClr val="389EA6"/>
                </a:solidFill>
                <a:latin typeface="微软雅黑" panose="020B0503020204020204" pitchFamily="34" charset="-122"/>
                <a:ea typeface="微软雅黑" panose="020B0503020204020204" pitchFamily="34" charset="-122"/>
              </a:rPr>
              <a:t>课题研究的进展</a:t>
            </a:r>
            <a:endParaRPr lang="en-US" altLang="zh-CN" sz="2000" dirty="0" smtClean="0">
              <a:solidFill>
                <a:srgbClr val="389EA6"/>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826840" y="1185240"/>
            <a:ext cx="4538320" cy="4538320"/>
          </a:xfrm>
          <a:prstGeom prst="ellipse">
            <a:avLst/>
          </a:prstGeom>
          <a:solidFill>
            <a:srgbClr val="D7E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22" name="文本框 21"/>
          <p:cNvSpPr txBox="1"/>
          <p:nvPr/>
        </p:nvSpPr>
        <p:spPr>
          <a:xfrm>
            <a:off x="2383742" y="3758443"/>
            <a:ext cx="7424516" cy="707886"/>
          </a:xfrm>
          <a:prstGeom prst="rect">
            <a:avLst/>
          </a:prstGeom>
          <a:noFill/>
        </p:spPr>
        <p:txBody>
          <a:bodyPr wrap="square" rtlCol="0">
            <a:spAutoFit/>
          </a:bodyPr>
          <a:lstStyle/>
          <a:p>
            <a:pPr algn="ctr"/>
            <a:r>
              <a:rPr lang="zh-CN" altLang="en-US" sz="4000" dirty="0" smtClean="0">
                <a:solidFill>
                  <a:srgbClr val="389EA6"/>
                </a:solidFill>
                <a:latin typeface="微软雅黑" panose="020B0503020204020204" pitchFamily="34" charset="-122"/>
                <a:ea typeface="微软雅黑" panose="020B0503020204020204" pitchFamily="34" charset="-122"/>
              </a:rPr>
              <a:t>欢迎各位老师指导</a:t>
            </a:r>
            <a:endParaRPr lang="zh-CN" altLang="en-US" sz="4000" dirty="0">
              <a:solidFill>
                <a:srgbClr val="389EA6"/>
              </a:solidFill>
              <a:latin typeface="微软雅黑" panose="020B0503020204020204" pitchFamily="34" charset="-122"/>
              <a:ea typeface="微软雅黑" panose="020B0503020204020204" pitchFamily="34" charset="-122"/>
            </a:endParaRPr>
          </a:p>
        </p:txBody>
      </p:sp>
      <p:sp>
        <p:nvSpPr>
          <p:cNvPr id="23" name="文本框 19"/>
          <p:cNvSpPr txBox="1"/>
          <p:nvPr/>
        </p:nvSpPr>
        <p:spPr>
          <a:xfrm>
            <a:off x="545823" y="2310957"/>
            <a:ext cx="11100354" cy="156966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9600" dirty="0" smtClean="0">
                <a:solidFill>
                  <a:srgbClr val="389EA6"/>
                </a:solidFill>
                <a:latin typeface="Road Rage" pitchFamily="50" charset="0"/>
                <a:ea typeface="微软雅黑" panose="020B0503020204020204" pitchFamily="34" charset="-122"/>
                <a:cs typeface="Arial" panose="020B0604020202020204" pitchFamily="34" charset="0"/>
              </a:rPr>
              <a:t>THANK YOU</a:t>
            </a:r>
            <a:endParaRPr lang="zh-CN" altLang="en-US" sz="9600" dirty="0">
              <a:solidFill>
                <a:srgbClr val="389EA6"/>
              </a:solidFill>
              <a:latin typeface="Road Rage" pitchFamily="50"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42" name="椭圆 41"/>
          <p:cNvSpPr/>
          <p:nvPr/>
        </p:nvSpPr>
        <p:spPr>
          <a:xfrm>
            <a:off x="5575300" y="2449782"/>
            <a:ext cx="1041400" cy="1041400"/>
          </a:xfrm>
          <a:prstGeom prst="ellipse">
            <a:avLst/>
          </a:prstGeom>
          <a:noFill/>
          <a:ln w="381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C4258"/>
              </a:solidFill>
            </a:endParaRPr>
          </a:p>
        </p:txBody>
      </p:sp>
      <p:sp>
        <p:nvSpPr>
          <p:cNvPr id="43" name="文本框 42"/>
          <p:cNvSpPr txBox="1"/>
          <p:nvPr/>
        </p:nvSpPr>
        <p:spPr>
          <a:xfrm>
            <a:off x="5444985" y="2447917"/>
            <a:ext cx="1302030" cy="1107996"/>
          </a:xfrm>
          <a:prstGeom prst="rect">
            <a:avLst/>
          </a:prstGeom>
          <a:noFill/>
        </p:spPr>
        <p:txBody>
          <a:bodyPr wrap="square" rtlCol="0">
            <a:spAutoFit/>
          </a:bodyPr>
          <a:lstStyle/>
          <a:p>
            <a:pPr algn="ctr"/>
            <a:r>
              <a:rPr lang="en-US" altLang="zh-CN" sz="6600" dirty="0">
                <a:ln w="28575">
                  <a:noFill/>
                </a:ln>
                <a:solidFill>
                  <a:srgbClr val="389EA6"/>
                </a:solidFill>
                <a:latin typeface="微软雅黑 Light" panose="020B0502040204020203" pitchFamily="34" charset="-122"/>
                <a:ea typeface="微软雅黑 Light" panose="020B0502040204020203" pitchFamily="34" charset="-122"/>
              </a:rPr>
              <a:t>0</a:t>
            </a:r>
            <a:r>
              <a:rPr lang="en-US" altLang="zh-CN" sz="6600" dirty="0" smtClean="0">
                <a:ln w="28575">
                  <a:noFill/>
                </a:ln>
                <a:solidFill>
                  <a:srgbClr val="389EA6"/>
                </a:solidFill>
                <a:latin typeface="微软雅黑 Light" panose="020B0502040204020203" pitchFamily="34" charset="-122"/>
                <a:ea typeface="微软雅黑 Light" panose="020B0502040204020203" pitchFamily="34" charset="-122"/>
              </a:rPr>
              <a:t>1</a:t>
            </a:r>
            <a:endParaRPr lang="zh-CN" altLang="en-US" sz="6600" dirty="0">
              <a:ln w="28575">
                <a:noFill/>
              </a:ln>
              <a:solidFill>
                <a:srgbClr val="389EA6"/>
              </a:solidFill>
              <a:latin typeface="微软雅黑 Light" panose="020B0502040204020203" pitchFamily="34" charset="-122"/>
              <a:ea typeface="微软雅黑 Light" panose="020B0502040204020203" pitchFamily="34" charset="-122"/>
            </a:endParaRPr>
          </a:p>
        </p:txBody>
      </p:sp>
      <p:sp>
        <p:nvSpPr>
          <p:cNvPr id="44" name="文本框 43"/>
          <p:cNvSpPr txBox="1"/>
          <p:nvPr/>
        </p:nvSpPr>
        <p:spPr>
          <a:xfrm>
            <a:off x="4139329" y="3822620"/>
            <a:ext cx="3913343" cy="461665"/>
          </a:xfrm>
          <a:prstGeom prst="rect">
            <a:avLst/>
          </a:prstGeom>
          <a:noFill/>
        </p:spPr>
        <p:txBody>
          <a:bodyPr wrap="square" rtlCol="0">
            <a:spAutoFit/>
          </a:bodyPr>
          <a:lstStyle/>
          <a:p>
            <a:pPr algn="ctr"/>
            <a:r>
              <a:rPr lang="zh-CN" altLang="en-US" sz="2400" dirty="0" smtClean="0">
                <a:solidFill>
                  <a:srgbClr val="389EA6"/>
                </a:solidFill>
                <a:latin typeface="微软雅黑" panose="020B0503020204020204" pitchFamily="34" charset="-122"/>
                <a:ea typeface="微软雅黑" panose="020B0503020204020204" pitchFamily="34" charset="-122"/>
              </a:rPr>
              <a:t>选题的背景与意义</a:t>
            </a:r>
            <a:endParaRPr lang="en-US" altLang="zh-CN" sz="2400" dirty="0" smtClean="0">
              <a:solidFill>
                <a:srgbClr val="389EA6"/>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4114800" y="4235437"/>
            <a:ext cx="3962400" cy="338554"/>
          </a:xfrm>
          <a:prstGeom prst="snip1Rect">
            <a:avLst>
              <a:gd name="adj" fmla="val 0"/>
            </a:avLst>
          </a:prstGeom>
          <a:noFill/>
          <a:ln w="28575">
            <a:noFill/>
          </a:ln>
        </p:spPr>
        <p:txBody>
          <a:bodyPr wrap="square" rtlCol="0">
            <a:spAutoFit/>
          </a:bodyPr>
          <a:lstStyle/>
          <a:p>
            <a:pPr algn="ctr"/>
            <a:r>
              <a:rPr lang="en-US" altLang="zh-CN" sz="1600"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3" name="矩形 22"/>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选题</a:t>
            </a:r>
            <a:r>
              <a:rPr lang="zh-CN" altLang="en-US" dirty="0">
                <a:solidFill>
                  <a:srgbClr val="389EA6"/>
                </a:solidFill>
                <a:latin typeface="微软雅黑" panose="020B0503020204020204" pitchFamily="34" charset="-122"/>
                <a:ea typeface="微软雅黑" panose="020B0503020204020204" pitchFamily="34" charset="-122"/>
              </a:rPr>
              <a:t>的背景与意义</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01</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pic>
        <p:nvPicPr>
          <p:cNvPr id="9" name="图片 8"/>
          <p:cNvPicPr>
            <a:picLocks noChangeAspect="1"/>
          </p:cNvPicPr>
          <p:nvPr/>
        </p:nvPicPr>
        <p:blipFill rotWithShape="1">
          <a:blip r:embed="rId3" cstate="print">
            <a:extLst>
              <a:ext uri="{28A0092B-C50C-407E-A947-70E740481C1C}">
                <a14:useLocalDpi xmlns:a14="http://schemas.microsoft.com/office/drawing/2010/main" val="0"/>
              </a:ext>
            </a:extLst>
          </a:blip>
          <a:srcRect l="54998" t="44747" r="1" b="24569"/>
          <a:stretch>
            <a:fillRect/>
          </a:stretch>
        </p:blipFill>
        <p:spPr>
          <a:xfrm>
            <a:off x="1844888" y="2214659"/>
            <a:ext cx="3361246" cy="3438078"/>
          </a:xfrm>
          <a:prstGeom prst="rect">
            <a:avLst/>
          </a:prstGeom>
          <a:ln w="28575">
            <a:solidFill>
              <a:srgbClr val="389EA6"/>
            </a:solidFill>
          </a:ln>
        </p:spPr>
      </p:pic>
      <p:sp>
        <p:nvSpPr>
          <p:cNvPr id="10" name="文本框 9"/>
          <p:cNvSpPr txBox="1"/>
          <p:nvPr/>
        </p:nvSpPr>
        <p:spPr>
          <a:xfrm>
            <a:off x="6895699" y="2474513"/>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38"/>
          <p:cNvSpPr txBox="1"/>
          <p:nvPr/>
        </p:nvSpPr>
        <p:spPr>
          <a:xfrm>
            <a:off x="6958893" y="3604366"/>
            <a:ext cx="3314944"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2" name="文本框 11"/>
          <p:cNvSpPr txBox="1"/>
          <p:nvPr/>
        </p:nvSpPr>
        <p:spPr>
          <a:xfrm>
            <a:off x="6895698" y="4435900"/>
            <a:ext cx="3453219"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6175317" y="2421686"/>
            <a:ext cx="0" cy="3029877"/>
          </a:xfrm>
          <a:prstGeom prst="line">
            <a:avLst/>
          </a:prstGeom>
          <a:ln w="28575">
            <a:solidFill>
              <a:srgbClr val="389EA6"/>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a:solidFill>
            <a:srgbClr val="389EA6"/>
          </a:solidFill>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3" name="矩形 22"/>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选题</a:t>
            </a:r>
            <a:r>
              <a:rPr lang="zh-CN" altLang="en-US" dirty="0">
                <a:solidFill>
                  <a:srgbClr val="389EA6"/>
                </a:solidFill>
                <a:latin typeface="微软雅黑" panose="020B0503020204020204" pitchFamily="34" charset="-122"/>
                <a:ea typeface="微软雅黑" panose="020B0503020204020204" pitchFamily="34" charset="-122"/>
              </a:rPr>
              <a:t>的背景与意义</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01</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Freeform 223"/>
          <p:cNvSpPr>
            <a:spLocks noEditPoints="1"/>
          </p:cNvSpPr>
          <p:nvPr/>
        </p:nvSpPr>
        <p:spPr bwMode="auto">
          <a:xfrm>
            <a:off x="4154598" y="2061927"/>
            <a:ext cx="3882806" cy="3883766"/>
          </a:xfrm>
          <a:custGeom>
            <a:avLst/>
            <a:gdLst>
              <a:gd name="T0" fmla="*/ 349 w 2408"/>
              <a:gd name="T1" fmla="*/ 2052 h 2409"/>
              <a:gd name="T2" fmla="*/ 348 w 2408"/>
              <a:gd name="T3" fmla="*/ 2052 h 2409"/>
              <a:gd name="T4" fmla="*/ 1204 w 2408"/>
              <a:gd name="T5" fmla="*/ 2409 h 2409"/>
              <a:gd name="T6" fmla="*/ 2059 w 2408"/>
              <a:gd name="T7" fmla="*/ 2052 h 2409"/>
              <a:gd name="T8" fmla="*/ 2059 w 2408"/>
              <a:gd name="T9" fmla="*/ 2052 h 2409"/>
              <a:gd name="T10" fmla="*/ 1213 w 2408"/>
              <a:gd name="T11" fmla="*/ 2407 h 2409"/>
              <a:gd name="T12" fmla="*/ 1202 w 2408"/>
              <a:gd name="T13" fmla="*/ 2407 h 2409"/>
              <a:gd name="T14" fmla="*/ 1194 w 2408"/>
              <a:gd name="T15" fmla="*/ 2407 h 2409"/>
              <a:gd name="T16" fmla="*/ 349 w 2408"/>
              <a:gd name="T17" fmla="*/ 2052 h 2409"/>
              <a:gd name="T18" fmla="*/ 2369 w 2408"/>
              <a:gd name="T19" fmla="*/ 899 h 2409"/>
              <a:gd name="T20" fmla="*/ 2408 w 2408"/>
              <a:gd name="T21" fmla="*/ 1179 h 2409"/>
              <a:gd name="T22" fmla="*/ 2408 w 2408"/>
              <a:gd name="T23" fmla="*/ 1179 h 2409"/>
              <a:gd name="T24" fmla="*/ 2408 w 2408"/>
              <a:gd name="T25" fmla="*/ 1180 h 2409"/>
              <a:gd name="T26" fmla="*/ 2369 w 2408"/>
              <a:gd name="T27" fmla="*/ 899 h 2409"/>
              <a:gd name="T28" fmla="*/ 41 w 2408"/>
              <a:gd name="T29" fmla="*/ 890 h 2409"/>
              <a:gd name="T30" fmla="*/ 0 w 2408"/>
              <a:gd name="T31" fmla="*/ 1181 h 2409"/>
              <a:gd name="T32" fmla="*/ 0 w 2408"/>
              <a:gd name="T33" fmla="*/ 1179 h 2409"/>
              <a:gd name="T34" fmla="*/ 0 w 2408"/>
              <a:gd name="T35" fmla="*/ 1179 h 2409"/>
              <a:gd name="T36" fmla="*/ 41 w 2408"/>
              <a:gd name="T37" fmla="*/ 890 h 2409"/>
              <a:gd name="T38" fmla="*/ 1204 w 2408"/>
              <a:gd name="T39" fmla="*/ 0 h 2409"/>
              <a:gd name="T40" fmla="*/ 1203 w 2408"/>
              <a:gd name="T41" fmla="*/ 0 h 2409"/>
              <a:gd name="T42" fmla="*/ 1512 w 2408"/>
              <a:gd name="T43" fmla="*/ 40 h 2409"/>
              <a:gd name="T44" fmla="*/ 1204 w 2408"/>
              <a:gd name="T45" fmla="*/ 0 h 2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08" h="2409">
                <a:moveTo>
                  <a:pt x="349" y="2052"/>
                </a:moveTo>
                <a:cubicBezTo>
                  <a:pt x="348" y="2052"/>
                  <a:pt x="348" y="2052"/>
                  <a:pt x="348" y="2052"/>
                </a:cubicBezTo>
                <a:cubicBezTo>
                  <a:pt x="566" y="2272"/>
                  <a:pt x="869" y="2409"/>
                  <a:pt x="1204" y="2409"/>
                </a:cubicBezTo>
                <a:cubicBezTo>
                  <a:pt x="1538" y="2409"/>
                  <a:pt x="1841" y="2272"/>
                  <a:pt x="2059" y="2052"/>
                </a:cubicBezTo>
                <a:cubicBezTo>
                  <a:pt x="2059" y="2052"/>
                  <a:pt x="2059" y="2052"/>
                  <a:pt x="2059" y="2052"/>
                </a:cubicBezTo>
                <a:cubicBezTo>
                  <a:pt x="1843" y="2269"/>
                  <a:pt x="1544" y="2405"/>
                  <a:pt x="1213" y="2407"/>
                </a:cubicBezTo>
                <a:cubicBezTo>
                  <a:pt x="1202" y="2407"/>
                  <a:pt x="1202" y="2407"/>
                  <a:pt x="1202" y="2407"/>
                </a:cubicBezTo>
                <a:cubicBezTo>
                  <a:pt x="1194" y="2407"/>
                  <a:pt x="1194" y="2407"/>
                  <a:pt x="1194" y="2407"/>
                </a:cubicBezTo>
                <a:cubicBezTo>
                  <a:pt x="864" y="2405"/>
                  <a:pt x="565" y="2269"/>
                  <a:pt x="349" y="2052"/>
                </a:cubicBezTo>
                <a:moveTo>
                  <a:pt x="2369" y="899"/>
                </a:moveTo>
                <a:cubicBezTo>
                  <a:pt x="2393" y="988"/>
                  <a:pt x="2406" y="1082"/>
                  <a:pt x="2408" y="1179"/>
                </a:cubicBezTo>
                <a:cubicBezTo>
                  <a:pt x="2408" y="1179"/>
                  <a:pt x="2408" y="1179"/>
                  <a:pt x="2408" y="1179"/>
                </a:cubicBezTo>
                <a:cubicBezTo>
                  <a:pt x="2408" y="1179"/>
                  <a:pt x="2408" y="1180"/>
                  <a:pt x="2408" y="1180"/>
                </a:cubicBezTo>
                <a:cubicBezTo>
                  <a:pt x="2406" y="1083"/>
                  <a:pt x="2393" y="989"/>
                  <a:pt x="2369" y="899"/>
                </a:cubicBezTo>
                <a:moveTo>
                  <a:pt x="41" y="890"/>
                </a:moveTo>
                <a:cubicBezTo>
                  <a:pt x="16" y="983"/>
                  <a:pt x="1" y="1080"/>
                  <a:pt x="0" y="1181"/>
                </a:cubicBezTo>
                <a:cubicBezTo>
                  <a:pt x="0" y="1180"/>
                  <a:pt x="0" y="1180"/>
                  <a:pt x="0" y="1179"/>
                </a:cubicBezTo>
                <a:cubicBezTo>
                  <a:pt x="0" y="1179"/>
                  <a:pt x="0" y="1179"/>
                  <a:pt x="0" y="1179"/>
                </a:cubicBezTo>
                <a:cubicBezTo>
                  <a:pt x="2" y="1079"/>
                  <a:pt x="16" y="982"/>
                  <a:pt x="41" y="890"/>
                </a:cubicBezTo>
                <a:moveTo>
                  <a:pt x="1204" y="0"/>
                </a:moveTo>
                <a:cubicBezTo>
                  <a:pt x="1204" y="0"/>
                  <a:pt x="1203" y="0"/>
                  <a:pt x="1203" y="0"/>
                </a:cubicBezTo>
                <a:cubicBezTo>
                  <a:pt x="1310" y="0"/>
                  <a:pt x="1413" y="14"/>
                  <a:pt x="1512" y="40"/>
                </a:cubicBezTo>
                <a:cubicBezTo>
                  <a:pt x="1414" y="14"/>
                  <a:pt x="1310" y="0"/>
                  <a:pt x="1204" y="0"/>
                </a:cubicBezTo>
              </a:path>
            </a:pathLst>
          </a:custGeom>
          <a:solidFill>
            <a:srgbClr val="B2B1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 name="Freeform 224"/>
          <p:cNvSpPr/>
          <p:nvPr/>
        </p:nvSpPr>
        <p:spPr bwMode="auto">
          <a:xfrm>
            <a:off x="6092699" y="2061927"/>
            <a:ext cx="1944704" cy="1901328"/>
          </a:xfrm>
          <a:custGeom>
            <a:avLst/>
            <a:gdLst>
              <a:gd name="T0" fmla="*/ 1206 w 1206"/>
              <a:gd name="T1" fmla="*/ 1179 h 1179"/>
              <a:gd name="T2" fmla="*/ 0 w 1206"/>
              <a:gd name="T3" fmla="*/ 0 h 1179"/>
              <a:gd name="T4" fmla="*/ 0 w 1206"/>
              <a:gd name="T5" fmla="*/ 1179 h 1179"/>
              <a:gd name="T6" fmla="*/ 1206 w 1206"/>
              <a:gd name="T7" fmla="*/ 1179 h 1179"/>
            </a:gdLst>
            <a:ahLst/>
            <a:cxnLst>
              <a:cxn ang="0">
                <a:pos x="T0" y="T1"/>
              </a:cxn>
              <a:cxn ang="0">
                <a:pos x="T2" y="T3"/>
              </a:cxn>
              <a:cxn ang="0">
                <a:pos x="T4" y="T5"/>
              </a:cxn>
              <a:cxn ang="0">
                <a:pos x="T6" y="T7"/>
              </a:cxn>
            </a:cxnLst>
            <a:rect l="0" t="0" r="r" b="b"/>
            <a:pathLst>
              <a:path w="1206" h="1179">
                <a:moveTo>
                  <a:pt x="1206" y="1179"/>
                </a:moveTo>
                <a:cubicBezTo>
                  <a:pt x="1192" y="523"/>
                  <a:pt x="660" y="0"/>
                  <a:pt x="0" y="0"/>
                </a:cubicBezTo>
                <a:cubicBezTo>
                  <a:pt x="0" y="1179"/>
                  <a:pt x="0" y="1179"/>
                  <a:pt x="0" y="1179"/>
                </a:cubicBezTo>
                <a:cubicBezTo>
                  <a:pt x="1206" y="1179"/>
                  <a:pt x="1206" y="1179"/>
                  <a:pt x="1206" y="1179"/>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1" name="Freeform 225"/>
          <p:cNvSpPr/>
          <p:nvPr/>
        </p:nvSpPr>
        <p:spPr bwMode="auto">
          <a:xfrm>
            <a:off x="6092699" y="3963255"/>
            <a:ext cx="1947533" cy="1979608"/>
          </a:xfrm>
          <a:custGeom>
            <a:avLst/>
            <a:gdLst>
              <a:gd name="T0" fmla="*/ 1208 w 1208"/>
              <a:gd name="T1" fmla="*/ 16 h 1228"/>
              <a:gd name="T2" fmla="*/ 1206 w 1208"/>
              <a:gd name="T3" fmla="*/ 0 h 1228"/>
              <a:gd name="T4" fmla="*/ 0 w 1208"/>
              <a:gd name="T5" fmla="*/ 0 h 1228"/>
              <a:gd name="T6" fmla="*/ 0 w 1208"/>
              <a:gd name="T7" fmla="*/ 1228 h 1228"/>
              <a:gd name="T8" fmla="*/ 11 w 1208"/>
              <a:gd name="T9" fmla="*/ 1228 h 1228"/>
              <a:gd name="T10" fmla="*/ 1208 w 1208"/>
              <a:gd name="T11" fmla="*/ 35 h 1228"/>
              <a:gd name="T12" fmla="*/ 1208 w 1208"/>
              <a:gd name="T13" fmla="*/ 16 h 1228"/>
            </a:gdLst>
            <a:ahLst/>
            <a:cxnLst>
              <a:cxn ang="0">
                <a:pos x="T0" y="T1"/>
              </a:cxn>
              <a:cxn ang="0">
                <a:pos x="T2" y="T3"/>
              </a:cxn>
              <a:cxn ang="0">
                <a:pos x="T4" y="T5"/>
              </a:cxn>
              <a:cxn ang="0">
                <a:pos x="T6" y="T7"/>
              </a:cxn>
              <a:cxn ang="0">
                <a:pos x="T8" y="T9"/>
              </a:cxn>
              <a:cxn ang="0">
                <a:pos x="T10" y="T11"/>
              </a:cxn>
              <a:cxn ang="0">
                <a:pos x="T12" y="T13"/>
              </a:cxn>
            </a:cxnLst>
            <a:rect l="0" t="0" r="r" b="b"/>
            <a:pathLst>
              <a:path w="1208" h="1228">
                <a:moveTo>
                  <a:pt x="1208" y="16"/>
                </a:moveTo>
                <a:cubicBezTo>
                  <a:pt x="1208" y="10"/>
                  <a:pt x="1206" y="4"/>
                  <a:pt x="1206" y="0"/>
                </a:cubicBezTo>
                <a:cubicBezTo>
                  <a:pt x="0" y="0"/>
                  <a:pt x="0" y="0"/>
                  <a:pt x="0" y="0"/>
                </a:cubicBezTo>
                <a:cubicBezTo>
                  <a:pt x="0" y="1228"/>
                  <a:pt x="0" y="1228"/>
                  <a:pt x="0" y="1228"/>
                </a:cubicBezTo>
                <a:cubicBezTo>
                  <a:pt x="11" y="1228"/>
                  <a:pt x="11" y="1228"/>
                  <a:pt x="11" y="1228"/>
                </a:cubicBezTo>
                <a:cubicBezTo>
                  <a:pt x="669" y="1224"/>
                  <a:pt x="1200" y="692"/>
                  <a:pt x="1208" y="35"/>
                </a:cubicBezTo>
                <a:cubicBezTo>
                  <a:pt x="1208" y="16"/>
                  <a:pt x="1208" y="16"/>
                  <a:pt x="1208" y="16"/>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2" name="Freeform 226"/>
          <p:cNvSpPr/>
          <p:nvPr/>
        </p:nvSpPr>
        <p:spPr bwMode="auto">
          <a:xfrm>
            <a:off x="6095528" y="2626856"/>
            <a:ext cx="1941874" cy="1336400"/>
          </a:xfrm>
          <a:custGeom>
            <a:avLst/>
            <a:gdLst>
              <a:gd name="T0" fmla="*/ 0 w 1204"/>
              <a:gd name="T1" fmla="*/ 829 h 829"/>
              <a:gd name="T2" fmla="*/ 1204 w 1204"/>
              <a:gd name="T3" fmla="*/ 829 h 829"/>
              <a:gd name="T4" fmla="*/ 848 w 1204"/>
              <a:gd name="T5" fmla="*/ 0 h 829"/>
              <a:gd name="T6" fmla="*/ 0 w 1204"/>
              <a:gd name="T7" fmla="*/ 829 h 829"/>
            </a:gdLst>
            <a:ahLst/>
            <a:cxnLst>
              <a:cxn ang="0">
                <a:pos x="T0" y="T1"/>
              </a:cxn>
              <a:cxn ang="0">
                <a:pos x="T2" y="T3"/>
              </a:cxn>
              <a:cxn ang="0">
                <a:pos x="T4" y="T5"/>
              </a:cxn>
              <a:cxn ang="0">
                <a:pos x="T6" y="T7"/>
              </a:cxn>
            </a:cxnLst>
            <a:rect l="0" t="0" r="r" b="b"/>
            <a:pathLst>
              <a:path w="1204" h="829">
                <a:moveTo>
                  <a:pt x="0" y="829"/>
                </a:moveTo>
                <a:cubicBezTo>
                  <a:pt x="1204" y="829"/>
                  <a:pt x="1204" y="829"/>
                  <a:pt x="1204" y="829"/>
                </a:cubicBezTo>
                <a:cubicBezTo>
                  <a:pt x="1197" y="505"/>
                  <a:pt x="1062" y="212"/>
                  <a:pt x="848" y="0"/>
                </a:cubicBezTo>
                <a:cubicBezTo>
                  <a:pt x="0" y="829"/>
                  <a:pt x="0" y="829"/>
                  <a:pt x="0" y="829"/>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3" name="Freeform 227"/>
          <p:cNvSpPr/>
          <p:nvPr/>
        </p:nvSpPr>
        <p:spPr bwMode="auto">
          <a:xfrm>
            <a:off x="6095528" y="3963255"/>
            <a:ext cx="1944704" cy="1409021"/>
          </a:xfrm>
          <a:custGeom>
            <a:avLst/>
            <a:gdLst>
              <a:gd name="T0" fmla="*/ 0 w 1206"/>
              <a:gd name="T1" fmla="*/ 0 h 874"/>
              <a:gd name="T2" fmla="*/ 856 w 1206"/>
              <a:gd name="T3" fmla="*/ 874 h 874"/>
              <a:gd name="T4" fmla="*/ 1206 w 1206"/>
              <a:gd name="T5" fmla="*/ 35 h 874"/>
              <a:gd name="T6" fmla="*/ 1206 w 1206"/>
              <a:gd name="T7" fmla="*/ 16 h 874"/>
              <a:gd name="T8" fmla="*/ 1204 w 1206"/>
              <a:gd name="T9" fmla="*/ 0 h 874"/>
              <a:gd name="T10" fmla="*/ 0 w 1206"/>
              <a:gd name="T11" fmla="*/ 0 h 874"/>
            </a:gdLst>
            <a:ahLst/>
            <a:cxnLst>
              <a:cxn ang="0">
                <a:pos x="T0" y="T1"/>
              </a:cxn>
              <a:cxn ang="0">
                <a:pos x="T2" y="T3"/>
              </a:cxn>
              <a:cxn ang="0">
                <a:pos x="T4" y="T5"/>
              </a:cxn>
              <a:cxn ang="0">
                <a:pos x="T6" y="T7"/>
              </a:cxn>
              <a:cxn ang="0">
                <a:pos x="T8" y="T9"/>
              </a:cxn>
              <a:cxn ang="0">
                <a:pos x="T10" y="T11"/>
              </a:cxn>
            </a:cxnLst>
            <a:rect l="0" t="0" r="r" b="b"/>
            <a:pathLst>
              <a:path w="1206" h="874">
                <a:moveTo>
                  <a:pt x="0" y="0"/>
                </a:moveTo>
                <a:cubicBezTo>
                  <a:pt x="856" y="874"/>
                  <a:pt x="856" y="874"/>
                  <a:pt x="856" y="874"/>
                </a:cubicBezTo>
                <a:cubicBezTo>
                  <a:pt x="1070" y="658"/>
                  <a:pt x="1202" y="362"/>
                  <a:pt x="1206" y="35"/>
                </a:cubicBezTo>
                <a:cubicBezTo>
                  <a:pt x="1206" y="16"/>
                  <a:pt x="1206" y="16"/>
                  <a:pt x="1206" y="16"/>
                </a:cubicBezTo>
                <a:cubicBezTo>
                  <a:pt x="1206" y="10"/>
                  <a:pt x="1204" y="4"/>
                  <a:pt x="1204" y="0"/>
                </a:cubicBezTo>
                <a:cubicBezTo>
                  <a:pt x="0" y="0"/>
                  <a:pt x="0" y="0"/>
                  <a:pt x="0" y="0"/>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4" name="Freeform 228"/>
          <p:cNvSpPr/>
          <p:nvPr/>
        </p:nvSpPr>
        <p:spPr bwMode="auto">
          <a:xfrm>
            <a:off x="4154598" y="2061927"/>
            <a:ext cx="1938102" cy="1901328"/>
          </a:xfrm>
          <a:custGeom>
            <a:avLst/>
            <a:gdLst>
              <a:gd name="T0" fmla="*/ 0 w 1202"/>
              <a:gd name="T1" fmla="*/ 1179 h 1179"/>
              <a:gd name="T2" fmla="*/ 1202 w 1202"/>
              <a:gd name="T3" fmla="*/ 0 h 1179"/>
              <a:gd name="T4" fmla="*/ 1202 w 1202"/>
              <a:gd name="T5" fmla="*/ 1179 h 1179"/>
              <a:gd name="T6" fmla="*/ 0 w 1202"/>
              <a:gd name="T7" fmla="*/ 1179 h 1179"/>
            </a:gdLst>
            <a:ahLst/>
            <a:cxnLst>
              <a:cxn ang="0">
                <a:pos x="T0" y="T1"/>
              </a:cxn>
              <a:cxn ang="0">
                <a:pos x="T2" y="T3"/>
              </a:cxn>
              <a:cxn ang="0">
                <a:pos x="T4" y="T5"/>
              </a:cxn>
              <a:cxn ang="0">
                <a:pos x="T6" y="T7"/>
              </a:cxn>
            </a:cxnLst>
            <a:rect l="0" t="0" r="r" b="b"/>
            <a:pathLst>
              <a:path w="1202" h="1179">
                <a:moveTo>
                  <a:pt x="0" y="1179"/>
                </a:moveTo>
                <a:cubicBezTo>
                  <a:pt x="14" y="523"/>
                  <a:pt x="546" y="0"/>
                  <a:pt x="1202" y="0"/>
                </a:cubicBezTo>
                <a:cubicBezTo>
                  <a:pt x="1202" y="1179"/>
                  <a:pt x="1202" y="1179"/>
                  <a:pt x="1202" y="1179"/>
                </a:cubicBezTo>
                <a:cubicBezTo>
                  <a:pt x="0" y="1179"/>
                  <a:pt x="0" y="1179"/>
                  <a:pt x="0" y="1179"/>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5" name="Freeform 229"/>
          <p:cNvSpPr/>
          <p:nvPr/>
        </p:nvSpPr>
        <p:spPr bwMode="auto">
          <a:xfrm>
            <a:off x="4151768" y="3963255"/>
            <a:ext cx="1940931" cy="1979608"/>
          </a:xfrm>
          <a:custGeom>
            <a:avLst/>
            <a:gdLst>
              <a:gd name="T0" fmla="*/ 0 w 1204"/>
              <a:gd name="T1" fmla="*/ 16 h 1228"/>
              <a:gd name="T2" fmla="*/ 2 w 1204"/>
              <a:gd name="T3" fmla="*/ 0 h 1228"/>
              <a:gd name="T4" fmla="*/ 1204 w 1204"/>
              <a:gd name="T5" fmla="*/ 0 h 1228"/>
              <a:gd name="T6" fmla="*/ 1204 w 1204"/>
              <a:gd name="T7" fmla="*/ 1228 h 1228"/>
              <a:gd name="T8" fmla="*/ 1196 w 1204"/>
              <a:gd name="T9" fmla="*/ 1228 h 1228"/>
              <a:gd name="T10" fmla="*/ 0 w 1204"/>
              <a:gd name="T11" fmla="*/ 35 h 1228"/>
              <a:gd name="T12" fmla="*/ 0 w 1204"/>
              <a:gd name="T13" fmla="*/ 16 h 1228"/>
            </a:gdLst>
            <a:ahLst/>
            <a:cxnLst>
              <a:cxn ang="0">
                <a:pos x="T0" y="T1"/>
              </a:cxn>
              <a:cxn ang="0">
                <a:pos x="T2" y="T3"/>
              </a:cxn>
              <a:cxn ang="0">
                <a:pos x="T4" y="T5"/>
              </a:cxn>
              <a:cxn ang="0">
                <a:pos x="T6" y="T7"/>
              </a:cxn>
              <a:cxn ang="0">
                <a:pos x="T8" y="T9"/>
              </a:cxn>
              <a:cxn ang="0">
                <a:pos x="T10" y="T11"/>
              </a:cxn>
              <a:cxn ang="0">
                <a:pos x="T12" y="T13"/>
              </a:cxn>
            </a:cxnLst>
            <a:rect l="0" t="0" r="r" b="b"/>
            <a:pathLst>
              <a:path w="1204" h="1228">
                <a:moveTo>
                  <a:pt x="0" y="16"/>
                </a:moveTo>
                <a:cubicBezTo>
                  <a:pt x="0" y="10"/>
                  <a:pt x="2" y="4"/>
                  <a:pt x="2" y="0"/>
                </a:cubicBezTo>
                <a:cubicBezTo>
                  <a:pt x="1204" y="0"/>
                  <a:pt x="1204" y="0"/>
                  <a:pt x="1204" y="0"/>
                </a:cubicBezTo>
                <a:cubicBezTo>
                  <a:pt x="1204" y="1228"/>
                  <a:pt x="1204" y="1228"/>
                  <a:pt x="1204" y="1228"/>
                </a:cubicBezTo>
                <a:cubicBezTo>
                  <a:pt x="1196" y="1228"/>
                  <a:pt x="1196" y="1228"/>
                  <a:pt x="1196" y="1228"/>
                </a:cubicBezTo>
                <a:cubicBezTo>
                  <a:pt x="539" y="1224"/>
                  <a:pt x="8" y="692"/>
                  <a:pt x="0" y="35"/>
                </a:cubicBezTo>
                <a:cubicBezTo>
                  <a:pt x="0" y="16"/>
                  <a:pt x="0" y="16"/>
                  <a:pt x="0" y="16"/>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6" name="Freeform 230"/>
          <p:cNvSpPr/>
          <p:nvPr/>
        </p:nvSpPr>
        <p:spPr bwMode="auto">
          <a:xfrm>
            <a:off x="4154598" y="2626856"/>
            <a:ext cx="1940931" cy="1336400"/>
          </a:xfrm>
          <a:custGeom>
            <a:avLst/>
            <a:gdLst>
              <a:gd name="T0" fmla="*/ 1204 w 1204"/>
              <a:gd name="T1" fmla="*/ 829 h 829"/>
              <a:gd name="T2" fmla="*/ 0 w 1204"/>
              <a:gd name="T3" fmla="*/ 829 h 829"/>
              <a:gd name="T4" fmla="*/ 356 w 1204"/>
              <a:gd name="T5" fmla="*/ 0 h 829"/>
              <a:gd name="T6" fmla="*/ 1204 w 1204"/>
              <a:gd name="T7" fmla="*/ 829 h 829"/>
            </a:gdLst>
            <a:ahLst/>
            <a:cxnLst>
              <a:cxn ang="0">
                <a:pos x="T0" y="T1"/>
              </a:cxn>
              <a:cxn ang="0">
                <a:pos x="T2" y="T3"/>
              </a:cxn>
              <a:cxn ang="0">
                <a:pos x="T4" y="T5"/>
              </a:cxn>
              <a:cxn ang="0">
                <a:pos x="T6" y="T7"/>
              </a:cxn>
            </a:cxnLst>
            <a:rect l="0" t="0" r="r" b="b"/>
            <a:pathLst>
              <a:path w="1204" h="829">
                <a:moveTo>
                  <a:pt x="1204" y="829"/>
                </a:moveTo>
                <a:cubicBezTo>
                  <a:pt x="0" y="829"/>
                  <a:pt x="0" y="829"/>
                  <a:pt x="0" y="829"/>
                </a:cubicBezTo>
                <a:cubicBezTo>
                  <a:pt x="7" y="505"/>
                  <a:pt x="142" y="212"/>
                  <a:pt x="356" y="0"/>
                </a:cubicBezTo>
                <a:cubicBezTo>
                  <a:pt x="1204" y="829"/>
                  <a:pt x="1204" y="829"/>
                  <a:pt x="1204" y="829"/>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7" name="Freeform 231"/>
          <p:cNvSpPr/>
          <p:nvPr/>
        </p:nvSpPr>
        <p:spPr bwMode="auto">
          <a:xfrm>
            <a:off x="4151768" y="3963255"/>
            <a:ext cx="1943760" cy="1409021"/>
          </a:xfrm>
          <a:custGeom>
            <a:avLst/>
            <a:gdLst>
              <a:gd name="T0" fmla="*/ 1206 w 1206"/>
              <a:gd name="T1" fmla="*/ 0 h 874"/>
              <a:gd name="T2" fmla="*/ 350 w 1206"/>
              <a:gd name="T3" fmla="*/ 874 h 874"/>
              <a:gd name="T4" fmla="*/ 0 w 1206"/>
              <a:gd name="T5" fmla="*/ 35 h 874"/>
              <a:gd name="T6" fmla="*/ 0 w 1206"/>
              <a:gd name="T7" fmla="*/ 16 h 874"/>
              <a:gd name="T8" fmla="*/ 2 w 1206"/>
              <a:gd name="T9" fmla="*/ 0 h 874"/>
              <a:gd name="T10" fmla="*/ 1206 w 1206"/>
              <a:gd name="T11" fmla="*/ 0 h 874"/>
            </a:gdLst>
            <a:ahLst/>
            <a:cxnLst>
              <a:cxn ang="0">
                <a:pos x="T0" y="T1"/>
              </a:cxn>
              <a:cxn ang="0">
                <a:pos x="T2" y="T3"/>
              </a:cxn>
              <a:cxn ang="0">
                <a:pos x="T4" y="T5"/>
              </a:cxn>
              <a:cxn ang="0">
                <a:pos x="T6" y="T7"/>
              </a:cxn>
              <a:cxn ang="0">
                <a:pos x="T8" y="T9"/>
              </a:cxn>
              <a:cxn ang="0">
                <a:pos x="T10" y="T11"/>
              </a:cxn>
            </a:cxnLst>
            <a:rect l="0" t="0" r="r" b="b"/>
            <a:pathLst>
              <a:path w="1206" h="874">
                <a:moveTo>
                  <a:pt x="1206" y="0"/>
                </a:moveTo>
                <a:cubicBezTo>
                  <a:pt x="350" y="874"/>
                  <a:pt x="350" y="874"/>
                  <a:pt x="350" y="874"/>
                </a:cubicBezTo>
                <a:cubicBezTo>
                  <a:pt x="136" y="658"/>
                  <a:pt x="4" y="362"/>
                  <a:pt x="0" y="35"/>
                </a:cubicBezTo>
                <a:cubicBezTo>
                  <a:pt x="0" y="16"/>
                  <a:pt x="0" y="16"/>
                  <a:pt x="0" y="16"/>
                </a:cubicBezTo>
                <a:cubicBezTo>
                  <a:pt x="0" y="10"/>
                  <a:pt x="2" y="4"/>
                  <a:pt x="2" y="0"/>
                </a:cubicBezTo>
                <a:cubicBezTo>
                  <a:pt x="1206" y="0"/>
                  <a:pt x="1206" y="0"/>
                  <a:pt x="1206" y="0"/>
                </a:cubicBezTo>
              </a:path>
            </a:pathLst>
          </a:custGeom>
          <a:solidFill>
            <a:srgbClr val="389EA6"/>
          </a:solidFill>
          <a:ln w="28575">
            <a:solidFill>
              <a:schemeClr val="bg1"/>
            </a:solidFill>
          </a:ln>
        </p:spPr>
        <p:txBody>
          <a:bodyPr vert="horz" wrap="square" lIns="91440" tIns="45720" rIns="91440" bIns="45720" numCol="1" anchor="t" anchorCtr="0" compatLnSpc="1"/>
          <a:lstStyle/>
          <a:p>
            <a:endParaRPr lang="en-US"/>
          </a:p>
        </p:txBody>
      </p:sp>
      <p:sp>
        <p:nvSpPr>
          <p:cNvPr id="18" name="Freeform 232"/>
          <p:cNvSpPr/>
          <p:nvPr/>
        </p:nvSpPr>
        <p:spPr bwMode="auto">
          <a:xfrm>
            <a:off x="6092699" y="2940914"/>
            <a:ext cx="741289" cy="1022342"/>
          </a:xfrm>
          <a:custGeom>
            <a:avLst/>
            <a:gdLst>
              <a:gd name="T0" fmla="*/ 2 w 460"/>
              <a:gd name="T1" fmla="*/ 0 h 634"/>
              <a:gd name="T2" fmla="*/ 0 w 460"/>
              <a:gd name="T3" fmla="*/ 0 h 634"/>
              <a:gd name="T4" fmla="*/ 0 w 460"/>
              <a:gd name="T5" fmla="*/ 632 h 634"/>
              <a:gd name="T6" fmla="*/ 2 w 460"/>
              <a:gd name="T7" fmla="*/ 634 h 634"/>
              <a:gd name="T8" fmla="*/ 460 w 460"/>
              <a:gd name="T9" fmla="*/ 186 h 634"/>
              <a:gd name="T10" fmla="*/ 2 w 460"/>
              <a:gd name="T11" fmla="*/ 0 h 634"/>
            </a:gdLst>
            <a:ahLst/>
            <a:cxnLst>
              <a:cxn ang="0">
                <a:pos x="T0" y="T1"/>
              </a:cxn>
              <a:cxn ang="0">
                <a:pos x="T2" y="T3"/>
              </a:cxn>
              <a:cxn ang="0">
                <a:pos x="T4" y="T5"/>
              </a:cxn>
              <a:cxn ang="0">
                <a:pos x="T6" y="T7"/>
              </a:cxn>
              <a:cxn ang="0">
                <a:pos x="T8" y="T9"/>
              </a:cxn>
              <a:cxn ang="0">
                <a:pos x="T10" y="T11"/>
              </a:cxn>
            </a:cxnLst>
            <a:rect l="0" t="0" r="r" b="b"/>
            <a:pathLst>
              <a:path w="460" h="634">
                <a:moveTo>
                  <a:pt x="2" y="0"/>
                </a:moveTo>
                <a:cubicBezTo>
                  <a:pt x="1" y="0"/>
                  <a:pt x="1" y="0"/>
                  <a:pt x="0" y="0"/>
                </a:cubicBezTo>
                <a:cubicBezTo>
                  <a:pt x="0" y="632"/>
                  <a:pt x="0" y="632"/>
                  <a:pt x="0" y="632"/>
                </a:cubicBezTo>
                <a:cubicBezTo>
                  <a:pt x="2" y="634"/>
                  <a:pt x="2" y="634"/>
                  <a:pt x="2" y="634"/>
                </a:cubicBezTo>
                <a:cubicBezTo>
                  <a:pt x="460" y="186"/>
                  <a:pt x="460" y="186"/>
                  <a:pt x="460" y="186"/>
                </a:cubicBezTo>
                <a:cubicBezTo>
                  <a:pt x="342" y="71"/>
                  <a:pt x="180" y="0"/>
                  <a:pt x="2" y="0"/>
                </a:cubicBezTo>
              </a:path>
            </a:pathLst>
          </a:custGeom>
          <a:solidFill>
            <a:srgbClr val="4280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9" name="Freeform 233"/>
          <p:cNvSpPr/>
          <p:nvPr/>
        </p:nvSpPr>
        <p:spPr bwMode="auto">
          <a:xfrm>
            <a:off x="6092699" y="3963255"/>
            <a:ext cx="767696" cy="1102506"/>
          </a:xfrm>
          <a:custGeom>
            <a:avLst/>
            <a:gdLst>
              <a:gd name="T0" fmla="*/ 2 w 476"/>
              <a:gd name="T1" fmla="*/ 0 h 684"/>
              <a:gd name="T2" fmla="*/ 2 w 476"/>
              <a:gd name="T3" fmla="*/ 0 h 684"/>
              <a:gd name="T4" fmla="*/ 0 w 476"/>
              <a:gd name="T5" fmla="*/ 2 h 684"/>
              <a:gd name="T6" fmla="*/ 0 w 476"/>
              <a:gd name="T7" fmla="*/ 684 h 684"/>
              <a:gd name="T8" fmla="*/ 2 w 476"/>
              <a:gd name="T9" fmla="*/ 684 h 684"/>
              <a:gd name="T10" fmla="*/ 476 w 476"/>
              <a:gd name="T11" fmla="*/ 483 h 684"/>
              <a:gd name="T12" fmla="*/ 2 w 476"/>
              <a:gd name="T13" fmla="*/ 0 h 684"/>
            </a:gdLst>
            <a:ahLst/>
            <a:cxnLst>
              <a:cxn ang="0">
                <a:pos x="T0" y="T1"/>
              </a:cxn>
              <a:cxn ang="0">
                <a:pos x="T2" y="T3"/>
              </a:cxn>
              <a:cxn ang="0">
                <a:pos x="T4" y="T5"/>
              </a:cxn>
              <a:cxn ang="0">
                <a:pos x="T6" y="T7"/>
              </a:cxn>
              <a:cxn ang="0">
                <a:pos x="T8" y="T9"/>
              </a:cxn>
              <a:cxn ang="0">
                <a:pos x="T10" y="T11"/>
              </a:cxn>
              <a:cxn ang="0">
                <a:pos x="T12" y="T13"/>
              </a:cxn>
            </a:cxnLst>
            <a:rect l="0" t="0" r="r" b="b"/>
            <a:pathLst>
              <a:path w="476" h="684">
                <a:moveTo>
                  <a:pt x="2" y="0"/>
                </a:moveTo>
                <a:cubicBezTo>
                  <a:pt x="2" y="0"/>
                  <a:pt x="2" y="0"/>
                  <a:pt x="2" y="0"/>
                </a:cubicBezTo>
                <a:cubicBezTo>
                  <a:pt x="0" y="2"/>
                  <a:pt x="0" y="2"/>
                  <a:pt x="0" y="2"/>
                </a:cubicBezTo>
                <a:cubicBezTo>
                  <a:pt x="0" y="684"/>
                  <a:pt x="0" y="684"/>
                  <a:pt x="0" y="684"/>
                </a:cubicBezTo>
                <a:cubicBezTo>
                  <a:pt x="1" y="684"/>
                  <a:pt x="1" y="684"/>
                  <a:pt x="2" y="684"/>
                </a:cubicBezTo>
                <a:cubicBezTo>
                  <a:pt x="188" y="684"/>
                  <a:pt x="356" y="607"/>
                  <a:pt x="476" y="483"/>
                </a:cubicBezTo>
                <a:cubicBezTo>
                  <a:pt x="2" y="0"/>
                  <a:pt x="2" y="0"/>
                  <a:pt x="2" y="0"/>
                </a:cubicBezTo>
              </a:path>
            </a:pathLst>
          </a:custGeom>
          <a:solidFill>
            <a:srgbClr val="727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0" name="Freeform 234"/>
          <p:cNvSpPr/>
          <p:nvPr/>
        </p:nvSpPr>
        <p:spPr bwMode="auto">
          <a:xfrm>
            <a:off x="6095528" y="3240827"/>
            <a:ext cx="1061005" cy="722430"/>
          </a:xfrm>
          <a:custGeom>
            <a:avLst/>
            <a:gdLst>
              <a:gd name="T0" fmla="*/ 458 w 658"/>
              <a:gd name="T1" fmla="*/ 0 h 448"/>
              <a:gd name="T2" fmla="*/ 0 w 658"/>
              <a:gd name="T3" fmla="*/ 448 h 448"/>
              <a:gd name="T4" fmla="*/ 658 w 658"/>
              <a:gd name="T5" fmla="*/ 448 h 448"/>
              <a:gd name="T6" fmla="*/ 458 w 658"/>
              <a:gd name="T7" fmla="*/ 0 h 448"/>
            </a:gdLst>
            <a:ahLst/>
            <a:cxnLst>
              <a:cxn ang="0">
                <a:pos x="T0" y="T1"/>
              </a:cxn>
              <a:cxn ang="0">
                <a:pos x="T2" y="T3"/>
              </a:cxn>
              <a:cxn ang="0">
                <a:pos x="T4" y="T5"/>
              </a:cxn>
              <a:cxn ang="0">
                <a:pos x="T6" y="T7"/>
              </a:cxn>
            </a:cxnLst>
            <a:rect l="0" t="0" r="r" b="b"/>
            <a:pathLst>
              <a:path w="658" h="448">
                <a:moveTo>
                  <a:pt x="458" y="0"/>
                </a:moveTo>
                <a:cubicBezTo>
                  <a:pt x="0" y="448"/>
                  <a:pt x="0" y="448"/>
                  <a:pt x="0" y="448"/>
                </a:cubicBezTo>
                <a:cubicBezTo>
                  <a:pt x="658" y="448"/>
                  <a:pt x="658" y="448"/>
                  <a:pt x="658" y="448"/>
                </a:cubicBezTo>
                <a:cubicBezTo>
                  <a:pt x="652" y="272"/>
                  <a:pt x="576" y="114"/>
                  <a:pt x="458" y="0"/>
                </a:cubicBezTo>
              </a:path>
            </a:pathLst>
          </a:custGeom>
          <a:solidFill>
            <a:srgbClr val="9A62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1" name="Freeform 235"/>
          <p:cNvSpPr/>
          <p:nvPr/>
        </p:nvSpPr>
        <p:spPr bwMode="auto">
          <a:xfrm>
            <a:off x="6095528" y="3963255"/>
            <a:ext cx="1062891" cy="778073"/>
          </a:xfrm>
          <a:custGeom>
            <a:avLst/>
            <a:gdLst>
              <a:gd name="T0" fmla="*/ 658 w 659"/>
              <a:gd name="T1" fmla="*/ 0 h 483"/>
              <a:gd name="T2" fmla="*/ 0 w 659"/>
              <a:gd name="T3" fmla="*/ 0 h 483"/>
              <a:gd name="T4" fmla="*/ 474 w 659"/>
              <a:gd name="T5" fmla="*/ 483 h 483"/>
              <a:gd name="T6" fmla="*/ 659 w 659"/>
              <a:gd name="T7" fmla="*/ 25 h 483"/>
              <a:gd name="T8" fmla="*/ 658 w 659"/>
              <a:gd name="T9" fmla="*/ 0 h 483"/>
            </a:gdLst>
            <a:ahLst/>
            <a:cxnLst>
              <a:cxn ang="0">
                <a:pos x="T0" y="T1"/>
              </a:cxn>
              <a:cxn ang="0">
                <a:pos x="T2" y="T3"/>
              </a:cxn>
              <a:cxn ang="0">
                <a:pos x="T4" y="T5"/>
              </a:cxn>
              <a:cxn ang="0">
                <a:pos x="T6" y="T7"/>
              </a:cxn>
              <a:cxn ang="0">
                <a:pos x="T8" y="T9"/>
              </a:cxn>
            </a:cxnLst>
            <a:rect l="0" t="0" r="r" b="b"/>
            <a:pathLst>
              <a:path w="659" h="483">
                <a:moveTo>
                  <a:pt x="658" y="0"/>
                </a:moveTo>
                <a:cubicBezTo>
                  <a:pt x="0" y="0"/>
                  <a:pt x="0" y="0"/>
                  <a:pt x="0" y="0"/>
                </a:cubicBezTo>
                <a:cubicBezTo>
                  <a:pt x="474" y="483"/>
                  <a:pt x="474" y="483"/>
                  <a:pt x="474" y="483"/>
                </a:cubicBezTo>
                <a:cubicBezTo>
                  <a:pt x="588" y="365"/>
                  <a:pt x="659" y="203"/>
                  <a:pt x="659" y="25"/>
                </a:cubicBezTo>
                <a:cubicBezTo>
                  <a:pt x="659" y="17"/>
                  <a:pt x="659" y="8"/>
                  <a:pt x="658" y="0"/>
                </a:cubicBezTo>
              </a:path>
            </a:pathLst>
          </a:custGeom>
          <a:solidFill>
            <a:srgbClr val="397F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236"/>
          <p:cNvSpPr/>
          <p:nvPr/>
        </p:nvSpPr>
        <p:spPr bwMode="auto">
          <a:xfrm>
            <a:off x="5356126" y="2940914"/>
            <a:ext cx="736573" cy="1018569"/>
          </a:xfrm>
          <a:custGeom>
            <a:avLst/>
            <a:gdLst>
              <a:gd name="T0" fmla="*/ 457 w 457"/>
              <a:gd name="T1" fmla="*/ 0 h 632"/>
              <a:gd name="T2" fmla="*/ 0 w 457"/>
              <a:gd name="T3" fmla="*/ 186 h 632"/>
              <a:gd name="T4" fmla="*/ 457 w 457"/>
              <a:gd name="T5" fmla="*/ 632 h 632"/>
              <a:gd name="T6" fmla="*/ 457 w 457"/>
              <a:gd name="T7" fmla="*/ 0 h 632"/>
            </a:gdLst>
            <a:ahLst/>
            <a:cxnLst>
              <a:cxn ang="0">
                <a:pos x="T0" y="T1"/>
              </a:cxn>
              <a:cxn ang="0">
                <a:pos x="T2" y="T3"/>
              </a:cxn>
              <a:cxn ang="0">
                <a:pos x="T4" y="T5"/>
              </a:cxn>
              <a:cxn ang="0">
                <a:pos x="T6" y="T7"/>
              </a:cxn>
            </a:cxnLst>
            <a:rect l="0" t="0" r="r" b="b"/>
            <a:pathLst>
              <a:path w="457" h="632">
                <a:moveTo>
                  <a:pt x="457" y="0"/>
                </a:moveTo>
                <a:cubicBezTo>
                  <a:pt x="280" y="1"/>
                  <a:pt x="119" y="71"/>
                  <a:pt x="0" y="186"/>
                </a:cubicBezTo>
                <a:cubicBezTo>
                  <a:pt x="457" y="632"/>
                  <a:pt x="457" y="632"/>
                  <a:pt x="457" y="632"/>
                </a:cubicBezTo>
                <a:cubicBezTo>
                  <a:pt x="457" y="0"/>
                  <a:pt x="457" y="0"/>
                  <a:pt x="457" y="0"/>
                </a:cubicBezTo>
              </a:path>
            </a:pathLst>
          </a:custGeom>
          <a:solidFill>
            <a:srgbClr val="52671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237"/>
          <p:cNvSpPr/>
          <p:nvPr/>
        </p:nvSpPr>
        <p:spPr bwMode="auto">
          <a:xfrm>
            <a:off x="5331605" y="3966085"/>
            <a:ext cx="761094" cy="1099678"/>
          </a:xfrm>
          <a:custGeom>
            <a:avLst/>
            <a:gdLst>
              <a:gd name="T0" fmla="*/ 472 w 472"/>
              <a:gd name="T1" fmla="*/ 0 h 682"/>
              <a:gd name="T2" fmla="*/ 0 w 472"/>
              <a:gd name="T3" fmla="*/ 481 h 682"/>
              <a:gd name="T4" fmla="*/ 472 w 472"/>
              <a:gd name="T5" fmla="*/ 682 h 682"/>
              <a:gd name="T6" fmla="*/ 472 w 472"/>
              <a:gd name="T7" fmla="*/ 0 h 682"/>
            </a:gdLst>
            <a:ahLst/>
            <a:cxnLst>
              <a:cxn ang="0">
                <a:pos x="T0" y="T1"/>
              </a:cxn>
              <a:cxn ang="0">
                <a:pos x="T2" y="T3"/>
              </a:cxn>
              <a:cxn ang="0">
                <a:pos x="T4" y="T5"/>
              </a:cxn>
              <a:cxn ang="0">
                <a:pos x="T6" y="T7"/>
              </a:cxn>
            </a:cxnLst>
            <a:rect l="0" t="0" r="r" b="b"/>
            <a:pathLst>
              <a:path w="472" h="682">
                <a:moveTo>
                  <a:pt x="472" y="0"/>
                </a:moveTo>
                <a:cubicBezTo>
                  <a:pt x="0" y="481"/>
                  <a:pt x="0" y="481"/>
                  <a:pt x="0" y="481"/>
                </a:cubicBezTo>
                <a:cubicBezTo>
                  <a:pt x="119" y="605"/>
                  <a:pt x="287" y="682"/>
                  <a:pt x="472" y="682"/>
                </a:cubicBezTo>
                <a:cubicBezTo>
                  <a:pt x="472" y="0"/>
                  <a:pt x="472" y="0"/>
                  <a:pt x="472" y="0"/>
                </a:cubicBezTo>
              </a:path>
            </a:pathLst>
          </a:custGeom>
          <a:solidFill>
            <a:srgbClr val="3C50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238"/>
          <p:cNvSpPr/>
          <p:nvPr/>
        </p:nvSpPr>
        <p:spPr bwMode="auto">
          <a:xfrm>
            <a:off x="5033581" y="3240827"/>
            <a:ext cx="1061947" cy="722430"/>
          </a:xfrm>
          <a:custGeom>
            <a:avLst/>
            <a:gdLst>
              <a:gd name="T0" fmla="*/ 200 w 659"/>
              <a:gd name="T1" fmla="*/ 0 h 448"/>
              <a:gd name="T2" fmla="*/ 0 w 659"/>
              <a:gd name="T3" fmla="*/ 448 h 448"/>
              <a:gd name="T4" fmla="*/ 659 w 659"/>
              <a:gd name="T5" fmla="*/ 448 h 448"/>
              <a:gd name="T6" fmla="*/ 657 w 659"/>
              <a:gd name="T7" fmla="*/ 446 h 448"/>
              <a:gd name="T8" fmla="*/ 200 w 659"/>
              <a:gd name="T9" fmla="*/ 0 h 448"/>
            </a:gdLst>
            <a:ahLst/>
            <a:cxnLst>
              <a:cxn ang="0">
                <a:pos x="T0" y="T1"/>
              </a:cxn>
              <a:cxn ang="0">
                <a:pos x="T2" y="T3"/>
              </a:cxn>
              <a:cxn ang="0">
                <a:pos x="T4" y="T5"/>
              </a:cxn>
              <a:cxn ang="0">
                <a:pos x="T6" y="T7"/>
              </a:cxn>
              <a:cxn ang="0">
                <a:pos x="T8" y="T9"/>
              </a:cxn>
            </a:cxnLst>
            <a:rect l="0" t="0" r="r" b="b"/>
            <a:pathLst>
              <a:path w="659" h="448">
                <a:moveTo>
                  <a:pt x="200" y="0"/>
                </a:moveTo>
                <a:cubicBezTo>
                  <a:pt x="82" y="114"/>
                  <a:pt x="7" y="272"/>
                  <a:pt x="0" y="448"/>
                </a:cubicBezTo>
                <a:cubicBezTo>
                  <a:pt x="659" y="448"/>
                  <a:pt x="659" y="448"/>
                  <a:pt x="659" y="448"/>
                </a:cubicBezTo>
                <a:cubicBezTo>
                  <a:pt x="657" y="446"/>
                  <a:pt x="657" y="446"/>
                  <a:pt x="657" y="446"/>
                </a:cubicBezTo>
                <a:cubicBezTo>
                  <a:pt x="200" y="0"/>
                  <a:pt x="200" y="0"/>
                  <a:pt x="200" y="0"/>
                </a:cubicBezTo>
              </a:path>
            </a:pathLst>
          </a:custGeom>
          <a:solidFill>
            <a:srgbClr val="A26F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239"/>
          <p:cNvSpPr/>
          <p:nvPr/>
        </p:nvSpPr>
        <p:spPr bwMode="auto">
          <a:xfrm>
            <a:off x="5033581" y="3963255"/>
            <a:ext cx="1061947" cy="778073"/>
          </a:xfrm>
          <a:custGeom>
            <a:avLst/>
            <a:gdLst>
              <a:gd name="T0" fmla="*/ 659 w 659"/>
              <a:gd name="T1" fmla="*/ 0 h 483"/>
              <a:gd name="T2" fmla="*/ 659 w 659"/>
              <a:gd name="T3" fmla="*/ 0 h 483"/>
              <a:gd name="T4" fmla="*/ 0 w 659"/>
              <a:gd name="T5" fmla="*/ 0 h 483"/>
              <a:gd name="T6" fmla="*/ 0 w 659"/>
              <a:gd name="T7" fmla="*/ 25 h 483"/>
              <a:gd name="T8" fmla="*/ 185 w 659"/>
              <a:gd name="T9" fmla="*/ 483 h 483"/>
              <a:gd name="T10" fmla="*/ 657 w 659"/>
              <a:gd name="T11" fmla="*/ 2 h 483"/>
              <a:gd name="T12" fmla="*/ 659 w 659"/>
              <a:gd name="T13" fmla="*/ 0 h 483"/>
            </a:gdLst>
            <a:ahLst/>
            <a:cxnLst>
              <a:cxn ang="0">
                <a:pos x="T0" y="T1"/>
              </a:cxn>
              <a:cxn ang="0">
                <a:pos x="T2" y="T3"/>
              </a:cxn>
              <a:cxn ang="0">
                <a:pos x="T4" y="T5"/>
              </a:cxn>
              <a:cxn ang="0">
                <a:pos x="T6" y="T7"/>
              </a:cxn>
              <a:cxn ang="0">
                <a:pos x="T8" y="T9"/>
              </a:cxn>
              <a:cxn ang="0">
                <a:pos x="T10" y="T11"/>
              </a:cxn>
              <a:cxn ang="0">
                <a:pos x="T12" y="T13"/>
              </a:cxn>
            </a:cxnLst>
            <a:rect l="0" t="0" r="r" b="b"/>
            <a:pathLst>
              <a:path w="659" h="483">
                <a:moveTo>
                  <a:pt x="659" y="0"/>
                </a:moveTo>
                <a:cubicBezTo>
                  <a:pt x="659" y="0"/>
                  <a:pt x="659" y="0"/>
                  <a:pt x="659" y="0"/>
                </a:cubicBezTo>
                <a:cubicBezTo>
                  <a:pt x="0" y="0"/>
                  <a:pt x="0" y="0"/>
                  <a:pt x="0" y="0"/>
                </a:cubicBezTo>
                <a:cubicBezTo>
                  <a:pt x="0" y="8"/>
                  <a:pt x="0" y="17"/>
                  <a:pt x="0" y="25"/>
                </a:cubicBezTo>
                <a:cubicBezTo>
                  <a:pt x="0" y="203"/>
                  <a:pt x="70" y="365"/>
                  <a:pt x="185" y="483"/>
                </a:cubicBezTo>
                <a:cubicBezTo>
                  <a:pt x="657" y="2"/>
                  <a:pt x="657" y="2"/>
                  <a:pt x="657" y="2"/>
                </a:cubicBezTo>
                <a:cubicBezTo>
                  <a:pt x="659" y="0"/>
                  <a:pt x="659" y="0"/>
                  <a:pt x="659" y="0"/>
                </a:cubicBezTo>
              </a:path>
            </a:pathLst>
          </a:custGeom>
          <a:solidFill>
            <a:srgbClr val="9043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Oval 240"/>
          <p:cNvSpPr>
            <a:spLocks noChangeArrowheads="1"/>
          </p:cNvSpPr>
          <p:nvPr/>
        </p:nvSpPr>
        <p:spPr bwMode="auto">
          <a:xfrm>
            <a:off x="5033581" y="2940914"/>
            <a:ext cx="2124838" cy="212484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3" name="Freeform 241"/>
          <p:cNvSpPr>
            <a:spLocks noEditPoints="1"/>
          </p:cNvSpPr>
          <p:nvPr/>
        </p:nvSpPr>
        <p:spPr bwMode="auto">
          <a:xfrm>
            <a:off x="5078851" y="2987127"/>
            <a:ext cx="2032413" cy="2033366"/>
          </a:xfrm>
          <a:custGeom>
            <a:avLst/>
            <a:gdLst>
              <a:gd name="T0" fmla="*/ 631 w 1261"/>
              <a:gd name="T1" fmla="*/ 0 h 1261"/>
              <a:gd name="T2" fmla="*/ 0 w 1261"/>
              <a:gd name="T3" fmla="*/ 630 h 1261"/>
              <a:gd name="T4" fmla="*/ 631 w 1261"/>
              <a:gd name="T5" fmla="*/ 1261 h 1261"/>
              <a:gd name="T6" fmla="*/ 1261 w 1261"/>
              <a:gd name="T7" fmla="*/ 630 h 1261"/>
              <a:gd name="T8" fmla="*/ 631 w 1261"/>
              <a:gd name="T9" fmla="*/ 0 h 1261"/>
              <a:gd name="T10" fmla="*/ 631 w 1261"/>
              <a:gd name="T11" fmla="*/ 1129 h 1261"/>
              <a:gd name="T12" fmla="*/ 132 w 1261"/>
              <a:gd name="T13" fmla="*/ 630 h 1261"/>
              <a:gd name="T14" fmla="*/ 631 w 1261"/>
              <a:gd name="T15" fmla="*/ 131 h 1261"/>
              <a:gd name="T16" fmla="*/ 1130 w 1261"/>
              <a:gd name="T17" fmla="*/ 630 h 1261"/>
              <a:gd name="T18" fmla="*/ 631 w 1261"/>
              <a:gd name="T19" fmla="*/ 1129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1" h="1261">
                <a:moveTo>
                  <a:pt x="631" y="0"/>
                </a:moveTo>
                <a:cubicBezTo>
                  <a:pt x="283" y="0"/>
                  <a:pt x="0" y="282"/>
                  <a:pt x="0" y="630"/>
                </a:cubicBezTo>
                <a:cubicBezTo>
                  <a:pt x="0" y="978"/>
                  <a:pt x="283" y="1261"/>
                  <a:pt x="631" y="1261"/>
                </a:cubicBezTo>
                <a:cubicBezTo>
                  <a:pt x="979" y="1261"/>
                  <a:pt x="1261" y="978"/>
                  <a:pt x="1261" y="630"/>
                </a:cubicBezTo>
                <a:cubicBezTo>
                  <a:pt x="1261" y="282"/>
                  <a:pt x="979" y="0"/>
                  <a:pt x="631" y="0"/>
                </a:cubicBezTo>
                <a:close/>
                <a:moveTo>
                  <a:pt x="631" y="1129"/>
                </a:moveTo>
                <a:cubicBezTo>
                  <a:pt x="355" y="1129"/>
                  <a:pt x="132" y="906"/>
                  <a:pt x="132" y="630"/>
                </a:cubicBezTo>
                <a:cubicBezTo>
                  <a:pt x="132" y="355"/>
                  <a:pt x="355" y="131"/>
                  <a:pt x="631" y="131"/>
                </a:cubicBezTo>
                <a:cubicBezTo>
                  <a:pt x="906" y="131"/>
                  <a:pt x="1130" y="355"/>
                  <a:pt x="1130" y="630"/>
                </a:cubicBezTo>
                <a:cubicBezTo>
                  <a:pt x="1130" y="906"/>
                  <a:pt x="906" y="1129"/>
                  <a:pt x="631" y="1129"/>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en-US"/>
          </a:p>
        </p:txBody>
      </p:sp>
      <p:sp>
        <p:nvSpPr>
          <p:cNvPr id="34" name="Oval 242"/>
          <p:cNvSpPr>
            <a:spLocks noChangeArrowheads="1"/>
          </p:cNvSpPr>
          <p:nvPr/>
        </p:nvSpPr>
        <p:spPr bwMode="auto">
          <a:xfrm>
            <a:off x="6024795" y="3934019"/>
            <a:ext cx="142410" cy="140525"/>
          </a:xfrm>
          <a:prstGeom prst="ellipse">
            <a:avLst/>
          </a:pr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243"/>
          <p:cNvSpPr/>
          <p:nvPr/>
        </p:nvSpPr>
        <p:spPr bwMode="auto">
          <a:xfrm>
            <a:off x="6073837" y="3613359"/>
            <a:ext cx="421572" cy="409314"/>
          </a:xfrm>
          <a:custGeom>
            <a:avLst/>
            <a:gdLst>
              <a:gd name="T0" fmla="*/ 437 w 447"/>
              <a:gd name="T1" fmla="*/ 46 h 434"/>
              <a:gd name="T2" fmla="*/ 447 w 447"/>
              <a:gd name="T3" fmla="*/ 0 h 434"/>
              <a:gd name="T4" fmla="*/ 401 w 447"/>
              <a:gd name="T5" fmla="*/ 10 h 434"/>
              <a:gd name="T6" fmla="*/ 0 w 447"/>
              <a:gd name="T7" fmla="*/ 386 h 434"/>
              <a:gd name="T8" fmla="*/ 46 w 447"/>
              <a:gd name="T9" fmla="*/ 434 h 434"/>
              <a:gd name="T10" fmla="*/ 437 w 447"/>
              <a:gd name="T11" fmla="*/ 46 h 434"/>
            </a:gdLst>
            <a:ahLst/>
            <a:cxnLst>
              <a:cxn ang="0">
                <a:pos x="T0" y="T1"/>
              </a:cxn>
              <a:cxn ang="0">
                <a:pos x="T2" y="T3"/>
              </a:cxn>
              <a:cxn ang="0">
                <a:pos x="T4" y="T5"/>
              </a:cxn>
              <a:cxn ang="0">
                <a:pos x="T6" y="T7"/>
              </a:cxn>
              <a:cxn ang="0">
                <a:pos x="T8" y="T9"/>
              </a:cxn>
              <a:cxn ang="0">
                <a:pos x="T10" y="T11"/>
              </a:cxn>
            </a:cxnLst>
            <a:rect l="0" t="0" r="r" b="b"/>
            <a:pathLst>
              <a:path w="447" h="434">
                <a:moveTo>
                  <a:pt x="437" y="46"/>
                </a:moveTo>
                <a:lnTo>
                  <a:pt x="447" y="0"/>
                </a:lnTo>
                <a:lnTo>
                  <a:pt x="401" y="10"/>
                </a:lnTo>
                <a:lnTo>
                  <a:pt x="0" y="386"/>
                </a:lnTo>
                <a:lnTo>
                  <a:pt x="46" y="434"/>
                </a:lnTo>
                <a:lnTo>
                  <a:pt x="437" y="46"/>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244"/>
          <p:cNvSpPr/>
          <p:nvPr/>
        </p:nvSpPr>
        <p:spPr bwMode="auto">
          <a:xfrm>
            <a:off x="5658866" y="3975516"/>
            <a:ext cx="433833" cy="61303"/>
          </a:xfrm>
          <a:custGeom>
            <a:avLst/>
            <a:gdLst>
              <a:gd name="T0" fmla="*/ 40 w 460"/>
              <a:gd name="T1" fmla="*/ 14 h 65"/>
              <a:gd name="T2" fmla="*/ 0 w 460"/>
              <a:gd name="T3" fmla="*/ 35 h 65"/>
              <a:gd name="T4" fmla="*/ 40 w 460"/>
              <a:gd name="T5" fmla="*/ 53 h 65"/>
              <a:gd name="T6" fmla="*/ 460 w 460"/>
              <a:gd name="T7" fmla="*/ 65 h 65"/>
              <a:gd name="T8" fmla="*/ 460 w 460"/>
              <a:gd name="T9" fmla="*/ 0 h 65"/>
              <a:gd name="T10" fmla="*/ 40 w 460"/>
              <a:gd name="T11" fmla="*/ 14 h 65"/>
            </a:gdLst>
            <a:ahLst/>
            <a:cxnLst>
              <a:cxn ang="0">
                <a:pos x="T0" y="T1"/>
              </a:cxn>
              <a:cxn ang="0">
                <a:pos x="T2" y="T3"/>
              </a:cxn>
              <a:cxn ang="0">
                <a:pos x="T4" y="T5"/>
              </a:cxn>
              <a:cxn ang="0">
                <a:pos x="T6" y="T7"/>
              </a:cxn>
              <a:cxn ang="0">
                <a:pos x="T8" y="T9"/>
              </a:cxn>
              <a:cxn ang="0">
                <a:pos x="T10" y="T11"/>
              </a:cxn>
            </a:cxnLst>
            <a:rect l="0" t="0" r="r" b="b"/>
            <a:pathLst>
              <a:path w="460" h="65">
                <a:moveTo>
                  <a:pt x="40" y="14"/>
                </a:moveTo>
                <a:lnTo>
                  <a:pt x="0" y="35"/>
                </a:lnTo>
                <a:lnTo>
                  <a:pt x="40" y="53"/>
                </a:lnTo>
                <a:lnTo>
                  <a:pt x="460" y="65"/>
                </a:lnTo>
                <a:lnTo>
                  <a:pt x="460" y="0"/>
                </a:lnTo>
                <a:lnTo>
                  <a:pt x="40" y="1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245"/>
          <p:cNvSpPr>
            <a:spLocks noEditPoints="1"/>
          </p:cNvSpPr>
          <p:nvPr/>
        </p:nvSpPr>
        <p:spPr bwMode="auto">
          <a:xfrm>
            <a:off x="5971981" y="3893465"/>
            <a:ext cx="354611" cy="311229"/>
          </a:xfrm>
          <a:custGeom>
            <a:avLst/>
            <a:gdLst>
              <a:gd name="T0" fmla="*/ 217 w 220"/>
              <a:gd name="T1" fmla="*/ 181 h 193"/>
              <a:gd name="T2" fmla="*/ 106 w 220"/>
              <a:gd name="T3" fmla="*/ 84 h 193"/>
              <a:gd name="T4" fmla="*/ 110 w 220"/>
              <a:gd name="T5" fmla="*/ 68 h 193"/>
              <a:gd name="T6" fmla="*/ 77 w 220"/>
              <a:gd name="T7" fmla="*/ 35 h 193"/>
              <a:gd name="T8" fmla="*/ 60 w 220"/>
              <a:gd name="T9" fmla="*/ 39 h 193"/>
              <a:gd name="T10" fmla="*/ 20 w 220"/>
              <a:gd name="T11" fmla="*/ 4 h 193"/>
              <a:gd name="T12" fmla="*/ 4 w 220"/>
              <a:gd name="T13" fmla="*/ 5 h 193"/>
              <a:gd name="T14" fmla="*/ 5 w 220"/>
              <a:gd name="T15" fmla="*/ 21 h 193"/>
              <a:gd name="T16" fmla="*/ 46 w 220"/>
              <a:gd name="T17" fmla="*/ 56 h 193"/>
              <a:gd name="T18" fmla="*/ 44 w 220"/>
              <a:gd name="T19" fmla="*/ 68 h 193"/>
              <a:gd name="T20" fmla="*/ 77 w 220"/>
              <a:gd name="T21" fmla="*/ 102 h 193"/>
              <a:gd name="T22" fmla="*/ 97 w 220"/>
              <a:gd name="T23" fmla="*/ 95 h 193"/>
              <a:gd name="T24" fmla="*/ 207 w 220"/>
              <a:gd name="T25" fmla="*/ 191 h 193"/>
              <a:gd name="T26" fmla="*/ 212 w 220"/>
              <a:gd name="T27" fmla="*/ 193 h 193"/>
              <a:gd name="T28" fmla="*/ 217 w 220"/>
              <a:gd name="T29" fmla="*/ 191 h 193"/>
              <a:gd name="T30" fmla="*/ 217 w 220"/>
              <a:gd name="T31" fmla="*/ 181 h 193"/>
              <a:gd name="T32" fmla="*/ 77 w 220"/>
              <a:gd name="T33" fmla="*/ 86 h 193"/>
              <a:gd name="T34" fmla="*/ 59 w 220"/>
              <a:gd name="T35" fmla="*/ 68 h 193"/>
              <a:gd name="T36" fmla="*/ 77 w 220"/>
              <a:gd name="T37" fmla="*/ 51 h 193"/>
              <a:gd name="T38" fmla="*/ 94 w 220"/>
              <a:gd name="T39" fmla="*/ 68 h 193"/>
              <a:gd name="T40" fmla="*/ 77 w 220"/>
              <a:gd name="T41" fmla="*/ 8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0" h="193">
                <a:moveTo>
                  <a:pt x="217" y="181"/>
                </a:moveTo>
                <a:cubicBezTo>
                  <a:pt x="106" y="84"/>
                  <a:pt x="106" y="84"/>
                  <a:pt x="106" y="84"/>
                </a:cubicBezTo>
                <a:cubicBezTo>
                  <a:pt x="109" y="79"/>
                  <a:pt x="110" y="74"/>
                  <a:pt x="110" y="68"/>
                </a:cubicBezTo>
                <a:cubicBezTo>
                  <a:pt x="110" y="50"/>
                  <a:pt x="95" y="35"/>
                  <a:pt x="77" y="35"/>
                </a:cubicBezTo>
                <a:cubicBezTo>
                  <a:pt x="71" y="35"/>
                  <a:pt x="65" y="37"/>
                  <a:pt x="60" y="39"/>
                </a:cubicBezTo>
                <a:cubicBezTo>
                  <a:pt x="20" y="4"/>
                  <a:pt x="20" y="4"/>
                  <a:pt x="20" y="4"/>
                </a:cubicBezTo>
                <a:cubicBezTo>
                  <a:pt x="15" y="0"/>
                  <a:pt x="8" y="0"/>
                  <a:pt x="4" y="5"/>
                </a:cubicBezTo>
                <a:cubicBezTo>
                  <a:pt x="0" y="9"/>
                  <a:pt x="0" y="16"/>
                  <a:pt x="5" y="21"/>
                </a:cubicBezTo>
                <a:cubicBezTo>
                  <a:pt x="46" y="56"/>
                  <a:pt x="46" y="56"/>
                  <a:pt x="46" y="56"/>
                </a:cubicBezTo>
                <a:cubicBezTo>
                  <a:pt x="44" y="60"/>
                  <a:pt x="44" y="64"/>
                  <a:pt x="44" y="68"/>
                </a:cubicBezTo>
                <a:cubicBezTo>
                  <a:pt x="44" y="87"/>
                  <a:pt x="58" y="102"/>
                  <a:pt x="77" y="102"/>
                </a:cubicBezTo>
                <a:cubicBezTo>
                  <a:pt x="84" y="102"/>
                  <a:pt x="91" y="99"/>
                  <a:pt x="97" y="95"/>
                </a:cubicBezTo>
                <a:cubicBezTo>
                  <a:pt x="207" y="191"/>
                  <a:pt x="207" y="191"/>
                  <a:pt x="207" y="191"/>
                </a:cubicBezTo>
                <a:cubicBezTo>
                  <a:pt x="208" y="192"/>
                  <a:pt x="210" y="193"/>
                  <a:pt x="212" y="193"/>
                </a:cubicBezTo>
                <a:cubicBezTo>
                  <a:pt x="214" y="193"/>
                  <a:pt x="216" y="192"/>
                  <a:pt x="217" y="191"/>
                </a:cubicBezTo>
                <a:cubicBezTo>
                  <a:pt x="220" y="188"/>
                  <a:pt x="219" y="183"/>
                  <a:pt x="217" y="181"/>
                </a:cubicBezTo>
                <a:close/>
                <a:moveTo>
                  <a:pt x="77" y="86"/>
                </a:moveTo>
                <a:cubicBezTo>
                  <a:pt x="67" y="86"/>
                  <a:pt x="59" y="78"/>
                  <a:pt x="59" y="68"/>
                </a:cubicBezTo>
                <a:cubicBezTo>
                  <a:pt x="59" y="59"/>
                  <a:pt x="67" y="51"/>
                  <a:pt x="77" y="51"/>
                </a:cubicBezTo>
                <a:cubicBezTo>
                  <a:pt x="86" y="51"/>
                  <a:pt x="94" y="59"/>
                  <a:pt x="94" y="68"/>
                </a:cubicBezTo>
                <a:cubicBezTo>
                  <a:pt x="94" y="78"/>
                  <a:pt x="86" y="86"/>
                  <a:pt x="77" y="86"/>
                </a:cubicBezTo>
                <a:close/>
              </a:path>
            </a:pathLst>
          </a:custGeom>
          <a:solidFill>
            <a:srgbClr val="EA4E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246"/>
          <p:cNvSpPr/>
          <p:nvPr/>
        </p:nvSpPr>
        <p:spPr bwMode="auto">
          <a:xfrm>
            <a:off x="5773926" y="3248371"/>
            <a:ext cx="52814" cy="81108"/>
          </a:xfrm>
          <a:custGeom>
            <a:avLst/>
            <a:gdLst>
              <a:gd name="T0" fmla="*/ 56 w 56"/>
              <a:gd name="T1" fmla="*/ 76 h 86"/>
              <a:gd name="T2" fmla="*/ 24 w 56"/>
              <a:gd name="T3" fmla="*/ 0 h 86"/>
              <a:gd name="T4" fmla="*/ 0 w 56"/>
              <a:gd name="T5" fmla="*/ 11 h 86"/>
              <a:gd name="T6" fmla="*/ 30 w 56"/>
              <a:gd name="T7" fmla="*/ 86 h 86"/>
              <a:gd name="T8" fmla="*/ 56 w 56"/>
              <a:gd name="T9" fmla="*/ 76 h 86"/>
            </a:gdLst>
            <a:ahLst/>
            <a:cxnLst>
              <a:cxn ang="0">
                <a:pos x="T0" y="T1"/>
              </a:cxn>
              <a:cxn ang="0">
                <a:pos x="T2" y="T3"/>
              </a:cxn>
              <a:cxn ang="0">
                <a:pos x="T4" y="T5"/>
              </a:cxn>
              <a:cxn ang="0">
                <a:pos x="T6" y="T7"/>
              </a:cxn>
              <a:cxn ang="0">
                <a:pos x="T8" y="T9"/>
              </a:cxn>
            </a:cxnLst>
            <a:rect l="0" t="0" r="r" b="b"/>
            <a:pathLst>
              <a:path w="56" h="86">
                <a:moveTo>
                  <a:pt x="56" y="76"/>
                </a:moveTo>
                <a:lnTo>
                  <a:pt x="24" y="0"/>
                </a:lnTo>
                <a:lnTo>
                  <a:pt x="0" y="11"/>
                </a:lnTo>
                <a:lnTo>
                  <a:pt x="30" y="86"/>
                </a:lnTo>
                <a:lnTo>
                  <a:pt x="56" y="76"/>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247"/>
          <p:cNvSpPr/>
          <p:nvPr/>
        </p:nvSpPr>
        <p:spPr bwMode="auto">
          <a:xfrm>
            <a:off x="5773926" y="3248371"/>
            <a:ext cx="52814" cy="81108"/>
          </a:xfrm>
          <a:custGeom>
            <a:avLst/>
            <a:gdLst>
              <a:gd name="T0" fmla="*/ 56 w 56"/>
              <a:gd name="T1" fmla="*/ 76 h 86"/>
              <a:gd name="T2" fmla="*/ 24 w 56"/>
              <a:gd name="T3" fmla="*/ 0 h 86"/>
              <a:gd name="T4" fmla="*/ 0 w 56"/>
              <a:gd name="T5" fmla="*/ 11 h 86"/>
              <a:gd name="T6" fmla="*/ 30 w 56"/>
              <a:gd name="T7" fmla="*/ 86 h 86"/>
            </a:gdLst>
            <a:ahLst/>
            <a:cxnLst>
              <a:cxn ang="0">
                <a:pos x="T0" y="T1"/>
              </a:cxn>
              <a:cxn ang="0">
                <a:pos x="T2" y="T3"/>
              </a:cxn>
              <a:cxn ang="0">
                <a:pos x="T4" y="T5"/>
              </a:cxn>
              <a:cxn ang="0">
                <a:pos x="T6" y="T7"/>
              </a:cxn>
            </a:cxnLst>
            <a:rect l="0" t="0" r="r" b="b"/>
            <a:pathLst>
              <a:path w="56" h="86">
                <a:moveTo>
                  <a:pt x="56" y="76"/>
                </a:moveTo>
                <a:lnTo>
                  <a:pt x="24" y="0"/>
                </a:lnTo>
                <a:lnTo>
                  <a:pt x="0" y="11"/>
                </a:lnTo>
                <a:lnTo>
                  <a:pt x="30" y="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0" name="Freeform 248"/>
          <p:cNvSpPr/>
          <p:nvPr/>
        </p:nvSpPr>
        <p:spPr bwMode="auto">
          <a:xfrm>
            <a:off x="6365259" y="4679083"/>
            <a:ext cx="52814" cy="80165"/>
          </a:xfrm>
          <a:custGeom>
            <a:avLst/>
            <a:gdLst>
              <a:gd name="T0" fmla="*/ 56 w 56"/>
              <a:gd name="T1" fmla="*/ 75 h 85"/>
              <a:gd name="T2" fmla="*/ 26 w 56"/>
              <a:gd name="T3" fmla="*/ 0 h 85"/>
              <a:gd name="T4" fmla="*/ 0 w 56"/>
              <a:gd name="T5" fmla="*/ 10 h 85"/>
              <a:gd name="T6" fmla="*/ 31 w 56"/>
              <a:gd name="T7" fmla="*/ 85 h 85"/>
              <a:gd name="T8" fmla="*/ 56 w 56"/>
              <a:gd name="T9" fmla="*/ 75 h 85"/>
            </a:gdLst>
            <a:ahLst/>
            <a:cxnLst>
              <a:cxn ang="0">
                <a:pos x="T0" y="T1"/>
              </a:cxn>
              <a:cxn ang="0">
                <a:pos x="T2" y="T3"/>
              </a:cxn>
              <a:cxn ang="0">
                <a:pos x="T4" y="T5"/>
              </a:cxn>
              <a:cxn ang="0">
                <a:pos x="T6" y="T7"/>
              </a:cxn>
              <a:cxn ang="0">
                <a:pos x="T8" y="T9"/>
              </a:cxn>
            </a:cxnLst>
            <a:rect l="0" t="0" r="r" b="b"/>
            <a:pathLst>
              <a:path w="56" h="85">
                <a:moveTo>
                  <a:pt x="56" y="75"/>
                </a:moveTo>
                <a:lnTo>
                  <a:pt x="26" y="0"/>
                </a:lnTo>
                <a:lnTo>
                  <a:pt x="0" y="10"/>
                </a:lnTo>
                <a:lnTo>
                  <a:pt x="31" y="85"/>
                </a:lnTo>
                <a:lnTo>
                  <a:pt x="56" y="75"/>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1" name="Freeform 249"/>
          <p:cNvSpPr/>
          <p:nvPr/>
        </p:nvSpPr>
        <p:spPr bwMode="auto">
          <a:xfrm>
            <a:off x="6365259" y="4679083"/>
            <a:ext cx="52814" cy="80165"/>
          </a:xfrm>
          <a:custGeom>
            <a:avLst/>
            <a:gdLst>
              <a:gd name="T0" fmla="*/ 56 w 56"/>
              <a:gd name="T1" fmla="*/ 75 h 85"/>
              <a:gd name="T2" fmla="*/ 26 w 56"/>
              <a:gd name="T3" fmla="*/ 0 h 85"/>
              <a:gd name="T4" fmla="*/ 0 w 56"/>
              <a:gd name="T5" fmla="*/ 10 h 85"/>
              <a:gd name="T6" fmla="*/ 31 w 56"/>
              <a:gd name="T7" fmla="*/ 85 h 85"/>
            </a:gdLst>
            <a:ahLst/>
            <a:cxnLst>
              <a:cxn ang="0">
                <a:pos x="T0" y="T1"/>
              </a:cxn>
              <a:cxn ang="0">
                <a:pos x="T2" y="T3"/>
              </a:cxn>
              <a:cxn ang="0">
                <a:pos x="T4" y="T5"/>
              </a:cxn>
              <a:cxn ang="0">
                <a:pos x="T6" y="T7"/>
              </a:cxn>
            </a:cxnLst>
            <a:rect l="0" t="0" r="r" b="b"/>
            <a:pathLst>
              <a:path w="56" h="85">
                <a:moveTo>
                  <a:pt x="56" y="75"/>
                </a:moveTo>
                <a:lnTo>
                  <a:pt x="26" y="0"/>
                </a:lnTo>
                <a:lnTo>
                  <a:pt x="0" y="10"/>
                </a:lnTo>
                <a:lnTo>
                  <a:pt x="31" y="8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2" name="Freeform 250"/>
          <p:cNvSpPr/>
          <p:nvPr/>
        </p:nvSpPr>
        <p:spPr bwMode="auto">
          <a:xfrm>
            <a:off x="5340094" y="3681263"/>
            <a:ext cx="80165" cy="52815"/>
          </a:xfrm>
          <a:custGeom>
            <a:avLst/>
            <a:gdLst>
              <a:gd name="T0" fmla="*/ 85 w 85"/>
              <a:gd name="T1" fmla="*/ 30 h 56"/>
              <a:gd name="T2" fmla="*/ 10 w 85"/>
              <a:gd name="T3" fmla="*/ 0 h 56"/>
              <a:gd name="T4" fmla="*/ 0 w 85"/>
              <a:gd name="T5" fmla="*/ 25 h 56"/>
              <a:gd name="T6" fmla="*/ 75 w 85"/>
              <a:gd name="T7" fmla="*/ 56 h 56"/>
              <a:gd name="T8" fmla="*/ 85 w 85"/>
              <a:gd name="T9" fmla="*/ 30 h 56"/>
            </a:gdLst>
            <a:ahLst/>
            <a:cxnLst>
              <a:cxn ang="0">
                <a:pos x="T0" y="T1"/>
              </a:cxn>
              <a:cxn ang="0">
                <a:pos x="T2" y="T3"/>
              </a:cxn>
              <a:cxn ang="0">
                <a:pos x="T4" y="T5"/>
              </a:cxn>
              <a:cxn ang="0">
                <a:pos x="T6" y="T7"/>
              </a:cxn>
              <a:cxn ang="0">
                <a:pos x="T8" y="T9"/>
              </a:cxn>
            </a:cxnLst>
            <a:rect l="0" t="0" r="r" b="b"/>
            <a:pathLst>
              <a:path w="85" h="56">
                <a:moveTo>
                  <a:pt x="85" y="30"/>
                </a:moveTo>
                <a:lnTo>
                  <a:pt x="10" y="0"/>
                </a:lnTo>
                <a:lnTo>
                  <a:pt x="0" y="25"/>
                </a:lnTo>
                <a:lnTo>
                  <a:pt x="75" y="56"/>
                </a:lnTo>
                <a:lnTo>
                  <a:pt x="85" y="30"/>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3" name="Freeform 251"/>
          <p:cNvSpPr/>
          <p:nvPr/>
        </p:nvSpPr>
        <p:spPr bwMode="auto">
          <a:xfrm>
            <a:off x="5340094" y="3681263"/>
            <a:ext cx="80165" cy="52815"/>
          </a:xfrm>
          <a:custGeom>
            <a:avLst/>
            <a:gdLst>
              <a:gd name="T0" fmla="*/ 85 w 85"/>
              <a:gd name="T1" fmla="*/ 30 h 56"/>
              <a:gd name="T2" fmla="*/ 10 w 85"/>
              <a:gd name="T3" fmla="*/ 0 h 56"/>
              <a:gd name="T4" fmla="*/ 0 w 85"/>
              <a:gd name="T5" fmla="*/ 25 h 56"/>
              <a:gd name="T6" fmla="*/ 75 w 85"/>
              <a:gd name="T7" fmla="*/ 56 h 56"/>
            </a:gdLst>
            <a:ahLst/>
            <a:cxnLst>
              <a:cxn ang="0">
                <a:pos x="T0" y="T1"/>
              </a:cxn>
              <a:cxn ang="0">
                <a:pos x="T2" y="T3"/>
              </a:cxn>
              <a:cxn ang="0">
                <a:pos x="T4" y="T5"/>
              </a:cxn>
              <a:cxn ang="0">
                <a:pos x="T6" y="T7"/>
              </a:cxn>
            </a:cxnLst>
            <a:rect l="0" t="0" r="r" b="b"/>
            <a:pathLst>
              <a:path w="85" h="56">
                <a:moveTo>
                  <a:pt x="85" y="30"/>
                </a:moveTo>
                <a:lnTo>
                  <a:pt x="10" y="0"/>
                </a:lnTo>
                <a:lnTo>
                  <a:pt x="0" y="25"/>
                </a:lnTo>
                <a:lnTo>
                  <a:pt x="75"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4" name="Freeform 252"/>
          <p:cNvSpPr/>
          <p:nvPr/>
        </p:nvSpPr>
        <p:spPr bwMode="auto">
          <a:xfrm>
            <a:off x="6769856" y="4272599"/>
            <a:ext cx="80165" cy="52815"/>
          </a:xfrm>
          <a:custGeom>
            <a:avLst/>
            <a:gdLst>
              <a:gd name="T0" fmla="*/ 85 w 85"/>
              <a:gd name="T1" fmla="*/ 32 h 56"/>
              <a:gd name="T2" fmla="*/ 10 w 85"/>
              <a:gd name="T3" fmla="*/ 0 h 56"/>
              <a:gd name="T4" fmla="*/ 0 w 85"/>
              <a:gd name="T5" fmla="*/ 26 h 56"/>
              <a:gd name="T6" fmla="*/ 75 w 85"/>
              <a:gd name="T7" fmla="*/ 56 h 56"/>
              <a:gd name="T8" fmla="*/ 85 w 85"/>
              <a:gd name="T9" fmla="*/ 32 h 56"/>
            </a:gdLst>
            <a:ahLst/>
            <a:cxnLst>
              <a:cxn ang="0">
                <a:pos x="T0" y="T1"/>
              </a:cxn>
              <a:cxn ang="0">
                <a:pos x="T2" y="T3"/>
              </a:cxn>
              <a:cxn ang="0">
                <a:pos x="T4" y="T5"/>
              </a:cxn>
              <a:cxn ang="0">
                <a:pos x="T6" y="T7"/>
              </a:cxn>
              <a:cxn ang="0">
                <a:pos x="T8" y="T9"/>
              </a:cxn>
            </a:cxnLst>
            <a:rect l="0" t="0" r="r" b="b"/>
            <a:pathLst>
              <a:path w="85" h="56">
                <a:moveTo>
                  <a:pt x="85" y="32"/>
                </a:moveTo>
                <a:lnTo>
                  <a:pt x="10" y="0"/>
                </a:lnTo>
                <a:lnTo>
                  <a:pt x="0" y="26"/>
                </a:lnTo>
                <a:lnTo>
                  <a:pt x="75" y="56"/>
                </a:lnTo>
                <a:lnTo>
                  <a:pt x="85" y="32"/>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5" name="Freeform 253"/>
          <p:cNvSpPr/>
          <p:nvPr/>
        </p:nvSpPr>
        <p:spPr bwMode="auto">
          <a:xfrm>
            <a:off x="6769856" y="4272599"/>
            <a:ext cx="80165" cy="52815"/>
          </a:xfrm>
          <a:custGeom>
            <a:avLst/>
            <a:gdLst>
              <a:gd name="T0" fmla="*/ 85 w 85"/>
              <a:gd name="T1" fmla="*/ 32 h 56"/>
              <a:gd name="T2" fmla="*/ 10 w 85"/>
              <a:gd name="T3" fmla="*/ 0 h 56"/>
              <a:gd name="T4" fmla="*/ 0 w 85"/>
              <a:gd name="T5" fmla="*/ 26 h 56"/>
              <a:gd name="T6" fmla="*/ 75 w 85"/>
              <a:gd name="T7" fmla="*/ 56 h 56"/>
            </a:gdLst>
            <a:ahLst/>
            <a:cxnLst>
              <a:cxn ang="0">
                <a:pos x="T0" y="T1"/>
              </a:cxn>
              <a:cxn ang="0">
                <a:pos x="T2" y="T3"/>
              </a:cxn>
              <a:cxn ang="0">
                <a:pos x="T4" y="T5"/>
              </a:cxn>
              <a:cxn ang="0">
                <a:pos x="T6" y="T7"/>
              </a:cxn>
            </a:cxnLst>
            <a:rect l="0" t="0" r="r" b="b"/>
            <a:pathLst>
              <a:path w="85" h="56">
                <a:moveTo>
                  <a:pt x="85" y="32"/>
                </a:moveTo>
                <a:lnTo>
                  <a:pt x="10" y="0"/>
                </a:lnTo>
                <a:lnTo>
                  <a:pt x="0" y="26"/>
                </a:lnTo>
                <a:lnTo>
                  <a:pt x="75" y="5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6" name="Freeform 254"/>
          <p:cNvSpPr/>
          <p:nvPr/>
        </p:nvSpPr>
        <p:spPr bwMode="auto">
          <a:xfrm>
            <a:off x="6365259" y="3248371"/>
            <a:ext cx="52814" cy="81108"/>
          </a:xfrm>
          <a:custGeom>
            <a:avLst/>
            <a:gdLst>
              <a:gd name="T0" fmla="*/ 26 w 56"/>
              <a:gd name="T1" fmla="*/ 86 h 86"/>
              <a:gd name="T2" fmla="*/ 56 w 56"/>
              <a:gd name="T3" fmla="*/ 11 h 86"/>
              <a:gd name="T4" fmla="*/ 31 w 56"/>
              <a:gd name="T5" fmla="*/ 0 h 86"/>
              <a:gd name="T6" fmla="*/ 0 w 56"/>
              <a:gd name="T7" fmla="*/ 76 h 86"/>
              <a:gd name="T8" fmla="*/ 26 w 56"/>
              <a:gd name="T9" fmla="*/ 86 h 86"/>
            </a:gdLst>
            <a:ahLst/>
            <a:cxnLst>
              <a:cxn ang="0">
                <a:pos x="T0" y="T1"/>
              </a:cxn>
              <a:cxn ang="0">
                <a:pos x="T2" y="T3"/>
              </a:cxn>
              <a:cxn ang="0">
                <a:pos x="T4" y="T5"/>
              </a:cxn>
              <a:cxn ang="0">
                <a:pos x="T6" y="T7"/>
              </a:cxn>
              <a:cxn ang="0">
                <a:pos x="T8" y="T9"/>
              </a:cxn>
            </a:cxnLst>
            <a:rect l="0" t="0" r="r" b="b"/>
            <a:pathLst>
              <a:path w="56" h="86">
                <a:moveTo>
                  <a:pt x="26" y="86"/>
                </a:moveTo>
                <a:lnTo>
                  <a:pt x="56" y="11"/>
                </a:lnTo>
                <a:lnTo>
                  <a:pt x="31" y="0"/>
                </a:lnTo>
                <a:lnTo>
                  <a:pt x="0" y="76"/>
                </a:lnTo>
                <a:lnTo>
                  <a:pt x="26" y="86"/>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7" name="Freeform 255"/>
          <p:cNvSpPr/>
          <p:nvPr/>
        </p:nvSpPr>
        <p:spPr bwMode="auto">
          <a:xfrm>
            <a:off x="6365259" y="3248371"/>
            <a:ext cx="52814" cy="81108"/>
          </a:xfrm>
          <a:custGeom>
            <a:avLst/>
            <a:gdLst>
              <a:gd name="T0" fmla="*/ 26 w 56"/>
              <a:gd name="T1" fmla="*/ 86 h 86"/>
              <a:gd name="T2" fmla="*/ 56 w 56"/>
              <a:gd name="T3" fmla="*/ 11 h 86"/>
              <a:gd name="T4" fmla="*/ 31 w 56"/>
              <a:gd name="T5" fmla="*/ 0 h 86"/>
              <a:gd name="T6" fmla="*/ 0 w 56"/>
              <a:gd name="T7" fmla="*/ 76 h 86"/>
            </a:gdLst>
            <a:ahLst/>
            <a:cxnLst>
              <a:cxn ang="0">
                <a:pos x="T0" y="T1"/>
              </a:cxn>
              <a:cxn ang="0">
                <a:pos x="T2" y="T3"/>
              </a:cxn>
              <a:cxn ang="0">
                <a:pos x="T4" y="T5"/>
              </a:cxn>
              <a:cxn ang="0">
                <a:pos x="T6" y="T7"/>
              </a:cxn>
            </a:cxnLst>
            <a:rect l="0" t="0" r="r" b="b"/>
            <a:pathLst>
              <a:path w="56" h="86">
                <a:moveTo>
                  <a:pt x="26" y="86"/>
                </a:moveTo>
                <a:lnTo>
                  <a:pt x="56" y="11"/>
                </a:lnTo>
                <a:lnTo>
                  <a:pt x="31" y="0"/>
                </a:lnTo>
                <a:lnTo>
                  <a:pt x="0" y="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8" name="Freeform 256"/>
          <p:cNvSpPr/>
          <p:nvPr/>
        </p:nvSpPr>
        <p:spPr bwMode="auto">
          <a:xfrm>
            <a:off x="5773926" y="4679083"/>
            <a:ext cx="52814" cy="80165"/>
          </a:xfrm>
          <a:custGeom>
            <a:avLst/>
            <a:gdLst>
              <a:gd name="T0" fmla="*/ 24 w 56"/>
              <a:gd name="T1" fmla="*/ 85 h 85"/>
              <a:gd name="T2" fmla="*/ 56 w 56"/>
              <a:gd name="T3" fmla="*/ 10 h 85"/>
              <a:gd name="T4" fmla="*/ 30 w 56"/>
              <a:gd name="T5" fmla="*/ 0 h 85"/>
              <a:gd name="T6" fmla="*/ 0 w 56"/>
              <a:gd name="T7" fmla="*/ 75 h 85"/>
              <a:gd name="T8" fmla="*/ 24 w 56"/>
              <a:gd name="T9" fmla="*/ 85 h 85"/>
            </a:gdLst>
            <a:ahLst/>
            <a:cxnLst>
              <a:cxn ang="0">
                <a:pos x="T0" y="T1"/>
              </a:cxn>
              <a:cxn ang="0">
                <a:pos x="T2" y="T3"/>
              </a:cxn>
              <a:cxn ang="0">
                <a:pos x="T4" y="T5"/>
              </a:cxn>
              <a:cxn ang="0">
                <a:pos x="T6" y="T7"/>
              </a:cxn>
              <a:cxn ang="0">
                <a:pos x="T8" y="T9"/>
              </a:cxn>
            </a:cxnLst>
            <a:rect l="0" t="0" r="r" b="b"/>
            <a:pathLst>
              <a:path w="56" h="85">
                <a:moveTo>
                  <a:pt x="24" y="85"/>
                </a:moveTo>
                <a:lnTo>
                  <a:pt x="56" y="10"/>
                </a:lnTo>
                <a:lnTo>
                  <a:pt x="30" y="0"/>
                </a:lnTo>
                <a:lnTo>
                  <a:pt x="0" y="75"/>
                </a:lnTo>
                <a:lnTo>
                  <a:pt x="24" y="85"/>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257"/>
          <p:cNvSpPr/>
          <p:nvPr/>
        </p:nvSpPr>
        <p:spPr bwMode="auto">
          <a:xfrm>
            <a:off x="5773926" y="4679083"/>
            <a:ext cx="52814" cy="80165"/>
          </a:xfrm>
          <a:custGeom>
            <a:avLst/>
            <a:gdLst>
              <a:gd name="T0" fmla="*/ 24 w 56"/>
              <a:gd name="T1" fmla="*/ 85 h 85"/>
              <a:gd name="T2" fmla="*/ 56 w 56"/>
              <a:gd name="T3" fmla="*/ 10 h 85"/>
              <a:gd name="T4" fmla="*/ 30 w 56"/>
              <a:gd name="T5" fmla="*/ 0 h 85"/>
              <a:gd name="T6" fmla="*/ 0 w 56"/>
              <a:gd name="T7" fmla="*/ 75 h 85"/>
            </a:gdLst>
            <a:ahLst/>
            <a:cxnLst>
              <a:cxn ang="0">
                <a:pos x="T0" y="T1"/>
              </a:cxn>
              <a:cxn ang="0">
                <a:pos x="T2" y="T3"/>
              </a:cxn>
              <a:cxn ang="0">
                <a:pos x="T4" y="T5"/>
              </a:cxn>
              <a:cxn ang="0">
                <a:pos x="T6" y="T7"/>
              </a:cxn>
            </a:cxnLst>
            <a:rect l="0" t="0" r="r" b="b"/>
            <a:pathLst>
              <a:path w="56" h="85">
                <a:moveTo>
                  <a:pt x="24" y="85"/>
                </a:moveTo>
                <a:lnTo>
                  <a:pt x="56" y="10"/>
                </a:lnTo>
                <a:lnTo>
                  <a:pt x="30" y="0"/>
                </a:lnTo>
                <a:lnTo>
                  <a:pt x="0" y="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258"/>
          <p:cNvSpPr/>
          <p:nvPr/>
        </p:nvSpPr>
        <p:spPr bwMode="auto">
          <a:xfrm>
            <a:off x="6769856" y="3681263"/>
            <a:ext cx="80165" cy="52815"/>
          </a:xfrm>
          <a:custGeom>
            <a:avLst/>
            <a:gdLst>
              <a:gd name="T0" fmla="*/ 10 w 85"/>
              <a:gd name="T1" fmla="*/ 56 h 56"/>
              <a:gd name="T2" fmla="*/ 85 w 85"/>
              <a:gd name="T3" fmla="*/ 25 h 56"/>
              <a:gd name="T4" fmla="*/ 75 w 85"/>
              <a:gd name="T5" fmla="*/ 0 h 56"/>
              <a:gd name="T6" fmla="*/ 0 w 85"/>
              <a:gd name="T7" fmla="*/ 30 h 56"/>
              <a:gd name="T8" fmla="*/ 10 w 85"/>
              <a:gd name="T9" fmla="*/ 56 h 56"/>
            </a:gdLst>
            <a:ahLst/>
            <a:cxnLst>
              <a:cxn ang="0">
                <a:pos x="T0" y="T1"/>
              </a:cxn>
              <a:cxn ang="0">
                <a:pos x="T2" y="T3"/>
              </a:cxn>
              <a:cxn ang="0">
                <a:pos x="T4" y="T5"/>
              </a:cxn>
              <a:cxn ang="0">
                <a:pos x="T6" y="T7"/>
              </a:cxn>
              <a:cxn ang="0">
                <a:pos x="T8" y="T9"/>
              </a:cxn>
            </a:cxnLst>
            <a:rect l="0" t="0" r="r" b="b"/>
            <a:pathLst>
              <a:path w="85" h="56">
                <a:moveTo>
                  <a:pt x="10" y="56"/>
                </a:moveTo>
                <a:lnTo>
                  <a:pt x="85" y="25"/>
                </a:lnTo>
                <a:lnTo>
                  <a:pt x="75" y="0"/>
                </a:lnTo>
                <a:lnTo>
                  <a:pt x="0" y="30"/>
                </a:lnTo>
                <a:lnTo>
                  <a:pt x="10" y="56"/>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1" name="Freeform 259"/>
          <p:cNvSpPr/>
          <p:nvPr/>
        </p:nvSpPr>
        <p:spPr bwMode="auto">
          <a:xfrm>
            <a:off x="6769856" y="3681263"/>
            <a:ext cx="80165" cy="52815"/>
          </a:xfrm>
          <a:custGeom>
            <a:avLst/>
            <a:gdLst>
              <a:gd name="T0" fmla="*/ 10 w 85"/>
              <a:gd name="T1" fmla="*/ 56 h 56"/>
              <a:gd name="T2" fmla="*/ 85 w 85"/>
              <a:gd name="T3" fmla="*/ 25 h 56"/>
              <a:gd name="T4" fmla="*/ 75 w 85"/>
              <a:gd name="T5" fmla="*/ 0 h 56"/>
              <a:gd name="T6" fmla="*/ 0 w 85"/>
              <a:gd name="T7" fmla="*/ 30 h 56"/>
            </a:gdLst>
            <a:ahLst/>
            <a:cxnLst>
              <a:cxn ang="0">
                <a:pos x="T0" y="T1"/>
              </a:cxn>
              <a:cxn ang="0">
                <a:pos x="T2" y="T3"/>
              </a:cxn>
              <a:cxn ang="0">
                <a:pos x="T4" y="T5"/>
              </a:cxn>
              <a:cxn ang="0">
                <a:pos x="T6" y="T7"/>
              </a:cxn>
            </a:cxnLst>
            <a:rect l="0" t="0" r="r" b="b"/>
            <a:pathLst>
              <a:path w="85" h="56">
                <a:moveTo>
                  <a:pt x="10" y="56"/>
                </a:moveTo>
                <a:lnTo>
                  <a:pt x="85" y="25"/>
                </a:lnTo>
                <a:lnTo>
                  <a:pt x="75" y="0"/>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2" name="Freeform 260"/>
          <p:cNvSpPr/>
          <p:nvPr/>
        </p:nvSpPr>
        <p:spPr bwMode="auto">
          <a:xfrm>
            <a:off x="5340094" y="4272599"/>
            <a:ext cx="80165" cy="52815"/>
          </a:xfrm>
          <a:custGeom>
            <a:avLst/>
            <a:gdLst>
              <a:gd name="T0" fmla="*/ 10 w 85"/>
              <a:gd name="T1" fmla="*/ 56 h 56"/>
              <a:gd name="T2" fmla="*/ 85 w 85"/>
              <a:gd name="T3" fmla="*/ 26 h 56"/>
              <a:gd name="T4" fmla="*/ 75 w 85"/>
              <a:gd name="T5" fmla="*/ 0 h 56"/>
              <a:gd name="T6" fmla="*/ 0 w 85"/>
              <a:gd name="T7" fmla="*/ 32 h 56"/>
              <a:gd name="T8" fmla="*/ 10 w 85"/>
              <a:gd name="T9" fmla="*/ 56 h 56"/>
            </a:gdLst>
            <a:ahLst/>
            <a:cxnLst>
              <a:cxn ang="0">
                <a:pos x="T0" y="T1"/>
              </a:cxn>
              <a:cxn ang="0">
                <a:pos x="T2" y="T3"/>
              </a:cxn>
              <a:cxn ang="0">
                <a:pos x="T4" y="T5"/>
              </a:cxn>
              <a:cxn ang="0">
                <a:pos x="T6" y="T7"/>
              </a:cxn>
              <a:cxn ang="0">
                <a:pos x="T8" y="T9"/>
              </a:cxn>
            </a:cxnLst>
            <a:rect l="0" t="0" r="r" b="b"/>
            <a:pathLst>
              <a:path w="85" h="56">
                <a:moveTo>
                  <a:pt x="10" y="56"/>
                </a:moveTo>
                <a:lnTo>
                  <a:pt x="85" y="26"/>
                </a:lnTo>
                <a:lnTo>
                  <a:pt x="75" y="0"/>
                </a:lnTo>
                <a:lnTo>
                  <a:pt x="0" y="32"/>
                </a:lnTo>
                <a:lnTo>
                  <a:pt x="10" y="56"/>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3" name="Freeform 261"/>
          <p:cNvSpPr/>
          <p:nvPr/>
        </p:nvSpPr>
        <p:spPr bwMode="auto">
          <a:xfrm>
            <a:off x="5340094" y="4272599"/>
            <a:ext cx="80165" cy="52815"/>
          </a:xfrm>
          <a:custGeom>
            <a:avLst/>
            <a:gdLst>
              <a:gd name="T0" fmla="*/ 10 w 85"/>
              <a:gd name="T1" fmla="*/ 56 h 56"/>
              <a:gd name="T2" fmla="*/ 85 w 85"/>
              <a:gd name="T3" fmla="*/ 26 h 56"/>
              <a:gd name="T4" fmla="*/ 75 w 85"/>
              <a:gd name="T5" fmla="*/ 0 h 56"/>
              <a:gd name="T6" fmla="*/ 0 w 85"/>
              <a:gd name="T7" fmla="*/ 32 h 56"/>
            </a:gdLst>
            <a:ahLst/>
            <a:cxnLst>
              <a:cxn ang="0">
                <a:pos x="T0" y="T1"/>
              </a:cxn>
              <a:cxn ang="0">
                <a:pos x="T2" y="T3"/>
              </a:cxn>
              <a:cxn ang="0">
                <a:pos x="T4" y="T5"/>
              </a:cxn>
              <a:cxn ang="0">
                <a:pos x="T6" y="T7"/>
              </a:cxn>
            </a:cxnLst>
            <a:rect l="0" t="0" r="r" b="b"/>
            <a:pathLst>
              <a:path w="85" h="56">
                <a:moveTo>
                  <a:pt x="10" y="56"/>
                </a:moveTo>
                <a:lnTo>
                  <a:pt x="85" y="26"/>
                </a:lnTo>
                <a:lnTo>
                  <a:pt x="75" y="0"/>
                </a:lnTo>
                <a:lnTo>
                  <a:pt x="0" y="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4" name="Rectangle 262"/>
          <p:cNvSpPr>
            <a:spLocks noChangeArrowheads="1"/>
          </p:cNvSpPr>
          <p:nvPr/>
        </p:nvSpPr>
        <p:spPr bwMode="auto">
          <a:xfrm>
            <a:off x="6079495" y="3188955"/>
            <a:ext cx="26407" cy="129208"/>
          </a:xfrm>
          <a:prstGeom prst="rect">
            <a:avLst/>
          </a:prstGeom>
          <a:solidFill>
            <a:srgbClr val="70707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5" name="Freeform 263"/>
          <p:cNvSpPr/>
          <p:nvPr/>
        </p:nvSpPr>
        <p:spPr bwMode="auto">
          <a:xfrm>
            <a:off x="6079495" y="3188955"/>
            <a:ext cx="26407" cy="129208"/>
          </a:xfrm>
          <a:custGeom>
            <a:avLst/>
            <a:gdLst>
              <a:gd name="T0" fmla="*/ 28 w 28"/>
              <a:gd name="T1" fmla="*/ 137 h 137"/>
              <a:gd name="T2" fmla="*/ 28 w 28"/>
              <a:gd name="T3" fmla="*/ 0 h 137"/>
              <a:gd name="T4" fmla="*/ 0 w 28"/>
              <a:gd name="T5" fmla="*/ 0 h 137"/>
              <a:gd name="T6" fmla="*/ 0 w 28"/>
              <a:gd name="T7" fmla="*/ 137 h 137"/>
            </a:gdLst>
            <a:ahLst/>
            <a:cxnLst>
              <a:cxn ang="0">
                <a:pos x="T0" y="T1"/>
              </a:cxn>
              <a:cxn ang="0">
                <a:pos x="T2" y="T3"/>
              </a:cxn>
              <a:cxn ang="0">
                <a:pos x="T4" y="T5"/>
              </a:cxn>
              <a:cxn ang="0">
                <a:pos x="T6" y="T7"/>
              </a:cxn>
            </a:cxnLst>
            <a:rect l="0" t="0" r="r" b="b"/>
            <a:pathLst>
              <a:path w="28" h="137">
                <a:moveTo>
                  <a:pt x="28" y="137"/>
                </a:moveTo>
                <a:lnTo>
                  <a:pt x="28" y="0"/>
                </a:lnTo>
                <a:lnTo>
                  <a:pt x="0" y="0"/>
                </a:lnTo>
                <a:lnTo>
                  <a:pt x="0" y="13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6" name="Rectangle 264"/>
          <p:cNvSpPr>
            <a:spLocks noChangeArrowheads="1"/>
          </p:cNvSpPr>
          <p:nvPr/>
        </p:nvSpPr>
        <p:spPr bwMode="auto">
          <a:xfrm>
            <a:off x="6079495" y="4685685"/>
            <a:ext cx="26407" cy="128264"/>
          </a:xfrm>
          <a:prstGeom prst="rect">
            <a:avLst/>
          </a:prstGeom>
          <a:solidFill>
            <a:srgbClr val="70707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7" name="Freeform 265"/>
          <p:cNvSpPr/>
          <p:nvPr/>
        </p:nvSpPr>
        <p:spPr bwMode="auto">
          <a:xfrm>
            <a:off x="6079495" y="4685685"/>
            <a:ext cx="26407" cy="128264"/>
          </a:xfrm>
          <a:custGeom>
            <a:avLst/>
            <a:gdLst>
              <a:gd name="T0" fmla="*/ 28 w 28"/>
              <a:gd name="T1" fmla="*/ 136 h 136"/>
              <a:gd name="T2" fmla="*/ 28 w 28"/>
              <a:gd name="T3" fmla="*/ 0 h 136"/>
              <a:gd name="T4" fmla="*/ 0 w 28"/>
              <a:gd name="T5" fmla="*/ 0 h 136"/>
              <a:gd name="T6" fmla="*/ 0 w 28"/>
              <a:gd name="T7" fmla="*/ 136 h 136"/>
            </a:gdLst>
            <a:ahLst/>
            <a:cxnLst>
              <a:cxn ang="0">
                <a:pos x="T0" y="T1"/>
              </a:cxn>
              <a:cxn ang="0">
                <a:pos x="T2" y="T3"/>
              </a:cxn>
              <a:cxn ang="0">
                <a:pos x="T4" y="T5"/>
              </a:cxn>
              <a:cxn ang="0">
                <a:pos x="T6" y="T7"/>
              </a:cxn>
            </a:cxnLst>
            <a:rect l="0" t="0" r="r" b="b"/>
            <a:pathLst>
              <a:path w="28" h="136">
                <a:moveTo>
                  <a:pt x="28" y="136"/>
                </a:moveTo>
                <a:lnTo>
                  <a:pt x="28" y="0"/>
                </a:lnTo>
                <a:lnTo>
                  <a:pt x="0" y="0"/>
                </a:lnTo>
                <a:lnTo>
                  <a:pt x="0" y="13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8" name="Rectangle 266"/>
          <p:cNvSpPr>
            <a:spLocks noChangeArrowheads="1"/>
          </p:cNvSpPr>
          <p:nvPr/>
        </p:nvSpPr>
        <p:spPr bwMode="auto">
          <a:xfrm>
            <a:off x="5286336" y="3988720"/>
            <a:ext cx="122605" cy="25464"/>
          </a:xfrm>
          <a:prstGeom prst="rect">
            <a:avLst/>
          </a:prstGeom>
          <a:solidFill>
            <a:srgbClr val="70707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59" name="Freeform 267"/>
          <p:cNvSpPr/>
          <p:nvPr/>
        </p:nvSpPr>
        <p:spPr bwMode="auto">
          <a:xfrm>
            <a:off x="5286336" y="3988720"/>
            <a:ext cx="122605" cy="25464"/>
          </a:xfrm>
          <a:custGeom>
            <a:avLst/>
            <a:gdLst>
              <a:gd name="T0" fmla="*/ 130 w 130"/>
              <a:gd name="T1" fmla="*/ 0 h 27"/>
              <a:gd name="T2" fmla="*/ 0 w 130"/>
              <a:gd name="T3" fmla="*/ 0 h 27"/>
              <a:gd name="T4" fmla="*/ 0 w 130"/>
              <a:gd name="T5" fmla="*/ 27 h 27"/>
              <a:gd name="T6" fmla="*/ 130 w 130"/>
              <a:gd name="T7" fmla="*/ 27 h 27"/>
            </a:gdLst>
            <a:ahLst/>
            <a:cxnLst>
              <a:cxn ang="0">
                <a:pos x="T0" y="T1"/>
              </a:cxn>
              <a:cxn ang="0">
                <a:pos x="T2" y="T3"/>
              </a:cxn>
              <a:cxn ang="0">
                <a:pos x="T4" y="T5"/>
              </a:cxn>
              <a:cxn ang="0">
                <a:pos x="T6" y="T7"/>
              </a:cxn>
            </a:cxnLst>
            <a:rect l="0" t="0" r="r" b="b"/>
            <a:pathLst>
              <a:path w="130" h="27">
                <a:moveTo>
                  <a:pt x="130" y="0"/>
                </a:moveTo>
                <a:lnTo>
                  <a:pt x="0" y="0"/>
                </a:lnTo>
                <a:lnTo>
                  <a:pt x="0" y="27"/>
                </a:lnTo>
                <a:lnTo>
                  <a:pt x="130" y="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0" name="Rectangle 268"/>
          <p:cNvSpPr>
            <a:spLocks noChangeArrowheads="1"/>
          </p:cNvSpPr>
          <p:nvPr/>
        </p:nvSpPr>
        <p:spPr bwMode="auto">
          <a:xfrm>
            <a:off x="6776457" y="3988720"/>
            <a:ext cx="129207" cy="25464"/>
          </a:xfrm>
          <a:prstGeom prst="rect">
            <a:avLst/>
          </a:prstGeom>
          <a:solidFill>
            <a:srgbClr val="70707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61" name="Freeform 269"/>
          <p:cNvSpPr/>
          <p:nvPr/>
        </p:nvSpPr>
        <p:spPr bwMode="auto">
          <a:xfrm>
            <a:off x="6776457" y="3988720"/>
            <a:ext cx="129207" cy="25464"/>
          </a:xfrm>
          <a:custGeom>
            <a:avLst/>
            <a:gdLst>
              <a:gd name="T0" fmla="*/ 137 w 137"/>
              <a:gd name="T1" fmla="*/ 0 h 27"/>
              <a:gd name="T2" fmla="*/ 0 w 137"/>
              <a:gd name="T3" fmla="*/ 0 h 27"/>
              <a:gd name="T4" fmla="*/ 0 w 137"/>
              <a:gd name="T5" fmla="*/ 27 h 27"/>
              <a:gd name="T6" fmla="*/ 137 w 137"/>
              <a:gd name="T7" fmla="*/ 27 h 27"/>
            </a:gdLst>
            <a:ahLst/>
            <a:cxnLst>
              <a:cxn ang="0">
                <a:pos x="T0" y="T1"/>
              </a:cxn>
              <a:cxn ang="0">
                <a:pos x="T2" y="T3"/>
              </a:cxn>
              <a:cxn ang="0">
                <a:pos x="T4" y="T5"/>
              </a:cxn>
              <a:cxn ang="0">
                <a:pos x="T6" y="T7"/>
              </a:cxn>
            </a:cxnLst>
            <a:rect l="0" t="0" r="r" b="b"/>
            <a:pathLst>
              <a:path w="137" h="27">
                <a:moveTo>
                  <a:pt x="137" y="0"/>
                </a:moveTo>
                <a:lnTo>
                  <a:pt x="0" y="0"/>
                </a:lnTo>
                <a:lnTo>
                  <a:pt x="0" y="27"/>
                </a:lnTo>
                <a:lnTo>
                  <a:pt x="137" y="2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2" name="Freeform 270"/>
          <p:cNvSpPr/>
          <p:nvPr/>
        </p:nvSpPr>
        <p:spPr bwMode="auto">
          <a:xfrm>
            <a:off x="5512683" y="3420019"/>
            <a:ext cx="109401" cy="111288"/>
          </a:xfrm>
          <a:custGeom>
            <a:avLst/>
            <a:gdLst>
              <a:gd name="T0" fmla="*/ 116 w 116"/>
              <a:gd name="T1" fmla="*/ 97 h 118"/>
              <a:gd name="T2" fmla="*/ 18 w 116"/>
              <a:gd name="T3" fmla="*/ 0 h 118"/>
              <a:gd name="T4" fmla="*/ 0 w 116"/>
              <a:gd name="T5" fmla="*/ 20 h 118"/>
              <a:gd name="T6" fmla="*/ 97 w 116"/>
              <a:gd name="T7" fmla="*/ 118 h 118"/>
              <a:gd name="T8" fmla="*/ 116 w 116"/>
              <a:gd name="T9" fmla="*/ 97 h 118"/>
            </a:gdLst>
            <a:ahLst/>
            <a:cxnLst>
              <a:cxn ang="0">
                <a:pos x="T0" y="T1"/>
              </a:cxn>
              <a:cxn ang="0">
                <a:pos x="T2" y="T3"/>
              </a:cxn>
              <a:cxn ang="0">
                <a:pos x="T4" y="T5"/>
              </a:cxn>
              <a:cxn ang="0">
                <a:pos x="T6" y="T7"/>
              </a:cxn>
              <a:cxn ang="0">
                <a:pos x="T8" y="T9"/>
              </a:cxn>
            </a:cxnLst>
            <a:rect l="0" t="0" r="r" b="b"/>
            <a:pathLst>
              <a:path w="116" h="118">
                <a:moveTo>
                  <a:pt x="116" y="97"/>
                </a:moveTo>
                <a:lnTo>
                  <a:pt x="18" y="0"/>
                </a:lnTo>
                <a:lnTo>
                  <a:pt x="0" y="20"/>
                </a:lnTo>
                <a:lnTo>
                  <a:pt x="97" y="118"/>
                </a:lnTo>
                <a:lnTo>
                  <a:pt x="116" y="97"/>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3" name="Freeform 271"/>
          <p:cNvSpPr/>
          <p:nvPr/>
        </p:nvSpPr>
        <p:spPr bwMode="auto">
          <a:xfrm>
            <a:off x="5512683" y="3420019"/>
            <a:ext cx="109401" cy="111288"/>
          </a:xfrm>
          <a:custGeom>
            <a:avLst/>
            <a:gdLst>
              <a:gd name="T0" fmla="*/ 116 w 116"/>
              <a:gd name="T1" fmla="*/ 97 h 118"/>
              <a:gd name="T2" fmla="*/ 18 w 116"/>
              <a:gd name="T3" fmla="*/ 0 h 118"/>
              <a:gd name="T4" fmla="*/ 0 w 116"/>
              <a:gd name="T5" fmla="*/ 20 h 118"/>
              <a:gd name="T6" fmla="*/ 97 w 116"/>
              <a:gd name="T7" fmla="*/ 118 h 118"/>
            </a:gdLst>
            <a:ahLst/>
            <a:cxnLst>
              <a:cxn ang="0">
                <a:pos x="T0" y="T1"/>
              </a:cxn>
              <a:cxn ang="0">
                <a:pos x="T2" y="T3"/>
              </a:cxn>
              <a:cxn ang="0">
                <a:pos x="T4" y="T5"/>
              </a:cxn>
              <a:cxn ang="0">
                <a:pos x="T6" y="T7"/>
              </a:cxn>
            </a:cxnLst>
            <a:rect l="0" t="0" r="r" b="b"/>
            <a:pathLst>
              <a:path w="116" h="118">
                <a:moveTo>
                  <a:pt x="116" y="97"/>
                </a:moveTo>
                <a:lnTo>
                  <a:pt x="18" y="0"/>
                </a:lnTo>
                <a:lnTo>
                  <a:pt x="0" y="20"/>
                </a:lnTo>
                <a:lnTo>
                  <a:pt x="97" y="11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4" name="Freeform 272"/>
          <p:cNvSpPr/>
          <p:nvPr/>
        </p:nvSpPr>
        <p:spPr bwMode="auto">
          <a:xfrm>
            <a:off x="6569916" y="4477256"/>
            <a:ext cx="109401" cy="109402"/>
          </a:xfrm>
          <a:custGeom>
            <a:avLst/>
            <a:gdLst>
              <a:gd name="T0" fmla="*/ 116 w 116"/>
              <a:gd name="T1" fmla="*/ 97 h 116"/>
              <a:gd name="T2" fmla="*/ 19 w 116"/>
              <a:gd name="T3" fmla="*/ 0 h 116"/>
              <a:gd name="T4" fmla="*/ 0 w 116"/>
              <a:gd name="T5" fmla="*/ 19 h 116"/>
              <a:gd name="T6" fmla="*/ 96 w 116"/>
              <a:gd name="T7" fmla="*/ 116 h 116"/>
              <a:gd name="T8" fmla="*/ 116 w 116"/>
              <a:gd name="T9" fmla="*/ 97 h 116"/>
            </a:gdLst>
            <a:ahLst/>
            <a:cxnLst>
              <a:cxn ang="0">
                <a:pos x="T0" y="T1"/>
              </a:cxn>
              <a:cxn ang="0">
                <a:pos x="T2" y="T3"/>
              </a:cxn>
              <a:cxn ang="0">
                <a:pos x="T4" y="T5"/>
              </a:cxn>
              <a:cxn ang="0">
                <a:pos x="T6" y="T7"/>
              </a:cxn>
              <a:cxn ang="0">
                <a:pos x="T8" y="T9"/>
              </a:cxn>
            </a:cxnLst>
            <a:rect l="0" t="0" r="r" b="b"/>
            <a:pathLst>
              <a:path w="116" h="116">
                <a:moveTo>
                  <a:pt x="116" y="97"/>
                </a:moveTo>
                <a:lnTo>
                  <a:pt x="19" y="0"/>
                </a:lnTo>
                <a:lnTo>
                  <a:pt x="0" y="19"/>
                </a:lnTo>
                <a:lnTo>
                  <a:pt x="96" y="116"/>
                </a:lnTo>
                <a:lnTo>
                  <a:pt x="116" y="97"/>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5" name="Freeform 273"/>
          <p:cNvSpPr/>
          <p:nvPr/>
        </p:nvSpPr>
        <p:spPr bwMode="auto">
          <a:xfrm>
            <a:off x="6569916" y="4477256"/>
            <a:ext cx="109401" cy="109402"/>
          </a:xfrm>
          <a:custGeom>
            <a:avLst/>
            <a:gdLst>
              <a:gd name="T0" fmla="*/ 116 w 116"/>
              <a:gd name="T1" fmla="*/ 97 h 116"/>
              <a:gd name="T2" fmla="*/ 19 w 116"/>
              <a:gd name="T3" fmla="*/ 0 h 116"/>
              <a:gd name="T4" fmla="*/ 0 w 116"/>
              <a:gd name="T5" fmla="*/ 19 h 116"/>
              <a:gd name="T6" fmla="*/ 96 w 116"/>
              <a:gd name="T7" fmla="*/ 116 h 116"/>
            </a:gdLst>
            <a:ahLst/>
            <a:cxnLst>
              <a:cxn ang="0">
                <a:pos x="T0" y="T1"/>
              </a:cxn>
              <a:cxn ang="0">
                <a:pos x="T2" y="T3"/>
              </a:cxn>
              <a:cxn ang="0">
                <a:pos x="T4" y="T5"/>
              </a:cxn>
              <a:cxn ang="0">
                <a:pos x="T6" y="T7"/>
              </a:cxn>
            </a:cxnLst>
            <a:rect l="0" t="0" r="r" b="b"/>
            <a:pathLst>
              <a:path w="116" h="116">
                <a:moveTo>
                  <a:pt x="116" y="97"/>
                </a:moveTo>
                <a:lnTo>
                  <a:pt x="19" y="0"/>
                </a:lnTo>
                <a:lnTo>
                  <a:pt x="0" y="19"/>
                </a:lnTo>
                <a:lnTo>
                  <a:pt x="96" y="11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6" name="Freeform 274"/>
          <p:cNvSpPr/>
          <p:nvPr/>
        </p:nvSpPr>
        <p:spPr bwMode="auto">
          <a:xfrm>
            <a:off x="5512683" y="4477256"/>
            <a:ext cx="109401" cy="109402"/>
          </a:xfrm>
          <a:custGeom>
            <a:avLst/>
            <a:gdLst>
              <a:gd name="T0" fmla="*/ 97 w 116"/>
              <a:gd name="T1" fmla="*/ 0 h 116"/>
              <a:gd name="T2" fmla="*/ 0 w 116"/>
              <a:gd name="T3" fmla="*/ 97 h 116"/>
              <a:gd name="T4" fmla="*/ 18 w 116"/>
              <a:gd name="T5" fmla="*/ 116 h 116"/>
              <a:gd name="T6" fmla="*/ 116 w 116"/>
              <a:gd name="T7" fmla="*/ 19 h 116"/>
              <a:gd name="T8" fmla="*/ 97 w 116"/>
              <a:gd name="T9" fmla="*/ 0 h 116"/>
            </a:gdLst>
            <a:ahLst/>
            <a:cxnLst>
              <a:cxn ang="0">
                <a:pos x="T0" y="T1"/>
              </a:cxn>
              <a:cxn ang="0">
                <a:pos x="T2" y="T3"/>
              </a:cxn>
              <a:cxn ang="0">
                <a:pos x="T4" y="T5"/>
              </a:cxn>
              <a:cxn ang="0">
                <a:pos x="T6" y="T7"/>
              </a:cxn>
              <a:cxn ang="0">
                <a:pos x="T8" y="T9"/>
              </a:cxn>
            </a:cxnLst>
            <a:rect l="0" t="0" r="r" b="b"/>
            <a:pathLst>
              <a:path w="116" h="116">
                <a:moveTo>
                  <a:pt x="97" y="0"/>
                </a:moveTo>
                <a:lnTo>
                  <a:pt x="0" y="97"/>
                </a:lnTo>
                <a:lnTo>
                  <a:pt x="18" y="116"/>
                </a:lnTo>
                <a:lnTo>
                  <a:pt x="116" y="19"/>
                </a:lnTo>
                <a:lnTo>
                  <a:pt x="97" y="0"/>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7" name="Freeform 275"/>
          <p:cNvSpPr/>
          <p:nvPr/>
        </p:nvSpPr>
        <p:spPr bwMode="auto">
          <a:xfrm>
            <a:off x="5512683" y="4477256"/>
            <a:ext cx="109401" cy="109402"/>
          </a:xfrm>
          <a:custGeom>
            <a:avLst/>
            <a:gdLst>
              <a:gd name="T0" fmla="*/ 97 w 116"/>
              <a:gd name="T1" fmla="*/ 0 h 116"/>
              <a:gd name="T2" fmla="*/ 0 w 116"/>
              <a:gd name="T3" fmla="*/ 97 h 116"/>
              <a:gd name="T4" fmla="*/ 18 w 116"/>
              <a:gd name="T5" fmla="*/ 116 h 116"/>
              <a:gd name="T6" fmla="*/ 116 w 116"/>
              <a:gd name="T7" fmla="*/ 19 h 116"/>
            </a:gdLst>
            <a:ahLst/>
            <a:cxnLst>
              <a:cxn ang="0">
                <a:pos x="T0" y="T1"/>
              </a:cxn>
              <a:cxn ang="0">
                <a:pos x="T2" y="T3"/>
              </a:cxn>
              <a:cxn ang="0">
                <a:pos x="T4" y="T5"/>
              </a:cxn>
              <a:cxn ang="0">
                <a:pos x="T6" y="T7"/>
              </a:cxn>
            </a:cxnLst>
            <a:rect l="0" t="0" r="r" b="b"/>
            <a:pathLst>
              <a:path w="116" h="116">
                <a:moveTo>
                  <a:pt x="97" y="0"/>
                </a:moveTo>
                <a:lnTo>
                  <a:pt x="0" y="97"/>
                </a:lnTo>
                <a:lnTo>
                  <a:pt x="18" y="116"/>
                </a:lnTo>
                <a:lnTo>
                  <a:pt x="116" y="1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8" name="Freeform 276"/>
          <p:cNvSpPr/>
          <p:nvPr/>
        </p:nvSpPr>
        <p:spPr bwMode="auto">
          <a:xfrm>
            <a:off x="6569916" y="3420019"/>
            <a:ext cx="109401" cy="111288"/>
          </a:xfrm>
          <a:custGeom>
            <a:avLst/>
            <a:gdLst>
              <a:gd name="T0" fmla="*/ 96 w 116"/>
              <a:gd name="T1" fmla="*/ 0 h 118"/>
              <a:gd name="T2" fmla="*/ 0 w 116"/>
              <a:gd name="T3" fmla="*/ 97 h 118"/>
              <a:gd name="T4" fmla="*/ 19 w 116"/>
              <a:gd name="T5" fmla="*/ 118 h 118"/>
              <a:gd name="T6" fmla="*/ 116 w 116"/>
              <a:gd name="T7" fmla="*/ 20 h 118"/>
              <a:gd name="T8" fmla="*/ 96 w 116"/>
              <a:gd name="T9" fmla="*/ 0 h 118"/>
            </a:gdLst>
            <a:ahLst/>
            <a:cxnLst>
              <a:cxn ang="0">
                <a:pos x="T0" y="T1"/>
              </a:cxn>
              <a:cxn ang="0">
                <a:pos x="T2" y="T3"/>
              </a:cxn>
              <a:cxn ang="0">
                <a:pos x="T4" y="T5"/>
              </a:cxn>
              <a:cxn ang="0">
                <a:pos x="T6" y="T7"/>
              </a:cxn>
              <a:cxn ang="0">
                <a:pos x="T8" y="T9"/>
              </a:cxn>
            </a:cxnLst>
            <a:rect l="0" t="0" r="r" b="b"/>
            <a:pathLst>
              <a:path w="116" h="118">
                <a:moveTo>
                  <a:pt x="96" y="0"/>
                </a:moveTo>
                <a:lnTo>
                  <a:pt x="0" y="97"/>
                </a:lnTo>
                <a:lnTo>
                  <a:pt x="19" y="118"/>
                </a:lnTo>
                <a:lnTo>
                  <a:pt x="116" y="20"/>
                </a:lnTo>
                <a:lnTo>
                  <a:pt x="96" y="0"/>
                </a:lnTo>
                <a:close/>
              </a:path>
            </a:pathLst>
          </a:custGeom>
          <a:solidFill>
            <a:srgbClr val="7070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69" name="Freeform 277"/>
          <p:cNvSpPr/>
          <p:nvPr/>
        </p:nvSpPr>
        <p:spPr bwMode="auto">
          <a:xfrm>
            <a:off x="6569916" y="3420019"/>
            <a:ext cx="109401" cy="111288"/>
          </a:xfrm>
          <a:custGeom>
            <a:avLst/>
            <a:gdLst>
              <a:gd name="T0" fmla="*/ 96 w 116"/>
              <a:gd name="T1" fmla="*/ 0 h 118"/>
              <a:gd name="T2" fmla="*/ 0 w 116"/>
              <a:gd name="T3" fmla="*/ 97 h 118"/>
              <a:gd name="T4" fmla="*/ 19 w 116"/>
              <a:gd name="T5" fmla="*/ 118 h 118"/>
              <a:gd name="T6" fmla="*/ 116 w 116"/>
              <a:gd name="T7" fmla="*/ 20 h 118"/>
            </a:gdLst>
            <a:ahLst/>
            <a:cxnLst>
              <a:cxn ang="0">
                <a:pos x="T0" y="T1"/>
              </a:cxn>
              <a:cxn ang="0">
                <a:pos x="T2" y="T3"/>
              </a:cxn>
              <a:cxn ang="0">
                <a:pos x="T4" y="T5"/>
              </a:cxn>
              <a:cxn ang="0">
                <a:pos x="T6" y="T7"/>
              </a:cxn>
            </a:cxnLst>
            <a:rect l="0" t="0" r="r" b="b"/>
            <a:pathLst>
              <a:path w="116" h="118">
                <a:moveTo>
                  <a:pt x="96" y="0"/>
                </a:moveTo>
                <a:lnTo>
                  <a:pt x="0" y="97"/>
                </a:lnTo>
                <a:lnTo>
                  <a:pt x="19" y="118"/>
                </a:lnTo>
                <a:lnTo>
                  <a:pt x="116" y="2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0" name="Oval 278"/>
          <p:cNvSpPr>
            <a:spLocks noChangeArrowheads="1"/>
          </p:cNvSpPr>
          <p:nvPr/>
        </p:nvSpPr>
        <p:spPr bwMode="auto">
          <a:xfrm>
            <a:off x="7240470" y="3116335"/>
            <a:ext cx="456468" cy="45458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1" name="Oval 279"/>
          <p:cNvSpPr>
            <a:spLocks noChangeArrowheads="1"/>
          </p:cNvSpPr>
          <p:nvPr/>
        </p:nvSpPr>
        <p:spPr bwMode="auto">
          <a:xfrm>
            <a:off x="6422790" y="5125179"/>
            <a:ext cx="455525" cy="45458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2" name="Oval 280"/>
          <p:cNvSpPr>
            <a:spLocks noChangeArrowheads="1"/>
          </p:cNvSpPr>
          <p:nvPr/>
        </p:nvSpPr>
        <p:spPr bwMode="auto">
          <a:xfrm>
            <a:off x="4462996" y="4264111"/>
            <a:ext cx="454581" cy="45458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3" name="Oval 281"/>
          <p:cNvSpPr>
            <a:spLocks noChangeArrowheads="1"/>
          </p:cNvSpPr>
          <p:nvPr/>
        </p:nvSpPr>
        <p:spPr bwMode="auto">
          <a:xfrm>
            <a:off x="5299539" y="2347692"/>
            <a:ext cx="454581" cy="45458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nvGrpSpPr>
          <p:cNvPr id="74" name="Group 64"/>
          <p:cNvGrpSpPr/>
          <p:nvPr/>
        </p:nvGrpSpPr>
        <p:grpSpPr>
          <a:xfrm>
            <a:off x="7324408" y="3240827"/>
            <a:ext cx="301797" cy="206543"/>
            <a:chOff x="7392740" y="3448014"/>
            <a:chExt cx="318585" cy="218032"/>
          </a:xfrm>
          <a:solidFill>
            <a:srgbClr val="389EA6"/>
          </a:solidFill>
        </p:grpSpPr>
        <p:sp>
          <p:nvSpPr>
            <p:cNvPr id="75" name="Freeform 287"/>
            <p:cNvSpPr>
              <a:spLocks noEditPoints="1"/>
            </p:cNvSpPr>
            <p:nvPr/>
          </p:nvSpPr>
          <p:spPr bwMode="auto">
            <a:xfrm>
              <a:off x="7392740" y="3637174"/>
              <a:ext cx="318585" cy="28872"/>
            </a:xfrm>
            <a:custGeom>
              <a:avLst/>
              <a:gdLst>
                <a:gd name="T0" fmla="*/ 320 w 320"/>
                <a:gd name="T1" fmla="*/ 0 h 29"/>
                <a:gd name="T2" fmla="*/ 0 w 320"/>
                <a:gd name="T3" fmla="*/ 0 h 29"/>
                <a:gd name="T4" fmla="*/ 0 w 320"/>
                <a:gd name="T5" fmla="*/ 29 h 29"/>
                <a:gd name="T6" fmla="*/ 320 w 320"/>
                <a:gd name="T7" fmla="*/ 29 h 29"/>
                <a:gd name="T8" fmla="*/ 320 w 320"/>
                <a:gd name="T9" fmla="*/ 0 h 29"/>
                <a:gd name="T10" fmla="*/ 306 w 320"/>
                <a:gd name="T11" fmla="*/ 18 h 29"/>
                <a:gd name="T12" fmla="*/ 279 w 320"/>
                <a:gd name="T13" fmla="*/ 18 h 29"/>
                <a:gd name="T14" fmla="*/ 279 w 320"/>
                <a:gd name="T15" fmla="*/ 12 h 29"/>
                <a:gd name="T16" fmla="*/ 306 w 320"/>
                <a:gd name="T17" fmla="*/ 12 h 29"/>
                <a:gd name="T18" fmla="*/ 306 w 320"/>
                <a:gd name="T19"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0" h="29">
                  <a:moveTo>
                    <a:pt x="320" y="0"/>
                  </a:moveTo>
                  <a:lnTo>
                    <a:pt x="0" y="0"/>
                  </a:lnTo>
                  <a:lnTo>
                    <a:pt x="0" y="29"/>
                  </a:lnTo>
                  <a:lnTo>
                    <a:pt x="320" y="29"/>
                  </a:lnTo>
                  <a:lnTo>
                    <a:pt x="320" y="0"/>
                  </a:lnTo>
                  <a:close/>
                  <a:moveTo>
                    <a:pt x="306" y="18"/>
                  </a:moveTo>
                  <a:lnTo>
                    <a:pt x="279" y="18"/>
                  </a:lnTo>
                  <a:lnTo>
                    <a:pt x="279" y="12"/>
                  </a:lnTo>
                  <a:lnTo>
                    <a:pt x="306" y="12"/>
                  </a:lnTo>
                  <a:lnTo>
                    <a:pt x="30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76" name="Freeform 288"/>
            <p:cNvSpPr>
              <a:spLocks noEditPoints="1"/>
            </p:cNvSpPr>
            <p:nvPr/>
          </p:nvSpPr>
          <p:spPr bwMode="auto">
            <a:xfrm>
              <a:off x="7406678" y="3448014"/>
              <a:ext cx="288717" cy="180200"/>
            </a:xfrm>
            <a:custGeom>
              <a:avLst/>
              <a:gdLst>
                <a:gd name="T0" fmla="*/ 290 w 290"/>
                <a:gd name="T1" fmla="*/ 0 h 181"/>
                <a:gd name="T2" fmla="*/ 0 w 290"/>
                <a:gd name="T3" fmla="*/ 0 h 181"/>
                <a:gd name="T4" fmla="*/ 0 w 290"/>
                <a:gd name="T5" fmla="*/ 181 h 181"/>
                <a:gd name="T6" fmla="*/ 290 w 290"/>
                <a:gd name="T7" fmla="*/ 181 h 181"/>
                <a:gd name="T8" fmla="*/ 290 w 290"/>
                <a:gd name="T9" fmla="*/ 0 h 181"/>
                <a:gd name="T10" fmla="*/ 258 w 290"/>
                <a:gd name="T11" fmla="*/ 155 h 181"/>
                <a:gd name="T12" fmla="*/ 32 w 290"/>
                <a:gd name="T13" fmla="*/ 155 h 181"/>
                <a:gd name="T14" fmla="*/ 32 w 290"/>
                <a:gd name="T15" fmla="*/ 25 h 181"/>
                <a:gd name="T16" fmla="*/ 258 w 290"/>
                <a:gd name="T17" fmla="*/ 25 h 181"/>
                <a:gd name="T18" fmla="*/ 258 w 290"/>
                <a:gd name="T19" fmla="*/ 15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181">
                  <a:moveTo>
                    <a:pt x="290" y="0"/>
                  </a:moveTo>
                  <a:lnTo>
                    <a:pt x="0" y="0"/>
                  </a:lnTo>
                  <a:lnTo>
                    <a:pt x="0" y="181"/>
                  </a:lnTo>
                  <a:lnTo>
                    <a:pt x="290" y="181"/>
                  </a:lnTo>
                  <a:lnTo>
                    <a:pt x="290" y="0"/>
                  </a:lnTo>
                  <a:close/>
                  <a:moveTo>
                    <a:pt x="258" y="155"/>
                  </a:moveTo>
                  <a:lnTo>
                    <a:pt x="32" y="155"/>
                  </a:lnTo>
                  <a:lnTo>
                    <a:pt x="32" y="25"/>
                  </a:lnTo>
                  <a:lnTo>
                    <a:pt x="258" y="25"/>
                  </a:lnTo>
                  <a:lnTo>
                    <a:pt x="258"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77" name="Group 65"/>
          <p:cNvGrpSpPr/>
          <p:nvPr/>
        </p:nvGrpSpPr>
        <p:grpSpPr>
          <a:xfrm>
            <a:off x="6511442" y="5259102"/>
            <a:ext cx="295195" cy="213145"/>
            <a:chOff x="6534552" y="5578559"/>
            <a:chExt cx="311616" cy="225002"/>
          </a:xfrm>
          <a:solidFill>
            <a:srgbClr val="389EA6"/>
          </a:solidFill>
        </p:grpSpPr>
        <p:sp>
          <p:nvSpPr>
            <p:cNvPr id="78" name="Freeform 289"/>
            <p:cNvSpPr/>
            <p:nvPr/>
          </p:nvSpPr>
          <p:spPr bwMode="auto">
            <a:xfrm>
              <a:off x="6625149" y="5719932"/>
              <a:ext cx="64713" cy="26881"/>
            </a:xfrm>
            <a:custGeom>
              <a:avLst/>
              <a:gdLst>
                <a:gd name="T0" fmla="*/ 62 w 65"/>
                <a:gd name="T1" fmla="*/ 27 h 27"/>
                <a:gd name="T2" fmla="*/ 65 w 65"/>
                <a:gd name="T3" fmla="*/ 0 h 27"/>
                <a:gd name="T4" fmla="*/ 0 w 65"/>
                <a:gd name="T5" fmla="*/ 0 h 27"/>
                <a:gd name="T6" fmla="*/ 4 w 65"/>
                <a:gd name="T7" fmla="*/ 27 h 27"/>
                <a:gd name="T8" fmla="*/ 62 w 65"/>
                <a:gd name="T9" fmla="*/ 27 h 27"/>
              </a:gdLst>
              <a:ahLst/>
              <a:cxnLst>
                <a:cxn ang="0">
                  <a:pos x="T0" y="T1"/>
                </a:cxn>
                <a:cxn ang="0">
                  <a:pos x="T2" y="T3"/>
                </a:cxn>
                <a:cxn ang="0">
                  <a:pos x="T4" y="T5"/>
                </a:cxn>
                <a:cxn ang="0">
                  <a:pos x="T6" y="T7"/>
                </a:cxn>
                <a:cxn ang="0">
                  <a:pos x="T8" y="T9"/>
                </a:cxn>
              </a:cxnLst>
              <a:rect l="0" t="0" r="r" b="b"/>
              <a:pathLst>
                <a:path w="65" h="27">
                  <a:moveTo>
                    <a:pt x="62" y="27"/>
                  </a:moveTo>
                  <a:lnTo>
                    <a:pt x="65" y="0"/>
                  </a:lnTo>
                  <a:lnTo>
                    <a:pt x="0" y="0"/>
                  </a:lnTo>
                  <a:lnTo>
                    <a:pt x="4" y="27"/>
                  </a:lnTo>
                  <a:lnTo>
                    <a:pt x="62" y="27"/>
                  </a:lnTo>
                  <a:close/>
                </a:path>
              </a:pathLst>
            </a:custGeom>
            <a:grpFill/>
            <a:ln>
              <a:noFill/>
            </a:ln>
          </p:spPr>
          <p:txBody>
            <a:bodyPr vert="horz" wrap="square" lIns="91440" tIns="45720" rIns="91440" bIns="45720" numCol="1" anchor="t" anchorCtr="0" compatLnSpc="1"/>
            <a:lstStyle/>
            <a:p>
              <a:endParaRPr lang="en-US"/>
            </a:p>
          </p:txBody>
        </p:sp>
        <p:sp>
          <p:nvSpPr>
            <p:cNvPr id="79" name="Freeform 290"/>
            <p:cNvSpPr/>
            <p:nvPr/>
          </p:nvSpPr>
          <p:spPr bwMode="auto">
            <a:xfrm>
              <a:off x="6698822" y="5664179"/>
              <a:ext cx="70686" cy="46792"/>
            </a:xfrm>
            <a:custGeom>
              <a:avLst/>
              <a:gdLst>
                <a:gd name="T0" fmla="*/ 0 w 71"/>
                <a:gd name="T1" fmla="*/ 47 h 47"/>
                <a:gd name="T2" fmla="*/ 59 w 71"/>
                <a:gd name="T3" fmla="*/ 47 h 47"/>
                <a:gd name="T4" fmla="*/ 71 w 71"/>
                <a:gd name="T5" fmla="*/ 0 h 47"/>
                <a:gd name="T6" fmla="*/ 5 w 71"/>
                <a:gd name="T7" fmla="*/ 0 h 47"/>
                <a:gd name="T8" fmla="*/ 0 w 71"/>
                <a:gd name="T9" fmla="*/ 47 h 47"/>
              </a:gdLst>
              <a:ahLst/>
              <a:cxnLst>
                <a:cxn ang="0">
                  <a:pos x="T0" y="T1"/>
                </a:cxn>
                <a:cxn ang="0">
                  <a:pos x="T2" y="T3"/>
                </a:cxn>
                <a:cxn ang="0">
                  <a:pos x="T4" y="T5"/>
                </a:cxn>
                <a:cxn ang="0">
                  <a:pos x="T6" y="T7"/>
                </a:cxn>
                <a:cxn ang="0">
                  <a:pos x="T8" y="T9"/>
                </a:cxn>
              </a:cxnLst>
              <a:rect l="0" t="0" r="r" b="b"/>
              <a:pathLst>
                <a:path w="71" h="47">
                  <a:moveTo>
                    <a:pt x="0" y="47"/>
                  </a:moveTo>
                  <a:lnTo>
                    <a:pt x="59" y="47"/>
                  </a:lnTo>
                  <a:lnTo>
                    <a:pt x="71" y="0"/>
                  </a:lnTo>
                  <a:lnTo>
                    <a:pt x="5" y="0"/>
                  </a:lnTo>
                  <a:lnTo>
                    <a:pt x="0" y="47"/>
                  </a:lnTo>
                  <a:close/>
                </a:path>
              </a:pathLst>
            </a:custGeom>
            <a:grpFill/>
            <a:ln>
              <a:noFill/>
            </a:ln>
          </p:spPr>
          <p:txBody>
            <a:bodyPr vert="horz" wrap="square" lIns="91440" tIns="45720" rIns="91440" bIns="45720" numCol="1" anchor="t" anchorCtr="0" compatLnSpc="1"/>
            <a:lstStyle/>
            <a:p>
              <a:endParaRPr lang="en-US"/>
            </a:p>
          </p:txBody>
        </p:sp>
        <p:sp>
          <p:nvSpPr>
            <p:cNvPr id="80" name="Freeform 291"/>
            <p:cNvSpPr/>
            <p:nvPr/>
          </p:nvSpPr>
          <p:spPr bwMode="auto">
            <a:xfrm>
              <a:off x="6560437" y="5719932"/>
              <a:ext cx="57743" cy="26881"/>
            </a:xfrm>
            <a:custGeom>
              <a:avLst/>
              <a:gdLst>
                <a:gd name="T0" fmla="*/ 0 w 58"/>
                <a:gd name="T1" fmla="*/ 0 h 27"/>
                <a:gd name="T2" fmla="*/ 7 w 58"/>
                <a:gd name="T3" fmla="*/ 27 h 27"/>
                <a:gd name="T4" fmla="*/ 58 w 58"/>
                <a:gd name="T5" fmla="*/ 27 h 27"/>
                <a:gd name="T6" fmla="*/ 57 w 58"/>
                <a:gd name="T7" fmla="*/ 0 h 27"/>
                <a:gd name="T8" fmla="*/ 0 w 58"/>
                <a:gd name="T9" fmla="*/ 0 h 27"/>
              </a:gdLst>
              <a:ahLst/>
              <a:cxnLst>
                <a:cxn ang="0">
                  <a:pos x="T0" y="T1"/>
                </a:cxn>
                <a:cxn ang="0">
                  <a:pos x="T2" y="T3"/>
                </a:cxn>
                <a:cxn ang="0">
                  <a:pos x="T4" y="T5"/>
                </a:cxn>
                <a:cxn ang="0">
                  <a:pos x="T6" y="T7"/>
                </a:cxn>
                <a:cxn ang="0">
                  <a:pos x="T8" y="T9"/>
                </a:cxn>
              </a:cxnLst>
              <a:rect l="0" t="0" r="r" b="b"/>
              <a:pathLst>
                <a:path w="58" h="27">
                  <a:moveTo>
                    <a:pt x="0" y="0"/>
                  </a:moveTo>
                  <a:lnTo>
                    <a:pt x="7" y="27"/>
                  </a:lnTo>
                  <a:lnTo>
                    <a:pt x="58" y="27"/>
                  </a:lnTo>
                  <a:lnTo>
                    <a:pt x="57"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81" name="Freeform 292"/>
            <p:cNvSpPr/>
            <p:nvPr/>
          </p:nvSpPr>
          <p:spPr bwMode="auto">
            <a:xfrm>
              <a:off x="6696831" y="5719932"/>
              <a:ext cx="57743" cy="26881"/>
            </a:xfrm>
            <a:custGeom>
              <a:avLst/>
              <a:gdLst>
                <a:gd name="T0" fmla="*/ 58 w 58"/>
                <a:gd name="T1" fmla="*/ 0 h 27"/>
                <a:gd name="T2" fmla="*/ 2 w 58"/>
                <a:gd name="T3" fmla="*/ 0 h 27"/>
                <a:gd name="T4" fmla="*/ 0 w 58"/>
                <a:gd name="T5" fmla="*/ 27 h 27"/>
                <a:gd name="T6" fmla="*/ 51 w 58"/>
                <a:gd name="T7" fmla="*/ 27 h 27"/>
                <a:gd name="T8" fmla="*/ 58 w 58"/>
                <a:gd name="T9" fmla="*/ 0 h 27"/>
              </a:gdLst>
              <a:ahLst/>
              <a:cxnLst>
                <a:cxn ang="0">
                  <a:pos x="T0" y="T1"/>
                </a:cxn>
                <a:cxn ang="0">
                  <a:pos x="T2" y="T3"/>
                </a:cxn>
                <a:cxn ang="0">
                  <a:pos x="T4" y="T5"/>
                </a:cxn>
                <a:cxn ang="0">
                  <a:pos x="T6" y="T7"/>
                </a:cxn>
                <a:cxn ang="0">
                  <a:pos x="T8" y="T9"/>
                </a:cxn>
              </a:cxnLst>
              <a:rect l="0" t="0" r="r" b="b"/>
              <a:pathLst>
                <a:path w="58" h="27">
                  <a:moveTo>
                    <a:pt x="58" y="0"/>
                  </a:moveTo>
                  <a:lnTo>
                    <a:pt x="2" y="0"/>
                  </a:lnTo>
                  <a:lnTo>
                    <a:pt x="0" y="27"/>
                  </a:lnTo>
                  <a:lnTo>
                    <a:pt x="51" y="27"/>
                  </a:lnTo>
                  <a:lnTo>
                    <a:pt x="58" y="0"/>
                  </a:lnTo>
                  <a:close/>
                </a:path>
              </a:pathLst>
            </a:custGeom>
            <a:grpFill/>
            <a:ln>
              <a:noFill/>
            </a:ln>
          </p:spPr>
          <p:txBody>
            <a:bodyPr vert="horz" wrap="square" lIns="91440" tIns="45720" rIns="91440" bIns="45720" numCol="1" anchor="t" anchorCtr="0" compatLnSpc="1"/>
            <a:lstStyle/>
            <a:p>
              <a:endParaRPr lang="en-US"/>
            </a:p>
          </p:txBody>
        </p:sp>
        <p:sp>
          <p:nvSpPr>
            <p:cNvPr id="82" name="Freeform 293"/>
            <p:cNvSpPr/>
            <p:nvPr/>
          </p:nvSpPr>
          <p:spPr bwMode="auto">
            <a:xfrm>
              <a:off x="6703800" y="5578559"/>
              <a:ext cx="142368" cy="74669"/>
            </a:xfrm>
            <a:custGeom>
              <a:avLst/>
              <a:gdLst>
                <a:gd name="T0" fmla="*/ 57 w 84"/>
                <a:gd name="T1" fmla="*/ 0 h 44"/>
                <a:gd name="T2" fmla="*/ 53 w 84"/>
                <a:gd name="T3" fmla="*/ 1 h 44"/>
                <a:gd name="T4" fmla="*/ 51 w 84"/>
                <a:gd name="T5" fmla="*/ 3 h 44"/>
                <a:gd name="T6" fmla="*/ 30 w 84"/>
                <a:gd name="T7" fmla="*/ 24 h 44"/>
                <a:gd name="T8" fmla="*/ 28 w 84"/>
                <a:gd name="T9" fmla="*/ 27 h 44"/>
                <a:gd name="T10" fmla="*/ 2 w 84"/>
                <a:gd name="T11" fmla="*/ 27 h 44"/>
                <a:gd name="T12" fmla="*/ 0 w 84"/>
                <a:gd name="T13" fmla="*/ 44 h 44"/>
                <a:gd name="T14" fmla="*/ 40 w 84"/>
                <a:gd name="T15" fmla="*/ 44 h 44"/>
                <a:gd name="T16" fmla="*/ 43 w 84"/>
                <a:gd name="T17" fmla="*/ 33 h 44"/>
                <a:gd name="T18" fmla="*/ 60 w 84"/>
                <a:gd name="T19" fmla="*/ 17 h 44"/>
                <a:gd name="T20" fmla="*/ 74 w 84"/>
                <a:gd name="T21" fmla="*/ 17 h 44"/>
                <a:gd name="T22" fmla="*/ 74 w 84"/>
                <a:gd name="T23" fmla="*/ 0 h 44"/>
                <a:gd name="T24" fmla="*/ 57 w 84"/>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4">
                  <a:moveTo>
                    <a:pt x="57" y="0"/>
                  </a:moveTo>
                  <a:cubicBezTo>
                    <a:pt x="55" y="0"/>
                    <a:pt x="54" y="1"/>
                    <a:pt x="53" y="1"/>
                  </a:cubicBezTo>
                  <a:cubicBezTo>
                    <a:pt x="52" y="2"/>
                    <a:pt x="52" y="2"/>
                    <a:pt x="51" y="3"/>
                  </a:cubicBezTo>
                  <a:cubicBezTo>
                    <a:pt x="44" y="10"/>
                    <a:pt x="37" y="17"/>
                    <a:pt x="30" y="24"/>
                  </a:cubicBezTo>
                  <a:cubicBezTo>
                    <a:pt x="29" y="25"/>
                    <a:pt x="28" y="26"/>
                    <a:pt x="28" y="27"/>
                  </a:cubicBezTo>
                  <a:cubicBezTo>
                    <a:pt x="2" y="27"/>
                    <a:pt x="2" y="27"/>
                    <a:pt x="2" y="27"/>
                  </a:cubicBezTo>
                  <a:cubicBezTo>
                    <a:pt x="0" y="44"/>
                    <a:pt x="0" y="44"/>
                    <a:pt x="0" y="44"/>
                  </a:cubicBezTo>
                  <a:cubicBezTo>
                    <a:pt x="40" y="44"/>
                    <a:pt x="40" y="44"/>
                    <a:pt x="40" y="44"/>
                  </a:cubicBezTo>
                  <a:cubicBezTo>
                    <a:pt x="43" y="33"/>
                    <a:pt x="43" y="33"/>
                    <a:pt x="43" y="33"/>
                  </a:cubicBezTo>
                  <a:cubicBezTo>
                    <a:pt x="49" y="28"/>
                    <a:pt x="54" y="22"/>
                    <a:pt x="60" y="17"/>
                  </a:cubicBezTo>
                  <a:cubicBezTo>
                    <a:pt x="74" y="17"/>
                    <a:pt x="74" y="17"/>
                    <a:pt x="74" y="17"/>
                  </a:cubicBezTo>
                  <a:cubicBezTo>
                    <a:pt x="84" y="17"/>
                    <a:pt x="84" y="0"/>
                    <a:pt x="74" y="0"/>
                  </a:cubicBezTo>
                  <a:lnTo>
                    <a:pt x="57" y="0"/>
                  </a:lnTo>
                  <a:close/>
                </a:path>
              </a:pathLst>
            </a:custGeom>
            <a:grpFill/>
            <a:ln>
              <a:noFill/>
            </a:ln>
          </p:spPr>
          <p:txBody>
            <a:bodyPr vert="horz" wrap="square" lIns="91440" tIns="45720" rIns="91440" bIns="45720" numCol="1" anchor="t" anchorCtr="0" compatLnSpc="1"/>
            <a:lstStyle/>
            <a:p>
              <a:endParaRPr lang="en-US"/>
            </a:p>
          </p:txBody>
        </p:sp>
        <p:sp>
          <p:nvSpPr>
            <p:cNvPr id="83" name="Freeform 294"/>
            <p:cNvSpPr/>
            <p:nvPr/>
          </p:nvSpPr>
          <p:spPr bwMode="auto">
            <a:xfrm>
              <a:off x="6618180" y="5624356"/>
              <a:ext cx="78651" cy="28872"/>
            </a:xfrm>
            <a:custGeom>
              <a:avLst/>
              <a:gdLst>
                <a:gd name="T0" fmla="*/ 2 w 79"/>
                <a:gd name="T1" fmla="*/ 29 h 29"/>
                <a:gd name="T2" fmla="*/ 77 w 79"/>
                <a:gd name="T3" fmla="*/ 29 h 29"/>
                <a:gd name="T4" fmla="*/ 79 w 79"/>
                <a:gd name="T5" fmla="*/ 0 h 29"/>
                <a:gd name="T6" fmla="*/ 0 w 79"/>
                <a:gd name="T7" fmla="*/ 0 h 29"/>
                <a:gd name="T8" fmla="*/ 2 w 79"/>
                <a:gd name="T9" fmla="*/ 29 h 29"/>
              </a:gdLst>
              <a:ahLst/>
              <a:cxnLst>
                <a:cxn ang="0">
                  <a:pos x="T0" y="T1"/>
                </a:cxn>
                <a:cxn ang="0">
                  <a:pos x="T2" y="T3"/>
                </a:cxn>
                <a:cxn ang="0">
                  <a:pos x="T4" y="T5"/>
                </a:cxn>
                <a:cxn ang="0">
                  <a:pos x="T6" y="T7"/>
                </a:cxn>
                <a:cxn ang="0">
                  <a:pos x="T8" y="T9"/>
                </a:cxn>
              </a:cxnLst>
              <a:rect l="0" t="0" r="r" b="b"/>
              <a:pathLst>
                <a:path w="79" h="29">
                  <a:moveTo>
                    <a:pt x="2" y="29"/>
                  </a:moveTo>
                  <a:lnTo>
                    <a:pt x="77" y="29"/>
                  </a:lnTo>
                  <a:lnTo>
                    <a:pt x="79" y="0"/>
                  </a:lnTo>
                  <a:lnTo>
                    <a:pt x="0" y="0"/>
                  </a:lnTo>
                  <a:lnTo>
                    <a:pt x="2" y="29"/>
                  </a:lnTo>
                  <a:close/>
                </a:path>
              </a:pathLst>
            </a:custGeom>
            <a:grpFill/>
            <a:ln>
              <a:noFill/>
            </a:ln>
          </p:spPr>
          <p:txBody>
            <a:bodyPr vert="horz" wrap="square" lIns="91440" tIns="45720" rIns="91440" bIns="45720" numCol="1" anchor="t" anchorCtr="0" compatLnSpc="1"/>
            <a:lstStyle/>
            <a:p>
              <a:endParaRPr lang="en-US"/>
            </a:p>
          </p:txBody>
        </p:sp>
        <p:sp>
          <p:nvSpPr>
            <p:cNvPr id="84" name="Freeform 295"/>
            <p:cNvSpPr/>
            <p:nvPr/>
          </p:nvSpPr>
          <p:spPr bwMode="auto">
            <a:xfrm>
              <a:off x="6545503" y="5664179"/>
              <a:ext cx="71682" cy="46792"/>
            </a:xfrm>
            <a:custGeom>
              <a:avLst/>
              <a:gdLst>
                <a:gd name="T0" fmla="*/ 72 w 72"/>
                <a:gd name="T1" fmla="*/ 47 h 47"/>
                <a:gd name="T2" fmla="*/ 66 w 72"/>
                <a:gd name="T3" fmla="*/ 0 h 47"/>
                <a:gd name="T4" fmla="*/ 0 w 72"/>
                <a:gd name="T5" fmla="*/ 0 h 47"/>
                <a:gd name="T6" fmla="*/ 12 w 72"/>
                <a:gd name="T7" fmla="*/ 47 h 47"/>
                <a:gd name="T8" fmla="*/ 72 w 72"/>
                <a:gd name="T9" fmla="*/ 47 h 47"/>
              </a:gdLst>
              <a:ahLst/>
              <a:cxnLst>
                <a:cxn ang="0">
                  <a:pos x="T0" y="T1"/>
                </a:cxn>
                <a:cxn ang="0">
                  <a:pos x="T2" y="T3"/>
                </a:cxn>
                <a:cxn ang="0">
                  <a:pos x="T4" y="T5"/>
                </a:cxn>
                <a:cxn ang="0">
                  <a:pos x="T6" y="T7"/>
                </a:cxn>
                <a:cxn ang="0">
                  <a:pos x="T8" y="T9"/>
                </a:cxn>
              </a:cxnLst>
              <a:rect l="0" t="0" r="r" b="b"/>
              <a:pathLst>
                <a:path w="72" h="47">
                  <a:moveTo>
                    <a:pt x="72" y="47"/>
                  </a:moveTo>
                  <a:lnTo>
                    <a:pt x="66" y="0"/>
                  </a:lnTo>
                  <a:lnTo>
                    <a:pt x="0" y="0"/>
                  </a:lnTo>
                  <a:lnTo>
                    <a:pt x="12" y="47"/>
                  </a:lnTo>
                  <a:lnTo>
                    <a:pt x="72" y="47"/>
                  </a:lnTo>
                  <a:close/>
                </a:path>
              </a:pathLst>
            </a:custGeom>
            <a:grpFill/>
            <a:ln>
              <a:noFill/>
            </a:ln>
          </p:spPr>
          <p:txBody>
            <a:bodyPr vert="horz" wrap="square" lIns="91440" tIns="45720" rIns="91440" bIns="45720" numCol="1" anchor="t" anchorCtr="0" compatLnSpc="1"/>
            <a:lstStyle/>
            <a:p>
              <a:endParaRPr lang="en-US"/>
            </a:p>
          </p:txBody>
        </p:sp>
        <p:sp>
          <p:nvSpPr>
            <p:cNvPr id="85" name="Freeform 296"/>
            <p:cNvSpPr/>
            <p:nvPr/>
          </p:nvSpPr>
          <p:spPr bwMode="auto">
            <a:xfrm>
              <a:off x="6534552" y="5624356"/>
              <a:ext cx="76659" cy="28872"/>
            </a:xfrm>
            <a:custGeom>
              <a:avLst/>
              <a:gdLst>
                <a:gd name="T0" fmla="*/ 0 w 77"/>
                <a:gd name="T1" fmla="*/ 0 h 29"/>
                <a:gd name="T2" fmla="*/ 9 w 77"/>
                <a:gd name="T3" fmla="*/ 29 h 29"/>
                <a:gd name="T4" fmla="*/ 77 w 77"/>
                <a:gd name="T5" fmla="*/ 29 h 29"/>
                <a:gd name="T6" fmla="*/ 74 w 77"/>
                <a:gd name="T7" fmla="*/ 0 h 29"/>
                <a:gd name="T8" fmla="*/ 0 w 77"/>
                <a:gd name="T9" fmla="*/ 0 h 29"/>
              </a:gdLst>
              <a:ahLst/>
              <a:cxnLst>
                <a:cxn ang="0">
                  <a:pos x="T0" y="T1"/>
                </a:cxn>
                <a:cxn ang="0">
                  <a:pos x="T2" y="T3"/>
                </a:cxn>
                <a:cxn ang="0">
                  <a:pos x="T4" y="T5"/>
                </a:cxn>
                <a:cxn ang="0">
                  <a:pos x="T6" y="T7"/>
                </a:cxn>
                <a:cxn ang="0">
                  <a:pos x="T8" y="T9"/>
                </a:cxn>
              </a:cxnLst>
              <a:rect l="0" t="0" r="r" b="b"/>
              <a:pathLst>
                <a:path w="77" h="29">
                  <a:moveTo>
                    <a:pt x="0" y="0"/>
                  </a:moveTo>
                  <a:lnTo>
                    <a:pt x="9" y="29"/>
                  </a:lnTo>
                  <a:lnTo>
                    <a:pt x="77" y="29"/>
                  </a:lnTo>
                  <a:lnTo>
                    <a:pt x="74"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86" name="Freeform 297"/>
            <p:cNvSpPr/>
            <p:nvPr/>
          </p:nvSpPr>
          <p:spPr bwMode="auto">
            <a:xfrm>
              <a:off x="6622163" y="5664179"/>
              <a:ext cx="70686" cy="46792"/>
            </a:xfrm>
            <a:custGeom>
              <a:avLst/>
              <a:gdLst>
                <a:gd name="T0" fmla="*/ 71 w 71"/>
                <a:gd name="T1" fmla="*/ 0 h 47"/>
                <a:gd name="T2" fmla="*/ 0 w 71"/>
                <a:gd name="T3" fmla="*/ 0 h 47"/>
                <a:gd name="T4" fmla="*/ 3 w 71"/>
                <a:gd name="T5" fmla="*/ 47 h 47"/>
                <a:gd name="T6" fmla="*/ 68 w 71"/>
                <a:gd name="T7" fmla="*/ 47 h 47"/>
                <a:gd name="T8" fmla="*/ 71 w 71"/>
                <a:gd name="T9" fmla="*/ 0 h 47"/>
              </a:gdLst>
              <a:ahLst/>
              <a:cxnLst>
                <a:cxn ang="0">
                  <a:pos x="T0" y="T1"/>
                </a:cxn>
                <a:cxn ang="0">
                  <a:pos x="T2" y="T3"/>
                </a:cxn>
                <a:cxn ang="0">
                  <a:pos x="T4" y="T5"/>
                </a:cxn>
                <a:cxn ang="0">
                  <a:pos x="T6" y="T7"/>
                </a:cxn>
                <a:cxn ang="0">
                  <a:pos x="T8" y="T9"/>
                </a:cxn>
              </a:cxnLst>
              <a:rect l="0" t="0" r="r" b="b"/>
              <a:pathLst>
                <a:path w="71" h="47">
                  <a:moveTo>
                    <a:pt x="71" y="0"/>
                  </a:moveTo>
                  <a:lnTo>
                    <a:pt x="0" y="0"/>
                  </a:lnTo>
                  <a:lnTo>
                    <a:pt x="3" y="47"/>
                  </a:lnTo>
                  <a:lnTo>
                    <a:pt x="68" y="47"/>
                  </a:lnTo>
                  <a:lnTo>
                    <a:pt x="71" y="0"/>
                  </a:lnTo>
                  <a:close/>
                </a:path>
              </a:pathLst>
            </a:custGeom>
            <a:grpFill/>
            <a:ln>
              <a:noFill/>
            </a:ln>
          </p:spPr>
          <p:txBody>
            <a:bodyPr vert="horz" wrap="square" lIns="91440" tIns="45720" rIns="91440" bIns="45720" numCol="1" anchor="t" anchorCtr="0" compatLnSpc="1"/>
            <a:lstStyle/>
            <a:p>
              <a:endParaRPr lang="en-US"/>
            </a:p>
          </p:txBody>
        </p:sp>
        <p:sp>
          <p:nvSpPr>
            <p:cNvPr id="87" name="Oval 298"/>
            <p:cNvSpPr>
              <a:spLocks noChangeArrowheads="1"/>
            </p:cNvSpPr>
            <p:nvPr/>
          </p:nvSpPr>
          <p:spPr bwMode="auto">
            <a:xfrm>
              <a:off x="6570393" y="5755773"/>
              <a:ext cx="47788" cy="47788"/>
            </a:xfrm>
            <a:prstGeom prst="ellipse">
              <a:avLst/>
            </a:prstGeom>
            <a:grpFill/>
            <a:ln>
              <a:noFill/>
            </a:ln>
          </p:spPr>
          <p:txBody>
            <a:bodyPr vert="horz" wrap="square" lIns="91440" tIns="45720" rIns="91440" bIns="45720" numCol="1" anchor="t" anchorCtr="0" compatLnSpc="1"/>
            <a:lstStyle/>
            <a:p>
              <a:endParaRPr lang="en-US"/>
            </a:p>
          </p:txBody>
        </p:sp>
        <p:sp>
          <p:nvSpPr>
            <p:cNvPr id="88" name="Oval 299"/>
            <p:cNvSpPr>
              <a:spLocks noChangeArrowheads="1"/>
            </p:cNvSpPr>
            <p:nvPr/>
          </p:nvSpPr>
          <p:spPr bwMode="auto">
            <a:xfrm>
              <a:off x="6696831" y="5755773"/>
              <a:ext cx="47788" cy="47788"/>
            </a:xfrm>
            <a:prstGeom prst="ellipse">
              <a:avLst/>
            </a:prstGeom>
            <a:grpFill/>
            <a:ln>
              <a:noFill/>
            </a:ln>
          </p:spPr>
          <p:txBody>
            <a:bodyPr vert="horz" wrap="square" lIns="91440" tIns="45720" rIns="91440" bIns="45720" numCol="1" anchor="t" anchorCtr="0" compatLnSpc="1"/>
            <a:lstStyle/>
            <a:p>
              <a:endParaRPr lang="en-US"/>
            </a:p>
          </p:txBody>
        </p:sp>
      </p:grpSp>
      <p:grpSp>
        <p:nvGrpSpPr>
          <p:cNvPr id="89" name="Group 66"/>
          <p:cNvGrpSpPr/>
          <p:nvPr/>
        </p:nvGrpSpPr>
        <p:grpSpPr>
          <a:xfrm>
            <a:off x="5412713" y="2476899"/>
            <a:ext cx="222575" cy="214088"/>
            <a:chOff x="5374704" y="2641592"/>
            <a:chExt cx="234956" cy="225997"/>
          </a:xfrm>
          <a:solidFill>
            <a:srgbClr val="389EA6"/>
          </a:solidFill>
        </p:grpSpPr>
        <p:sp>
          <p:nvSpPr>
            <p:cNvPr id="90" name="Freeform 300"/>
            <p:cNvSpPr>
              <a:spLocks noEditPoints="1"/>
            </p:cNvSpPr>
            <p:nvPr/>
          </p:nvSpPr>
          <p:spPr bwMode="auto">
            <a:xfrm>
              <a:off x="5374704" y="2641592"/>
              <a:ext cx="227987" cy="225997"/>
            </a:xfrm>
            <a:custGeom>
              <a:avLst/>
              <a:gdLst>
                <a:gd name="T0" fmla="*/ 102 w 134"/>
                <a:gd name="T1" fmla="*/ 111 h 133"/>
                <a:gd name="T2" fmla="*/ 90 w 134"/>
                <a:gd name="T3" fmla="*/ 118 h 133"/>
                <a:gd name="T4" fmla="*/ 94 w 134"/>
                <a:gd name="T5" fmla="*/ 111 h 133"/>
                <a:gd name="T6" fmla="*/ 87 w 134"/>
                <a:gd name="T7" fmla="*/ 112 h 133"/>
                <a:gd name="T8" fmla="*/ 82 w 134"/>
                <a:gd name="T9" fmla="*/ 112 h 133"/>
                <a:gd name="T10" fmla="*/ 67 w 134"/>
                <a:gd name="T11" fmla="*/ 123 h 133"/>
                <a:gd name="T12" fmla="*/ 44 w 134"/>
                <a:gd name="T13" fmla="*/ 93 h 133"/>
                <a:gd name="T14" fmla="*/ 55 w 134"/>
                <a:gd name="T15" fmla="*/ 93 h 133"/>
                <a:gd name="T16" fmla="*/ 52 w 134"/>
                <a:gd name="T17" fmla="*/ 86 h 133"/>
                <a:gd name="T18" fmla="*/ 51 w 134"/>
                <a:gd name="T19" fmla="*/ 83 h 133"/>
                <a:gd name="T20" fmla="*/ 42 w 134"/>
                <a:gd name="T21" fmla="*/ 83 h 133"/>
                <a:gd name="T22" fmla="*/ 40 w 134"/>
                <a:gd name="T23" fmla="*/ 66 h 133"/>
                <a:gd name="T24" fmla="*/ 41 w 134"/>
                <a:gd name="T25" fmla="*/ 51 h 133"/>
                <a:gd name="T26" fmla="*/ 58 w 134"/>
                <a:gd name="T27" fmla="*/ 51 h 133"/>
                <a:gd name="T28" fmla="*/ 71 w 134"/>
                <a:gd name="T29" fmla="*/ 41 h 133"/>
                <a:gd name="T30" fmla="*/ 43 w 134"/>
                <a:gd name="T31" fmla="*/ 41 h 133"/>
                <a:gd name="T32" fmla="*/ 67 w 134"/>
                <a:gd name="T33" fmla="*/ 9 h 133"/>
                <a:gd name="T34" fmla="*/ 90 w 134"/>
                <a:gd name="T35" fmla="*/ 37 h 133"/>
                <a:gd name="T36" fmla="*/ 101 w 134"/>
                <a:gd name="T37" fmla="*/ 40 h 133"/>
                <a:gd name="T38" fmla="*/ 90 w 134"/>
                <a:gd name="T39" fmla="*/ 14 h 133"/>
                <a:gd name="T40" fmla="*/ 118 w 134"/>
                <a:gd name="T41" fmla="*/ 41 h 133"/>
                <a:gd name="T42" fmla="*/ 104 w 134"/>
                <a:gd name="T43" fmla="*/ 41 h 133"/>
                <a:gd name="T44" fmla="*/ 116 w 134"/>
                <a:gd name="T45" fmla="*/ 51 h 133"/>
                <a:gd name="T46" fmla="*/ 122 w 134"/>
                <a:gd name="T47" fmla="*/ 51 h 133"/>
                <a:gd name="T48" fmla="*/ 124 w 134"/>
                <a:gd name="T49" fmla="*/ 66 h 133"/>
                <a:gd name="T50" fmla="*/ 124 w 134"/>
                <a:gd name="T51" fmla="*/ 67 h 133"/>
                <a:gd name="T52" fmla="*/ 122 w 134"/>
                <a:gd name="T53" fmla="*/ 87 h 133"/>
                <a:gd name="T54" fmla="*/ 128 w 134"/>
                <a:gd name="T55" fmla="*/ 94 h 133"/>
                <a:gd name="T56" fmla="*/ 128 w 134"/>
                <a:gd name="T57" fmla="*/ 93 h 133"/>
                <a:gd name="T58" fmla="*/ 129 w 134"/>
                <a:gd name="T59" fmla="*/ 93 h 133"/>
                <a:gd name="T60" fmla="*/ 129 w 134"/>
                <a:gd name="T61" fmla="*/ 92 h 133"/>
                <a:gd name="T62" fmla="*/ 134 w 134"/>
                <a:gd name="T63" fmla="*/ 66 h 133"/>
                <a:gd name="T64" fmla="*/ 67 w 134"/>
                <a:gd name="T65" fmla="*/ 0 h 133"/>
                <a:gd name="T66" fmla="*/ 0 w 134"/>
                <a:gd name="T67" fmla="*/ 66 h 133"/>
                <a:gd name="T68" fmla="*/ 67 w 134"/>
                <a:gd name="T69" fmla="*/ 133 h 133"/>
                <a:gd name="T70" fmla="*/ 109 w 134"/>
                <a:gd name="T71" fmla="*/ 118 h 133"/>
                <a:gd name="T72" fmla="*/ 102 w 134"/>
                <a:gd name="T73" fmla="*/ 111 h 133"/>
                <a:gd name="T74" fmla="*/ 44 w 134"/>
                <a:gd name="T75" fmla="*/ 14 h 133"/>
                <a:gd name="T76" fmla="*/ 33 w 134"/>
                <a:gd name="T77" fmla="*/ 41 h 133"/>
                <a:gd name="T78" fmla="*/ 16 w 134"/>
                <a:gd name="T79" fmla="*/ 41 h 133"/>
                <a:gd name="T80" fmla="*/ 44 w 134"/>
                <a:gd name="T81" fmla="*/ 14 h 133"/>
                <a:gd name="T82" fmla="*/ 10 w 134"/>
                <a:gd name="T83" fmla="*/ 66 h 133"/>
                <a:gd name="T84" fmla="*/ 12 w 134"/>
                <a:gd name="T85" fmla="*/ 51 h 133"/>
                <a:gd name="T86" fmla="*/ 31 w 134"/>
                <a:gd name="T87" fmla="*/ 51 h 133"/>
                <a:gd name="T88" fmla="*/ 30 w 134"/>
                <a:gd name="T89" fmla="*/ 66 h 133"/>
                <a:gd name="T90" fmla="*/ 31 w 134"/>
                <a:gd name="T91" fmla="*/ 83 h 133"/>
                <a:gd name="T92" fmla="*/ 13 w 134"/>
                <a:gd name="T93" fmla="*/ 83 h 133"/>
                <a:gd name="T94" fmla="*/ 10 w 134"/>
                <a:gd name="T95" fmla="*/ 66 h 133"/>
                <a:gd name="T96" fmla="*/ 17 w 134"/>
                <a:gd name="T97" fmla="*/ 93 h 133"/>
                <a:gd name="T98" fmla="*/ 33 w 134"/>
                <a:gd name="T99" fmla="*/ 93 h 133"/>
                <a:gd name="T100" fmla="*/ 44 w 134"/>
                <a:gd name="T101" fmla="*/ 118 h 133"/>
                <a:gd name="T102" fmla="*/ 17 w 134"/>
                <a:gd name="T103" fmla="*/ 9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 h="133">
                  <a:moveTo>
                    <a:pt x="102" y="111"/>
                  </a:moveTo>
                  <a:cubicBezTo>
                    <a:pt x="98" y="114"/>
                    <a:pt x="95" y="116"/>
                    <a:pt x="90" y="118"/>
                  </a:cubicBezTo>
                  <a:cubicBezTo>
                    <a:pt x="92" y="116"/>
                    <a:pt x="93" y="114"/>
                    <a:pt x="94" y="111"/>
                  </a:cubicBezTo>
                  <a:cubicBezTo>
                    <a:pt x="92" y="112"/>
                    <a:pt x="90" y="112"/>
                    <a:pt x="87" y="112"/>
                  </a:cubicBezTo>
                  <a:cubicBezTo>
                    <a:pt x="86" y="112"/>
                    <a:pt x="84" y="112"/>
                    <a:pt x="82" y="112"/>
                  </a:cubicBezTo>
                  <a:cubicBezTo>
                    <a:pt x="78" y="119"/>
                    <a:pt x="72" y="123"/>
                    <a:pt x="67" y="123"/>
                  </a:cubicBezTo>
                  <a:cubicBezTo>
                    <a:pt x="58" y="123"/>
                    <a:pt x="49" y="111"/>
                    <a:pt x="44" y="93"/>
                  </a:cubicBezTo>
                  <a:cubicBezTo>
                    <a:pt x="55" y="93"/>
                    <a:pt x="55" y="93"/>
                    <a:pt x="55" y="93"/>
                  </a:cubicBezTo>
                  <a:cubicBezTo>
                    <a:pt x="54" y="91"/>
                    <a:pt x="52" y="88"/>
                    <a:pt x="52" y="86"/>
                  </a:cubicBezTo>
                  <a:cubicBezTo>
                    <a:pt x="51" y="85"/>
                    <a:pt x="51" y="84"/>
                    <a:pt x="51" y="83"/>
                  </a:cubicBezTo>
                  <a:cubicBezTo>
                    <a:pt x="42" y="83"/>
                    <a:pt x="42" y="83"/>
                    <a:pt x="42" y="83"/>
                  </a:cubicBezTo>
                  <a:cubicBezTo>
                    <a:pt x="41" y="78"/>
                    <a:pt x="40" y="72"/>
                    <a:pt x="40" y="66"/>
                  </a:cubicBezTo>
                  <a:cubicBezTo>
                    <a:pt x="40" y="61"/>
                    <a:pt x="41" y="56"/>
                    <a:pt x="41" y="51"/>
                  </a:cubicBezTo>
                  <a:cubicBezTo>
                    <a:pt x="58" y="51"/>
                    <a:pt x="58" y="51"/>
                    <a:pt x="58" y="51"/>
                  </a:cubicBezTo>
                  <a:cubicBezTo>
                    <a:pt x="62" y="47"/>
                    <a:pt x="66" y="44"/>
                    <a:pt x="71" y="41"/>
                  </a:cubicBezTo>
                  <a:cubicBezTo>
                    <a:pt x="43" y="41"/>
                    <a:pt x="43" y="41"/>
                    <a:pt x="43" y="41"/>
                  </a:cubicBezTo>
                  <a:cubicBezTo>
                    <a:pt x="48" y="22"/>
                    <a:pt x="58" y="9"/>
                    <a:pt x="67" y="9"/>
                  </a:cubicBezTo>
                  <a:cubicBezTo>
                    <a:pt x="76" y="9"/>
                    <a:pt x="85" y="20"/>
                    <a:pt x="90" y="37"/>
                  </a:cubicBezTo>
                  <a:cubicBezTo>
                    <a:pt x="94" y="38"/>
                    <a:pt x="97" y="39"/>
                    <a:pt x="101" y="40"/>
                  </a:cubicBezTo>
                  <a:cubicBezTo>
                    <a:pt x="99" y="30"/>
                    <a:pt x="95" y="21"/>
                    <a:pt x="90" y="14"/>
                  </a:cubicBezTo>
                  <a:cubicBezTo>
                    <a:pt x="102" y="20"/>
                    <a:pt x="112" y="29"/>
                    <a:pt x="118" y="41"/>
                  </a:cubicBezTo>
                  <a:cubicBezTo>
                    <a:pt x="104" y="41"/>
                    <a:pt x="104" y="41"/>
                    <a:pt x="104" y="41"/>
                  </a:cubicBezTo>
                  <a:cubicBezTo>
                    <a:pt x="109" y="44"/>
                    <a:pt x="113" y="47"/>
                    <a:pt x="116" y="51"/>
                  </a:cubicBezTo>
                  <a:cubicBezTo>
                    <a:pt x="122" y="51"/>
                    <a:pt x="122" y="51"/>
                    <a:pt x="122" y="51"/>
                  </a:cubicBezTo>
                  <a:cubicBezTo>
                    <a:pt x="123" y="56"/>
                    <a:pt x="124" y="61"/>
                    <a:pt x="124" y="66"/>
                  </a:cubicBezTo>
                  <a:cubicBezTo>
                    <a:pt x="124" y="67"/>
                    <a:pt x="124" y="67"/>
                    <a:pt x="124" y="67"/>
                  </a:cubicBezTo>
                  <a:cubicBezTo>
                    <a:pt x="125" y="74"/>
                    <a:pt x="125" y="81"/>
                    <a:pt x="122" y="87"/>
                  </a:cubicBezTo>
                  <a:cubicBezTo>
                    <a:pt x="128" y="94"/>
                    <a:pt x="128" y="94"/>
                    <a:pt x="128" y="94"/>
                  </a:cubicBezTo>
                  <a:cubicBezTo>
                    <a:pt x="128" y="93"/>
                    <a:pt x="128" y="93"/>
                    <a:pt x="128" y="93"/>
                  </a:cubicBezTo>
                  <a:cubicBezTo>
                    <a:pt x="129" y="93"/>
                    <a:pt x="129" y="93"/>
                    <a:pt x="129" y="93"/>
                  </a:cubicBezTo>
                  <a:cubicBezTo>
                    <a:pt x="129" y="92"/>
                    <a:pt x="129" y="92"/>
                    <a:pt x="129" y="92"/>
                  </a:cubicBezTo>
                  <a:cubicBezTo>
                    <a:pt x="132" y="84"/>
                    <a:pt x="134" y="75"/>
                    <a:pt x="134" y="66"/>
                  </a:cubicBezTo>
                  <a:cubicBezTo>
                    <a:pt x="134" y="29"/>
                    <a:pt x="104" y="0"/>
                    <a:pt x="67" y="0"/>
                  </a:cubicBezTo>
                  <a:cubicBezTo>
                    <a:pt x="30" y="0"/>
                    <a:pt x="0" y="29"/>
                    <a:pt x="0" y="66"/>
                  </a:cubicBezTo>
                  <a:cubicBezTo>
                    <a:pt x="0" y="103"/>
                    <a:pt x="30" y="133"/>
                    <a:pt x="67" y="133"/>
                  </a:cubicBezTo>
                  <a:cubicBezTo>
                    <a:pt x="83" y="133"/>
                    <a:pt x="97" y="127"/>
                    <a:pt x="109" y="118"/>
                  </a:cubicBezTo>
                  <a:lnTo>
                    <a:pt x="102" y="111"/>
                  </a:lnTo>
                  <a:close/>
                  <a:moveTo>
                    <a:pt x="44" y="14"/>
                  </a:moveTo>
                  <a:cubicBezTo>
                    <a:pt x="39" y="22"/>
                    <a:pt x="35" y="31"/>
                    <a:pt x="33" y="41"/>
                  </a:cubicBezTo>
                  <a:cubicBezTo>
                    <a:pt x="16" y="41"/>
                    <a:pt x="16" y="41"/>
                    <a:pt x="16" y="41"/>
                  </a:cubicBezTo>
                  <a:cubicBezTo>
                    <a:pt x="22" y="29"/>
                    <a:pt x="32" y="20"/>
                    <a:pt x="44" y="14"/>
                  </a:cubicBezTo>
                  <a:close/>
                  <a:moveTo>
                    <a:pt x="10" y="66"/>
                  </a:moveTo>
                  <a:cubicBezTo>
                    <a:pt x="10" y="61"/>
                    <a:pt x="11" y="56"/>
                    <a:pt x="12" y="51"/>
                  </a:cubicBezTo>
                  <a:cubicBezTo>
                    <a:pt x="31" y="51"/>
                    <a:pt x="31" y="51"/>
                    <a:pt x="31" y="51"/>
                  </a:cubicBezTo>
                  <a:cubicBezTo>
                    <a:pt x="31" y="56"/>
                    <a:pt x="30" y="61"/>
                    <a:pt x="30" y="66"/>
                  </a:cubicBezTo>
                  <a:cubicBezTo>
                    <a:pt x="30" y="72"/>
                    <a:pt x="31" y="78"/>
                    <a:pt x="31" y="83"/>
                  </a:cubicBezTo>
                  <a:cubicBezTo>
                    <a:pt x="13" y="83"/>
                    <a:pt x="13" y="83"/>
                    <a:pt x="13" y="83"/>
                  </a:cubicBezTo>
                  <a:cubicBezTo>
                    <a:pt x="11" y="78"/>
                    <a:pt x="10" y="72"/>
                    <a:pt x="10" y="66"/>
                  </a:cubicBezTo>
                  <a:close/>
                  <a:moveTo>
                    <a:pt x="17" y="93"/>
                  </a:moveTo>
                  <a:cubicBezTo>
                    <a:pt x="33" y="93"/>
                    <a:pt x="33" y="93"/>
                    <a:pt x="33" y="93"/>
                  </a:cubicBezTo>
                  <a:cubicBezTo>
                    <a:pt x="36" y="103"/>
                    <a:pt x="39" y="111"/>
                    <a:pt x="44" y="118"/>
                  </a:cubicBezTo>
                  <a:cubicBezTo>
                    <a:pt x="32" y="113"/>
                    <a:pt x="23" y="104"/>
                    <a:pt x="1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1" name="Freeform 301"/>
            <p:cNvSpPr>
              <a:spLocks noEditPoints="1"/>
            </p:cNvSpPr>
            <p:nvPr/>
          </p:nvSpPr>
          <p:spPr bwMode="auto">
            <a:xfrm>
              <a:off x="5468288" y="2712278"/>
              <a:ext cx="141372" cy="145355"/>
            </a:xfrm>
            <a:custGeom>
              <a:avLst/>
              <a:gdLst>
                <a:gd name="T0" fmla="*/ 83 w 83"/>
                <a:gd name="T1" fmla="*/ 74 h 85"/>
                <a:gd name="T2" fmla="*/ 58 w 83"/>
                <a:gd name="T3" fmla="*/ 47 h 85"/>
                <a:gd name="T4" fmla="*/ 57 w 83"/>
                <a:gd name="T5" fmla="*/ 47 h 85"/>
                <a:gd name="T6" fmla="*/ 60 w 83"/>
                <a:gd name="T7" fmla="*/ 24 h 85"/>
                <a:gd name="T8" fmla="*/ 24 w 83"/>
                <a:gd name="T9" fmla="*/ 5 h 85"/>
                <a:gd name="T10" fmla="*/ 5 w 83"/>
                <a:gd name="T11" fmla="*/ 41 h 85"/>
                <a:gd name="T12" fmla="*/ 41 w 83"/>
                <a:gd name="T13" fmla="*/ 60 h 85"/>
                <a:gd name="T14" fmla="*/ 48 w 83"/>
                <a:gd name="T15" fmla="*/ 57 h 85"/>
                <a:gd name="T16" fmla="*/ 72 w 83"/>
                <a:gd name="T17" fmla="*/ 84 h 85"/>
                <a:gd name="T18" fmla="*/ 76 w 83"/>
                <a:gd name="T19" fmla="*/ 83 h 85"/>
                <a:gd name="T20" fmla="*/ 82 w 83"/>
                <a:gd name="T21" fmla="*/ 78 h 85"/>
                <a:gd name="T22" fmla="*/ 83 w 83"/>
                <a:gd name="T23" fmla="*/ 74 h 85"/>
                <a:gd name="T24" fmla="*/ 12 w 83"/>
                <a:gd name="T25" fmla="*/ 39 h 85"/>
                <a:gd name="T26" fmla="*/ 26 w 83"/>
                <a:gd name="T27" fmla="*/ 12 h 85"/>
                <a:gd name="T28" fmla="*/ 52 w 83"/>
                <a:gd name="T29" fmla="*/ 26 h 85"/>
                <a:gd name="T30" fmla="*/ 39 w 83"/>
                <a:gd name="T31" fmla="*/ 53 h 85"/>
                <a:gd name="T32" fmla="*/ 12 w 83"/>
                <a:gd name="T3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5">
                  <a:moveTo>
                    <a:pt x="83" y="74"/>
                  </a:moveTo>
                  <a:cubicBezTo>
                    <a:pt x="58" y="47"/>
                    <a:pt x="58" y="47"/>
                    <a:pt x="58" y="47"/>
                  </a:cubicBezTo>
                  <a:cubicBezTo>
                    <a:pt x="57" y="47"/>
                    <a:pt x="57" y="47"/>
                    <a:pt x="57" y="47"/>
                  </a:cubicBezTo>
                  <a:cubicBezTo>
                    <a:pt x="61" y="40"/>
                    <a:pt x="62" y="32"/>
                    <a:pt x="60" y="24"/>
                  </a:cubicBezTo>
                  <a:cubicBezTo>
                    <a:pt x="55" y="9"/>
                    <a:pt x="39" y="0"/>
                    <a:pt x="24" y="5"/>
                  </a:cubicBezTo>
                  <a:cubicBezTo>
                    <a:pt x="8" y="10"/>
                    <a:pt x="0" y="26"/>
                    <a:pt x="5" y="41"/>
                  </a:cubicBezTo>
                  <a:cubicBezTo>
                    <a:pt x="9" y="57"/>
                    <a:pt x="26" y="65"/>
                    <a:pt x="41" y="60"/>
                  </a:cubicBezTo>
                  <a:cubicBezTo>
                    <a:pt x="43" y="60"/>
                    <a:pt x="46" y="59"/>
                    <a:pt x="48" y="57"/>
                  </a:cubicBezTo>
                  <a:cubicBezTo>
                    <a:pt x="72" y="84"/>
                    <a:pt x="72" y="84"/>
                    <a:pt x="72" y="84"/>
                  </a:cubicBezTo>
                  <a:cubicBezTo>
                    <a:pt x="73" y="85"/>
                    <a:pt x="75" y="84"/>
                    <a:pt x="76" y="83"/>
                  </a:cubicBezTo>
                  <a:cubicBezTo>
                    <a:pt x="82" y="78"/>
                    <a:pt x="82" y="78"/>
                    <a:pt x="82" y="78"/>
                  </a:cubicBezTo>
                  <a:cubicBezTo>
                    <a:pt x="83" y="77"/>
                    <a:pt x="83" y="75"/>
                    <a:pt x="83" y="74"/>
                  </a:cubicBezTo>
                  <a:close/>
                  <a:moveTo>
                    <a:pt x="12" y="39"/>
                  </a:moveTo>
                  <a:cubicBezTo>
                    <a:pt x="9" y="28"/>
                    <a:pt x="15" y="16"/>
                    <a:pt x="26" y="12"/>
                  </a:cubicBezTo>
                  <a:cubicBezTo>
                    <a:pt x="37" y="9"/>
                    <a:pt x="49" y="15"/>
                    <a:pt x="52" y="26"/>
                  </a:cubicBezTo>
                  <a:cubicBezTo>
                    <a:pt x="56" y="37"/>
                    <a:pt x="50" y="49"/>
                    <a:pt x="39" y="53"/>
                  </a:cubicBezTo>
                  <a:cubicBezTo>
                    <a:pt x="27" y="56"/>
                    <a:pt x="16" y="50"/>
                    <a:pt x="1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92" name="Freeform 302"/>
            <p:cNvSpPr/>
            <p:nvPr/>
          </p:nvSpPr>
          <p:spPr bwMode="auto">
            <a:xfrm>
              <a:off x="5505125" y="2748119"/>
              <a:ext cx="45797" cy="28872"/>
            </a:xfrm>
            <a:custGeom>
              <a:avLst/>
              <a:gdLst>
                <a:gd name="T0" fmla="*/ 0 w 27"/>
                <a:gd name="T1" fmla="*/ 3 h 17"/>
                <a:gd name="T2" fmla="*/ 27 w 27"/>
                <a:gd name="T3" fmla="*/ 17 h 17"/>
              </a:gdLst>
              <a:ahLst/>
              <a:cxnLst>
                <a:cxn ang="0">
                  <a:pos x="T0" y="T1"/>
                </a:cxn>
                <a:cxn ang="0">
                  <a:pos x="T2" y="T3"/>
                </a:cxn>
              </a:cxnLst>
              <a:rect l="0" t="0" r="r" b="b"/>
              <a:pathLst>
                <a:path w="27" h="17">
                  <a:moveTo>
                    <a:pt x="0" y="3"/>
                  </a:moveTo>
                  <a:cubicBezTo>
                    <a:pt x="12" y="0"/>
                    <a:pt x="24" y="6"/>
                    <a:pt x="2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93" name="Group 67"/>
          <p:cNvGrpSpPr/>
          <p:nvPr/>
        </p:nvGrpSpPr>
        <p:grpSpPr>
          <a:xfrm>
            <a:off x="4565796" y="4415953"/>
            <a:ext cx="249925" cy="161274"/>
            <a:chOff x="4480676" y="4688509"/>
            <a:chExt cx="263827" cy="170245"/>
          </a:xfrm>
          <a:solidFill>
            <a:srgbClr val="389EA6"/>
          </a:solidFill>
        </p:grpSpPr>
        <p:sp>
          <p:nvSpPr>
            <p:cNvPr id="94" name="Freeform 303"/>
            <p:cNvSpPr/>
            <p:nvPr/>
          </p:nvSpPr>
          <p:spPr bwMode="auto">
            <a:xfrm>
              <a:off x="4492622" y="4688509"/>
              <a:ext cx="239934" cy="108518"/>
            </a:xfrm>
            <a:custGeom>
              <a:avLst/>
              <a:gdLst>
                <a:gd name="T0" fmla="*/ 120 w 241"/>
                <a:gd name="T1" fmla="*/ 109 h 109"/>
                <a:gd name="T2" fmla="*/ 0 w 241"/>
                <a:gd name="T3" fmla="*/ 0 h 109"/>
                <a:gd name="T4" fmla="*/ 241 w 241"/>
                <a:gd name="T5" fmla="*/ 0 h 109"/>
                <a:gd name="T6" fmla="*/ 120 w 241"/>
                <a:gd name="T7" fmla="*/ 109 h 109"/>
              </a:gdLst>
              <a:ahLst/>
              <a:cxnLst>
                <a:cxn ang="0">
                  <a:pos x="T0" y="T1"/>
                </a:cxn>
                <a:cxn ang="0">
                  <a:pos x="T2" y="T3"/>
                </a:cxn>
                <a:cxn ang="0">
                  <a:pos x="T4" y="T5"/>
                </a:cxn>
                <a:cxn ang="0">
                  <a:pos x="T6" y="T7"/>
                </a:cxn>
              </a:cxnLst>
              <a:rect l="0" t="0" r="r" b="b"/>
              <a:pathLst>
                <a:path w="241" h="109">
                  <a:moveTo>
                    <a:pt x="120" y="109"/>
                  </a:moveTo>
                  <a:lnTo>
                    <a:pt x="0" y="0"/>
                  </a:lnTo>
                  <a:lnTo>
                    <a:pt x="241" y="0"/>
                  </a:lnTo>
                  <a:lnTo>
                    <a:pt x="120" y="109"/>
                  </a:lnTo>
                  <a:close/>
                </a:path>
              </a:pathLst>
            </a:custGeom>
            <a:grpFill/>
            <a:ln>
              <a:noFill/>
            </a:ln>
          </p:spPr>
          <p:txBody>
            <a:bodyPr vert="horz" wrap="square" lIns="91440" tIns="45720" rIns="91440" bIns="45720" numCol="1" anchor="t" anchorCtr="0" compatLnSpc="1"/>
            <a:lstStyle/>
            <a:p>
              <a:endParaRPr lang="en-US"/>
            </a:p>
          </p:txBody>
        </p:sp>
        <p:sp>
          <p:nvSpPr>
            <p:cNvPr id="95" name="Freeform 304"/>
            <p:cNvSpPr/>
            <p:nvPr/>
          </p:nvSpPr>
          <p:spPr bwMode="auto">
            <a:xfrm>
              <a:off x="4480676" y="4698465"/>
              <a:ext cx="83629" cy="151328"/>
            </a:xfrm>
            <a:custGeom>
              <a:avLst/>
              <a:gdLst>
                <a:gd name="T0" fmla="*/ 84 w 84"/>
                <a:gd name="T1" fmla="*/ 76 h 152"/>
                <a:gd name="T2" fmla="*/ 0 w 84"/>
                <a:gd name="T3" fmla="*/ 152 h 152"/>
                <a:gd name="T4" fmla="*/ 0 w 84"/>
                <a:gd name="T5" fmla="*/ 0 h 152"/>
                <a:gd name="T6" fmla="*/ 84 w 84"/>
                <a:gd name="T7" fmla="*/ 76 h 152"/>
              </a:gdLst>
              <a:ahLst/>
              <a:cxnLst>
                <a:cxn ang="0">
                  <a:pos x="T0" y="T1"/>
                </a:cxn>
                <a:cxn ang="0">
                  <a:pos x="T2" y="T3"/>
                </a:cxn>
                <a:cxn ang="0">
                  <a:pos x="T4" y="T5"/>
                </a:cxn>
                <a:cxn ang="0">
                  <a:pos x="T6" y="T7"/>
                </a:cxn>
              </a:cxnLst>
              <a:rect l="0" t="0" r="r" b="b"/>
              <a:pathLst>
                <a:path w="84" h="152">
                  <a:moveTo>
                    <a:pt x="84" y="76"/>
                  </a:moveTo>
                  <a:lnTo>
                    <a:pt x="0" y="152"/>
                  </a:lnTo>
                  <a:lnTo>
                    <a:pt x="0" y="0"/>
                  </a:lnTo>
                  <a:lnTo>
                    <a:pt x="84" y="76"/>
                  </a:lnTo>
                  <a:close/>
                </a:path>
              </a:pathLst>
            </a:custGeom>
            <a:grpFill/>
            <a:ln>
              <a:noFill/>
            </a:ln>
          </p:spPr>
          <p:txBody>
            <a:bodyPr vert="horz" wrap="square" lIns="91440" tIns="45720" rIns="91440" bIns="45720" numCol="1" anchor="t" anchorCtr="0" compatLnSpc="1"/>
            <a:lstStyle/>
            <a:p>
              <a:endParaRPr lang="en-US"/>
            </a:p>
          </p:txBody>
        </p:sp>
        <p:sp>
          <p:nvSpPr>
            <p:cNvPr id="96" name="Freeform 305"/>
            <p:cNvSpPr/>
            <p:nvPr/>
          </p:nvSpPr>
          <p:spPr bwMode="auto">
            <a:xfrm>
              <a:off x="4492622" y="4784085"/>
              <a:ext cx="239934" cy="74669"/>
            </a:xfrm>
            <a:custGeom>
              <a:avLst/>
              <a:gdLst>
                <a:gd name="T0" fmla="*/ 84 w 241"/>
                <a:gd name="T1" fmla="*/ 0 h 75"/>
                <a:gd name="T2" fmla="*/ 120 w 241"/>
                <a:gd name="T3" fmla="*/ 34 h 75"/>
                <a:gd name="T4" fmla="*/ 158 w 241"/>
                <a:gd name="T5" fmla="*/ 0 h 75"/>
                <a:gd name="T6" fmla="*/ 241 w 241"/>
                <a:gd name="T7" fmla="*/ 75 h 75"/>
                <a:gd name="T8" fmla="*/ 0 w 241"/>
                <a:gd name="T9" fmla="*/ 75 h 75"/>
                <a:gd name="T10" fmla="*/ 84 w 241"/>
                <a:gd name="T11" fmla="*/ 0 h 75"/>
              </a:gdLst>
              <a:ahLst/>
              <a:cxnLst>
                <a:cxn ang="0">
                  <a:pos x="T0" y="T1"/>
                </a:cxn>
                <a:cxn ang="0">
                  <a:pos x="T2" y="T3"/>
                </a:cxn>
                <a:cxn ang="0">
                  <a:pos x="T4" y="T5"/>
                </a:cxn>
                <a:cxn ang="0">
                  <a:pos x="T6" y="T7"/>
                </a:cxn>
                <a:cxn ang="0">
                  <a:pos x="T8" y="T9"/>
                </a:cxn>
                <a:cxn ang="0">
                  <a:pos x="T10" y="T11"/>
                </a:cxn>
              </a:cxnLst>
              <a:rect l="0" t="0" r="r" b="b"/>
              <a:pathLst>
                <a:path w="241" h="75">
                  <a:moveTo>
                    <a:pt x="84" y="0"/>
                  </a:moveTo>
                  <a:lnTo>
                    <a:pt x="120" y="34"/>
                  </a:lnTo>
                  <a:lnTo>
                    <a:pt x="158" y="0"/>
                  </a:lnTo>
                  <a:lnTo>
                    <a:pt x="241" y="75"/>
                  </a:lnTo>
                  <a:lnTo>
                    <a:pt x="0" y="75"/>
                  </a:lnTo>
                  <a:lnTo>
                    <a:pt x="84" y="0"/>
                  </a:lnTo>
                  <a:close/>
                </a:path>
              </a:pathLst>
            </a:custGeom>
            <a:grpFill/>
            <a:ln>
              <a:noFill/>
            </a:ln>
          </p:spPr>
          <p:txBody>
            <a:bodyPr vert="horz" wrap="square" lIns="91440" tIns="45720" rIns="91440" bIns="45720" numCol="1" anchor="t" anchorCtr="0" compatLnSpc="1"/>
            <a:lstStyle/>
            <a:p>
              <a:endParaRPr lang="en-US"/>
            </a:p>
          </p:txBody>
        </p:sp>
        <p:sp>
          <p:nvSpPr>
            <p:cNvPr id="97" name="Freeform 306"/>
            <p:cNvSpPr/>
            <p:nvPr/>
          </p:nvSpPr>
          <p:spPr bwMode="auto">
            <a:xfrm>
              <a:off x="4659879" y="4698465"/>
              <a:ext cx="84624" cy="151328"/>
            </a:xfrm>
            <a:custGeom>
              <a:avLst/>
              <a:gdLst>
                <a:gd name="T0" fmla="*/ 0 w 85"/>
                <a:gd name="T1" fmla="*/ 76 h 152"/>
                <a:gd name="T2" fmla="*/ 85 w 85"/>
                <a:gd name="T3" fmla="*/ 0 h 152"/>
                <a:gd name="T4" fmla="*/ 85 w 85"/>
                <a:gd name="T5" fmla="*/ 152 h 152"/>
                <a:gd name="T6" fmla="*/ 0 w 85"/>
                <a:gd name="T7" fmla="*/ 76 h 152"/>
              </a:gdLst>
              <a:ahLst/>
              <a:cxnLst>
                <a:cxn ang="0">
                  <a:pos x="T0" y="T1"/>
                </a:cxn>
                <a:cxn ang="0">
                  <a:pos x="T2" y="T3"/>
                </a:cxn>
                <a:cxn ang="0">
                  <a:pos x="T4" y="T5"/>
                </a:cxn>
                <a:cxn ang="0">
                  <a:pos x="T6" y="T7"/>
                </a:cxn>
              </a:cxnLst>
              <a:rect l="0" t="0" r="r" b="b"/>
              <a:pathLst>
                <a:path w="85" h="152">
                  <a:moveTo>
                    <a:pt x="0" y="76"/>
                  </a:moveTo>
                  <a:lnTo>
                    <a:pt x="85" y="0"/>
                  </a:lnTo>
                  <a:lnTo>
                    <a:pt x="85" y="152"/>
                  </a:lnTo>
                  <a:lnTo>
                    <a:pt x="0" y="76"/>
                  </a:lnTo>
                  <a:close/>
                </a:path>
              </a:pathLst>
            </a:custGeom>
            <a:grpFill/>
            <a:ln>
              <a:noFill/>
            </a:ln>
          </p:spPr>
          <p:txBody>
            <a:bodyPr vert="horz" wrap="square" lIns="91440" tIns="45720" rIns="91440" bIns="45720" numCol="1" anchor="t" anchorCtr="0" compatLnSpc="1"/>
            <a:lstStyle/>
            <a:p>
              <a:endParaRPr lang="en-US"/>
            </a:p>
          </p:txBody>
        </p:sp>
      </p:grpSp>
      <p:sp>
        <p:nvSpPr>
          <p:cNvPr id="98" name="TextBox 68"/>
          <p:cNvSpPr txBox="1"/>
          <p:nvPr/>
        </p:nvSpPr>
        <p:spPr>
          <a:xfrm>
            <a:off x="6347329" y="2196268"/>
            <a:ext cx="595035" cy="523220"/>
          </a:xfrm>
          <a:prstGeom prst="rect">
            <a:avLst/>
          </a:prstGeom>
          <a:noFill/>
        </p:spPr>
        <p:txBody>
          <a:bodyPr wrap="none" rtlCol="0">
            <a:spAutoFit/>
          </a:bodyPr>
          <a:lstStyle/>
          <a:p>
            <a:r>
              <a:rPr lang="en-US" sz="2800" smtClean="0">
                <a:solidFill>
                  <a:schemeClr val="bg1"/>
                </a:solidFill>
              </a:rPr>
              <a:t>01</a:t>
            </a:r>
            <a:endParaRPr lang="en-US" sz="2800">
              <a:solidFill>
                <a:schemeClr val="bg1"/>
              </a:solidFill>
            </a:endParaRPr>
          </a:p>
        </p:txBody>
      </p:sp>
      <p:sp>
        <p:nvSpPr>
          <p:cNvPr id="99" name="TextBox 69"/>
          <p:cNvSpPr txBox="1"/>
          <p:nvPr/>
        </p:nvSpPr>
        <p:spPr>
          <a:xfrm>
            <a:off x="7230969" y="4104119"/>
            <a:ext cx="595035" cy="523220"/>
          </a:xfrm>
          <a:prstGeom prst="rect">
            <a:avLst/>
          </a:prstGeom>
          <a:noFill/>
        </p:spPr>
        <p:txBody>
          <a:bodyPr wrap="none" rtlCol="0">
            <a:spAutoFit/>
          </a:bodyPr>
          <a:lstStyle/>
          <a:p>
            <a:r>
              <a:rPr lang="en-US" sz="2800" smtClean="0">
                <a:solidFill>
                  <a:schemeClr val="bg1"/>
                </a:solidFill>
              </a:rPr>
              <a:t>02</a:t>
            </a:r>
            <a:endParaRPr lang="en-US" sz="2800">
              <a:solidFill>
                <a:schemeClr val="bg1"/>
              </a:solidFill>
            </a:endParaRPr>
          </a:p>
        </p:txBody>
      </p:sp>
      <p:sp>
        <p:nvSpPr>
          <p:cNvPr id="100" name="TextBox 70"/>
          <p:cNvSpPr txBox="1"/>
          <p:nvPr/>
        </p:nvSpPr>
        <p:spPr>
          <a:xfrm>
            <a:off x="5108962" y="4937810"/>
            <a:ext cx="595035" cy="523220"/>
          </a:xfrm>
          <a:prstGeom prst="rect">
            <a:avLst/>
          </a:prstGeom>
          <a:noFill/>
        </p:spPr>
        <p:txBody>
          <a:bodyPr wrap="none" rtlCol="0">
            <a:spAutoFit/>
          </a:bodyPr>
          <a:lstStyle/>
          <a:p>
            <a:r>
              <a:rPr lang="en-US" sz="2800" smtClean="0">
                <a:solidFill>
                  <a:schemeClr val="bg1"/>
                </a:solidFill>
              </a:rPr>
              <a:t>03</a:t>
            </a:r>
            <a:endParaRPr lang="en-US" sz="2800">
              <a:solidFill>
                <a:schemeClr val="bg1"/>
              </a:solidFill>
            </a:endParaRPr>
          </a:p>
        </p:txBody>
      </p:sp>
      <p:sp>
        <p:nvSpPr>
          <p:cNvPr id="101" name="TextBox 71"/>
          <p:cNvSpPr txBox="1"/>
          <p:nvPr/>
        </p:nvSpPr>
        <p:spPr>
          <a:xfrm>
            <a:off x="4378497" y="3101663"/>
            <a:ext cx="595035" cy="523220"/>
          </a:xfrm>
          <a:prstGeom prst="rect">
            <a:avLst/>
          </a:prstGeom>
          <a:noFill/>
        </p:spPr>
        <p:txBody>
          <a:bodyPr wrap="none" rtlCol="0">
            <a:spAutoFit/>
          </a:bodyPr>
          <a:lstStyle/>
          <a:p>
            <a:r>
              <a:rPr lang="en-US" sz="2800" smtClean="0">
                <a:solidFill>
                  <a:schemeClr val="bg1"/>
                </a:solidFill>
              </a:rPr>
              <a:t>04</a:t>
            </a:r>
            <a:endParaRPr lang="en-US" sz="2800">
              <a:solidFill>
                <a:schemeClr val="bg1"/>
              </a:solidFill>
            </a:endParaRPr>
          </a:p>
        </p:txBody>
      </p:sp>
      <p:sp>
        <p:nvSpPr>
          <p:cNvPr id="102" name="TextBox 72"/>
          <p:cNvSpPr txBox="1"/>
          <p:nvPr/>
        </p:nvSpPr>
        <p:spPr>
          <a:xfrm flipH="1">
            <a:off x="6213676" y="2620131"/>
            <a:ext cx="858248" cy="307777"/>
          </a:xfrm>
          <a:prstGeom prst="rect">
            <a:avLst/>
          </a:prstGeom>
          <a:noFill/>
        </p:spPr>
        <p:txBody>
          <a:bodyPr wrap="none" rtlCol="0">
            <a:spAutoFit/>
          </a:bodyPr>
          <a:lstStyle/>
          <a:p>
            <a:pPr algn="ctr"/>
            <a:r>
              <a:rPr lang="en-US" sz="1400" dirty="0" smtClean="0">
                <a:solidFill>
                  <a:schemeClr val="bg1"/>
                </a:solidFill>
                <a:cs typeface="Lato Regular"/>
              </a:rPr>
              <a:t>text here</a:t>
            </a:r>
            <a:endParaRPr lang="id-ID" sz="1400" dirty="0">
              <a:solidFill>
                <a:schemeClr val="bg1"/>
              </a:solidFill>
              <a:cs typeface="Lato Regular"/>
            </a:endParaRPr>
          </a:p>
        </p:txBody>
      </p:sp>
      <p:sp>
        <p:nvSpPr>
          <p:cNvPr id="103" name="TextBox 73"/>
          <p:cNvSpPr txBox="1"/>
          <p:nvPr/>
        </p:nvSpPr>
        <p:spPr>
          <a:xfrm flipH="1">
            <a:off x="7024718" y="4548079"/>
            <a:ext cx="845040" cy="307777"/>
          </a:xfrm>
          <a:prstGeom prst="rect">
            <a:avLst/>
          </a:prstGeom>
          <a:noFill/>
        </p:spPr>
        <p:txBody>
          <a:bodyPr wrap="none" rtlCol="0">
            <a:spAutoFit/>
          </a:bodyPr>
          <a:lstStyle/>
          <a:p>
            <a:pPr algn="ctr"/>
            <a:r>
              <a:rPr lang="en-US" altLang="zh-CN" sz="1400" dirty="0">
                <a:solidFill>
                  <a:schemeClr val="bg1"/>
                </a:solidFill>
                <a:cs typeface="Lato Regular"/>
              </a:rPr>
              <a:t>text here</a:t>
            </a:r>
            <a:endParaRPr lang="id-ID" altLang="zh-CN" sz="1400" dirty="0">
              <a:solidFill>
                <a:schemeClr val="bg1"/>
              </a:solidFill>
              <a:cs typeface="Lato Regular"/>
            </a:endParaRPr>
          </a:p>
        </p:txBody>
      </p:sp>
      <p:sp>
        <p:nvSpPr>
          <p:cNvPr id="104" name="TextBox 74"/>
          <p:cNvSpPr txBox="1"/>
          <p:nvPr/>
        </p:nvSpPr>
        <p:spPr>
          <a:xfrm flipH="1">
            <a:off x="5113740" y="5368161"/>
            <a:ext cx="845040" cy="307777"/>
          </a:xfrm>
          <a:prstGeom prst="rect">
            <a:avLst/>
          </a:prstGeom>
          <a:noFill/>
        </p:spPr>
        <p:txBody>
          <a:bodyPr wrap="none" rtlCol="0">
            <a:spAutoFit/>
          </a:bodyPr>
          <a:lstStyle/>
          <a:p>
            <a:pPr algn="ctr"/>
            <a:r>
              <a:rPr lang="en-US" altLang="zh-CN" sz="1400" dirty="0">
                <a:solidFill>
                  <a:schemeClr val="bg1"/>
                </a:solidFill>
                <a:cs typeface="Lato Regular"/>
              </a:rPr>
              <a:t>text here</a:t>
            </a:r>
            <a:endParaRPr lang="id-ID" altLang="zh-CN" sz="1400" dirty="0">
              <a:solidFill>
                <a:schemeClr val="bg1"/>
              </a:solidFill>
              <a:cs typeface="Lato Regular"/>
            </a:endParaRPr>
          </a:p>
        </p:txBody>
      </p:sp>
      <p:sp>
        <p:nvSpPr>
          <p:cNvPr id="105" name="TextBox 75"/>
          <p:cNvSpPr txBox="1"/>
          <p:nvPr/>
        </p:nvSpPr>
        <p:spPr>
          <a:xfrm flipH="1">
            <a:off x="4213687" y="3528856"/>
            <a:ext cx="845040" cy="307777"/>
          </a:xfrm>
          <a:prstGeom prst="rect">
            <a:avLst/>
          </a:prstGeom>
          <a:noFill/>
        </p:spPr>
        <p:txBody>
          <a:bodyPr wrap="none" rtlCol="0">
            <a:spAutoFit/>
          </a:bodyPr>
          <a:lstStyle/>
          <a:p>
            <a:pPr algn="ctr"/>
            <a:r>
              <a:rPr lang="en-US" altLang="zh-CN" sz="1400" dirty="0">
                <a:solidFill>
                  <a:schemeClr val="bg1"/>
                </a:solidFill>
                <a:cs typeface="Lato Regular"/>
              </a:rPr>
              <a:t>text here</a:t>
            </a:r>
            <a:endParaRPr lang="id-ID" altLang="zh-CN" sz="1400" dirty="0">
              <a:solidFill>
                <a:schemeClr val="bg1"/>
              </a:solidFill>
              <a:cs typeface="Lato Regular"/>
            </a:endParaRPr>
          </a:p>
        </p:txBody>
      </p:sp>
      <p:grpSp>
        <p:nvGrpSpPr>
          <p:cNvPr id="106" name="Group 96"/>
          <p:cNvGrpSpPr/>
          <p:nvPr/>
        </p:nvGrpSpPr>
        <p:grpSpPr>
          <a:xfrm>
            <a:off x="8411828" y="2211542"/>
            <a:ext cx="596030" cy="407908"/>
            <a:chOff x="8690359" y="2461392"/>
            <a:chExt cx="318585" cy="218032"/>
          </a:xfrm>
          <a:solidFill>
            <a:srgbClr val="389EA6"/>
          </a:solidFill>
        </p:grpSpPr>
        <p:sp>
          <p:nvSpPr>
            <p:cNvPr id="107" name="Freeform 287"/>
            <p:cNvSpPr>
              <a:spLocks noEditPoints="1"/>
            </p:cNvSpPr>
            <p:nvPr/>
          </p:nvSpPr>
          <p:spPr bwMode="auto">
            <a:xfrm>
              <a:off x="8690359" y="2650552"/>
              <a:ext cx="318585" cy="28872"/>
            </a:xfrm>
            <a:custGeom>
              <a:avLst/>
              <a:gdLst>
                <a:gd name="T0" fmla="*/ 320 w 320"/>
                <a:gd name="T1" fmla="*/ 0 h 29"/>
                <a:gd name="T2" fmla="*/ 0 w 320"/>
                <a:gd name="T3" fmla="*/ 0 h 29"/>
                <a:gd name="T4" fmla="*/ 0 w 320"/>
                <a:gd name="T5" fmla="*/ 29 h 29"/>
                <a:gd name="T6" fmla="*/ 320 w 320"/>
                <a:gd name="T7" fmla="*/ 29 h 29"/>
                <a:gd name="T8" fmla="*/ 320 w 320"/>
                <a:gd name="T9" fmla="*/ 0 h 29"/>
                <a:gd name="T10" fmla="*/ 306 w 320"/>
                <a:gd name="T11" fmla="*/ 18 h 29"/>
                <a:gd name="T12" fmla="*/ 279 w 320"/>
                <a:gd name="T13" fmla="*/ 18 h 29"/>
                <a:gd name="T14" fmla="*/ 279 w 320"/>
                <a:gd name="T15" fmla="*/ 12 h 29"/>
                <a:gd name="T16" fmla="*/ 306 w 320"/>
                <a:gd name="T17" fmla="*/ 12 h 29"/>
                <a:gd name="T18" fmla="*/ 306 w 320"/>
                <a:gd name="T19" fmla="*/ 1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0" h="29">
                  <a:moveTo>
                    <a:pt x="320" y="0"/>
                  </a:moveTo>
                  <a:lnTo>
                    <a:pt x="0" y="0"/>
                  </a:lnTo>
                  <a:lnTo>
                    <a:pt x="0" y="29"/>
                  </a:lnTo>
                  <a:lnTo>
                    <a:pt x="320" y="29"/>
                  </a:lnTo>
                  <a:lnTo>
                    <a:pt x="320" y="0"/>
                  </a:lnTo>
                  <a:close/>
                  <a:moveTo>
                    <a:pt x="306" y="18"/>
                  </a:moveTo>
                  <a:lnTo>
                    <a:pt x="279" y="18"/>
                  </a:lnTo>
                  <a:lnTo>
                    <a:pt x="279" y="12"/>
                  </a:lnTo>
                  <a:lnTo>
                    <a:pt x="306" y="12"/>
                  </a:lnTo>
                  <a:lnTo>
                    <a:pt x="30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8" name="Freeform 288"/>
            <p:cNvSpPr>
              <a:spLocks noEditPoints="1"/>
            </p:cNvSpPr>
            <p:nvPr/>
          </p:nvSpPr>
          <p:spPr bwMode="auto">
            <a:xfrm>
              <a:off x="8704297" y="2461392"/>
              <a:ext cx="288717" cy="180200"/>
            </a:xfrm>
            <a:custGeom>
              <a:avLst/>
              <a:gdLst>
                <a:gd name="T0" fmla="*/ 290 w 290"/>
                <a:gd name="T1" fmla="*/ 0 h 181"/>
                <a:gd name="T2" fmla="*/ 0 w 290"/>
                <a:gd name="T3" fmla="*/ 0 h 181"/>
                <a:gd name="T4" fmla="*/ 0 w 290"/>
                <a:gd name="T5" fmla="*/ 181 h 181"/>
                <a:gd name="T6" fmla="*/ 290 w 290"/>
                <a:gd name="T7" fmla="*/ 181 h 181"/>
                <a:gd name="T8" fmla="*/ 290 w 290"/>
                <a:gd name="T9" fmla="*/ 0 h 181"/>
                <a:gd name="T10" fmla="*/ 258 w 290"/>
                <a:gd name="T11" fmla="*/ 155 h 181"/>
                <a:gd name="T12" fmla="*/ 32 w 290"/>
                <a:gd name="T13" fmla="*/ 155 h 181"/>
                <a:gd name="T14" fmla="*/ 32 w 290"/>
                <a:gd name="T15" fmla="*/ 25 h 181"/>
                <a:gd name="T16" fmla="*/ 258 w 290"/>
                <a:gd name="T17" fmla="*/ 25 h 181"/>
                <a:gd name="T18" fmla="*/ 258 w 290"/>
                <a:gd name="T19" fmla="*/ 15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0" h="181">
                  <a:moveTo>
                    <a:pt x="290" y="0"/>
                  </a:moveTo>
                  <a:lnTo>
                    <a:pt x="0" y="0"/>
                  </a:lnTo>
                  <a:lnTo>
                    <a:pt x="0" y="181"/>
                  </a:lnTo>
                  <a:lnTo>
                    <a:pt x="290" y="181"/>
                  </a:lnTo>
                  <a:lnTo>
                    <a:pt x="290" y="0"/>
                  </a:lnTo>
                  <a:close/>
                  <a:moveTo>
                    <a:pt x="258" y="155"/>
                  </a:moveTo>
                  <a:lnTo>
                    <a:pt x="32" y="155"/>
                  </a:lnTo>
                  <a:lnTo>
                    <a:pt x="32" y="25"/>
                  </a:lnTo>
                  <a:lnTo>
                    <a:pt x="258" y="25"/>
                  </a:lnTo>
                  <a:lnTo>
                    <a:pt x="258" y="15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09" name="Group 99"/>
          <p:cNvGrpSpPr/>
          <p:nvPr/>
        </p:nvGrpSpPr>
        <p:grpSpPr>
          <a:xfrm>
            <a:off x="8418348" y="4838155"/>
            <a:ext cx="582990" cy="420948"/>
            <a:chOff x="9186312" y="5744585"/>
            <a:chExt cx="311616" cy="225002"/>
          </a:xfrm>
          <a:solidFill>
            <a:srgbClr val="389EA6"/>
          </a:solidFill>
        </p:grpSpPr>
        <p:sp>
          <p:nvSpPr>
            <p:cNvPr id="110" name="Freeform 289"/>
            <p:cNvSpPr/>
            <p:nvPr/>
          </p:nvSpPr>
          <p:spPr bwMode="auto">
            <a:xfrm>
              <a:off x="9276909" y="5885958"/>
              <a:ext cx="64713" cy="26881"/>
            </a:xfrm>
            <a:custGeom>
              <a:avLst/>
              <a:gdLst>
                <a:gd name="T0" fmla="*/ 62 w 65"/>
                <a:gd name="T1" fmla="*/ 27 h 27"/>
                <a:gd name="T2" fmla="*/ 65 w 65"/>
                <a:gd name="T3" fmla="*/ 0 h 27"/>
                <a:gd name="T4" fmla="*/ 0 w 65"/>
                <a:gd name="T5" fmla="*/ 0 h 27"/>
                <a:gd name="T6" fmla="*/ 4 w 65"/>
                <a:gd name="T7" fmla="*/ 27 h 27"/>
                <a:gd name="T8" fmla="*/ 62 w 65"/>
                <a:gd name="T9" fmla="*/ 27 h 27"/>
              </a:gdLst>
              <a:ahLst/>
              <a:cxnLst>
                <a:cxn ang="0">
                  <a:pos x="T0" y="T1"/>
                </a:cxn>
                <a:cxn ang="0">
                  <a:pos x="T2" y="T3"/>
                </a:cxn>
                <a:cxn ang="0">
                  <a:pos x="T4" y="T5"/>
                </a:cxn>
                <a:cxn ang="0">
                  <a:pos x="T6" y="T7"/>
                </a:cxn>
                <a:cxn ang="0">
                  <a:pos x="T8" y="T9"/>
                </a:cxn>
              </a:cxnLst>
              <a:rect l="0" t="0" r="r" b="b"/>
              <a:pathLst>
                <a:path w="65" h="27">
                  <a:moveTo>
                    <a:pt x="62" y="27"/>
                  </a:moveTo>
                  <a:lnTo>
                    <a:pt x="65" y="0"/>
                  </a:lnTo>
                  <a:lnTo>
                    <a:pt x="0" y="0"/>
                  </a:lnTo>
                  <a:lnTo>
                    <a:pt x="4" y="27"/>
                  </a:lnTo>
                  <a:lnTo>
                    <a:pt x="62" y="27"/>
                  </a:lnTo>
                  <a:close/>
                </a:path>
              </a:pathLst>
            </a:custGeom>
            <a:grpFill/>
            <a:ln>
              <a:noFill/>
            </a:ln>
          </p:spPr>
          <p:txBody>
            <a:bodyPr vert="horz" wrap="square" lIns="91440" tIns="45720" rIns="91440" bIns="45720" numCol="1" anchor="t" anchorCtr="0" compatLnSpc="1"/>
            <a:lstStyle/>
            <a:p>
              <a:endParaRPr lang="en-US"/>
            </a:p>
          </p:txBody>
        </p:sp>
        <p:sp>
          <p:nvSpPr>
            <p:cNvPr id="111" name="Freeform 290"/>
            <p:cNvSpPr/>
            <p:nvPr/>
          </p:nvSpPr>
          <p:spPr bwMode="auto">
            <a:xfrm>
              <a:off x="9350582" y="5830205"/>
              <a:ext cx="70686" cy="46792"/>
            </a:xfrm>
            <a:custGeom>
              <a:avLst/>
              <a:gdLst>
                <a:gd name="T0" fmla="*/ 0 w 71"/>
                <a:gd name="T1" fmla="*/ 47 h 47"/>
                <a:gd name="T2" fmla="*/ 59 w 71"/>
                <a:gd name="T3" fmla="*/ 47 h 47"/>
                <a:gd name="T4" fmla="*/ 71 w 71"/>
                <a:gd name="T5" fmla="*/ 0 h 47"/>
                <a:gd name="T6" fmla="*/ 5 w 71"/>
                <a:gd name="T7" fmla="*/ 0 h 47"/>
                <a:gd name="T8" fmla="*/ 0 w 71"/>
                <a:gd name="T9" fmla="*/ 47 h 47"/>
              </a:gdLst>
              <a:ahLst/>
              <a:cxnLst>
                <a:cxn ang="0">
                  <a:pos x="T0" y="T1"/>
                </a:cxn>
                <a:cxn ang="0">
                  <a:pos x="T2" y="T3"/>
                </a:cxn>
                <a:cxn ang="0">
                  <a:pos x="T4" y="T5"/>
                </a:cxn>
                <a:cxn ang="0">
                  <a:pos x="T6" y="T7"/>
                </a:cxn>
                <a:cxn ang="0">
                  <a:pos x="T8" y="T9"/>
                </a:cxn>
              </a:cxnLst>
              <a:rect l="0" t="0" r="r" b="b"/>
              <a:pathLst>
                <a:path w="71" h="47">
                  <a:moveTo>
                    <a:pt x="0" y="47"/>
                  </a:moveTo>
                  <a:lnTo>
                    <a:pt x="59" y="47"/>
                  </a:lnTo>
                  <a:lnTo>
                    <a:pt x="71" y="0"/>
                  </a:lnTo>
                  <a:lnTo>
                    <a:pt x="5" y="0"/>
                  </a:lnTo>
                  <a:lnTo>
                    <a:pt x="0" y="47"/>
                  </a:lnTo>
                  <a:close/>
                </a:path>
              </a:pathLst>
            </a:custGeom>
            <a:grpFill/>
            <a:ln>
              <a:noFill/>
            </a:ln>
          </p:spPr>
          <p:txBody>
            <a:bodyPr vert="horz" wrap="square" lIns="91440" tIns="45720" rIns="91440" bIns="45720" numCol="1" anchor="t" anchorCtr="0" compatLnSpc="1"/>
            <a:lstStyle/>
            <a:p>
              <a:endParaRPr lang="en-US"/>
            </a:p>
          </p:txBody>
        </p:sp>
        <p:sp>
          <p:nvSpPr>
            <p:cNvPr id="112" name="Freeform 291"/>
            <p:cNvSpPr/>
            <p:nvPr/>
          </p:nvSpPr>
          <p:spPr bwMode="auto">
            <a:xfrm>
              <a:off x="9212197" y="5885958"/>
              <a:ext cx="57743" cy="26881"/>
            </a:xfrm>
            <a:custGeom>
              <a:avLst/>
              <a:gdLst>
                <a:gd name="T0" fmla="*/ 0 w 58"/>
                <a:gd name="T1" fmla="*/ 0 h 27"/>
                <a:gd name="T2" fmla="*/ 7 w 58"/>
                <a:gd name="T3" fmla="*/ 27 h 27"/>
                <a:gd name="T4" fmla="*/ 58 w 58"/>
                <a:gd name="T5" fmla="*/ 27 h 27"/>
                <a:gd name="T6" fmla="*/ 57 w 58"/>
                <a:gd name="T7" fmla="*/ 0 h 27"/>
                <a:gd name="T8" fmla="*/ 0 w 58"/>
                <a:gd name="T9" fmla="*/ 0 h 27"/>
              </a:gdLst>
              <a:ahLst/>
              <a:cxnLst>
                <a:cxn ang="0">
                  <a:pos x="T0" y="T1"/>
                </a:cxn>
                <a:cxn ang="0">
                  <a:pos x="T2" y="T3"/>
                </a:cxn>
                <a:cxn ang="0">
                  <a:pos x="T4" y="T5"/>
                </a:cxn>
                <a:cxn ang="0">
                  <a:pos x="T6" y="T7"/>
                </a:cxn>
                <a:cxn ang="0">
                  <a:pos x="T8" y="T9"/>
                </a:cxn>
              </a:cxnLst>
              <a:rect l="0" t="0" r="r" b="b"/>
              <a:pathLst>
                <a:path w="58" h="27">
                  <a:moveTo>
                    <a:pt x="0" y="0"/>
                  </a:moveTo>
                  <a:lnTo>
                    <a:pt x="7" y="27"/>
                  </a:lnTo>
                  <a:lnTo>
                    <a:pt x="58" y="27"/>
                  </a:lnTo>
                  <a:lnTo>
                    <a:pt x="57"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113" name="Freeform 292"/>
            <p:cNvSpPr/>
            <p:nvPr/>
          </p:nvSpPr>
          <p:spPr bwMode="auto">
            <a:xfrm>
              <a:off x="9348591" y="5885958"/>
              <a:ext cx="57743" cy="26881"/>
            </a:xfrm>
            <a:custGeom>
              <a:avLst/>
              <a:gdLst>
                <a:gd name="T0" fmla="*/ 58 w 58"/>
                <a:gd name="T1" fmla="*/ 0 h 27"/>
                <a:gd name="T2" fmla="*/ 2 w 58"/>
                <a:gd name="T3" fmla="*/ 0 h 27"/>
                <a:gd name="T4" fmla="*/ 0 w 58"/>
                <a:gd name="T5" fmla="*/ 27 h 27"/>
                <a:gd name="T6" fmla="*/ 51 w 58"/>
                <a:gd name="T7" fmla="*/ 27 h 27"/>
                <a:gd name="T8" fmla="*/ 58 w 58"/>
                <a:gd name="T9" fmla="*/ 0 h 27"/>
              </a:gdLst>
              <a:ahLst/>
              <a:cxnLst>
                <a:cxn ang="0">
                  <a:pos x="T0" y="T1"/>
                </a:cxn>
                <a:cxn ang="0">
                  <a:pos x="T2" y="T3"/>
                </a:cxn>
                <a:cxn ang="0">
                  <a:pos x="T4" y="T5"/>
                </a:cxn>
                <a:cxn ang="0">
                  <a:pos x="T6" y="T7"/>
                </a:cxn>
                <a:cxn ang="0">
                  <a:pos x="T8" y="T9"/>
                </a:cxn>
              </a:cxnLst>
              <a:rect l="0" t="0" r="r" b="b"/>
              <a:pathLst>
                <a:path w="58" h="27">
                  <a:moveTo>
                    <a:pt x="58" y="0"/>
                  </a:moveTo>
                  <a:lnTo>
                    <a:pt x="2" y="0"/>
                  </a:lnTo>
                  <a:lnTo>
                    <a:pt x="0" y="27"/>
                  </a:lnTo>
                  <a:lnTo>
                    <a:pt x="51" y="27"/>
                  </a:lnTo>
                  <a:lnTo>
                    <a:pt x="58" y="0"/>
                  </a:lnTo>
                  <a:close/>
                </a:path>
              </a:pathLst>
            </a:custGeom>
            <a:grpFill/>
            <a:ln>
              <a:noFill/>
            </a:ln>
          </p:spPr>
          <p:txBody>
            <a:bodyPr vert="horz" wrap="square" lIns="91440" tIns="45720" rIns="91440" bIns="45720" numCol="1" anchor="t" anchorCtr="0" compatLnSpc="1"/>
            <a:lstStyle/>
            <a:p>
              <a:endParaRPr lang="en-US"/>
            </a:p>
          </p:txBody>
        </p:sp>
        <p:sp>
          <p:nvSpPr>
            <p:cNvPr id="114" name="Freeform 293"/>
            <p:cNvSpPr/>
            <p:nvPr/>
          </p:nvSpPr>
          <p:spPr bwMode="auto">
            <a:xfrm>
              <a:off x="9355560" y="5744585"/>
              <a:ext cx="142368" cy="74669"/>
            </a:xfrm>
            <a:custGeom>
              <a:avLst/>
              <a:gdLst>
                <a:gd name="T0" fmla="*/ 57 w 84"/>
                <a:gd name="T1" fmla="*/ 0 h 44"/>
                <a:gd name="T2" fmla="*/ 53 w 84"/>
                <a:gd name="T3" fmla="*/ 1 h 44"/>
                <a:gd name="T4" fmla="*/ 51 w 84"/>
                <a:gd name="T5" fmla="*/ 3 h 44"/>
                <a:gd name="T6" fmla="*/ 30 w 84"/>
                <a:gd name="T7" fmla="*/ 24 h 44"/>
                <a:gd name="T8" fmla="*/ 28 w 84"/>
                <a:gd name="T9" fmla="*/ 27 h 44"/>
                <a:gd name="T10" fmla="*/ 2 w 84"/>
                <a:gd name="T11" fmla="*/ 27 h 44"/>
                <a:gd name="T12" fmla="*/ 0 w 84"/>
                <a:gd name="T13" fmla="*/ 44 h 44"/>
                <a:gd name="T14" fmla="*/ 40 w 84"/>
                <a:gd name="T15" fmla="*/ 44 h 44"/>
                <a:gd name="T16" fmla="*/ 43 w 84"/>
                <a:gd name="T17" fmla="*/ 33 h 44"/>
                <a:gd name="T18" fmla="*/ 60 w 84"/>
                <a:gd name="T19" fmla="*/ 17 h 44"/>
                <a:gd name="T20" fmla="*/ 74 w 84"/>
                <a:gd name="T21" fmla="*/ 17 h 44"/>
                <a:gd name="T22" fmla="*/ 74 w 84"/>
                <a:gd name="T23" fmla="*/ 0 h 44"/>
                <a:gd name="T24" fmla="*/ 57 w 84"/>
                <a:gd name="T2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4">
                  <a:moveTo>
                    <a:pt x="57" y="0"/>
                  </a:moveTo>
                  <a:cubicBezTo>
                    <a:pt x="55" y="0"/>
                    <a:pt x="54" y="1"/>
                    <a:pt x="53" y="1"/>
                  </a:cubicBezTo>
                  <a:cubicBezTo>
                    <a:pt x="52" y="2"/>
                    <a:pt x="52" y="2"/>
                    <a:pt x="51" y="3"/>
                  </a:cubicBezTo>
                  <a:cubicBezTo>
                    <a:pt x="44" y="10"/>
                    <a:pt x="37" y="17"/>
                    <a:pt x="30" y="24"/>
                  </a:cubicBezTo>
                  <a:cubicBezTo>
                    <a:pt x="29" y="25"/>
                    <a:pt x="28" y="26"/>
                    <a:pt x="28" y="27"/>
                  </a:cubicBezTo>
                  <a:cubicBezTo>
                    <a:pt x="2" y="27"/>
                    <a:pt x="2" y="27"/>
                    <a:pt x="2" y="27"/>
                  </a:cubicBezTo>
                  <a:cubicBezTo>
                    <a:pt x="0" y="44"/>
                    <a:pt x="0" y="44"/>
                    <a:pt x="0" y="44"/>
                  </a:cubicBezTo>
                  <a:cubicBezTo>
                    <a:pt x="40" y="44"/>
                    <a:pt x="40" y="44"/>
                    <a:pt x="40" y="44"/>
                  </a:cubicBezTo>
                  <a:cubicBezTo>
                    <a:pt x="43" y="33"/>
                    <a:pt x="43" y="33"/>
                    <a:pt x="43" y="33"/>
                  </a:cubicBezTo>
                  <a:cubicBezTo>
                    <a:pt x="49" y="28"/>
                    <a:pt x="54" y="22"/>
                    <a:pt x="60" y="17"/>
                  </a:cubicBezTo>
                  <a:cubicBezTo>
                    <a:pt x="74" y="17"/>
                    <a:pt x="74" y="17"/>
                    <a:pt x="74" y="17"/>
                  </a:cubicBezTo>
                  <a:cubicBezTo>
                    <a:pt x="84" y="17"/>
                    <a:pt x="84" y="0"/>
                    <a:pt x="74" y="0"/>
                  </a:cubicBezTo>
                  <a:lnTo>
                    <a:pt x="57" y="0"/>
                  </a:lnTo>
                  <a:close/>
                </a:path>
              </a:pathLst>
            </a:custGeom>
            <a:grpFill/>
            <a:ln>
              <a:noFill/>
            </a:ln>
          </p:spPr>
          <p:txBody>
            <a:bodyPr vert="horz" wrap="square" lIns="91440" tIns="45720" rIns="91440" bIns="45720" numCol="1" anchor="t" anchorCtr="0" compatLnSpc="1"/>
            <a:lstStyle/>
            <a:p>
              <a:endParaRPr lang="en-US"/>
            </a:p>
          </p:txBody>
        </p:sp>
        <p:sp>
          <p:nvSpPr>
            <p:cNvPr id="115" name="Freeform 294"/>
            <p:cNvSpPr/>
            <p:nvPr/>
          </p:nvSpPr>
          <p:spPr bwMode="auto">
            <a:xfrm>
              <a:off x="9269940" y="5790382"/>
              <a:ext cx="78651" cy="28872"/>
            </a:xfrm>
            <a:custGeom>
              <a:avLst/>
              <a:gdLst>
                <a:gd name="T0" fmla="*/ 2 w 79"/>
                <a:gd name="T1" fmla="*/ 29 h 29"/>
                <a:gd name="T2" fmla="*/ 77 w 79"/>
                <a:gd name="T3" fmla="*/ 29 h 29"/>
                <a:gd name="T4" fmla="*/ 79 w 79"/>
                <a:gd name="T5" fmla="*/ 0 h 29"/>
                <a:gd name="T6" fmla="*/ 0 w 79"/>
                <a:gd name="T7" fmla="*/ 0 h 29"/>
                <a:gd name="T8" fmla="*/ 2 w 79"/>
                <a:gd name="T9" fmla="*/ 29 h 29"/>
              </a:gdLst>
              <a:ahLst/>
              <a:cxnLst>
                <a:cxn ang="0">
                  <a:pos x="T0" y="T1"/>
                </a:cxn>
                <a:cxn ang="0">
                  <a:pos x="T2" y="T3"/>
                </a:cxn>
                <a:cxn ang="0">
                  <a:pos x="T4" y="T5"/>
                </a:cxn>
                <a:cxn ang="0">
                  <a:pos x="T6" y="T7"/>
                </a:cxn>
                <a:cxn ang="0">
                  <a:pos x="T8" y="T9"/>
                </a:cxn>
              </a:cxnLst>
              <a:rect l="0" t="0" r="r" b="b"/>
              <a:pathLst>
                <a:path w="79" h="29">
                  <a:moveTo>
                    <a:pt x="2" y="29"/>
                  </a:moveTo>
                  <a:lnTo>
                    <a:pt x="77" y="29"/>
                  </a:lnTo>
                  <a:lnTo>
                    <a:pt x="79" y="0"/>
                  </a:lnTo>
                  <a:lnTo>
                    <a:pt x="0" y="0"/>
                  </a:lnTo>
                  <a:lnTo>
                    <a:pt x="2" y="29"/>
                  </a:lnTo>
                  <a:close/>
                </a:path>
              </a:pathLst>
            </a:custGeom>
            <a:grpFill/>
            <a:ln>
              <a:noFill/>
            </a:ln>
          </p:spPr>
          <p:txBody>
            <a:bodyPr vert="horz" wrap="square" lIns="91440" tIns="45720" rIns="91440" bIns="45720" numCol="1" anchor="t" anchorCtr="0" compatLnSpc="1"/>
            <a:lstStyle/>
            <a:p>
              <a:endParaRPr lang="en-US"/>
            </a:p>
          </p:txBody>
        </p:sp>
        <p:sp>
          <p:nvSpPr>
            <p:cNvPr id="116" name="Freeform 295"/>
            <p:cNvSpPr/>
            <p:nvPr/>
          </p:nvSpPr>
          <p:spPr bwMode="auto">
            <a:xfrm>
              <a:off x="9197263" y="5830205"/>
              <a:ext cx="71682" cy="46792"/>
            </a:xfrm>
            <a:custGeom>
              <a:avLst/>
              <a:gdLst>
                <a:gd name="T0" fmla="*/ 72 w 72"/>
                <a:gd name="T1" fmla="*/ 47 h 47"/>
                <a:gd name="T2" fmla="*/ 66 w 72"/>
                <a:gd name="T3" fmla="*/ 0 h 47"/>
                <a:gd name="T4" fmla="*/ 0 w 72"/>
                <a:gd name="T5" fmla="*/ 0 h 47"/>
                <a:gd name="T6" fmla="*/ 12 w 72"/>
                <a:gd name="T7" fmla="*/ 47 h 47"/>
                <a:gd name="T8" fmla="*/ 72 w 72"/>
                <a:gd name="T9" fmla="*/ 47 h 47"/>
              </a:gdLst>
              <a:ahLst/>
              <a:cxnLst>
                <a:cxn ang="0">
                  <a:pos x="T0" y="T1"/>
                </a:cxn>
                <a:cxn ang="0">
                  <a:pos x="T2" y="T3"/>
                </a:cxn>
                <a:cxn ang="0">
                  <a:pos x="T4" y="T5"/>
                </a:cxn>
                <a:cxn ang="0">
                  <a:pos x="T6" y="T7"/>
                </a:cxn>
                <a:cxn ang="0">
                  <a:pos x="T8" y="T9"/>
                </a:cxn>
              </a:cxnLst>
              <a:rect l="0" t="0" r="r" b="b"/>
              <a:pathLst>
                <a:path w="72" h="47">
                  <a:moveTo>
                    <a:pt x="72" y="47"/>
                  </a:moveTo>
                  <a:lnTo>
                    <a:pt x="66" y="0"/>
                  </a:lnTo>
                  <a:lnTo>
                    <a:pt x="0" y="0"/>
                  </a:lnTo>
                  <a:lnTo>
                    <a:pt x="12" y="47"/>
                  </a:lnTo>
                  <a:lnTo>
                    <a:pt x="72" y="47"/>
                  </a:lnTo>
                  <a:close/>
                </a:path>
              </a:pathLst>
            </a:custGeom>
            <a:grpFill/>
            <a:ln>
              <a:noFill/>
            </a:ln>
          </p:spPr>
          <p:txBody>
            <a:bodyPr vert="horz" wrap="square" lIns="91440" tIns="45720" rIns="91440" bIns="45720" numCol="1" anchor="t" anchorCtr="0" compatLnSpc="1"/>
            <a:lstStyle/>
            <a:p>
              <a:endParaRPr lang="en-US"/>
            </a:p>
          </p:txBody>
        </p:sp>
        <p:sp>
          <p:nvSpPr>
            <p:cNvPr id="117" name="Freeform 296"/>
            <p:cNvSpPr/>
            <p:nvPr/>
          </p:nvSpPr>
          <p:spPr bwMode="auto">
            <a:xfrm>
              <a:off x="9186312" y="5790382"/>
              <a:ext cx="76659" cy="28872"/>
            </a:xfrm>
            <a:custGeom>
              <a:avLst/>
              <a:gdLst>
                <a:gd name="T0" fmla="*/ 0 w 77"/>
                <a:gd name="T1" fmla="*/ 0 h 29"/>
                <a:gd name="T2" fmla="*/ 9 w 77"/>
                <a:gd name="T3" fmla="*/ 29 h 29"/>
                <a:gd name="T4" fmla="*/ 77 w 77"/>
                <a:gd name="T5" fmla="*/ 29 h 29"/>
                <a:gd name="T6" fmla="*/ 74 w 77"/>
                <a:gd name="T7" fmla="*/ 0 h 29"/>
                <a:gd name="T8" fmla="*/ 0 w 77"/>
                <a:gd name="T9" fmla="*/ 0 h 29"/>
              </a:gdLst>
              <a:ahLst/>
              <a:cxnLst>
                <a:cxn ang="0">
                  <a:pos x="T0" y="T1"/>
                </a:cxn>
                <a:cxn ang="0">
                  <a:pos x="T2" y="T3"/>
                </a:cxn>
                <a:cxn ang="0">
                  <a:pos x="T4" y="T5"/>
                </a:cxn>
                <a:cxn ang="0">
                  <a:pos x="T6" y="T7"/>
                </a:cxn>
                <a:cxn ang="0">
                  <a:pos x="T8" y="T9"/>
                </a:cxn>
              </a:cxnLst>
              <a:rect l="0" t="0" r="r" b="b"/>
              <a:pathLst>
                <a:path w="77" h="29">
                  <a:moveTo>
                    <a:pt x="0" y="0"/>
                  </a:moveTo>
                  <a:lnTo>
                    <a:pt x="9" y="29"/>
                  </a:lnTo>
                  <a:lnTo>
                    <a:pt x="77" y="29"/>
                  </a:lnTo>
                  <a:lnTo>
                    <a:pt x="74" y="0"/>
                  </a:lnTo>
                  <a:lnTo>
                    <a:pt x="0" y="0"/>
                  </a:lnTo>
                  <a:close/>
                </a:path>
              </a:pathLst>
            </a:custGeom>
            <a:grpFill/>
            <a:ln>
              <a:noFill/>
            </a:ln>
          </p:spPr>
          <p:txBody>
            <a:bodyPr vert="horz" wrap="square" lIns="91440" tIns="45720" rIns="91440" bIns="45720" numCol="1" anchor="t" anchorCtr="0" compatLnSpc="1"/>
            <a:lstStyle/>
            <a:p>
              <a:endParaRPr lang="en-US"/>
            </a:p>
          </p:txBody>
        </p:sp>
        <p:sp>
          <p:nvSpPr>
            <p:cNvPr id="118" name="Freeform 297"/>
            <p:cNvSpPr/>
            <p:nvPr/>
          </p:nvSpPr>
          <p:spPr bwMode="auto">
            <a:xfrm>
              <a:off x="9273923" y="5830205"/>
              <a:ext cx="70686" cy="46792"/>
            </a:xfrm>
            <a:custGeom>
              <a:avLst/>
              <a:gdLst>
                <a:gd name="T0" fmla="*/ 71 w 71"/>
                <a:gd name="T1" fmla="*/ 0 h 47"/>
                <a:gd name="T2" fmla="*/ 0 w 71"/>
                <a:gd name="T3" fmla="*/ 0 h 47"/>
                <a:gd name="T4" fmla="*/ 3 w 71"/>
                <a:gd name="T5" fmla="*/ 47 h 47"/>
                <a:gd name="T6" fmla="*/ 68 w 71"/>
                <a:gd name="T7" fmla="*/ 47 h 47"/>
                <a:gd name="T8" fmla="*/ 71 w 71"/>
                <a:gd name="T9" fmla="*/ 0 h 47"/>
              </a:gdLst>
              <a:ahLst/>
              <a:cxnLst>
                <a:cxn ang="0">
                  <a:pos x="T0" y="T1"/>
                </a:cxn>
                <a:cxn ang="0">
                  <a:pos x="T2" y="T3"/>
                </a:cxn>
                <a:cxn ang="0">
                  <a:pos x="T4" y="T5"/>
                </a:cxn>
                <a:cxn ang="0">
                  <a:pos x="T6" y="T7"/>
                </a:cxn>
                <a:cxn ang="0">
                  <a:pos x="T8" y="T9"/>
                </a:cxn>
              </a:cxnLst>
              <a:rect l="0" t="0" r="r" b="b"/>
              <a:pathLst>
                <a:path w="71" h="47">
                  <a:moveTo>
                    <a:pt x="71" y="0"/>
                  </a:moveTo>
                  <a:lnTo>
                    <a:pt x="0" y="0"/>
                  </a:lnTo>
                  <a:lnTo>
                    <a:pt x="3" y="47"/>
                  </a:lnTo>
                  <a:lnTo>
                    <a:pt x="68" y="47"/>
                  </a:lnTo>
                  <a:lnTo>
                    <a:pt x="71" y="0"/>
                  </a:lnTo>
                  <a:close/>
                </a:path>
              </a:pathLst>
            </a:custGeom>
            <a:grpFill/>
            <a:ln>
              <a:noFill/>
            </a:ln>
          </p:spPr>
          <p:txBody>
            <a:bodyPr vert="horz" wrap="square" lIns="91440" tIns="45720" rIns="91440" bIns="45720" numCol="1" anchor="t" anchorCtr="0" compatLnSpc="1"/>
            <a:lstStyle/>
            <a:p>
              <a:endParaRPr lang="en-US"/>
            </a:p>
          </p:txBody>
        </p:sp>
        <p:sp>
          <p:nvSpPr>
            <p:cNvPr id="119" name="Oval 298"/>
            <p:cNvSpPr>
              <a:spLocks noChangeArrowheads="1"/>
            </p:cNvSpPr>
            <p:nvPr/>
          </p:nvSpPr>
          <p:spPr bwMode="auto">
            <a:xfrm>
              <a:off x="9222153" y="5921799"/>
              <a:ext cx="47788" cy="47788"/>
            </a:xfrm>
            <a:prstGeom prst="ellipse">
              <a:avLst/>
            </a:prstGeom>
            <a:grpFill/>
            <a:ln>
              <a:noFill/>
            </a:ln>
          </p:spPr>
          <p:txBody>
            <a:bodyPr vert="horz" wrap="square" lIns="91440" tIns="45720" rIns="91440" bIns="45720" numCol="1" anchor="t" anchorCtr="0" compatLnSpc="1"/>
            <a:lstStyle/>
            <a:p>
              <a:endParaRPr lang="en-US"/>
            </a:p>
          </p:txBody>
        </p:sp>
        <p:sp>
          <p:nvSpPr>
            <p:cNvPr id="120" name="Oval 299"/>
            <p:cNvSpPr>
              <a:spLocks noChangeArrowheads="1"/>
            </p:cNvSpPr>
            <p:nvPr/>
          </p:nvSpPr>
          <p:spPr bwMode="auto">
            <a:xfrm>
              <a:off x="9348591" y="5921799"/>
              <a:ext cx="47788" cy="47788"/>
            </a:xfrm>
            <a:prstGeom prst="ellipse">
              <a:avLst/>
            </a:prstGeom>
            <a:grpFill/>
            <a:ln>
              <a:noFill/>
            </a:ln>
          </p:spPr>
          <p:txBody>
            <a:bodyPr vert="horz" wrap="square" lIns="91440" tIns="45720" rIns="91440" bIns="45720" numCol="1" anchor="t" anchorCtr="0" compatLnSpc="1"/>
            <a:lstStyle/>
            <a:p>
              <a:endParaRPr lang="en-US"/>
            </a:p>
          </p:txBody>
        </p:sp>
      </p:grpSp>
      <p:grpSp>
        <p:nvGrpSpPr>
          <p:cNvPr id="121" name="Group 111"/>
          <p:cNvGrpSpPr/>
          <p:nvPr/>
        </p:nvGrpSpPr>
        <p:grpSpPr>
          <a:xfrm>
            <a:off x="3199185" y="4889376"/>
            <a:ext cx="493582" cy="318504"/>
            <a:chOff x="4480676" y="4688509"/>
            <a:chExt cx="263827" cy="170245"/>
          </a:xfrm>
          <a:solidFill>
            <a:srgbClr val="389EA6"/>
          </a:solidFill>
        </p:grpSpPr>
        <p:sp>
          <p:nvSpPr>
            <p:cNvPr id="122" name="Freeform 303"/>
            <p:cNvSpPr/>
            <p:nvPr/>
          </p:nvSpPr>
          <p:spPr bwMode="auto">
            <a:xfrm>
              <a:off x="4492622" y="4688509"/>
              <a:ext cx="239934" cy="108518"/>
            </a:xfrm>
            <a:custGeom>
              <a:avLst/>
              <a:gdLst>
                <a:gd name="T0" fmla="*/ 120 w 241"/>
                <a:gd name="T1" fmla="*/ 109 h 109"/>
                <a:gd name="T2" fmla="*/ 0 w 241"/>
                <a:gd name="T3" fmla="*/ 0 h 109"/>
                <a:gd name="T4" fmla="*/ 241 w 241"/>
                <a:gd name="T5" fmla="*/ 0 h 109"/>
                <a:gd name="T6" fmla="*/ 120 w 241"/>
                <a:gd name="T7" fmla="*/ 109 h 109"/>
              </a:gdLst>
              <a:ahLst/>
              <a:cxnLst>
                <a:cxn ang="0">
                  <a:pos x="T0" y="T1"/>
                </a:cxn>
                <a:cxn ang="0">
                  <a:pos x="T2" y="T3"/>
                </a:cxn>
                <a:cxn ang="0">
                  <a:pos x="T4" y="T5"/>
                </a:cxn>
                <a:cxn ang="0">
                  <a:pos x="T6" y="T7"/>
                </a:cxn>
              </a:cxnLst>
              <a:rect l="0" t="0" r="r" b="b"/>
              <a:pathLst>
                <a:path w="241" h="109">
                  <a:moveTo>
                    <a:pt x="120" y="109"/>
                  </a:moveTo>
                  <a:lnTo>
                    <a:pt x="0" y="0"/>
                  </a:lnTo>
                  <a:lnTo>
                    <a:pt x="241" y="0"/>
                  </a:lnTo>
                  <a:lnTo>
                    <a:pt x="120" y="109"/>
                  </a:lnTo>
                  <a:close/>
                </a:path>
              </a:pathLst>
            </a:custGeom>
            <a:grpFill/>
            <a:ln>
              <a:noFill/>
            </a:ln>
          </p:spPr>
          <p:txBody>
            <a:bodyPr vert="horz" wrap="square" lIns="91440" tIns="45720" rIns="91440" bIns="45720" numCol="1" anchor="t" anchorCtr="0" compatLnSpc="1"/>
            <a:lstStyle/>
            <a:p>
              <a:endParaRPr lang="en-US"/>
            </a:p>
          </p:txBody>
        </p:sp>
        <p:sp>
          <p:nvSpPr>
            <p:cNvPr id="123" name="Freeform 304"/>
            <p:cNvSpPr/>
            <p:nvPr/>
          </p:nvSpPr>
          <p:spPr bwMode="auto">
            <a:xfrm>
              <a:off x="4480676" y="4698465"/>
              <a:ext cx="83629" cy="151328"/>
            </a:xfrm>
            <a:custGeom>
              <a:avLst/>
              <a:gdLst>
                <a:gd name="T0" fmla="*/ 84 w 84"/>
                <a:gd name="T1" fmla="*/ 76 h 152"/>
                <a:gd name="T2" fmla="*/ 0 w 84"/>
                <a:gd name="T3" fmla="*/ 152 h 152"/>
                <a:gd name="T4" fmla="*/ 0 w 84"/>
                <a:gd name="T5" fmla="*/ 0 h 152"/>
                <a:gd name="T6" fmla="*/ 84 w 84"/>
                <a:gd name="T7" fmla="*/ 76 h 152"/>
              </a:gdLst>
              <a:ahLst/>
              <a:cxnLst>
                <a:cxn ang="0">
                  <a:pos x="T0" y="T1"/>
                </a:cxn>
                <a:cxn ang="0">
                  <a:pos x="T2" y="T3"/>
                </a:cxn>
                <a:cxn ang="0">
                  <a:pos x="T4" y="T5"/>
                </a:cxn>
                <a:cxn ang="0">
                  <a:pos x="T6" y="T7"/>
                </a:cxn>
              </a:cxnLst>
              <a:rect l="0" t="0" r="r" b="b"/>
              <a:pathLst>
                <a:path w="84" h="152">
                  <a:moveTo>
                    <a:pt x="84" y="76"/>
                  </a:moveTo>
                  <a:lnTo>
                    <a:pt x="0" y="152"/>
                  </a:lnTo>
                  <a:lnTo>
                    <a:pt x="0" y="0"/>
                  </a:lnTo>
                  <a:lnTo>
                    <a:pt x="84" y="76"/>
                  </a:lnTo>
                  <a:close/>
                </a:path>
              </a:pathLst>
            </a:custGeom>
            <a:grpFill/>
            <a:ln>
              <a:noFill/>
            </a:ln>
          </p:spPr>
          <p:txBody>
            <a:bodyPr vert="horz" wrap="square" lIns="91440" tIns="45720" rIns="91440" bIns="45720" numCol="1" anchor="t" anchorCtr="0" compatLnSpc="1"/>
            <a:lstStyle/>
            <a:p>
              <a:endParaRPr lang="en-US"/>
            </a:p>
          </p:txBody>
        </p:sp>
        <p:sp>
          <p:nvSpPr>
            <p:cNvPr id="124" name="Freeform 305"/>
            <p:cNvSpPr/>
            <p:nvPr/>
          </p:nvSpPr>
          <p:spPr bwMode="auto">
            <a:xfrm>
              <a:off x="4492622" y="4784085"/>
              <a:ext cx="239934" cy="74669"/>
            </a:xfrm>
            <a:custGeom>
              <a:avLst/>
              <a:gdLst>
                <a:gd name="T0" fmla="*/ 84 w 241"/>
                <a:gd name="T1" fmla="*/ 0 h 75"/>
                <a:gd name="T2" fmla="*/ 120 w 241"/>
                <a:gd name="T3" fmla="*/ 34 h 75"/>
                <a:gd name="T4" fmla="*/ 158 w 241"/>
                <a:gd name="T5" fmla="*/ 0 h 75"/>
                <a:gd name="T6" fmla="*/ 241 w 241"/>
                <a:gd name="T7" fmla="*/ 75 h 75"/>
                <a:gd name="T8" fmla="*/ 0 w 241"/>
                <a:gd name="T9" fmla="*/ 75 h 75"/>
                <a:gd name="T10" fmla="*/ 84 w 241"/>
                <a:gd name="T11" fmla="*/ 0 h 75"/>
              </a:gdLst>
              <a:ahLst/>
              <a:cxnLst>
                <a:cxn ang="0">
                  <a:pos x="T0" y="T1"/>
                </a:cxn>
                <a:cxn ang="0">
                  <a:pos x="T2" y="T3"/>
                </a:cxn>
                <a:cxn ang="0">
                  <a:pos x="T4" y="T5"/>
                </a:cxn>
                <a:cxn ang="0">
                  <a:pos x="T6" y="T7"/>
                </a:cxn>
                <a:cxn ang="0">
                  <a:pos x="T8" y="T9"/>
                </a:cxn>
                <a:cxn ang="0">
                  <a:pos x="T10" y="T11"/>
                </a:cxn>
              </a:cxnLst>
              <a:rect l="0" t="0" r="r" b="b"/>
              <a:pathLst>
                <a:path w="241" h="75">
                  <a:moveTo>
                    <a:pt x="84" y="0"/>
                  </a:moveTo>
                  <a:lnTo>
                    <a:pt x="120" y="34"/>
                  </a:lnTo>
                  <a:lnTo>
                    <a:pt x="158" y="0"/>
                  </a:lnTo>
                  <a:lnTo>
                    <a:pt x="241" y="75"/>
                  </a:lnTo>
                  <a:lnTo>
                    <a:pt x="0" y="75"/>
                  </a:lnTo>
                  <a:lnTo>
                    <a:pt x="84" y="0"/>
                  </a:lnTo>
                  <a:close/>
                </a:path>
              </a:pathLst>
            </a:custGeom>
            <a:grpFill/>
            <a:ln>
              <a:noFill/>
            </a:ln>
          </p:spPr>
          <p:txBody>
            <a:bodyPr vert="horz" wrap="square" lIns="91440" tIns="45720" rIns="91440" bIns="45720" numCol="1" anchor="t" anchorCtr="0" compatLnSpc="1"/>
            <a:lstStyle/>
            <a:p>
              <a:endParaRPr lang="en-US"/>
            </a:p>
          </p:txBody>
        </p:sp>
        <p:sp>
          <p:nvSpPr>
            <p:cNvPr id="125" name="Freeform 306"/>
            <p:cNvSpPr/>
            <p:nvPr/>
          </p:nvSpPr>
          <p:spPr bwMode="auto">
            <a:xfrm>
              <a:off x="4659879" y="4698465"/>
              <a:ext cx="84624" cy="151328"/>
            </a:xfrm>
            <a:custGeom>
              <a:avLst/>
              <a:gdLst>
                <a:gd name="T0" fmla="*/ 0 w 85"/>
                <a:gd name="T1" fmla="*/ 76 h 152"/>
                <a:gd name="T2" fmla="*/ 85 w 85"/>
                <a:gd name="T3" fmla="*/ 0 h 152"/>
                <a:gd name="T4" fmla="*/ 85 w 85"/>
                <a:gd name="T5" fmla="*/ 152 h 152"/>
                <a:gd name="T6" fmla="*/ 0 w 85"/>
                <a:gd name="T7" fmla="*/ 76 h 152"/>
              </a:gdLst>
              <a:ahLst/>
              <a:cxnLst>
                <a:cxn ang="0">
                  <a:pos x="T0" y="T1"/>
                </a:cxn>
                <a:cxn ang="0">
                  <a:pos x="T2" y="T3"/>
                </a:cxn>
                <a:cxn ang="0">
                  <a:pos x="T4" y="T5"/>
                </a:cxn>
                <a:cxn ang="0">
                  <a:pos x="T6" y="T7"/>
                </a:cxn>
              </a:cxnLst>
              <a:rect l="0" t="0" r="r" b="b"/>
              <a:pathLst>
                <a:path w="85" h="152">
                  <a:moveTo>
                    <a:pt x="0" y="76"/>
                  </a:moveTo>
                  <a:lnTo>
                    <a:pt x="85" y="0"/>
                  </a:lnTo>
                  <a:lnTo>
                    <a:pt x="85" y="152"/>
                  </a:lnTo>
                  <a:lnTo>
                    <a:pt x="0" y="76"/>
                  </a:lnTo>
                  <a:close/>
                </a:path>
              </a:pathLst>
            </a:custGeom>
            <a:grpFill/>
            <a:ln>
              <a:noFill/>
            </a:ln>
          </p:spPr>
          <p:txBody>
            <a:bodyPr vert="horz" wrap="square" lIns="91440" tIns="45720" rIns="91440" bIns="45720" numCol="1" anchor="t" anchorCtr="0" compatLnSpc="1"/>
            <a:lstStyle/>
            <a:p>
              <a:endParaRPr lang="en-US"/>
            </a:p>
          </p:txBody>
        </p:sp>
      </p:grpSp>
      <p:grpSp>
        <p:nvGrpSpPr>
          <p:cNvPr id="126" name="Group 116"/>
          <p:cNvGrpSpPr/>
          <p:nvPr/>
        </p:nvGrpSpPr>
        <p:grpSpPr>
          <a:xfrm>
            <a:off x="3226191" y="2204092"/>
            <a:ext cx="439570" cy="422808"/>
            <a:chOff x="5374704" y="2641592"/>
            <a:chExt cx="234956" cy="225997"/>
          </a:xfrm>
          <a:solidFill>
            <a:srgbClr val="389EA6"/>
          </a:solidFill>
        </p:grpSpPr>
        <p:sp>
          <p:nvSpPr>
            <p:cNvPr id="127" name="Freeform 300"/>
            <p:cNvSpPr>
              <a:spLocks noEditPoints="1"/>
            </p:cNvSpPr>
            <p:nvPr/>
          </p:nvSpPr>
          <p:spPr bwMode="auto">
            <a:xfrm>
              <a:off x="5374704" y="2641592"/>
              <a:ext cx="227987" cy="225997"/>
            </a:xfrm>
            <a:custGeom>
              <a:avLst/>
              <a:gdLst>
                <a:gd name="T0" fmla="*/ 102 w 134"/>
                <a:gd name="T1" fmla="*/ 111 h 133"/>
                <a:gd name="T2" fmla="*/ 90 w 134"/>
                <a:gd name="T3" fmla="*/ 118 h 133"/>
                <a:gd name="T4" fmla="*/ 94 w 134"/>
                <a:gd name="T5" fmla="*/ 111 h 133"/>
                <a:gd name="T6" fmla="*/ 87 w 134"/>
                <a:gd name="T7" fmla="*/ 112 h 133"/>
                <a:gd name="T8" fmla="*/ 82 w 134"/>
                <a:gd name="T9" fmla="*/ 112 h 133"/>
                <a:gd name="T10" fmla="*/ 67 w 134"/>
                <a:gd name="T11" fmla="*/ 123 h 133"/>
                <a:gd name="T12" fmla="*/ 44 w 134"/>
                <a:gd name="T13" fmla="*/ 93 h 133"/>
                <a:gd name="T14" fmla="*/ 55 w 134"/>
                <a:gd name="T15" fmla="*/ 93 h 133"/>
                <a:gd name="T16" fmla="*/ 52 w 134"/>
                <a:gd name="T17" fmla="*/ 86 h 133"/>
                <a:gd name="T18" fmla="*/ 51 w 134"/>
                <a:gd name="T19" fmla="*/ 83 h 133"/>
                <a:gd name="T20" fmla="*/ 42 w 134"/>
                <a:gd name="T21" fmla="*/ 83 h 133"/>
                <a:gd name="T22" fmla="*/ 40 w 134"/>
                <a:gd name="T23" fmla="*/ 66 h 133"/>
                <a:gd name="T24" fmla="*/ 41 w 134"/>
                <a:gd name="T25" fmla="*/ 51 h 133"/>
                <a:gd name="T26" fmla="*/ 58 w 134"/>
                <a:gd name="T27" fmla="*/ 51 h 133"/>
                <a:gd name="T28" fmla="*/ 71 w 134"/>
                <a:gd name="T29" fmla="*/ 41 h 133"/>
                <a:gd name="T30" fmla="*/ 43 w 134"/>
                <a:gd name="T31" fmla="*/ 41 h 133"/>
                <a:gd name="T32" fmla="*/ 67 w 134"/>
                <a:gd name="T33" fmla="*/ 9 h 133"/>
                <a:gd name="T34" fmla="*/ 90 w 134"/>
                <a:gd name="T35" fmla="*/ 37 h 133"/>
                <a:gd name="T36" fmla="*/ 101 w 134"/>
                <a:gd name="T37" fmla="*/ 40 h 133"/>
                <a:gd name="T38" fmla="*/ 90 w 134"/>
                <a:gd name="T39" fmla="*/ 14 h 133"/>
                <a:gd name="T40" fmla="*/ 118 w 134"/>
                <a:gd name="T41" fmla="*/ 41 h 133"/>
                <a:gd name="T42" fmla="*/ 104 w 134"/>
                <a:gd name="T43" fmla="*/ 41 h 133"/>
                <a:gd name="T44" fmla="*/ 116 w 134"/>
                <a:gd name="T45" fmla="*/ 51 h 133"/>
                <a:gd name="T46" fmla="*/ 122 w 134"/>
                <a:gd name="T47" fmla="*/ 51 h 133"/>
                <a:gd name="T48" fmla="*/ 124 w 134"/>
                <a:gd name="T49" fmla="*/ 66 h 133"/>
                <a:gd name="T50" fmla="*/ 124 w 134"/>
                <a:gd name="T51" fmla="*/ 67 h 133"/>
                <a:gd name="T52" fmla="*/ 122 w 134"/>
                <a:gd name="T53" fmla="*/ 87 h 133"/>
                <a:gd name="T54" fmla="*/ 128 w 134"/>
                <a:gd name="T55" fmla="*/ 94 h 133"/>
                <a:gd name="T56" fmla="*/ 128 w 134"/>
                <a:gd name="T57" fmla="*/ 93 h 133"/>
                <a:gd name="T58" fmla="*/ 129 w 134"/>
                <a:gd name="T59" fmla="*/ 93 h 133"/>
                <a:gd name="T60" fmla="*/ 129 w 134"/>
                <a:gd name="T61" fmla="*/ 92 h 133"/>
                <a:gd name="T62" fmla="*/ 134 w 134"/>
                <a:gd name="T63" fmla="*/ 66 h 133"/>
                <a:gd name="T64" fmla="*/ 67 w 134"/>
                <a:gd name="T65" fmla="*/ 0 h 133"/>
                <a:gd name="T66" fmla="*/ 0 w 134"/>
                <a:gd name="T67" fmla="*/ 66 h 133"/>
                <a:gd name="T68" fmla="*/ 67 w 134"/>
                <a:gd name="T69" fmla="*/ 133 h 133"/>
                <a:gd name="T70" fmla="*/ 109 w 134"/>
                <a:gd name="T71" fmla="*/ 118 h 133"/>
                <a:gd name="T72" fmla="*/ 102 w 134"/>
                <a:gd name="T73" fmla="*/ 111 h 133"/>
                <a:gd name="T74" fmla="*/ 44 w 134"/>
                <a:gd name="T75" fmla="*/ 14 h 133"/>
                <a:gd name="T76" fmla="*/ 33 w 134"/>
                <a:gd name="T77" fmla="*/ 41 h 133"/>
                <a:gd name="T78" fmla="*/ 16 w 134"/>
                <a:gd name="T79" fmla="*/ 41 h 133"/>
                <a:gd name="T80" fmla="*/ 44 w 134"/>
                <a:gd name="T81" fmla="*/ 14 h 133"/>
                <a:gd name="T82" fmla="*/ 10 w 134"/>
                <a:gd name="T83" fmla="*/ 66 h 133"/>
                <a:gd name="T84" fmla="*/ 12 w 134"/>
                <a:gd name="T85" fmla="*/ 51 h 133"/>
                <a:gd name="T86" fmla="*/ 31 w 134"/>
                <a:gd name="T87" fmla="*/ 51 h 133"/>
                <a:gd name="T88" fmla="*/ 30 w 134"/>
                <a:gd name="T89" fmla="*/ 66 h 133"/>
                <a:gd name="T90" fmla="*/ 31 w 134"/>
                <a:gd name="T91" fmla="*/ 83 h 133"/>
                <a:gd name="T92" fmla="*/ 13 w 134"/>
                <a:gd name="T93" fmla="*/ 83 h 133"/>
                <a:gd name="T94" fmla="*/ 10 w 134"/>
                <a:gd name="T95" fmla="*/ 66 h 133"/>
                <a:gd name="T96" fmla="*/ 17 w 134"/>
                <a:gd name="T97" fmla="*/ 93 h 133"/>
                <a:gd name="T98" fmla="*/ 33 w 134"/>
                <a:gd name="T99" fmla="*/ 93 h 133"/>
                <a:gd name="T100" fmla="*/ 44 w 134"/>
                <a:gd name="T101" fmla="*/ 118 h 133"/>
                <a:gd name="T102" fmla="*/ 17 w 134"/>
                <a:gd name="T103" fmla="*/ 9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4" h="133">
                  <a:moveTo>
                    <a:pt x="102" y="111"/>
                  </a:moveTo>
                  <a:cubicBezTo>
                    <a:pt x="98" y="114"/>
                    <a:pt x="95" y="116"/>
                    <a:pt x="90" y="118"/>
                  </a:cubicBezTo>
                  <a:cubicBezTo>
                    <a:pt x="92" y="116"/>
                    <a:pt x="93" y="114"/>
                    <a:pt x="94" y="111"/>
                  </a:cubicBezTo>
                  <a:cubicBezTo>
                    <a:pt x="92" y="112"/>
                    <a:pt x="90" y="112"/>
                    <a:pt x="87" y="112"/>
                  </a:cubicBezTo>
                  <a:cubicBezTo>
                    <a:pt x="86" y="112"/>
                    <a:pt x="84" y="112"/>
                    <a:pt x="82" y="112"/>
                  </a:cubicBezTo>
                  <a:cubicBezTo>
                    <a:pt x="78" y="119"/>
                    <a:pt x="72" y="123"/>
                    <a:pt x="67" y="123"/>
                  </a:cubicBezTo>
                  <a:cubicBezTo>
                    <a:pt x="58" y="123"/>
                    <a:pt x="49" y="111"/>
                    <a:pt x="44" y="93"/>
                  </a:cubicBezTo>
                  <a:cubicBezTo>
                    <a:pt x="55" y="93"/>
                    <a:pt x="55" y="93"/>
                    <a:pt x="55" y="93"/>
                  </a:cubicBezTo>
                  <a:cubicBezTo>
                    <a:pt x="54" y="91"/>
                    <a:pt x="52" y="88"/>
                    <a:pt x="52" y="86"/>
                  </a:cubicBezTo>
                  <a:cubicBezTo>
                    <a:pt x="51" y="85"/>
                    <a:pt x="51" y="84"/>
                    <a:pt x="51" y="83"/>
                  </a:cubicBezTo>
                  <a:cubicBezTo>
                    <a:pt x="42" y="83"/>
                    <a:pt x="42" y="83"/>
                    <a:pt x="42" y="83"/>
                  </a:cubicBezTo>
                  <a:cubicBezTo>
                    <a:pt x="41" y="78"/>
                    <a:pt x="40" y="72"/>
                    <a:pt x="40" y="66"/>
                  </a:cubicBezTo>
                  <a:cubicBezTo>
                    <a:pt x="40" y="61"/>
                    <a:pt x="41" y="56"/>
                    <a:pt x="41" y="51"/>
                  </a:cubicBezTo>
                  <a:cubicBezTo>
                    <a:pt x="58" y="51"/>
                    <a:pt x="58" y="51"/>
                    <a:pt x="58" y="51"/>
                  </a:cubicBezTo>
                  <a:cubicBezTo>
                    <a:pt x="62" y="47"/>
                    <a:pt x="66" y="44"/>
                    <a:pt x="71" y="41"/>
                  </a:cubicBezTo>
                  <a:cubicBezTo>
                    <a:pt x="43" y="41"/>
                    <a:pt x="43" y="41"/>
                    <a:pt x="43" y="41"/>
                  </a:cubicBezTo>
                  <a:cubicBezTo>
                    <a:pt x="48" y="22"/>
                    <a:pt x="58" y="9"/>
                    <a:pt x="67" y="9"/>
                  </a:cubicBezTo>
                  <a:cubicBezTo>
                    <a:pt x="76" y="9"/>
                    <a:pt x="85" y="20"/>
                    <a:pt x="90" y="37"/>
                  </a:cubicBezTo>
                  <a:cubicBezTo>
                    <a:pt x="94" y="38"/>
                    <a:pt x="97" y="39"/>
                    <a:pt x="101" y="40"/>
                  </a:cubicBezTo>
                  <a:cubicBezTo>
                    <a:pt x="99" y="30"/>
                    <a:pt x="95" y="21"/>
                    <a:pt x="90" y="14"/>
                  </a:cubicBezTo>
                  <a:cubicBezTo>
                    <a:pt x="102" y="20"/>
                    <a:pt x="112" y="29"/>
                    <a:pt x="118" y="41"/>
                  </a:cubicBezTo>
                  <a:cubicBezTo>
                    <a:pt x="104" y="41"/>
                    <a:pt x="104" y="41"/>
                    <a:pt x="104" y="41"/>
                  </a:cubicBezTo>
                  <a:cubicBezTo>
                    <a:pt x="109" y="44"/>
                    <a:pt x="113" y="47"/>
                    <a:pt x="116" y="51"/>
                  </a:cubicBezTo>
                  <a:cubicBezTo>
                    <a:pt x="122" y="51"/>
                    <a:pt x="122" y="51"/>
                    <a:pt x="122" y="51"/>
                  </a:cubicBezTo>
                  <a:cubicBezTo>
                    <a:pt x="123" y="56"/>
                    <a:pt x="124" y="61"/>
                    <a:pt x="124" y="66"/>
                  </a:cubicBezTo>
                  <a:cubicBezTo>
                    <a:pt x="124" y="67"/>
                    <a:pt x="124" y="67"/>
                    <a:pt x="124" y="67"/>
                  </a:cubicBezTo>
                  <a:cubicBezTo>
                    <a:pt x="125" y="74"/>
                    <a:pt x="125" y="81"/>
                    <a:pt x="122" y="87"/>
                  </a:cubicBezTo>
                  <a:cubicBezTo>
                    <a:pt x="128" y="94"/>
                    <a:pt x="128" y="94"/>
                    <a:pt x="128" y="94"/>
                  </a:cubicBezTo>
                  <a:cubicBezTo>
                    <a:pt x="128" y="93"/>
                    <a:pt x="128" y="93"/>
                    <a:pt x="128" y="93"/>
                  </a:cubicBezTo>
                  <a:cubicBezTo>
                    <a:pt x="129" y="93"/>
                    <a:pt x="129" y="93"/>
                    <a:pt x="129" y="93"/>
                  </a:cubicBezTo>
                  <a:cubicBezTo>
                    <a:pt x="129" y="92"/>
                    <a:pt x="129" y="92"/>
                    <a:pt x="129" y="92"/>
                  </a:cubicBezTo>
                  <a:cubicBezTo>
                    <a:pt x="132" y="84"/>
                    <a:pt x="134" y="75"/>
                    <a:pt x="134" y="66"/>
                  </a:cubicBezTo>
                  <a:cubicBezTo>
                    <a:pt x="134" y="29"/>
                    <a:pt x="104" y="0"/>
                    <a:pt x="67" y="0"/>
                  </a:cubicBezTo>
                  <a:cubicBezTo>
                    <a:pt x="30" y="0"/>
                    <a:pt x="0" y="29"/>
                    <a:pt x="0" y="66"/>
                  </a:cubicBezTo>
                  <a:cubicBezTo>
                    <a:pt x="0" y="103"/>
                    <a:pt x="30" y="133"/>
                    <a:pt x="67" y="133"/>
                  </a:cubicBezTo>
                  <a:cubicBezTo>
                    <a:pt x="83" y="133"/>
                    <a:pt x="97" y="127"/>
                    <a:pt x="109" y="118"/>
                  </a:cubicBezTo>
                  <a:lnTo>
                    <a:pt x="102" y="111"/>
                  </a:lnTo>
                  <a:close/>
                  <a:moveTo>
                    <a:pt x="44" y="14"/>
                  </a:moveTo>
                  <a:cubicBezTo>
                    <a:pt x="39" y="22"/>
                    <a:pt x="35" y="31"/>
                    <a:pt x="33" y="41"/>
                  </a:cubicBezTo>
                  <a:cubicBezTo>
                    <a:pt x="16" y="41"/>
                    <a:pt x="16" y="41"/>
                    <a:pt x="16" y="41"/>
                  </a:cubicBezTo>
                  <a:cubicBezTo>
                    <a:pt x="22" y="29"/>
                    <a:pt x="32" y="20"/>
                    <a:pt x="44" y="14"/>
                  </a:cubicBezTo>
                  <a:close/>
                  <a:moveTo>
                    <a:pt x="10" y="66"/>
                  </a:moveTo>
                  <a:cubicBezTo>
                    <a:pt x="10" y="61"/>
                    <a:pt x="11" y="56"/>
                    <a:pt x="12" y="51"/>
                  </a:cubicBezTo>
                  <a:cubicBezTo>
                    <a:pt x="31" y="51"/>
                    <a:pt x="31" y="51"/>
                    <a:pt x="31" y="51"/>
                  </a:cubicBezTo>
                  <a:cubicBezTo>
                    <a:pt x="31" y="56"/>
                    <a:pt x="30" y="61"/>
                    <a:pt x="30" y="66"/>
                  </a:cubicBezTo>
                  <a:cubicBezTo>
                    <a:pt x="30" y="72"/>
                    <a:pt x="31" y="78"/>
                    <a:pt x="31" y="83"/>
                  </a:cubicBezTo>
                  <a:cubicBezTo>
                    <a:pt x="13" y="83"/>
                    <a:pt x="13" y="83"/>
                    <a:pt x="13" y="83"/>
                  </a:cubicBezTo>
                  <a:cubicBezTo>
                    <a:pt x="11" y="78"/>
                    <a:pt x="10" y="72"/>
                    <a:pt x="10" y="66"/>
                  </a:cubicBezTo>
                  <a:close/>
                  <a:moveTo>
                    <a:pt x="17" y="93"/>
                  </a:moveTo>
                  <a:cubicBezTo>
                    <a:pt x="33" y="93"/>
                    <a:pt x="33" y="93"/>
                    <a:pt x="33" y="93"/>
                  </a:cubicBezTo>
                  <a:cubicBezTo>
                    <a:pt x="36" y="103"/>
                    <a:pt x="39" y="111"/>
                    <a:pt x="44" y="118"/>
                  </a:cubicBezTo>
                  <a:cubicBezTo>
                    <a:pt x="32" y="113"/>
                    <a:pt x="23" y="104"/>
                    <a:pt x="17"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8" name="Freeform 301"/>
            <p:cNvSpPr>
              <a:spLocks noEditPoints="1"/>
            </p:cNvSpPr>
            <p:nvPr/>
          </p:nvSpPr>
          <p:spPr bwMode="auto">
            <a:xfrm>
              <a:off x="5468288" y="2712278"/>
              <a:ext cx="141372" cy="145355"/>
            </a:xfrm>
            <a:custGeom>
              <a:avLst/>
              <a:gdLst>
                <a:gd name="T0" fmla="*/ 83 w 83"/>
                <a:gd name="T1" fmla="*/ 74 h 85"/>
                <a:gd name="T2" fmla="*/ 58 w 83"/>
                <a:gd name="T3" fmla="*/ 47 h 85"/>
                <a:gd name="T4" fmla="*/ 57 w 83"/>
                <a:gd name="T5" fmla="*/ 47 h 85"/>
                <a:gd name="T6" fmla="*/ 60 w 83"/>
                <a:gd name="T7" fmla="*/ 24 h 85"/>
                <a:gd name="T8" fmla="*/ 24 w 83"/>
                <a:gd name="T9" fmla="*/ 5 h 85"/>
                <a:gd name="T10" fmla="*/ 5 w 83"/>
                <a:gd name="T11" fmla="*/ 41 h 85"/>
                <a:gd name="T12" fmla="*/ 41 w 83"/>
                <a:gd name="T13" fmla="*/ 60 h 85"/>
                <a:gd name="T14" fmla="*/ 48 w 83"/>
                <a:gd name="T15" fmla="*/ 57 h 85"/>
                <a:gd name="T16" fmla="*/ 72 w 83"/>
                <a:gd name="T17" fmla="*/ 84 h 85"/>
                <a:gd name="T18" fmla="*/ 76 w 83"/>
                <a:gd name="T19" fmla="*/ 83 h 85"/>
                <a:gd name="T20" fmla="*/ 82 w 83"/>
                <a:gd name="T21" fmla="*/ 78 h 85"/>
                <a:gd name="T22" fmla="*/ 83 w 83"/>
                <a:gd name="T23" fmla="*/ 74 h 85"/>
                <a:gd name="T24" fmla="*/ 12 w 83"/>
                <a:gd name="T25" fmla="*/ 39 h 85"/>
                <a:gd name="T26" fmla="*/ 26 w 83"/>
                <a:gd name="T27" fmla="*/ 12 h 85"/>
                <a:gd name="T28" fmla="*/ 52 w 83"/>
                <a:gd name="T29" fmla="*/ 26 h 85"/>
                <a:gd name="T30" fmla="*/ 39 w 83"/>
                <a:gd name="T31" fmla="*/ 53 h 85"/>
                <a:gd name="T32" fmla="*/ 12 w 83"/>
                <a:gd name="T33" fmla="*/ 3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85">
                  <a:moveTo>
                    <a:pt x="83" y="74"/>
                  </a:moveTo>
                  <a:cubicBezTo>
                    <a:pt x="58" y="47"/>
                    <a:pt x="58" y="47"/>
                    <a:pt x="58" y="47"/>
                  </a:cubicBezTo>
                  <a:cubicBezTo>
                    <a:pt x="57" y="47"/>
                    <a:pt x="57" y="47"/>
                    <a:pt x="57" y="47"/>
                  </a:cubicBezTo>
                  <a:cubicBezTo>
                    <a:pt x="61" y="40"/>
                    <a:pt x="62" y="32"/>
                    <a:pt x="60" y="24"/>
                  </a:cubicBezTo>
                  <a:cubicBezTo>
                    <a:pt x="55" y="9"/>
                    <a:pt x="39" y="0"/>
                    <a:pt x="24" y="5"/>
                  </a:cubicBezTo>
                  <a:cubicBezTo>
                    <a:pt x="8" y="10"/>
                    <a:pt x="0" y="26"/>
                    <a:pt x="5" y="41"/>
                  </a:cubicBezTo>
                  <a:cubicBezTo>
                    <a:pt x="9" y="57"/>
                    <a:pt x="26" y="65"/>
                    <a:pt x="41" y="60"/>
                  </a:cubicBezTo>
                  <a:cubicBezTo>
                    <a:pt x="43" y="60"/>
                    <a:pt x="46" y="59"/>
                    <a:pt x="48" y="57"/>
                  </a:cubicBezTo>
                  <a:cubicBezTo>
                    <a:pt x="72" y="84"/>
                    <a:pt x="72" y="84"/>
                    <a:pt x="72" y="84"/>
                  </a:cubicBezTo>
                  <a:cubicBezTo>
                    <a:pt x="73" y="85"/>
                    <a:pt x="75" y="84"/>
                    <a:pt x="76" y="83"/>
                  </a:cubicBezTo>
                  <a:cubicBezTo>
                    <a:pt x="82" y="78"/>
                    <a:pt x="82" y="78"/>
                    <a:pt x="82" y="78"/>
                  </a:cubicBezTo>
                  <a:cubicBezTo>
                    <a:pt x="83" y="77"/>
                    <a:pt x="83" y="75"/>
                    <a:pt x="83" y="74"/>
                  </a:cubicBezTo>
                  <a:close/>
                  <a:moveTo>
                    <a:pt x="12" y="39"/>
                  </a:moveTo>
                  <a:cubicBezTo>
                    <a:pt x="9" y="28"/>
                    <a:pt x="15" y="16"/>
                    <a:pt x="26" y="12"/>
                  </a:cubicBezTo>
                  <a:cubicBezTo>
                    <a:pt x="37" y="9"/>
                    <a:pt x="49" y="15"/>
                    <a:pt x="52" y="26"/>
                  </a:cubicBezTo>
                  <a:cubicBezTo>
                    <a:pt x="56" y="37"/>
                    <a:pt x="50" y="49"/>
                    <a:pt x="39" y="53"/>
                  </a:cubicBezTo>
                  <a:cubicBezTo>
                    <a:pt x="27" y="56"/>
                    <a:pt x="16" y="50"/>
                    <a:pt x="1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9" name="Freeform 302"/>
            <p:cNvSpPr/>
            <p:nvPr/>
          </p:nvSpPr>
          <p:spPr bwMode="auto">
            <a:xfrm>
              <a:off x="5505125" y="2748119"/>
              <a:ext cx="45797" cy="28872"/>
            </a:xfrm>
            <a:custGeom>
              <a:avLst/>
              <a:gdLst>
                <a:gd name="T0" fmla="*/ 0 w 27"/>
                <a:gd name="T1" fmla="*/ 3 h 17"/>
                <a:gd name="T2" fmla="*/ 27 w 27"/>
                <a:gd name="T3" fmla="*/ 17 h 17"/>
              </a:gdLst>
              <a:ahLst/>
              <a:cxnLst>
                <a:cxn ang="0">
                  <a:pos x="T0" y="T1"/>
                </a:cxn>
                <a:cxn ang="0">
                  <a:pos x="T2" y="T3"/>
                </a:cxn>
              </a:cxnLst>
              <a:rect l="0" t="0" r="r" b="b"/>
              <a:pathLst>
                <a:path w="27" h="17">
                  <a:moveTo>
                    <a:pt x="0" y="3"/>
                  </a:moveTo>
                  <a:cubicBezTo>
                    <a:pt x="12" y="0"/>
                    <a:pt x="24" y="6"/>
                    <a:pt x="27"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30" name="文本框 129"/>
          <p:cNvSpPr txBox="1"/>
          <p:nvPr/>
        </p:nvSpPr>
        <p:spPr>
          <a:xfrm>
            <a:off x="8708879" y="2605164"/>
            <a:ext cx="2039912" cy="76373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1" name="文本框 130"/>
          <p:cNvSpPr txBox="1"/>
          <p:nvPr/>
        </p:nvSpPr>
        <p:spPr>
          <a:xfrm>
            <a:off x="9124921" y="2316266"/>
            <a:ext cx="11809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文本框 131"/>
          <p:cNvSpPr txBox="1"/>
          <p:nvPr/>
        </p:nvSpPr>
        <p:spPr>
          <a:xfrm>
            <a:off x="8708879" y="5259102"/>
            <a:ext cx="2039912" cy="76373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3" name="文本框 132"/>
          <p:cNvSpPr txBox="1"/>
          <p:nvPr/>
        </p:nvSpPr>
        <p:spPr>
          <a:xfrm>
            <a:off x="9124921" y="4970204"/>
            <a:ext cx="11809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4" name="文本框 133"/>
          <p:cNvSpPr txBox="1"/>
          <p:nvPr/>
        </p:nvSpPr>
        <p:spPr>
          <a:xfrm>
            <a:off x="1506951" y="2605164"/>
            <a:ext cx="2039912" cy="76373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文本框 134"/>
          <p:cNvSpPr txBox="1"/>
          <p:nvPr/>
        </p:nvSpPr>
        <p:spPr>
          <a:xfrm>
            <a:off x="1922993" y="2316266"/>
            <a:ext cx="11809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6" name="文本框 135"/>
          <p:cNvSpPr txBox="1"/>
          <p:nvPr/>
        </p:nvSpPr>
        <p:spPr>
          <a:xfrm>
            <a:off x="1506951" y="5259102"/>
            <a:ext cx="2039912" cy="763735"/>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7" name="文本框 136"/>
          <p:cNvSpPr txBox="1"/>
          <p:nvPr/>
        </p:nvSpPr>
        <p:spPr>
          <a:xfrm>
            <a:off x="1922993" y="4970204"/>
            <a:ext cx="11809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p:cTn id="7" dur="500" fill="hold"/>
                                        <p:tgtEl>
                                          <p:spTgt spid="106"/>
                                        </p:tgtEl>
                                        <p:attrNameLst>
                                          <p:attrName>ppt_w</p:attrName>
                                        </p:attrNameLst>
                                      </p:cBhvr>
                                      <p:tavLst>
                                        <p:tav tm="0">
                                          <p:val>
                                            <p:fltVal val="0"/>
                                          </p:val>
                                        </p:tav>
                                        <p:tav tm="100000">
                                          <p:val>
                                            <p:strVal val="#ppt_w"/>
                                          </p:val>
                                        </p:tav>
                                      </p:tavLst>
                                    </p:anim>
                                    <p:anim calcmode="lin" valueType="num">
                                      <p:cBhvr>
                                        <p:cTn id="8" dur="500" fill="hold"/>
                                        <p:tgtEl>
                                          <p:spTgt spid="106"/>
                                        </p:tgtEl>
                                        <p:attrNameLst>
                                          <p:attrName>ppt_h</p:attrName>
                                        </p:attrNameLst>
                                      </p:cBhvr>
                                      <p:tavLst>
                                        <p:tav tm="0">
                                          <p:val>
                                            <p:fltVal val="0"/>
                                          </p:val>
                                        </p:tav>
                                        <p:tav tm="100000">
                                          <p:val>
                                            <p:strVal val="#ppt_h"/>
                                          </p:val>
                                        </p:tav>
                                      </p:tavLst>
                                    </p:anim>
                                    <p:animEffect transition="in" filter="fade">
                                      <p:cBhvr>
                                        <p:cTn id="9" dur="500"/>
                                        <p:tgtEl>
                                          <p:spTgt spid="10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500" fill="hold"/>
                                        <p:tgtEl>
                                          <p:spTgt spid="109"/>
                                        </p:tgtEl>
                                        <p:attrNameLst>
                                          <p:attrName>ppt_w</p:attrName>
                                        </p:attrNameLst>
                                      </p:cBhvr>
                                      <p:tavLst>
                                        <p:tav tm="0">
                                          <p:val>
                                            <p:fltVal val="0"/>
                                          </p:val>
                                        </p:tav>
                                        <p:tav tm="100000">
                                          <p:val>
                                            <p:strVal val="#ppt_w"/>
                                          </p:val>
                                        </p:tav>
                                      </p:tavLst>
                                    </p:anim>
                                    <p:anim calcmode="lin" valueType="num">
                                      <p:cBhvr>
                                        <p:cTn id="14" dur="500" fill="hold"/>
                                        <p:tgtEl>
                                          <p:spTgt spid="109"/>
                                        </p:tgtEl>
                                        <p:attrNameLst>
                                          <p:attrName>ppt_h</p:attrName>
                                        </p:attrNameLst>
                                      </p:cBhvr>
                                      <p:tavLst>
                                        <p:tav tm="0">
                                          <p:val>
                                            <p:fltVal val="0"/>
                                          </p:val>
                                        </p:tav>
                                        <p:tav tm="100000">
                                          <p:val>
                                            <p:strVal val="#ppt_h"/>
                                          </p:val>
                                        </p:tav>
                                      </p:tavLst>
                                    </p:anim>
                                    <p:animEffect transition="in" filter="fade">
                                      <p:cBhvr>
                                        <p:cTn id="15" dur="500"/>
                                        <p:tgtEl>
                                          <p:spTgt spid="10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1"/>
                                        </p:tgtEl>
                                        <p:attrNameLst>
                                          <p:attrName>style.visibility</p:attrName>
                                        </p:attrNameLst>
                                      </p:cBhvr>
                                      <p:to>
                                        <p:strVal val="visible"/>
                                      </p:to>
                                    </p:set>
                                    <p:anim calcmode="lin" valueType="num">
                                      <p:cBhvr>
                                        <p:cTn id="19" dur="500" fill="hold"/>
                                        <p:tgtEl>
                                          <p:spTgt spid="121"/>
                                        </p:tgtEl>
                                        <p:attrNameLst>
                                          <p:attrName>ppt_w</p:attrName>
                                        </p:attrNameLst>
                                      </p:cBhvr>
                                      <p:tavLst>
                                        <p:tav tm="0">
                                          <p:val>
                                            <p:fltVal val="0"/>
                                          </p:val>
                                        </p:tav>
                                        <p:tav tm="100000">
                                          <p:val>
                                            <p:strVal val="#ppt_w"/>
                                          </p:val>
                                        </p:tav>
                                      </p:tavLst>
                                    </p:anim>
                                    <p:anim calcmode="lin" valueType="num">
                                      <p:cBhvr>
                                        <p:cTn id="20" dur="500" fill="hold"/>
                                        <p:tgtEl>
                                          <p:spTgt spid="121"/>
                                        </p:tgtEl>
                                        <p:attrNameLst>
                                          <p:attrName>ppt_h</p:attrName>
                                        </p:attrNameLst>
                                      </p:cBhvr>
                                      <p:tavLst>
                                        <p:tav tm="0">
                                          <p:val>
                                            <p:fltVal val="0"/>
                                          </p:val>
                                        </p:tav>
                                        <p:tav tm="100000">
                                          <p:val>
                                            <p:strVal val="#ppt_h"/>
                                          </p:val>
                                        </p:tav>
                                      </p:tavLst>
                                    </p:anim>
                                    <p:animEffect transition="in" filter="fade">
                                      <p:cBhvr>
                                        <p:cTn id="21" dur="500"/>
                                        <p:tgtEl>
                                          <p:spTgt spid="1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26"/>
                                        </p:tgtEl>
                                        <p:attrNameLst>
                                          <p:attrName>style.visibility</p:attrName>
                                        </p:attrNameLst>
                                      </p:cBhvr>
                                      <p:to>
                                        <p:strVal val="visible"/>
                                      </p:to>
                                    </p:set>
                                    <p:anim calcmode="lin" valueType="num">
                                      <p:cBhvr>
                                        <p:cTn id="25" dur="500" fill="hold"/>
                                        <p:tgtEl>
                                          <p:spTgt spid="126"/>
                                        </p:tgtEl>
                                        <p:attrNameLst>
                                          <p:attrName>ppt_w</p:attrName>
                                        </p:attrNameLst>
                                      </p:cBhvr>
                                      <p:tavLst>
                                        <p:tav tm="0">
                                          <p:val>
                                            <p:fltVal val="0"/>
                                          </p:val>
                                        </p:tav>
                                        <p:tav tm="100000">
                                          <p:val>
                                            <p:strVal val="#ppt_w"/>
                                          </p:val>
                                        </p:tav>
                                      </p:tavLst>
                                    </p:anim>
                                    <p:anim calcmode="lin" valueType="num">
                                      <p:cBhvr>
                                        <p:cTn id="26" dur="500" fill="hold"/>
                                        <p:tgtEl>
                                          <p:spTgt spid="126"/>
                                        </p:tgtEl>
                                        <p:attrNameLst>
                                          <p:attrName>ppt_h</p:attrName>
                                        </p:attrNameLst>
                                      </p:cBhvr>
                                      <p:tavLst>
                                        <p:tav tm="0">
                                          <p:val>
                                            <p:fltVal val="0"/>
                                          </p:val>
                                        </p:tav>
                                        <p:tav tm="100000">
                                          <p:val>
                                            <p:strVal val="#ppt_h"/>
                                          </p:val>
                                        </p:tav>
                                      </p:tavLst>
                                    </p:anim>
                                    <p:animEffect transition="in" filter="fade">
                                      <p:cBhvr>
                                        <p:cTn id="27"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3" name="矩形 22"/>
          <p:cNvSpPr/>
          <p:nvPr/>
        </p:nvSpPr>
        <p:spPr>
          <a:xfrm>
            <a:off x="1750505" y="167270"/>
            <a:ext cx="2031325"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选题</a:t>
            </a:r>
            <a:r>
              <a:rPr lang="zh-CN" altLang="en-US" dirty="0">
                <a:solidFill>
                  <a:srgbClr val="389EA6"/>
                </a:solidFill>
                <a:latin typeface="微软雅黑" panose="020B0503020204020204" pitchFamily="34" charset="-122"/>
                <a:ea typeface="微软雅黑" panose="020B0503020204020204" pitchFamily="34" charset="-122"/>
              </a:rPr>
              <a:t>的背景与意义</a:t>
            </a:r>
            <a:endParaRPr lang="en-US" altLang="zh-CN" dirty="0">
              <a:solidFill>
                <a:srgbClr val="389EA6"/>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1687005" y="728246"/>
            <a:ext cx="5022106" cy="338554"/>
          </a:xfrm>
          <a:prstGeom prst="snip1Rect">
            <a:avLst>
              <a:gd name="adj" fmla="val 0"/>
            </a:avLst>
          </a:prstGeom>
          <a:noFill/>
          <a:ln w="28575">
            <a:noFill/>
          </a:ln>
        </p:spPr>
        <p:txBody>
          <a:bodyPr wrap="square" rtlCol="0">
            <a:spAutoFit/>
          </a:bodyPr>
          <a:lstStyle/>
          <a:p>
            <a:r>
              <a:rPr lang="en-US" altLang="zh-CN" sz="1600"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01</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Freeform 5"/>
          <p:cNvSpPr/>
          <p:nvPr/>
        </p:nvSpPr>
        <p:spPr bwMode="auto">
          <a:xfrm>
            <a:off x="7694537" y="2377047"/>
            <a:ext cx="861455" cy="583029"/>
          </a:xfrm>
          <a:custGeom>
            <a:avLst/>
            <a:gdLst>
              <a:gd name="T0" fmla="*/ 0 w 724"/>
              <a:gd name="T1" fmla="*/ 0 h 490"/>
              <a:gd name="T2" fmla="*/ 0 w 724"/>
              <a:gd name="T3" fmla="*/ 114 h 490"/>
              <a:gd name="T4" fmla="*/ 499 w 724"/>
              <a:gd name="T5" fmla="*/ 336 h 490"/>
              <a:gd name="T6" fmla="*/ 525 w 724"/>
              <a:gd name="T7" fmla="*/ 490 h 490"/>
              <a:gd name="T8" fmla="*/ 724 w 724"/>
              <a:gd name="T9" fmla="*/ 398 h 490"/>
              <a:gd name="T10" fmla="*/ 722 w 724"/>
              <a:gd name="T11" fmla="*/ 306 h 490"/>
              <a:gd name="T12" fmla="*/ 0 w 724"/>
              <a:gd name="T13" fmla="*/ 0 h 490"/>
            </a:gdLst>
            <a:ahLst/>
            <a:cxnLst>
              <a:cxn ang="0">
                <a:pos x="T0" y="T1"/>
              </a:cxn>
              <a:cxn ang="0">
                <a:pos x="T2" y="T3"/>
              </a:cxn>
              <a:cxn ang="0">
                <a:pos x="T4" y="T5"/>
              </a:cxn>
              <a:cxn ang="0">
                <a:pos x="T6" y="T7"/>
              </a:cxn>
              <a:cxn ang="0">
                <a:pos x="T8" y="T9"/>
              </a:cxn>
              <a:cxn ang="0">
                <a:pos x="T10" y="T11"/>
              </a:cxn>
              <a:cxn ang="0">
                <a:pos x="T12" y="T13"/>
              </a:cxn>
            </a:cxnLst>
            <a:rect l="0" t="0" r="r" b="b"/>
            <a:pathLst>
              <a:path w="724" h="490">
                <a:moveTo>
                  <a:pt x="0" y="0"/>
                </a:moveTo>
                <a:lnTo>
                  <a:pt x="0" y="114"/>
                </a:lnTo>
                <a:lnTo>
                  <a:pt x="499" y="336"/>
                </a:lnTo>
                <a:lnTo>
                  <a:pt x="525" y="490"/>
                </a:lnTo>
                <a:lnTo>
                  <a:pt x="724" y="398"/>
                </a:lnTo>
                <a:lnTo>
                  <a:pt x="722" y="306"/>
                </a:lnTo>
                <a:lnTo>
                  <a:pt x="0" y="0"/>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0" name="Freeform 6"/>
          <p:cNvSpPr/>
          <p:nvPr/>
        </p:nvSpPr>
        <p:spPr bwMode="auto">
          <a:xfrm>
            <a:off x="7539856" y="4346258"/>
            <a:ext cx="326020" cy="1211273"/>
          </a:xfrm>
          <a:custGeom>
            <a:avLst/>
            <a:gdLst>
              <a:gd name="T0" fmla="*/ 30 w 274"/>
              <a:gd name="T1" fmla="*/ 1018 h 1018"/>
              <a:gd name="T2" fmla="*/ 274 w 274"/>
              <a:gd name="T3" fmla="*/ 890 h 1018"/>
              <a:gd name="T4" fmla="*/ 220 w 274"/>
              <a:gd name="T5" fmla="*/ 0 h 1018"/>
              <a:gd name="T6" fmla="*/ 0 w 274"/>
              <a:gd name="T7" fmla="*/ 125 h 1018"/>
              <a:gd name="T8" fmla="*/ 30 w 274"/>
              <a:gd name="T9" fmla="*/ 1018 h 1018"/>
            </a:gdLst>
            <a:ahLst/>
            <a:cxnLst>
              <a:cxn ang="0">
                <a:pos x="T0" y="T1"/>
              </a:cxn>
              <a:cxn ang="0">
                <a:pos x="T2" y="T3"/>
              </a:cxn>
              <a:cxn ang="0">
                <a:pos x="T4" y="T5"/>
              </a:cxn>
              <a:cxn ang="0">
                <a:pos x="T6" y="T7"/>
              </a:cxn>
              <a:cxn ang="0">
                <a:pos x="T8" y="T9"/>
              </a:cxn>
            </a:cxnLst>
            <a:rect l="0" t="0" r="r" b="b"/>
            <a:pathLst>
              <a:path w="274" h="1018">
                <a:moveTo>
                  <a:pt x="30" y="1018"/>
                </a:moveTo>
                <a:lnTo>
                  <a:pt x="274" y="890"/>
                </a:lnTo>
                <a:lnTo>
                  <a:pt x="220" y="0"/>
                </a:lnTo>
                <a:lnTo>
                  <a:pt x="0" y="125"/>
                </a:lnTo>
                <a:lnTo>
                  <a:pt x="30" y="1018"/>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1" name="Freeform 7"/>
          <p:cNvSpPr/>
          <p:nvPr/>
        </p:nvSpPr>
        <p:spPr bwMode="auto">
          <a:xfrm>
            <a:off x="7476794" y="2776838"/>
            <a:ext cx="986390" cy="1597976"/>
          </a:xfrm>
          <a:custGeom>
            <a:avLst/>
            <a:gdLst>
              <a:gd name="T0" fmla="*/ 45 w 829"/>
              <a:gd name="T1" fmla="*/ 1343 h 1343"/>
              <a:gd name="T2" fmla="*/ 213 w 829"/>
              <a:gd name="T3" fmla="*/ 1264 h 1343"/>
              <a:gd name="T4" fmla="*/ 195 w 829"/>
              <a:gd name="T5" fmla="*/ 476 h 1343"/>
              <a:gd name="T6" fmla="*/ 829 w 829"/>
              <a:gd name="T7" fmla="*/ 112 h 1343"/>
              <a:gd name="T8" fmla="*/ 829 w 829"/>
              <a:gd name="T9" fmla="*/ 0 h 1343"/>
              <a:gd name="T10" fmla="*/ 0 w 829"/>
              <a:gd name="T11" fmla="*/ 348 h 1343"/>
              <a:gd name="T12" fmla="*/ 45 w 829"/>
              <a:gd name="T13" fmla="*/ 1343 h 1343"/>
            </a:gdLst>
            <a:ahLst/>
            <a:cxnLst>
              <a:cxn ang="0">
                <a:pos x="T0" y="T1"/>
              </a:cxn>
              <a:cxn ang="0">
                <a:pos x="T2" y="T3"/>
              </a:cxn>
              <a:cxn ang="0">
                <a:pos x="T4" y="T5"/>
              </a:cxn>
              <a:cxn ang="0">
                <a:pos x="T6" y="T7"/>
              </a:cxn>
              <a:cxn ang="0">
                <a:pos x="T8" y="T9"/>
              </a:cxn>
              <a:cxn ang="0">
                <a:pos x="T10" y="T11"/>
              </a:cxn>
              <a:cxn ang="0">
                <a:pos x="T12" y="T13"/>
              </a:cxn>
            </a:cxnLst>
            <a:rect l="0" t="0" r="r" b="b"/>
            <a:pathLst>
              <a:path w="829" h="1343">
                <a:moveTo>
                  <a:pt x="45" y="1343"/>
                </a:moveTo>
                <a:lnTo>
                  <a:pt x="213" y="1264"/>
                </a:lnTo>
                <a:lnTo>
                  <a:pt x="195" y="476"/>
                </a:lnTo>
                <a:lnTo>
                  <a:pt x="829" y="112"/>
                </a:lnTo>
                <a:lnTo>
                  <a:pt x="829" y="0"/>
                </a:lnTo>
                <a:lnTo>
                  <a:pt x="0" y="348"/>
                </a:lnTo>
                <a:lnTo>
                  <a:pt x="45" y="1343"/>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2" name="Freeform 8"/>
          <p:cNvSpPr/>
          <p:nvPr/>
        </p:nvSpPr>
        <p:spPr bwMode="auto">
          <a:xfrm>
            <a:off x="9487650" y="4486660"/>
            <a:ext cx="146352" cy="1070871"/>
          </a:xfrm>
          <a:custGeom>
            <a:avLst/>
            <a:gdLst>
              <a:gd name="T0" fmla="*/ 76 w 123"/>
              <a:gd name="T1" fmla="*/ 0 h 900"/>
              <a:gd name="T2" fmla="*/ 0 w 123"/>
              <a:gd name="T3" fmla="*/ 358 h 900"/>
              <a:gd name="T4" fmla="*/ 38 w 123"/>
              <a:gd name="T5" fmla="*/ 900 h 900"/>
              <a:gd name="T6" fmla="*/ 123 w 123"/>
              <a:gd name="T7" fmla="*/ 358 h 900"/>
              <a:gd name="T8" fmla="*/ 76 w 123"/>
              <a:gd name="T9" fmla="*/ 0 h 900"/>
            </a:gdLst>
            <a:ahLst/>
            <a:cxnLst>
              <a:cxn ang="0">
                <a:pos x="T0" y="T1"/>
              </a:cxn>
              <a:cxn ang="0">
                <a:pos x="T2" y="T3"/>
              </a:cxn>
              <a:cxn ang="0">
                <a:pos x="T4" y="T5"/>
              </a:cxn>
              <a:cxn ang="0">
                <a:pos x="T6" y="T7"/>
              </a:cxn>
              <a:cxn ang="0">
                <a:pos x="T8" y="T9"/>
              </a:cxn>
            </a:cxnLst>
            <a:rect l="0" t="0" r="r" b="b"/>
            <a:pathLst>
              <a:path w="123" h="900">
                <a:moveTo>
                  <a:pt x="76" y="0"/>
                </a:moveTo>
                <a:lnTo>
                  <a:pt x="0" y="358"/>
                </a:lnTo>
                <a:lnTo>
                  <a:pt x="38" y="900"/>
                </a:lnTo>
                <a:lnTo>
                  <a:pt x="123" y="358"/>
                </a:lnTo>
                <a:lnTo>
                  <a:pt x="76" y="0"/>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3" name="Freeform 9"/>
          <p:cNvSpPr/>
          <p:nvPr/>
        </p:nvSpPr>
        <p:spPr bwMode="auto">
          <a:xfrm>
            <a:off x="9147350" y="4329599"/>
            <a:ext cx="430728" cy="1227932"/>
          </a:xfrm>
          <a:custGeom>
            <a:avLst/>
            <a:gdLst>
              <a:gd name="T0" fmla="*/ 362 w 362"/>
              <a:gd name="T1" fmla="*/ 132 h 1032"/>
              <a:gd name="T2" fmla="*/ 107 w 362"/>
              <a:gd name="T3" fmla="*/ 0 h 1032"/>
              <a:gd name="T4" fmla="*/ 0 w 362"/>
              <a:gd name="T5" fmla="*/ 38 h 1032"/>
              <a:gd name="T6" fmla="*/ 31 w 362"/>
              <a:gd name="T7" fmla="*/ 196 h 1032"/>
              <a:gd name="T8" fmla="*/ 147 w 362"/>
              <a:gd name="T9" fmla="*/ 258 h 1032"/>
              <a:gd name="T10" fmla="*/ 258 w 362"/>
              <a:gd name="T11" fmla="*/ 999 h 1032"/>
              <a:gd name="T12" fmla="*/ 324 w 362"/>
              <a:gd name="T13" fmla="*/ 1032 h 1032"/>
              <a:gd name="T14" fmla="*/ 362 w 362"/>
              <a:gd name="T15" fmla="*/ 132 h 10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1032">
                <a:moveTo>
                  <a:pt x="362" y="132"/>
                </a:moveTo>
                <a:lnTo>
                  <a:pt x="107" y="0"/>
                </a:lnTo>
                <a:lnTo>
                  <a:pt x="0" y="38"/>
                </a:lnTo>
                <a:lnTo>
                  <a:pt x="31" y="196"/>
                </a:lnTo>
                <a:lnTo>
                  <a:pt x="147" y="258"/>
                </a:lnTo>
                <a:lnTo>
                  <a:pt x="258" y="999"/>
                </a:lnTo>
                <a:lnTo>
                  <a:pt x="324" y="1032"/>
                </a:lnTo>
                <a:lnTo>
                  <a:pt x="362" y="132"/>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4" name="Freeform 10"/>
          <p:cNvSpPr/>
          <p:nvPr/>
        </p:nvSpPr>
        <p:spPr bwMode="auto">
          <a:xfrm>
            <a:off x="8547664" y="2377047"/>
            <a:ext cx="867405" cy="558042"/>
          </a:xfrm>
          <a:custGeom>
            <a:avLst/>
            <a:gdLst>
              <a:gd name="T0" fmla="*/ 5 w 729"/>
              <a:gd name="T1" fmla="*/ 306 h 469"/>
              <a:gd name="T2" fmla="*/ 729 w 729"/>
              <a:gd name="T3" fmla="*/ 0 h 469"/>
              <a:gd name="T4" fmla="*/ 729 w 729"/>
              <a:gd name="T5" fmla="*/ 86 h 469"/>
              <a:gd name="T6" fmla="*/ 144 w 729"/>
              <a:gd name="T7" fmla="*/ 336 h 469"/>
              <a:gd name="T8" fmla="*/ 149 w 729"/>
              <a:gd name="T9" fmla="*/ 469 h 469"/>
              <a:gd name="T10" fmla="*/ 0 w 729"/>
              <a:gd name="T11" fmla="*/ 436 h 469"/>
              <a:gd name="T12" fmla="*/ 5 w 729"/>
              <a:gd name="T13" fmla="*/ 306 h 469"/>
            </a:gdLst>
            <a:ahLst/>
            <a:cxnLst>
              <a:cxn ang="0">
                <a:pos x="T0" y="T1"/>
              </a:cxn>
              <a:cxn ang="0">
                <a:pos x="T2" y="T3"/>
              </a:cxn>
              <a:cxn ang="0">
                <a:pos x="T4" y="T5"/>
              </a:cxn>
              <a:cxn ang="0">
                <a:pos x="T6" y="T7"/>
              </a:cxn>
              <a:cxn ang="0">
                <a:pos x="T8" y="T9"/>
              </a:cxn>
              <a:cxn ang="0">
                <a:pos x="T10" y="T11"/>
              </a:cxn>
              <a:cxn ang="0">
                <a:pos x="T12" y="T13"/>
              </a:cxn>
            </a:cxnLst>
            <a:rect l="0" t="0" r="r" b="b"/>
            <a:pathLst>
              <a:path w="729" h="469">
                <a:moveTo>
                  <a:pt x="5" y="306"/>
                </a:moveTo>
                <a:lnTo>
                  <a:pt x="729" y="0"/>
                </a:lnTo>
                <a:lnTo>
                  <a:pt x="729" y="86"/>
                </a:lnTo>
                <a:lnTo>
                  <a:pt x="144" y="336"/>
                </a:lnTo>
                <a:lnTo>
                  <a:pt x="149" y="469"/>
                </a:lnTo>
                <a:lnTo>
                  <a:pt x="0" y="436"/>
                </a:lnTo>
                <a:lnTo>
                  <a:pt x="5" y="306"/>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5" name="Freeform 11"/>
          <p:cNvSpPr/>
          <p:nvPr/>
        </p:nvSpPr>
        <p:spPr bwMode="auto">
          <a:xfrm>
            <a:off x="7618387" y="4408130"/>
            <a:ext cx="1869263" cy="659181"/>
          </a:xfrm>
          <a:custGeom>
            <a:avLst/>
            <a:gdLst>
              <a:gd name="T0" fmla="*/ 0 w 1571"/>
              <a:gd name="T1" fmla="*/ 111 h 554"/>
              <a:gd name="T2" fmla="*/ 191 w 1571"/>
              <a:gd name="T3" fmla="*/ 0 h 554"/>
              <a:gd name="T4" fmla="*/ 1467 w 1571"/>
              <a:gd name="T5" fmla="*/ 57 h 554"/>
              <a:gd name="T6" fmla="*/ 1571 w 1571"/>
              <a:gd name="T7" fmla="*/ 111 h 554"/>
              <a:gd name="T8" fmla="*/ 788 w 1571"/>
              <a:gd name="T9" fmla="*/ 554 h 554"/>
              <a:gd name="T10" fmla="*/ 0 w 1571"/>
              <a:gd name="T11" fmla="*/ 111 h 554"/>
            </a:gdLst>
            <a:ahLst/>
            <a:cxnLst>
              <a:cxn ang="0">
                <a:pos x="T0" y="T1"/>
              </a:cxn>
              <a:cxn ang="0">
                <a:pos x="T2" y="T3"/>
              </a:cxn>
              <a:cxn ang="0">
                <a:pos x="T4" y="T5"/>
              </a:cxn>
              <a:cxn ang="0">
                <a:pos x="T6" y="T7"/>
              </a:cxn>
              <a:cxn ang="0">
                <a:pos x="T8" y="T9"/>
              </a:cxn>
              <a:cxn ang="0">
                <a:pos x="T10" y="T11"/>
              </a:cxn>
            </a:cxnLst>
            <a:rect l="0" t="0" r="r" b="b"/>
            <a:pathLst>
              <a:path w="1571" h="554">
                <a:moveTo>
                  <a:pt x="0" y="111"/>
                </a:moveTo>
                <a:lnTo>
                  <a:pt x="191" y="0"/>
                </a:lnTo>
                <a:lnTo>
                  <a:pt x="1467" y="57"/>
                </a:lnTo>
                <a:lnTo>
                  <a:pt x="1571" y="111"/>
                </a:lnTo>
                <a:lnTo>
                  <a:pt x="788" y="554"/>
                </a:lnTo>
                <a:lnTo>
                  <a:pt x="0" y="111"/>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6" name="Freeform 12"/>
          <p:cNvSpPr/>
          <p:nvPr/>
        </p:nvSpPr>
        <p:spPr bwMode="auto">
          <a:xfrm>
            <a:off x="9380562" y="3850088"/>
            <a:ext cx="1017326" cy="636573"/>
          </a:xfrm>
          <a:custGeom>
            <a:avLst/>
            <a:gdLst>
              <a:gd name="T0" fmla="*/ 855 w 855"/>
              <a:gd name="T1" fmla="*/ 152 h 535"/>
              <a:gd name="T2" fmla="*/ 578 w 855"/>
              <a:gd name="T3" fmla="*/ 0 h 535"/>
              <a:gd name="T4" fmla="*/ 0 w 855"/>
              <a:gd name="T5" fmla="*/ 227 h 535"/>
              <a:gd name="T6" fmla="*/ 76 w 855"/>
              <a:gd name="T7" fmla="*/ 490 h 535"/>
              <a:gd name="T8" fmla="*/ 166 w 855"/>
              <a:gd name="T9" fmla="*/ 535 h 535"/>
              <a:gd name="T10" fmla="*/ 855 w 855"/>
              <a:gd name="T11" fmla="*/ 152 h 535"/>
            </a:gdLst>
            <a:ahLst/>
            <a:cxnLst>
              <a:cxn ang="0">
                <a:pos x="T0" y="T1"/>
              </a:cxn>
              <a:cxn ang="0">
                <a:pos x="T2" y="T3"/>
              </a:cxn>
              <a:cxn ang="0">
                <a:pos x="T4" y="T5"/>
              </a:cxn>
              <a:cxn ang="0">
                <a:pos x="T6" y="T7"/>
              </a:cxn>
              <a:cxn ang="0">
                <a:pos x="T8" y="T9"/>
              </a:cxn>
              <a:cxn ang="0">
                <a:pos x="T10" y="T11"/>
              </a:cxn>
            </a:cxnLst>
            <a:rect l="0" t="0" r="r" b="b"/>
            <a:pathLst>
              <a:path w="855" h="535">
                <a:moveTo>
                  <a:pt x="855" y="152"/>
                </a:moveTo>
                <a:lnTo>
                  <a:pt x="578" y="0"/>
                </a:lnTo>
                <a:lnTo>
                  <a:pt x="0" y="227"/>
                </a:lnTo>
                <a:lnTo>
                  <a:pt x="76" y="490"/>
                </a:lnTo>
                <a:lnTo>
                  <a:pt x="166" y="535"/>
                </a:lnTo>
                <a:lnTo>
                  <a:pt x="855" y="152"/>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7" name="Freeform 13"/>
          <p:cNvSpPr/>
          <p:nvPr/>
        </p:nvSpPr>
        <p:spPr bwMode="auto">
          <a:xfrm>
            <a:off x="6720045" y="3861987"/>
            <a:ext cx="923328" cy="633003"/>
          </a:xfrm>
          <a:custGeom>
            <a:avLst/>
            <a:gdLst>
              <a:gd name="T0" fmla="*/ 0 w 776"/>
              <a:gd name="T1" fmla="*/ 142 h 532"/>
              <a:gd name="T2" fmla="*/ 265 w 776"/>
              <a:gd name="T3" fmla="*/ 0 h 532"/>
              <a:gd name="T4" fmla="*/ 681 w 776"/>
              <a:gd name="T5" fmla="*/ 431 h 532"/>
              <a:gd name="T6" fmla="*/ 776 w 776"/>
              <a:gd name="T7" fmla="*/ 386 h 532"/>
              <a:gd name="T8" fmla="*/ 776 w 776"/>
              <a:gd name="T9" fmla="*/ 483 h 532"/>
              <a:gd name="T10" fmla="*/ 689 w 776"/>
              <a:gd name="T11" fmla="*/ 532 h 532"/>
              <a:gd name="T12" fmla="*/ 0 w 776"/>
              <a:gd name="T13" fmla="*/ 142 h 532"/>
            </a:gdLst>
            <a:ahLst/>
            <a:cxnLst>
              <a:cxn ang="0">
                <a:pos x="T0" y="T1"/>
              </a:cxn>
              <a:cxn ang="0">
                <a:pos x="T2" y="T3"/>
              </a:cxn>
              <a:cxn ang="0">
                <a:pos x="T4" y="T5"/>
              </a:cxn>
              <a:cxn ang="0">
                <a:pos x="T6" y="T7"/>
              </a:cxn>
              <a:cxn ang="0">
                <a:pos x="T8" y="T9"/>
              </a:cxn>
              <a:cxn ang="0">
                <a:pos x="T10" y="T11"/>
              </a:cxn>
              <a:cxn ang="0">
                <a:pos x="T12" y="T13"/>
              </a:cxn>
            </a:cxnLst>
            <a:rect l="0" t="0" r="r" b="b"/>
            <a:pathLst>
              <a:path w="776" h="532">
                <a:moveTo>
                  <a:pt x="0" y="142"/>
                </a:moveTo>
                <a:lnTo>
                  <a:pt x="265" y="0"/>
                </a:lnTo>
                <a:lnTo>
                  <a:pt x="681" y="431"/>
                </a:lnTo>
                <a:lnTo>
                  <a:pt x="776" y="386"/>
                </a:lnTo>
                <a:lnTo>
                  <a:pt x="776" y="483"/>
                </a:lnTo>
                <a:lnTo>
                  <a:pt x="689" y="532"/>
                </a:lnTo>
                <a:lnTo>
                  <a:pt x="0" y="142"/>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18" name="Freeform 14"/>
          <p:cNvSpPr/>
          <p:nvPr/>
        </p:nvSpPr>
        <p:spPr bwMode="auto">
          <a:xfrm>
            <a:off x="6618908" y="2786356"/>
            <a:ext cx="911430" cy="1588458"/>
          </a:xfrm>
          <a:custGeom>
            <a:avLst/>
            <a:gdLst>
              <a:gd name="T0" fmla="*/ 68 w 766"/>
              <a:gd name="T1" fmla="*/ 949 h 1335"/>
              <a:gd name="T2" fmla="*/ 766 w 766"/>
              <a:gd name="T3" fmla="*/ 1335 h 1335"/>
              <a:gd name="T4" fmla="*/ 721 w 766"/>
              <a:gd name="T5" fmla="*/ 340 h 1335"/>
              <a:gd name="T6" fmla="*/ 0 w 766"/>
              <a:gd name="T7" fmla="*/ 0 h 1335"/>
              <a:gd name="T8" fmla="*/ 68 w 766"/>
              <a:gd name="T9" fmla="*/ 949 h 1335"/>
            </a:gdLst>
            <a:ahLst/>
            <a:cxnLst>
              <a:cxn ang="0">
                <a:pos x="T0" y="T1"/>
              </a:cxn>
              <a:cxn ang="0">
                <a:pos x="T2" y="T3"/>
              </a:cxn>
              <a:cxn ang="0">
                <a:pos x="T4" y="T5"/>
              </a:cxn>
              <a:cxn ang="0">
                <a:pos x="T6" y="T7"/>
              </a:cxn>
              <a:cxn ang="0">
                <a:pos x="T8" y="T9"/>
              </a:cxn>
            </a:cxnLst>
            <a:rect l="0" t="0" r="r" b="b"/>
            <a:pathLst>
              <a:path w="766" h="1335">
                <a:moveTo>
                  <a:pt x="68" y="949"/>
                </a:moveTo>
                <a:lnTo>
                  <a:pt x="766" y="1335"/>
                </a:lnTo>
                <a:lnTo>
                  <a:pt x="721" y="340"/>
                </a:lnTo>
                <a:lnTo>
                  <a:pt x="0" y="0"/>
                </a:lnTo>
                <a:lnTo>
                  <a:pt x="68" y="949"/>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19" name="Freeform 15"/>
          <p:cNvSpPr/>
          <p:nvPr/>
        </p:nvSpPr>
        <p:spPr bwMode="auto">
          <a:xfrm>
            <a:off x="8654751" y="2786356"/>
            <a:ext cx="979251" cy="1588458"/>
          </a:xfrm>
          <a:custGeom>
            <a:avLst/>
            <a:gdLst>
              <a:gd name="T0" fmla="*/ 0 w 823"/>
              <a:gd name="T1" fmla="*/ 0 h 1335"/>
              <a:gd name="T2" fmla="*/ 0 w 823"/>
              <a:gd name="T3" fmla="*/ 113 h 1335"/>
              <a:gd name="T4" fmla="*/ 653 w 823"/>
              <a:gd name="T5" fmla="*/ 402 h 1335"/>
              <a:gd name="T6" fmla="*/ 653 w 823"/>
              <a:gd name="T7" fmla="*/ 1282 h 1335"/>
              <a:gd name="T8" fmla="*/ 776 w 823"/>
              <a:gd name="T9" fmla="*/ 1335 h 1335"/>
              <a:gd name="T10" fmla="*/ 823 w 823"/>
              <a:gd name="T11" fmla="*/ 343 h 1335"/>
              <a:gd name="T12" fmla="*/ 0 w 823"/>
              <a:gd name="T13" fmla="*/ 0 h 1335"/>
            </a:gdLst>
            <a:ahLst/>
            <a:cxnLst>
              <a:cxn ang="0">
                <a:pos x="T0" y="T1"/>
              </a:cxn>
              <a:cxn ang="0">
                <a:pos x="T2" y="T3"/>
              </a:cxn>
              <a:cxn ang="0">
                <a:pos x="T4" y="T5"/>
              </a:cxn>
              <a:cxn ang="0">
                <a:pos x="T6" y="T7"/>
              </a:cxn>
              <a:cxn ang="0">
                <a:pos x="T8" y="T9"/>
              </a:cxn>
              <a:cxn ang="0">
                <a:pos x="T10" y="T11"/>
              </a:cxn>
              <a:cxn ang="0">
                <a:pos x="T12" y="T13"/>
              </a:cxn>
            </a:cxnLst>
            <a:rect l="0" t="0" r="r" b="b"/>
            <a:pathLst>
              <a:path w="823" h="1335">
                <a:moveTo>
                  <a:pt x="0" y="0"/>
                </a:moveTo>
                <a:lnTo>
                  <a:pt x="0" y="113"/>
                </a:lnTo>
                <a:lnTo>
                  <a:pt x="653" y="402"/>
                </a:lnTo>
                <a:lnTo>
                  <a:pt x="653" y="1282"/>
                </a:lnTo>
                <a:lnTo>
                  <a:pt x="776" y="1335"/>
                </a:lnTo>
                <a:lnTo>
                  <a:pt x="823" y="343"/>
                </a:lnTo>
                <a:lnTo>
                  <a:pt x="0" y="0"/>
                </a:lnTo>
                <a:close/>
              </a:path>
            </a:pathLst>
          </a:custGeom>
          <a:solidFill>
            <a:srgbClr val="389EA6"/>
          </a:solidFill>
          <a:ln>
            <a:noFill/>
          </a:ln>
        </p:spPr>
        <p:txBody>
          <a:bodyPr vert="horz" wrap="square" lIns="91440" tIns="45720" rIns="91440" bIns="45720" numCol="1" anchor="t" anchorCtr="0" compatLnSpc="1"/>
          <a:lstStyle/>
          <a:p>
            <a:endParaRPr lang="en-US"/>
          </a:p>
        </p:txBody>
      </p:sp>
      <p:sp>
        <p:nvSpPr>
          <p:cNvPr id="20" name="Freeform 16"/>
          <p:cNvSpPr/>
          <p:nvPr/>
        </p:nvSpPr>
        <p:spPr bwMode="auto">
          <a:xfrm>
            <a:off x="7575551" y="3239692"/>
            <a:ext cx="980441" cy="1695544"/>
          </a:xfrm>
          <a:custGeom>
            <a:avLst/>
            <a:gdLst>
              <a:gd name="T0" fmla="*/ 0 w 824"/>
              <a:gd name="T1" fmla="*/ 0 h 1425"/>
              <a:gd name="T2" fmla="*/ 36 w 824"/>
              <a:gd name="T3" fmla="*/ 996 h 1425"/>
              <a:gd name="T4" fmla="*/ 824 w 824"/>
              <a:gd name="T5" fmla="*/ 1425 h 1425"/>
              <a:gd name="T6" fmla="*/ 824 w 824"/>
              <a:gd name="T7" fmla="*/ 390 h 1425"/>
              <a:gd name="T8" fmla="*/ 0 w 824"/>
              <a:gd name="T9" fmla="*/ 0 h 1425"/>
            </a:gdLst>
            <a:ahLst/>
            <a:cxnLst>
              <a:cxn ang="0">
                <a:pos x="T0" y="T1"/>
              </a:cxn>
              <a:cxn ang="0">
                <a:pos x="T2" y="T3"/>
              </a:cxn>
              <a:cxn ang="0">
                <a:pos x="T4" y="T5"/>
              </a:cxn>
              <a:cxn ang="0">
                <a:pos x="T6" y="T7"/>
              </a:cxn>
              <a:cxn ang="0">
                <a:pos x="T8" y="T9"/>
              </a:cxn>
            </a:cxnLst>
            <a:rect l="0" t="0" r="r" b="b"/>
            <a:pathLst>
              <a:path w="824" h="1425">
                <a:moveTo>
                  <a:pt x="0" y="0"/>
                </a:moveTo>
                <a:lnTo>
                  <a:pt x="36" y="996"/>
                </a:lnTo>
                <a:lnTo>
                  <a:pt x="824" y="1425"/>
                </a:lnTo>
                <a:lnTo>
                  <a:pt x="824" y="390"/>
                </a:lnTo>
                <a:lnTo>
                  <a:pt x="0" y="0"/>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21" name="Freeform 17"/>
          <p:cNvSpPr/>
          <p:nvPr/>
        </p:nvSpPr>
        <p:spPr bwMode="auto">
          <a:xfrm>
            <a:off x="7618387" y="4540204"/>
            <a:ext cx="937606" cy="1633672"/>
          </a:xfrm>
          <a:custGeom>
            <a:avLst/>
            <a:gdLst>
              <a:gd name="T0" fmla="*/ 788 w 788"/>
              <a:gd name="T1" fmla="*/ 1373 h 1373"/>
              <a:gd name="T2" fmla="*/ 788 w 788"/>
              <a:gd name="T3" fmla="*/ 443 h 1373"/>
              <a:gd name="T4" fmla="*/ 0 w 788"/>
              <a:gd name="T5" fmla="*/ 0 h 1373"/>
              <a:gd name="T6" fmla="*/ 38 w 788"/>
              <a:gd name="T7" fmla="*/ 900 h 1373"/>
              <a:gd name="T8" fmla="*/ 788 w 788"/>
              <a:gd name="T9" fmla="*/ 1373 h 1373"/>
            </a:gdLst>
            <a:ahLst/>
            <a:cxnLst>
              <a:cxn ang="0">
                <a:pos x="T0" y="T1"/>
              </a:cxn>
              <a:cxn ang="0">
                <a:pos x="T2" y="T3"/>
              </a:cxn>
              <a:cxn ang="0">
                <a:pos x="T4" y="T5"/>
              </a:cxn>
              <a:cxn ang="0">
                <a:pos x="T6" y="T7"/>
              </a:cxn>
              <a:cxn ang="0">
                <a:pos x="T8" y="T9"/>
              </a:cxn>
            </a:cxnLst>
            <a:rect l="0" t="0" r="r" b="b"/>
            <a:pathLst>
              <a:path w="788" h="1373">
                <a:moveTo>
                  <a:pt x="788" y="1373"/>
                </a:moveTo>
                <a:lnTo>
                  <a:pt x="788" y="443"/>
                </a:lnTo>
                <a:lnTo>
                  <a:pt x="0" y="0"/>
                </a:lnTo>
                <a:lnTo>
                  <a:pt x="38" y="900"/>
                </a:lnTo>
                <a:lnTo>
                  <a:pt x="788" y="1373"/>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28" name="Freeform 18"/>
          <p:cNvSpPr/>
          <p:nvPr/>
        </p:nvSpPr>
        <p:spPr bwMode="auto">
          <a:xfrm>
            <a:off x="8555993" y="4540204"/>
            <a:ext cx="931657" cy="1633672"/>
          </a:xfrm>
          <a:custGeom>
            <a:avLst/>
            <a:gdLst>
              <a:gd name="T0" fmla="*/ 0 w 783"/>
              <a:gd name="T1" fmla="*/ 443 h 1373"/>
              <a:gd name="T2" fmla="*/ 783 w 783"/>
              <a:gd name="T3" fmla="*/ 0 h 1373"/>
              <a:gd name="T4" fmla="*/ 753 w 783"/>
              <a:gd name="T5" fmla="*/ 900 h 1373"/>
              <a:gd name="T6" fmla="*/ 0 w 783"/>
              <a:gd name="T7" fmla="*/ 1373 h 1373"/>
              <a:gd name="T8" fmla="*/ 0 w 783"/>
              <a:gd name="T9" fmla="*/ 443 h 1373"/>
            </a:gdLst>
            <a:ahLst/>
            <a:cxnLst>
              <a:cxn ang="0">
                <a:pos x="T0" y="T1"/>
              </a:cxn>
              <a:cxn ang="0">
                <a:pos x="T2" y="T3"/>
              </a:cxn>
              <a:cxn ang="0">
                <a:pos x="T4" y="T5"/>
              </a:cxn>
              <a:cxn ang="0">
                <a:pos x="T6" y="T7"/>
              </a:cxn>
              <a:cxn ang="0">
                <a:pos x="T8" y="T9"/>
              </a:cxn>
            </a:cxnLst>
            <a:rect l="0" t="0" r="r" b="b"/>
            <a:pathLst>
              <a:path w="783" h="1373">
                <a:moveTo>
                  <a:pt x="0" y="443"/>
                </a:moveTo>
                <a:lnTo>
                  <a:pt x="783" y="0"/>
                </a:lnTo>
                <a:lnTo>
                  <a:pt x="753" y="900"/>
                </a:lnTo>
                <a:lnTo>
                  <a:pt x="0" y="1373"/>
                </a:lnTo>
                <a:lnTo>
                  <a:pt x="0" y="443"/>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29" name="Freeform 19"/>
          <p:cNvSpPr/>
          <p:nvPr/>
        </p:nvSpPr>
        <p:spPr bwMode="auto">
          <a:xfrm>
            <a:off x="8555993" y="3239692"/>
            <a:ext cx="976871" cy="1695544"/>
          </a:xfrm>
          <a:custGeom>
            <a:avLst/>
            <a:gdLst>
              <a:gd name="T0" fmla="*/ 0 w 821"/>
              <a:gd name="T1" fmla="*/ 390 h 1425"/>
              <a:gd name="T2" fmla="*/ 821 w 821"/>
              <a:gd name="T3" fmla="*/ 0 h 1425"/>
              <a:gd name="T4" fmla="*/ 783 w 821"/>
              <a:gd name="T5" fmla="*/ 996 h 1425"/>
              <a:gd name="T6" fmla="*/ 0 w 821"/>
              <a:gd name="T7" fmla="*/ 1425 h 1425"/>
              <a:gd name="T8" fmla="*/ 0 w 821"/>
              <a:gd name="T9" fmla="*/ 390 h 1425"/>
            </a:gdLst>
            <a:ahLst/>
            <a:cxnLst>
              <a:cxn ang="0">
                <a:pos x="T0" y="T1"/>
              </a:cxn>
              <a:cxn ang="0">
                <a:pos x="T2" y="T3"/>
              </a:cxn>
              <a:cxn ang="0">
                <a:pos x="T4" y="T5"/>
              </a:cxn>
              <a:cxn ang="0">
                <a:pos x="T6" y="T7"/>
              </a:cxn>
              <a:cxn ang="0">
                <a:pos x="T8" y="T9"/>
              </a:cxn>
            </a:cxnLst>
            <a:rect l="0" t="0" r="r" b="b"/>
            <a:pathLst>
              <a:path w="821" h="1425">
                <a:moveTo>
                  <a:pt x="0" y="390"/>
                </a:moveTo>
                <a:lnTo>
                  <a:pt x="821" y="0"/>
                </a:lnTo>
                <a:lnTo>
                  <a:pt x="783" y="996"/>
                </a:lnTo>
                <a:lnTo>
                  <a:pt x="0" y="1425"/>
                </a:lnTo>
                <a:lnTo>
                  <a:pt x="0" y="390"/>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0" name="Freeform 20"/>
          <p:cNvSpPr/>
          <p:nvPr/>
        </p:nvSpPr>
        <p:spPr bwMode="auto">
          <a:xfrm>
            <a:off x="9578078" y="2786356"/>
            <a:ext cx="914999" cy="1588458"/>
          </a:xfrm>
          <a:custGeom>
            <a:avLst/>
            <a:gdLst>
              <a:gd name="T0" fmla="*/ 47 w 769"/>
              <a:gd name="T1" fmla="*/ 343 h 1335"/>
              <a:gd name="T2" fmla="*/ 0 w 769"/>
              <a:gd name="T3" fmla="*/ 1335 h 1335"/>
              <a:gd name="T4" fmla="*/ 698 w 769"/>
              <a:gd name="T5" fmla="*/ 946 h 1335"/>
              <a:gd name="T6" fmla="*/ 769 w 769"/>
              <a:gd name="T7" fmla="*/ 0 h 1335"/>
              <a:gd name="T8" fmla="*/ 47 w 769"/>
              <a:gd name="T9" fmla="*/ 343 h 1335"/>
            </a:gdLst>
            <a:ahLst/>
            <a:cxnLst>
              <a:cxn ang="0">
                <a:pos x="T0" y="T1"/>
              </a:cxn>
              <a:cxn ang="0">
                <a:pos x="T2" y="T3"/>
              </a:cxn>
              <a:cxn ang="0">
                <a:pos x="T4" y="T5"/>
              </a:cxn>
              <a:cxn ang="0">
                <a:pos x="T6" y="T7"/>
              </a:cxn>
              <a:cxn ang="0">
                <a:pos x="T8" y="T9"/>
              </a:cxn>
            </a:cxnLst>
            <a:rect l="0" t="0" r="r" b="b"/>
            <a:pathLst>
              <a:path w="769" h="1335">
                <a:moveTo>
                  <a:pt x="47" y="343"/>
                </a:moveTo>
                <a:lnTo>
                  <a:pt x="0" y="1335"/>
                </a:lnTo>
                <a:lnTo>
                  <a:pt x="698" y="946"/>
                </a:lnTo>
                <a:lnTo>
                  <a:pt x="769" y="0"/>
                </a:lnTo>
                <a:lnTo>
                  <a:pt x="47" y="343"/>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1" name="Freeform 21"/>
          <p:cNvSpPr/>
          <p:nvPr/>
        </p:nvSpPr>
        <p:spPr bwMode="auto">
          <a:xfrm>
            <a:off x="7575551" y="2822052"/>
            <a:ext cx="1957312" cy="881683"/>
          </a:xfrm>
          <a:custGeom>
            <a:avLst/>
            <a:gdLst>
              <a:gd name="T0" fmla="*/ 0 w 1645"/>
              <a:gd name="T1" fmla="*/ 351 h 741"/>
              <a:gd name="T2" fmla="*/ 824 w 1645"/>
              <a:gd name="T3" fmla="*/ 0 h 741"/>
              <a:gd name="T4" fmla="*/ 1645 w 1645"/>
              <a:gd name="T5" fmla="*/ 351 h 741"/>
              <a:gd name="T6" fmla="*/ 824 w 1645"/>
              <a:gd name="T7" fmla="*/ 741 h 741"/>
              <a:gd name="T8" fmla="*/ 0 w 1645"/>
              <a:gd name="T9" fmla="*/ 351 h 741"/>
            </a:gdLst>
            <a:ahLst/>
            <a:cxnLst>
              <a:cxn ang="0">
                <a:pos x="T0" y="T1"/>
              </a:cxn>
              <a:cxn ang="0">
                <a:pos x="T2" y="T3"/>
              </a:cxn>
              <a:cxn ang="0">
                <a:pos x="T4" y="T5"/>
              </a:cxn>
              <a:cxn ang="0">
                <a:pos x="T6" y="T7"/>
              </a:cxn>
              <a:cxn ang="0">
                <a:pos x="T8" y="T9"/>
              </a:cxn>
            </a:cxnLst>
            <a:rect l="0" t="0" r="r" b="b"/>
            <a:pathLst>
              <a:path w="1645" h="741">
                <a:moveTo>
                  <a:pt x="0" y="351"/>
                </a:moveTo>
                <a:lnTo>
                  <a:pt x="824" y="0"/>
                </a:lnTo>
                <a:lnTo>
                  <a:pt x="1645" y="351"/>
                </a:lnTo>
                <a:lnTo>
                  <a:pt x="824" y="741"/>
                </a:lnTo>
                <a:lnTo>
                  <a:pt x="0" y="351"/>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2" name="Freeform 22"/>
          <p:cNvSpPr/>
          <p:nvPr/>
        </p:nvSpPr>
        <p:spPr bwMode="auto">
          <a:xfrm>
            <a:off x="6618908" y="2413932"/>
            <a:ext cx="1844276" cy="776975"/>
          </a:xfrm>
          <a:custGeom>
            <a:avLst/>
            <a:gdLst>
              <a:gd name="T0" fmla="*/ 0 w 1550"/>
              <a:gd name="T1" fmla="*/ 313 h 653"/>
              <a:gd name="T2" fmla="*/ 818 w 1550"/>
              <a:gd name="T3" fmla="*/ 0 h 653"/>
              <a:gd name="T4" fmla="*/ 1550 w 1550"/>
              <a:gd name="T5" fmla="*/ 305 h 653"/>
              <a:gd name="T6" fmla="*/ 721 w 1550"/>
              <a:gd name="T7" fmla="*/ 653 h 653"/>
              <a:gd name="T8" fmla="*/ 0 w 1550"/>
              <a:gd name="T9" fmla="*/ 313 h 653"/>
            </a:gdLst>
            <a:ahLst/>
            <a:cxnLst>
              <a:cxn ang="0">
                <a:pos x="T0" y="T1"/>
              </a:cxn>
              <a:cxn ang="0">
                <a:pos x="T2" y="T3"/>
              </a:cxn>
              <a:cxn ang="0">
                <a:pos x="T4" y="T5"/>
              </a:cxn>
              <a:cxn ang="0">
                <a:pos x="T6" y="T7"/>
              </a:cxn>
              <a:cxn ang="0">
                <a:pos x="T8" y="T9"/>
              </a:cxn>
            </a:cxnLst>
            <a:rect l="0" t="0" r="r" b="b"/>
            <a:pathLst>
              <a:path w="1550" h="653">
                <a:moveTo>
                  <a:pt x="0" y="313"/>
                </a:moveTo>
                <a:lnTo>
                  <a:pt x="818" y="0"/>
                </a:lnTo>
                <a:lnTo>
                  <a:pt x="1550" y="305"/>
                </a:lnTo>
                <a:lnTo>
                  <a:pt x="721" y="653"/>
                </a:lnTo>
                <a:lnTo>
                  <a:pt x="0" y="313"/>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3" name="Freeform 23"/>
          <p:cNvSpPr/>
          <p:nvPr/>
        </p:nvSpPr>
        <p:spPr bwMode="auto">
          <a:xfrm>
            <a:off x="8654751" y="2413932"/>
            <a:ext cx="1838326" cy="780546"/>
          </a:xfrm>
          <a:custGeom>
            <a:avLst/>
            <a:gdLst>
              <a:gd name="T0" fmla="*/ 823 w 1545"/>
              <a:gd name="T1" fmla="*/ 656 h 656"/>
              <a:gd name="T2" fmla="*/ 0 w 1545"/>
              <a:gd name="T3" fmla="*/ 313 h 656"/>
              <a:gd name="T4" fmla="*/ 731 w 1545"/>
              <a:gd name="T5" fmla="*/ 0 h 656"/>
              <a:gd name="T6" fmla="*/ 1545 w 1545"/>
              <a:gd name="T7" fmla="*/ 313 h 656"/>
              <a:gd name="T8" fmla="*/ 823 w 1545"/>
              <a:gd name="T9" fmla="*/ 656 h 656"/>
            </a:gdLst>
            <a:ahLst/>
            <a:cxnLst>
              <a:cxn ang="0">
                <a:pos x="T0" y="T1"/>
              </a:cxn>
              <a:cxn ang="0">
                <a:pos x="T2" y="T3"/>
              </a:cxn>
              <a:cxn ang="0">
                <a:pos x="T4" y="T5"/>
              </a:cxn>
              <a:cxn ang="0">
                <a:pos x="T6" y="T7"/>
              </a:cxn>
              <a:cxn ang="0">
                <a:pos x="T8" y="T9"/>
              </a:cxn>
            </a:cxnLst>
            <a:rect l="0" t="0" r="r" b="b"/>
            <a:pathLst>
              <a:path w="1545" h="656">
                <a:moveTo>
                  <a:pt x="823" y="656"/>
                </a:moveTo>
                <a:lnTo>
                  <a:pt x="0" y="313"/>
                </a:lnTo>
                <a:lnTo>
                  <a:pt x="731" y="0"/>
                </a:lnTo>
                <a:lnTo>
                  <a:pt x="1545" y="313"/>
                </a:lnTo>
                <a:lnTo>
                  <a:pt x="823" y="656"/>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4" name="Freeform 24"/>
          <p:cNvSpPr/>
          <p:nvPr/>
        </p:nvSpPr>
        <p:spPr bwMode="auto">
          <a:xfrm>
            <a:off x="7688588" y="2055785"/>
            <a:ext cx="1734809" cy="687737"/>
          </a:xfrm>
          <a:custGeom>
            <a:avLst/>
            <a:gdLst>
              <a:gd name="T0" fmla="*/ 727 w 1458"/>
              <a:gd name="T1" fmla="*/ 0 h 578"/>
              <a:gd name="T2" fmla="*/ 1458 w 1458"/>
              <a:gd name="T3" fmla="*/ 270 h 578"/>
              <a:gd name="T4" fmla="*/ 727 w 1458"/>
              <a:gd name="T5" fmla="*/ 578 h 578"/>
              <a:gd name="T6" fmla="*/ 0 w 1458"/>
              <a:gd name="T7" fmla="*/ 270 h 578"/>
              <a:gd name="T8" fmla="*/ 727 w 1458"/>
              <a:gd name="T9" fmla="*/ 0 h 578"/>
            </a:gdLst>
            <a:ahLst/>
            <a:cxnLst>
              <a:cxn ang="0">
                <a:pos x="T0" y="T1"/>
              </a:cxn>
              <a:cxn ang="0">
                <a:pos x="T2" y="T3"/>
              </a:cxn>
              <a:cxn ang="0">
                <a:pos x="T4" y="T5"/>
              </a:cxn>
              <a:cxn ang="0">
                <a:pos x="T6" y="T7"/>
              </a:cxn>
              <a:cxn ang="0">
                <a:pos x="T8" y="T9"/>
              </a:cxn>
            </a:cxnLst>
            <a:rect l="0" t="0" r="r" b="b"/>
            <a:pathLst>
              <a:path w="1458" h="578">
                <a:moveTo>
                  <a:pt x="727" y="0"/>
                </a:moveTo>
                <a:lnTo>
                  <a:pt x="1458" y="270"/>
                </a:lnTo>
                <a:lnTo>
                  <a:pt x="727" y="578"/>
                </a:lnTo>
                <a:lnTo>
                  <a:pt x="0" y="270"/>
                </a:lnTo>
                <a:lnTo>
                  <a:pt x="727" y="0"/>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5" name="Freeform 25"/>
          <p:cNvSpPr/>
          <p:nvPr/>
        </p:nvSpPr>
        <p:spPr bwMode="auto">
          <a:xfrm>
            <a:off x="9532863" y="4030946"/>
            <a:ext cx="865025" cy="1526585"/>
          </a:xfrm>
          <a:custGeom>
            <a:avLst/>
            <a:gdLst>
              <a:gd name="T0" fmla="*/ 0 w 727"/>
              <a:gd name="T1" fmla="*/ 1283 h 1283"/>
              <a:gd name="T2" fmla="*/ 38 w 727"/>
              <a:gd name="T3" fmla="*/ 383 h 1283"/>
              <a:gd name="T4" fmla="*/ 727 w 727"/>
              <a:gd name="T5" fmla="*/ 0 h 1283"/>
              <a:gd name="T6" fmla="*/ 663 w 727"/>
              <a:gd name="T7" fmla="*/ 864 h 1283"/>
              <a:gd name="T8" fmla="*/ 0 w 727"/>
              <a:gd name="T9" fmla="*/ 1283 h 1283"/>
            </a:gdLst>
            <a:ahLst/>
            <a:cxnLst>
              <a:cxn ang="0">
                <a:pos x="T0" y="T1"/>
              </a:cxn>
              <a:cxn ang="0">
                <a:pos x="T2" y="T3"/>
              </a:cxn>
              <a:cxn ang="0">
                <a:pos x="T4" y="T5"/>
              </a:cxn>
              <a:cxn ang="0">
                <a:pos x="T6" y="T7"/>
              </a:cxn>
              <a:cxn ang="0">
                <a:pos x="T8" y="T9"/>
              </a:cxn>
            </a:cxnLst>
            <a:rect l="0" t="0" r="r" b="b"/>
            <a:pathLst>
              <a:path w="727" h="1283">
                <a:moveTo>
                  <a:pt x="0" y="1283"/>
                </a:moveTo>
                <a:lnTo>
                  <a:pt x="38" y="383"/>
                </a:lnTo>
                <a:lnTo>
                  <a:pt x="727" y="0"/>
                </a:lnTo>
                <a:lnTo>
                  <a:pt x="663" y="864"/>
                </a:lnTo>
                <a:lnTo>
                  <a:pt x="0" y="1283"/>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sp>
        <p:nvSpPr>
          <p:cNvPr id="36" name="Freeform 26"/>
          <p:cNvSpPr/>
          <p:nvPr/>
        </p:nvSpPr>
        <p:spPr bwMode="auto">
          <a:xfrm>
            <a:off x="6720045" y="4030946"/>
            <a:ext cx="855506" cy="1526585"/>
          </a:xfrm>
          <a:custGeom>
            <a:avLst/>
            <a:gdLst>
              <a:gd name="T0" fmla="*/ 59 w 719"/>
              <a:gd name="T1" fmla="*/ 868 h 1283"/>
              <a:gd name="T2" fmla="*/ 719 w 719"/>
              <a:gd name="T3" fmla="*/ 1283 h 1283"/>
              <a:gd name="T4" fmla="*/ 689 w 719"/>
              <a:gd name="T5" fmla="*/ 390 h 1283"/>
              <a:gd name="T6" fmla="*/ 0 w 719"/>
              <a:gd name="T7" fmla="*/ 0 h 1283"/>
              <a:gd name="T8" fmla="*/ 59 w 719"/>
              <a:gd name="T9" fmla="*/ 868 h 1283"/>
            </a:gdLst>
            <a:ahLst/>
            <a:cxnLst>
              <a:cxn ang="0">
                <a:pos x="T0" y="T1"/>
              </a:cxn>
              <a:cxn ang="0">
                <a:pos x="T2" y="T3"/>
              </a:cxn>
              <a:cxn ang="0">
                <a:pos x="T4" y="T5"/>
              </a:cxn>
              <a:cxn ang="0">
                <a:pos x="T6" y="T7"/>
              </a:cxn>
              <a:cxn ang="0">
                <a:pos x="T8" y="T9"/>
              </a:cxn>
            </a:cxnLst>
            <a:rect l="0" t="0" r="r" b="b"/>
            <a:pathLst>
              <a:path w="719" h="1283">
                <a:moveTo>
                  <a:pt x="59" y="868"/>
                </a:moveTo>
                <a:lnTo>
                  <a:pt x="719" y="1283"/>
                </a:lnTo>
                <a:lnTo>
                  <a:pt x="689" y="390"/>
                </a:lnTo>
                <a:lnTo>
                  <a:pt x="0" y="0"/>
                </a:lnTo>
                <a:lnTo>
                  <a:pt x="59" y="868"/>
                </a:lnTo>
                <a:close/>
              </a:path>
            </a:pathLst>
          </a:custGeom>
          <a:solidFill>
            <a:srgbClr val="389EA6"/>
          </a:solidFill>
          <a:ln>
            <a:solidFill>
              <a:schemeClr val="bg1"/>
            </a:solidFill>
          </a:ln>
        </p:spPr>
        <p:txBody>
          <a:bodyPr vert="horz" wrap="square" lIns="91440" tIns="45720" rIns="91440" bIns="45720" numCol="1" anchor="t" anchorCtr="0" compatLnSpc="1"/>
          <a:lstStyle/>
          <a:p>
            <a:endParaRPr lang="en-US"/>
          </a:p>
        </p:txBody>
      </p:sp>
      <p:grpSp>
        <p:nvGrpSpPr>
          <p:cNvPr id="37" name="Group 28"/>
          <p:cNvGrpSpPr/>
          <p:nvPr/>
        </p:nvGrpSpPr>
        <p:grpSpPr>
          <a:xfrm>
            <a:off x="1691327" y="3253070"/>
            <a:ext cx="594741" cy="623329"/>
            <a:chOff x="3288399" y="2351374"/>
            <a:chExt cx="766066" cy="802890"/>
          </a:xfrm>
          <a:solidFill>
            <a:srgbClr val="AE896F"/>
          </a:solidFill>
        </p:grpSpPr>
        <p:sp>
          <p:nvSpPr>
            <p:cNvPr id="38" name="Rounded Rectangle 30"/>
            <p:cNvSpPr/>
            <p:nvPr/>
          </p:nvSpPr>
          <p:spPr>
            <a:xfrm>
              <a:off x="3288399" y="2388198"/>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1"/>
            <p:cNvSpPr/>
            <p:nvPr/>
          </p:nvSpPr>
          <p:spPr>
            <a:xfrm>
              <a:off x="3288399" y="2351374"/>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AutoShape 123"/>
          <p:cNvSpPr>
            <a:spLocks noChangeAspect="1"/>
          </p:cNvSpPr>
          <p:nvPr/>
        </p:nvSpPr>
        <p:spPr bwMode="auto">
          <a:xfrm>
            <a:off x="1856353" y="3425255"/>
            <a:ext cx="264688" cy="2912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6949"/>
                </a:moveTo>
                <a:cubicBezTo>
                  <a:pt x="21599" y="7542"/>
                  <a:pt x="21407" y="8153"/>
                  <a:pt x="21017" y="8781"/>
                </a:cubicBezTo>
                <a:cubicBezTo>
                  <a:pt x="20628" y="9416"/>
                  <a:pt x="20109" y="10015"/>
                  <a:pt x="19458" y="10585"/>
                </a:cubicBezTo>
                <a:cubicBezTo>
                  <a:pt x="18806" y="11152"/>
                  <a:pt x="18040" y="11651"/>
                  <a:pt x="17159" y="12083"/>
                </a:cubicBezTo>
                <a:cubicBezTo>
                  <a:pt x="16275" y="12512"/>
                  <a:pt x="15327" y="12820"/>
                  <a:pt x="14315" y="12996"/>
                </a:cubicBezTo>
                <a:cubicBezTo>
                  <a:pt x="13880" y="13090"/>
                  <a:pt x="13492" y="13284"/>
                  <a:pt x="13151" y="13578"/>
                </a:cubicBezTo>
                <a:cubicBezTo>
                  <a:pt x="12809" y="13872"/>
                  <a:pt x="12641" y="14204"/>
                  <a:pt x="12641" y="14571"/>
                </a:cubicBezTo>
                <a:cubicBezTo>
                  <a:pt x="12641" y="14900"/>
                  <a:pt x="12713" y="15140"/>
                  <a:pt x="12865" y="15293"/>
                </a:cubicBezTo>
                <a:cubicBezTo>
                  <a:pt x="13015" y="15449"/>
                  <a:pt x="13177" y="15596"/>
                  <a:pt x="13364" y="15728"/>
                </a:cubicBezTo>
                <a:cubicBezTo>
                  <a:pt x="13546" y="15866"/>
                  <a:pt x="13717" y="16010"/>
                  <a:pt x="13874" y="16169"/>
                </a:cubicBezTo>
                <a:cubicBezTo>
                  <a:pt x="14032" y="16330"/>
                  <a:pt x="14125" y="16574"/>
                  <a:pt x="14160" y="16903"/>
                </a:cubicBezTo>
                <a:cubicBezTo>
                  <a:pt x="14195" y="17117"/>
                  <a:pt x="14187" y="17340"/>
                  <a:pt x="14133" y="17564"/>
                </a:cubicBezTo>
                <a:cubicBezTo>
                  <a:pt x="14099" y="17696"/>
                  <a:pt x="14200" y="17805"/>
                  <a:pt x="14432" y="17893"/>
                </a:cubicBezTo>
                <a:cubicBezTo>
                  <a:pt x="14667" y="17981"/>
                  <a:pt x="14956" y="18069"/>
                  <a:pt x="15295" y="18154"/>
                </a:cubicBezTo>
                <a:cubicBezTo>
                  <a:pt x="15637" y="18236"/>
                  <a:pt x="15987" y="18342"/>
                  <a:pt x="16344" y="18468"/>
                </a:cubicBezTo>
                <a:cubicBezTo>
                  <a:pt x="16705" y="18595"/>
                  <a:pt x="16975" y="18756"/>
                  <a:pt x="17164" y="18953"/>
                </a:cubicBezTo>
                <a:cubicBezTo>
                  <a:pt x="17266" y="19050"/>
                  <a:pt x="17351" y="19232"/>
                  <a:pt x="17415" y="19511"/>
                </a:cubicBezTo>
                <a:cubicBezTo>
                  <a:pt x="17477" y="19790"/>
                  <a:pt x="17519" y="20090"/>
                  <a:pt x="17535" y="20416"/>
                </a:cubicBezTo>
                <a:cubicBezTo>
                  <a:pt x="17554" y="20727"/>
                  <a:pt x="17527" y="21000"/>
                  <a:pt x="17463" y="21241"/>
                </a:cubicBezTo>
                <a:cubicBezTo>
                  <a:pt x="17394" y="21479"/>
                  <a:pt x="17268" y="21599"/>
                  <a:pt x="17089" y="21599"/>
                </a:cubicBezTo>
                <a:lnTo>
                  <a:pt x="4496" y="21599"/>
                </a:lnTo>
                <a:cubicBezTo>
                  <a:pt x="4328" y="21599"/>
                  <a:pt x="4205" y="21479"/>
                  <a:pt x="4130" y="21241"/>
                </a:cubicBezTo>
                <a:cubicBezTo>
                  <a:pt x="4061" y="21000"/>
                  <a:pt x="4032" y="20727"/>
                  <a:pt x="4048" y="20416"/>
                </a:cubicBezTo>
                <a:cubicBezTo>
                  <a:pt x="4066" y="20090"/>
                  <a:pt x="4109" y="19790"/>
                  <a:pt x="4170" y="19511"/>
                </a:cubicBezTo>
                <a:cubicBezTo>
                  <a:pt x="4235" y="19232"/>
                  <a:pt x="4317" y="19050"/>
                  <a:pt x="4421" y="18953"/>
                </a:cubicBezTo>
                <a:cubicBezTo>
                  <a:pt x="4616" y="18768"/>
                  <a:pt x="4889" y="18606"/>
                  <a:pt x="5239" y="18474"/>
                </a:cubicBezTo>
                <a:cubicBezTo>
                  <a:pt x="5588" y="18345"/>
                  <a:pt x="5933" y="18236"/>
                  <a:pt x="6269" y="18154"/>
                </a:cubicBezTo>
                <a:cubicBezTo>
                  <a:pt x="6606" y="18069"/>
                  <a:pt x="6897" y="17984"/>
                  <a:pt x="7145" y="17901"/>
                </a:cubicBezTo>
                <a:cubicBezTo>
                  <a:pt x="7394" y="17816"/>
                  <a:pt x="7498" y="17705"/>
                  <a:pt x="7463" y="17564"/>
                </a:cubicBezTo>
                <a:cubicBezTo>
                  <a:pt x="7428" y="17432"/>
                  <a:pt x="7412" y="17311"/>
                  <a:pt x="7412" y="17205"/>
                </a:cubicBezTo>
                <a:lnTo>
                  <a:pt x="7412" y="16903"/>
                </a:lnTo>
                <a:cubicBezTo>
                  <a:pt x="7428" y="16574"/>
                  <a:pt x="7519" y="16330"/>
                  <a:pt x="7687" y="16169"/>
                </a:cubicBezTo>
                <a:cubicBezTo>
                  <a:pt x="7853" y="16010"/>
                  <a:pt x="8034" y="15866"/>
                  <a:pt x="8224" y="15728"/>
                </a:cubicBezTo>
                <a:cubicBezTo>
                  <a:pt x="8416" y="15593"/>
                  <a:pt x="8584" y="15446"/>
                  <a:pt x="8729" y="15293"/>
                </a:cubicBezTo>
                <a:cubicBezTo>
                  <a:pt x="8873" y="15140"/>
                  <a:pt x="8945" y="14900"/>
                  <a:pt x="8945" y="14571"/>
                </a:cubicBezTo>
                <a:cubicBezTo>
                  <a:pt x="8945" y="14204"/>
                  <a:pt x="8777" y="13875"/>
                  <a:pt x="8440" y="13578"/>
                </a:cubicBezTo>
                <a:cubicBezTo>
                  <a:pt x="8104" y="13281"/>
                  <a:pt x="7706" y="13090"/>
                  <a:pt x="7247" y="12996"/>
                </a:cubicBezTo>
                <a:cubicBezTo>
                  <a:pt x="6251" y="12811"/>
                  <a:pt x="5311" y="12497"/>
                  <a:pt x="4435" y="12062"/>
                </a:cubicBezTo>
                <a:cubicBezTo>
                  <a:pt x="3554" y="11628"/>
                  <a:pt x="2790" y="11128"/>
                  <a:pt x="2133" y="10570"/>
                </a:cubicBezTo>
                <a:cubicBezTo>
                  <a:pt x="1479" y="10012"/>
                  <a:pt x="958" y="9416"/>
                  <a:pt x="574" y="8781"/>
                </a:cubicBezTo>
                <a:cubicBezTo>
                  <a:pt x="189" y="8153"/>
                  <a:pt x="0" y="7542"/>
                  <a:pt x="0" y="6949"/>
                </a:cubicBezTo>
                <a:lnTo>
                  <a:pt x="0" y="4320"/>
                </a:lnTo>
                <a:cubicBezTo>
                  <a:pt x="0" y="4009"/>
                  <a:pt x="93" y="3756"/>
                  <a:pt x="285" y="3553"/>
                </a:cubicBezTo>
                <a:cubicBezTo>
                  <a:pt x="475" y="3354"/>
                  <a:pt x="712" y="3254"/>
                  <a:pt x="998" y="3254"/>
                </a:cubicBezTo>
                <a:lnTo>
                  <a:pt x="5124" y="3254"/>
                </a:lnTo>
                <a:cubicBezTo>
                  <a:pt x="5108" y="3139"/>
                  <a:pt x="5097" y="3025"/>
                  <a:pt x="5097" y="2901"/>
                </a:cubicBezTo>
                <a:lnTo>
                  <a:pt x="5097" y="2564"/>
                </a:lnTo>
                <a:lnTo>
                  <a:pt x="5097" y="2505"/>
                </a:lnTo>
                <a:cubicBezTo>
                  <a:pt x="5097" y="2005"/>
                  <a:pt x="5118" y="1594"/>
                  <a:pt x="5156" y="1265"/>
                </a:cubicBezTo>
                <a:cubicBezTo>
                  <a:pt x="5193" y="939"/>
                  <a:pt x="5260" y="684"/>
                  <a:pt x="5353" y="499"/>
                </a:cubicBezTo>
                <a:cubicBezTo>
                  <a:pt x="5444" y="320"/>
                  <a:pt x="5580" y="187"/>
                  <a:pt x="5754" y="111"/>
                </a:cubicBezTo>
                <a:cubicBezTo>
                  <a:pt x="5928" y="38"/>
                  <a:pt x="6165" y="0"/>
                  <a:pt x="6464" y="0"/>
                </a:cubicBezTo>
                <a:lnTo>
                  <a:pt x="15132" y="0"/>
                </a:lnTo>
                <a:cubicBezTo>
                  <a:pt x="15410" y="0"/>
                  <a:pt x="15645" y="38"/>
                  <a:pt x="15829" y="111"/>
                </a:cubicBezTo>
                <a:cubicBezTo>
                  <a:pt x="16011" y="187"/>
                  <a:pt x="16149" y="320"/>
                  <a:pt x="16243" y="499"/>
                </a:cubicBezTo>
                <a:cubicBezTo>
                  <a:pt x="16336" y="684"/>
                  <a:pt x="16403" y="939"/>
                  <a:pt x="16435" y="1265"/>
                </a:cubicBezTo>
                <a:cubicBezTo>
                  <a:pt x="16470" y="1594"/>
                  <a:pt x="16486" y="2006"/>
                  <a:pt x="16486" y="2505"/>
                </a:cubicBezTo>
                <a:lnTo>
                  <a:pt x="16486" y="2863"/>
                </a:lnTo>
                <a:cubicBezTo>
                  <a:pt x="16486" y="2989"/>
                  <a:pt x="16478" y="3119"/>
                  <a:pt x="16459" y="3251"/>
                </a:cubicBezTo>
                <a:lnTo>
                  <a:pt x="20603" y="3251"/>
                </a:lnTo>
                <a:cubicBezTo>
                  <a:pt x="20884" y="3251"/>
                  <a:pt x="21119" y="3351"/>
                  <a:pt x="21314" y="3550"/>
                </a:cubicBezTo>
                <a:cubicBezTo>
                  <a:pt x="21503" y="3753"/>
                  <a:pt x="21599" y="4006"/>
                  <a:pt x="21599" y="4317"/>
                </a:cubicBezTo>
                <a:lnTo>
                  <a:pt x="21599" y="6949"/>
                </a:lnTo>
                <a:close/>
                <a:moveTo>
                  <a:pt x="6283" y="10550"/>
                </a:moveTo>
                <a:cubicBezTo>
                  <a:pt x="6072" y="9798"/>
                  <a:pt x="5882" y="8978"/>
                  <a:pt x="5714" y="8082"/>
                </a:cubicBezTo>
                <a:cubicBezTo>
                  <a:pt x="5548" y="7189"/>
                  <a:pt x="5407" y="6299"/>
                  <a:pt x="5287" y="5415"/>
                </a:cubicBezTo>
                <a:lnTo>
                  <a:pt x="1962" y="5415"/>
                </a:lnTo>
                <a:lnTo>
                  <a:pt x="1962" y="6949"/>
                </a:lnTo>
                <a:cubicBezTo>
                  <a:pt x="1962" y="7137"/>
                  <a:pt x="2064" y="7389"/>
                  <a:pt x="2264" y="7709"/>
                </a:cubicBezTo>
                <a:cubicBezTo>
                  <a:pt x="2462" y="8029"/>
                  <a:pt x="2753" y="8358"/>
                  <a:pt x="3126" y="8699"/>
                </a:cubicBezTo>
                <a:cubicBezTo>
                  <a:pt x="3500" y="9040"/>
                  <a:pt x="3954" y="9381"/>
                  <a:pt x="4488" y="9707"/>
                </a:cubicBezTo>
                <a:cubicBezTo>
                  <a:pt x="5022" y="10033"/>
                  <a:pt x="5618" y="10315"/>
                  <a:pt x="6283" y="10550"/>
                </a:cubicBezTo>
                <a:moveTo>
                  <a:pt x="19629" y="5415"/>
                </a:moveTo>
                <a:lnTo>
                  <a:pt x="16280" y="5415"/>
                </a:lnTo>
                <a:cubicBezTo>
                  <a:pt x="16179" y="6299"/>
                  <a:pt x="16043" y="7189"/>
                  <a:pt x="15877" y="8082"/>
                </a:cubicBezTo>
                <a:cubicBezTo>
                  <a:pt x="15712" y="8978"/>
                  <a:pt x="15522" y="9798"/>
                  <a:pt x="15308" y="10550"/>
                </a:cubicBezTo>
                <a:cubicBezTo>
                  <a:pt x="15973" y="10315"/>
                  <a:pt x="16574" y="10033"/>
                  <a:pt x="17105" y="9707"/>
                </a:cubicBezTo>
                <a:cubicBezTo>
                  <a:pt x="17637" y="9381"/>
                  <a:pt x="18091" y="9040"/>
                  <a:pt x="18467" y="8699"/>
                </a:cubicBezTo>
                <a:cubicBezTo>
                  <a:pt x="18844" y="8358"/>
                  <a:pt x="19130" y="8029"/>
                  <a:pt x="19330" y="7709"/>
                </a:cubicBezTo>
                <a:cubicBezTo>
                  <a:pt x="19530" y="7389"/>
                  <a:pt x="19629" y="7137"/>
                  <a:pt x="19629" y="6949"/>
                </a:cubicBezTo>
                <a:lnTo>
                  <a:pt x="19629" y="5415"/>
                </a:lnTo>
                <a:close/>
              </a:path>
            </a:pathLst>
          </a:custGeom>
          <a:solidFill>
            <a:schemeClr val="bg1"/>
          </a:solidFill>
          <a:ln>
            <a:noFill/>
          </a:ln>
          <a:effectLst/>
        </p:spPr>
        <p:txBody>
          <a:bodyPr lIns="50789" tIns="50789" rIns="50789" bIns="50789" anchor="ctr"/>
          <a:lstStyle/>
          <a:p>
            <a:pPr defTabSz="456565">
              <a:defRPr/>
            </a:pPr>
            <a:endParaRPr lang="es-ES" sz="3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nvGrpSpPr>
          <p:cNvPr id="41" name="Group 33"/>
          <p:cNvGrpSpPr/>
          <p:nvPr/>
        </p:nvGrpSpPr>
        <p:grpSpPr>
          <a:xfrm>
            <a:off x="1691327" y="2322545"/>
            <a:ext cx="594741" cy="623329"/>
            <a:chOff x="3288399" y="2351374"/>
            <a:chExt cx="766066" cy="802890"/>
          </a:xfrm>
          <a:solidFill>
            <a:srgbClr val="AE896F"/>
          </a:solidFill>
        </p:grpSpPr>
        <p:sp>
          <p:nvSpPr>
            <p:cNvPr id="42" name="Rounded Rectangle 45"/>
            <p:cNvSpPr/>
            <p:nvPr/>
          </p:nvSpPr>
          <p:spPr>
            <a:xfrm>
              <a:off x="3288399" y="2388198"/>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6"/>
            <p:cNvSpPr/>
            <p:nvPr/>
          </p:nvSpPr>
          <p:spPr>
            <a:xfrm>
              <a:off x="3288399" y="2351374"/>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681"/>
          <p:cNvGrpSpPr>
            <a:grpSpLocks noChangeAspect="1"/>
          </p:cNvGrpSpPr>
          <p:nvPr/>
        </p:nvGrpSpPr>
        <p:grpSpPr bwMode="auto">
          <a:xfrm>
            <a:off x="1869437" y="2477896"/>
            <a:ext cx="238521" cy="312626"/>
            <a:chOff x="4576763" y="2300287"/>
            <a:chExt cx="276225" cy="361950"/>
          </a:xfrm>
          <a:solidFill>
            <a:schemeClr val="bg1"/>
          </a:solidFill>
        </p:grpSpPr>
        <p:sp>
          <p:nvSpPr>
            <p:cNvPr id="45" name="Freeform 250"/>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 name="T14" fmla="*/ 92 w 336"/>
                <a:gd name="T15" fmla="*/ 0 h 336"/>
                <a:gd name="T16" fmla="*/ 92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92" y="0"/>
                  </a:moveTo>
                  <a:lnTo>
                    <a:pt x="0" y="243"/>
                  </a:lnTo>
                  <a:lnTo>
                    <a:pt x="159" y="193"/>
                  </a:lnTo>
                  <a:lnTo>
                    <a:pt x="251" y="335"/>
                  </a:lnTo>
                  <a:lnTo>
                    <a:pt x="335" y="84"/>
                  </a:lnTo>
                  <a:lnTo>
                    <a:pt x="251" y="9"/>
                  </a:lnTo>
                  <a:lnTo>
                    <a:pt x="92" y="0"/>
                  </a:lnTo>
                  <a:close/>
                  <a:moveTo>
                    <a:pt x="92" y="0"/>
                  </a:moveTo>
                  <a:lnTo>
                    <a:pt x="92" y="0"/>
                  </a:lnTo>
                  <a:close/>
                </a:path>
              </a:pathLst>
            </a:custGeom>
            <a:grpFill/>
            <a:ln>
              <a:noFill/>
            </a:ln>
            <a:effectLst/>
          </p:spPr>
          <p:txBody>
            <a:bodyPr wrap="none" anchor="ctr"/>
            <a:lstStyle/>
            <a:p>
              <a:pPr>
                <a:defRPr/>
              </a:pPr>
              <a:endParaRPr lang="en-US" sz="2400" dirty="0"/>
            </a:p>
          </p:txBody>
        </p:sp>
        <p:sp>
          <p:nvSpPr>
            <p:cNvPr id="46" name="Freeform 251"/>
            <p:cNvSpPr>
              <a:spLocks noChangeArrowheads="1"/>
            </p:cNvSpPr>
            <p:nvPr/>
          </p:nvSpPr>
          <p:spPr bwMode="auto">
            <a:xfrm>
              <a:off x="4576763" y="2541587"/>
              <a:ext cx="120650" cy="120650"/>
            </a:xfrm>
            <a:custGeom>
              <a:avLst/>
              <a:gdLst>
                <a:gd name="T0" fmla="*/ 92 w 336"/>
                <a:gd name="T1" fmla="*/ 0 h 336"/>
                <a:gd name="T2" fmla="*/ 0 w 336"/>
                <a:gd name="T3" fmla="*/ 243 h 336"/>
                <a:gd name="T4" fmla="*/ 159 w 336"/>
                <a:gd name="T5" fmla="*/ 193 h 336"/>
                <a:gd name="T6" fmla="*/ 251 w 336"/>
                <a:gd name="T7" fmla="*/ 335 h 336"/>
                <a:gd name="T8" fmla="*/ 335 w 336"/>
                <a:gd name="T9" fmla="*/ 84 h 336"/>
                <a:gd name="T10" fmla="*/ 251 w 336"/>
                <a:gd name="T11" fmla="*/ 9 h 336"/>
                <a:gd name="T12" fmla="*/ 92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92" y="0"/>
                  </a:moveTo>
                  <a:lnTo>
                    <a:pt x="0" y="243"/>
                  </a:lnTo>
                  <a:lnTo>
                    <a:pt x="159" y="193"/>
                  </a:lnTo>
                  <a:lnTo>
                    <a:pt x="251" y="335"/>
                  </a:lnTo>
                  <a:lnTo>
                    <a:pt x="335" y="84"/>
                  </a:lnTo>
                  <a:lnTo>
                    <a:pt x="251" y="9"/>
                  </a:lnTo>
                  <a:lnTo>
                    <a:pt x="92" y="0"/>
                  </a:lnTo>
                </a:path>
              </a:pathLst>
            </a:custGeom>
            <a:grpFill/>
            <a:ln>
              <a:noFill/>
            </a:ln>
            <a:effectLst/>
          </p:spPr>
          <p:txBody>
            <a:bodyPr wrap="none" anchor="ctr"/>
            <a:lstStyle/>
            <a:p>
              <a:pPr>
                <a:defRPr/>
              </a:pPr>
              <a:endParaRPr lang="en-US" sz="2400" dirty="0"/>
            </a:p>
          </p:txBody>
        </p:sp>
        <p:sp>
          <p:nvSpPr>
            <p:cNvPr id="47" name="Freeform 252"/>
            <p:cNvSpPr>
              <a:spLocks noChangeArrowheads="1"/>
            </p:cNvSpPr>
            <p:nvPr/>
          </p:nvSpPr>
          <p:spPr bwMode="auto">
            <a:xfrm>
              <a:off x="4610100"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a:defRPr/>
              </a:pPr>
              <a:endParaRPr lang="en-US" sz="2400" dirty="0"/>
            </a:p>
          </p:txBody>
        </p:sp>
        <p:sp>
          <p:nvSpPr>
            <p:cNvPr id="48" name="Freeform 253"/>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 name="T14" fmla="*/ 251 w 336"/>
                <a:gd name="T15" fmla="*/ 0 h 336"/>
                <a:gd name="T16" fmla="*/ 251 w 336"/>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6" h="336">
                  <a:moveTo>
                    <a:pt x="251" y="0"/>
                  </a:moveTo>
                  <a:lnTo>
                    <a:pt x="84" y="9"/>
                  </a:lnTo>
                  <a:lnTo>
                    <a:pt x="0" y="84"/>
                  </a:lnTo>
                  <a:lnTo>
                    <a:pt x="92" y="335"/>
                  </a:lnTo>
                  <a:lnTo>
                    <a:pt x="176" y="193"/>
                  </a:lnTo>
                  <a:lnTo>
                    <a:pt x="335" y="243"/>
                  </a:lnTo>
                  <a:lnTo>
                    <a:pt x="251" y="0"/>
                  </a:lnTo>
                  <a:close/>
                  <a:moveTo>
                    <a:pt x="251" y="0"/>
                  </a:moveTo>
                  <a:lnTo>
                    <a:pt x="251" y="0"/>
                  </a:lnTo>
                  <a:close/>
                </a:path>
              </a:pathLst>
            </a:custGeom>
            <a:grpFill/>
            <a:ln>
              <a:noFill/>
            </a:ln>
            <a:effectLst/>
          </p:spPr>
          <p:txBody>
            <a:bodyPr wrap="none" anchor="ctr"/>
            <a:lstStyle/>
            <a:p>
              <a:pPr>
                <a:defRPr/>
              </a:pPr>
              <a:endParaRPr lang="en-US" sz="2400" dirty="0"/>
            </a:p>
          </p:txBody>
        </p:sp>
        <p:sp>
          <p:nvSpPr>
            <p:cNvPr id="49" name="Freeform 254"/>
            <p:cNvSpPr>
              <a:spLocks noChangeArrowheads="1"/>
            </p:cNvSpPr>
            <p:nvPr/>
          </p:nvSpPr>
          <p:spPr bwMode="auto">
            <a:xfrm>
              <a:off x="4732338" y="2541587"/>
              <a:ext cx="120650" cy="120650"/>
            </a:xfrm>
            <a:custGeom>
              <a:avLst/>
              <a:gdLst>
                <a:gd name="T0" fmla="*/ 251 w 336"/>
                <a:gd name="T1" fmla="*/ 0 h 336"/>
                <a:gd name="T2" fmla="*/ 84 w 336"/>
                <a:gd name="T3" fmla="*/ 9 h 336"/>
                <a:gd name="T4" fmla="*/ 0 w 336"/>
                <a:gd name="T5" fmla="*/ 84 h 336"/>
                <a:gd name="T6" fmla="*/ 92 w 336"/>
                <a:gd name="T7" fmla="*/ 335 h 336"/>
                <a:gd name="T8" fmla="*/ 176 w 336"/>
                <a:gd name="T9" fmla="*/ 193 h 336"/>
                <a:gd name="T10" fmla="*/ 335 w 336"/>
                <a:gd name="T11" fmla="*/ 243 h 336"/>
                <a:gd name="T12" fmla="*/ 251 w 336"/>
                <a:gd name="T13" fmla="*/ 0 h 336"/>
              </a:gdLst>
              <a:ahLst/>
              <a:cxnLst>
                <a:cxn ang="0">
                  <a:pos x="T0" y="T1"/>
                </a:cxn>
                <a:cxn ang="0">
                  <a:pos x="T2" y="T3"/>
                </a:cxn>
                <a:cxn ang="0">
                  <a:pos x="T4" y="T5"/>
                </a:cxn>
                <a:cxn ang="0">
                  <a:pos x="T6" y="T7"/>
                </a:cxn>
                <a:cxn ang="0">
                  <a:pos x="T8" y="T9"/>
                </a:cxn>
                <a:cxn ang="0">
                  <a:pos x="T10" y="T11"/>
                </a:cxn>
                <a:cxn ang="0">
                  <a:pos x="T12" y="T13"/>
                </a:cxn>
              </a:cxnLst>
              <a:rect l="0" t="0" r="r" b="b"/>
              <a:pathLst>
                <a:path w="336" h="336">
                  <a:moveTo>
                    <a:pt x="251" y="0"/>
                  </a:moveTo>
                  <a:lnTo>
                    <a:pt x="84" y="9"/>
                  </a:lnTo>
                  <a:lnTo>
                    <a:pt x="0" y="84"/>
                  </a:lnTo>
                  <a:lnTo>
                    <a:pt x="92" y="335"/>
                  </a:lnTo>
                  <a:lnTo>
                    <a:pt x="176" y="193"/>
                  </a:lnTo>
                  <a:lnTo>
                    <a:pt x="335" y="243"/>
                  </a:lnTo>
                  <a:lnTo>
                    <a:pt x="251" y="0"/>
                  </a:lnTo>
                </a:path>
              </a:pathLst>
            </a:custGeom>
            <a:grpFill/>
            <a:ln>
              <a:noFill/>
            </a:ln>
            <a:effectLst/>
          </p:spPr>
          <p:txBody>
            <a:bodyPr wrap="none" anchor="ctr"/>
            <a:lstStyle/>
            <a:p>
              <a:pPr>
                <a:defRPr/>
              </a:pPr>
              <a:endParaRPr lang="en-US" sz="2400" dirty="0"/>
            </a:p>
          </p:txBody>
        </p:sp>
        <p:sp>
          <p:nvSpPr>
            <p:cNvPr id="50" name="Freeform 255"/>
            <p:cNvSpPr>
              <a:spLocks noChangeArrowheads="1"/>
            </p:cNvSpPr>
            <p:nvPr/>
          </p:nvSpPr>
          <p:spPr bwMode="auto">
            <a:xfrm>
              <a:off x="4822825" y="2541587"/>
              <a:ext cx="1588" cy="158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a:defRPr/>
              </a:pPr>
              <a:endParaRPr lang="en-US" sz="2400" dirty="0"/>
            </a:p>
          </p:txBody>
        </p:sp>
        <p:sp>
          <p:nvSpPr>
            <p:cNvPr id="51" name="Freeform 256"/>
            <p:cNvSpPr>
              <a:spLocks noChangeArrowheads="1"/>
            </p:cNvSpPr>
            <p:nvPr/>
          </p:nvSpPr>
          <p:spPr bwMode="auto">
            <a:xfrm>
              <a:off x="4586288" y="2300287"/>
              <a:ext cx="261937" cy="258762"/>
            </a:xfrm>
            <a:custGeom>
              <a:avLst/>
              <a:gdLst>
                <a:gd name="T0" fmla="*/ 618 w 728"/>
                <a:gd name="T1" fmla="*/ 619 h 720"/>
                <a:gd name="T2" fmla="*/ 627 w 728"/>
                <a:gd name="T3" fmla="*/ 469 h 720"/>
                <a:gd name="T4" fmla="*/ 727 w 728"/>
                <a:gd name="T5" fmla="*/ 360 h 720"/>
                <a:gd name="T6" fmla="*/ 627 w 728"/>
                <a:gd name="T7" fmla="*/ 251 h 720"/>
                <a:gd name="T8" fmla="*/ 618 w 728"/>
                <a:gd name="T9" fmla="*/ 101 h 720"/>
                <a:gd name="T10" fmla="*/ 468 w 728"/>
                <a:gd name="T11" fmla="*/ 92 h 720"/>
                <a:gd name="T12" fmla="*/ 359 w 728"/>
                <a:gd name="T13" fmla="*/ 0 h 720"/>
                <a:gd name="T14" fmla="*/ 250 w 728"/>
                <a:gd name="T15" fmla="*/ 92 h 720"/>
                <a:gd name="T16" fmla="*/ 100 w 728"/>
                <a:gd name="T17" fmla="*/ 101 h 720"/>
                <a:gd name="T18" fmla="*/ 92 w 728"/>
                <a:gd name="T19" fmla="*/ 251 h 720"/>
                <a:gd name="T20" fmla="*/ 0 w 728"/>
                <a:gd name="T21" fmla="*/ 360 h 720"/>
                <a:gd name="T22" fmla="*/ 92 w 728"/>
                <a:gd name="T23" fmla="*/ 469 h 720"/>
                <a:gd name="T24" fmla="*/ 100 w 728"/>
                <a:gd name="T25" fmla="*/ 619 h 720"/>
                <a:gd name="T26" fmla="*/ 250 w 728"/>
                <a:gd name="T27" fmla="*/ 628 h 720"/>
                <a:gd name="T28" fmla="*/ 359 w 728"/>
                <a:gd name="T29" fmla="*/ 719 h 720"/>
                <a:gd name="T30" fmla="*/ 468 w 728"/>
                <a:gd name="T31" fmla="*/ 628 h 720"/>
                <a:gd name="T32" fmla="*/ 618 w 728"/>
                <a:gd name="T33" fmla="*/ 619 h 720"/>
                <a:gd name="T34" fmla="*/ 359 w 728"/>
                <a:gd name="T35" fmla="*/ 561 h 720"/>
                <a:gd name="T36" fmla="*/ 159 w 728"/>
                <a:gd name="T37" fmla="*/ 360 h 720"/>
                <a:gd name="T38" fmla="*/ 359 w 728"/>
                <a:gd name="T39" fmla="*/ 159 h 720"/>
                <a:gd name="T40" fmla="*/ 560 w 728"/>
                <a:gd name="T41" fmla="*/ 360 h 720"/>
                <a:gd name="T42" fmla="*/ 359 w 728"/>
                <a:gd name="T43" fmla="*/ 561 h 720"/>
                <a:gd name="T44" fmla="*/ 359 w 728"/>
                <a:gd name="T45" fmla="*/ 561 h 720"/>
                <a:gd name="T46" fmla="*/ 359 w 728"/>
                <a:gd name="T47" fmla="*/ 561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8" h="720">
                  <a:moveTo>
                    <a:pt x="618" y="619"/>
                  </a:moveTo>
                  <a:cubicBezTo>
                    <a:pt x="627" y="469"/>
                    <a:pt x="627" y="469"/>
                    <a:pt x="627" y="469"/>
                  </a:cubicBezTo>
                  <a:cubicBezTo>
                    <a:pt x="727" y="360"/>
                    <a:pt x="727" y="360"/>
                    <a:pt x="727" y="360"/>
                  </a:cubicBezTo>
                  <a:cubicBezTo>
                    <a:pt x="627" y="251"/>
                    <a:pt x="627" y="251"/>
                    <a:pt x="627" y="251"/>
                  </a:cubicBezTo>
                  <a:cubicBezTo>
                    <a:pt x="618" y="101"/>
                    <a:pt x="618" y="101"/>
                    <a:pt x="618" y="101"/>
                  </a:cubicBezTo>
                  <a:cubicBezTo>
                    <a:pt x="468" y="92"/>
                    <a:pt x="468" y="92"/>
                    <a:pt x="468" y="92"/>
                  </a:cubicBezTo>
                  <a:cubicBezTo>
                    <a:pt x="359" y="0"/>
                    <a:pt x="359" y="0"/>
                    <a:pt x="359" y="0"/>
                  </a:cubicBezTo>
                  <a:cubicBezTo>
                    <a:pt x="250" y="92"/>
                    <a:pt x="250" y="92"/>
                    <a:pt x="250" y="92"/>
                  </a:cubicBezTo>
                  <a:cubicBezTo>
                    <a:pt x="100" y="101"/>
                    <a:pt x="100" y="101"/>
                    <a:pt x="100" y="101"/>
                  </a:cubicBezTo>
                  <a:cubicBezTo>
                    <a:pt x="92" y="251"/>
                    <a:pt x="92" y="251"/>
                    <a:pt x="92" y="251"/>
                  </a:cubicBezTo>
                  <a:cubicBezTo>
                    <a:pt x="0" y="360"/>
                    <a:pt x="0" y="360"/>
                    <a:pt x="0" y="360"/>
                  </a:cubicBezTo>
                  <a:cubicBezTo>
                    <a:pt x="92" y="469"/>
                    <a:pt x="92" y="469"/>
                    <a:pt x="92" y="469"/>
                  </a:cubicBezTo>
                  <a:cubicBezTo>
                    <a:pt x="100" y="619"/>
                    <a:pt x="100" y="619"/>
                    <a:pt x="100" y="619"/>
                  </a:cubicBezTo>
                  <a:cubicBezTo>
                    <a:pt x="250" y="628"/>
                    <a:pt x="250" y="628"/>
                    <a:pt x="250" y="628"/>
                  </a:cubicBezTo>
                  <a:cubicBezTo>
                    <a:pt x="359" y="719"/>
                    <a:pt x="359" y="719"/>
                    <a:pt x="359" y="719"/>
                  </a:cubicBezTo>
                  <a:cubicBezTo>
                    <a:pt x="468" y="628"/>
                    <a:pt x="468" y="628"/>
                    <a:pt x="468" y="628"/>
                  </a:cubicBezTo>
                  <a:lnTo>
                    <a:pt x="618" y="619"/>
                  </a:lnTo>
                  <a:close/>
                  <a:moveTo>
                    <a:pt x="359" y="561"/>
                  </a:moveTo>
                  <a:cubicBezTo>
                    <a:pt x="250" y="561"/>
                    <a:pt x="159" y="469"/>
                    <a:pt x="159" y="360"/>
                  </a:cubicBezTo>
                  <a:cubicBezTo>
                    <a:pt x="159" y="243"/>
                    <a:pt x="250" y="159"/>
                    <a:pt x="359" y="159"/>
                  </a:cubicBezTo>
                  <a:cubicBezTo>
                    <a:pt x="468" y="159"/>
                    <a:pt x="560" y="243"/>
                    <a:pt x="560" y="360"/>
                  </a:cubicBezTo>
                  <a:cubicBezTo>
                    <a:pt x="560" y="469"/>
                    <a:pt x="468" y="561"/>
                    <a:pt x="359" y="561"/>
                  </a:cubicBezTo>
                  <a:close/>
                  <a:moveTo>
                    <a:pt x="359" y="561"/>
                  </a:moveTo>
                  <a:lnTo>
                    <a:pt x="359" y="561"/>
                  </a:lnTo>
                  <a:close/>
                </a:path>
              </a:pathLst>
            </a:custGeom>
            <a:grpFill/>
            <a:ln>
              <a:noFill/>
            </a:ln>
            <a:effectLst/>
          </p:spPr>
          <p:txBody>
            <a:bodyPr wrap="none" anchor="ctr"/>
            <a:lstStyle/>
            <a:p>
              <a:pPr>
                <a:defRPr/>
              </a:pPr>
              <a:endParaRPr lang="en-US" sz="2400" dirty="0"/>
            </a:p>
          </p:txBody>
        </p:sp>
        <p:sp>
          <p:nvSpPr>
            <p:cNvPr id="52" name="Freeform 257"/>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226 h 227"/>
                <a:gd name="T8" fmla="*/ 101 w 102"/>
                <a:gd name="T9" fmla="*/ 226 h 227"/>
                <a:gd name="T10" fmla="*/ 101 w 102"/>
                <a:gd name="T11" fmla="*/ 0 h 227"/>
                <a:gd name="T12" fmla="*/ 59 w 102"/>
                <a:gd name="T13" fmla="*/ 0 h 227"/>
                <a:gd name="T14" fmla="*/ 0 w 102"/>
                <a:gd name="T15" fmla="*/ 33 h 227"/>
                <a:gd name="T16" fmla="*/ 0 w 102"/>
                <a:gd name="T17" fmla="*/ 33 h 227"/>
                <a:gd name="T18" fmla="*/ 0 w 102"/>
                <a:gd name="T19"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227">
                  <a:moveTo>
                    <a:pt x="0" y="33"/>
                  </a:moveTo>
                  <a:lnTo>
                    <a:pt x="9" y="67"/>
                  </a:lnTo>
                  <a:lnTo>
                    <a:pt x="50" y="50"/>
                  </a:lnTo>
                  <a:lnTo>
                    <a:pt x="50" y="226"/>
                  </a:lnTo>
                  <a:lnTo>
                    <a:pt x="101" y="226"/>
                  </a:lnTo>
                  <a:lnTo>
                    <a:pt x="101" y="0"/>
                  </a:lnTo>
                  <a:lnTo>
                    <a:pt x="59" y="0"/>
                  </a:lnTo>
                  <a:lnTo>
                    <a:pt x="0" y="33"/>
                  </a:lnTo>
                  <a:close/>
                  <a:moveTo>
                    <a:pt x="0" y="33"/>
                  </a:moveTo>
                  <a:lnTo>
                    <a:pt x="0" y="33"/>
                  </a:lnTo>
                  <a:close/>
                </a:path>
              </a:pathLst>
            </a:custGeom>
            <a:grpFill/>
            <a:ln>
              <a:noFill/>
            </a:ln>
            <a:effectLst/>
          </p:spPr>
          <p:txBody>
            <a:bodyPr wrap="none" anchor="ctr"/>
            <a:lstStyle/>
            <a:p>
              <a:pPr>
                <a:defRPr/>
              </a:pPr>
              <a:endParaRPr lang="en-US" sz="2400" dirty="0"/>
            </a:p>
          </p:txBody>
        </p:sp>
        <p:sp>
          <p:nvSpPr>
            <p:cNvPr id="53" name="Freeform 258"/>
            <p:cNvSpPr>
              <a:spLocks noChangeArrowheads="1"/>
            </p:cNvSpPr>
            <p:nvPr/>
          </p:nvSpPr>
          <p:spPr bwMode="auto">
            <a:xfrm>
              <a:off x="4691063" y="2387599"/>
              <a:ext cx="36512" cy="80963"/>
            </a:xfrm>
            <a:custGeom>
              <a:avLst/>
              <a:gdLst>
                <a:gd name="T0" fmla="*/ 0 w 102"/>
                <a:gd name="T1" fmla="*/ 33 h 227"/>
                <a:gd name="T2" fmla="*/ 9 w 102"/>
                <a:gd name="T3" fmla="*/ 67 h 227"/>
                <a:gd name="T4" fmla="*/ 50 w 102"/>
                <a:gd name="T5" fmla="*/ 50 h 227"/>
                <a:gd name="T6" fmla="*/ 50 w 102"/>
                <a:gd name="T7" fmla="*/ 50 h 227"/>
                <a:gd name="T8" fmla="*/ 50 w 102"/>
                <a:gd name="T9" fmla="*/ 226 h 227"/>
                <a:gd name="T10" fmla="*/ 101 w 102"/>
                <a:gd name="T11" fmla="*/ 226 h 227"/>
                <a:gd name="T12" fmla="*/ 101 w 102"/>
                <a:gd name="T13" fmla="*/ 0 h 227"/>
                <a:gd name="T14" fmla="*/ 59 w 102"/>
                <a:gd name="T15" fmla="*/ 0 h 227"/>
                <a:gd name="T16" fmla="*/ 0 w 102"/>
                <a:gd name="T17" fmla="*/ 3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227">
                  <a:moveTo>
                    <a:pt x="0" y="33"/>
                  </a:moveTo>
                  <a:lnTo>
                    <a:pt x="9" y="67"/>
                  </a:lnTo>
                  <a:lnTo>
                    <a:pt x="50" y="50"/>
                  </a:lnTo>
                  <a:lnTo>
                    <a:pt x="50" y="50"/>
                  </a:lnTo>
                  <a:lnTo>
                    <a:pt x="50" y="226"/>
                  </a:lnTo>
                  <a:lnTo>
                    <a:pt x="101" y="226"/>
                  </a:lnTo>
                  <a:lnTo>
                    <a:pt x="101" y="0"/>
                  </a:lnTo>
                  <a:lnTo>
                    <a:pt x="59" y="0"/>
                  </a:lnTo>
                  <a:lnTo>
                    <a:pt x="0" y="33"/>
                  </a:lnTo>
                </a:path>
              </a:pathLst>
            </a:custGeom>
            <a:grpFill/>
            <a:ln>
              <a:noFill/>
            </a:ln>
            <a:effectLst/>
          </p:spPr>
          <p:txBody>
            <a:bodyPr wrap="none" anchor="ctr"/>
            <a:lstStyle/>
            <a:p>
              <a:pPr>
                <a:defRPr/>
              </a:pPr>
              <a:endParaRPr lang="en-US" sz="2400" dirty="0"/>
            </a:p>
          </p:txBody>
        </p:sp>
        <p:sp>
          <p:nvSpPr>
            <p:cNvPr id="54" name="Freeform 259"/>
            <p:cNvSpPr>
              <a:spLocks noChangeArrowheads="1"/>
            </p:cNvSpPr>
            <p:nvPr/>
          </p:nvSpPr>
          <p:spPr bwMode="auto">
            <a:xfrm>
              <a:off x="4691063" y="2400299"/>
              <a:ext cx="1587" cy="1588"/>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a:noFill/>
            </a:ln>
            <a:effectLst/>
          </p:spPr>
          <p:txBody>
            <a:bodyPr wrap="none" anchor="ctr"/>
            <a:lstStyle/>
            <a:p>
              <a:pPr>
                <a:defRPr/>
              </a:pPr>
              <a:endParaRPr lang="en-US" sz="2400" dirty="0"/>
            </a:p>
          </p:txBody>
        </p:sp>
      </p:grpSp>
      <p:grpSp>
        <p:nvGrpSpPr>
          <p:cNvPr id="55" name="Group 48"/>
          <p:cNvGrpSpPr/>
          <p:nvPr/>
        </p:nvGrpSpPr>
        <p:grpSpPr>
          <a:xfrm>
            <a:off x="1691327" y="5114120"/>
            <a:ext cx="594741" cy="623329"/>
            <a:chOff x="3288399" y="2351374"/>
            <a:chExt cx="766066" cy="802890"/>
          </a:xfrm>
          <a:solidFill>
            <a:srgbClr val="AE896F"/>
          </a:solidFill>
        </p:grpSpPr>
        <p:sp>
          <p:nvSpPr>
            <p:cNvPr id="56" name="Rounded Rectangle 50"/>
            <p:cNvSpPr/>
            <p:nvPr/>
          </p:nvSpPr>
          <p:spPr>
            <a:xfrm>
              <a:off x="3288399" y="2388198"/>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1"/>
            <p:cNvSpPr/>
            <p:nvPr/>
          </p:nvSpPr>
          <p:spPr>
            <a:xfrm>
              <a:off x="3288399" y="2351374"/>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AutoShape 125"/>
          <p:cNvSpPr>
            <a:spLocks noChangeAspect="1"/>
          </p:cNvSpPr>
          <p:nvPr/>
        </p:nvSpPr>
        <p:spPr bwMode="auto">
          <a:xfrm>
            <a:off x="1844559" y="5282185"/>
            <a:ext cx="288276" cy="287198"/>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p:spPr>
        <p:txBody>
          <a:bodyPr lIns="101578" tIns="101578" rIns="101578" bIns="101578" anchor="ctr"/>
          <a:lstStyle/>
          <a:p>
            <a:pPr defTabSz="913765">
              <a:defRPr/>
            </a:pPr>
            <a:endParaRPr lang="es-ES" sz="66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grpSp>
        <p:nvGrpSpPr>
          <p:cNvPr id="59" name="Group 53"/>
          <p:cNvGrpSpPr/>
          <p:nvPr/>
        </p:nvGrpSpPr>
        <p:grpSpPr>
          <a:xfrm>
            <a:off x="1691327" y="4183595"/>
            <a:ext cx="594741" cy="623329"/>
            <a:chOff x="3288399" y="2351374"/>
            <a:chExt cx="766066" cy="802890"/>
          </a:xfrm>
          <a:solidFill>
            <a:srgbClr val="AE896F"/>
          </a:solidFill>
        </p:grpSpPr>
        <p:sp>
          <p:nvSpPr>
            <p:cNvPr id="60" name="Rounded Rectangle 55"/>
            <p:cNvSpPr/>
            <p:nvPr/>
          </p:nvSpPr>
          <p:spPr>
            <a:xfrm>
              <a:off x="3288399" y="2388198"/>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56"/>
            <p:cNvSpPr/>
            <p:nvPr/>
          </p:nvSpPr>
          <p:spPr>
            <a:xfrm>
              <a:off x="3288399" y="2351374"/>
              <a:ext cx="766066" cy="766066"/>
            </a:xfrm>
            <a:prstGeom prst="roundRect">
              <a:avLst>
                <a:gd name="adj" fmla="val 6498"/>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Freeform 526"/>
          <p:cNvSpPr>
            <a:spLocks noChangeAspect="1" noChangeArrowheads="1"/>
          </p:cNvSpPr>
          <p:nvPr/>
        </p:nvSpPr>
        <p:spPr bwMode="auto">
          <a:xfrm>
            <a:off x="1869718" y="4341020"/>
            <a:ext cx="237958" cy="308479"/>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p>
            <a:pPr>
              <a:defRPr/>
            </a:pPr>
            <a:endParaRPr lang="en-US" sz="2400" dirty="0">
              <a:ea typeface="宋体" panose="02010600030101010101" pitchFamily="2" charset="-122"/>
            </a:endParaRPr>
          </a:p>
        </p:txBody>
      </p:sp>
      <p:sp>
        <p:nvSpPr>
          <p:cNvPr id="63" name="文本框 62"/>
          <p:cNvSpPr txBox="1"/>
          <p:nvPr/>
        </p:nvSpPr>
        <p:spPr>
          <a:xfrm>
            <a:off x="2327205" y="2230825"/>
            <a:ext cx="249204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4" name="文本框 63"/>
          <p:cNvSpPr txBox="1"/>
          <p:nvPr/>
        </p:nvSpPr>
        <p:spPr>
          <a:xfrm>
            <a:off x="2327205" y="3158025"/>
            <a:ext cx="249204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5" name="文本框 64"/>
          <p:cNvSpPr txBox="1"/>
          <p:nvPr/>
        </p:nvSpPr>
        <p:spPr>
          <a:xfrm>
            <a:off x="2327205" y="4085225"/>
            <a:ext cx="249204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
        <p:nvSpPr>
          <p:cNvPr id="66" name="文本框 65"/>
          <p:cNvSpPr txBox="1"/>
          <p:nvPr/>
        </p:nvSpPr>
        <p:spPr>
          <a:xfrm>
            <a:off x="2327205" y="5012425"/>
            <a:ext cx="249204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grpSp>
        <p:nvGrpSpPr>
          <p:cNvPr id="12" name="组合 11"/>
          <p:cNvGrpSpPr/>
          <p:nvPr/>
        </p:nvGrpSpPr>
        <p:grpSpPr>
          <a:xfrm>
            <a:off x="9776476" y="-4132940"/>
            <a:ext cx="3825951" cy="15123885"/>
            <a:chOff x="9776476" y="-4132940"/>
            <a:chExt cx="3825951" cy="15123885"/>
          </a:xfrm>
        </p:grpSpPr>
        <p:pic>
          <p:nvPicPr>
            <p:cNvPr id="6" name="图片 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grpSp>
        <p:nvGrpSpPr>
          <p:cNvPr id="13" name="组合 12"/>
          <p:cNvGrpSpPr/>
          <p:nvPr/>
        </p:nvGrpSpPr>
        <p:grpSpPr>
          <a:xfrm flipH="1">
            <a:off x="-1426278" y="-4132940"/>
            <a:ext cx="3825951" cy="15123885"/>
            <a:chOff x="9776476" y="-4132940"/>
            <a:chExt cx="3825951" cy="15123885"/>
          </a:xfrm>
        </p:grpSpPr>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a:off x="9776476" y="333828"/>
              <a:ext cx="3517901" cy="5943602"/>
            </a:xfrm>
            <a:prstGeom prst="rect">
              <a:avLst/>
            </a:prstGeom>
          </p:spPr>
        </p:pic>
        <p:pic>
          <p:nvPicPr>
            <p:cNvPr id="15" name="图片 14"/>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19313201">
              <a:off x="10084525" y="5047343"/>
              <a:ext cx="3517901" cy="5943602"/>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2538" t="22857" b="1164"/>
            <a:stretch>
              <a:fillRect/>
            </a:stretch>
          </p:blipFill>
          <p:spPr>
            <a:xfrm rot="2286799" flipV="1">
              <a:off x="10084526" y="-4132940"/>
              <a:ext cx="3517901" cy="5943602"/>
            </a:xfrm>
            <a:prstGeom prst="rect">
              <a:avLst/>
            </a:prstGeom>
          </p:spPr>
        </p:pic>
      </p:grpSp>
      <p:sp>
        <p:nvSpPr>
          <p:cNvPr id="17" name="椭圆 16"/>
          <p:cNvSpPr/>
          <p:nvPr/>
        </p:nvSpPr>
        <p:spPr>
          <a:xfrm>
            <a:off x="3976649" y="1335049"/>
            <a:ext cx="4238702" cy="4238702"/>
          </a:xfrm>
          <a:prstGeom prst="ellipse">
            <a:avLst/>
          </a:prstGeom>
          <a:solidFill>
            <a:srgbClr val="D7EFF1"/>
          </a:solidFill>
          <a:ln>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3644900" y="1689100"/>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351251" y="1636582"/>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80433" y="5099909"/>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286784" y="5047391"/>
            <a:ext cx="1041400" cy="1041400"/>
          </a:xfrm>
          <a:prstGeom prst="line">
            <a:avLst/>
          </a:prstGeom>
          <a:ln>
            <a:solidFill>
              <a:srgbClr val="389EA6"/>
            </a:solidFill>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rotWithShape="1">
          <a:blip r:embed="rId4" cstate="print">
            <a:extLst>
              <a:ext uri="{28A0092B-C50C-407E-A947-70E740481C1C}">
                <a14:useLocalDpi xmlns:a14="http://schemas.microsoft.com/office/drawing/2010/main" val="0"/>
              </a:ext>
            </a:extLst>
          </a:blip>
          <a:srcRect l="72859" t="5502" r="15712" b="87514"/>
          <a:stretch>
            <a:fillRect/>
          </a:stretch>
        </p:blipFill>
        <p:spPr>
          <a:xfrm>
            <a:off x="8441872" y="1329297"/>
            <a:ext cx="1499514" cy="1374558"/>
          </a:xfrm>
          <a:prstGeom prst="rect">
            <a:avLst/>
          </a:prstGeom>
        </p:spPr>
      </p:pic>
      <p:pic>
        <p:nvPicPr>
          <p:cNvPr id="5" name="图片 4"/>
          <p:cNvPicPr>
            <a:picLocks noChangeAspect="1"/>
          </p:cNvPicPr>
          <p:nvPr/>
        </p:nvPicPr>
        <p:blipFill rotWithShape="1">
          <a:blip r:embed="rId5" cstate="print">
            <a:extLst>
              <a:ext uri="{28A0092B-C50C-407E-A947-70E740481C1C}">
                <a14:useLocalDpi xmlns:a14="http://schemas.microsoft.com/office/drawing/2010/main" val="0"/>
              </a:ext>
            </a:extLst>
          </a:blip>
          <a:srcRect r="63652" b="80741"/>
          <a:stretch>
            <a:fillRect/>
          </a:stretch>
        </p:blipFill>
        <p:spPr>
          <a:xfrm>
            <a:off x="3812093" y="703384"/>
            <a:ext cx="1667560" cy="1325480"/>
          </a:xfrm>
          <a:prstGeom prst="rect">
            <a:avLst/>
          </a:prstGeom>
        </p:spPr>
      </p:pic>
      <p:sp>
        <p:nvSpPr>
          <p:cNvPr id="42" name="椭圆 41"/>
          <p:cNvSpPr/>
          <p:nvPr/>
        </p:nvSpPr>
        <p:spPr>
          <a:xfrm>
            <a:off x="5575300" y="2449782"/>
            <a:ext cx="1041400" cy="1041400"/>
          </a:xfrm>
          <a:prstGeom prst="ellipse">
            <a:avLst/>
          </a:prstGeom>
          <a:noFill/>
          <a:ln w="381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C4258"/>
              </a:solidFill>
            </a:endParaRPr>
          </a:p>
        </p:txBody>
      </p:sp>
      <p:sp>
        <p:nvSpPr>
          <p:cNvPr id="43" name="文本框 42"/>
          <p:cNvSpPr txBox="1"/>
          <p:nvPr/>
        </p:nvSpPr>
        <p:spPr>
          <a:xfrm>
            <a:off x="5444985" y="2447917"/>
            <a:ext cx="1302030" cy="1107996"/>
          </a:xfrm>
          <a:prstGeom prst="rect">
            <a:avLst/>
          </a:prstGeom>
          <a:noFill/>
        </p:spPr>
        <p:txBody>
          <a:bodyPr wrap="square" rtlCol="0">
            <a:spAutoFit/>
          </a:bodyPr>
          <a:lstStyle/>
          <a:p>
            <a:pPr algn="ctr"/>
            <a:r>
              <a:rPr lang="en-US" altLang="zh-CN" sz="6600" dirty="0" smtClean="0">
                <a:ln w="28575">
                  <a:noFill/>
                </a:ln>
                <a:solidFill>
                  <a:srgbClr val="389EA6"/>
                </a:solidFill>
                <a:latin typeface="微软雅黑 Light" panose="020B0502040204020203" pitchFamily="34" charset="-122"/>
                <a:ea typeface="微软雅黑 Light" panose="020B0502040204020203" pitchFamily="34" charset="-122"/>
              </a:rPr>
              <a:t>0</a:t>
            </a:r>
            <a:r>
              <a:rPr lang="en-US" altLang="zh-CN" sz="6600" dirty="0">
                <a:ln w="28575">
                  <a:noFill/>
                </a:ln>
                <a:solidFill>
                  <a:srgbClr val="389EA6"/>
                </a:solidFill>
                <a:latin typeface="微软雅黑 Light" panose="020B0502040204020203" pitchFamily="34" charset="-122"/>
                <a:ea typeface="微软雅黑 Light" panose="020B0502040204020203" pitchFamily="34" charset="-122"/>
              </a:rPr>
              <a:t>2</a:t>
            </a:r>
            <a:endParaRPr lang="zh-CN" altLang="en-US" sz="6600" dirty="0">
              <a:ln w="28575">
                <a:noFill/>
              </a:ln>
              <a:solidFill>
                <a:srgbClr val="389EA6"/>
              </a:solidFill>
              <a:latin typeface="微软雅黑 Light" panose="020B0502040204020203" pitchFamily="34" charset="-122"/>
              <a:ea typeface="微软雅黑 Light" panose="020B0502040204020203" pitchFamily="34" charset="-122"/>
            </a:endParaRPr>
          </a:p>
        </p:txBody>
      </p:sp>
      <p:sp>
        <p:nvSpPr>
          <p:cNvPr id="22" name="文本框 21"/>
          <p:cNvSpPr txBox="1"/>
          <p:nvPr/>
        </p:nvSpPr>
        <p:spPr>
          <a:xfrm>
            <a:off x="4252443" y="3795901"/>
            <a:ext cx="3687114" cy="461665"/>
          </a:xfrm>
          <a:prstGeom prst="rect">
            <a:avLst/>
          </a:prstGeom>
          <a:noFill/>
        </p:spPr>
        <p:txBody>
          <a:bodyPr wrap="square" rtlCol="0">
            <a:spAutoFit/>
          </a:bodyPr>
          <a:lstStyle/>
          <a:p>
            <a:pPr algn="ctr"/>
            <a:r>
              <a:rPr lang="zh-CN" altLang="en-US" sz="2400" dirty="0" smtClean="0">
                <a:solidFill>
                  <a:srgbClr val="389EA6"/>
                </a:solidFill>
                <a:latin typeface="微软雅黑" panose="020B0503020204020204" pitchFamily="34" charset="-122"/>
                <a:ea typeface="微软雅黑" panose="020B0503020204020204" pitchFamily="34" charset="-122"/>
              </a:rPr>
              <a:t>课题研究的思路与方法</a:t>
            </a:r>
            <a:endParaRPr lang="en-US" altLang="zh-CN" sz="2400" dirty="0" smtClean="0">
              <a:solidFill>
                <a:srgbClr val="389EA6"/>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4229333" y="4319121"/>
            <a:ext cx="3733334" cy="369332"/>
          </a:xfrm>
          <a:prstGeom prst="snip1Rect">
            <a:avLst>
              <a:gd name="adj" fmla="val 0"/>
            </a:avLst>
          </a:prstGeom>
          <a:noFill/>
          <a:ln w="28575">
            <a:noFill/>
          </a:ln>
        </p:spPr>
        <p:txBody>
          <a:bodyPr wrap="square" rtlCol="0">
            <a:spAutoFit/>
          </a:bodyPr>
          <a:lstStyle/>
          <a:p>
            <a:pPr algn="ctr"/>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02</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矩形 8"/>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a:t>
            </a:r>
            <a:r>
              <a:rPr lang="zh-CN" altLang="en-US" dirty="0">
                <a:solidFill>
                  <a:srgbClr val="389EA6"/>
                </a:solidFill>
                <a:latin typeface="微软雅黑" panose="020B0503020204020204" pitchFamily="34" charset="-122"/>
                <a:ea typeface="微软雅黑" panose="020B0503020204020204" pitchFamily="34" charset="-122"/>
              </a:rPr>
              <a:t>研究的思路与方法</a:t>
            </a:r>
          </a:p>
        </p:txBody>
      </p:sp>
      <p:sp>
        <p:nvSpPr>
          <p:cNvPr id="10" name="文本框 9"/>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1" name="组合 10"/>
          <p:cNvGrpSpPr/>
          <p:nvPr/>
        </p:nvGrpSpPr>
        <p:grpSpPr>
          <a:xfrm>
            <a:off x="1141522" y="1981529"/>
            <a:ext cx="9908956" cy="3969328"/>
            <a:chOff x="1065980" y="1952852"/>
            <a:chExt cx="10052131" cy="4026681"/>
          </a:xfrm>
        </p:grpSpPr>
        <p:sp>
          <p:nvSpPr>
            <p:cNvPr id="12" name="Oval 2"/>
            <p:cNvSpPr/>
            <p:nvPr/>
          </p:nvSpPr>
          <p:spPr>
            <a:xfrm>
              <a:off x="1756997" y="1990802"/>
              <a:ext cx="1907012" cy="1907010"/>
            </a:xfrm>
            <a:prstGeom prst="ellipse">
              <a:avLst/>
            </a:prstGeom>
            <a:solidFill>
              <a:srgbClr val="389EA6"/>
            </a:solidFill>
            <a:ln w="762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51555" y="2395607"/>
              <a:ext cx="743198" cy="11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Oval 76"/>
            <p:cNvSpPr/>
            <p:nvPr/>
          </p:nvSpPr>
          <p:spPr>
            <a:xfrm>
              <a:off x="5178864" y="1952852"/>
              <a:ext cx="1910173" cy="1907010"/>
            </a:xfrm>
            <a:prstGeom prst="ellipse">
              <a:avLst/>
            </a:prstGeom>
            <a:solidFill>
              <a:srgbClr val="389EA6"/>
            </a:solidFill>
            <a:ln w="762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5" name="Picture 7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7433" y="2468345"/>
              <a:ext cx="993037" cy="94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78"/>
            <p:cNvSpPr/>
            <p:nvPr/>
          </p:nvSpPr>
          <p:spPr>
            <a:xfrm>
              <a:off x="8550130" y="2009778"/>
              <a:ext cx="1910173" cy="1907010"/>
            </a:xfrm>
            <a:prstGeom prst="ellipse">
              <a:avLst/>
            </a:prstGeom>
            <a:solidFill>
              <a:srgbClr val="389EA6"/>
            </a:solidFill>
            <a:ln w="7620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7" name="Picture 7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967585" y="2449370"/>
              <a:ext cx="1113214" cy="10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73"/>
            <p:cNvSpPr/>
            <p:nvPr/>
          </p:nvSpPr>
          <p:spPr bwMode="auto">
            <a:xfrm>
              <a:off x="7892322" y="4144490"/>
              <a:ext cx="3225789" cy="31625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Rectangle 70"/>
            <p:cNvSpPr/>
            <p:nvPr/>
          </p:nvSpPr>
          <p:spPr bwMode="auto">
            <a:xfrm>
              <a:off x="4489430" y="4144490"/>
              <a:ext cx="3225789" cy="31625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Rectangle 64"/>
            <p:cNvSpPr/>
            <p:nvPr/>
          </p:nvSpPr>
          <p:spPr bwMode="auto">
            <a:xfrm>
              <a:off x="1086539" y="4144490"/>
              <a:ext cx="3225789" cy="31625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文本框 27"/>
            <p:cNvSpPr txBox="1"/>
            <p:nvPr/>
          </p:nvSpPr>
          <p:spPr>
            <a:xfrm>
              <a:off x="2018457"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29" name="文本框 28"/>
            <p:cNvSpPr txBox="1"/>
            <p:nvPr/>
          </p:nvSpPr>
          <p:spPr>
            <a:xfrm>
              <a:off x="5429253"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0" name="文本框 29"/>
            <p:cNvSpPr txBox="1"/>
            <p:nvPr/>
          </p:nvSpPr>
          <p:spPr>
            <a:xfrm>
              <a:off x="8840049"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1" name="文本框 30"/>
            <p:cNvSpPr txBox="1"/>
            <p:nvPr/>
          </p:nvSpPr>
          <p:spPr>
            <a:xfrm>
              <a:off x="1065980" y="4963870"/>
              <a:ext cx="324634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2029637"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468871" y="4963870"/>
              <a:ext cx="324634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5432528"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7867022" y="4963870"/>
              <a:ext cx="3246348" cy="1015663"/>
            </a:xfrm>
            <a:prstGeom prst="rect">
              <a:avLst/>
            </a:prstGeom>
            <a:noFill/>
          </p:spPr>
          <p:txBody>
            <a:bodyPr wrap="square" rtlCol="0">
              <a:spAutoFit/>
            </a:bodyPr>
            <a:lstStyle/>
            <a:p>
              <a:pPr algn="ct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830679"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67001" y="-2666998"/>
            <a:ext cx="6858000" cy="12192000"/>
          </a:xfrm>
          <a:prstGeom prst="rect">
            <a:avLst/>
          </a:prstGeom>
        </p:spPr>
      </p:pic>
      <p:sp>
        <p:nvSpPr>
          <p:cNvPr id="22" name="矩形 21"/>
          <p:cNvSpPr/>
          <p:nvPr/>
        </p:nvSpPr>
        <p:spPr>
          <a:xfrm>
            <a:off x="476250" y="381000"/>
            <a:ext cx="114300" cy="685800"/>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5" name="文本框 24"/>
          <p:cNvSpPr txBox="1"/>
          <p:nvPr/>
        </p:nvSpPr>
        <p:spPr>
          <a:xfrm>
            <a:off x="742343" y="222221"/>
            <a:ext cx="1008162" cy="1015663"/>
          </a:xfrm>
          <a:prstGeom prst="rect">
            <a:avLst/>
          </a:prstGeom>
          <a:noFill/>
        </p:spPr>
        <p:txBody>
          <a:bodyPr wrap="square" rtlCol="0">
            <a:spAutoFit/>
          </a:bodyPr>
          <a:lstStyle/>
          <a:p>
            <a:pPr algn="ctr"/>
            <a:r>
              <a:rPr lang="en-US" altLang="zh-CN" sz="6000" b="1" dirty="0" smtClean="0">
                <a:solidFill>
                  <a:srgbClr val="389EA6"/>
                </a:solidFill>
                <a:latin typeface="华文仿宋" panose="02010600040101010101" pitchFamily="2" charset="-122"/>
                <a:ea typeface="华文仿宋" panose="02010600040101010101" pitchFamily="2" charset="-122"/>
              </a:rPr>
              <a:t>02</a:t>
            </a:r>
            <a:endParaRPr lang="zh-CN" altLang="en-US" sz="6000" b="1" dirty="0">
              <a:solidFill>
                <a:srgbClr val="389EA6"/>
              </a:solidFill>
              <a:latin typeface="华文仿宋" panose="02010600040101010101" pitchFamily="2" charset="-122"/>
              <a:ea typeface="华文仿宋" panose="02010600040101010101" pitchFamily="2" charset="-122"/>
            </a:endParaRPr>
          </a:p>
        </p:txBody>
      </p:sp>
      <p:sp>
        <p:nvSpPr>
          <p:cNvPr id="26" name="矩形 25"/>
          <p:cNvSpPr/>
          <p:nvPr/>
        </p:nvSpPr>
        <p:spPr>
          <a:xfrm flipV="1">
            <a:off x="128" y="1"/>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27" name="矩形 26"/>
          <p:cNvSpPr/>
          <p:nvPr/>
        </p:nvSpPr>
        <p:spPr>
          <a:xfrm flipV="1">
            <a:off x="128" y="6762496"/>
            <a:ext cx="12191744" cy="9550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89EA6"/>
              </a:solidFill>
            </a:endParaRPr>
          </a:p>
        </p:txBody>
      </p:sp>
      <p:sp>
        <p:nvSpPr>
          <p:cNvPr id="9" name="矩形 8"/>
          <p:cNvSpPr/>
          <p:nvPr/>
        </p:nvSpPr>
        <p:spPr>
          <a:xfrm>
            <a:off x="1787065" y="181159"/>
            <a:ext cx="2492990" cy="562783"/>
          </a:xfrm>
          <a:prstGeom prst="rect">
            <a:avLst/>
          </a:prstGeom>
        </p:spPr>
        <p:txBody>
          <a:bodyPr wrap="none">
            <a:spAutoFit/>
          </a:bodyPr>
          <a:lstStyle/>
          <a:p>
            <a:pPr>
              <a:lnSpc>
                <a:spcPct val="200000"/>
              </a:lnSpc>
            </a:pPr>
            <a:r>
              <a:rPr lang="zh-CN" altLang="en-US" dirty="0" smtClean="0">
                <a:solidFill>
                  <a:srgbClr val="389EA6"/>
                </a:solidFill>
                <a:latin typeface="微软雅黑" panose="020B0503020204020204" pitchFamily="34" charset="-122"/>
                <a:ea typeface="微软雅黑" panose="020B0503020204020204" pitchFamily="34" charset="-122"/>
              </a:rPr>
              <a:t>课题</a:t>
            </a:r>
            <a:r>
              <a:rPr lang="zh-CN" altLang="en-US" dirty="0">
                <a:solidFill>
                  <a:srgbClr val="389EA6"/>
                </a:solidFill>
                <a:latin typeface="微软雅黑" panose="020B0503020204020204" pitchFamily="34" charset="-122"/>
                <a:ea typeface="微软雅黑" panose="020B0503020204020204" pitchFamily="34" charset="-122"/>
              </a:rPr>
              <a:t>研究的思路与方法</a:t>
            </a:r>
          </a:p>
        </p:txBody>
      </p:sp>
      <p:sp>
        <p:nvSpPr>
          <p:cNvPr id="10" name="文本框 9"/>
          <p:cNvSpPr txBox="1"/>
          <p:nvPr/>
        </p:nvSpPr>
        <p:spPr>
          <a:xfrm>
            <a:off x="1787065" y="743942"/>
            <a:ext cx="5022106" cy="369332"/>
          </a:xfrm>
          <a:prstGeom prst="snip1Rect">
            <a:avLst>
              <a:gd name="adj" fmla="val 0"/>
            </a:avLst>
          </a:prstGeom>
          <a:noFill/>
          <a:ln w="28575">
            <a:noFill/>
          </a:ln>
        </p:spPr>
        <p:txBody>
          <a:bodyPr wrap="square" rtlCol="0">
            <a:spAutoFit/>
          </a:bodyPr>
          <a:lstStyle/>
          <a:p>
            <a:r>
              <a:rPr lang="en-US" altLang="zh-CN" dirty="0" smtClean="0">
                <a:solidFill>
                  <a:srgbClr val="389EA6"/>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rgbClr val="389EA6"/>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1" name="组合 10"/>
          <p:cNvGrpSpPr/>
          <p:nvPr/>
        </p:nvGrpSpPr>
        <p:grpSpPr>
          <a:xfrm>
            <a:off x="1428509" y="2168920"/>
            <a:ext cx="9048848" cy="3825481"/>
            <a:chOff x="1243993" y="2090252"/>
            <a:chExt cx="9417880" cy="3981492"/>
          </a:xfrm>
        </p:grpSpPr>
        <p:sp>
          <p:nvSpPr>
            <p:cNvPr id="12" name="Oval 2"/>
            <p:cNvSpPr/>
            <p:nvPr/>
          </p:nvSpPr>
          <p:spPr>
            <a:xfrm>
              <a:off x="2811650" y="2667495"/>
              <a:ext cx="2215620" cy="2215620"/>
            </a:xfrm>
            <a:prstGeom prst="ellipse">
              <a:avLst/>
            </a:prstGeom>
            <a:solidFill>
              <a:srgbClr val="389EA6"/>
            </a:solidFill>
            <a:ln w="5715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Oval 37"/>
            <p:cNvSpPr/>
            <p:nvPr/>
          </p:nvSpPr>
          <p:spPr>
            <a:xfrm>
              <a:off x="5209416" y="2124041"/>
              <a:ext cx="1385509" cy="1388496"/>
            </a:xfrm>
            <a:prstGeom prst="ellipse">
              <a:avLst/>
            </a:prstGeom>
            <a:solidFill>
              <a:srgbClr val="389EA6"/>
            </a:solidFill>
            <a:ln w="5715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Oval 38"/>
            <p:cNvSpPr/>
            <p:nvPr/>
          </p:nvSpPr>
          <p:spPr>
            <a:xfrm>
              <a:off x="1243993" y="2124041"/>
              <a:ext cx="1385509" cy="1388496"/>
            </a:xfrm>
            <a:prstGeom prst="ellipse">
              <a:avLst/>
            </a:prstGeom>
            <a:solidFill>
              <a:srgbClr val="389EA6"/>
            </a:solidFill>
            <a:ln w="5715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39"/>
            <p:cNvSpPr/>
            <p:nvPr/>
          </p:nvSpPr>
          <p:spPr>
            <a:xfrm>
              <a:off x="5209416" y="4229180"/>
              <a:ext cx="1385509" cy="1385509"/>
            </a:xfrm>
            <a:prstGeom prst="ellipse">
              <a:avLst/>
            </a:prstGeom>
            <a:solidFill>
              <a:srgbClr val="389EA6"/>
            </a:solidFill>
            <a:ln w="5715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41"/>
            <p:cNvSpPr/>
            <p:nvPr/>
          </p:nvSpPr>
          <p:spPr>
            <a:xfrm>
              <a:off x="1243993" y="4235152"/>
              <a:ext cx="1385509" cy="1385509"/>
            </a:xfrm>
            <a:prstGeom prst="ellipse">
              <a:avLst/>
            </a:prstGeom>
            <a:solidFill>
              <a:srgbClr val="389EA6"/>
            </a:solidFill>
            <a:ln w="57150">
              <a:solidFill>
                <a:srgbClr val="389EA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7" name="Straight Connector 5"/>
            <p:cNvCxnSpPr/>
            <p:nvPr/>
          </p:nvCxnSpPr>
          <p:spPr>
            <a:xfrm>
              <a:off x="2563810" y="3148244"/>
              <a:ext cx="334433" cy="146314"/>
            </a:xfrm>
            <a:prstGeom prst="line">
              <a:avLst/>
            </a:prstGeom>
            <a:ln w="5715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8" name="Straight Connector 44"/>
            <p:cNvCxnSpPr/>
            <p:nvPr/>
          </p:nvCxnSpPr>
          <p:spPr>
            <a:xfrm flipV="1">
              <a:off x="2602629" y="4360564"/>
              <a:ext cx="391167" cy="256797"/>
            </a:xfrm>
            <a:prstGeom prst="line">
              <a:avLst/>
            </a:prstGeom>
            <a:ln w="5715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19" name="Straight Connector 46"/>
            <p:cNvCxnSpPr/>
            <p:nvPr/>
          </p:nvCxnSpPr>
          <p:spPr>
            <a:xfrm flipV="1">
              <a:off x="4940675" y="3148244"/>
              <a:ext cx="361308" cy="146314"/>
            </a:xfrm>
            <a:prstGeom prst="line">
              <a:avLst/>
            </a:prstGeom>
            <a:ln w="57150">
              <a:solidFill>
                <a:srgbClr val="389EA6"/>
              </a:solidFill>
            </a:ln>
          </p:spPr>
          <p:style>
            <a:lnRef idx="1">
              <a:schemeClr val="accent1"/>
            </a:lnRef>
            <a:fillRef idx="0">
              <a:schemeClr val="accent1"/>
            </a:fillRef>
            <a:effectRef idx="0">
              <a:schemeClr val="accent1"/>
            </a:effectRef>
            <a:fontRef idx="minor">
              <a:schemeClr val="tx1"/>
            </a:fontRef>
          </p:style>
        </p:cxnSp>
        <p:cxnSp>
          <p:nvCxnSpPr>
            <p:cNvPr id="20" name="Straight Connector 48"/>
            <p:cNvCxnSpPr/>
            <p:nvPr/>
          </p:nvCxnSpPr>
          <p:spPr>
            <a:xfrm>
              <a:off x="4857067" y="4360564"/>
              <a:ext cx="432973" cy="256797"/>
            </a:xfrm>
            <a:prstGeom prst="line">
              <a:avLst/>
            </a:prstGeom>
            <a:ln w="57150">
              <a:solidFill>
                <a:srgbClr val="389EA6"/>
              </a:solidFill>
            </a:ln>
          </p:spPr>
          <p:style>
            <a:lnRef idx="1">
              <a:schemeClr val="accent1"/>
            </a:lnRef>
            <a:fillRef idx="0">
              <a:schemeClr val="accent1"/>
            </a:fillRef>
            <a:effectRef idx="0">
              <a:schemeClr val="accent1"/>
            </a:effectRef>
            <a:fontRef idx="minor">
              <a:schemeClr val="tx1"/>
            </a:fontRef>
          </p:style>
        </p:cxnSp>
        <p:pic>
          <p:nvPicPr>
            <p:cNvPr id="21" name="Picture 51"/>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7737" y="2470418"/>
              <a:ext cx="713658" cy="71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2"/>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0173" y="3091509"/>
              <a:ext cx="1140656" cy="126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60510" y="2425629"/>
              <a:ext cx="725602" cy="78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65"/>
            <p:cNvSpPr/>
            <p:nvPr/>
          </p:nvSpPr>
          <p:spPr bwMode="auto">
            <a:xfrm>
              <a:off x="7230947" y="2159873"/>
              <a:ext cx="3424954" cy="310545"/>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Rectangle 88"/>
            <p:cNvSpPr/>
            <p:nvPr/>
          </p:nvSpPr>
          <p:spPr bwMode="auto">
            <a:xfrm>
              <a:off x="7233932" y="2159873"/>
              <a:ext cx="235896" cy="304573"/>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Rectangle 79"/>
            <p:cNvSpPr/>
            <p:nvPr/>
          </p:nvSpPr>
          <p:spPr bwMode="auto">
            <a:xfrm>
              <a:off x="7236919" y="3207964"/>
              <a:ext cx="3424954" cy="29561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Rectangle 89"/>
            <p:cNvSpPr/>
            <p:nvPr/>
          </p:nvSpPr>
          <p:spPr bwMode="auto">
            <a:xfrm>
              <a:off x="7230947" y="3213936"/>
              <a:ext cx="217978" cy="295614"/>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Rectangle 90"/>
            <p:cNvSpPr/>
            <p:nvPr/>
          </p:nvSpPr>
          <p:spPr bwMode="auto">
            <a:xfrm>
              <a:off x="7230947" y="4178417"/>
              <a:ext cx="3424954" cy="310545"/>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Rectangle 96"/>
            <p:cNvSpPr/>
            <p:nvPr/>
          </p:nvSpPr>
          <p:spPr bwMode="auto">
            <a:xfrm>
              <a:off x="7233932" y="4181404"/>
              <a:ext cx="235896" cy="319502"/>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Rectangle 93"/>
            <p:cNvSpPr/>
            <p:nvPr/>
          </p:nvSpPr>
          <p:spPr bwMode="auto">
            <a:xfrm>
              <a:off x="7236919" y="5211576"/>
              <a:ext cx="3424954" cy="310545"/>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Rectangle 97"/>
            <p:cNvSpPr/>
            <p:nvPr/>
          </p:nvSpPr>
          <p:spPr bwMode="auto">
            <a:xfrm>
              <a:off x="7230947" y="5211576"/>
              <a:ext cx="238881" cy="310545"/>
            </a:xfrm>
            <a:prstGeom prst="rect">
              <a:avLst/>
            </a:prstGeom>
            <a:solidFill>
              <a:srgbClr val="389E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6" name="Picture 1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57525" y="4533753"/>
              <a:ext cx="782335" cy="788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14"/>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5549821" y="4527781"/>
              <a:ext cx="764419" cy="77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文本框 37"/>
            <p:cNvSpPr txBox="1"/>
            <p:nvPr/>
          </p:nvSpPr>
          <p:spPr>
            <a:xfrm>
              <a:off x="8219323" y="209025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39" name="文本框 38"/>
            <p:cNvSpPr txBox="1"/>
            <p:nvPr/>
          </p:nvSpPr>
          <p:spPr>
            <a:xfrm>
              <a:off x="8219323" y="3137197"/>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0" name="文本框 39"/>
            <p:cNvSpPr txBox="1"/>
            <p:nvPr/>
          </p:nvSpPr>
          <p:spPr>
            <a:xfrm>
              <a:off x="8219323" y="4126676"/>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1" name="文本框 40"/>
            <p:cNvSpPr txBox="1"/>
            <p:nvPr/>
          </p:nvSpPr>
          <p:spPr>
            <a:xfrm>
              <a:off x="8219323" y="5143408"/>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42" name="文本框 41"/>
            <p:cNvSpPr txBox="1"/>
            <p:nvPr/>
          </p:nvSpPr>
          <p:spPr>
            <a:xfrm>
              <a:off x="7230948" y="2510357"/>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7230948" y="3512820"/>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7230948" y="4500769"/>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7230948" y="5517746"/>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1480</Words>
  <Application>Microsoft Office PowerPoint</Application>
  <PresentationFormat>宽屏</PresentationFormat>
  <Paragraphs>170</Paragraphs>
  <Slides>20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20</vt:i4>
      </vt:variant>
    </vt:vector>
  </HeadingPairs>
  <TitlesOfParts>
    <vt:vector size="34" baseType="lpstr">
      <vt:lpstr>Gill Sans</vt:lpstr>
      <vt:lpstr>Lato Regular</vt:lpstr>
      <vt:lpstr>MS PGothic</vt:lpstr>
      <vt:lpstr>Raleway Light</vt:lpstr>
      <vt:lpstr>Road Rage</vt:lpstr>
      <vt:lpstr>Roboto</vt:lpstr>
      <vt:lpstr>华文仿宋</vt:lpstr>
      <vt:lpstr>宋体</vt:lpstr>
      <vt:lpstr>微软雅黑</vt:lpstr>
      <vt:lpstr>微软雅黑 Light</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上海维湾3号机</cp:lastModifiedBy>
  <cp:revision>10</cp:revision>
  <dcterms:created xsi:type="dcterms:W3CDTF">2017-07-14T09:00:00Z</dcterms:created>
  <dcterms:modified xsi:type="dcterms:W3CDTF">2019-10-08T03:26:06Z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