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59" r:id="rId4"/>
    <p:sldId id="265" r:id="rId5"/>
    <p:sldId id="266" r:id="rId6"/>
    <p:sldId id="261" r:id="rId7"/>
    <p:sldId id="292" r:id="rId8"/>
    <p:sldId id="285" r:id="rId9"/>
    <p:sldId id="260" r:id="rId10"/>
    <p:sldId id="286" r:id="rId11"/>
    <p:sldId id="293" r:id="rId12"/>
    <p:sldId id="267" r:id="rId13"/>
    <p:sldId id="287" r:id="rId14"/>
    <p:sldId id="294" r:id="rId15"/>
    <p:sldId id="295" r:id="rId16"/>
    <p:sldId id="288" r:id="rId17"/>
    <p:sldId id="290" r:id="rId18"/>
    <p:sldId id="289" r:id="rId19"/>
    <p:sldId id="291" r:id="rId20"/>
    <p:sldId id="296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60" y="95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23E4C-A934-409D-AD55-05779E77AAFB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D0734-4EAE-4B36-A77A-4B846272AD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2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8675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72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7090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258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2370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894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857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4997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3502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3153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609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6285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922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334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279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098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876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359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618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2AA22-124E-415B-AF65-F678802CAEC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82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84E5E69-C89C-4F26-ADBA-292051380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2562D-B43C-43D4-91C8-0D4743A6F0C9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92ECD59-EB5E-4799-AE99-D7CA358F3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6D3059E-24F1-4CA8-825F-2967FA1C1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92A68-2649-4AD6-ACFB-E353BE9551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092950"/>
      </p:ext>
    </p:extLst>
  </p:cSld>
  <p:clrMapOvr>
    <a:masterClrMapping/>
  </p:clrMapOvr>
  <p:transition spd="slow" advClick="0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12057D5-8481-498D-A229-522FB64FC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427C792-A941-4091-858A-A009504DDD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FA1C89C-3DF4-43EC-B961-C93C120457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2562D-B43C-43D4-91C8-0D4743A6F0C9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8EC96B5-C730-4813-ABCE-18EEBA922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ED02E4B-BE8D-4C1B-B664-457E2E68D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92A68-2649-4AD6-ACFB-E353BE955112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8416351" y="185738"/>
            <a:ext cx="4130074" cy="774764"/>
            <a:chOff x="7057330" y="555252"/>
            <a:chExt cx="4130074" cy="774764"/>
          </a:xfrm>
        </p:grpSpPr>
        <p:sp>
          <p:nvSpPr>
            <p:cNvPr id="8" name="文本框 16"/>
            <p:cNvSpPr txBox="1"/>
            <p:nvPr userDrawn="1"/>
          </p:nvSpPr>
          <p:spPr>
            <a:xfrm>
              <a:off x="7782905" y="650247"/>
              <a:ext cx="34044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200" dirty="0" smtClean="0">
                  <a:solidFill>
                    <a:srgbClr val="007CB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郑州轻工业大学</a:t>
              </a:r>
              <a:endParaRPr lang="zh-CN" altLang="en-US" sz="3200" dirty="0">
                <a:solidFill>
                  <a:srgbClr val="007CB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7330" y="555252"/>
              <a:ext cx="774764" cy="7747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0296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 spd="slow" advClick="0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image" Target="../media/image8.png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notesSlide" Target="../notesSlides/notesSlide14.xml"/><Relationship Id="rId2" Type="http://schemas.openxmlformats.org/officeDocument/2006/relationships/tags" Target="../tags/tag4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10" Type="http://schemas.openxmlformats.org/officeDocument/2006/relationships/tags" Target="../tags/tag12.xml"/><Relationship Id="rId19" Type="http://schemas.openxmlformats.org/officeDocument/2006/relationships/image" Target="../media/image9.png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6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E1E88F9-72F7-4608-822C-816490B733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7458">
            <a:off x="-1084040" y="4889112"/>
            <a:ext cx="4729993" cy="228587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6F97B12A-D56C-44D7-B547-40CC9E9334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86"/>
          <a:stretch/>
        </p:blipFill>
        <p:spPr>
          <a:xfrm>
            <a:off x="8861275" y="725669"/>
            <a:ext cx="3330725" cy="249866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0C7E948B-5DC6-449F-BC39-7D6A8B14C9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5588">
            <a:off x="9957953" y="-1075520"/>
            <a:ext cx="2610005" cy="339726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FFE9EAE-3BD5-45E4-BA3B-02C67032F46D}"/>
              </a:ext>
            </a:extLst>
          </p:cNvPr>
          <p:cNvSpPr/>
          <p:nvPr/>
        </p:nvSpPr>
        <p:spPr>
          <a:xfrm rot="570764">
            <a:off x="1664574" y="325950"/>
            <a:ext cx="9500024" cy="566004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AB6C7C9-06FA-489C-9E59-50371C896169}"/>
              </a:ext>
            </a:extLst>
          </p:cNvPr>
          <p:cNvSpPr/>
          <p:nvPr/>
        </p:nvSpPr>
        <p:spPr>
          <a:xfrm>
            <a:off x="877854" y="2152304"/>
            <a:ext cx="6457950" cy="2095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74A53CB-8214-4FE1-A021-2DB414E81456}"/>
              </a:ext>
            </a:extLst>
          </p:cNvPr>
          <p:cNvGrpSpPr/>
          <p:nvPr/>
        </p:nvGrpSpPr>
        <p:grpSpPr>
          <a:xfrm>
            <a:off x="4653926" y="3499013"/>
            <a:ext cx="7103716" cy="3727806"/>
            <a:chOff x="5580957" y="530945"/>
            <a:chExt cx="5492778" cy="3727806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DF9AD3AA-180E-41AD-BF85-1B96DAFF90FF}"/>
                </a:ext>
              </a:extLst>
            </p:cNvPr>
            <p:cNvSpPr txBox="1"/>
            <p:nvPr/>
          </p:nvSpPr>
          <p:spPr>
            <a:xfrm>
              <a:off x="5580957" y="733961"/>
              <a:ext cx="86871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T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8A2EC639-3A50-4761-9C4A-85C3D92C82D2}"/>
                </a:ext>
              </a:extLst>
            </p:cNvPr>
            <p:cNvSpPr/>
            <p:nvPr/>
          </p:nvSpPr>
          <p:spPr>
            <a:xfrm>
              <a:off x="6269410" y="1627939"/>
              <a:ext cx="732782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5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E</a:t>
              </a:r>
              <a:endParaRPr lang="zh-CN" altLang="en-US" sz="115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09342F68-11C5-44A6-890F-D5873AA09A95}"/>
                </a:ext>
              </a:extLst>
            </p:cNvPr>
            <p:cNvSpPr/>
            <p:nvPr/>
          </p:nvSpPr>
          <p:spPr>
            <a:xfrm>
              <a:off x="6619688" y="585896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M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0A4F9A40-3B06-4A24-AC15-95A95E80A98B}"/>
                </a:ext>
              </a:extLst>
            </p:cNvPr>
            <p:cNvSpPr/>
            <p:nvPr/>
          </p:nvSpPr>
          <p:spPr>
            <a:xfrm>
              <a:off x="8841101" y="1066982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A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69917541-0599-45E4-AE2A-B0CBC2013E91}"/>
                </a:ext>
              </a:extLst>
            </p:cNvPr>
            <p:cNvSpPr/>
            <p:nvPr/>
          </p:nvSpPr>
          <p:spPr>
            <a:xfrm>
              <a:off x="7691329" y="1104041"/>
              <a:ext cx="1136854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P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E754E259-31B7-4717-AB81-6D0A88D5054D}"/>
                </a:ext>
              </a:extLst>
            </p:cNvPr>
            <p:cNvSpPr/>
            <p:nvPr/>
          </p:nvSpPr>
          <p:spPr>
            <a:xfrm>
              <a:off x="8522409" y="530945"/>
              <a:ext cx="559769" cy="264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L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A379BB28-3505-4892-AB63-31E103DA27E0}"/>
                </a:ext>
              </a:extLst>
            </p:cNvPr>
            <p:cNvSpPr/>
            <p:nvPr/>
          </p:nvSpPr>
          <p:spPr>
            <a:xfrm>
              <a:off x="9744421" y="784861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T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6F250871-106E-4CB1-B519-6FEAF7EE34BA}"/>
                </a:ext>
              </a:extLst>
            </p:cNvPr>
            <p:cNvSpPr/>
            <p:nvPr/>
          </p:nvSpPr>
          <p:spPr>
            <a:xfrm>
              <a:off x="10340953" y="1461647"/>
              <a:ext cx="732782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5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E</a:t>
              </a:r>
              <a:endParaRPr lang="zh-CN" altLang="en-US" sz="115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062641A2-19B4-4D1D-AD53-46042C5593A2}"/>
              </a:ext>
            </a:extLst>
          </p:cNvPr>
          <p:cNvGrpSpPr/>
          <p:nvPr/>
        </p:nvGrpSpPr>
        <p:grpSpPr>
          <a:xfrm>
            <a:off x="880049" y="623111"/>
            <a:ext cx="7179350" cy="4052789"/>
            <a:chOff x="5580957" y="733961"/>
            <a:chExt cx="5551260" cy="4052789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A6D9307A-BF49-492F-9D9E-AEC3E3A4028E}"/>
                </a:ext>
              </a:extLst>
            </p:cNvPr>
            <p:cNvSpPr txBox="1"/>
            <p:nvPr/>
          </p:nvSpPr>
          <p:spPr>
            <a:xfrm>
              <a:off x="5580957" y="733961"/>
              <a:ext cx="86871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B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92F116F2-F628-4F98-9B0A-C74BA8D70C58}"/>
                </a:ext>
              </a:extLst>
            </p:cNvPr>
            <p:cNvSpPr/>
            <p:nvPr/>
          </p:nvSpPr>
          <p:spPr>
            <a:xfrm>
              <a:off x="6494236" y="1430688"/>
              <a:ext cx="1136854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U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4FEB931E-016D-4739-8D52-5EF60535E4E7}"/>
                </a:ext>
              </a:extLst>
            </p:cNvPr>
            <p:cNvSpPr/>
            <p:nvPr/>
          </p:nvSpPr>
          <p:spPr>
            <a:xfrm>
              <a:off x="7387541" y="915931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S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32031C4-26FF-4F2B-AC64-8B20D41CEF6E}"/>
                </a:ext>
              </a:extLst>
            </p:cNvPr>
            <p:cNvSpPr/>
            <p:nvPr/>
          </p:nvSpPr>
          <p:spPr>
            <a:xfrm>
              <a:off x="8002241" y="1403279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I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37FDACF3-1B0E-4FD2-855C-CE43D07AB876}"/>
                </a:ext>
              </a:extLst>
            </p:cNvPr>
            <p:cNvSpPr/>
            <p:nvPr/>
          </p:nvSpPr>
          <p:spPr>
            <a:xfrm>
              <a:off x="8176250" y="1632040"/>
              <a:ext cx="1136854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N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012BC1D5-E437-4FDC-89FC-B573FDC35DB0}"/>
                </a:ext>
              </a:extLst>
            </p:cNvPr>
            <p:cNvSpPr/>
            <p:nvPr/>
          </p:nvSpPr>
          <p:spPr>
            <a:xfrm>
              <a:off x="9271588" y="1074120"/>
              <a:ext cx="559769" cy="264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E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60C6B09F-FBC0-4136-B144-29EDD02024B4}"/>
                </a:ext>
              </a:extLst>
            </p:cNvPr>
            <p:cNvSpPr/>
            <p:nvPr/>
          </p:nvSpPr>
          <p:spPr>
            <a:xfrm>
              <a:off x="9793045" y="1493219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S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C83C64CB-FAD2-4ADB-8172-7EADD65A18F9}"/>
                </a:ext>
              </a:extLst>
            </p:cNvPr>
            <p:cNvSpPr/>
            <p:nvPr/>
          </p:nvSpPr>
          <p:spPr>
            <a:xfrm>
              <a:off x="10414308" y="1408395"/>
              <a:ext cx="717909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5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S</a:t>
              </a:r>
              <a:endParaRPr lang="zh-CN" altLang="en-US" sz="115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2EB2FECF-AA06-4016-A445-9BC4D0E019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44520">
            <a:off x="10065795" y="4984186"/>
            <a:ext cx="2857546" cy="243331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33536746-3738-490F-AC5E-83F72DD1CC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866" y="1158899"/>
            <a:ext cx="4241868" cy="84583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D43311E-D95A-4624-8F35-58B3813D7A57}"/>
              </a:ext>
            </a:extLst>
          </p:cNvPr>
          <p:cNvSpPr txBox="1"/>
          <p:nvPr/>
        </p:nvSpPr>
        <p:spPr>
          <a:xfrm>
            <a:off x="974910" y="3186839"/>
            <a:ext cx="7398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spc="360" dirty="0" smtClean="0">
                <a:solidFill>
                  <a:prstClr val="black"/>
                </a:solidFill>
                <a:latin typeface="字魂35号-经典雅黑" panose="02000000000000000000" pitchFamily="2" charset="-122"/>
                <a:ea typeface="字魂35号-经典雅黑" panose="02000000000000000000" pitchFamily="2" charset="-122"/>
                <a:cs typeface="+mn-ea"/>
                <a:sym typeface="+mn-lt"/>
              </a:rPr>
              <a:t>郑州轻工业大学</a:t>
            </a:r>
            <a:r>
              <a:rPr lang="en-US" altLang="zh-CN" sz="5400" spc="360" dirty="0" smtClean="0">
                <a:solidFill>
                  <a:prstClr val="black"/>
                </a:solidFill>
                <a:latin typeface="字魂35号-经典雅黑" panose="02000000000000000000" pitchFamily="2" charset="-122"/>
                <a:ea typeface="字魂35号-经典雅黑" panose="02000000000000000000" pitchFamily="2" charset="-122"/>
                <a:cs typeface="+mn-ea"/>
                <a:sym typeface="+mn-lt"/>
              </a:rPr>
              <a:t>PPT</a:t>
            </a:r>
            <a:endParaRPr kumimoji="0" lang="zh-CN" altLang="en-US" sz="5400" i="0" u="none" strike="noStrike" kern="1200" cap="none" spc="36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35号-经典雅黑" panose="02000000000000000000" pitchFamily="2" charset="-122"/>
              <a:ea typeface="字魂35号-经典雅黑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144FEF2-2DF1-4C52-953C-77ADDA106C93}"/>
              </a:ext>
            </a:extLst>
          </p:cNvPr>
          <p:cNvSpPr txBox="1"/>
          <p:nvPr/>
        </p:nvSpPr>
        <p:spPr>
          <a:xfrm>
            <a:off x="3728723" y="2612966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120" normalizeH="0" baseline="0" noProof="0" dirty="0">
                <a:ln>
                  <a:noFill/>
                </a:ln>
                <a:solidFill>
                  <a:srgbClr val="2E3544"/>
                </a:solidFill>
                <a:effectLst/>
                <a:uLnTx/>
                <a:uFillTx/>
                <a:cs typeface="+mn-ea"/>
                <a:sym typeface="+mn-lt"/>
              </a:rPr>
              <a:t>The summary and plan</a:t>
            </a:r>
            <a:endParaRPr kumimoji="0" lang="zh-CN" altLang="en-US" sz="1200" b="0" i="0" u="none" strike="noStrike" kern="1200" cap="none" spc="120" normalizeH="0" baseline="0" noProof="0" dirty="0">
              <a:ln>
                <a:noFill/>
              </a:ln>
              <a:solidFill>
                <a:srgbClr val="2E35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object 26">
            <a:extLst>
              <a:ext uri="{FF2B5EF4-FFF2-40B4-BE49-F238E27FC236}">
                <a16:creationId xmlns:a16="http://schemas.microsoft.com/office/drawing/2014/main" xmlns="" id="{56F79512-63E9-45B4-8ACD-58A34600EC6C}"/>
              </a:ext>
            </a:extLst>
          </p:cNvPr>
          <p:cNvSpPr/>
          <p:nvPr/>
        </p:nvSpPr>
        <p:spPr>
          <a:xfrm>
            <a:off x="11780519" y="2423160"/>
            <a:ext cx="80772" cy="82295"/>
          </a:xfrm>
          <a:prstGeom prst="rect">
            <a:avLst/>
          </a:prstGeom>
          <a:solidFill>
            <a:srgbClr val="6AA3A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object 27">
            <a:extLst>
              <a:ext uri="{FF2B5EF4-FFF2-40B4-BE49-F238E27FC236}">
                <a16:creationId xmlns:a16="http://schemas.microsoft.com/office/drawing/2014/main" xmlns="" id="{377C4FA6-02FA-4C39-9A60-E3A0703D3DBB}"/>
              </a:ext>
            </a:extLst>
          </p:cNvPr>
          <p:cNvSpPr/>
          <p:nvPr/>
        </p:nvSpPr>
        <p:spPr>
          <a:xfrm>
            <a:off x="11780519" y="2883407"/>
            <a:ext cx="80772" cy="82295"/>
          </a:xfrm>
          <a:prstGeom prst="rect">
            <a:avLst/>
          </a:prstGeom>
          <a:solidFill>
            <a:srgbClr val="EC7F7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object 28">
            <a:extLst>
              <a:ext uri="{FF2B5EF4-FFF2-40B4-BE49-F238E27FC236}">
                <a16:creationId xmlns:a16="http://schemas.microsoft.com/office/drawing/2014/main" xmlns="" id="{CF7ECB44-7A48-44E0-BC0B-E153959EE0B8}"/>
              </a:ext>
            </a:extLst>
          </p:cNvPr>
          <p:cNvSpPr/>
          <p:nvPr/>
        </p:nvSpPr>
        <p:spPr>
          <a:xfrm>
            <a:off x="11780519" y="3343655"/>
            <a:ext cx="80772" cy="82296"/>
          </a:xfrm>
          <a:prstGeom prst="rect">
            <a:avLst/>
          </a:prstGeom>
          <a:solidFill>
            <a:srgbClr val="6D87A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object 29">
            <a:extLst>
              <a:ext uri="{FF2B5EF4-FFF2-40B4-BE49-F238E27FC236}">
                <a16:creationId xmlns:a16="http://schemas.microsoft.com/office/drawing/2014/main" xmlns="" id="{919F8992-87A8-4971-8F3E-3FFAE45ACF8C}"/>
              </a:ext>
            </a:extLst>
          </p:cNvPr>
          <p:cNvSpPr/>
          <p:nvPr/>
        </p:nvSpPr>
        <p:spPr>
          <a:xfrm>
            <a:off x="11780519" y="3803903"/>
            <a:ext cx="80772" cy="82295"/>
          </a:xfrm>
          <a:prstGeom prst="rect">
            <a:avLst/>
          </a:prstGeom>
          <a:solidFill>
            <a:srgbClr val="F5C0B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0FCB3061-547B-4927-9021-9E09EAACA80C}"/>
              </a:ext>
            </a:extLst>
          </p:cNvPr>
          <p:cNvSpPr txBox="1"/>
          <p:nvPr/>
        </p:nvSpPr>
        <p:spPr>
          <a:xfrm>
            <a:off x="3743980" y="2866978"/>
            <a:ext cx="27699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spc="120" dirty="0">
                <a:solidFill>
                  <a:srgbClr val="2E3544"/>
                </a:solidFill>
                <a:cs typeface="+mn-ea"/>
                <a:sym typeface="+mn-lt"/>
              </a:rPr>
              <a:t>Business PowerPoint Template</a:t>
            </a:r>
            <a:endParaRPr kumimoji="0" lang="zh-CN" altLang="en-US" sz="1200" b="0" i="0" u="none" strike="noStrike" kern="1200" cap="none" spc="120" normalizeH="0" baseline="0" noProof="0" dirty="0">
              <a:ln>
                <a:noFill/>
              </a:ln>
              <a:solidFill>
                <a:srgbClr val="2E35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561993" y="4113629"/>
            <a:ext cx="4130074" cy="774764"/>
            <a:chOff x="7057330" y="555252"/>
            <a:chExt cx="4130074" cy="774764"/>
          </a:xfrm>
        </p:grpSpPr>
        <p:sp>
          <p:nvSpPr>
            <p:cNvPr id="37" name="文本框 16"/>
            <p:cNvSpPr txBox="1"/>
            <p:nvPr/>
          </p:nvSpPr>
          <p:spPr>
            <a:xfrm>
              <a:off x="7782905" y="650247"/>
              <a:ext cx="34044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3200" dirty="0" smtClean="0">
                  <a:solidFill>
                    <a:srgbClr val="007CB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郑州轻工业大学</a:t>
              </a:r>
              <a:endParaRPr lang="zh-CN" altLang="en-US" sz="3200" dirty="0">
                <a:solidFill>
                  <a:srgbClr val="007CB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7330" y="555252"/>
              <a:ext cx="774764" cy="7747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0082743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0" grpId="0"/>
      <p:bldP spid="13" grpId="0" animBg="1"/>
      <p:bldP spid="14" grpId="0" animBg="1"/>
      <p:bldP spid="15" grpId="0" animBg="1"/>
      <p:bldP spid="16" grpId="0" animBg="1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EE50A98-3D56-4F40-85D1-918C0A5D439D}"/>
              </a:ext>
            </a:extLst>
          </p:cNvPr>
          <p:cNvGrpSpPr/>
          <p:nvPr/>
        </p:nvGrpSpPr>
        <p:grpSpPr>
          <a:xfrm>
            <a:off x="2439513" y="2070459"/>
            <a:ext cx="2502624" cy="2517596"/>
            <a:chOff x="2077903" y="1666875"/>
            <a:chExt cx="2862421" cy="2879546"/>
          </a:xfrm>
        </p:grpSpPr>
        <p:grpSp>
          <p:nvGrpSpPr>
            <p:cNvPr id="3" name="iṣľïḓe">
              <a:extLst>
                <a:ext uri="{FF2B5EF4-FFF2-40B4-BE49-F238E27FC236}">
                  <a16:creationId xmlns:a16="http://schemas.microsoft.com/office/drawing/2014/main" xmlns="" id="{B7AB745F-AD38-4587-AE4A-040C1EAEE70C}"/>
                </a:ext>
              </a:extLst>
            </p:cNvPr>
            <p:cNvGrpSpPr/>
            <p:nvPr/>
          </p:nvGrpSpPr>
          <p:grpSpPr>
            <a:xfrm>
              <a:off x="2323479" y="1926172"/>
              <a:ext cx="2395286" cy="2393983"/>
              <a:chOff x="1833521" y="2498961"/>
              <a:chExt cx="2848032" cy="2846478"/>
            </a:xfrm>
          </p:grpSpPr>
          <p:sp>
            <p:nvSpPr>
              <p:cNvPr id="18" name="ïŝľïḑê">
                <a:extLst>
                  <a:ext uri="{FF2B5EF4-FFF2-40B4-BE49-F238E27FC236}">
                    <a16:creationId xmlns:a16="http://schemas.microsoft.com/office/drawing/2014/main" xmlns="" id="{D0AE7937-1FD9-4FAA-AA0D-B42157968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477" y="3110139"/>
                <a:ext cx="846963" cy="598769"/>
              </a:xfrm>
              <a:custGeom>
                <a:avLst/>
                <a:gdLst>
                  <a:gd name="T0" fmla="*/ 73 w 1093"/>
                  <a:gd name="T1" fmla="*/ 771 h 771"/>
                  <a:gd name="T2" fmla="*/ 1093 w 1093"/>
                  <a:gd name="T3" fmla="*/ 441 h 771"/>
                  <a:gd name="T4" fmla="*/ 1093 w 1093"/>
                  <a:gd name="T5" fmla="*/ 441 h 771"/>
                  <a:gd name="T6" fmla="*/ 1071 w 1093"/>
                  <a:gd name="T7" fmla="*/ 381 h 771"/>
                  <a:gd name="T8" fmla="*/ 1047 w 1093"/>
                  <a:gd name="T9" fmla="*/ 324 h 771"/>
                  <a:gd name="T10" fmla="*/ 1022 w 1093"/>
                  <a:gd name="T11" fmla="*/ 267 h 771"/>
                  <a:gd name="T12" fmla="*/ 995 w 1093"/>
                  <a:gd name="T13" fmla="*/ 211 h 771"/>
                  <a:gd name="T14" fmla="*/ 965 w 1093"/>
                  <a:gd name="T15" fmla="*/ 157 h 771"/>
                  <a:gd name="T16" fmla="*/ 934 w 1093"/>
                  <a:gd name="T17" fmla="*/ 103 h 771"/>
                  <a:gd name="T18" fmla="*/ 902 w 1093"/>
                  <a:gd name="T19" fmla="*/ 51 h 771"/>
                  <a:gd name="T20" fmla="*/ 868 w 1093"/>
                  <a:gd name="T21" fmla="*/ 0 h 771"/>
                  <a:gd name="T22" fmla="*/ 0 w 1093"/>
                  <a:gd name="T23" fmla="*/ 630 h 771"/>
                  <a:gd name="T24" fmla="*/ 0 w 1093"/>
                  <a:gd name="T25" fmla="*/ 630 h 771"/>
                  <a:gd name="T26" fmla="*/ 20 w 1093"/>
                  <a:gd name="T27" fmla="*/ 664 h 771"/>
                  <a:gd name="T28" fmla="*/ 39 w 1093"/>
                  <a:gd name="T29" fmla="*/ 699 h 771"/>
                  <a:gd name="T30" fmla="*/ 57 w 1093"/>
                  <a:gd name="T31" fmla="*/ 735 h 771"/>
                  <a:gd name="T32" fmla="*/ 73 w 1093"/>
                  <a:gd name="T33" fmla="*/ 771 h 771"/>
                  <a:gd name="T34" fmla="*/ 73 w 1093"/>
                  <a:gd name="T35" fmla="*/ 77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1">
                    <a:moveTo>
                      <a:pt x="73" y="771"/>
                    </a:moveTo>
                    <a:lnTo>
                      <a:pt x="1093" y="441"/>
                    </a:lnTo>
                    <a:lnTo>
                      <a:pt x="1093" y="441"/>
                    </a:lnTo>
                    <a:lnTo>
                      <a:pt x="1071" y="381"/>
                    </a:lnTo>
                    <a:lnTo>
                      <a:pt x="1047" y="324"/>
                    </a:lnTo>
                    <a:lnTo>
                      <a:pt x="1022" y="267"/>
                    </a:lnTo>
                    <a:lnTo>
                      <a:pt x="995" y="211"/>
                    </a:lnTo>
                    <a:lnTo>
                      <a:pt x="965" y="157"/>
                    </a:lnTo>
                    <a:lnTo>
                      <a:pt x="934" y="103"/>
                    </a:lnTo>
                    <a:lnTo>
                      <a:pt x="902" y="51"/>
                    </a:lnTo>
                    <a:lnTo>
                      <a:pt x="868" y="0"/>
                    </a:lnTo>
                    <a:lnTo>
                      <a:pt x="0" y="630"/>
                    </a:lnTo>
                    <a:lnTo>
                      <a:pt x="0" y="630"/>
                    </a:lnTo>
                    <a:lnTo>
                      <a:pt x="20" y="664"/>
                    </a:lnTo>
                    <a:lnTo>
                      <a:pt x="39" y="699"/>
                    </a:lnTo>
                    <a:lnTo>
                      <a:pt x="57" y="735"/>
                    </a:lnTo>
                    <a:lnTo>
                      <a:pt x="73" y="771"/>
                    </a:lnTo>
                    <a:lnTo>
                      <a:pt x="73" y="77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íślíḓe">
                <a:extLst>
                  <a:ext uri="{FF2B5EF4-FFF2-40B4-BE49-F238E27FC236}">
                    <a16:creationId xmlns:a16="http://schemas.microsoft.com/office/drawing/2014/main" xmlns="" id="{4302A3FF-AB98-4D3C-8803-0A405B5BC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8561" y="2498961"/>
                <a:ext cx="380048" cy="850066"/>
              </a:xfrm>
              <a:custGeom>
                <a:avLst/>
                <a:gdLst>
                  <a:gd name="T0" fmla="*/ 158 w 490"/>
                  <a:gd name="T1" fmla="*/ 1097 h 1097"/>
                  <a:gd name="T2" fmla="*/ 490 w 490"/>
                  <a:gd name="T3" fmla="*/ 77 h 1097"/>
                  <a:gd name="T4" fmla="*/ 490 w 490"/>
                  <a:gd name="T5" fmla="*/ 77 h 1097"/>
                  <a:gd name="T6" fmla="*/ 430 w 490"/>
                  <a:gd name="T7" fmla="*/ 60 h 1097"/>
                  <a:gd name="T8" fmla="*/ 371 w 490"/>
                  <a:gd name="T9" fmla="*/ 46 h 1097"/>
                  <a:gd name="T10" fmla="*/ 311 w 490"/>
                  <a:gd name="T11" fmla="*/ 32 h 1097"/>
                  <a:gd name="T12" fmla="*/ 250 w 490"/>
                  <a:gd name="T13" fmla="*/ 22 h 1097"/>
                  <a:gd name="T14" fmla="*/ 188 w 490"/>
                  <a:gd name="T15" fmla="*/ 13 h 1097"/>
                  <a:gd name="T16" fmla="*/ 127 w 490"/>
                  <a:gd name="T17" fmla="*/ 7 h 1097"/>
                  <a:gd name="T18" fmla="*/ 63 w 490"/>
                  <a:gd name="T19" fmla="*/ 3 h 1097"/>
                  <a:gd name="T20" fmla="*/ 0 w 490"/>
                  <a:gd name="T21" fmla="*/ 0 h 1097"/>
                  <a:gd name="T22" fmla="*/ 0 w 490"/>
                  <a:gd name="T23" fmla="*/ 1072 h 1097"/>
                  <a:gd name="T24" fmla="*/ 0 w 490"/>
                  <a:gd name="T25" fmla="*/ 1072 h 1097"/>
                  <a:gd name="T26" fmla="*/ 41 w 490"/>
                  <a:gd name="T27" fmla="*/ 1075 h 1097"/>
                  <a:gd name="T28" fmla="*/ 80 w 490"/>
                  <a:gd name="T29" fmla="*/ 1080 h 1097"/>
                  <a:gd name="T30" fmla="*/ 119 w 490"/>
                  <a:gd name="T31" fmla="*/ 1087 h 1097"/>
                  <a:gd name="T32" fmla="*/ 158 w 490"/>
                  <a:gd name="T33" fmla="*/ 1097 h 1097"/>
                  <a:gd name="T34" fmla="*/ 158 w 490"/>
                  <a:gd name="T35" fmla="*/ 109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158" y="1097"/>
                    </a:moveTo>
                    <a:lnTo>
                      <a:pt x="490" y="77"/>
                    </a:lnTo>
                    <a:lnTo>
                      <a:pt x="490" y="77"/>
                    </a:lnTo>
                    <a:lnTo>
                      <a:pt x="430" y="60"/>
                    </a:lnTo>
                    <a:lnTo>
                      <a:pt x="371" y="46"/>
                    </a:lnTo>
                    <a:lnTo>
                      <a:pt x="311" y="32"/>
                    </a:lnTo>
                    <a:lnTo>
                      <a:pt x="250" y="22"/>
                    </a:lnTo>
                    <a:lnTo>
                      <a:pt x="188" y="13"/>
                    </a:lnTo>
                    <a:lnTo>
                      <a:pt x="127" y="7"/>
                    </a:lnTo>
                    <a:lnTo>
                      <a:pt x="63" y="3"/>
                    </a:lnTo>
                    <a:lnTo>
                      <a:pt x="0" y="0"/>
                    </a:lnTo>
                    <a:lnTo>
                      <a:pt x="0" y="1072"/>
                    </a:lnTo>
                    <a:lnTo>
                      <a:pt x="0" y="1072"/>
                    </a:lnTo>
                    <a:lnTo>
                      <a:pt x="41" y="1075"/>
                    </a:lnTo>
                    <a:lnTo>
                      <a:pt x="80" y="1080"/>
                    </a:lnTo>
                    <a:lnTo>
                      <a:pt x="119" y="1087"/>
                    </a:lnTo>
                    <a:lnTo>
                      <a:pt x="158" y="1097"/>
                    </a:lnTo>
                    <a:lnTo>
                      <a:pt x="158" y="109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ï$ḷíďê">
                <a:extLst>
                  <a:ext uri="{FF2B5EF4-FFF2-40B4-BE49-F238E27FC236}">
                    <a16:creationId xmlns:a16="http://schemas.microsoft.com/office/drawing/2014/main" xmlns="" id="{E8CD1981-D935-4B67-93D5-D7023EDB0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1380" y="2789038"/>
                <a:ext cx="760095" cy="760095"/>
              </a:xfrm>
              <a:custGeom>
                <a:avLst/>
                <a:gdLst>
                  <a:gd name="T0" fmla="*/ 113 w 980"/>
                  <a:gd name="T1" fmla="*/ 981 h 981"/>
                  <a:gd name="T2" fmla="*/ 980 w 980"/>
                  <a:gd name="T3" fmla="*/ 349 h 981"/>
                  <a:gd name="T4" fmla="*/ 980 w 980"/>
                  <a:gd name="T5" fmla="*/ 349 h 981"/>
                  <a:gd name="T6" fmla="*/ 942 w 980"/>
                  <a:gd name="T7" fmla="*/ 301 h 981"/>
                  <a:gd name="T8" fmla="*/ 902 w 980"/>
                  <a:gd name="T9" fmla="*/ 254 h 981"/>
                  <a:gd name="T10" fmla="*/ 860 w 980"/>
                  <a:gd name="T11" fmla="*/ 208 h 981"/>
                  <a:gd name="T12" fmla="*/ 817 w 980"/>
                  <a:gd name="T13" fmla="*/ 162 h 981"/>
                  <a:gd name="T14" fmla="*/ 773 w 980"/>
                  <a:gd name="T15" fmla="*/ 119 h 981"/>
                  <a:gd name="T16" fmla="*/ 727 w 980"/>
                  <a:gd name="T17" fmla="*/ 78 h 981"/>
                  <a:gd name="T18" fmla="*/ 679 w 980"/>
                  <a:gd name="T19" fmla="*/ 39 h 981"/>
                  <a:gd name="T20" fmla="*/ 631 w 980"/>
                  <a:gd name="T21" fmla="*/ 0 h 981"/>
                  <a:gd name="T22" fmla="*/ 0 w 980"/>
                  <a:gd name="T23" fmla="*/ 868 h 981"/>
                  <a:gd name="T24" fmla="*/ 0 w 980"/>
                  <a:gd name="T25" fmla="*/ 868 h 981"/>
                  <a:gd name="T26" fmla="*/ 30 w 980"/>
                  <a:gd name="T27" fmla="*/ 893 h 981"/>
                  <a:gd name="T28" fmla="*/ 59 w 980"/>
                  <a:gd name="T29" fmla="*/ 921 h 981"/>
                  <a:gd name="T30" fmla="*/ 86 w 980"/>
                  <a:gd name="T31" fmla="*/ 950 h 981"/>
                  <a:gd name="T32" fmla="*/ 113 w 980"/>
                  <a:gd name="T33" fmla="*/ 981 h 981"/>
                  <a:gd name="T34" fmla="*/ 113 w 980"/>
                  <a:gd name="T35" fmla="*/ 981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113" y="981"/>
                    </a:moveTo>
                    <a:lnTo>
                      <a:pt x="980" y="349"/>
                    </a:lnTo>
                    <a:lnTo>
                      <a:pt x="980" y="349"/>
                    </a:lnTo>
                    <a:lnTo>
                      <a:pt x="942" y="301"/>
                    </a:lnTo>
                    <a:lnTo>
                      <a:pt x="902" y="254"/>
                    </a:lnTo>
                    <a:lnTo>
                      <a:pt x="860" y="208"/>
                    </a:lnTo>
                    <a:lnTo>
                      <a:pt x="817" y="162"/>
                    </a:lnTo>
                    <a:lnTo>
                      <a:pt x="773" y="119"/>
                    </a:lnTo>
                    <a:lnTo>
                      <a:pt x="727" y="78"/>
                    </a:lnTo>
                    <a:lnTo>
                      <a:pt x="679" y="39"/>
                    </a:lnTo>
                    <a:lnTo>
                      <a:pt x="631" y="0"/>
                    </a:lnTo>
                    <a:lnTo>
                      <a:pt x="0" y="868"/>
                    </a:lnTo>
                    <a:lnTo>
                      <a:pt x="0" y="868"/>
                    </a:lnTo>
                    <a:lnTo>
                      <a:pt x="30" y="893"/>
                    </a:lnTo>
                    <a:lnTo>
                      <a:pt x="59" y="921"/>
                    </a:lnTo>
                    <a:lnTo>
                      <a:pt x="86" y="950"/>
                    </a:lnTo>
                    <a:lnTo>
                      <a:pt x="113" y="981"/>
                    </a:lnTo>
                    <a:lnTo>
                      <a:pt x="113" y="98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ïşlïḋé">
                <a:extLst>
                  <a:ext uri="{FF2B5EF4-FFF2-40B4-BE49-F238E27FC236}">
                    <a16:creationId xmlns:a16="http://schemas.microsoft.com/office/drawing/2014/main" xmlns="" id="{8539BE4A-16BC-4B4C-B22C-B51D1FF9F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935" y="3511904"/>
                <a:ext cx="851618" cy="378496"/>
              </a:xfrm>
              <a:custGeom>
                <a:avLst/>
                <a:gdLst>
                  <a:gd name="T0" fmla="*/ 25 w 1098"/>
                  <a:gd name="T1" fmla="*/ 488 h 488"/>
                  <a:gd name="T2" fmla="*/ 1098 w 1098"/>
                  <a:gd name="T3" fmla="*/ 488 h 488"/>
                  <a:gd name="T4" fmla="*/ 1098 w 1098"/>
                  <a:gd name="T5" fmla="*/ 488 h 488"/>
                  <a:gd name="T6" fmla="*/ 1095 w 1098"/>
                  <a:gd name="T7" fmla="*/ 425 h 488"/>
                  <a:gd name="T8" fmla="*/ 1090 w 1098"/>
                  <a:gd name="T9" fmla="*/ 363 h 488"/>
                  <a:gd name="T10" fmla="*/ 1085 w 1098"/>
                  <a:gd name="T11" fmla="*/ 300 h 488"/>
                  <a:gd name="T12" fmla="*/ 1075 w 1098"/>
                  <a:gd name="T13" fmla="*/ 239 h 488"/>
                  <a:gd name="T14" fmla="*/ 1064 w 1098"/>
                  <a:gd name="T15" fmla="*/ 178 h 488"/>
                  <a:gd name="T16" fmla="*/ 1052 w 1098"/>
                  <a:gd name="T17" fmla="*/ 118 h 488"/>
                  <a:gd name="T18" fmla="*/ 1038 w 1098"/>
                  <a:gd name="T19" fmla="*/ 58 h 488"/>
                  <a:gd name="T20" fmla="*/ 1020 w 1098"/>
                  <a:gd name="T21" fmla="*/ 0 h 488"/>
                  <a:gd name="T22" fmla="*/ 0 w 1098"/>
                  <a:gd name="T23" fmla="*/ 331 h 488"/>
                  <a:gd name="T24" fmla="*/ 0 w 1098"/>
                  <a:gd name="T25" fmla="*/ 331 h 488"/>
                  <a:gd name="T26" fmla="*/ 9 w 1098"/>
                  <a:gd name="T27" fmla="*/ 370 h 488"/>
                  <a:gd name="T28" fmla="*/ 16 w 1098"/>
                  <a:gd name="T29" fmla="*/ 409 h 488"/>
                  <a:gd name="T30" fmla="*/ 21 w 1098"/>
                  <a:gd name="T31" fmla="*/ 448 h 488"/>
                  <a:gd name="T32" fmla="*/ 25 w 1098"/>
                  <a:gd name="T33" fmla="*/ 488 h 488"/>
                  <a:gd name="T34" fmla="*/ 25 w 1098"/>
                  <a:gd name="T35" fmla="*/ 48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8">
                    <a:moveTo>
                      <a:pt x="25" y="488"/>
                    </a:moveTo>
                    <a:lnTo>
                      <a:pt x="1098" y="488"/>
                    </a:lnTo>
                    <a:lnTo>
                      <a:pt x="1098" y="488"/>
                    </a:lnTo>
                    <a:lnTo>
                      <a:pt x="1095" y="425"/>
                    </a:lnTo>
                    <a:lnTo>
                      <a:pt x="1090" y="363"/>
                    </a:lnTo>
                    <a:lnTo>
                      <a:pt x="1085" y="300"/>
                    </a:lnTo>
                    <a:lnTo>
                      <a:pt x="1075" y="239"/>
                    </a:lnTo>
                    <a:lnTo>
                      <a:pt x="1064" y="178"/>
                    </a:lnTo>
                    <a:lnTo>
                      <a:pt x="1052" y="118"/>
                    </a:lnTo>
                    <a:lnTo>
                      <a:pt x="1038" y="58"/>
                    </a:lnTo>
                    <a:lnTo>
                      <a:pt x="1020" y="0"/>
                    </a:lnTo>
                    <a:lnTo>
                      <a:pt x="0" y="331"/>
                    </a:lnTo>
                    <a:lnTo>
                      <a:pt x="0" y="331"/>
                    </a:lnTo>
                    <a:lnTo>
                      <a:pt x="9" y="370"/>
                    </a:lnTo>
                    <a:lnTo>
                      <a:pt x="16" y="409"/>
                    </a:lnTo>
                    <a:lnTo>
                      <a:pt x="21" y="448"/>
                    </a:lnTo>
                    <a:lnTo>
                      <a:pt x="25" y="488"/>
                    </a:lnTo>
                    <a:lnTo>
                      <a:pt x="25" y="48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iṡḷiďê">
                <a:extLst>
                  <a:ext uri="{FF2B5EF4-FFF2-40B4-BE49-F238E27FC236}">
                    <a16:creationId xmlns:a16="http://schemas.microsoft.com/office/drawing/2014/main" xmlns="" id="{75F99443-4488-4AE4-9AA8-60995A505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6465" y="4495373"/>
                <a:ext cx="380048" cy="850066"/>
              </a:xfrm>
              <a:custGeom>
                <a:avLst/>
                <a:gdLst>
                  <a:gd name="T0" fmla="*/ 332 w 490"/>
                  <a:gd name="T1" fmla="*/ 0 h 1097"/>
                  <a:gd name="T2" fmla="*/ 0 w 490"/>
                  <a:gd name="T3" fmla="*/ 1020 h 1097"/>
                  <a:gd name="T4" fmla="*/ 0 w 490"/>
                  <a:gd name="T5" fmla="*/ 1020 h 1097"/>
                  <a:gd name="T6" fmla="*/ 60 w 490"/>
                  <a:gd name="T7" fmla="*/ 1037 h 1097"/>
                  <a:gd name="T8" fmla="*/ 119 w 490"/>
                  <a:gd name="T9" fmla="*/ 1051 h 1097"/>
                  <a:gd name="T10" fmla="*/ 179 w 490"/>
                  <a:gd name="T11" fmla="*/ 1063 h 1097"/>
                  <a:gd name="T12" fmla="*/ 240 w 490"/>
                  <a:gd name="T13" fmla="*/ 1074 h 1097"/>
                  <a:gd name="T14" fmla="*/ 302 w 490"/>
                  <a:gd name="T15" fmla="*/ 1084 h 1097"/>
                  <a:gd name="T16" fmla="*/ 363 w 490"/>
                  <a:gd name="T17" fmla="*/ 1090 h 1097"/>
                  <a:gd name="T18" fmla="*/ 427 w 490"/>
                  <a:gd name="T19" fmla="*/ 1094 h 1097"/>
                  <a:gd name="T20" fmla="*/ 490 w 490"/>
                  <a:gd name="T21" fmla="*/ 1097 h 1097"/>
                  <a:gd name="T22" fmla="*/ 490 w 490"/>
                  <a:gd name="T23" fmla="*/ 25 h 1097"/>
                  <a:gd name="T24" fmla="*/ 490 w 490"/>
                  <a:gd name="T25" fmla="*/ 25 h 1097"/>
                  <a:gd name="T26" fmla="*/ 449 w 490"/>
                  <a:gd name="T27" fmla="*/ 22 h 1097"/>
                  <a:gd name="T28" fmla="*/ 410 w 490"/>
                  <a:gd name="T29" fmla="*/ 17 h 1097"/>
                  <a:gd name="T30" fmla="*/ 371 w 490"/>
                  <a:gd name="T31" fmla="*/ 8 h 1097"/>
                  <a:gd name="T32" fmla="*/ 332 w 490"/>
                  <a:gd name="T33" fmla="*/ 0 h 1097"/>
                  <a:gd name="T34" fmla="*/ 332 w 490"/>
                  <a:gd name="T35" fmla="*/ 0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332" y="0"/>
                    </a:moveTo>
                    <a:lnTo>
                      <a:pt x="0" y="1020"/>
                    </a:lnTo>
                    <a:lnTo>
                      <a:pt x="0" y="1020"/>
                    </a:lnTo>
                    <a:lnTo>
                      <a:pt x="60" y="1037"/>
                    </a:lnTo>
                    <a:lnTo>
                      <a:pt x="119" y="1051"/>
                    </a:lnTo>
                    <a:lnTo>
                      <a:pt x="179" y="1063"/>
                    </a:lnTo>
                    <a:lnTo>
                      <a:pt x="240" y="1074"/>
                    </a:lnTo>
                    <a:lnTo>
                      <a:pt x="302" y="1084"/>
                    </a:lnTo>
                    <a:lnTo>
                      <a:pt x="363" y="1090"/>
                    </a:lnTo>
                    <a:lnTo>
                      <a:pt x="427" y="1094"/>
                    </a:lnTo>
                    <a:lnTo>
                      <a:pt x="490" y="1097"/>
                    </a:lnTo>
                    <a:lnTo>
                      <a:pt x="490" y="25"/>
                    </a:lnTo>
                    <a:lnTo>
                      <a:pt x="490" y="25"/>
                    </a:lnTo>
                    <a:lnTo>
                      <a:pt x="449" y="22"/>
                    </a:lnTo>
                    <a:lnTo>
                      <a:pt x="410" y="17"/>
                    </a:lnTo>
                    <a:lnTo>
                      <a:pt x="371" y="8"/>
                    </a:lnTo>
                    <a:lnTo>
                      <a:pt x="332" y="0"/>
                    </a:lnTo>
                    <a:lnTo>
                      <a:pt x="33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ïslïďê">
                <a:extLst>
                  <a:ext uri="{FF2B5EF4-FFF2-40B4-BE49-F238E27FC236}">
                    <a16:creationId xmlns:a16="http://schemas.microsoft.com/office/drawing/2014/main" xmlns="" id="{7E7E31AE-C611-4796-BED2-355862674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053" y="2576522"/>
                <a:ext cx="600321" cy="848514"/>
              </a:xfrm>
              <a:custGeom>
                <a:avLst/>
                <a:gdLst>
                  <a:gd name="T0" fmla="*/ 141 w 773"/>
                  <a:gd name="T1" fmla="*/ 1094 h 1094"/>
                  <a:gd name="T2" fmla="*/ 773 w 773"/>
                  <a:gd name="T3" fmla="*/ 226 h 1094"/>
                  <a:gd name="T4" fmla="*/ 773 w 773"/>
                  <a:gd name="T5" fmla="*/ 226 h 1094"/>
                  <a:gd name="T6" fmla="*/ 721 w 773"/>
                  <a:gd name="T7" fmla="*/ 191 h 1094"/>
                  <a:gd name="T8" fmla="*/ 668 w 773"/>
                  <a:gd name="T9" fmla="*/ 158 h 1094"/>
                  <a:gd name="T10" fmla="*/ 616 w 773"/>
                  <a:gd name="T11" fmla="*/ 127 h 1094"/>
                  <a:gd name="T12" fmla="*/ 561 w 773"/>
                  <a:gd name="T13" fmla="*/ 98 h 1094"/>
                  <a:gd name="T14" fmla="*/ 506 w 773"/>
                  <a:gd name="T15" fmla="*/ 71 h 1094"/>
                  <a:gd name="T16" fmla="*/ 448 w 773"/>
                  <a:gd name="T17" fmla="*/ 45 h 1094"/>
                  <a:gd name="T18" fmla="*/ 390 w 773"/>
                  <a:gd name="T19" fmla="*/ 23 h 1094"/>
                  <a:gd name="T20" fmla="*/ 332 w 773"/>
                  <a:gd name="T21" fmla="*/ 0 h 1094"/>
                  <a:gd name="T22" fmla="*/ 0 w 773"/>
                  <a:gd name="T23" fmla="*/ 1021 h 1094"/>
                  <a:gd name="T24" fmla="*/ 0 w 773"/>
                  <a:gd name="T25" fmla="*/ 1021 h 1094"/>
                  <a:gd name="T26" fmla="*/ 36 w 773"/>
                  <a:gd name="T27" fmla="*/ 1036 h 1094"/>
                  <a:gd name="T28" fmla="*/ 73 w 773"/>
                  <a:gd name="T29" fmla="*/ 1053 h 1094"/>
                  <a:gd name="T30" fmla="*/ 108 w 773"/>
                  <a:gd name="T31" fmla="*/ 1072 h 1094"/>
                  <a:gd name="T32" fmla="*/ 141 w 773"/>
                  <a:gd name="T33" fmla="*/ 1094 h 1094"/>
                  <a:gd name="T34" fmla="*/ 141 w 773"/>
                  <a:gd name="T35" fmla="*/ 1094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4">
                    <a:moveTo>
                      <a:pt x="141" y="1094"/>
                    </a:moveTo>
                    <a:lnTo>
                      <a:pt x="773" y="226"/>
                    </a:lnTo>
                    <a:lnTo>
                      <a:pt x="773" y="226"/>
                    </a:lnTo>
                    <a:lnTo>
                      <a:pt x="721" y="191"/>
                    </a:lnTo>
                    <a:lnTo>
                      <a:pt x="668" y="158"/>
                    </a:lnTo>
                    <a:lnTo>
                      <a:pt x="616" y="127"/>
                    </a:lnTo>
                    <a:lnTo>
                      <a:pt x="561" y="98"/>
                    </a:lnTo>
                    <a:lnTo>
                      <a:pt x="506" y="71"/>
                    </a:lnTo>
                    <a:lnTo>
                      <a:pt x="448" y="45"/>
                    </a:lnTo>
                    <a:lnTo>
                      <a:pt x="390" y="23"/>
                    </a:lnTo>
                    <a:lnTo>
                      <a:pt x="332" y="0"/>
                    </a:lnTo>
                    <a:lnTo>
                      <a:pt x="0" y="1021"/>
                    </a:lnTo>
                    <a:lnTo>
                      <a:pt x="0" y="1021"/>
                    </a:lnTo>
                    <a:lnTo>
                      <a:pt x="36" y="1036"/>
                    </a:lnTo>
                    <a:lnTo>
                      <a:pt x="73" y="1053"/>
                    </a:lnTo>
                    <a:lnTo>
                      <a:pt x="108" y="1072"/>
                    </a:lnTo>
                    <a:lnTo>
                      <a:pt x="141" y="1094"/>
                    </a:lnTo>
                    <a:lnTo>
                      <a:pt x="141" y="109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ïṡḻíḋe">
                <a:extLst>
                  <a:ext uri="{FF2B5EF4-FFF2-40B4-BE49-F238E27FC236}">
                    <a16:creationId xmlns:a16="http://schemas.microsoft.com/office/drawing/2014/main" xmlns="" id="{6AADDB58-8701-46A2-82CF-AAA125F45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8561" y="4495373"/>
                <a:ext cx="380048" cy="850066"/>
              </a:xfrm>
              <a:custGeom>
                <a:avLst/>
                <a:gdLst>
                  <a:gd name="T0" fmla="*/ 0 w 490"/>
                  <a:gd name="T1" fmla="*/ 25 h 1097"/>
                  <a:gd name="T2" fmla="*/ 0 w 490"/>
                  <a:gd name="T3" fmla="*/ 1097 h 1097"/>
                  <a:gd name="T4" fmla="*/ 0 w 490"/>
                  <a:gd name="T5" fmla="*/ 1097 h 1097"/>
                  <a:gd name="T6" fmla="*/ 63 w 490"/>
                  <a:gd name="T7" fmla="*/ 1094 h 1097"/>
                  <a:gd name="T8" fmla="*/ 127 w 490"/>
                  <a:gd name="T9" fmla="*/ 1090 h 1097"/>
                  <a:gd name="T10" fmla="*/ 188 w 490"/>
                  <a:gd name="T11" fmla="*/ 1084 h 1097"/>
                  <a:gd name="T12" fmla="*/ 250 w 490"/>
                  <a:gd name="T13" fmla="*/ 1074 h 1097"/>
                  <a:gd name="T14" fmla="*/ 311 w 490"/>
                  <a:gd name="T15" fmla="*/ 1063 h 1097"/>
                  <a:gd name="T16" fmla="*/ 371 w 490"/>
                  <a:gd name="T17" fmla="*/ 1051 h 1097"/>
                  <a:gd name="T18" fmla="*/ 430 w 490"/>
                  <a:gd name="T19" fmla="*/ 1037 h 1097"/>
                  <a:gd name="T20" fmla="*/ 490 w 490"/>
                  <a:gd name="T21" fmla="*/ 1020 h 1097"/>
                  <a:gd name="T22" fmla="*/ 158 w 490"/>
                  <a:gd name="T23" fmla="*/ 0 h 1097"/>
                  <a:gd name="T24" fmla="*/ 158 w 490"/>
                  <a:gd name="T25" fmla="*/ 0 h 1097"/>
                  <a:gd name="T26" fmla="*/ 119 w 490"/>
                  <a:gd name="T27" fmla="*/ 8 h 1097"/>
                  <a:gd name="T28" fmla="*/ 80 w 490"/>
                  <a:gd name="T29" fmla="*/ 17 h 1097"/>
                  <a:gd name="T30" fmla="*/ 41 w 490"/>
                  <a:gd name="T31" fmla="*/ 22 h 1097"/>
                  <a:gd name="T32" fmla="*/ 0 w 490"/>
                  <a:gd name="T33" fmla="*/ 25 h 1097"/>
                  <a:gd name="T34" fmla="*/ 0 w 490"/>
                  <a:gd name="T35" fmla="*/ 25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0" y="25"/>
                    </a:moveTo>
                    <a:lnTo>
                      <a:pt x="0" y="1097"/>
                    </a:lnTo>
                    <a:lnTo>
                      <a:pt x="0" y="1097"/>
                    </a:lnTo>
                    <a:lnTo>
                      <a:pt x="63" y="1094"/>
                    </a:lnTo>
                    <a:lnTo>
                      <a:pt x="127" y="1090"/>
                    </a:lnTo>
                    <a:lnTo>
                      <a:pt x="188" y="1084"/>
                    </a:lnTo>
                    <a:lnTo>
                      <a:pt x="250" y="1074"/>
                    </a:lnTo>
                    <a:lnTo>
                      <a:pt x="311" y="1063"/>
                    </a:lnTo>
                    <a:lnTo>
                      <a:pt x="371" y="1051"/>
                    </a:lnTo>
                    <a:lnTo>
                      <a:pt x="430" y="1037"/>
                    </a:lnTo>
                    <a:lnTo>
                      <a:pt x="490" y="102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19" y="8"/>
                    </a:lnTo>
                    <a:lnTo>
                      <a:pt x="80" y="17"/>
                    </a:lnTo>
                    <a:lnTo>
                      <a:pt x="41" y="22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iṣḷîďê">
                <a:extLst>
                  <a:ext uri="{FF2B5EF4-FFF2-40B4-BE49-F238E27FC236}">
                    <a16:creationId xmlns:a16="http://schemas.microsoft.com/office/drawing/2014/main" xmlns="" id="{0315244D-915C-48B3-A6B3-8779E160C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935" y="3952448"/>
                <a:ext cx="851618" cy="380047"/>
              </a:xfrm>
              <a:custGeom>
                <a:avLst/>
                <a:gdLst>
                  <a:gd name="T0" fmla="*/ 25 w 1098"/>
                  <a:gd name="T1" fmla="*/ 0 h 489"/>
                  <a:gd name="T2" fmla="*/ 25 w 1098"/>
                  <a:gd name="T3" fmla="*/ 0 h 489"/>
                  <a:gd name="T4" fmla="*/ 21 w 1098"/>
                  <a:gd name="T5" fmla="*/ 40 h 489"/>
                  <a:gd name="T6" fmla="*/ 16 w 1098"/>
                  <a:gd name="T7" fmla="*/ 80 h 489"/>
                  <a:gd name="T8" fmla="*/ 9 w 1098"/>
                  <a:gd name="T9" fmla="*/ 119 h 489"/>
                  <a:gd name="T10" fmla="*/ 0 w 1098"/>
                  <a:gd name="T11" fmla="*/ 157 h 489"/>
                  <a:gd name="T12" fmla="*/ 1020 w 1098"/>
                  <a:gd name="T13" fmla="*/ 489 h 489"/>
                  <a:gd name="T14" fmla="*/ 1020 w 1098"/>
                  <a:gd name="T15" fmla="*/ 489 h 489"/>
                  <a:gd name="T16" fmla="*/ 1038 w 1098"/>
                  <a:gd name="T17" fmla="*/ 430 h 489"/>
                  <a:gd name="T18" fmla="*/ 1052 w 1098"/>
                  <a:gd name="T19" fmla="*/ 371 h 489"/>
                  <a:gd name="T20" fmla="*/ 1064 w 1098"/>
                  <a:gd name="T21" fmla="*/ 310 h 489"/>
                  <a:gd name="T22" fmla="*/ 1075 w 1098"/>
                  <a:gd name="T23" fmla="*/ 250 h 489"/>
                  <a:gd name="T24" fmla="*/ 1085 w 1098"/>
                  <a:gd name="T25" fmla="*/ 188 h 489"/>
                  <a:gd name="T26" fmla="*/ 1090 w 1098"/>
                  <a:gd name="T27" fmla="*/ 126 h 489"/>
                  <a:gd name="T28" fmla="*/ 1095 w 1098"/>
                  <a:gd name="T29" fmla="*/ 63 h 489"/>
                  <a:gd name="T30" fmla="*/ 1098 w 1098"/>
                  <a:gd name="T31" fmla="*/ 0 h 489"/>
                  <a:gd name="T32" fmla="*/ 25 w 1098"/>
                  <a:gd name="T3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98" h="489">
                    <a:moveTo>
                      <a:pt x="25" y="0"/>
                    </a:moveTo>
                    <a:lnTo>
                      <a:pt x="25" y="0"/>
                    </a:lnTo>
                    <a:lnTo>
                      <a:pt x="21" y="40"/>
                    </a:lnTo>
                    <a:lnTo>
                      <a:pt x="16" y="80"/>
                    </a:lnTo>
                    <a:lnTo>
                      <a:pt x="9" y="119"/>
                    </a:lnTo>
                    <a:lnTo>
                      <a:pt x="0" y="157"/>
                    </a:lnTo>
                    <a:lnTo>
                      <a:pt x="1020" y="489"/>
                    </a:lnTo>
                    <a:lnTo>
                      <a:pt x="1020" y="489"/>
                    </a:lnTo>
                    <a:lnTo>
                      <a:pt x="1038" y="430"/>
                    </a:lnTo>
                    <a:lnTo>
                      <a:pt x="1052" y="371"/>
                    </a:lnTo>
                    <a:lnTo>
                      <a:pt x="1064" y="310"/>
                    </a:lnTo>
                    <a:lnTo>
                      <a:pt x="1075" y="250"/>
                    </a:lnTo>
                    <a:lnTo>
                      <a:pt x="1085" y="188"/>
                    </a:lnTo>
                    <a:lnTo>
                      <a:pt x="1090" y="126"/>
                    </a:lnTo>
                    <a:lnTo>
                      <a:pt x="1095" y="63"/>
                    </a:lnTo>
                    <a:lnTo>
                      <a:pt x="1098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íS1íḋe">
                <a:extLst>
                  <a:ext uri="{FF2B5EF4-FFF2-40B4-BE49-F238E27FC236}">
                    <a16:creationId xmlns:a16="http://schemas.microsoft.com/office/drawing/2014/main" xmlns="" id="{7982CB19-C5D8-4F8F-9816-1DB8F34330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477" y="4133941"/>
                <a:ext cx="846963" cy="600319"/>
              </a:xfrm>
              <a:custGeom>
                <a:avLst/>
                <a:gdLst>
                  <a:gd name="T0" fmla="*/ 0 w 1093"/>
                  <a:gd name="T1" fmla="*/ 143 h 773"/>
                  <a:gd name="T2" fmla="*/ 868 w 1093"/>
                  <a:gd name="T3" fmla="*/ 773 h 773"/>
                  <a:gd name="T4" fmla="*/ 868 w 1093"/>
                  <a:gd name="T5" fmla="*/ 773 h 773"/>
                  <a:gd name="T6" fmla="*/ 902 w 1093"/>
                  <a:gd name="T7" fmla="*/ 722 h 773"/>
                  <a:gd name="T8" fmla="*/ 934 w 1093"/>
                  <a:gd name="T9" fmla="*/ 670 h 773"/>
                  <a:gd name="T10" fmla="*/ 965 w 1093"/>
                  <a:gd name="T11" fmla="*/ 616 h 773"/>
                  <a:gd name="T12" fmla="*/ 995 w 1093"/>
                  <a:gd name="T13" fmla="*/ 561 h 773"/>
                  <a:gd name="T14" fmla="*/ 1022 w 1093"/>
                  <a:gd name="T15" fmla="*/ 506 h 773"/>
                  <a:gd name="T16" fmla="*/ 1047 w 1093"/>
                  <a:gd name="T17" fmla="*/ 449 h 773"/>
                  <a:gd name="T18" fmla="*/ 1071 w 1093"/>
                  <a:gd name="T19" fmla="*/ 392 h 773"/>
                  <a:gd name="T20" fmla="*/ 1093 w 1093"/>
                  <a:gd name="T21" fmla="*/ 332 h 773"/>
                  <a:gd name="T22" fmla="*/ 73 w 1093"/>
                  <a:gd name="T23" fmla="*/ 0 h 773"/>
                  <a:gd name="T24" fmla="*/ 73 w 1093"/>
                  <a:gd name="T25" fmla="*/ 0 h 773"/>
                  <a:gd name="T26" fmla="*/ 57 w 1093"/>
                  <a:gd name="T27" fmla="*/ 38 h 773"/>
                  <a:gd name="T28" fmla="*/ 39 w 1093"/>
                  <a:gd name="T29" fmla="*/ 74 h 773"/>
                  <a:gd name="T30" fmla="*/ 20 w 1093"/>
                  <a:gd name="T31" fmla="*/ 109 h 773"/>
                  <a:gd name="T32" fmla="*/ 0 w 1093"/>
                  <a:gd name="T33" fmla="*/ 143 h 773"/>
                  <a:gd name="T34" fmla="*/ 0 w 1093"/>
                  <a:gd name="T35" fmla="*/ 143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3">
                    <a:moveTo>
                      <a:pt x="0" y="143"/>
                    </a:moveTo>
                    <a:lnTo>
                      <a:pt x="868" y="773"/>
                    </a:lnTo>
                    <a:lnTo>
                      <a:pt x="868" y="773"/>
                    </a:lnTo>
                    <a:lnTo>
                      <a:pt x="902" y="722"/>
                    </a:lnTo>
                    <a:lnTo>
                      <a:pt x="934" y="670"/>
                    </a:lnTo>
                    <a:lnTo>
                      <a:pt x="965" y="616"/>
                    </a:lnTo>
                    <a:lnTo>
                      <a:pt x="995" y="561"/>
                    </a:lnTo>
                    <a:lnTo>
                      <a:pt x="1022" y="506"/>
                    </a:lnTo>
                    <a:lnTo>
                      <a:pt x="1047" y="449"/>
                    </a:lnTo>
                    <a:lnTo>
                      <a:pt x="1071" y="392"/>
                    </a:lnTo>
                    <a:lnTo>
                      <a:pt x="1093" y="33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57" y="38"/>
                    </a:lnTo>
                    <a:lnTo>
                      <a:pt x="39" y="74"/>
                    </a:lnTo>
                    <a:lnTo>
                      <a:pt x="20" y="109"/>
                    </a:lnTo>
                    <a:lnTo>
                      <a:pt x="0" y="143"/>
                    </a:lnTo>
                    <a:lnTo>
                      <a:pt x="0" y="14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ïšľïḓe">
                <a:extLst>
                  <a:ext uri="{FF2B5EF4-FFF2-40B4-BE49-F238E27FC236}">
                    <a16:creationId xmlns:a16="http://schemas.microsoft.com/office/drawing/2014/main" xmlns="" id="{513A827F-11D1-48A8-9526-9B95731A7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633" y="4133941"/>
                <a:ext cx="846963" cy="600319"/>
              </a:xfrm>
              <a:custGeom>
                <a:avLst/>
                <a:gdLst>
                  <a:gd name="T0" fmla="*/ 1020 w 1093"/>
                  <a:gd name="T1" fmla="*/ 0 h 773"/>
                  <a:gd name="T2" fmla="*/ 0 w 1093"/>
                  <a:gd name="T3" fmla="*/ 332 h 773"/>
                  <a:gd name="T4" fmla="*/ 0 w 1093"/>
                  <a:gd name="T5" fmla="*/ 332 h 773"/>
                  <a:gd name="T6" fmla="*/ 22 w 1093"/>
                  <a:gd name="T7" fmla="*/ 392 h 773"/>
                  <a:gd name="T8" fmla="*/ 46 w 1093"/>
                  <a:gd name="T9" fmla="*/ 449 h 773"/>
                  <a:gd name="T10" fmla="*/ 71 w 1093"/>
                  <a:gd name="T11" fmla="*/ 506 h 773"/>
                  <a:gd name="T12" fmla="*/ 98 w 1093"/>
                  <a:gd name="T13" fmla="*/ 561 h 773"/>
                  <a:gd name="T14" fmla="*/ 128 w 1093"/>
                  <a:gd name="T15" fmla="*/ 616 h 773"/>
                  <a:gd name="T16" fmla="*/ 159 w 1093"/>
                  <a:gd name="T17" fmla="*/ 670 h 773"/>
                  <a:gd name="T18" fmla="*/ 191 w 1093"/>
                  <a:gd name="T19" fmla="*/ 722 h 773"/>
                  <a:gd name="T20" fmla="*/ 225 w 1093"/>
                  <a:gd name="T21" fmla="*/ 773 h 773"/>
                  <a:gd name="T22" fmla="*/ 1093 w 1093"/>
                  <a:gd name="T23" fmla="*/ 143 h 773"/>
                  <a:gd name="T24" fmla="*/ 1093 w 1093"/>
                  <a:gd name="T25" fmla="*/ 143 h 773"/>
                  <a:gd name="T26" fmla="*/ 1073 w 1093"/>
                  <a:gd name="T27" fmla="*/ 109 h 773"/>
                  <a:gd name="T28" fmla="*/ 1054 w 1093"/>
                  <a:gd name="T29" fmla="*/ 74 h 773"/>
                  <a:gd name="T30" fmla="*/ 1036 w 1093"/>
                  <a:gd name="T31" fmla="*/ 38 h 773"/>
                  <a:gd name="T32" fmla="*/ 1020 w 1093"/>
                  <a:gd name="T33" fmla="*/ 0 h 773"/>
                  <a:gd name="T34" fmla="*/ 1020 w 1093"/>
                  <a:gd name="T35" fmla="*/ 0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3">
                    <a:moveTo>
                      <a:pt x="1020" y="0"/>
                    </a:moveTo>
                    <a:lnTo>
                      <a:pt x="0" y="332"/>
                    </a:lnTo>
                    <a:lnTo>
                      <a:pt x="0" y="332"/>
                    </a:lnTo>
                    <a:lnTo>
                      <a:pt x="22" y="392"/>
                    </a:lnTo>
                    <a:lnTo>
                      <a:pt x="46" y="449"/>
                    </a:lnTo>
                    <a:lnTo>
                      <a:pt x="71" y="506"/>
                    </a:lnTo>
                    <a:lnTo>
                      <a:pt x="98" y="561"/>
                    </a:lnTo>
                    <a:lnTo>
                      <a:pt x="128" y="616"/>
                    </a:lnTo>
                    <a:lnTo>
                      <a:pt x="159" y="670"/>
                    </a:lnTo>
                    <a:lnTo>
                      <a:pt x="191" y="722"/>
                    </a:lnTo>
                    <a:lnTo>
                      <a:pt x="225" y="773"/>
                    </a:lnTo>
                    <a:lnTo>
                      <a:pt x="1093" y="143"/>
                    </a:lnTo>
                    <a:lnTo>
                      <a:pt x="1093" y="143"/>
                    </a:lnTo>
                    <a:lnTo>
                      <a:pt x="1073" y="109"/>
                    </a:lnTo>
                    <a:lnTo>
                      <a:pt x="1054" y="74"/>
                    </a:lnTo>
                    <a:lnTo>
                      <a:pt x="1036" y="38"/>
                    </a:lnTo>
                    <a:lnTo>
                      <a:pt x="1020" y="0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ïśľíḍé">
                <a:extLst>
                  <a:ext uri="{FF2B5EF4-FFF2-40B4-BE49-F238E27FC236}">
                    <a16:creationId xmlns:a16="http://schemas.microsoft.com/office/drawing/2014/main" xmlns="" id="{CBA2690D-DA0F-4C34-A5E9-F0F92B58C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1380" y="4295267"/>
                <a:ext cx="760095" cy="760095"/>
              </a:xfrm>
              <a:custGeom>
                <a:avLst/>
                <a:gdLst>
                  <a:gd name="T0" fmla="*/ 0 w 980"/>
                  <a:gd name="T1" fmla="*/ 113 h 981"/>
                  <a:gd name="T2" fmla="*/ 631 w 980"/>
                  <a:gd name="T3" fmla="*/ 981 h 981"/>
                  <a:gd name="T4" fmla="*/ 631 w 980"/>
                  <a:gd name="T5" fmla="*/ 981 h 981"/>
                  <a:gd name="T6" fmla="*/ 679 w 980"/>
                  <a:gd name="T7" fmla="*/ 942 h 981"/>
                  <a:gd name="T8" fmla="*/ 727 w 980"/>
                  <a:gd name="T9" fmla="*/ 902 h 981"/>
                  <a:gd name="T10" fmla="*/ 773 w 980"/>
                  <a:gd name="T11" fmla="*/ 860 h 981"/>
                  <a:gd name="T12" fmla="*/ 817 w 980"/>
                  <a:gd name="T13" fmla="*/ 817 h 981"/>
                  <a:gd name="T14" fmla="*/ 860 w 980"/>
                  <a:gd name="T15" fmla="*/ 773 h 981"/>
                  <a:gd name="T16" fmla="*/ 902 w 980"/>
                  <a:gd name="T17" fmla="*/ 727 h 981"/>
                  <a:gd name="T18" fmla="*/ 942 w 980"/>
                  <a:gd name="T19" fmla="*/ 680 h 981"/>
                  <a:gd name="T20" fmla="*/ 980 w 980"/>
                  <a:gd name="T21" fmla="*/ 631 h 981"/>
                  <a:gd name="T22" fmla="*/ 113 w 980"/>
                  <a:gd name="T23" fmla="*/ 0 h 981"/>
                  <a:gd name="T24" fmla="*/ 113 w 980"/>
                  <a:gd name="T25" fmla="*/ 0 h 981"/>
                  <a:gd name="T26" fmla="*/ 86 w 980"/>
                  <a:gd name="T27" fmla="*/ 31 h 981"/>
                  <a:gd name="T28" fmla="*/ 59 w 980"/>
                  <a:gd name="T29" fmla="*/ 60 h 981"/>
                  <a:gd name="T30" fmla="*/ 30 w 980"/>
                  <a:gd name="T31" fmla="*/ 88 h 981"/>
                  <a:gd name="T32" fmla="*/ 0 w 980"/>
                  <a:gd name="T33" fmla="*/ 113 h 981"/>
                  <a:gd name="T34" fmla="*/ 0 w 980"/>
                  <a:gd name="T35" fmla="*/ 113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0" y="113"/>
                    </a:moveTo>
                    <a:lnTo>
                      <a:pt x="631" y="981"/>
                    </a:lnTo>
                    <a:lnTo>
                      <a:pt x="631" y="981"/>
                    </a:lnTo>
                    <a:lnTo>
                      <a:pt x="679" y="942"/>
                    </a:lnTo>
                    <a:lnTo>
                      <a:pt x="727" y="902"/>
                    </a:lnTo>
                    <a:lnTo>
                      <a:pt x="773" y="860"/>
                    </a:lnTo>
                    <a:lnTo>
                      <a:pt x="817" y="817"/>
                    </a:lnTo>
                    <a:lnTo>
                      <a:pt x="860" y="773"/>
                    </a:lnTo>
                    <a:lnTo>
                      <a:pt x="902" y="727"/>
                    </a:lnTo>
                    <a:lnTo>
                      <a:pt x="942" y="680"/>
                    </a:lnTo>
                    <a:lnTo>
                      <a:pt x="980" y="631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86" y="31"/>
                    </a:lnTo>
                    <a:lnTo>
                      <a:pt x="59" y="60"/>
                    </a:lnTo>
                    <a:lnTo>
                      <a:pt x="30" y="88"/>
                    </a:lnTo>
                    <a:lnTo>
                      <a:pt x="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ïSlïḍé">
                <a:extLst>
                  <a:ext uri="{FF2B5EF4-FFF2-40B4-BE49-F238E27FC236}">
                    <a16:creationId xmlns:a16="http://schemas.microsoft.com/office/drawing/2014/main" xmlns="" id="{8F9EF88D-D6D4-4967-9BC1-763E5C759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053" y="4419364"/>
                <a:ext cx="600321" cy="846963"/>
              </a:xfrm>
              <a:custGeom>
                <a:avLst/>
                <a:gdLst>
                  <a:gd name="T0" fmla="*/ 0 w 773"/>
                  <a:gd name="T1" fmla="*/ 73 h 1093"/>
                  <a:gd name="T2" fmla="*/ 332 w 773"/>
                  <a:gd name="T3" fmla="*/ 1093 h 1093"/>
                  <a:gd name="T4" fmla="*/ 332 w 773"/>
                  <a:gd name="T5" fmla="*/ 1093 h 1093"/>
                  <a:gd name="T6" fmla="*/ 390 w 773"/>
                  <a:gd name="T7" fmla="*/ 1071 h 1093"/>
                  <a:gd name="T8" fmla="*/ 448 w 773"/>
                  <a:gd name="T9" fmla="*/ 1049 h 1093"/>
                  <a:gd name="T10" fmla="*/ 506 w 773"/>
                  <a:gd name="T11" fmla="*/ 1023 h 1093"/>
                  <a:gd name="T12" fmla="*/ 561 w 773"/>
                  <a:gd name="T13" fmla="*/ 995 h 1093"/>
                  <a:gd name="T14" fmla="*/ 616 w 773"/>
                  <a:gd name="T15" fmla="*/ 967 h 1093"/>
                  <a:gd name="T16" fmla="*/ 668 w 773"/>
                  <a:gd name="T17" fmla="*/ 936 h 1093"/>
                  <a:gd name="T18" fmla="*/ 721 w 773"/>
                  <a:gd name="T19" fmla="*/ 902 h 1093"/>
                  <a:gd name="T20" fmla="*/ 773 w 773"/>
                  <a:gd name="T21" fmla="*/ 868 h 1093"/>
                  <a:gd name="T22" fmla="*/ 141 w 773"/>
                  <a:gd name="T23" fmla="*/ 0 h 1093"/>
                  <a:gd name="T24" fmla="*/ 141 w 773"/>
                  <a:gd name="T25" fmla="*/ 0 h 1093"/>
                  <a:gd name="T26" fmla="*/ 108 w 773"/>
                  <a:gd name="T27" fmla="*/ 22 h 1093"/>
                  <a:gd name="T28" fmla="*/ 73 w 773"/>
                  <a:gd name="T29" fmla="*/ 41 h 1093"/>
                  <a:gd name="T30" fmla="*/ 36 w 773"/>
                  <a:gd name="T31" fmla="*/ 58 h 1093"/>
                  <a:gd name="T32" fmla="*/ 0 w 773"/>
                  <a:gd name="T33" fmla="*/ 73 h 1093"/>
                  <a:gd name="T34" fmla="*/ 0 w 773"/>
                  <a:gd name="T35" fmla="*/ 73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3">
                    <a:moveTo>
                      <a:pt x="0" y="73"/>
                    </a:moveTo>
                    <a:lnTo>
                      <a:pt x="332" y="1093"/>
                    </a:lnTo>
                    <a:lnTo>
                      <a:pt x="332" y="1093"/>
                    </a:lnTo>
                    <a:lnTo>
                      <a:pt x="390" y="1071"/>
                    </a:lnTo>
                    <a:lnTo>
                      <a:pt x="448" y="1049"/>
                    </a:lnTo>
                    <a:lnTo>
                      <a:pt x="506" y="1023"/>
                    </a:lnTo>
                    <a:lnTo>
                      <a:pt x="561" y="995"/>
                    </a:lnTo>
                    <a:lnTo>
                      <a:pt x="616" y="967"/>
                    </a:lnTo>
                    <a:lnTo>
                      <a:pt x="668" y="936"/>
                    </a:lnTo>
                    <a:lnTo>
                      <a:pt x="721" y="902"/>
                    </a:lnTo>
                    <a:lnTo>
                      <a:pt x="773" y="868"/>
                    </a:lnTo>
                    <a:lnTo>
                      <a:pt x="141" y="0"/>
                    </a:lnTo>
                    <a:lnTo>
                      <a:pt x="141" y="0"/>
                    </a:lnTo>
                    <a:lnTo>
                      <a:pt x="108" y="22"/>
                    </a:lnTo>
                    <a:lnTo>
                      <a:pt x="73" y="41"/>
                    </a:lnTo>
                    <a:lnTo>
                      <a:pt x="36" y="58"/>
                    </a:lnTo>
                    <a:lnTo>
                      <a:pt x="0" y="73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iṩḷiḓé">
                <a:extLst>
                  <a:ext uri="{FF2B5EF4-FFF2-40B4-BE49-F238E27FC236}">
                    <a16:creationId xmlns:a16="http://schemas.microsoft.com/office/drawing/2014/main" xmlns="" id="{9E953E30-1A95-4206-AF8F-7AD402C60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521" y="3952448"/>
                <a:ext cx="851618" cy="380047"/>
              </a:xfrm>
              <a:custGeom>
                <a:avLst/>
                <a:gdLst>
                  <a:gd name="T0" fmla="*/ 1073 w 1098"/>
                  <a:gd name="T1" fmla="*/ 0 h 489"/>
                  <a:gd name="T2" fmla="*/ 0 w 1098"/>
                  <a:gd name="T3" fmla="*/ 0 h 489"/>
                  <a:gd name="T4" fmla="*/ 0 w 1098"/>
                  <a:gd name="T5" fmla="*/ 0 h 489"/>
                  <a:gd name="T6" fmla="*/ 3 w 1098"/>
                  <a:gd name="T7" fmla="*/ 63 h 489"/>
                  <a:gd name="T8" fmla="*/ 8 w 1098"/>
                  <a:gd name="T9" fmla="*/ 126 h 489"/>
                  <a:gd name="T10" fmla="*/ 13 w 1098"/>
                  <a:gd name="T11" fmla="*/ 188 h 489"/>
                  <a:gd name="T12" fmla="*/ 23 w 1098"/>
                  <a:gd name="T13" fmla="*/ 250 h 489"/>
                  <a:gd name="T14" fmla="*/ 34 w 1098"/>
                  <a:gd name="T15" fmla="*/ 310 h 489"/>
                  <a:gd name="T16" fmla="*/ 46 w 1098"/>
                  <a:gd name="T17" fmla="*/ 371 h 489"/>
                  <a:gd name="T18" fmla="*/ 60 w 1098"/>
                  <a:gd name="T19" fmla="*/ 430 h 489"/>
                  <a:gd name="T20" fmla="*/ 78 w 1098"/>
                  <a:gd name="T21" fmla="*/ 489 h 489"/>
                  <a:gd name="T22" fmla="*/ 1098 w 1098"/>
                  <a:gd name="T23" fmla="*/ 157 h 489"/>
                  <a:gd name="T24" fmla="*/ 1098 w 1098"/>
                  <a:gd name="T25" fmla="*/ 157 h 489"/>
                  <a:gd name="T26" fmla="*/ 1089 w 1098"/>
                  <a:gd name="T27" fmla="*/ 119 h 489"/>
                  <a:gd name="T28" fmla="*/ 1082 w 1098"/>
                  <a:gd name="T29" fmla="*/ 80 h 489"/>
                  <a:gd name="T30" fmla="*/ 1077 w 1098"/>
                  <a:gd name="T31" fmla="*/ 40 h 489"/>
                  <a:gd name="T32" fmla="*/ 1073 w 1098"/>
                  <a:gd name="T33" fmla="*/ 0 h 489"/>
                  <a:gd name="T34" fmla="*/ 1073 w 1098"/>
                  <a:gd name="T35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9">
                    <a:moveTo>
                      <a:pt x="107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63"/>
                    </a:lnTo>
                    <a:lnTo>
                      <a:pt x="8" y="126"/>
                    </a:lnTo>
                    <a:lnTo>
                      <a:pt x="13" y="188"/>
                    </a:lnTo>
                    <a:lnTo>
                      <a:pt x="23" y="250"/>
                    </a:lnTo>
                    <a:lnTo>
                      <a:pt x="34" y="310"/>
                    </a:lnTo>
                    <a:lnTo>
                      <a:pt x="46" y="371"/>
                    </a:lnTo>
                    <a:lnTo>
                      <a:pt x="60" y="430"/>
                    </a:lnTo>
                    <a:lnTo>
                      <a:pt x="78" y="489"/>
                    </a:lnTo>
                    <a:lnTo>
                      <a:pt x="1098" y="157"/>
                    </a:lnTo>
                    <a:lnTo>
                      <a:pt x="1098" y="157"/>
                    </a:lnTo>
                    <a:lnTo>
                      <a:pt x="1089" y="119"/>
                    </a:lnTo>
                    <a:lnTo>
                      <a:pt x="1082" y="80"/>
                    </a:lnTo>
                    <a:lnTo>
                      <a:pt x="1077" y="40"/>
                    </a:lnTo>
                    <a:lnTo>
                      <a:pt x="1073" y="0"/>
                    </a:lnTo>
                    <a:lnTo>
                      <a:pt x="10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ïṩľiḓê">
                <a:extLst>
                  <a:ext uri="{FF2B5EF4-FFF2-40B4-BE49-F238E27FC236}">
                    <a16:creationId xmlns:a16="http://schemas.microsoft.com/office/drawing/2014/main" xmlns="" id="{99E52A35-379A-44FB-A502-655706BC64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6251" y="4419364"/>
                <a:ext cx="598769" cy="846963"/>
              </a:xfrm>
              <a:custGeom>
                <a:avLst/>
                <a:gdLst>
                  <a:gd name="T0" fmla="*/ 631 w 772"/>
                  <a:gd name="T1" fmla="*/ 0 h 1093"/>
                  <a:gd name="T2" fmla="*/ 0 w 772"/>
                  <a:gd name="T3" fmla="*/ 868 h 1093"/>
                  <a:gd name="T4" fmla="*/ 0 w 772"/>
                  <a:gd name="T5" fmla="*/ 868 h 1093"/>
                  <a:gd name="T6" fmla="*/ 51 w 772"/>
                  <a:gd name="T7" fmla="*/ 902 h 1093"/>
                  <a:gd name="T8" fmla="*/ 104 w 772"/>
                  <a:gd name="T9" fmla="*/ 936 h 1093"/>
                  <a:gd name="T10" fmla="*/ 156 w 772"/>
                  <a:gd name="T11" fmla="*/ 967 h 1093"/>
                  <a:gd name="T12" fmla="*/ 211 w 772"/>
                  <a:gd name="T13" fmla="*/ 995 h 1093"/>
                  <a:gd name="T14" fmla="*/ 266 w 772"/>
                  <a:gd name="T15" fmla="*/ 1023 h 1093"/>
                  <a:gd name="T16" fmla="*/ 324 w 772"/>
                  <a:gd name="T17" fmla="*/ 1049 h 1093"/>
                  <a:gd name="T18" fmla="*/ 382 w 772"/>
                  <a:gd name="T19" fmla="*/ 1071 h 1093"/>
                  <a:gd name="T20" fmla="*/ 440 w 772"/>
                  <a:gd name="T21" fmla="*/ 1093 h 1093"/>
                  <a:gd name="T22" fmla="*/ 772 w 772"/>
                  <a:gd name="T23" fmla="*/ 73 h 1093"/>
                  <a:gd name="T24" fmla="*/ 772 w 772"/>
                  <a:gd name="T25" fmla="*/ 73 h 1093"/>
                  <a:gd name="T26" fmla="*/ 736 w 772"/>
                  <a:gd name="T27" fmla="*/ 58 h 1093"/>
                  <a:gd name="T28" fmla="*/ 699 w 772"/>
                  <a:gd name="T29" fmla="*/ 41 h 1093"/>
                  <a:gd name="T30" fmla="*/ 664 w 772"/>
                  <a:gd name="T31" fmla="*/ 22 h 1093"/>
                  <a:gd name="T32" fmla="*/ 631 w 772"/>
                  <a:gd name="T33" fmla="*/ 0 h 1093"/>
                  <a:gd name="T34" fmla="*/ 631 w 772"/>
                  <a:gd name="T35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2" h="1093">
                    <a:moveTo>
                      <a:pt x="631" y="0"/>
                    </a:moveTo>
                    <a:lnTo>
                      <a:pt x="0" y="868"/>
                    </a:lnTo>
                    <a:lnTo>
                      <a:pt x="0" y="868"/>
                    </a:lnTo>
                    <a:lnTo>
                      <a:pt x="51" y="902"/>
                    </a:lnTo>
                    <a:lnTo>
                      <a:pt x="104" y="936"/>
                    </a:lnTo>
                    <a:lnTo>
                      <a:pt x="156" y="967"/>
                    </a:lnTo>
                    <a:lnTo>
                      <a:pt x="211" y="995"/>
                    </a:lnTo>
                    <a:lnTo>
                      <a:pt x="266" y="1023"/>
                    </a:lnTo>
                    <a:lnTo>
                      <a:pt x="324" y="1049"/>
                    </a:lnTo>
                    <a:lnTo>
                      <a:pt x="382" y="1071"/>
                    </a:lnTo>
                    <a:lnTo>
                      <a:pt x="440" y="1093"/>
                    </a:lnTo>
                    <a:lnTo>
                      <a:pt x="772" y="73"/>
                    </a:lnTo>
                    <a:lnTo>
                      <a:pt x="772" y="73"/>
                    </a:lnTo>
                    <a:lnTo>
                      <a:pt x="736" y="58"/>
                    </a:lnTo>
                    <a:lnTo>
                      <a:pt x="699" y="41"/>
                    </a:lnTo>
                    <a:lnTo>
                      <a:pt x="664" y="22"/>
                    </a:lnTo>
                    <a:lnTo>
                      <a:pt x="631" y="0"/>
                    </a:lnTo>
                    <a:lnTo>
                      <a:pt x="6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ïṣḻïde">
                <a:extLst>
                  <a:ext uri="{FF2B5EF4-FFF2-40B4-BE49-F238E27FC236}">
                    <a16:creationId xmlns:a16="http://schemas.microsoft.com/office/drawing/2014/main" xmlns="" id="{2C30A639-A020-4AB7-B64D-3520B54F8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521" y="3511904"/>
                <a:ext cx="851618" cy="378496"/>
              </a:xfrm>
              <a:custGeom>
                <a:avLst/>
                <a:gdLst>
                  <a:gd name="T0" fmla="*/ 1098 w 1098"/>
                  <a:gd name="T1" fmla="*/ 331 h 488"/>
                  <a:gd name="T2" fmla="*/ 78 w 1098"/>
                  <a:gd name="T3" fmla="*/ 0 h 488"/>
                  <a:gd name="T4" fmla="*/ 78 w 1098"/>
                  <a:gd name="T5" fmla="*/ 0 h 488"/>
                  <a:gd name="T6" fmla="*/ 60 w 1098"/>
                  <a:gd name="T7" fmla="*/ 58 h 488"/>
                  <a:gd name="T8" fmla="*/ 46 w 1098"/>
                  <a:gd name="T9" fmla="*/ 118 h 488"/>
                  <a:gd name="T10" fmla="*/ 34 w 1098"/>
                  <a:gd name="T11" fmla="*/ 178 h 488"/>
                  <a:gd name="T12" fmla="*/ 23 w 1098"/>
                  <a:gd name="T13" fmla="*/ 239 h 488"/>
                  <a:gd name="T14" fmla="*/ 13 w 1098"/>
                  <a:gd name="T15" fmla="*/ 300 h 488"/>
                  <a:gd name="T16" fmla="*/ 8 w 1098"/>
                  <a:gd name="T17" fmla="*/ 363 h 488"/>
                  <a:gd name="T18" fmla="*/ 3 w 1098"/>
                  <a:gd name="T19" fmla="*/ 425 h 488"/>
                  <a:gd name="T20" fmla="*/ 0 w 1098"/>
                  <a:gd name="T21" fmla="*/ 488 h 488"/>
                  <a:gd name="T22" fmla="*/ 1073 w 1098"/>
                  <a:gd name="T23" fmla="*/ 488 h 488"/>
                  <a:gd name="T24" fmla="*/ 1073 w 1098"/>
                  <a:gd name="T25" fmla="*/ 488 h 488"/>
                  <a:gd name="T26" fmla="*/ 1077 w 1098"/>
                  <a:gd name="T27" fmla="*/ 448 h 488"/>
                  <a:gd name="T28" fmla="*/ 1082 w 1098"/>
                  <a:gd name="T29" fmla="*/ 409 h 488"/>
                  <a:gd name="T30" fmla="*/ 1089 w 1098"/>
                  <a:gd name="T31" fmla="*/ 370 h 488"/>
                  <a:gd name="T32" fmla="*/ 1098 w 1098"/>
                  <a:gd name="T33" fmla="*/ 331 h 488"/>
                  <a:gd name="T34" fmla="*/ 1098 w 1098"/>
                  <a:gd name="T35" fmla="*/ 331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8">
                    <a:moveTo>
                      <a:pt x="1098" y="331"/>
                    </a:moveTo>
                    <a:lnTo>
                      <a:pt x="78" y="0"/>
                    </a:lnTo>
                    <a:lnTo>
                      <a:pt x="78" y="0"/>
                    </a:lnTo>
                    <a:lnTo>
                      <a:pt x="60" y="58"/>
                    </a:lnTo>
                    <a:lnTo>
                      <a:pt x="46" y="118"/>
                    </a:lnTo>
                    <a:lnTo>
                      <a:pt x="34" y="178"/>
                    </a:lnTo>
                    <a:lnTo>
                      <a:pt x="23" y="239"/>
                    </a:lnTo>
                    <a:lnTo>
                      <a:pt x="13" y="300"/>
                    </a:lnTo>
                    <a:lnTo>
                      <a:pt x="8" y="363"/>
                    </a:lnTo>
                    <a:lnTo>
                      <a:pt x="3" y="425"/>
                    </a:lnTo>
                    <a:lnTo>
                      <a:pt x="0" y="488"/>
                    </a:lnTo>
                    <a:lnTo>
                      <a:pt x="1073" y="488"/>
                    </a:lnTo>
                    <a:lnTo>
                      <a:pt x="1073" y="488"/>
                    </a:lnTo>
                    <a:lnTo>
                      <a:pt x="1077" y="448"/>
                    </a:lnTo>
                    <a:lnTo>
                      <a:pt x="1082" y="409"/>
                    </a:lnTo>
                    <a:lnTo>
                      <a:pt x="1089" y="370"/>
                    </a:lnTo>
                    <a:lnTo>
                      <a:pt x="1098" y="331"/>
                    </a:lnTo>
                    <a:lnTo>
                      <a:pt x="1098" y="3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íşļîḍe">
                <a:extLst>
                  <a:ext uri="{FF2B5EF4-FFF2-40B4-BE49-F238E27FC236}">
                    <a16:creationId xmlns:a16="http://schemas.microsoft.com/office/drawing/2014/main" xmlns="" id="{AA4BAB09-424A-4057-96CE-8972399F8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4700" y="2576522"/>
                <a:ext cx="600321" cy="848514"/>
              </a:xfrm>
              <a:custGeom>
                <a:avLst/>
                <a:gdLst>
                  <a:gd name="T0" fmla="*/ 773 w 773"/>
                  <a:gd name="T1" fmla="*/ 1021 h 1094"/>
                  <a:gd name="T2" fmla="*/ 441 w 773"/>
                  <a:gd name="T3" fmla="*/ 0 h 1094"/>
                  <a:gd name="T4" fmla="*/ 441 w 773"/>
                  <a:gd name="T5" fmla="*/ 0 h 1094"/>
                  <a:gd name="T6" fmla="*/ 383 w 773"/>
                  <a:gd name="T7" fmla="*/ 23 h 1094"/>
                  <a:gd name="T8" fmla="*/ 325 w 773"/>
                  <a:gd name="T9" fmla="*/ 45 h 1094"/>
                  <a:gd name="T10" fmla="*/ 267 w 773"/>
                  <a:gd name="T11" fmla="*/ 71 h 1094"/>
                  <a:gd name="T12" fmla="*/ 212 w 773"/>
                  <a:gd name="T13" fmla="*/ 98 h 1094"/>
                  <a:gd name="T14" fmla="*/ 157 w 773"/>
                  <a:gd name="T15" fmla="*/ 127 h 1094"/>
                  <a:gd name="T16" fmla="*/ 105 w 773"/>
                  <a:gd name="T17" fmla="*/ 158 h 1094"/>
                  <a:gd name="T18" fmla="*/ 52 w 773"/>
                  <a:gd name="T19" fmla="*/ 191 h 1094"/>
                  <a:gd name="T20" fmla="*/ 0 w 773"/>
                  <a:gd name="T21" fmla="*/ 226 h 1094"/>
                  <a:gd name="T22" fmla="*/ 632 w 773"/>
                  <a:gd name="T23" fmla="*/ 1094 h 1094"/>
                  <a:gd name="T24" fmla="*/ 632 w 773"/>
                  <a:gd name="T25" fmla="*/ 1094 h 1094"/>
                  <a:gd name="T26" fmla="*/ 665 w 773"/>
                  <a:gd name="T27" fmla="*/ 1072 h 1094"/>
                  <a:gd name="T28" fmla="*/ 700 w 773"/>
                  <a:gd name="T29" fmla="*/ 1053 h 1094"/>
                  <a:gd name="T30" fmla="*/ 737 w 773"/>
                  <a:gd name="T31" fmla="*/ 1036 h 1094"/>
                  <a:gd name="T32" fmla="*/ 773 w 773"/>
                  <a:gd name="T33" fmla="*/ 1021 h 1094"/>
                  <a:gd name="T34" fmla="*/ 773 w 773"/>
                  <a:gd name="T35" fmla="*/ 1021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4">
                    <a:moveTo>
                      <a:pt x="773" y="1021"/>
                    </a:moveTo>
                    <a:lnTo>
                      <a:pt x="441" y="0"/>
                    </a:lnTo>
                    <a:lnTo>
                      <a:pt x="441" y="0"/>
                    </a:lnTo>
                    <a:lnTo>
                      <a:pt x="383" y="23"/>
                    </a:lnTo>
                    <a:lnTo>
                      <a:pt x="325" y="45"/>
                    </a:lnTo>
                    <a:lnTo>
                      <a:pt x="267" y="71"/>
                    </a:lnTo>
                    <a:lnTo>
                      <a:pt x="212" y="98"/>
                    </a:lnTo>
                    <a:lnTo>
                      <a:pt x="157" y="127"/>
                    </a:lnTo>
                    <a:lnTo>
                      <a:pt x="105" y="158"/>
                    </a:lnTo>
                    <a:lnTo>
                      <a:pt x="52" y="191"/>
                    </a:lnTo>
                    <a:lnTo>
                      <a:pt x="0" y="226"/>
                    </a:lnTo>
                    <a:lnTo>
                      <a:pt x="632" y="1094"/>
                    </a:lnTo>
                    <a:lnTo>
                      <a:pt x="632" y="1094"/>
                    </a:lnTo>
                    <a:lnTo>
                      <a:pt x="665" y="1072"/>
                    </a:lnTo>
                    <a:lnTo>
                      <a:pt x="700" y="1053"/>
                    </a:lnTo>
                    <a:lnTo>
                      <a:pt x="737" y="1036"/>
                    </a:lnTo>
                    <a:lnTo>
                      <a:pt x="773" y="1021"/>
                    </a:lnTo>
                    <a:lnTo>
                      <a:pt x="773" y="10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4" name="îšliḓê">
                <a:extLst>
                  <a:ext uri="{FF2B5EF4-FFF2-40B4-BE49-F238E27FC236}">
                    <a16:creationId xmlns:a16="http://schemas.microsoft.com/office/drawing/2014/main" xmlns="" id="{28412A5E-A502-4A2F-B6EC-96E58E7EC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633" y="3110139"/>
                <a:ext cx="846963" cy="598769"/>
              </a:xfrm>
              <a:custGeom>
                <a:avLst/>
                <a:gdLst>
                  <a:gd name="T0" fmla="*/ 1093 w 1093"/>
                  <a:gd name="T1" fmla="*/ 630 h 771"/>
                  <a:gd name="T2" fmla="*/ 225 w 1093"/>
                  <a:gd name="T3" fmla="*/ 0 h 771"/>
                  <a:gd name="T4" fmla="*/ 225 w 1093"/>
                  <a:gd name="T5" fmla="*/ 0 h 771"/>
                  <a:gd name="T6" fmla="*/ 191 w 1093"/>
                  <a:gd name="T7" fmla="*/ 51 h 771"/>
                  <a:gd name="T8" fmla="*/ 159 w 1093"/>
                  <a:gd name="T9" fmla="*/ 103 h 771"/>
                  <a:gd name="T10" fmla="*/ 128 w 1093"/>
                  <a:gd name="T11" fmla="*/ 157 h 771"/>
                  <a:gd name="T12" fmla="*/ 98 w 1093"/>
                  <a:gd name="T13" fmla="*/ 211 h 771"/>
                  <a:gd name="T14" fmla="*/ 71 w 1093"/>
                  <a:gd name="T15" fmla="*/ 267 h 771"/>
                  <a:gd name="T16" fmla="*/ 46 w 1093"/>
                  <a:gd name="T17" fmla="*/ 324 h 771"/>
                  <a:gd name="T18" fmla="*/ 22 w 1093"/>
                  <a:gd name="T19" fmla="*/ 381 h 771"/>
                  <a:gd name="T20" fmla="*/ 0 w 1093"/>
                  <a:gd name="T21" fmla="*/ 441 h 771"/>
                  <a:gd name="T22" fmla="*/ 1020 w 1093"/>
                  <a:gd name="T23" fmla="*/ 771 h 771"/>
                  <a:gd name="T24" fmla="*/ 1020 w 1093"/>
                  <a:gd name="T25" fmla="*/ 771 h 771"/>
                  <a:gd name="T26" fmla="*/ 1036 w 1093"/>
                  <a:gd name="T27" fmla="*/ 735 h 771"/>
                  <a:gd name="T28" fmla="*/ 1054 w 1093"/>
                  <a:gd name="T29" fmla="*/ 699 h 771"/>
                  <a:gd name="T30" fmla="*/ 1073 w 1093"/>
                  <a:gd name="T31" fmla="*/ 664 h 771"/>
                  <a:gd name="T32" fmla="*/ 1093 w 1093"/>
                  <a:gd name="T33" fmla="*/ 630 h 771"/>
                  <a:gd name="T34" fmla="*/ 1093 w 1093"/>
                  <a:gd name="T35" fmla="*/ 63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1">
                    <a:moveTo>
                      <a:pt x="1093" y="630"/>
                    </a:moveTo>
                    <a:lnTo>
                      <a:pt x="225" y="0"/>
                    </a:lnTo>
                    <a:lnTo>
                      <a:pt x="225" y="0"/>
                    </a:lnTo>
                    <a:lnTo>
                      <a:pt x="191" y="51"/>
                    </a:lnTo>
                    <a:lnTo>
                      <a:pt x="159" y="103"/>
                    </a:lnTo>
                    <a:lnTo>
                      <a:pt x="128" y="157"/>
                    </a:lnTo>
                    <a:lnTo>
                      <a:pt x="98" y="211"/>
                    </a:lnTo>
                    <a:lnTo>
                      <a:pt x="71" y="267"/>
                    </a:lnTo>
                    <a:lnTo>
                      <a:pt x="46" y="324"/>
                    </a:lnTo>
                    <a:lnTo>
                      <a:pt x="22" y="381"/>
                    </a:lnTo>
                    <a:lnTo>
                      <a:pt x="0" y="441"/>
                    </a:lnTo>
                    <a:lnTo>
                      <a:pt x="1020" y="771"/>
                    </a:lnTo>
                    <a:lnTo>
                      <a:pt x="1020" y="771"/>
                    </a:lnTo>
                    <a:lnTo>
                      <a:pt x="1036" y="735"/>
                    </a:lnTo>
                    <a:lnTo>
                      <a:pt x="1054" y="699"/>
                    </a:lnTo>
                    <a:lnTo>
                      <a:pt x="1073" y="664"/>
                    </a:lnTo>
                    <a:lnTo>
                      <a:pt x="1093" y="630"/>
                    </a:lnTo>
                    <a:lnTo>
                      <a:pt x="1093" y="6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îśļíḋê">
                <a:extLst>
                  <a:ext uri="{FF2B5EF4-FFF2-40B4-BE49-F238E27FC236}">
                    <a16:creationId xmlns:a16="http://schemas.microsoft.com/office/drawing/2014/main" xmlns="" id="{D78B2CA0-276A-4523-9398-A7E3CCF71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3599" y="2789038"/>
                <a:ext cx="760095" cy="760095"/>
              </a:xfrm>
              <a:custGeom>
                <a:avLst/>
                <a:gdLst>
                  <a:gd name="T0" fmla="*/ 980 w 980"/>
                  <a:gd name="T1" fmla="*/ 868 h 981"/>
                  <a:gd name="T2" fmla="*/ 349 w 980"/>
                  <a:gd name="T3" fmla="*/ 0 h 981"/>
                  <a:gd name="T4" fmla="*/ 349 w 980"/>
                  <a:gd name="T5" fmla="*/ 0 h 981"/>
                  <a:gd name="T6" fmla="*/ 301 w 980"/>
                  <a:gd name="T7" fmla="*/ 39 h 981"/>
                  <a:gd name="T8" fmla="*/ 253 w 980"/>
                  <a:gd name="T9" fmla="*/ 78 h 981"/>
                  <a:gd name="T10" fmla="*/ 207 w 980"/>
                  <a:gd name="T11" fmla="*/ 119 h 981"/>
                  <a:gd name="T12" fmla="*/ 163 w 980"/>
                  <a:gd name="T13" fmla="*/ 162 h 981"/>
                  <a:gd name="T14" fmla="*/ 120 w 980"/>
                  <a:gd name="T15" fmla="*/ 208 h 981"/>
                  <a:gd name="T16" fmla="*/ 78 w 980"/>
                  <a:gd name="T17" fmla="*/ 254 h 981"/>
                  <a:gd name="T18" fmla="*/ 38 w 980"/>
                  <a:gd name="T19" fmla="*/ 301 h 981"/>
                  <a:gd name="T20" fmla="*/ 0 w 980"/>
                  <a:gd name="T21" fmla="*/ 349 h 981"/>
                  <a:gd name="T22" fmla="*/ 867 w 980"/>
                  <a:gd name="T23" fmla="*/ 981 h 981"/>
                  <a:gd name="T24" fmla="*/ 867 w 980"/>
                  <a:gd name="T25" fmla="*/ 981 h 981"/>
                  <a:gd name="T26" fmla="*/ 894 w 980"/>
                  <a:gd name="T27" fmla="*/ 950 h 981"/>
                  <a:gd name="T28" fmla="*/ 921 w 980"/>
                  <a:gd name="T29" fmla="*/ 921 h 981"/>
                  <a:gd name="T30" fmla="*/ 950 w 980"/>
                  <a:gd name="T31" fmla="*/ 893 h 981"/>
                  <a:gd name="T32" fmla="*/ 980 w 980"/>
                  <a:gd name="T33" fmla="*/ 868 h 981"/>
                  <a:gd name="T34" fmla="*/ 980 w 980"/>
                  <a:gd name="T35" fmla="*/ 868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980" y="868"/>
                    </a:moveTo>
                    <a:lnTo>
                      <a:pt x="349" y="0"/>
                    </a:lnTo>
                    <a:lnTo>
                      <a:pt x="349" y="0"/>
                    </a:lnTo>
                    <a:lnTo>
                      <a:pt x="301" y="39"/>
                    </a:lnTo>
                    <a:lnTo>
                      <a:pt x="253" y="78"/>
                    </a:lnTo>
                    <a:lnTo>
                      <a:pt x="207" y="119"/>
                    </a:lnTo>
                    <a:lnTo>
                      <a:pt x="163" y="162"/>
                    </a:lnTo>
                    <a:lnTo>
                      <a:pt x="120" y="208"/>
                    </a:lnTo>
                    <a:lnTo>
                      <a:pt x="78" y="254"/>
                    </a:lnTo>
                    <a:lnTo>
                      <a:pt x="38" y="301"/>
                    </a:lnTo>
                    <a:lnTo>
                      <a:pt x="0" y="349"/>
                    </a:lnTo>
                    <a:lnTo>
                      <a:pt x="867" y="981"/>
                    </a:lnTo>
                    <a:lnTo>
                      <a:pt x="867" y="981"/>
                    </a:lnTo>
                    <a:lnTo>
                      <a:pt x="894" y="950"/>
                    </a:lnTo>
                    <a:lnTo>
                      <a:pt x="921" y="921"/>
                    </a:lnTo>
                    <a:lnTo>
                      <a:pt x="950" y="893"/>
                    </a:lnTo>
                    <a:lnTo>
                      <a:pt x="980" y="868"/>
                    </a:lnTo>
                    <a:lnTo>
                      <a:pt x="980" y="8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6" name="îṥ1ïdè">
                <a:extLst>
                  <a:ext uri="{FF2B5EF4-FFF2-40B4-BE49-F238E27FC236}">
                    <a16:creationId xmlns:a16="http://schemas.microsoft.com/office/drawing/2014/main" xmlns="" id="{FC409E41-5DCC-4085-9778-98BA70249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6465" y="2498961"/>
                <a:ext cx="380048" cy="850066"/>
              </a:xfrm>
              <a:custGeom>
                <a:avLst/>
                <a:gdLst>
                  <a:gd name="T0" fmla="*/ 490 w 490"/>
                  <a:gd name="T1" fmla="*/ 1072 h 1097"/>
                  <a:gd name="T2" fmla="*/ 490 w 490"/>
                  <a:gd name="T3" fmla="*/ 0 h 1097"/>
                  <a:gd name="T4" fmla="*/ 490 w 490"/>
                  <a:gd name="T5" fmla="*/ 0 h 1097"/>
                  <a:gd name="T6" fmla="*/ 427 w 490"/>
                  <a:gd name="T7" fmla="*/ 3 h 1097"/>
                  <a:gd name="T8" fmla="*/ 363 w 490"/>
                  <a:gd name="T9" fmla="*/ 7 h 1097"/>
                  <a:gd name="T10" fmla="*/ 302 w 490"/>
                  <a:gd name="T11" fmla="*/ 13 h 1097"/>
                  <a:gd name="T12" fmla="*/ 240 w 490"/>
                  <a:gd name="T13" fmla="*/ 22 h 1097"/>
                  <a:gd name="T14" fmla="*/ 179 w 490"/>
                  <a:gd name="T15" fmla="*/ 32 h 1097"/>
                  <a:gd name="T16" fmla="*/ 119 w 490"/>
                  <a:gd name="T17" fmla="*/ 46 h 1097"/>
                  <a:gd name="T18" fmla="*/ 60 w 490"/>
                  <a:gd name="T19" fmla="*/ 60 h 1097"/>
                  <a:gd name="T20" fmla="*/ 0 w 490"/>
                  <a:gd name="T21" fmla="*/ 77 h 1097"/>
                  <a:gd name="T22" fmla="*/ 332 w 490"/>
                  <a:gd name="T23" fmla="*/ 1097 h 1097"/>
                  <a:gd name="T24" fmla="*/ 332 w 490"/>
                  <a:gd name="T25" fmla="*/ 1097 h 1097"/>
                  <a:gd name="T26" fmla="*/ 371 w 490"/>
                  <a:gd name="T27" fmla="*/ 1087 h 1097"/>
                  <a:gd name="T28" fmla="*/ 410 w 490"/>
                  <a:gd name="T29" fmla="*/ 1080 h 1097"/>
                  <a:gd name="T30" fmla="*/ 449 w 490"/>
                  <a:gd name="T31" fmla="*/ 1075 h 1097"/>
                  <a:gd name="T32" fmla="*/ 490 w 490"/>
                  <a:gd name="T33" fmla="*/ 1072 h 1097"/>
                  <a:gd name="T34" fmla="*/ 490 w 490"/>
                  <a:gd name="T35" fmla="*/ 1072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490" y="1072"/>
                    </a:moveTo>
                    <a:lnTo>
                      <a:pt x="490" y="0"/>
                    </a:lnTo>
                    <a:lnTo>
                      <a:pt x="490" y="0"/>
                    </a:lnTo>
                    <a:lnTo>
                      <a:pt x="427" y="3"/>
                    </a:lnTo>
                    <a:lnTo>
                      <a:pt x="363" y="7"/>
                    </a:lnTo>
                    <a:lnTo>
                      <a:pt x="302" y="13"/>
                    </a:lnTo>
                    <a:lnTo>
                      <a:pt x="240" y="22"/>
                    </a:lnTo>
                    <a:lnTo>
                      <a:pt x="179" y="32"/>
                    </a:lnTo>
                    <a:lnTo>
                      <a:pt x="119" y="46"/>
                    </a:lnTo>
                    <a:lnTo>
                      <a:pt x="60" y="60"/>
                    </a:lnTo>
                    <a:lnTo>
                      <a:pt x="0" y="77"/>
                    </a:lnTo>
                    <a:lnTo>
                      <a:pt x="332" y="1097"/>
                    </a:lnTo>
                    <a:lnTo>
                      <a:pt x="332" y="1097"/>
                    </a:lnTo>
                    <a:lnTo>
                      <a:pt x="371" y="1087"/>
                    </a:lnTo>
                    <a:lnTo>
                      <a:pt x="410" y="1080"/>
                    </a:lnTo>
                    <a:lnTo>
                      <a:pt x="449" y="1075"/>
                    </a:lnTo>
                    <a:lnTo>
                      <a:pt x="490" y="1072"/>
                    </a:lnTo>
                    <a:lnTo>
                      <a:pt x="490" y="10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7" name="îşļíḍê">
                <a:extLst>
                  <a:ext uri="{FF2B5EF4-FFF2-40B4-BE49-F238E27FC236}">
                    <a16:creationId xmlns:a16="http://schemas.microsoft.com/office/drawing/2014/main" xmlns="" id="{44FE0D72-870E-4FA1-AAA8-CFE742897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3599" y="4295267"/>
                <a:ext cx="760095" cy="760095"/>
              </a:xfrm>
              <a:custGeom>
                <a:avLst/>
                <a:gdLst>
                  <a:gd name="T0" fmla="*/ 867 w 980"/>
                  <a:gd name="T1" fmla="*/ 0 h 981"/>
                  <a:gd name="T2" fmla="*/ 0 w 980"/>
                  <a:gd name="T3" fmla="*/ 631 h 981"/>
                  <a:gd name="T4" fmla="*/ 0 w 980"/>
                  <a:gd name="T5" fmla="*/ 631 h 981"/>
                  <a:gd name="T6" fmla="*/ 38 w 980"/>
                  <a:gd name="T7" fmla="*/ 680 h 981"/>
                  <a:gd name="T8" fmla="*/ 78 w 980"/>
                  <a:gd name="T9" fmla="*/ 727 h 981"/>
                  <a:gd name="T10" fmla="*/ 120 w 980"/>
                  <a:gd name="T11" fmla="*/ 773 h 981"/>
                  <a:gd name="T12" fmla="*/ 163 w 980"/>
                  <a:gd name="T13" fmla="*/ 817 h 981"/>
                  <a:gd name="T14" fmla="*/ 207 w 980"/>
                  <a:gd name="T15" fmla="*/ 860 h 981"/>
                  <a:gd name="T16" fmla="*/ 253 w 980"/>
                  <a:gd name="T17" fmla="*/ 902 h 981"/>
                  <a:gd name="T18" fmla="*/ 301 w 980"/>
                  <a:gd name="T19" fmla="*/ 942 h 981"/>
                  <a:gd name="T20" fmla="*/ 349 w 980"/>
                  <a:gd name="T21" fmla="*/ 981 h 981"/>
                  <a:gd name="T22" fmla="*/ 980 w 980"/>
                  <a:gd name="T23" fmla="*/ 113 h 981"/>
                  <a:gd name="T24" fmla="*/ 980 w 980"/>
                  <a:gd name="T25" fmla="*/ 113 h 981"/>
                  <a:gd name="T26" fmla="*/ 950 w 980"/>
                  <a:gd name="T27" fmla="*/ 88 h 981"/>
                  <a:gd name="T28" fmla="*/ 921 w 980"/>
                  <a:gd name="T29" fmla="*/ 60 h 981"/>
                  <a:gd name="T30" fmla="*/ 894 w 980"/>
                  <a:gd name="T31" fmla="*/ 31 h 981"/>
                  <a:gd name="T32" fmla="*/ 867 w 980"/>
                  <a:gd name="T33" fmla="*/ 0 h 981"/>
                  <a:gd name="T34" fmla="*/ 867 w 980"/>
                  <a:gd name="T35" fmla="*/ 0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867" y="0"/>
                    </a:moveTo>
                    <a:lnTo>
                      <a:pt x="0" y="631"/>
                    </a:lnTo>
                    <a:lnTo>
                      <a:pt x="0" y="631"/>
                    </a:lnTo>
                    <a:lnTo>
                      <a:pt x="38" y="680"/>
                    </a:lnTo>
                    <a:lnTo>
                      <a:pt x="78" y="727"/>
                    </a:lnTo>
                    <a:lnTo>
                      <a:pt x="120" y="773"/>
                    </a:lnTo>
                    <a:lnTo>
                      <a:pt x="163" y="817"/>
                    </a:lnTo>
                    <a:lnTo>
                      <a:pt x="207" y="860"/>
                    </a:lnTo>
                    <a:lnTo>
                      <a:pt x="253" y="902"/>
                    </a:lnTo>
                    <a:lnTo>
                      <a:pt x="301" y="942"/>
                    </a:lnTo>
                    <a:lnTo>
                      <a:pt x="349" y="981"/>
                    </a:lnTo>
                    <a:lnTo>
                      <a:pt x="980" y="113"/>
                    </a:lnTo>
                    <a:lnTo>
                      <a:pt x="980" y="113"/>
                    </a:lnTo>
                    <a:lnTo>
                      <a:pt x="950" y="88"/>
                    </a:lnTo>
                    <a:lnTo>
                      <a:pt x="921" y="60"/>
                    </a:lnTo>
                    <a:lnTo>
                      <a:pt x="894" y="31"/>
                    </a:lnTo>
                    <a:lnTo>
                      <a:pt x="867" y="0"/>
                    </a:lnTo>
                    <a:lnTo>
                      <a:pt x="86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ïslïďé">
              <a:extLst>
                <a:ext uri="{FF2B5EF4-FFF2-40B4-BE49-F238E27FC236}">
                  <a16:creationId xmlns:a16="http://schemas.microsoft.com/office/drawing/2014/main" xmlns="" id="{445CF405-3A9C-474D-8C67-7CAECC39DA35}"/>
                </a:ext>
              </a:extLst>
            </p:cNvPr>
            <p:cNvGrpSpPr/>
            <p:nvPr/>
          </p:nvGrpSpPr>
          <p:grpSpPr>
            <a:xfrm>
              <a:off x="2077903" y="1666875"/>
              <a:ext cx="2862421" cy="2879546"/>
              <a:chOff x="907879" y="2281904"/>
              <a:chExt cx="3158296" cy="3287240"/>
            </a:xfrm>
          </p:grpSpPr>
          <p:cxnSp>
            <p:nvCxnSpPr>
              <p:cNvPr id="8" name="Straight Connector 24">
                <a:extLst>
                  <a:ext uri="{FF2B5EF4-FFF2-40B4-BE49-F238E27FC236}">
                    <a16:creationId xmlns:a16="http://schemas.microsoft.com/office/drawing/2014/main" xmlns="" id="{CEA54483-2F02-44D9-86D4-EEC96CE09781}"/>
                  </a:ext>
                </a:extLst>
              </p:cNvPr>
              <p:cNvCxnSpPr/>
              <p:nvPr/>
            </p:nvCxnSpPr>
            <p:spPr>
              <a:xfrm flipV="1">
                <a:off x="2482623" y="228190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25">
                <a:extLst>
                  <a:ext uri="{FF2B5EF4-FFF2-40B4-BE49-F238E27FC236}">
                    <a16:creationId xmlns:a16="http://schemas.microsoft.com/office/drawing/2014/main" xmlns="" id="{ADFECEB3-90BF-43A4-8B87-853AEC452EF4}"/>
                  </a:ext>
                </a:extLst>
              </p:cNvPr>
              <p:cNvCxnSpPr/>
              <p:nvPr/>
            </p:nvCxnSpPr>
            <p:spPr>
              <a:xfrm flipV="1">
                <a:off x="2482623" y="549714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26">
                <a:extLst>
                  <a:ext uri="{FF2B5EF4-FFF2-40B4-BE49-F238E27FC236}">
                    <a16:creationId xmlns:a16="http://schemas.microsoft.com/office/drawing/2014/main" xmlns="" id="{1B80686A-2B8C-4AD8-8414-5150731A1557}"/>
                  </a:ext>
                </a:extLst>
              </p:cNvPr>
              <p:cNvCxnSpPr/>
              <p:nvPr/>
            </p:nvCxnSpPr>
            <p:spPr>
              <a:xfrm rot="2160000" flipV="1">
                <a:off x="3431504" y="2586790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27">
                <a:extLst>
                  <a:ext uri="{FF2B5EF4-FFF2-40B4-BE49-F238E27FC236}">
                    <a16:creationId xmlns:a16="http://schemas.microsoft.com/office/drawing/2014/main" xmlns="" id="{D4EBA979-7828-46DE-A2A0-052CF86E10E4}"/>
                  </a:ext>
                </a:extLst>
              </p:cNvPr>
              <p:cNvCxnSpPr/>
              <p:nvPr/>
            </p:nvCxnSpPr>
            <p:spPr>
              <a:xfrm rot="2160000" flipV="1">
                <a:off x="1537009" y="5185843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28">
                <a:extLst>
                  <a:ext uri="{FF2B5EF4-FFF2-40B4-BE49-F238E27FC236}">
                    <a16:creationId xmlns:a16="http://schemas.microsoft.com/office/drawing/2014/main" xmlns="" id="{529E8C90-6528-42A3-8EEB-D58E97956C39}"/>
                  </a:ext>
                </a:extLst>
              </p:cNvPr>
              <p:cNvCxnSpPr/>
              <p:nvPr/>
            </p:nvCxnSpPr>
            <p:spPr>
              <a:xfrm rot="4320000" flipV="1">
                <a:off x="4018698" y="3395911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9">
                <a:extLst>
                  <a:ext uri="{FF2B5EF4-FFF2-40B4-BE49-F238E27FC236}">
                    <a16:creationId xmlns:a16="http://schemas.microsoft.com/office/drawing/2014/main" xmlns="" id="{64466ED1-7051-492D-833C-58C7A657C0A5}"/>
                  </a:ext>
                </a:extLst>
              </p:cNvPr>
              <p:cNvCxnSpPr/>
              <p:nvPr/>
            </p:nvCxnSpPr>
            <p:spPr>
              <a:xfrm rot="4320000" flipV="1">
                <a:off x="943879" y="4384963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30">
                <a:extLst>
                  <a:ext uri="{FF2B5EF4-FFF2-40B4-BE49-F238E27FC236}">
                    <a16:creationId xmlns:a16="http://schemas.microsoft.com/office/drawing/2014/main" xmlns="" id="{8E8566E2-BBC6-471E-A792-EC82113AE5F2}"/>
                  </a:ext>
                </a:extLst>
              </p:cNvPr>
              <p:cNvCxnSpPr/>
              <p:nvPr/>
            </p:nvCxnSpPr>
            <p:spPr>
              <a:xfrm rot="19440000">
                <a:off x="3426004" y="519539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31">
                <a:extLst>
                  <a:ext uri="{FF2B5EF4-FFF2-40B4-BE49-F238E27FC236}">
                    <a16:creationId xmlns:a16="http://schemas.microsoft.com/office/drawing/2014/main" xmlns="" id="{72D716A2-62E1-4021-9F97-7FEC8892979D}"/>
                  </a:ext>
                </a:extLst>
              </p:cNvPr>
              <p:cNvCxnSpPr/>
              <p:nvPr/>
            </p:nvCxnSpPr>
            <p:spPr>
              <a:xfrm rot="19440000">
                <a:off x="1539142" y="2584578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32">
                <a:extLst>
                  <a:ext uri="{FF2B5EF4-FFF2-40B4-BE49-F238E27FC236}">
                    <a16:creationId xmlns:a16="http://schemas.microsoft.com/office/drawing/2014/main" xmlns="" id="{19CAFA62-71CA-49C4-8469-52C79A3FA30E}"/>
                  </a:ext>
                </a:extLst>
              </p:cNvPr>
              <p:cNvCxnSpPr/>
              <p:nvPr/>
            </p:nvCxnSpPr>
            <p:spPr>
              <a:xfrm rot="17280000">
                <a:off x="4030175" y="4369891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33">
                <a:extLst>
                  <a:ext uri="{FF2B5EF4-FFF2-40B4-BE49-F238E27FC236}">
                    <a16:creationId xmlns:a16="http://schemas.microsoft.com/office/drawing/2014/main" xmlns="" id="{C79978E8-EDB9-4915-A92A-B80B81B61AD9}"/>
                  </a:ext>
                </a:extLst>
              </p:cNvPr>
              <p:cNvCxnSpPr/>
              <p:nvPr/>
            </p:nvCxnSpPr>
            <p:spPr>
              <a:xfrm rot="17280000">
                <a:off x="956790" y="3393699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ïṡ1îḑê">
              <a:extLst>
                <a:ext uri="{FF2B5EF4-FFF2-40B4-BE49-F238E27FC236}">
                  <a16:creationId xmlns:a16="http://schemas.microsoft.com/office/drawing/2014/main" xmlns="" id="{B5D9B18B-1AD9-42E5-8E1C-8BDBE43C417D}"/>
                </a:ext>
              </a:extLst>
            </p:cNvPr>
            <p:cNvSpPr/>
            <p:nvPr/>
          </p:nvSpPr>
          <p:spPr>
            <a:xfrm>
              <a:off x="2596233" y="2198416"/>
              <a:ext cx="1849779" cy="18497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" name="íšḷîḍè">
              <a:extLst>
                <a:ext uri="{FF2B5EF4-FFF2-40B4-BE49-F238E27FC236}">
                  <a16:creationId xmlns:a16="http://schemas.microsoft.com/office/drawing/2014/main" xmlns="" id="{4B487482-272F-49CC-8530-6BA926C1B541}"/>
                </a:ext>
              </a:extLst>
            </p:cNvPr>
            <p:cNvSpPr txBox="1">
              <a:spLocks/>
            </p:cNvSpPr>
            <p:nvPr/>
          </p:nvSpPr>
          <p:spPr>
            <a:xfrm>
              <a:off x="2973330" y="3239340"/>
              <a:ext cx="1095586" cy="406324"/>
            </a:xfrm>
            <a:prstGeom prst="rect">
              <a:avLst/>
            </a:prstGeom>
          </p:spPr>
          <p:txBody>
            <a:bodyPr wrap="none" lIns="0" tIns="0" rIns="0" bIns="0">
              <a:noAutofit/>
              <a:scene3d>
                <a:camera prst="orthographicFront"/>
                <a:lightRig rig="threePt" dir="t"/>
              </a:scene3d>
              <a:sp3d contourW="12700">
                <a:bevelT w="0" h="0"/>
              </a:sp3d>
            </a:bodyPr>
            <a:lstStyle/>
            <a:p>
              <a:pPr algn="ctr">
                <a:spcBef>
                  <a:spcPct val="0"/>
                </a:spcBef>
                <a:tabLst>
                  <a:tab pos="180975" algn="l"/>
                </a:tabLst>
              </a:pPr>
              <a:r>
                <a:rPr lang="en-US" altLang="ko-KR" sz="2400" spc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40%</a:t>
              </a:r>
            </a:p>
          </p:txBody>
        </p:sp>
        <p:sp>
          <p:nvSpPr>
            <p:cNvPr id="7" name="iṩḻídè">
              <a:extLst>
                <a:ext uri="{FF2B5EF4-FFF2-40B4-BE49-F238E27FC236}">
                  <a16:creationId xmlns:a16="http://schemas.microsoft.com/office/drawing/2014/main" xmlns="" id="{90651331-C744-4A1B-BADF-B49D120C7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6877" y="2524062"/>
              <a:ext cx="573884" cy="57388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AC370EE0-CF17-4747-A81A-16721F9EC4B0}"/>
              </a:ext>
            </a:extLst>
          </p:cNvPr>
          <p:cNvGrpSpPr/>
          <p:nvPr/>
        </p:nvGrpSpPr>
        <p:grpSpPr>
          <a:xfrm>
            <a:off x="7268912" y="2070459"/>
            <a:ext cx="2502624" cy="2517596"/>
            <a:chOff x="6907302" y="1666875"/>
            <a:chExt cx="2862421" cy="2879546"/>
          </a:xfrm>
        </p:grpSpPr>
        <p:grpSp>
          <p:nvGrpSpPr>
            <p:cNvPr id="39" name="iṩļiďê">
              <a:extLst>
                <a:ext uri="{FF2B5EF4-FFF2-40B4-BE49-F238E27FC236}">
                  <a16:creationId xmlns:a16="http://schemas.microsoft.com/office/drawing/2014/main" xmlns="" id="{6D830AF0-0667-432D-8F23-68D48D812682}"/>
                </a:ext>
              </a:extLst>
            </p:cNvPr>
            <p:cNvGrpSpPr/>
            <p:nvPr/>
          </p:nvGrpSpPr>
          <p:grpSpPr>
            <a:xfrm>
              <a:off x="7152873" y="1926172"/>
              <a:ext cx="2395286" cy="2393983"/>
              <a:chOff x="6211860" y="2498961"/>
              <a:chExt cx="2848032" cy="2846478"/>
            </a:xfrm>
          </p:grpSpPr>
          <p:sp>
            <p:nvSpPr>
              <p:cNvPr id="54" name="ïṡļiḑê">
                <a:extLst>
                  <a:ext uri="{FF2B5EF4-FFF2-40B4-BE49-F238E27FC236}">
                    <a16:creationId xmlns:a16="http://schemas.microsoft.com/office/drawing/2014/main" xmlns="" id="{189F7D98-E1B9-4659-8971-9691EC6E5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3816" y="3110139"/>
                <a:ext cx="846963" cy="598769"/>
              </a:xfrm>
              <a:custGeom>
                <a:avLst/>
                <a:gdLst>
                  <a:gd name="T0" fmla="*/ 73 w 1093"/>
                  <a:gd name="T1" fmla="*/ 771 h 771"/>
                  <a:gd name="T2" fmla="*/ 1093 w 1093"/>
                  <a:gd name="T3" fmla="*/ 441 h 771"/>
                  <a:gd name="T4" fmla="*/ 1093 w 1093"/>
                  <a:gd name="T5" fmla="*/ 441 h 771"/>
                  <a:gd name="T6" fmla="*/ 1071 w 1093"/>
                  <a:gd name="T7" fmla="*/ 381 h 771"/>
                  <a:gd name="T8" fmla="*/ 1047 w 1093"/>
                  <a:gd name="T9" fmla="*/ 324 h 771"/>
                  <a:gd name="T10" fmla="*/ 1022 w 1093"/>
                  <a:gd name="T11" fmla="*/ 267 h 771"/>
                  <a:gd name="T12" fmla="*/ 995 w 1093"/>
                  <a:gd name="T13" fmla="*/ 211 h 771"/>
                  <a:gd name="T14" fmla="*/ 965 w 1093"/>
                  <a:gd name="T15" fmla="*/ 157 h 771"/>
                  <a:gd name="T16" fmla="*/ 934 w 1093"/>
                  <a:gd name="T17" fmla="*/ 103 h 771"/>
                  <a:gd name="T18" fmla="*/ 902 w 1093"/>
                  <a:gd name="T19" fmla="*/ 51 h 771"/>
                  <a:gd name="T20" fmla="*/ 868 w 1093"/>
                  <a:gd name="T21" fmla="*/ 0 h 771"/>
                  <a:gd name="T22" fmla="*/ 0 w 1093"/>
                  <a:gd name="T23" fmla="*/ 630 h 771"/>
                  <a:gd name="T24" fmla="*/ 0 w 1093"/>
                  <a:gd name="T25" fmla="*/ 630 h 771"/>
                  <a:gd name="T26" fmla="*/ 20 w 1093"/>
                  <a:gd name="T27" fmla="*/ 664 h 771"/>
                  <a:gd name="T28" fmla="*/ 39 w 1093"/>
                  <a:gd name="T29" fmla="*/ 699 h 771"/>
                  <a:gd name="T30" fmla="*/ 57 w 1093"/>
                  <a:gd name="T31" fmla="*/ 735 h 771"/>
                  <a:gd name="T32" fmla="*/ 73 w 1093"/>
                  <a:gd name="T33" fmla="*/ 771 h 771"/>
                  <a:gd name="T34" fmla="*/ 73 w 1093"/>
                  <a:gd name="T35" fmla="*/ 771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1">
                    <a:moveTo>
                      <a:pt x="73" y="771"/>
                    </a:moveTo>
                    <a:lnTo>
                      <a:pt x="1093" y="441"/>
                    </a:lnTo>
                    <a:lnTo>
                      <a:pt x="1093" y="441"/>
                    </a:lnTo>
                    <a:lnTo>
                      <a:pt x="1071" y="381"/>
                    </a:lnTo>
                    <a:lnTo>
                      <a:pt x="1047" y="324"/>
                    </a:lnTo>
                    <a:lnTo>
                      <a:pt x="1022" y="267"/>
                    </a:lnTo>
                    <a:lnTo>
                      <a:pt x="995" y="211"/>
                    </a:lnTo>
                    <a:lnTo>
                      <a:pt x="965" y="157"/>
                    </a:lnTo>
                    <a:lnTo>
                      <a:pt x="934" y="103"/>
                    </a:lnTo>
                    <a:lnTo>
                      <a:pt x="902" y="51"/>
                    </a:lnTo>
                    <a:lnTo>
                      <a:pt x="868" y="0"/>
                    </a:lnTo>
                    <a:lnTo>
                      <a:pt x="0" y="630"/>
                    </a:lnTo>
                    <a:lnTo>
                      <a:pt x="0" y="630"/>
                    </a:lnTo>
                    <a:lnTo>
                      <a:pt x="20" y="664"/>
                    </a:lnTo>
                    <a:lnTo>
                      <a:pt x="39" y="699"/>
                    </a:lnTo>
                    <a:lnTo>
                      <a:pt x="57" y="735"/>
                    </a:lnTo>
                    <a:lnTo>
                      <a:pt x="73" y="771"/>
                    </a:lnTo>
                    <a:lnTo>
                      <a:pt x="73" y="77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5" name="îš1iḍe">
                <a:extLst>
                  <a:ext uri="{FF2B5EF4-FFF2-40B4-BE49-F238E27FC236}">
                    <a16:creationId xmlns:a16="http://schemas.microsoft.com/office/drawing/2014/main" xmlns="" id="{3E4E90EB-938C-4338-AC79-14ECC75C5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6900" y="2498961"/>
                <a:ext cx="380048" cy="850066"/>
              </a:xfrm>
              <a:custGeom>
                <a:avLst/>
                <a:gdLst>
                  <a:gd name="T0" fmla="*/ 158 w 490"/>
                  <a:gd name="T1" fmla="*/ 1097 h 1097"/>
                  <a:gd name="T2" fmla="*/ 490 w 490"/>
                  <a:gd name="T3" fmla="*/ 77 h 1097"/>
                  <a:gd name="T4" fmla="*/ 490 w 490"/>
                  <a:gd name="T5" fmla="*/ 77 h 1097"/>
                  <a:gd name="T6" fmla="*/ 430 w 490"/>
                  <a:gd name="T7" fmla="*/ 60 h 1097"/>
                  <a:gd name="T8" fmla="*/ 371 w 490"/>
                  <a:gd name="T9" fmla="*/ 46 h 1097"/>
                  <a:gd name="T10" fmla="*/ 311 w 490"/>
                  <a:gd name="T11" fmla="*/ 32 h 1097"/>
                  <a:gd name="T12" fmla="*/ 250 w 490"/>
                  <a:gd name="T13" fmla="*/ 22 h 1097"/>
                  <a:gd name="T14" fmla="*/ 188 w 490"/>
                  <a:gd name="T15" fmla="*/ 13 h 1097"/>
                  <a:gd name="T16" fmla="*/ 127 w 490"/>
                  <a:gd name="T17" fmla="*/ 7 h 1097"/>
                  <a:gd name="T18" fmla="*/ 63 w 490"/>
                  <a:gd name="T19" fmla="*/ 3 h 1097"/>
                  <a:gd name="T20" fmla="*/ 0 w 490"/>
                  <a:gd name="T21" fmla="*/ 0 h 1097"/>
                  <a:gd name="T22" fmla="*/ 0 w 490"/>
                  <a:gd name="T23" fmla="*/ 1072 h 1097"/>
                  <a:gd name="T24" fmla="*/ 0 w 490"/>
                  <a:gd name="T25" fmla="*/ 1072 h 1097"/>
                  <a:gd name="T26" fmla="*/ 41 w 490"/>
                  <a:gd name="T27" fmla="*/ 1075 h 1097"/>
                  <a:gd name="T28" fmla="*/ 80 w 490"/>
                  <a:gd name="T29" fmla="*/ 1080 h 1097"/>
                  <a:gd name="T30" fmla="*/ 119 w 490"/>
                  <a:gd name="T31" fmla="*/ 1087 h 1097"/>
                  <a:gd name="T32" fmla="*/ 158 w 490"/>
                  <a:gd name="T33" fmla="*/ 1097 h 1097"/>
                  <a:gd name="T34" fmla="*/ 158 w 490"/>
                  <a:gd name="T35" fmla="*/ 1097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158" y="1097"/>
                    </a:moveTo>
                    <a:lnTo>
                      <a:pt x="490" y="77"/>
                    </a:lnTo>
                    <a:lnTo>
                      <a:pt x="490" y="77"/>
                    </a:lnTo>
                    <a:lnTo>
                      <a:pt x="430" y="60"/>
                    </a:lnTo>
                    <a:lnTo>
                      <a:pt x="371" y="46"/>
                    </a:lnTo>
                    <a:lnTo>
                      <a:pt x="311" y="32"/>
                    </a:lnTo>
                    <a:lnTo>
                      <a:pt x="250" y="22"/>
                    </a:lnTo>
                    <a:lnTo>
                      <a:pt x="188" y="13"/>
                    </a:lnTo>
                    <a:lnTo>
                      <a:pt x="127" y="7"/>
                    </a:lnTo>
                    <a:lnTo>
                      <a:pt x="63" y="3"/>
                    </a:lnTo>
                    <a:lnTo>
                      <a:pt x="0" y="0"/>
                    </a:lnTo>
                    <a:lnTo>
                      <a:pt x="0" y="1072"/>
                    </a:lnTo>
                    <a:lnTo>
                      <a:pt x="0" y="1072"/>
                    </a:lnTo>
                    <a:lnTo>
                      <a:pt x="41" y="1075"/>
                    </a:lnTo>
                    <a:lnTo>
                      <a:pt x="80" y="1080"/>
                    </a:lnTo>
                    <a:lnTo>
                      <a:pt x="119" y="1087"/>
                    </a:lnTo>
                    <a:lnTo>
                      <a:pt x="158" y="1097"/>
                    </a:lnTo>
                    <a:lnTo>
                      <a:pt x="158" y="109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îSľide">
                <a:extLst>
                  <a:ext uri="{FF2B5EF4-FFF2-40B4-BE49-F238E27FC236}">
                    <a16:creationId xmlns:a16="http://schemas.microsoft.com/office/drawing/2014/main" xmlns="" id="{208141EE-8ACD-42CF-9C5F-3E2E589D5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9719" y="2789038"/>
                <a:ext cx="760095" cy="760095"/>
              </a:xfrm>
              <a:custGeom>
                <a:avLst/>
                <a:gdLst>
                  <a:gd name="T0" fmla="*/ 113 w 980"/>
                  <a:gd name="T1" fmla="*/ 981 h 981"/>
                  <a:gd name="T2" fmla="*/ 980 w 980"/>
                  <a:gd name="T3" fmla="*/ 349 h 981"/>
                  <a:gd name="T4" fmla="*/ 980 w 980"/>
                  <a:gd name="T5" fmla="*/ 349 h 981"/>
                  <a:gd name="T6" fmla="*/ 942 w 980"/>
                  <a:gd name="T7" fmla="*/ 301 h 981"/>
                  <a:gd name="T8" fmla="*/ 902 w 980"/>
                  <a:gd name="T9" fmla="*/ 254 h 981"/>
                  <a:gd name="T10" fmla="*/ 860 w 980"/>
                  <a:gd name="T11" fmla="*/ 208 h 981"/>
                  <a:gd name="T12" fmla="*/ 817 w 980"/>
                  <a:gd name="T13" fmla="*/ 162 h 981"/>
                  <a:gd name="T14" fmla="*/ 773 w 980"/>
                  <a:gd name="T15" fmla="*/ 119 h 981"/>
                  <a:gd name="T16" fmla="*/ 727 w 980"/>
                  <a:gd name="T17" fmla="*/ 78 h 981"/>
                  <a:gd name="T18" fmla="*/ 679 w 980"/>
                  <a:gd name="T19" fmla="*/ 39 h 981"/>
                  <a:gd name="T20" fmla="*/ 631 w 980"/>
                  <a:gd name="T21" fmla="*/ 0 h 981"/>
                  <a:gd name="T22" fmla="*/ 0 w 980"/>
                  <a:gd name="T23" fmla="*/ 868 h 981"/>
                  <a:gd name="T24" fmla="*/ 0 w 980"/>
                  <a:gd name="T25" fmla="*/ 868 h 981"/>
                  <a:gd name="T26" fmla="*/ 30 w 980"/>
                  <a:gd name="T27" fmla="*/ 893 h 981"/>
                  <a:gd name="T28" fmla="*/ 59 w 980"/>
                  <a:gd name="T29" fmla="*/ 921 h 981"/>
                  <a:gd name="T30" fmla="*/ 86 w 980"/>
                  <a:gd name="T31" fmla="*/ 950 h 981"/>
                  <a:gd name="T32" fmla="*/ 113 w 980"/>
                  <a:gd name="T33" fmla="*/ 981 h 981"/>
                  <a:gd name="T34" fmla="*/ 113 w 980"/>
                  <a:gd name="T35" fmla="*/ 981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113" y="981"/>
                    </a:moveTo>
                    <a:lnTo>
                      <a:pt x="980" y="349"/>
                    </a:lnTo>
                    <a:lnTo>
                      <a:pt x="980" y="349"/>
                    </a:lnTo>
                    <a:lnTo>
                      <a:pt x="942" y="301"/>
                    </a:lnTo>
                    <a:lnTo>
                      <a:pt x="902" y="254"/>
                    </a:lnTo>
                    <a:lnTo>
                      <a:pt x="860" y="208"/>
                    </a:lnTo>
                    <a:lnTo>
                      <a:pt x="817" y="162"/>
                    </a:lnTo>
                    <a:lnTo>
                      <a:pt x="773" y="119"/>
                    </a:lnTo>
                    <a:lnTo>
                      <a:pt x="727" y="78"/>
                    </a:lnTo>
                    <a:lnTo>
                      <a:pt x="679" y="39"/>
                    </a:lnTo>
                    <a:lnTo>
                      <a:pt x="631" y="0"/>
                    </a:lnTo>
                    <a:lnTo>
                      <a:pt x="0" y="868"/>
                    </a:lnTo>
                    <a:lnTo>
                      <a:pt x="0" y="868"/>
                    </a:lnTo>
                    <a:lnTo>
                      <a:pt x="30" y="893"/>
                    </a:lnTo>
                    <a:lnTo>
                      <a:pt x="59" y="921"/>
                    </a:lnTo>
                    <a:lnTo>
                      <a:pt x="86" y="950"/>
                    </a:lnTo>
                    <a:lnTo>
                      <a:pt x="113" y="981"/>
                    </a:lnTo>
                    <a:lnTo>
                      <a:pt x="113" y="98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7" name="íŝľíde">
                <a:extLst>
                  <a:ext uri="{FF2B5EF4-FFF2-40B4-BE49-F238E27FC236}">
                    <a16:creationId xmlns:a16="http://schemas.microsoft.com/office/drawing/2014/main" xmlns="" id="{6CA07826-AFE1-4D07-9B95-A7A1AB414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8274" y="3511904"/>
                <a:ext cx="851618" cy="378496"/>
              </a:xfrm>
              <a:custGeom>
                <a:avLst/>
                <a:gdLst>
                  <a:gd name="T0" fmla="*/ 25 w 1098"/>
                  <a:gd name="T1" fmla="*/ 488 h 488"/>
                  <a:gd name="T2" fmla="*/ 1098 w 1098"/>
                  <a:gd name="T3" fmla="*/ 488 h 488"/>
                  <a:gd name="T4" fmla="*/ 1098 w 1098"/>
                  <a:gd name="T5" fmla="*/ 488 h 488"/>
                  <a:gd name="T6" fmla="*/ 1095 w 1098"/>
                  <a:gd name="T7" fmla="*/ 425 h 488"/>
                  <a:gd name="T8" fmla="*/ 1090 w 1098"/>
                  <a:gd name="T9" fmla="*/ 363 h 488"/>
                  <a:gd name="T10" fmla="*/ 1085 w 1098"/>
                  <a:gd name="T11" fmla="*/ 300 h 488"/>
                  <a:gd name="T12" fmla="*/ 1075 w 1098"/>
                  <a:gd name="T13" fmla="*/ 239 h 488"/>
                  <a:gd name="T14" fmla="*/ 1064 w 1098"/>
                  <a:gd name="T15" fmla="*/ 178 h 488"/>
                  <a:gd name="T16" fmla="*/ 1052 w 1098"/>
                  <a:gd name="T17" fmla="*/ 118 h 488"/>
                  <a:gd name="T18" fmla="*/ 1038 w 1098"/>
                  <a:gd name="T19" fmla="*/ 58 h 488"/>
                  <a:gd name="T20" fmla="*/ 1020 w 1098"/>
                  <a:gd name="T21" fmla="*/ 0 h 488"/>
                  <a:gd name="T22" fmla="*/ 0 w 1098"/>
                  <a:gd name="T23" fmla="*/ 331 h 488"/>
                  <a:gd name="T24" fmla="*/ 0 w 1098"/>
                  <a:gd name="T25" fmla="*/ 331 h 488"/>
                  <a:gd name="T26" fmla="*/ 9 w 1098"/>
                  <a:gd name="T27" fmla="*/ 370 h 488"/>
                  <a:gd name="T28" fmla="*/ 16 w 1098"/>
                  <a:gd name="T29" fmla="*/ 409 h 488"/>
                  <a:gd name="T30" fmla="*/ 21 w 1098"/>
                  <a:gd name="T31" fmla="*/ 448 h 488"/>
                  <a:gd name="T32" fmla="*/ 25 w 1098"/>
                  <a:gd name="T33" fmla="*/ 488 h 488"/>
                  <a:gd name="T34" fmla="*/ 25 w 1098"/>
                  <a:gd name="T35" fmla="*/ 48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8">
                    <a:moveTo>
                      <a:pt x="25" y="488"/>
                    </a:moveTo>
                    <a:lnTo>
                      <a:pt x="1098" y="488"/>
                    </a:lnTo>
                    <a:lnTo>
                      <a:pt x="1098" y="488"/>
                    </a:lnTo>
                    <a:lnTo>
                      <a:pt x="1095" y="425"/>
                    </a:lnTo>
                    <a:lnTo>
                      <a:pt x="1090" y="363"/>
                    </a:lnTo>
                    <a:lnTo>
                      <a:pt x="1085" y="300"/>
                    </a:lnTo>
                    <a:lnTo>
                      <a:pt x="1075" y="239"/>
                    </a:lnTo>
                    <a:lnTo>
                      <a:pt x="1064" y="178"/>
                    </a:lnTo>
                    <a:lnTo>
                      <a:pt x="1052" y="118"/>
                    </a:lnTo>
                    <a:lnTo>
                      <a:pt x="1038" y="58"/>
                    </a:lnTo>
                    <a:lnTo>
                      <a:pt x="1020" y="0"/>
                    </a:lnTo>
                    <a:lnTo>
                      <a:pt x="0" y="331"/>
                    </a:lnTo>
                    <a:lnTo>
                      <a:pt x="0" y="331"/>
                    </a:lnTo>
                    <a:lnTo>
                      <a:pt x="9" y="370"/>
                    </a:lnTo>
                    <a:lnTo>
                      <a:pt x="16" y="409"/>
                    </a:lnTo>
                    <a:lnTo>
                      <a:pt x="21" y="448"/>
                    </a:lnTo>
                    <a:lnTo>
                      <a:pt x="25" y="488"/>
                    </a:lnTo>
                    <a:lnTo>
                      <a:pt x="25" y="48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8" name="îṥľîdè">
                <a:extLst>
                  <a:ext uri="{FF2B5EF4-FFF2-40B4-BE49-F238E27FC236}">
                    <a16:creationId xmlns:a16="http://schemas.microsoft.com/office/drawing/2014/main" xmlns="" id="{6E7A4F42-B26B-45A1-ADC7-C9753A4E4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804" y="4495373"/>
                <a:ext cx="380048" cy="850066"/>
              </a:xfrm>
              <a:custGeom>
                <a:avLst/>
                <a:gdLst>
                  <a:gd name="T0" fmla="*/ 332 w 490"/>
                  <a:gd name="T1" fmla="*/ 0 h 1097"/>
                  <a:gd name="T2" fmla="*/ 0 w 490"/>
                  <a:gd name="T3" fmla="*/ 1020 h 1097"/>
                  <a:gd name="T4" fmla="*/ 0 w 490"/>
                  <a:gd name="T5" fmla="*/ 1020 h 1097"/>
                  <a:gd name="T6" fmla="*/ 60 w 490"/>
                  <a:gd name="T7" fmla="*/ 1037 h 1097"/>
                  <a:gd name="T8" fmla="*/ 119 w 490"/>
                  <a:gd name="T9" fmla="*/ 1051 h 1097"/>
                  <a:gd name="T10" fmla="*/ 179 w 490"/>
                  <a:gd name="T11" fmla="*/ 1063 h 1097"/>
                  <a:gd name="T12" fmla="*/ 240 w 490"/>
                  <a:gd name="T13" fmla="*/ 1074 h 1097"/>
                  <a:gd name="T14" fmla="*/ 302 w 490"/>
                  <a:gd name="T15" fmla="*/ 1084 h 1097"/>
                  <a:gd name="T16" fmla="*/ 363 w 490"/>
                  <a:gd name="T17" fmla="*/ 1090 h 1097"/>
                  <a:gd name="T18" fmla="*/ 427 w 490"/>
                  <a:gd name="T19" fmla="*/ 1094 h 1097"/>
                  <a:gd name="T20" fmla="*/ 490 w 490"/>
                  <a:gd name="T21" fmla="*/ 1097 h 1097"/>
                  <a:gd name="T22" fmla="*/ 490 w 490"/>
                  <a:gd name="T23" fmla="*/ 25 h 1097"/>
                  <a:gd name="T24" fmla="*/ 490 w 490"/>
                  <a:gd name="T25" fmla="*/ 25 h 1097"/>
                  <a:gd name="T26" fmla="*/ 449 w 490"/>
                  <a:gd name="T27" fmla="*/ 22 h 1097"/>
                  <a:gd name="T28" fmla="*/ 410 w 490"/>
                  <a:gd name="T29" fmla="*/ 17 h 1097"/>
                  <a:gd name="T30" fmla="*/ 371 w 490"/>
                  <a:gd name="T31" fmla="*/ 8 h 1097"/>
                  <a:gd name="T32" fmla="*/ 332 w 490"/>
                  <a:gd name="T33" fmla="*/ 0 h 1097"/>
                  <a:gd name="T34" fmla="*/ 332 w 490"/>
                  <a:gd name="T35" fmla="*/ 0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332" y="0"/>
                    </a:moveTo>
                    <a:lnTo>
                      <a:pt x="0" y="1020"/>
                    </a:lnTo>
                    <a:lnTo>
                      <a:pt x="0" y="1020"/>
                    </a:lnTo>
                    <a:lnTo>
                      <a:pt x="60" y="1037"/>
                    </a:lnTo>
                    <a:lnTo>
                      <a:pt x="119" y="1051"/>
                    </a:lnTo>
                    <a:lnTo>
                      <a:pt x="179" y="1063"/>
                    </a:lnTo>
                    <a:lnTo>
                      <a:pt x="240" y="1074"/>
                    </a:lnTo>
                    <a:lnTo>
                      <a:pt x="302" y="1084"/>
                    </a:lnTo>
                    <a:lnTo>
                      <a:pt x="363" y="1090"/>
                    </a:lnTo>
                    <a:lnTo>
                      <a:pt x="427" y="1094"/>
                    </a:lnTo>
                    <a:lnTo>
                      <a:pt x="490" y="1097"/>
                    </a:lnTo>
                    <a:lnTo>
                      <a:pt x="490" y="25"/>
                    </a:lnTo>
                    <a:lnTo>
                      <a:pt x="490" y="25"/>
                    </a:lnTo>
                    <a:lnTo>
                      <a:pt x="449" y="22"/>
                    </a:lnTo>
                    <a:lnTo>
                      <a:pt x="410" y="17"/>
                    </a:lnTo>
                    <a:lnTo>
                      <a:pt x="371" y="8"/>
                    </a:lnTo>
                    <a:lnTo>
                      <a:pt x="332" y="0"/>
                    </a:lnTo>
                    <a:lnTo>
                      <a:pt x="33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9" name="îsḷïḑe">
                <a:extLst>
                  <a:ext uri="{FF2B5EF4-FFF2-40B4-BE49-F238E27FC236}">
                    <a16:creationId xmlns:a16="http://schemas.microsoft.com/office/drawing/2014/main" xmlns="" id="{523C99C3-7DCC-42D0-816D-D7C09DB12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8392" y="2576522"/>
                <a:ext cx="600321" cy="848514"/>
              </a:xfrm>
              <a:custGeom>
                <a:avLst/>
                <a:gdLst>
                  <a:gd name="T0" fmla="*/ 141 w 773"/>
                  <a:gd name="T1" fmla="*/ 1094 h 1094"/>
                  <a:gd name="T2" fmla="*/ 773 w 773"/>
                  <a:gd name="T3" fmla="*/ 226 h 1094"/>
                  <a:gd name="T4" fmla="*/ 773 w 773"/>
                  <a:gd name="T5" fmla="*/ 226 h 1094"/>
                  <a:gd name="T6" fmla="*/ 721 w 773"/>
                  <a:gd name="T7" fmla="*/ 191 h 1094"/>
                  <a:gd name="T8" fmla="*/ 668 w 773"/>
                  <a:gd name="T9" fmla="*/ 158 h 1094"/>
                  <a:gd name="T10" fmla="*/ 616 w 773"/>
                  <a:gd name="T11" fmla="*/ 127 h 1094"/>
                  <a:gd name="T12" fmla="*/ 561 w 773"/>
                  <a:gd name="T13" fmla="*/ 98 h 1094"/>
                  <a:gd name="T14" fmla="*/ 506 w 773"/>
                  <a:gd name="T15" fmla="*/ 71 h 1094"/>
                  <a:gd name="T16" fmla="*/ 448 w 773"/>
                  <a:gd name="T17" fmla="*/ 45 h 1094"/>
                  <a:gd name="T18" fmla="*/ 390 w 773"/>
                  <a:gd name="T19" fmla="*/ 23 h 1094"/>
                  <a:gd name="T20" fmla="*/ 332 w 773"/>
                  <a:gd name="T21" fmla="*/ 0 h 1094"/>
                  <a:gd name="T22" fmla="*/ 0 w 773"/>
                  <a:gd name="T23" fmla="*/ 1021 h 1094"/>
                  <a:gd name="T24" fmla="*/ 0 w 773"/>
                  <a:gd name="T25" fmla="*/ 1021 h 1094"/>
                  <a:gd name="T26" fmla="*/ 36 w 773"/>
                  <a:gd name="T27" fmla="*/ 1036 h 1094"/>
                  <a:gd name="T28" fmla="*/ 73 w 773"/>
                  <a:gd name="T29" fmla="*/ 1053 h 1094"/>
                  <a:gd name="T30" fmla="*/ 108 w 773"/>
                  <a:gd name="T31" fmla="*/ 1072 h 1094"/>
                  <a:gd name="T32" fmla="*/ 141 w 773"/>
                  <a:gd name="T33" fmla="*/ 1094 h 1094"/>
                  <a:gd name="T34" fmla="*/ 141 w 773"/>
                  <a:gd name="T35" fmla="*/ 1094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4">
                    <a:moveTo>
                      <a:pt x="141" y="1094"/>
                    </a:moveTo>
                    <a:lnTo>
                      <a:pt x="773" y="226"/>
                    </a:lnTo>
                    <a:lnTo>
                      <a:pt x="773" y="226"/>
                    </a:lnTo>
                    <a:lnTo>
                      <a:pt x="721" y="191"/>
                    </a:lnTo>
                    <a:lnTo>
                      <a:pt x="668" y="158"/>
                    </a:lnTo>
                    <a:lnTo>
                      <a:pt x="616" y="127"/>
                    </a:lnTo>
                    <a:lnTo>
                      <a:pt x="561" y="98"/>
                    </a:lnTo>
                    <a:lnTo>
                      <a:pt x="506" y="71"/>
                    </a:lnTo>
                    <a:lnTo>
                      <a:pt x="448" y="45"/>
                    </a:lnTo>
                    <a:lnTo>
                      <a:pt x="390" y="23"/>
                    </a:lnTo>
                    <a:lnTo>
                      <a:pt x="332" y="0"/>
                    </a:lnTo>
                    <a:lnTo>
                      <a:pt x="0" y="1021"/>
                    </a:lnTo>
                    <a:lnTo>
                      <a:pt x="0" y="1021"/>
                    </a:lnTo>
                    <a:lnTo>
                      <a:pt x="36" y="1036"/>
                    </a:lnTo>
                    <a:lnTo>
                      <a:pt x="73" y="1053"/>
                    </a:lnTo>
                    <a:lnTo>
                      <a:pt x="108" y="1072"/>
                    </a:lnTo>
                    <a:lnTo>
                      <a:pt x="141" y="1094"/>
                    </a:lnTo>
                    <a:lnTo>
                      <a:pt x="141" y="109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0" name="ï$ḷîḍé">
                <a:extLst>
                  <a:ext uri="{FF2B5EF4-FFF2-40B4-BE49-F238E27FC236}">
                    <a16:creationId xmlns:a16="http://schemas.microsoft.com/office/drawing/2014/main" xmlns="" id="{5E70B85E-C325-4C39-8956-3667832DA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6900" y="4495373"/>
                <a:ext cx="380048" cy="850066"/>
              </a:xfrm>
              <a:custGeom>
                <a:avLst/>
                <a:gdLst>
                  <a:gd name="T0" fmla="*/ 0 w 490"/>
                  <a:gd name="T1" fmla="*/ 25 h 1097"/>
                  <a:gd name="T2" fmla="*/ 0 w 490"/>
                  <a:gd name="T3" fmla="*/ 1097 h 1097"/>
                  <a:gd name="T4" fmla="*/ 0 w 490"/>
                  <a:gd name="T5" fmla="*/ 1097 h 1097"/>
                  <a:gd name="T6" fmla="*/ 63 w 490"/>
                  <a:gd name="T7" fmla="*/ 1094 h 1097"/>
                  <a:gd name="T8" fmla="*/ 127 w 490"/>
                  <a:gd name="T9" fmla="*/ 1090 h 1097"/>
                  <a:gd name="T10" fmla="*/ 188 w 490"/>
                  <a:gd name="T11" fmla="*/ 1084 h 1097"/>
                  <a:gd name="T12" fmla="*/ 250 w 490"/>
                  <a:gd name="T13" fmla="*/ 1074 h 1097"/>
                  <a:gd name="T14" fmla="*/ 311 w 490"/>
                  <a:gd name="T15" fmla="*/ 1063 h 1097"/>
                  <a:gd name="T16" fmla="*/ 371 w 490"/>
                  <a:gd name="T17" fmla="*/ 1051 h 1097"/>
                  <a:gd name="T18" fmla="*/ 430 w 490"/>
                  <a:gd name="T19" fmla="*/ 1037 h 1097"/>
                  <a:gd name="T20" fmla="*/ 490 w 490"/>
                  <a:gd name="T21" fmla="*/ 1020 h 1097"/>
                  <a:gd name="T22" fmla="*/ 158 w 490"/>
                  <a:gd name="T23" fmla="*/ 0 h 1097"/>
                  <a:gd name="T24" fmla="*/ 158 w 490"/>
                  <a:gd name="T25" fmla="*/ 0 h 1097"/>
                  <a:gd name="T26" fmla="*/ 119 w 490"/>
                  <a:gd name="T27" fmla="*/ 8 h 1097"/>
                  <a:gd name="T28" fmla="*/ 80 w 490"/>
                  <a:gd name="T29" fmla="*/ 17 h 1097"/>
                  <a:gd name="T30" fmla="*/ 41 w 490"/>
                  <a:gd name="T31" fmla="*/ 22 h 1097"/>
                  <a:gd name="T32" fmla="*/ 0 w 490"/>
                  <a:gd name="T33" fmla="*/ 25 h 1097"/>
                  <a:gd name="T34" fmla="*/ 0 w 490"/>
                  <a:gd name="T35" fmla="*/ 25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0" y="25"/>
                    </a:moveTo>
                    <a:lnTo>
                      <a:pt x="0" y="1097"/>
                    </a:lnTo>
                    <a:lnTo>
                      <a:pt x="0" y="1097"/>
                    </a:lnTo>
                    <a:lnTo>
                      <a:pt x="63" y="1094"/>
                    </a:lnTo>
                    <a:lnTo>
                      <a:pt x="127" y="1090"/>
                    </a:lnTo>
                    <a:lnTo>
                      <a:pt x="188" y="1084"/>
                    </a:lnTo>
                    <a:lnTo>
                      <a:pt x="250" y="1074"/>
                    </a:lnTo>
                    <a:lnTo>
                      <a:pt x="311" y="1063"/>
                    </a:lnTo>
                    <a:lnTo>
                      <a:pt x="371" y="1051"/>
                    </a:lnTo>
                    <a:lnTo>
                      <a:pt x="430" y="1037"/>
                    </a:lnTo>
                    <a:lnTo>
                      <a:pt x="490" y="102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19" y="8"/>
                    </a:lnTo>
                    <a:lnTo>
                      <a:pt x="80" y="17"/>
                    </a:lnTo>
                    <a:lnTo>
                      <a:pt x="41" y="22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îš1ïḓê">
                <a:extLst>
                  <a:ext uri="{FF2B5EF4-FFF2-40B4-BE49-F238E27FC236}">
                    <a16:creationId xmlns:a16="http://schemas.microsoft.com/office/drawing/2014/main" xmlns="" id="{BF998CF1-775B-467A-A59B-EDE782014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08274" y="3952448"/>
                <a:ext cx="851618" cy="380047"/>
              </a:xfrm>
              <a:custGeom>
                <a:avLst/>
                <a:gdLst>
                  <a:gd name="T0" fmla="*/ 25 w 1098"/>
                  <a:gd name="T1" fmla="*/ 0 h 489"/>
                  <a:gd name="T2" fmla="*/ 25 w 1098"/>
                  <a:gd name="T3" fmla="*/ 0 h 489"/>
                  <a:gd name="T4" fmla="*/ 21 w 1098"/>
                  <a:gd name="T5" fmla="*/ 40 h 489"/>
                  <a:gd name="T6" fmla="*/ 16 w 1098"/>
                  <a:gd name="T7" fmla="*/ 80 h 489"/>
                  <a:gd name="T8" fmla="*/ 9 w 1098"/>
                  <a:gd name="T9" fmla="*/ 119 h 489"/>
                  <a:gd name="T10" fmla="*/ 0 w 1098"/>
                  <a:gd name="T11" fmla="*/ 157 h 489"/>
                  <a:gd name="T12" fmla="*/ 1020 w 1098"/>
                  <a:gd name="T13" fmla="*/ 489 h 489"/>
                  <a:gd name="T14" fmla="*/ 1020 w 1098"/>
                  <a:gd name="T15" fmla="*/ 489 h 489"/>
                  <a:gd name="T16" fmla="*/ 1038 w 1098"/>
                  <a:gd name="T17" fmla="*/ 430 h 489"/>
                  <a:gd name="T18" fmla="*/ 1052 w 1098"/>
                  <a:gd name="T19" fmla="*/ 371 h 489"/>
                  <a:gd name="T20" fmla="*/ 1064 w 1098"/>
                  <a:gd name="T21" fmla="*/ 310 h 489"/>
                  <a:gd name="T22" fmla="*/ 1075 w 1098"/>
                  <a:gd name="T23" fmla="*/ 250 h 489"/>
                  <a:gd name="T24" fmla="*/ 1085 w 1098"/>
                  <a:gd name="T25" fmla="*/ 188 h 489"/>
                  <a:gd name="T26" fmla="*/ 1090 w 1098"/>
                  <a:gd name="T27" fmla="*/ 126 h 489"/>
                  <a:gd name="T28" fmla="*/ 1095 w 1098"/>
                  <a:gd name="T29" fmla="*/ 63 h 489"/>
                  <a:gd name="T30" fmla="*/ 1098 w 1098"/>
                  <a:gd name="T31" fmla="*/ 0 h 489"/>
                  <a:gd name="T32" fmla="*/ 25 w 1098"/>
                  <a:gd name="T3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98" h="489">
                    <a:moveTo>
                      <a:pt x="25" y="0"/>
                    </a:moveTo>
                    <a:lnTo>
                      <a:pt x="25" y="0"/>
                    </a:lnTo>
                    <a:lnTo>
                      <a:pt x="21" y="40"/>
                    </a:lnTo>
                    <a:lnTo>
                      <a:pt x="16" y="80"/>
                    </a:lnTo>
                    <a:lnTo>
                      <a:pt x="9" y="119"/>
                    </a:lnTo>
                    <a:lnTo>
                      <a:pt x="0" y="157"/>
                    </a:lnTo>
                    <a:lnTo>
                      <a:pt x="1020" y="489"/>
                    </a:lnTo>
                    <a:lnTo>
                      <a:pt x="1020" y="489"/>
                    </a:lnTo>
                    <a:lnTo>
                      <a:pt x="1038" y="430"/>
                    </a:lnTo>
                    <a:lnTo>
                      <a:pt x="1052" y="371"/>
                    </a:lnTo>
                    <a:lnTo>
                      <a:pt x="1064" y="310"/>
                    </a:lnTo>
                    <a:lnTo>
                      <a:pt x="1075" y="250"/>
                    </a:lnTo>
                    <a:lnTo>
                      <a:pt x="1085" y="188"/>
                    </a:lnTo>
                    <a:lnTo>
                      <a:pt x="1090" y="126"/>
                    </a:lnTo>
                    <a:lnTo>
                      <a:pt x="1095" y="63"/>
                    </a:lnTo>
                    <a:lnTo>
                      <a:pt x="1098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ïṥ1íďé">
                <a:extLst>
                  <a:ext uri="{FF2B5EF4-FFF2-40B4-BE49-F238E27FC236}">
                    <a16:creationId xmlns:a16="http://schemas.microsoft.com/office/drawing/2014/main" xmlns="" id="{A8F415C3-FF76-4146-9B7C-2668583D6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3816" y="4133941"/>
                <a:ext cx="846963" cy="600319"/>
              </a:xfrm>
              <a:custGeom>
                <a:avLst/>
                <a:gdLst>
                  <a:gd name="T0" fmla="*/ 0 w 1093"/>
                  <a:gd name="T1" fmla="*/ 143 h 773"/>
                  <a:gd name="T2" fmla="*/ 868 w 1093"/>
                  <a:gd name="T3" fmla="*/ 773 h 773"/>
                  <a:gd name="T4" fmla="*/ 868 w 1093"/>
                  <a:gd name="T5" fmla="*/ 773 h 773"/>
                  <a:gd name="T6" fmla="*/ 902 w 1093"/>
                  <a:gd name="T7" fmla="*/ 722 h 773"/>
                  <a:gd name="T8" fmla="*/ 934 w 1093"/>
                  <a:gd name="T9" fmla="*/ 670 h 773"/>
                  <a:gd name="T10" fmla="*/ 965 w 1093"/>
                  <a:gd name="T11" fmla="*/ 616 h 773"/>
                  <a:gd name="T12" fmla="*/ 995 w 1093"/>
                  <a:gd name="T13" fmla="*/ 561 h 773"/>
                  <a:gd name="T14" fmla="*/ 1022 w 1093"/>
                  <a:gd name="T15" fmla="*/ 506 h 773"/>
                  <a:gd name="T16" fmla="*/ 1047 w 1093"/>
                  <a:gd name="T17" fmla="*/ 449 h 773"/>
                  <a:gd name="T18" fmla="*/ 1071 w 1093"/>
                  <a:gd name="T19" fmla="*/ 392 h 773"/>
                  <a:gd name="T20" fmla="*/ 1093 w 1093"/>
                  <a:gd name="T21" fmla="*/ 332 h 773"/>
                  <a:gd name="T22" fmla="*/ 73 w 1093"/>
                  <a:gd name="T23" fmla="*/ 0 h 773"/>
                  <a:gd name="T24" fmla="*/ 73 w 1093"/>
                  <a:gd name="T25" fmla="*/ 0 h 773"/>
                  <a:gd name="T26" fmla="*/ 57 w 1093"/>
                  <a:gd name="T27" fmla="*/ 38 h 773"/>
                  <a:gd name="T28" fmla="*/ 39 w 1093"/>
                  <a:gd name="T29" fmla="*/ 74 h 773"/>
                  <a:gd name="T30" fmla="*/ 20 w 1093"/>
                  <a:gd name="T31" fmla="*/ 109 h 773"/>
                  <a:gd name="T32" fmla="*/ 0 w 1093"/>
                  <a:gd name="T33" fmla="*/ 143 h 773"/>
                  <a:gd name="T34" fmla="*/ 0 w 1093"/>
                  <a:gd name="T35" fmla="*/ 143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3">
                    <a:moveTo>
                      <a:pt x="0" y="143"/>
                    </a:moveTo>
                    <a:lnTo>
                      <a:pt x="868" y="773"/>
                    </a:lnTo>
                    <a:lnTo>
                      <a:pt x="868" y="773"/>
                    </a:lnTo>
                    <a:lnTo>
                      <a:pt x="902" y="722"/>
                    </a:lnTo>
                    <a:lnTo>
                      <a:pt x="934" y="670"/>
                    </a:lnTo>
                    <a:lnTo>
                      <a:pt x="965" y="616"/>
                    </a:lnTo>
                    <a:lnTo>
                      <a:pt x="995" y="561"/>
                    </a:lnTo>
                    <a:lnTo>
                      <a:pt x="1022" y="506"/>
                    </a:lnTo>
                    <a:lnTo>
                      <a:pt x="1047" y="449"/>
                    </a:lnTo>
                    <a:lnTo>
                      <a:pt x="1071" y="392"/>
                    </a:lnTo>
                    <a:lnTo>
                      <a:pt x="1093" y="33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57" y="38"/>
                    </a:lnTo>
                    <a:lnTo>
                      <a:pt x="39" y="74"/>
                    </a:lnTo>
                    <a:lnTo>
                      <a:pt x="20" y="109"/>
                    </a:lnTo>
                    <a:lnTo>
                      <a:pt x="0" y="143"/>
                    </a:lnTo>
                    <a:lnTo>
                      <a:pt x="0" y="1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íŝlíḍe">
                <a:extLst>
                  <a:ext uri="{FF2B5EF4-FFF2-40B4-BE49-F238E27FC236}">
                    <a16:creationId xmlns:a16="http://schemas.microsoft.com/office/drawing/2014/main" xmlns="" id="{D8AD4B4E-CD1C-4CA7-A8F2-3F77DDA6B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0972" y="4133941"/>
                <a:ext cx="846963" cy="600319"/>
              </a:xfrm>
              <a:custGeom>
                <a:avLst/>
                <a:gdLst>
                  <a:gd name="T0" fmla="*/ 1020 w 1093"/>
                  <a:gd name="T1" fmla="*/ 0 h 773"/>
                  <a:gd name="T2" fmla="*/ 0 w 1093"/>
                  <a:gd name="T3" fmla="*/ 332 h 773"/>
                  <a:gd name="T4" fmla="*/ 0 w 1093"/>
                  <a:gd name="T5" fmla="*/ 332 h 773"/>
                  <a:gd name="T6" fmla="*/ 22 w 1093"/>
                  <a:gd name="T7" fmla="*/ 392 h 773"/>
                  <a:gd name="T8" fmla="*/ 46 w 1093"/>
                  <a:gd name="T9" fmla="*/ 449 h 773"/>
                  <a:gd name="T10" fmla="*/ 71 w 1093"/>
                  <a:gd name="T11" fmla="*/ 506 h 773"/>
                  <a:gd name="T12" fmla="*/ 98 w 1093"/>
                  <a:gd name="T13" fmla="*/ 561 h 773"/>
                  <a:gd name="T14" fmla="*/ 128 w 1093"/>
                  <a:gd name="T15" fmla="*/ 616 h 773"/>
                  <a:gd name="T16" fmla="*/ 159 w 1093"/>
                  <a:gd name="T17" fmla="*/ 670 h 773"/>
                  <a:gd name="T18" fmla="*/ 191 w 1093"/>
                  <a:gd name="T19" fmla="*/ 722 h 773"/>
                  <a:gd name="T20" fmla="*/ 225 w 1093"/>
                  <a:gd name="T21" fmla="*/ 773 h 773"/>
                  <a:gd name="T22" fmla="*/ 1093 w 1093"/>
                  <a:gd name="T23" fmla="*/ 143 h 773"/>
                  <a:gd name="T24" fmla="*/ 1093 w 1093"/>
                  <a:gd name="T25" fmla="*/ 143 h 773"/>
                  <a:gd name="T26" fmla="*/ 1073 w 1093"/>
                  <a:gd name="T27" fmla="*/ 109 h 773"/>
                  <a:gd name="T28" fmla="*/ 1054 w 1093"/>
                  <a:gd name="T29" fmla="*/ 74 h 773"/>
                  <a:gd name="T30" fmla="*/ 1036 w 1093"/>
                  <a:gd name="T31" fmla="*/ 38 h 773"/>
                  <a:gd name="T32" fmla="*/ 1020 w 1093"/>
                  <a:gd name="T33" fmla="*/ 0 h 773"/>
                  <a:gd name="T34" fmla="*/ 1020 w 1093"/>
                  <a:gd name="T35" fmla="*/ 0 h 7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3">
                    <a:moveTo>
                      <a:pt x="1020" y="0"/>
                    </a:moveTo>
                    <a:lnTo>
                      <a:pt x="0" y="332"/>
                    </a:lnTo>
                    <a:lnTo>
                      <a:pt x="0" y="332"/>
                    </a:lnTo>
                    <a:lnTo>
                      <a:pt x="22" y="392"/>
                    </a:lnTo>
                    <a:lnTo>
                      <a:pt x="46" y="449"/>
                    </a:lnTo>
                    <a:lnTo>
                      <a:pt x="71" y="506"/>
                    </a:lnTo>
                    <a:lnTo>
                      <a:pt x="98" y="561"/>
                    </a:lnTo>
                    <a:lnTo>
                      <a:pt x="128" y="616"/>
                    </a:lnTo>
                    <a:lnTo>
                      <a:pt x="159" y="670"/>
                    </a:lnTo>
                    <a:lnTo>
                      <a:pt x="191" y="722"/>
                    </a:lnTo>
                    <a:lnTo>
                      <a:pt x="225" y="773"/>
                    </a:lnTo>
                    <a:lnTo>
                      <a:pt x="1093" y="143"/>
                    </a:lnTo>
                    <a:lnTo>
                      <a:pt x="1093" y="143"/>
                    </a:lnTo>
                    <a:lnTo>
                      <a:pt x="1073" y="109"/>
                    </a:lnTo>
                    <a:lnTo>
                      <a:pt x="1054" y="74"/>
                    </a:lnTo>
                    <a:lnTo>
                      <a:pt x="1036" y="38"/>
                    </a:lnTo>
                    <a:lnTo>
                      <a:pt x="1020" y="0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4" name="îSḷîḑè">
                <a:extLst>
                  <a:ext uri="{FF2B5EF4-FFF2-40B4-BE49-F238E27FC236}">
                    <a16:creationId xmlns:a16="http://schemas.microsoft.com/office/drawing/2014/main" xmlns="" id="{60637024-28AE-48AD-AE6B-BD4D8B046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9719" y="4295267"/>
                <a:ext cx="760095" cy="760095"/>
              </a:xfrm>
              <a:custGeom>
                <a:avLst/>
                <a:gdLst>
                  <a:gd name="T0" fmla="*/ 0 w 980"/>
                  <a:gd name="T1" fmla="*/ 113 h 981"/>
                  <a:gd name="T2" fmla="*/ 631 w 980"/>
                  <a:gd name="T3" fmla="*/ 981 h 981"/>
                  <a:gd name="T4" fmla="*/ 631 w 980"/>
                  <a:gd name="T5" fmla="*/ 981 h 981"/>
                  <a:gd name="T6" fmla="*/ 679 w 980"/>
                  <a:gd name="T7" fmla="*/ 942 h 981"/>
                  <a:gd name="T8" fmla="*/ 727 w 980"/>
                  <a:gd name="T9" fmla="*/ 902 h 981"/>
                  <a:gd name="T10" fmla="*/ 773 w 980"/>
                  <a:gd name="T11" fmla="*/ 860 h 981"/>
                  <a:gd name="T12" fmla="*/ 817 w 980"/>
                  <a:gd name="T13" fmla="*/ 817 h 981"/>
                  <a:gd name="T14" fmla="*/ 860 w 980"/>
                  <a:gd name="T15" fmla="*/ 773 h 981"/>
                  <a:gd name="T16" fmla="*/ 902 w 980"/>
                  <a:gd name="T17" fmla="*/ 727 h 981"/>
                  <a:gd name="T18" fmla="*/ 942 w 980"/>
                  <a:gd name="T19" fmla="*/ 680 h 981"/>
                  <a:gd name="T20" fmla="*/ 980 w 980"/>
                  <a:gd name="T21" fmla="*/ 631 h 981"/>
                  <a:gd name="T22" fmla="*/ 113 w 980"/>
                  <a:gd name="T23" fmla="*/ 0 h 981"/>
                  <a:gd name="T24" fmla="*/ 113 w 980"/>
                  <a:gd name="T25" fmla="*/ 0 h 981"/>
                  <a:gd name="T26" fmla="*/ 86 w 980"/>
                  <a:gd name="T27" fmla="*/ 31 h 981"/>
                  <a:gd name="T28" fmla="*/ 59 w 980"/>
                  <a:gd name="T29" fmla="*/ 60 h 981"/>
                  <a:gd name="T30" fmla="*/ 30 w 980"/>
                  <a:gd name="T31" fmla="*/ 88 h 981"/>
                  <a:gd name="T32" fmla="*/ 0 w 980"/>
                  <a:gd name="T33" fmla="*/ 113 h 981"/>
                  <a:gd name="T34" fmla="*/ 0 w 980"/>
                  <a:gd name="T35" fmla="*/ 113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0" y="113"/>
                    </a:moveTo>
                    <a:lnTo>
                      <a:pt x="631" y="981"/>
                    </a:lnTo>
                    <a:lnTo>
                      <a:pt x="631" y="981"/>
                    </a:lnTo>
                    <a:lnTo>
                      <a:pt x="679" y="942"/>
                    </a:lnTo>
                    <a:lnTo>
                      <a:pt x="727" y="902"/>
                    </a:lnTo>
                    <a:lnTo>
                      <a:pt x="773" y="860"/>
                    </a:lnTo>
                    <a:lnTo>
                      <a:pt x="817" y="817"/>
                    </a:lnTo>
                    <a:lnTo>
                      <a:pt x="860" y="773"/>
                    </a:lnTo>
                    <a:lnTo>
                      <a:pt x="902" y="727"/>
                    </a:lnTo>
                    <a:lnTo>
                      <a:pt x="942" y="680"/>
                    </a:lnTo>
                    <a:lnTo>
                      <a:pt x="980" y="631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86" y="31"/>
                    </a:lnTo>
                    <a:lnTo>
                      <a:pt x="59" y="60"/>
                    </a:lnTo>
                    <a:lnTo>
                      <a:pt x="30" y="88"/>
                    </a:lnTo>
                    <a:lnTo>
                      <a:pt x="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5" name="íŝľídê">
                <a:extLst>
                  <a:ext uri="{FF2B5EF4-FFF2-40B4-BE49-F238E27FC236}">
                    <a16:creationId xmlns:a16="http://schemas.microsoft.com/office/drawing/2014/main" xmlns="" id="{43B779C1-042A-4C63-B7FB-903260781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8392" y="4419364"/>
                <a:ext cx="600321" cy="846963"/>
              </a:xfrm>
              <a:custGeom>
                <a:avLst/>
                <a:gdLst>
                  <a:gd name="T0" fmla="*/ 0 w 773"/>
                  <a:gd name="T1" fmla="*/ 73 h 1093"/>
                  <a:gd name="T2" fmla="*/ 332 w 773"/>
                  <a:gd name="T3" fmla="*/ 1093 h 1093"/>
                  <a:gd name="T4" fmla="*/ 332 w 773"/>
                  <a:gd name="T5" fmla="*/ 1093 h 1093"/>
                  <a:gd name="T6" fmla="*/ 390 w 773"/>
                  <a:gd name="T7" fmla="*/ 1071 h 1093"/>
                  <a:gd name="T8" fmla="*/ 448 w 773"/>
                  <a:gd name="T9" fmla="*/ 1049 h 1093"/>
                  <a:gd name="T10" fmla="*/ 506 w 773"/>
                  <a:gd name="T11" fmla="*/ 1023 h 1093"/>
                  <a:gd name="T12" fmla="*/ 561 w 773"/>
                  <a:gd name="T13" fmla="*/ 995 h 1093"/>
                  <a:gd name="T14" fmla="*/ 616 w 773"/>
                  <a:gd name="T15" fmla="*/ 967 h 1093"/>
                  <a:gd name="T16" fmla="*/ 668 w 773"/>
                  <a:gd name="T17" fmla="*/ 936 h 1093"/>
                  <a:gd name="T18" fmla="*/ 721 w 773"/>
                  <a:gd name="T19" fmla="*/ 902 h 1093"/>
                  <a:gd name="T20" fmla="*/ 773 w 773"/>
                  <a:gd name="T21" fmla="*/ 868 h 1093"/>
                  <a:gd name="T22" fmla="*/ 141 w 773"/>
                  <a:gd name="T23" fmla="*/ 0 h 1093"/>
                  <a:gd name="T24" fmla="*/ 141 w 773"/>
                  <a:gd name="T25" fmla="*/ 0 h 1093"/>
                  <a:gd name="T26" fmla="*/ 108 w 773"/>
                  <a:gd name="T27" fmla="*/ 22 h 1093"/>
                  <a:gd name="T28" fmla="*/ 73 w 773"/>
                  <a:gd name="T29" fmla="*/ 41 h 1093"/>
                  <a:gd name="T30" fmla="*/ 36 w 773"/>
                  <a:gd name="T31" fmla="*/ 58 h 1093"/>
                  <a:gd name="T32" fmla="*/ 0 w 773"/>
                  <a:gd name="T33" fmla="*/ 73 h 1093"/>
                  <a:gd name="T34" fmla="*/ 0 w 773"/>
                  <a:gd name="T35" fmla="*/ 73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3">
                    <a:moveTo>
                      <a:pt x="0" y="73"/>
                    </a:moveTo>
                    <a:lnTo>
                      <a:pt x="332" y="1093"/>
                    </a:lnTo>
                    <a:lnTo>
                      <a:pt x="332" y="1093"/>
                    </a:lnTo>
                    <a:lnTo>
                      <a:pt x="390" y="1071"/>
                    </a:lnTo>
                    <a:lnTo>
                      <a:pt x="448" y="1049"/>
                    </a:lnTo>
                    <a:lnTo>
                      <a:pt x="506" y="1023"/>
                    </a:lnTo>
                    <a:lnTo>
                      <a:pt x="561" y="995"/>
                    </a:lnTo>
                    <a:lnTo>
                      <a:pt x="616" y="967"/>
                    </a:lnTo>
                    <a:lnTo>
                      <a:pt x="668" y="936"/>
                    </a:lnTo>
                    <a:lnTo>
                      <a:pt x="721" y="902"/>
                    </a:lnTo>
                    <a:lnTo>
                      <a:pt x="773" y="868"/>
                    </a:lnTo>
                    <a:lnTo>
                      <a:pt x="141" y="0"/>
                    </a:lnTo>
                    <a:lnTo>
                      <a:pt x="141" y="0"/>
                    </a:lnTo>
                    <a:lnTo>
                      <a:pt x="108" y="22"/>
                    </a:lnTo>
                    <a:lnTo>
                      <a:pt x="73" y="41"/>
                    </a:lnTo>
                    <a:lnTo>
                      <a:pt x="36" y="58"/>
                    </a:lnTo>
                    <a:lnTo>
                      <a:pt x="0" y="73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6" name="išlïḓè">
                <a:extLst>
                  <a:ext uri="{FF2B5EF4-FFF2-40B4-BE49-F238E27FC236}">
                    <a16:creationId xmlns:a16="http://schemas.microsoft.com/office/drawing/2014/main" xmlns="" id="{A61E670F-FB31-4530-9586-28F5F861F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1860" y="3952448"/>
                <a:ext cx="851618" cy="380047"/>
              </a:xfrm>
              <a:custGeom>
                <a:avLst/>
                <a:gdLst>
                  <a:gd name="T0" fmla="*/ 1073 w 1098"/>
                  <a:gd name="T1" fmla="*/ 0 h 489"/>
                  <a:gd name="T2" fmla="*/ 0 w 1098"/>
                  <a:gd name="T3" fmla="*/ 0 h 489"/>
                  <a:gd name="T4" fmla="*/ 0 w 1098"/>
                  <a:gd name="T5" fmla="*/ 0 h 489"/>
                  <a:gd name="T6" fmla="*/ 3 w 1098"/>
                  <a:gd name="T7" fmla="*/ 63 h 489"/>
                  <a:gd name="T8" fmla="*/ 8 w 1098"/>
                  <a:gd name="T9" fmla="*/ 126 h 489"/>
                  <a:gd name="T10" fmla="*/ 13 w 1098"/>
                  <a:gd name="T11" fmla="*/ 188 h 489"/>
                  <a:gd name="T12" fmla="*/ 23 w 1098"/>
                  <a:gd name="T13" fmla="*/ 250 h 489"/>
                  <a:gd name="T14" fmla="*/ 34 w 1098"/>
                  <a:gd name="T15" fmla="*/ 310 h 489"/>
                  <a:gd name="T16" fmla="*/ 46 w 1098"/>
                  <a:gd name="T17" fmla="*/ 371 h 489"/>
                  <a:gd name="T18" fmla="*/ 60 w 1098"/>
                  <a:gd name="T19" fmla="*/ 430 h 489"/>
                  <a:gd name="T20" fmla="*/ 78 w 1098"/>
                  <a:gd name="T21" fmla="*/ 489 h 489"/>
                  <a:gd name="T22" fmla="*/ 1098 w 1098"/>
                  <a:gd name="T23" fmla="*/ 157 h 489"/>
                  <a:gd name="T24" fmla="*/ 1098 w 1098"/>
                  <a:gd name="T25" fmla="*/ 157 h 489"/>
                  <a:gd name="T26" fmla="*/ 1089 w 1098"/>
                  <a:gd name="T27" fmla="*/ 119 h 489"/>
                  <a:gd name="T28" fmla="*/ 1082 w 1098"/>
                  <a:gd name="T29" fmla="*/ 80 h 489"/>
                  <a:gd name="T30" fmla="*/ 1077 w 1098"/>
                  <a:gd name="T31" fmla="*/ 40 h 489"/>
                  <a:gd name="T32" fmla="*/ 1073 w 1098"/>
                  <a:gd name="T33" fmla="*/ 0 h 489"/>
                  <a:gd name="T34" fmla="*/ 1073 w 1098"/>
                  <a:gd name="T35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9">
                    <a:moveTo>
                      <a:pt x="1073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63"/>
                    </a:lnTo>
                    <a:lnTo>
                      <a:pt x="8" y="126"/>
                    </a:lnTo>
                    <a:lnTo>
                      <a:pt x="13" y="188"/>
                    </a:lnTo>
                    <a:lnTo>
                      <a:pt x="23" y="250"/>
                    </a:lnTo>
                    <a:lnTo>
                      <a:pt x="34" y="310"/>
                    </a:lnTo>
                    <a:lnTo>
                      <a:pt x="46" y="371"/>
                    </a:lnTo>
                    <a:lnTo>
                      <a:pt x="60" y="430"/>
                    </a:lnTo>
                    <a:lnTo>
                      <a:pt x="78" y="489"/>
                    </a:lnTo>
                    <a:lnTo>
                      <a:pt x="1098" y="157"/>
                    </a:lnTo>
                    <a:lnTo>
                      <a:pt x="1098" y="157"/>
                    </a:lnTo>
                    <a:lnTo>
                      <a:pt x="1089" y="119"/>
                    </a:lnTo>
                    <a:lnTo>
                      <a:pt x="1082" y="80"/>
                    </a:lnTo>
                    <a:lnTo>
                      <a:pt x="1077" y="40"/>
                    </a:lnTo>
                    <a:lnTo>
                      <a:pt x="1073" y="0"/>
                    </a:lnTo>
                    <a:lnTo>
                      <a:pt x="107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7" name="iṧḷíḓé">
                <a:extLst>
                  <a:ext uri="{FF2B5EF4-FFF2-40B4-BE49-F238E27FC236}">
                    <a16:creationId xmlns:a16="http://schemas.microsoft.com/office/drawing/2014/main" xmlns="" id="{7817F615-90B9-4E4E-9CB8-3CFBF375F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4590" y="4419364"/>
                <a:ext cx="598769" cy="846963"/>
              </a:xfrm>
              <a:custGeom>
                <a:avLst/>
                <a:gdLst>
                  <a:gd name="T0" fmla="*/ 631 w 772"/>
                  <a:gd name="T1" fmla="*/ 0 h 1093"/>
                  <a:gd name="T2" fmla="*/ 0 w 772"/>
                  <a:gd name="T3" fmla="*/ 868 h 1093"/>
                  <a:gd name="T4" fmla="*/ 0 w 772"/>
                  <a:gd name="T5" fmla="*/ 868 h 1093"/>
                  <a:gd name="T6" fmla="*/ 51 w 772"/>
                  <a:gd name="T7" fmla="*/ 902 h 1093"/>
                  <a:gd name="T8" fmla="*/ 104 w 772"/>
                  <a:gd name="T9" fmla="*/ 936 h 1093"/>
                  <a:gd name="T10" fmla="*/ 156 w 772"/>
                  <a:gd name="T11" fmla="*/ 967 h 1093"/>
                  <a:gd name="T12" fmla="*/ 211 w 772"/>
                  <a:gd name="T13" fmla="*/ 995 h 1093"/>
                  <a:gd name="T14" fmla="*/ 266 w 772"/>
                  <a:gd name="T15" fmla="*/ 1023 h 1093"/>
                  <a:gd name="T16" fmla="*/ 324 w 772"/>
                  <a:gd name="T17" fmla="*/ 1049 h 1093"/>
                  <a:gd name="T18" fmla="*/ 382 w 772"/>
                  <a:gd name="T19" fmla="*/ 1071 h 1093"/>
                  <a:gd name="T20" fmla="*/ 440 w 772"/>
                  <a:gd name="T21" fmla="*/ 1093 h 1093"/>
                  <a:gd name="T22" fmla="*/ 772 w 772"/>
                  <a:gd name="T23" fmla="*/ 73 h 1093"/>
                  <a:gd name="T24" fmla="*/ 772 w 772"/>
                  <a:gd name="T25" fmla="*/ 73 h 1093"/>
                  <a:gd name="T26" fmla="*/ 736 w 772"/>
                  <a:gd name="T27" fmla="*/ 58 h 1093"/>
                  <a:gd name="T28" fmla="*/ 699 w 772"/>
                  <a:gd name="T29" fmla="*/ 41 h 1093"/>
                  <a:gd name="T30" fmla="*/ 664 w 772"/>
                  <a:gd name="T31" fmla="*/ 22 h 1093"/>
                  <a:gd name="T32" fmla="*/ 631 w 772"/>
                  <a:gd name="T33" fmla="*/ 0 h 1093"/>
                  <a:gd name="T34" fmla="*/ 631 w 772"/>
                  <a:gd name="T35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2" h="1093">
                    <a:moveTo>
                      <a:pt x="631" y="0"/>
                    </a:moveTo>
                    <a:lnTo>
                      <a:pt x="0" y="868"/>
                    </a:lnTo>
                    <a:lnTo>
                      <a:pt x="0" y="868"/>
                    </a:lnTo>
                    <a:lnTo>
                      <a:pt x="51" y="902"/>
                    </a:lnTo>
                    <a:lnTo>
                      <a:pt x="104" y="936"/>
                    </a:lnTo>
                    <a:lnTo>
                      <a:pt x="156" y="967"/>
                    </a:lnTo>
                    <a:lnTo>
                      <a:pt x="211" y="995"/>
                    </a:lnTo>
                    <a:lnTo>
                      <a:pt x="266" y="1023"/>
                    </a:lnTo>
                    <a:lnTo>
                      <a:pt x="324" y="1049"/>
                    </a:lnTo>
                    <a:lnTo>
                      <a:pt x="382" y="1071"/>
                    </a:lnTo>
                    <a:lnTo>
                      <a:pt x="440" y="1093"/>
                    </a:lnTo>
                    <a:lnTo>
                      <a:pt x="772" y="73"/>
                    </a:lnTo>
                    <a:lnTo>
                      <a:pt x="772" y="73"/>
                    </a:lnTo>
                    <a:lnTo>
                      <a:pt x="736" y="58"/>
                    </a:lnTo>
                    <a:lnTo>
                      <a:pt x="699" y="41"/>
                    </a:lnTo>
                    <a:lnTo>
                      <a:pt x="664" y="22"/>
                    </a:lnTo>
                    <a:lnTo>
                      <a:pt x="631" y="0"/>
                    </a:lnTo>
                    <a:lnTo>
                      <a:pt x="6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8" name="is1iḑê">
                <a:extLst>
                  <a:ext uri="{FF2B5EF4-FFF2-40B4-BE49-F238E27FC236}">
                    <a16:creationId xmlns:a16="http://schemas.microsoft.com/office/drawing/2014/main" xmlns="" id="{C6D72DDB-6AC5-4811-A42B-E9DFCA9BA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1860" y="3511904"/>
                <a:ext cx="851618" cy="378496"/>
              </a:xfrm>
              <a:custGeom>
                <a:avLst/>
                <a:gdLst>
                  <a:gd name="T0" fmla="*/ 1098 w 1098"/>
                  <a:gd name="T1" fmla="*/ 331 h 488"/>
                  <a:gd name="T2" fmla="*/ 78 w 1098"/>
                  <a:gd name="T3" fmla="*/ 0 h 488"/>
                  <a:gd name="T4" fmla="*/ 78 w 1098"/>
                  <a:gd name="T5" fmla="*/ 0 h 488"/>
                  <a:gd name="T6" fmla="*/ 60 w 1098"/>
                  <a:gd name="T7" fmla="*/ 58 h 488"/>
                  <a:gd name="T8" fmla="*/ 46 w 1098"/>
                  <a:gd name="T9" fmla="*/ 118 h 488"/>
                  <a:gd name="T10" fmla="*/ 34 w 1098"/>
                  <a:gd name="T11" fmla="*/ 178 h 488"/>
                  <a:gd name="T12" fmla="*/ 23 w 1098"/>
                  <a:gd name="T13" fmla="*/ 239 h 488"/>
                  <a:gd name="T14" fmla="*/ 13 w 1098"/>
                  <a:gd name="T15" fmla="*/ 300 h 488"/>
                  <a:gd name="T16" fmla="*/ 8 w 1098"/>
                  <a:gd name="T17" fmla="*/ 363 h 488"/>
                  <a:gd name="T18" fmla="*/ 3 w 1098"/>
                  <a:gd name="T19" fmla="*/ 425 h 488"/>
                  <a:gd name="T20" fmla="*/ 0 w 1098"/>
                  <a:gd name="T21" fmla="*/ 488 h 488"/>
                  <a:gd name="T22" fmla="*/ 1073 w 1098"/>
                  <a:gd name="T23" fmla="*/ 488 h 488"/>
                  <a:gd name="T24" fmla="*/ 1073 w 1098"/>
                  <a:gd name="T25" fmla="*/ 488 h 488"/>
                  <a:gd name="T26" fmla="*/ 1077 w 1098"/>
                  <a:gd name="T27" fmla="*/ 448 h 488"/>
                  <a:gd name="T28" fmla="*/ 1082 w 1098"/>
                  <a:gd name="T29" fmla="*/ 409 h 488"/>
                  <a:gd name="T30" fmla="*/ 1089 w 1098"/>
                  <a:gd name="T31" fmla="*/ 370 h 488"/>
                  <a:gd name="T32" fmla="*/ 1098 w 1098"/>
                  <a:gd name="T33" fmla="*/ 331 h 488"/>
                  <a:gd name="T34" fmla="*/ 1098 w 1098"/>
                  <a:gd name="T35" fmla="*/ 331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8" h="488">
                    <a:moveTo>
                      <a:pt x="1098" y="331"/>
                    </a:moveTo>
                    <a:lnTo>
                      <a:pt x="78" y="0"/>
                    </a:lnTo>
                    <a:lnTo>
                      <a:pt x="78" y="0"/>
                    </a:lnTo>
                    <a:lnTo>
                      <a:pt x="60" y="58"/>
                    </a:lnTo>
                    <a:lnTo>
                      <a:pt x="46" y="118"/>
                    </a:lnTo>
                    <a:lnTo>
                      <a:pt x="34" y="178"/>
                    </a:lnTo>
                    <a:lnTo>
                      <a:pt x="23" y="239"/>
                    </a:lnTo>
                    <a:lnTo>
                      <a:pt x="13" y="300"/>
                    </a:lnTo>
                    <a:lnTo>
                      <a:pt x="8" y="363"/>
                    </a:lnTo>
                    <a:lnTo>
                      <a:pt x="3" y="425"/>
                    </a:lnTo>
                    <a:lnTo>
                      <a:pt x="0" y="488"/>
                    </a:lnTo>
                    <a:lnTo>
                      <a:pt x="1073" y="488"/>
                    </a:lnTo>
                    <a:lnTo>
                      <a:pt x="1073" y="488"/>
                    </a:lnTo>
                    <a:lnTo>
                      <a:pt x="1077" y="448"/>
                    </a:lnTo>
                    <a:lnTo>
                      <a:pt x="1082" y="409"/>
                    </a:lnTo>
                    <a:lnTo>
                      <a:pt x="1089" y="370"/>
                    </a:lnTo>
                    <a:lnTo>
                      <a:pt x="1098" y="331"/>
                    </a:lnTo>
                    <a:lnTo>
                      <a:pt x="1098" y="33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9" name="ïṥḷîďè">
                <a:extLst>
                  <a:ext uri="{FF2B5EF4-FFF2-40B4-BE49-F238E27FC236}">
                    <a16:creationId xmlns:a16="http://schemas.microsoft.com/office/drawing/2014/main" xmlns="" id="{F8DCB919-93E8-4C0C-8736-940817C709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3039" y="2576522"/>
                <a:ext cx="600321" cy="848514"/>
              </a:xfrm>
              <a:custGeom>
                <a:avLst/>
                <a:gdLst>
                  <a:gd name="T0" fmla="*/ 773 w 773"/>
                  <a:gd name="T1" fmla="*/ 1021 h 1094"/>
                  <a:gd name="T2" fmla="*/ 441 w 773"/>
                  <a:gd name="T3" fmla="*/ 0 h 1094"/>
                  <a:gd name="T4" fmla="*/ 441 w 773"/>
                  <a:gd name="T5" fmla="*/ 0 h 1094"/>
                  <a:gd name="T6" fmla="*/ 383 w 773"/>
                  <a:gd name="T7" fmla="*/ 23 h 1094"/>
                  <a:gd name="T8" fmla="*/ 325 w 773"/>
                  <a:gd name="T9" fmla="*/ 45 h 1094"/>
                  <a:gd name="T10" fmla="*/ 267 w 773"/>
                  <a:gd name="T11" fmla="*/ 71 h 1094"/>
                  <a:gd name="T12" fmla="*/ 212 w 773"/>
                  <a:gd name="T13" fmla="*/ 98 h 1094"/>
                  <a:gd name="T14" fmla="*/ 157 w 773"/>
                  <a:gd name="T15" fmla="*/ 127 h 1094"/>
                  <a:gd name="T16" fmla="*/ 105 w 773"/>
                  <a:gd name="T17" fmla="*/ 158 h 1094"/>
                  <a:gd name="T18" fmla="*/ 52 w 773"/>
                  <a:gd name="T19" fmla="*/ 191 h 1094"/>
                  <a:gd name="T20" fmla="*/ 0 w 773"/>
                  <a:gd name="T21" fmla="*/ 226 h 1094"/>
                  <a:gd name="T22" fmla="*/ 632 w 773"/>
                  <a:gd name="T23" fmla="*/ 1094 h 1094"/>
                  <a:gd name="T24" fmla="*/ 632 w 773"/>
                  <a:gd name="T25" fmla="*/ 1094 h 1094"/>
                  <a:gd name="T26" fmla="*/ 665 w 773"/>
                  <a:gd name="T27" fmla="*/ 1072 h 1094"/>
                  <a:gd name="T28" fmla="*/ 700 w 773"/>
                  <a:gd name="T29" fmla="*/ 1053 h 1094"/>
                  <a:gd name="T30" fmla="*/ 737 w 773"/>
                  <a:gd name="T31" fmla="*/ 1036 h 1094"/>
                  <a:gd name="T32" fmla="*/ 773 w 773"/>
                  <a:gd name="T33" fmla="*/ 1021 h 1094"/>
                  <a:gd name="T34" fmla="*/ 773 w 773"/>
                  <a:gd name="T35" fmla="*/ 1021 h 10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3" h="1094">
                    <a:moveTo>
                      <a:pt x="773" y="1021"/>
                    </a:moveTo>
                    <a:lnTo>
                      <a:pt x="441" y="0"/>
                    </a:lnTo>
                    <a:lnTo>
                      <a:pt x="441" y="0"/>
                    </a:lnTo>
                    <a:lnTo>
                      <a:pt x="383" y="23"/>
                    </a:lnTo>
                    <a:lnTo>
                      <a:pt x="325" y="45"/>
                    </a:lnTo>
                    <a:lnTo>
                      <a:pt x="267" y="71"/>
                    </a:lnTo>
                    <a:lnTo>
                      <a:pt x="212" y="98"/>
                    </a:lnTo>
                    <a:lnTo>
                      <a:pt x="157" y="127"/>
                    </a:lnTo>
                    <a:lnTo>
                      <a:pt x="105" y="158"/>
                    </a:lnTo>
                    <a:lnTo>
                      <a:pt x="52" y="191"/>
                    </a:lnTo>
                    <a:lnTo>
                      <a:pt x="0" y="226"/>
                    </a:lnTo>
                    <a:lnTo>
                      <a:pt x="632" y="1094"/>
                    </a:lnTo>
                    <a:lnTo>
                      <a:pt x="632" y="1094"/>
                    </a:lnTo>
                    <a:lnTo>
                      <a:pt x="665" y="1072"/>
                    </a:lnTo>
                    <a:lnTo>
                      <a:pt x="700" y="1053"/>
                    </a:lnTo>
                    <a:lnTo>
                      <a:pt x="737" y="1036"/>
                    </a:lnTo>
                    <a:lnTo>
                      <a:pt x="773" y="1021"/>
                    </a:lnTo>
                    <a:lnTo>
                      <a:pt x="773" y="10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0" name="ïšlïḍe">
                <a:extLst>
                  <a:ext uri="{FF2B5EF4-FFF2-40B4-BE49-F238E27FC236}">
                    <a16:creationId xmlns:a16="http://schemas.microsoft.com/office/drawing/2014/main" xmlns="" id="{CAD3F7A4-C806-48AB-B988-27BA76599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0972" y="3110139"/>
                <a:ext cx="846963" cy="598769"/>
              </a:xfrm>
              <a:custGeom>
                <a:avLst/>
                <a:gdLst>
                  <a:gd name="T0" fmla="*/ 1093 w 1093"/>
                  <a:gd name="T1" fmla="*/ 630 h 771"/>
                  <a:gd name="T2" fmla="*/ 225 w 1093"/>
                  <a:gd name="T3" fmla="*/ 0 h 771"/>
                  <a:gd name="T4" fmla="*/ 225 w 1093"/>
                  <a:gd name="T5" fmla="*/ 0 h 771"/>
                  <a:gd name="T6" fmla="*/ 191 w 1093"/>
                  <a:gd name="T7" fmla="*/ 51 h 771"/>
                  <a:gd name="T8" fmla="*/ 159 w 1093"/>
                  <a:gd name="T9" fmla="*/ 103 h 771"/>
                  <a:gd name="T10" fmla="*/ 128 w 1093"/>
                  <a:gd name="T11" fmla="*/ 157 h 771"/>
                  <a:gd name="T12" fmla="*/ 98 w 1093"/>
                  <a:gd name="T13" fmla="*/ 211 h 771"/>
                  <a:gd name="T14" fmla="*/ 71 w 1093"/>
                  <a:gd name="T15" fmla="*/ 267 h 771"/>
                  <a:gd name="T16" fmla="*/ 46 w 1093"/>
                  <a:gd name="T17" fmla="*/ 324 h 771"/>
                  <a:gd name="T18" fmla="*/ 22 w 1093"/>
                  <a:gd name="T19" fmla="*/ 381 h 771"/>
                  <a:gd name="T20" fmla="*/ 0 w 1093"/>
                  <a:gd name="T21" fmla="*/ 441 h 771"/>
                  <a:gd name="T22" fmla="*/ 1020 w 1093"/>
                  <a:gd name="T23" fmla="*/ 771 h 771"/>
                  <a:gd name="T24" fmla="*/ 1020 w 1093"/>
                  <a:gd name="T25" fmla="*/ 771 h 771"/>
                  <a:gd name="T26" fmla="*/ 1036 w 1093"/>
                  <a:gd name="T27" fmla="*/ 735 h 771"/>
                  <a:gd name="T28" fmla="*/ 1054 w 1093"/>
                  <a:gd name="T29" fmla="*/ 699 h 771"/>
                  <a:gd name="T30" fmla="*/ 1073 w 1093"/>
                  <a:gd name="T31" fmla="*/ 664 h 771"/>
                  <a:gd name="T32" fmla="*/ 1093 w 1093"/>
                  <a:gd name="T33" fmla="*/ 630 h 771"/>
                  <a:gd name="T34" fmla="*/ 1093 w 1093"/>
                  <a:gd name="T35" fmla="*/ 63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3" h="771">
                    <a:moveTo>
                      <a:pt x="1093" y="630"/>
                    </a:moveTo>
                    <a:lnTo>
                      <a:pt x="225" y="0"/>
                    </a:lnTo>
                    <a:lnTo>
                      <a:pt x="225" y="0"/>
                    </a:lnTo>
                    <a:lnTo>
                      <a:pt x="191" y="51"/>
                    </a:lnTo>
                    <a:lnTo>
                      <a:pt x="159" y="103"/>
                    </a:lnTo>
                    <a:lnTo>
                      <a:pt x="128" y="157"/>
                    </a:lnTo>
                    <a:lnTo>
                      <a:pt x="98" y="211"/>
                    </a:lnTo>
                    <a:lnTo>
                      <a:pt x="71" y="267"/>
                    </a:lnTo>
                    <a:lnTo>
                      <a:pt x="46" y="324"/>
                    </a:lnTo>
                    <a:lnTo>
                      <a:pt x="22" y="381"/>
                    </a:lnTo>
                    <a:lnTo>
                      <a:pt x="0" y="441"/>
                    </a:lnTo>
                    <a:lnTo>
                      <a:pt x="1020" y="771"/>
                    </a:lnTo>
                    <a:lnTo>
                      <a:pt x="1020" y="771"/>
                    </a:lnTo>
                    <a:lnTo>
                      <a:pt x="1036" y="735"/>
                    </a:lnTo>
                    <a:lnTo>
                      <a:pt x="1054" y="699"/>
                    </a:lnTo>
                    <a:lnTo>
                      <a:pt x="1073" y="664"/>
                    </a:lnTo>
                    <a:lnTo>
                      <a:pt x="1093" y="630"/>
                    </a:lnTo>
                    <a:lnTo>
                      <a:pt x="1093" y="6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1" name="îṥľiḋe">
                <a:extLst>
                  <a:ext uri="{FF2B5EF4-FFF2-40B4-BE49-F238E27FC236}">
                    <a16:creationId xmlns:a16="http://schemas.microsoft.com/office/drawing/2014/main" xmlns="" id="{F0003C56-AC73-4C5D-947E-41CA2A818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1938" y="2789038"/>
                <a:ext cx="760095" cy="760095"/>
              </a:xfrm>
              <a:custGeom>
                <a:avLst/>
                <a:gdLst>
                  <a:gd name="T0" fmla="*/ 980 w 980"/>
                  <a:gd name="T1" fmla="*/ 868 h 981"/>
                  <a:gd name="T2" fmla="*/ 349 w 980"/>
                  <a:gd name="T3" fmla="*/ 0 h 981"/>
                  <a:gd name="T4" fmla="*/ 349 w 980"/>
                  <a:gd name="T5" fmla="*/ 0 h 981"/>
                  <a:gd name="T6" fmla="*/ 301 w 980"/>
                  <a:gd name="T7" fmla="*/ 39 h 981"/>
                  <a:gd name="T8" fmla="*/ 253 w 980"/>
                  <a:gd name="T9" fmla="*/ 78 h 981"/>
                  <a:gd name="T10" fmla="*/ 207 w 980"/>
                  <a:gd name="T11" fmla="*/ 119 h 981"/>
                  <a:gd name="T12" fmla="*/ 163 w 980"/>
                  <a:gd name="T13" fmla="*/ 162 h 981"/>
                  <a:gd name="T14" fmla="*/ 120 w 980"/>
                  <a:gd name="T15" fmla="*/ 208 h 981"/>
                  <a:gd name="T16" fmla="*/ 78 w 980"/>
                  <a:gd name="T17" fmla="*/ 254 h 981"/>
                  <a:gd name="T18" fmla="*/ 38 w 980"/>
                  <a:gd name="T19" fmla="*/ 301 h 981"/>
                  <a:gd name="T20" fmla="*/ 0 w 980"/>
                  <a:gd name="T21" fmla="*/ 349 h 981"/>
                  <a:gd name="T22" fmla="*/ 867 w 980"/>
                  <a:gd name="T23" fmla="*/ 981 h 981"/>
                  <a:gd name="T24" fmla="*/ 867 w 980"/>
                  <a:gd name="T25" fmla="*/ 981 h 981"/>
                  <a:gd name="T26" fmla="*/ 894 w 980"/>
                  <a:gd name="T27" fmla="*/ 950 h 981"/>
                  <a:gd name="T28" fmla="*/ 921 w 980"/>
                  <a:gd name="T29" fmla="*/ 921 h 981"/>
                  <a:gd name="T30" fmla="*/ 950 w 980"/>
                  <a:gd name="T31" fmla="*/ 893 h 981"/>
                  <a:gd name="T32" fmla="*/ 980 w 980"/>
                  <a:gd name="T33" fmla="*/ 868 h 981"/>
                  <a:gd name="T34" fmla="*/ 980 w 980"/>
                  <a:gd name="T35" fmla="*/ 868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980" y="868"/>
                    </a:moveTo>
                    <a:lnTo>
                      <a:pt x="349" y="0"/>
                    </a:lnTo>
                    <a:lnTo>
                      <a:pt x="349" y="0"/>
                    </a:lnTo>
                    <a:lnTo>
                      <a:pt x="301" y="39"/>
                    </a:lnTo>
                    <a:lnTo>
                      <a:pt x="253" y="78"/>
                    </a:lnTo>
                    <a:lnTo>
                      <a:pt x="207" y="119"/>
                    </a:lnTo>
                    <a:lnTo>
                      <a:pt x="163" y="162"/>
                    </a:lnTo>
                    <a:lnTo>
                      <a:pt x="120" y="208"/>
                    </a:lnTo>
                    <a:lnTo>
                      <a:pt x="78" y="254"/>
                    </a:lnTo>
                    <a:lnTo>
                      <a:pt x="38" y="301"/>
                    </a:lnTo>
                    <a:lnTo>
                      <a:pt x="0" y="349"/>
                    </a:lnTo>
                    <a:lnTo>
                      <a:pt x="867" y="981"/>
                    </a:lnTo>
                    <a:lnTo>
                      <a:pt x="867" y="981"/>
                    </a:lnTo>
                    <a:lnTo>
                      <a:pt x="894" y="950"/>
                    </a:lnTo>
                    <a:lnTo>
                      <a:pt x="921" y="921"/>
                    </a:lnTo>
                    <a:lnTo>
                      <a:pt x="950" y="893"/>
                    </a:lnTo>
                    <a:lnTo>
                      <a:pt x="980" y="868"/>
                    </a:lnTo>
                    <a:lnTo>
                      <a:pt x="980" y="8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íṣḻïḋé">
                <a:extLst>
                  <a:ext uri="{FF2B5EF4-FFF2-40B4-BE49-F238E27FC236}">
                    <a16:creationId xmlns:a16="http://schemas.microsoft.com/office/drawing/2014/main" xmlns="" id="{F65D27A3-2341-4476-A523-6708DE0B4E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4804" y="2498961"/>
                <a:ext cx="380048" cy="850066"/>
              </a:xfrm>
              <a:custGeom>
                <a:avLst/>
                <a:gdLst>
                  <a:gd name="T0" fmla="*/ 490 w 490"/>
                  <a:gd name="T1" fmla="*/ 1072 h 1097"/>
                  <a:gd name="T2" fmla="*/ 490 w 490"/>
                  <a:gd name="T3" fmla="*/ 0 h 1097"/>
                  <a:gd name="T4" fmla="*/ 490 w 490"/>
                  <a:gd name="T5" fmla="*/ 0 h 1097"/>
                  <a:gd name="T6" fmla="*/ 427 w 490"/>
                  <a:gd name="T7" fmla="*/ 3 h 1097"/>
                  <a:gd name="T8" fmla="*/ 363 w 490"/>
                  <a:gd name="T9" fmla="*/ 7 h 1097"/>
                  <a:gd name="T10" fmla="*/ 302 w 490"/>
                  <a:gd name="T11" fmla="*/ 13 h 1097"/>
                  <a:gd name="T12" fmla="*/ 240 w 490"/>
                  <a:gd name="T13" fmla="*/ 22 h 1097"/>
                  <a:gd name="T14" fmla="*/ 179 w 490"/>
                  <a:gd name="T15" fmla="*/ 32 h 1097"/>
                  <a:gd name="T16" fmla="*/ 119 w 490"/>
                  <a:gd name="T17" fmla="*/ 46 h 1097"/>
                  <a:gd name="T18" fmla="*/ 60 w 490"/>
                  <a:gd name="T19" fmla="*/ 60 h 1097"/>
                  <a:gd name="T20" fmla="*/ 0 w 490"/>
                  <a:gd name="T21" fmla="*/ 77 h 1097"/>
                  <a:gd name="T22" fmla="*/ 332 w 490"/>
                  <a:gd name="T23" fmla="*/ 1097 h 1097"/>
                  <a:gd name="T24" fmla="*/ 332 w 490"/>
                  <a:gd name="T25" fmla="*/ 1097 h 1097"/>
                  <a:gd name="T26" fmla="*/ 371 w 490"/>
                  <a:gd name="T27" fmla="*/ 1087 h 1097"/>
                  <a:gd name="T28" fmla="*/ 410 w 490"/>
                  <a:gd name="T29" fmla="*/ 1080 h 1097"/>
                  <a:gd name="T30" fmla="*/ 449 w 490"/>
                  <a:gd name="T31" fmla="*/ 1075 h 1097"/>
                  <a:gd name="T32" fmla="*/ 490 w 490"/>
                  <a:gd name="T33" fmla="*/ 1072 h 1097"/>
                  <a:gd name="T34" fmla="*/ 490 w 490"/>
                  <a:gd name="T35" fmla="*/ 1072 h 10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0" h="1097">
                    <a:moveTo>
                      <a:pt x="490" y="1072"/>
                    </a:moveTo>
                    <a:lnTo>
                      <a:pt x="490" y="0"/>
                    </a:lnTo>
                    <a:lnTo>
                      <a:pt x="490" y="0"/>
                    </a:lnTo>
                    <a:lnTo>
                      <a:pt x="427" y="3"/>
                    </a:lnTo>
                    <a:lnTo>
                      <a:pt x="363" y="7"/>
                    </a:lnTo>
                    <a:lnTo>
                      <a:pt x="302" y="13"/>
                    </a:lnTo>
                    <a:lnTo>
                      <a:pt x="240" y="22"/>
                    </a:lnTo>
                    <a:lnTo>
                      <a:pt x="179" y="32"/>
                    </a:lnTo>
                    <a:lnTo>
                      <a:pt x="119" y="46"/>
                    </a:lnTo>
                    <a:lnTo>
                      <a:pt x="60" y="60"/>
                    </a:lnTo>
                    <a:lnTo>
                      <a:pt x="0" y="77"/>
                    </a:lnTo>
                    <a:lnTo>
                      <a:pt x="332" y="1097"/>
                    </a:lnTo>
                    <a:lnTo>
                      <a:pt x="332" y="1097"/>
                    </a:lnTo>
                    <a:lnTo>
                      <a:pt x="371" y="1087"/>
                    </a:lnTo>
                    <a:lnTo>
                      <a:pt x="410" y="1080"/>
                    </a:lnTo>
                    <a:lnTo>
                      <a:pt x="449" y="1075"/>
                    </a:lnTo>
                    <a:lnTo>
                      <a:pt x="490" y="1072"/>
                    </a:lnTo>
                    <a:lnTo>
                      <a:pt x="490" y="10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3" name="i$liḍè">
                <a:extLst>
                  <a:ext uri="{FF2B5EF4-FFF2-40B4-BE49-F238E27FC236}">
                    <a16:creationId xmlns:a16="http://schemas.microsoft.com/office/drawing/2014/main" xmlns="" id="{50A5D27F-C29F-46F9-BC2E-C8A7DAA41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1938" y="4295267"/>
                <a:ext cx="760095" cy="760095"/>
              </a:xfrm>
              <a:custGeom>
                <a:avLst/>
                <a:gdLst>
                  <a:gd name="T0" fmla="*/ 867 w 980"/>
                  <a:gd name="T1" fmla="*/ 0 h 981"/>
                  <a:gd name="T2" fmla="*/ 0 w 980"/>
                  <a:gd name="T3" fmla="*/ 631 h 981"/>
                  <a:gd name="T4" fmla="*/ 0 w 980"/>
                  <a:gd name="T5" fmla="*/ 631 h 981"/>
                  <a:gd name="T6" fmla="*/ 38 w 980"/>
                  <a:gd name="T7" fmla="*/ 680 h 981"/>
                  <a:gd name="T8" fmla="*/ 78 w 980"/>
                  <a:gd name="T9" fmla="*/ 727 h 981"/>
                  <a:gd name="T10" fmla="*/ 120 w 980"/>
                  <a:gd name="T11" fmla="*/ 773 h 981"/>
                  <a:gd name="T12" fmla="*/ 163 w 980"/>
                  <a:gd name="T13" fmla="*/ 817 h 981"/>
                  <a:gd name="T14" fmla="*/ 207 w 980"/>
                  <a:gd name="T15" fmla="*/ 860 h 981"/>
                  <a:gd name="T16" fmla="*/ 253 w 980"/>
                  <a:gd name="T17" fmla="*/ 902 h 981"/>
                  <a:gd name="T18" fmla="*/ 301 w 980"/>
                  <a:gd name="T19" fmla="*/ 942 h 981"/>
                  <a:gd name="T20" fmla="*/ 349 w 980"/>
                  <a:gd name="T21" fmla="*/ 981 h 981"/>
                  <a:gd name="T22" fmla="*/ 980 w 980"/>
                  <a:gd name="T23" fmla="*/ 113 h 981"/>
                  <a:gd name="T24" fmla="*/ 980 w 980"/>
                  <a:gd name="T25" fmla="*/ 113 h 981"/>
                  <a:gd name="T26" fmla="*/ 950 w 980"/>
                  <a:gd name="T27" fmla="*/ 88 h 981"/>
                  <a:gd name="T28" fmla="*/ 921 w 980"/>
                  <a:gd name="T29" fmla="*/ 60 h 981"/>
                  <a:gd name="T30" fmla="*/ 894 w 980"/>
                  <a:gd name="T31" fmla="*/ 31 h 981"/>
                  <a:gd name="T32" fmla="*/ 867 w 980"/>
                  <a:gd name="T33" fmla="*/ 0 h 981"/>
                  <a:gd name="T34" fmla="*/ 867 w 980"/>
                  <a:gd name="T35" fmla="*/ 0 h 9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81">
                    <a:moveTo>
                      <a:pt x="867" y="0"/>
                    </a:moveTo>
                    <a:lnTo>
                      <a:pt x="0" y="631"/>
                    </a:lnTo>
                    <a:lnTo>
                      <a:pt x="0" y="631"/>
                    </a:lnTo>
                    <a:lnTo>
                      <a:pt x="38" y="680"/>
                    </a:lnTo>
                    <a:lnTo>
                      <a:pt x="78" y="727"/>
                    </a:lnTo>
                    <a:lnTo>
                      <a:pt x="120" y="773"/>
                    </a:lnTo>
                    <a:lnTo>
                      <a:pt x="163" y="817"/>
                    </a:lnTo>
                    <a:lnTo>
                      <a:pt x="207" y="860"/>
                    </a:lnTo>
                    <a:lnTo>
                      <a:pt x="253" y="902"/>
                    </a:lnTo>
                    <a:lnTo>
                      <a:pt x="301" y="942"/>
                    </a:lnTo>
                    <a:lnTo>
                      <a:pt x="349" y="981"/>
                    </a:lnTo>
                    <a:lnTo>
                      <a:pt x="980" y="113"/>
                    </a:lnTo>
                    <a:lnTo>
                      <a:pt x="980" y="113"/>
                    </a:lnTo>
                    <a:lnTo>
                      <a:pt x="950" y="88"/>
                    </a:lnTo>
                    <a:lnTo>
                      <a:pt x="921" y="60"/>
                    </a:lnTo>
                    <a:lnTo>
                      <a:pt x="894" y="31"/>
                    </a:lnTo>
                    <a:lnTo>
                      <a:pt x="867" y="0"/>
                    </a:lnTo>
                    <a:lnTo>
                      <a:pt x="86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íṩľidè">
              <a:extLst>
                <a:ext uri="{FF2B5EF4-FFF2-40B4-BE49-F238E27FC236}">
                  <a16:creationId xmlns:a16="http://schemas.microsoft.com/office/drawing/2014/main" xmlns="" id="{4B3A6B28-3D3F-4AE9-874A-E6D1066B658E}"/>
                </a:ext>
              </a:extLst>
            </p:cNvPr>
            <p:cNvGrpSpPr/>
            <p:nvPr/>
          </p:nvGrpSpPr>
          <p:grpSpPr>
            <a:xfrm>
              <a:off x="6907302" y="1666875"/>
              <a:ext cx="2862421" cy="2879546"/>
              <a:chOff x="907879" y="2281904"/>
              <a:chExt cx="3158296" cy="3287240"/>
            </a:xfrm>
          </p:grpSpPr>
          <p:cxnSp>
            <p:nvCxnSpPr>
              <p:cNvPr id="44" name="Straight Connector 62">
                <a:extLst>
                  <a:ext uri="{FF2B5EF4-FFF2-40B4-BE49-F238E27FC236}">
                    <a16:creationId xmlns:a16="http://schemas.microsoft.com/office/drawing/2014/main" xmlns="" id="{581E978B-989D-49A3-ACCE-E0E66FB667F9}"/>
                  </a:ext>
                </a:extLst>
              </p:cNvPr>
              <p:cNvCxnSpPr/>
              <p:nvPr/>
            </p:nvCxnSpPr>
            <p:spPr>
              <a:xfrm flipV="1">
                <a:off x="2482623" y="228190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63">
                <a:extLst>
                  <a:ext uri="{FF2B5EF4-FFF2-40B4-BE49-F238E27FC236}">
                    <a16:creationId xmlns:a16="http://schemas.microsoft.com/office/drawing/2014/main" xmlns="" id="{EE54DDFA-E85E-4858-B718-ED4ABF5EA909}"/>
                  </a:ext>
                </a:extLst>
              </p:cNvPr>
              <p:cNvCxnSpPr/>
              <p:nvPr/>
            </p:nvCxnSpPr>
            <p:spPr>
              <a:xfrm flipV="1">
                <a:off x="2482623" y="549714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64">
                <a:extLst>
                  <a:ext uri="{FF2B5EF4-FFF2-40B4-BE49-F238E27FC236}">
                    <a16:creationId xmlns:a16="http://schemas.microsoft.com/office/drawing/2014/main" xmlns="" id="{D2B3F3FA-CB53-411F-93EF-2B1CBF61D981}"/>
                  </a:ext>
                </a:extLst>
              </p:cNvPr>
              <p:cNvCxnSpPr/>
              <p:nvPr/>
            </p:nvCxnSpPr>
            <p:spPr>
              <a:xfrm rot="2160000" flipV="1">
                <a:off x="3431504" y="2586790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65">
                <a:extLst>
                  <a:ext uri="{FF2B5EF4-FFF2-40B4-BE49-F238E27FC236}">
                    <a16:creationId xmlns:a16="http://schemas.microsoft.com/office/drawing/2014/main" xmlns="" id="{8BDB37CD-1AC4-476F-A048-8605A74A393C}"/>
                  </a:ext>
                </a:extLst>
              </p:cNvPr>
              <p:cNvCxnSpPr/>
              <p:nvPr/>
            </p:nvCxnSpPr>
            <p:spPr>
              <a:xfrm rot="2160000" flipV="1">
                <a:off x="1537009" y="5185843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66">
                <a:extLst>
                  <a:ext uri="{FF2B5EF4-FFF2-40B4-BE49-F238E27FC236}">
                    <a16:creationId xmlns:a16="http://schemas.microsoft.com/office/drawing/2014/main" xmlns="" id="{1EFE0033-87D0-431D-8E6A-D0D463685C75}"/>
                  </a:ext>
                </a:extLst>
              </p:cNvPr>
              <p:cNvCxnSpPr/>
              <p:nvPr/>
            </p:nvCxnSpPr>
            <p:spPr>
              <a:xfrm rot="4320000" flipV="1">
                <a:off x="4018698" y="3395911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67">
                <a:extLst>
                  <a:ext uri="{FF2B5EF4-FFF2-40B4-BE49-F238E27FC236}">
                    <a16:creationId xmlns:a16="http://schemas.microsoft.com/office/drawing/2014/main" xmlns="" id="{24E5DD6B-54DB-4C1D-9D8D-BA5DEDE01212}"/>
                  </a:ext>
                </a:extLst>
              </p:cNvPr>
              <p:cNvCxnSpPr/>
              <p:nvPr/>
            </p:nvCxnSpPr>
            <p:spPr>
              <a:xfrm rot="4320000" flipV="1">
                <a:off x="943879" y="4384963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68">
                <a:extLst>
                  <a:ext uri="{FF2B5EF4-FFF2-40B4-BE49-F238E27FC236}">
                    <a16:creationId xmlns:a16="http://schemas.microsoft.com/office/drawing/2014/main" xmlns="" id="{92EDDB09-7739-478C-A267-409A49FCF934}"/>
                  </a:ext>
                </a:extLst>
              </p:cNvPr>
              <p:cNvCxnSpPr/>
              <p:nvPr/>
            </p:nvCxnSpPr>
            <p:spPr>
              <a:xfrm rot="19440000">
                <a:off x="3426004" y="5195394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69">
                <a:extLst>
                  <a:ext uri="{FF2B5EF4-FFF2-40B4-BE49-F238E27FC236}">
                    <a16:creationId xmlns:a16="http://schemas.microsoft.com/office/drawing/2014/main" xmlns="" id="{06E08863-4A2C-466B-8F41-010D8D9C19EA}"/>
                  </a:ext>
                </a:extLst>
              </p:cNvPr>
              <p:cNvCxnSpPr/>
              <p:nvPr/>
            </p:nvCxnSpPr>
            <p:spPr>
              <a:xfrm rot="19440000">
                <a:off x="1539142" y="2584578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70">
                <a:extLst>
                  <a:ext uri="{FF2B5EF4-FFF2-40B4-BE49-F238E27FC236}">
                    <a16:creationId xmlns:a16="http://schemas.microsoft.com/office/drawing/2014/main" xmlns="" id="{BA930D63-9ACE-4EF4-B439-C5B127BA251F}"/>
                  </a:ext>
                </a:extLst>
              </p:cNvPr>
              <p:cNvCxnSpPr/>
              <p:nvPr/>
            </p:nvCxnSpPr>
            <p:spPr>
              <a:xfrm rot="17280000">
                <a:off x="4030175" y="4369891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71">
                <a:extLst>
                  <a:ext uri="{FF2B5EF4-FFF2-40B4-BE49-F238E27FC236}">
                    <a16:creationId xmlns:a16="http://schemas.microsoft.com/office/drawing/2014/main" xmlns="" id="{56405C75-7DAA-41FA-A9C5-2D20CF63FA6A}"/>
                  </a:ext>
                </a:extLst>
              </p:cNvPr>
              <p:cNvCxnSpPr/>
              <p:nvPr/>
            </p:nvCxnSpPr>
            <p:spPr>
              <a:xfrm rot="17280000">
                <a:off x="956790" y="3393699"/>
                <a:ext cx="0" cy="7200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iṩḻïďê">
              <a:extLst>
                <a:ext uri="{FF2B5EF4-FFF2-40B4-BE49-F238E27FC236}">
                  <a16:creationId xmlns:a16="http://schemas.microsoft.com/office/drawing/2014/main" xmlns="" id="{40B4F261-D853-4F66-B601-CAA8E5F7A07D}"/>
                </a:ext>
              </a:extLst>
            </p:cNvPr>
            <p:cNvSpPr/>
            <p:nvPr/>
          </p:nvSpPr>
          <p:spPr>
            <a:xfrm>
              <a:off x="7425632" y="2198416"/>
              <a:ext cx="1849779" cy="18497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2" name="ïśľïḓe">
              <a:extLst>
                <a:ext uri="{FF2B5EF4-FFF2-40B4-BE49-F238E27FC236}">
                  <a16:creationId xmlns:a16="http://schemas.microsoft.com/office/drawing/2014/main" xmlns="" id="{1B5B0BD3-C49F-4661-A92E-882034123F04}"/>
                </a:ext>
              </a:extLst>
            </p:cNvPr>
            <p:cNvSpPr txBox="1">
              <a:spLocks/>
            </p:cNvSpPr>
            <p:nvPr/>
          </p:nvSpPr>
          <p:spPr>
            <a:xfrm>
              <a:off x="7802729" y="3239340"/>
              <a:ext cx="1095586" cy="406324"/>
            </a:xfrm>
            <a:prstGeom prst="rect">
              <a:avLst/>
            </a:prstGeom>
          </p:spPr>
          <p:txBody>
            <a:bodyPr wrap="none" lIns="0" tIns="0" rIns="0" bIns="0">
              <a:noAutofit/>
              <a:scene3d>
                <a:camera prst="orthographicFront"/>
                <a:lightRig rig="threePt" dir="t"/>
              </a:scene3d>
              <a:sp3d contourW="12700">
                <a:bevelT w="0" h="0"/>
              </a:sp3d>
            </a:bodyPr>
            <a:lstStyle/>
            <a:p>
              <a:pPr algn="ctr">
                <a:spcBef>
                  <a:spcPct val="0"/>
                </a:spcBef>
                <a:tabLst>
                  <a:tab pos="180975" algn="l"/>
                </a:tabLst>
              </a:pPr>
              <a:r>
                <a:rPr lang="en-US" altLang="ko-KR" sz="2400" spc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43" name="iSḻiďê">
              <a:extLst>
                <a:ext uri="{FF2B5EF4-FFF2-40B4-BE49-F238E27FC236}">
                  <a16:creationId xmlns:a16="http://schemas.microsoft.com/office/drawing/2014/main" xmlns="" id="{4D0F846A-1B4C-47A5-8278-2469ADB66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0756" y="2524062"/>
              <a:ext cx="573884" cy="57388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xmlns="" id="{92DEFA58-8092-4B8E-9322-3D13668DF36D}"/>
              </a:ext>
            </a:extLst>
          </p:cNvPr>
          <p:cNvGrpSpPr/>
          <p:nvPr/>
        </p:nvGrpSpPr>
        <p:grpSpPr>
          <a:xfrm>
            <a:off x="2122698" y="4765127"/>
            <a:ext cx="3135102" cy="957185"/>
            <a:chOff x="3232965" y="2412339"/>
            <a:chExt cx="3135102" cy="957185"/>
          </a:xfrm>
        </p:grpSpPr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xmlns="" id="{5B4C55B8-DD20-418F-BC27-9820BAB3C65E}"/>
                </a:ext>
              </a:extLst>
            </p:cNvPr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输入您的标题</a:t>
              </a:r>
            </a:p>
          </p:txBody>
        </p: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xmlns="" id="{415CEFD0-D5EF-4B88-B55B-4A8F20AEB6E8}"/>
                </a:ext>
              </a:extLst>
            </p:cNvPr>
            <p:cNvSpPr txBox="1"/>
            <p:nvPr/>
          </p:nvSpPr>
          <p:spPr>
            <a:xfrm>
              <a:off x="3232965" y="2750893"/>
              <a:ext cx="313510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E3452265-E002-4752-B775-BEDFF68DEB37}"/>
              </a:ext>
            </a:extLst>
          </p:cNvPr>
          <p:cNvGrpSpPr/>
          <p:nvPr/>
        </p:nvGrpSpPr>
        <p:grpSpPr>
          <a:xfrm>
            <a:off x="6985980" y="4765127"/>
            <a:ext cx="3135102" cy="957185"/>
            <a:chOff x="3232965" y="2412339"/>
            <a:chExt cx="3135102" cy="957185"/>
          </a:xfrm>
        </p:grpSpPr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xmlns="" id="{ED83080A-439D-40DC-A6EF-0EDCEA51A829}"/>
                </a:ext>
              </a:extLst>
            </p:cNvPr>
            <p:cNvSpPr txBox="1"/>
            <p:nvPr/>
          </p:nvSpPr>
          <p:spPr>
            <a:xfrm>
              <a:off x="3733626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输入您的标题</a:t>
              </a: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xmlns="" id="{5F01A61E-D141-4DF5-A0BD-27D0B445B3E8}"/>
                </a:ext>
              </a:extLst>
            </p:cNvPr>
            <p:cNvSpPr txBox="1"/>
            <p:nvPr/>
          </p:nvSpPr>
          <p:spPr>
            <a:xfrm>
              <a:off x="3232965" y="2750893"/>
              <a:ext cx="313510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2D7D21DC-1F87-4AFC-BE12-3EB72A06D175}"/>
              </a:ext>
            </a:extLst>
          </p:cNvPr>
          <p:cNvGrpSpPr/>
          <p:nvPr/>
        </p:nvGrpSpPr>
        <p:grpSpPr>
          <a:xfrm>
            <a:off x="4102097" y="368300"/>
            <a:ext cx="3649128" cy="791282"/>
            <a:chOff x="3911597" y="317500"/>
            <a:chExt cx="3649128" cy="791282"/>
          </a:xfrm>
        </p:grpSpPr>
        <p:grpSp>
          <p:nvGrpSpPr>
            <p:cNvPr id="81" name="组合 80">
              <a:extLst>
                <a:ext uri="{FF2B5EF4-FFF2-40B4-BE49-F238E27FC236}">
                  <a16:creationId xmlns:a16="http://schemas.microsoft.com/office/drawing/2014/main" xmlns="" id="{8DBD6EE4-D88B-4277-A1B2-1F82C1B7DC67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84" name="图片 83">
                <a:extLst>
                  <a:ext uri="{FF2B5EF4-FFF2-40B4-BE49-F238E27FC236}">
                    <a16:creationId xmlns:a16="http://schemas.microsoft.com/office/drawing/2014/main" xmlns="" id="{3C162E72-46FB-48ED-A05F-3E44CFE50E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85" name="图片 84">
                <a:extLst>
                  <a:ext uri="{FF2B5EF4-FFF2-40B4-BE49-F238E27FC236}">
                    <a16:creationId xmlns:a16="http://schemas.microsoft.com/office/drawing/2014/main" xmlns="" id="{3C4923D1-724B-48F8-AA8D-D4E469C563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xmlns="" id="{9E4164A6-E0A0-40B0-9DF1-8BB94EDBAAFC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工作完成情况</a:t>
              </a: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xmlns="" id="{CEED0A42-5F02-45F6-9825-089820B5A8E7}"/>
                </a:ext>
              </a:extLst>
            </p:cNvPr>
            <p:cNvSpPr txBox="1"/>
            <p:nvPr/>
          </p:nvSpPr>
          <p:spPr>
            <a:xfrm>
              <a:off x="5149916" y="743708"/>
              <a:ext cx="24108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302388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C77AB4D-0870-4917-A658-C2EAE3F358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7458">
            <a:off x="9533160" y="1315193"/>
            <a:ext cx="4729993" cy="228587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B8AFAA3-61C4-402D-A5F6-9DAF9A3889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86"/>
          <a:stretch/>
        </p:blipFill>
        <p:spPr>
          <a:xfrm>
            <a:off x="9445475" y="2917549"/>
            <a:ext cx="3330725" cy="249866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FC7FA35-FDD7-4281-8377-345B42D8FF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5588">
            <a:off x="-633847" y="2468250"/>
            <a:ext cx="2610005" cy="339726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2761FC1-54E1-4BD9-8032-CBB55C79EB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44520">
            <a:off x="9871913" y="3764814"/>
            <a:ext cx="2857546" cy="243331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3BF851A-436E-4198-AC36-FDF7A3D74777}"/>
              </a:ext>
            </a:extLst>
          </p:cNvPr>
          <p:cNvSpPr/>
          <p:nvPr/>
        </p:nvSpPr>
        <p:spPr>
          <a:xfrm>
            <a:off x="3368923" y="2153613"/>
            <a:ext cx="4825126" cy="80439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54D813D-0C55-4CEB-812A-367C9E972170}"/>
              </a:ext>
            </a:extLst>
          </p:cNvPr>
          <p:cNvSpPr txBox="1"/>
          <p:nvPr/>
        </p:nvSpPr>
        <p:spPr>
          <a:xfrm>
            <a:off x="4427691" y="2156764"/>
            <a:ext cx="3475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spc="6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PART 03</a:t>
            </a:r>
            <a:endParaRPr lang="zh-CN" altLang="en-US" sz="4400" b="1" spc="6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7AD6125-AA09-4934-AB34-535EACA4EC8D}"/>
              </a:ext>
            </a:extLst>
          </p:cNvPr>
          <p:cNvSpPr txBox="1"/>
          <p:nvPr/>
        </p:nvSpPr>
        <p:spPr>
          <a:xfrm>
            <a:off x="3715431" y="3484499"/>
            <a:ext cx="413210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工作不足之处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A2E117-D630-4594-85A1-01409B5B953C}"/>
              </a:ext>
            </a:extLst>
          </p:cNvPr>
          <p:cNvSpPr txBox="1"/>
          <p:nvPr/>
        </p:nvSpPr>
        <p:spPr>
          <a:xfrm>
            <a:off x="3081491" y="4585319"/>
            <a:ext cx="5562600" cy="5013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user can demonstrate on a projector or computer, or print the presentation and make it into a in a wider fi </a:t>
            </a:r>
          </a:p>
        </p:txBody>
      </p:sp>
    </p:spTree>
    <p:extLst>
      <p:ext uri="{BB962C8B-B14F-4D97-AF65-F5344CB8AC3E}">
        <p14:creationId xmlns:p14="http://schemas.microsoft.com/office/powerpoint/2010/main" val="41453707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B2E5B8CF-C691-4B0D-A207-698E84ECE751}"/>
              </a:ext>
            </a:extLst>
          </p:cNvPr>
          <p:cNvCxnSpPr/>
          <p:nvPr/>
        </p:nvCxnSpPr>
        <p:spPr>
          <a:xfrm>
            <a:off x="3251200" y="2596511"/>
            <a:ext cx="5888702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占位符 12">
            <a:extLst>
              <a:ext uri="{FF2B5EF4-FFF2-40B4-BE49-F238E27FC236}">
                <a16:creationId xmlns:a16="http://schemas.microsoft.com/office/drawing/2014/main" xmlns="" id="{BEFF053E-B277-4E6E-8774-F1E690B269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725" y="1770743"/>
            <a:ext cx="1799590" cy="1658257"/>
          </a:xfrm>
          <a:prstGeom prst="ellipse">
            <a:avLst/>
          </a:prstGeom>
        </p:spPr>
      </p:pic>
      <p:pic>
        <p:nvPicPr>
          <p:cNvPr id="3" name="图片占位符 10">
            <a:extLst>
              <a:ext uri="{FF2B5EF4-FFF2-40B4-BE49-F238E27FC236}">
                <a16:creationId xmlns:a16="http://schemas.microsoft.com/office/drawing/2014/main" xmlns="" id="{074BA65B-727A-465A-9379-9F1832402E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930" y="1691531"/>
            <a:ext cx="1799590" cy="1824083"/>
          </a:xfrm>
          <a:prstGeom prst="ellipse">
            <a:avLst/>
          </a:prstGeom>
        </p:spPr>
      </p:pic>
      <p:pic>
        <p:nvPicPr>
          <p:cNvPr id="4" name="图片占位符 5">
            <a:extLst>
              <a:ext uri="{FF2B5EF4-FFF2-40B4-BE49-F238E27FC236}">
                <a16:creationId xmlns:a16="http://schemas.microsoft.com/office/drawing/2014/main" xmlns="" id="{5BB6DD39-CB38-4B83-9E32-0F14F1DFF5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770" y="1691213"/>
            <a:ext cx="1799590" cy="1824083"/>
          </a:xfrm>
          <a:prstGeom prst="ellipse">
            <a:avLst/>
          </a:prstGeom>
        </p:spPr>
      </p:pic>
      <p:sp>
        <p:nvSpPr>
          <p:cNvPr id="5" name="Oval 6">
            <a:extLst>
              <a:ext uri="{FF2B5EF4-FFF2-40B4-BE49-F238E27FC236}">
                <a16:creationId xmlns:a16="http://schemas.microsoft.com/office/drawing/2014/main" xmlns="" id="{B64945FD-E6F8-42DD-9CCA-2E519B43DA55}"/>
              </a:ext>
            </a:extLst>
          </p:cNvPr>
          <p:cNvSpPr/>
          <p:nvPr/>
        </p:nvSpPr>
        <p:spPr>
          <a:xfrm>
            <a:off x="2801621" y="2107159"/>
            <a:ext cx="898072" cy="89807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xmlns="" id="{F039F5E7-1E6F-4283-BFEB-2540D1802CF5}"/>
              </a:ext>
            </a:extLst>
          </p:cNvPr>
          <p:cNvSpPr txBox="1"/>
          <p:nvPr/>
        </p:nvSpPr>
        <p:spPr>
          <a:xfrm>
            <a:off x="4942073" y="4403523"/>
            <a:ext cx="2480442" cy="977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id-ID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7" name="TextBox 40">
            <a:extLst>
              <a:ext uri="{FF2B5EF4-FFF2-40B4-BE49-F238E27FC236}">
                <a16:creationId xmlns:a16="http://schemas.microsoft.com/office/drawing/2014/main" xmlns="" id="{EE1D1314-8254-454F-8CF8-DEECFD734A31}"/>
              </a:ext>
            </a:extLst>
          </p:cNvPr>
          <p:cNvSpPr txBox="1"/>
          <p:nvPr/>
        </p:nvSpPr>
        <p:spPr>
          <a:xfrm>
            <a:off x="5459982" y="3854605"/>
            <a:ext cx="1444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xmlns="" id="{C5A1FAEB-7998-4B8D-A220-9F41D99C79FA}"/>
              </a:ext>
            </a:extLst>
          </p:cNvPr>
          <p:cNvSpPr txBox="1"/>
          <p:nvPr/>
        </p:nvSpPr>
        <p:spPr>
          <a:xfrm>
            <a:off x="1970441" y="4403523"/>
            <a:ext cx="2480442" cy="977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id-ID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xmlns="" id="{77AA2B25-C370-47AB-9A02-71001125C78D}"/>
              </a:ext>
            </a:extLst>
          </p:cNvPr>
          <p:cNvSpPr txBox="1"/>
          <p:nvPr/>
        </p:nvSpPr>
        <p:spPr>
          <a:xfrm>
            <a:off x="2488351" y="3854605"/>
            <a:ext cx="1444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6F5D12C2-7843-49AB-A6D8-FEF78594AFCD}"/>
              </a:ext>
            </a:extLst>
          </p:cNvPr>
          <p:cNvSpPr txBox="1"/>
          <p:nvPr/>
        </p:nvSpPr>
        <p:spPr>
          <a:xfrm>
            <a:off x="7913705" y="4403523"/>
            <a:ext cx="2480442" cy="9774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id-ID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1" name="TextBox 41">
            <a:extLst>
              <a:ext uri="{FF2B5EF4-FFF2-40B4-BE49-F238E27FC236}">
                <a16:creationId xmlns:a16="http://schemas.microsoft.com/office/drawing/2014/main" xmlns="" id="{CDD50BC4-6B5E-4B2D-9B06-425727CBF11B}"/>
              </a:ext>
            </a:extLst>
          </p:cNvPr>
          <p:cNvSpPr txBox="1"/>
          <p:nvPr/>
        </p:nvSpPr>
        <p:spPr>
          <a:xfrm>
            <a:off x="8431615" y="3854605"/>
            <a:ext cx="1444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12" name="Oval 6">
            <a:extLst>
              <a:ext uri="{FF2B5EF4-FFF2-40B4-BE49-F238E27FC236}">
                <a16:creationId xmlns:a16="http://schemas.microsoft.com/office/drawing/2014/main" xmlns="" id="{34008014-24C7-434D-B2B8-324919F26537}"/>
              </a:ext>
            </a:extLst>
          </p:cNvPr>
          <p:cNvSpPr/>
          <p:nvPr/>
        </p:nvSpPr>
        <p:spPr>
          <a:xfrm>
            <a:off x="8663941" y="2107159"/>
            <a:ext cx="898072" cy="89807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xmlns="" id="{D39FEC36-7843-48BC-9A9A-D22334D63BA2}"/>
              </a:ext>
            </a:extLst>
          </p:cNvPr>
          <p:cNvSpPr/>
          <p:nvPr/>
        </p:nvSpPr>
        <p:spPr>
          <a:xfrm>
            <a:off x="5732781" y="2107159"/>
            <a:ext cx="898072" cy="89807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14" name="Group 48">
            <a:extLst>
              <a:ext uri="{FF2B5EF4-FFF2-40B4-BE49-F238E27FC236}">
                <a16:creationId xmlns:a16="http://schemas.microsoft.com/office/drawing/2014/main" xmlns="" id="{FA47B4B1-CCD4-46AD-8722-E38FFFC0D8F6}"/>
              </a:ext>
            </a:extLst>
          </p:cNvPr>
          <p:cNvGrpSpPr/>
          <p:nvPr/>
        </p:nvGrpSpPr>
        <p:grpSpPr>
          <a:xfrm>
            <a:off x="6034956" y="2341419"/>
            <a:ext cx="294676" cy="429552"/>
            <a:chOff x="3582988" y="3510757"/>
            <a:chExt cx="319088" cy="465138"/>
          </a:xfrm>
          <a:solidFill>
            <a:sysClr val="window" lastClr="FFFFFF"/>
          </a:solidFill>
        </p:grpSpPr>
        <p:sp>
          <p:nvSpPr>
            <p:cNvPr id="15" name="AutoShape 113">
              <a:extLst>
                <a:ext uri="{FF2B5EF4-FFF2-40B4-BE49-F238E27FC236}">
                  <a16:creationId xmlns:a16="http://schemas.microsoft.com/office/drawing/2014/main" xmlns="" id="{E77BDAC5-62EF-408C-9E40-AE4FA3B9B0F8}"/>
                </a:ext>
              </a:extLst>
            </p:cNvPr>
            <p:cNvSpPr/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AutoShape 114">
              <a:extLst>
                <a:ext uri="{FF2B5EF4-FFF2-40B4-BE49-F238E27FC236}">
                  <a16:creationId xmlns:a16="http://schemas.microsoft.com/office/drawing/2014/main" xmlns="" id="{CB909100-B9A1-481B-B604-0BBCF5C66079}"/>
                </a:ext>
              </a:extLst>
            </p:cNvPr>
            <p:cNvSpPr/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7" name="Group 51">
            <a:extLst>
              <a:ext uri="{FF2B5EF4-FFF2-40B4-BE49-F238E27FC236}">
                <a16:creationId xmlns:a16="http://schemas.microsoft.com/office/drawing/2014/main" xmlns="" id="{48BE04F8-AB82-4442-AC8B-1AA26353254A}"/>
              </a:ext>
            </a:extLst>
          </p:cNvPr>
          <p:cNvGrpSpPr/>
          <p:nvPr/>
        </p:nvGrpSpPr>
        <p:grpSpPr>
          <a:xfrm>
            <a:off x="8952248" y="2341419"/>
            <a:ext cx="321796" cy="429552"/>
            <a:chOff x="2639219" y="3510757"/>
            <a:chExt cx="348456" cy="465138"/>
          </a:xfrm>
          <a:solidFill>
            <a:sysClr val="window" lastClr="FFFFFF"/>
          </a:solidFill>
        </p:grpSpPr>
        <p:sp>
          <p:nvSpPr>
            <p:cNvPr id="18" name="AutoShape 115">
              <a:extLst>
                <a:ext uri="{FF2B5EF4-FFF2-40B4-BE49-F238E27FC236}">
                  <a16:creationId xmlns:a16="http://schemas.microsoft.com/office/drawing/2014/main" xmlns="" id="{B7010E57-612A-4F00-A6D3-62067A817166}"/>
                </a:ext>
              </a:extLst>
            </p:cNvPr>
            <p:cNvSpPr/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9" name="AutoShape 116">
              <a:extLst>
                <a:ext uri="{FF2B5EF4-FFF2-40B4-BE49-F238E27FC236}">
                  <a16:creationId xmlns:a16="http://schemas.microsoft.com/office/drawing/2014/main" xmlns="" id="{9E6DC2D9-91FE-4EE7-BABD-9F9E04547315}"/>
                </a:ext>
              </a:extLst>
            </p:cNvPr>
            <p:cNvSpPr/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0" name="AutoShape 117">
            <a:extLst>
              <a:ext uri="{FF2B5EF4-FFF2-40B4-BE49-F238E27FC236}">
                <a16:creationId xmlns:a16="http://schemas.microsoft.com/office/drawing/2014/main" xmlns="" id="{9B46F1EE-75E9-4953-ACD5-C8A5C2214A6A}"/>
              </a:ext>
            </a:extLst>
          </p:cNvPr>
          <p:cNvSpPr/>
          <p:nvPr/>
        </p:nvSpPr>
        <p:spPr bwMode="auto">
          <a:xfrm>
            <a:off x="3036248" y="2395297"/>
            <a:ext cx="428818" cy="321796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412A32B-B9D0-4E1C-9D00-2FFFBB22E1F0}"/>
              </a:ext>
            </a:extLst>
          </p:cNvPr>
          <p:cNvGrpSpPr/>
          <p:nvPr/>
        </p:nvGrpSpPr>
        <p:grpSpPr>
          <a:xfrm>
            <a:off x="4102097" y="368300"/>
            <a:ext cx="3562726" cy="791282"/>
            <a:chOff x="3911597" y="317500"/>
            <a:chExt cx="3562726" cy="791282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0985EC43-05AC-46F7-BA36-A151BDFB69FB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955B82C0-A0AF-4056-B958-E978E08FEA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798E4B4C-2F06-4460-98DC-50A246ADA9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9CE49122-D742-4E95-AECB-92EDB80BAA62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工作不足之处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79BA1FA7-A632-4531-B6CA-3FEBF95DE71C}"/>
                </a:ext>
              </a:extLst>
            </p:cNvPr>
            <p:cNvSpPr txBox="1"/>
            <p:nvPr/>
          </p:nvSpPr>
          <p:spPr>
            <a:xfrm>
              <a:off x="5149916" y="743708"/>
              <a:ext cx="23244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9619829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35E1A6A-E5C8-416A-BBBD-853791BCBC83}"/>
              </a:ext>
            </a:extLst>
          </p:cNvPr>
          <p:cNvGrpSpPr/>
          <p:nvPr/>
        </p:nvGrpSpPr>
        <p:grpSpPr>
          <a:xfrm>
            <a:off x="1346406" y="1467640"/>
            <a:ext cx="2654935" cy="1581150"/>
            <a:chOff x="1321318" y="3430058"/>
            <a:chExt cx="2654935" cy="1581150"/>
          </a:xfrm>
        </p:grpSpPr>
        <p:sp>
          <p:nvSpPr>
            <p:cNvPr id="3" name="文本框 9">
              <a:extLst>
                <a:ext uri="{FF2B5EF4-FFF2-40B4-BE49-F238E27FC236}">
                  <a16:creationId xmlns:a16="http://schemas.microsoft.com/office/drawing/2014/main" xmlns="" id="{DEEEC5F6-C123-4930-94ED-C66C997A36E7}"/>
                </a:ext>
              </a:extLst>
            </p:cNvPr>
            <p:cNvSpPr txBox="1"/>
            <p:nvPr/>
          </p:nvSpPr>
          <p:spPr>
            <a:xfrm>
              <a:off x="1321318" y="3738033"/>
              <a:ext cx="2654935" cy="1273175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marL="0" marR="0" lvl="0" indent="0" algn="l" defTabSz="914400" rtl="0" fontAlgn="auto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BB343EBB-29C0-4ADC-8E0B-E8FE3811024C}"/>
                </a:ext>
              </a:extLst>
            </p:cNvPr>
            <p:cNvSpPr/>
            <p:nvPr/>
          </p:nvSpPr>
          <p:spPr>
            <a:xfrm>
              <a:off x="1533408" y="3430058"/>
              <a:ext cx="2442845" cy="605790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marL="0" marR="0" lvl="0" indent="0" algn="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4E5061A-BB78-4E8C-B433-635433C91946}"/>
              </a:ext>
            </a:extLst>
          </p:cNvPr>
          <p:cNvGrpSpPr/>
          <p:nvPr/>
        </p:nvGrpSpPr>
        <p:grpSpPr>
          <a:xfrm>
            <a:off x="8491641" y="1467640"/>
            <a:ext cx="2700655" cy="1458595"/>
            <a:chOff x="8268607" y="3017352"/>
            <a:chExt cx="2700655" cy="1458595"/>
          </a:xfrm>
        </p:grpSpPr>
        <p:sp>
          <p:nvSpPr>
            <p:cNvPr id="6" name="文本框 12">
              <a:extLst>
                <a:ext uri="{FF2B5EF4-FFF2-40B4-BE49-F238E27FC236}">
                  <a16:creationId xmlns:a16="http://schemas.microsoft.com/office/drawing/2014/main" xmlns="" id="{8BDC584A-2282-4BB7-B812-BDDC4CA05B81}"/>
                </a:ext>
              </a:extLst>
            </p:cNvPr>
            <p:cNvSpPr txBox="1"/>
            <p:nvPr/>
          </p:nvSpPr>
          <p:spPr>
            <a:xfrm>
              <a:off x="8268607" y="3325327"/>
              <a:ext cx="2700655" cy="1150620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8C27F147-562C-4CE1-BE69-E98F33C599D6}"/>
                </a:ext>
              </a:extLst>
            </p:cNvPr>
            <p:cNvSpPr/>
            <p:nvPr/>
          </p:nvSpPr>
          <p:spPr>
            <a:xfrm>
              <a:off x="8268607" y="3017352"/>
              <a:ext cx="2700655" cy="605155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54170F0-AED9-4E28-A600-123D73700489}"/>
              </a:ext>
            </a:extLst>
          </p:cNvPr>
          <p:cNvGrpSpPr/>
          <p:nvPr/>
        </p:nvGrpSpPr>
        <p:grpSpPr>
          <a:xfrm>
            <a:off x="1235916" y="4346754"/>
            <a:ext cx="2765425" cy="1445895"/>
            <a:chOff x="1210828" y="3430058"/>
            <a:chExt cx="2765425" cy="1445895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DCE1C9B-EA18-40BF-919C-656B4D5321F8}"/>
                </a:ext>
              </a:extLst>
            </p:cNvPr>
            <p:cNvSpPr txBox="1"/>
            <p:nvPr/>
          </p:nvSpPr>
          <p:spPr>
            <a:xfrm>
              <a:off x="1210828" y="3738033"/>
              <a:ext cx="2765425" cy="1137920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3B5D0200-74C7-4D2C-8B85-9C6947C8349D}"/>
                </a:ext>
              </a:extLst>
            </p:cNvPr>
            <p:cNvSpPr/>
            <p:nvPr/>
          </p:nvSpPr>
          <p:spPr>
            <a:xfrm>
              <a:off x="1532138" y="3430058"/>
              <a:ext cx="2444115" cy="551815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marL="0" marR="0" lvl="0" indent="0" algn="r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1DEFF406-1E79-4C01-AD8A-35F540DEF868}"/>
              </a:ext>
            </a:extLst>
          </p:cNvPr>
          <p:cNvGrpSpPr/>
          <p:nvPr/>
        </p:nvGrpSpPr>
        <p:grpSpPr>
          <a:xfrm>
            <a:off x="8491641" y="4346754"/>
            <a:ext cx="2700655" cy="1445895"/>
            <a:chOff x="8268607" y="3017352"/>
            <a:chExt cx="2700655" cy="1445895"/>
          </a:xfrm>
        </p:grpSpPr>
        <p:sp>
          <p:nvSpPr>
            <p:cNvPr id="12" name="文本框 18">
              <a:extLst>
                <a:ext uri="{FF2B5EF4-FFF2-40B4-BE49-F238E27FC236}">
                  <a16:creationId xmlns:a16="http://schemas.microsoft.com/office/drawing/2014/main" xmlns="" id="{53D2B1ED-DAC5-4231-AF7D-4ECB8AC38458}"/>
                </a:ext>
              </a:extLst>
            </p:cNvPr>
            <p:cNvSpPr txBox="1"/>
            <p:nvPr/>
          </p:nvSpPr>
          <p:spPr>
            <a:xfrm>
              <a:off x="8268607" y="3325327"/>
              <a:ext cx="2700655" cy="1137920"/>
            </a:xfrm>
            <a:prstGeom prst="rect">
              <a:avLst/>
            </a:prstGeom>
            <a:noFill/>
          </p:spPr>
          <p:txBody>
            <a:bodyPr wrap="square" lIns="96000" tIns="0" rIns="96000" bIns="0" anchor="ctr" anchorCtr="0">
              <a:normAutofit/>
            </a:bodyPr>
            <a:lstStyle/>
            <a:p>
              <a:pPr lvl="0" algn="l">
                <a:lnSpc>
                  <a:spcPts val="2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120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B14C9266-709B-43D4-A8AA-20853FE47884}"/>
                </a:ext>
              </a:extLst>
            </p:cNvPr>
            <p:cNvSpPr/>
            <p:nvPr/>
          </p:nvSpPr>
          <p:spPr>
            <a:xfrm>
              <a:off x="8268607" y="3017352"/>
              <a:ext cx="2700655" cy="550545"/>
            </a:xfrm>
            <a:prstGeom prst="rect">
              <a:avLst/>
            </a:prstGeom>
          </p:spPr>
          <p:txBody>
            <a:bodyPr wrap="none" lIns="96000" tIns="0" rIns="96000" bIns="0">
              <a:normAutofit/>
            </a:bodyPr>
            <a:lstStyle/>
            <a:p>
              <a:pPr marL="0" marR="0" lvl="0" indent="0" algn="l" defTabSz="12185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14" name="箭头: V 形 13">
            <a:extLst>
              <a:ext uri="{FF2B5EF4-FFF2-40B4-BE49-F238E27FC236}">
                <a16:creationId xmlns:a16="http://schemas.microsoft.com/office/drawing/2014/main" xmlns="" id="{8BF73F17-74CF-45AF-BBD6-BC63F8751355}"/>
              </a:ext>
            </a:extLst>
          </p:cNvPr>
          <p:cNvSpPr/>
          <p:nvPr/>
        </p:nvSpPr>
        <p:spPr>
          <a:xfrm rot="5400000">
            <a:off x="6402449" y="1769747"/>
            <a:ext cx="1600200" cy="1600200"/>
          </a:xfrm>
          <a:prstGeom prst="chevron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5" name="箭头: V 形 14">
            <a:extLst>
              <a:ext uri="{FF2B5EF4-FFF2-40B4-BE49-F238E27FC236}">
                <a16:creationId xmlns:a16="http://schemas.microsoft.com/office/drawing/2014/main" xmlns="" id="{48BF8C05-176E-48FD-9454-DD98C4FFEB01}"/>
              </a:ext>
            </a:extLst>
          </p:cNvPr>
          <p:cNvSpPr/>
          <p:nvPr/>
        </p:nvSpPr>
        <p:spPr>
          <a:xfrm>
            <a:off x="4495800" y="1828800"/>
            <a:ext cx="1600200" cy="1600200"/>
          </a:xfrm>
          <a:prstGeom prst="chevron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6" name="箭头: V 形 15">
            <a:extLst>
              <a:ext uri="{FF2B5EF4-FFF2-40B4-BE49-F238E27FC236}">
                <a16:creationId xmlns:a16="http://schemas.microsoft.com/office/drawing/2014/main" xmlns="" id="{806EACD6-E1C9-4A3F-9FAE-95F4C3067A59}"/>
              </a:ext>
            </a:extLst>
          </p:cNvPr>
          <p:cNvSpPr/>
          <p:nvPr/>
        </p:nvSpPr>
        <p:spPr>
          <a:xfrm rot="16200000">
            <a:off x="4535034" y="3616413"/>
            <a:ext cx="1600200" cy="1600200"/>
          </a:xfrm>
          <a:prstGeom prst="chevron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7" name="箭头: V 形 16">
            <a:extLst>
              <a:ext uri="{FF2B5EF4-FFF2-40B4-BE49-F238E27FC236}">
                <a16:creationId xmlns:a16="http://schemas.microsoft.com/office/drawing/2014/main" xmlns="" id="{A0BCD0AF-C11B-4A6F-BCA3-D3F1AE14D2AA}"/>
              </a:ext>
            </a:extLst>
          </p:cNvPr>
          <p:cNvSpPr/>
          <p:nvPr/>
        </p:nvSpPr>
        <p:spPr>
          <a:xfrm rot="10800000">
            <a:off x="6287092" y="3616413"/>
            <a:ext cx="1600200" cy="1600200"/>
          </a:xfrm>
          <a:prstGeom prst="chevron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FDE904BC-745B-4722-AD5C-B992AD8E5037}"/>
              </a:ext>
            </a:extLst>
          </p:cNvPr>
          <p:cNvGrpSpPr/>
          <p:nvPr/>
        </p:nvGrpSpPr>
        <p:grpSpPr>
          <a:xfrm>
            <a:off x="4102097" y="368300"/>
            <a:ext cx="3589620" cy="791282"/>
            <a:chOff x="3911597" y="317500"/>
            <a:chExt cx="3589620" cy="791282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EE253BBB-4DBE-4968-A9FC-1898EDAEEB52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22" name="图片 21">
                <a:extLst>
                  <a:ext uri="{FF2B5EF4-FFF2-40B4-BE49-F238E27FC236}">
                    <a16:creationId xmlns:a16="http://schemas.microsoft.com/office/drawing/2014/main" xmlns="" id="{CA4FFC91-1B48-491D-84F6-2F6E6FD49C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84E72532-FF8A-4D05-A7FC-70CEFE6F14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66E41C61-9907-42C1-B468-B2E18BC3B4E9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工作不足之处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555DC5FB-315A-45A1-98C3-22CB071BBA2B}"/>
                </a:ext>
              </a:extLst>
            </p:cNvPr>
            <p:cNvSpPr txBox="1"/>
            <p:nvPr/>
          </p:nvSpPr>
          <p:spPr>
            <a:xfrm>
              <a:off x="5149916" y="743708"/>
              <a:ext cx="2351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9082911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15">
            <a:extLst>
              <a:ext uri="{FF2B5EF4-FFF2-40B4-BE49-F238E27FC236}">
                <a16:creationId xmlns:a16="http://schemas.microsoft.com/office/drawing/2014/main" xmlns="" id="{F4ADB324-F473-4E12-A6DF-690A841B7B6A}"/>
              </a:ext>
            </a:extLst>
          </p:cNvPr>
          <p:cNvSpPr txBox="1"/>
          <p:nvPr>
            <p:custDataLst>
              <p:tags r:id="rId1"/>
            </p:custDataLst>
          </p:nvPr>
        </p:nvSpPr>
        <p:spPr bwMode="auto">
          <a:xfrm>
            <a:off x="1353631" y="4206220"/>
            <a:ext cx="1381498" cy="230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rmAutofit fontScale="850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3" name="PA_文本框 16">
            <a:extLst>
              <a:ext uri="{FF2B5EF4-FFF2-40B4-BE49-F238E27FC236}">
                <a16:creationId xmlns:a16="http://schemas.microsoft.com/office/drawing/2014/main" xmlns="" id="{664799CC-25E5-45D6-AD09-D908B19DE05A}"/>
              </a:ext>
            </a:extLst>
          </p:cNvPr>
          <p:cNvSpPr txBox="1"/>
          <p:nvPr>
            <p:custDataLst>
              <p:tags r:id="rId2"/>
            </p:custDataLst>
          </p:nvPr>
        </p:nvSpPr>
        <p:spPr bwMode="auto">
          <a:xfrm>
            <a:off x="1017096" y="4443432"/>
            <a:ext cx="2054569" cy="785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4" name="PA_组合 164">
            <a:extLst>
              <a:ext uri="{FF2B5EF4-FFF2-40B4-BE49-F238E27FC236}">
                <a16:creationId xmlns:a16="http://schemas.microsoft.com/office/drawing/2014/main" xmlns="" id="{B98D3A63-1781-4D83-970A-FCC94EE61CD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545740" y="2132856"/>
            <a:ext cx="1804253" cy="1806328"/>
            <a:chOff x="6304069" y="2132856"/>
            <a:chExt cx="1804253" cy="1806328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FD8D3BC3-30D2-499F-A65D-BE9971D1446A}"/>
                </a:ext>
              </a:extLst>
            </p:cNvPr>
            <p:cNvGrpSpPr/>
            <p:nvPr/>
          </p:nvGrpSpPr>
          <p:grpSpPr>
            <a:xfrm>
              <a:off x="6304069" y="2132856"/>
              <a:ext cx="1804253" cy="1806328"/>
              <a:chOff x="4664661" y="1995740"/>
              <a:chExt cx="2863227" cy="2866520"/>
            </a:xfrm>
          </p:grpSpPr>
          <p:sp>
            <p:nvSpPr>
              <p:cNvPr id="7" name="任意多边形: 形状 6">
                <a:extLst>
                  <a:ext uri="{FF2B5EF4-FFF2-40B4-BE49-F238E27FC236}">
                    <a16:creationId xmlns:a16="http://schemas.microsoft.com/office/drawing/2014/main" xmlns="" id="{0596DF18-4488-4979-AA91-1133C7501EE1}"/>
                  </a:ext>
                </a:extLst>
              </p:cNvPr>
              <p:cNvSpPr/>
              <p:nvPr/>
            </p:nvSpPr>
            <p:spPr bwMode="auto">
              <a:xfrm>
                <a:off x="6096823" y="1995740"/>
                <a:ext cx="1431065" cy="1433260"/>
              </a:xfrm>
              <a:custGeom>
                <a:avLst/>
                <a:gdLst>
                  <a:gd name="connsiteX0" fmla="*/ 0 w 2070100"/>
                  <a:gd name="connsiteY0" fmla="*/ 0 h 2073275"/>
                  <a:gd name="connsiteX1" fmla="*/ 2070100 w 2070100"/>
                  <a:gd name="connsiteY1" fmla="*/ 2073275 h 2073275"/>
                  <a:gd name="connsiteX2" fmla="*/ 1511374 w 2070100"/>
                  <a:gd name="connsiteY2" fmla="*/ 2073275 h 2073275"/>
                  <a:gd name="connsiteX3" fmla="*/ 153817 w 2070100"/>
                  <a:gd name="connsiteY3" fmla="*/ 568914 h 2073275"/>
                  <a:gd name="connsiteX4" fmla="*/ 0 w 2070100"/>
                  <a:gd name="connsiteY4" fmla="*/ 561147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2073275">
                    <a:moveTo>
                      <a:pt x="0" y="0"/>
                    </a:moveTo>
                    <a:cubicBezTo>
                      <a:pt x="1143108" y="0"/>
                      <a:pt x="2070100" y="928414"/>
                      <a:pt x="2070100" y="2073275"/>
                    </a:cubicBezTo>
                    <a:lnTo>
                      <a:pt x="1511374" y="2073275"/>
                    </a:lnTo>
                    <a:cubicBezTo>
                      <a:pt x="1511374" y="1290325"/>
                      <a:pt x="916336" y="646352"/>
                      <a:pt x="153817" y="568914"/>
                    </a:cubicBezTo>
                    <a:lnTo>
                      <a:pt x="0" y="561147"/>
                    </a:lnTo>
                    <a:close/>
                  </a:path>
                </a:pathLst>
              </a:custGeom>
              <a:solidFill>
                <a:schemeClr val="accent3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" name="任意多边形: 形状 7">
                <a:extLst>
                  <a:ext uri="{FF2B5EF4-FFF2-40B4-BE49-F238E27FC236}">
                    <a16:creationId xmlns:a16="http://schemas.microsoft.com/office/drawing/2014/main" xmlns="" id="{FECD35A8-8D4C-4397-B39C-9713841D229C}"/>
                  </a:ext>
                </a:extLst>
              </p:cNvPr>
              <p:cNvSpPr/>
              <p:nvPr/>
            </p:nvSpPr>
            <p:spPr bwMode="auto">
              <a:xfrm>
                <a:off x="6096823" y="3429000"/>
                <a:ext cx="1431065" cy="1433260"/>
              </a:xfrm>
              <a:custGeom>
                <a:avLst/>
                <a:gdLst>
                  <a:gd name="connsiteX0" fmla="*/ 1511374 w 2070100"/>
                  <a:gd name="connsiteY0" fmla="*/ 0 h 2073275"/>
                  <a:gd name="connsiteX1" fmla="*/ 2070100 w 2070100"/>
                  <a:gd name="connsiteY1" fmla="*/ 0 h 2073275"/>
                  <a:gd name="connsiteX2" fmla="*/ 0 w 2070100"/>
                  <a:gd name="connsiteY2" fmla="*/ 2073275 h 2073275"/>
                  <a:gd name="connsiteX3" fmla="*/ 0 w 2070100"/>
                  <a:gd name="connsiteY3" fmla="*/ 1512128 h 2073275"/>
                  <a:gd name="connsiteX4" fmla="*/ 153817 w 2070100"/>
                  <a:gd name="connsiteY4" fmla="*/ 1504361 h 2073275"/>
                  <a:gd name="connsiteX5" fmla="*/ 1511374 w 2070100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0100" h="2073275">
                    <a:moveTo>
                      <a:pt x="1511374" y="0"/>
                    </a:moveTo>
                    <a:lnTo>
                      <a:pt x="2070100" y="0"/>
                    </a:lnTo>
                    <a:cubicBezTo>
                      <a:pt x="2070100" y="1145015"/>
                      <a:pt x="1143108" y="2073275"/>
                      <a:pt x="0" y="2073275"/>
                    </a:cubicBezTo>
                    <a:lnTo>
                      <a:pt x="0" y="1512128"/>
                    </a:lnTo>
                    <a:lnTo>
                      <a:pt x="153817" y="1504361"/>
                    </a:lnTo>
                    <a:cubicBezTo>
                      <a:pt x="916336" y="1426923"/>
                      <a:pt x="1511374" y="782951"/>
                      <a:pt x="151137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" name="任意多边形: 形状 8">
                <a:extLst>
                  <a:ext uri="{FF2B5EF4-FFF2-40B4-BE49-F238E27FC236}">
                    <a16:creationId xmlns:a16="http://schemas.microsoft.com/office/drawing/2014/main" xmlns="" id="{1505C5B6-EB78-4859-AF2A-CB88C75752CA}"/>
                  </a:ext>
                </a:extLst>
              </p:cNvPr>
              <p:cNvSpPr/>
              <p:nvPr/>
            </p:nvSpPr>
            <p:spPr bwMode="auto">
              <a:xfrm>
                <a:off x="4664661" y="3429000"/>
                <a:ext cx="1432163" cy="1433260"/>
              </a:xfrm>
              <a:custGeom>
                <a:avLst/>
                <a:gdLst>
                  <a:gd name="connsiteX0" fmla="*/ 0 w 2071688"/>
                  <a:gd name="connsiteY0" fmla="*/ 0 h 2073275"/>
                  <a:gd name="connsiteX1" fmla="*/ 558726 w 2071688"/>
                  <a:gd name="connsiteY1" fmla="*/ 0 h 2073275"/>
                  <a:gd name="connsiteX2" fmla="*/ 2070894 w 2071688"/>
                  <a:gd name="connsiteY2" fmla="*/ 1512168 h 2073275"/>
                  <a:gd name="connsiteX3" fmla="*/ 2071688 w 2071688"/>
                  <a:gd name="connsiteY3" fmla="*/ 1512128 h 2073275"/>
                  <a:gd name="connsiteX4" fmla="*/ 2071688 w 2071688"/>
                  <a:gd name="connsiteY4" fmla="*/ 2073275 h 2073275"/>
                  <a:gd name="connsiteX5" fmla="*/ 0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0" y="0"/>
                    </a:moveTo>
                    <a:lnTo>
                      <a:pt x="558726" y="0"/>
                    </a:lnTo>
                    <a:cubicBezTo>
                      <a:pt x="558726" y="835147"/>
                      <a:pt x="1235747" y="1512168"/>
                      <a:pt x="2070894" y="1512168"/>
                    </a:cubicBezTo>
                    <a:lnTo>
                      <a:pt x="2071688" y="1512128"/>
                    </a:lnTo>
                    <a:lnTo>
                      <a:pt x="2071688" y="2073275"/>
                    </a:lnTo>
                    <a:cubicBezTo>
                      <a:pt x="927360" y="2073275"/>
                      <a:pt x="0" y="1145015"/>
                      <a:pt x="0" y="0"/>
                    </a:cubicBezTo>
                    <a:close/>
                  </a:path>
                </a:pathLst>
              </a:custGeom>
              <a:solidFill>
                <a:srgbClr val="E8E8E8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任意多边形: 形状 9">
                <a:extLst>
                  <a:ext uri="{FF2B5EF4-FFF2-40B4-BE49-F238E27FC236}">
                    <a16:creationId xmlns:a16="http://schemas.microsoft.com/office/drawing/2014/main" xmlns="" id="{6F0BC9AB-B491-4EF4-AD20-3385C1DD1EE8}"/>
                  </a:ext>
                </a:extLst>
              </p:cNvPr>
              <p:cNvSpPr/>
              <p:nvPr/>
            </p:nvSpPr>
            <p:spPr bwMode="auto">
              <a:xfrm>
                <a:off x="4664661" y="1995740"/>
                <a:ext cx="1432163" cy="1433260"/>
              </a:xfrm>
              <a:custGeom>
                <a:avLst/>
                <a:gdLst>
                  <a:gd name="connsiteX0" fmla="*/ 2071688 w 2071688"/>
                  <a:gd name="connsiteY0" fmla="*/ 0 h 2073275"/>
                  <a:gd name="connsiteX1" fmla="*/ 2071688 w 2071688"/>
                  <a:gd name="connsiteY1" fmla="*/ 561147 h 2073275"/>
                  <a:gd name="connsiteX2" fmla="*/ 2070894 w 2071688"/>
                  <a:gd name="connsiteY2" fmla="*/ 561107 h 2073275"/>
                  <a:gd name="connsiteX3" fmla="*/ 558726 w 2071688"/>
                  <a:gd name="connsiteY3" fmla="*/ 2073275 h 2073275"/>
                  <a:gd name="connsiteX4" fmla="*/ 0 w 2071688"/>
                  <a:gd name="connsiteY4" fmla="*/ 2073275 h 2073275"/>
                  <a:gd name="connsiteX5" fmla="*/ 2071688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2071688" y="0"/>
                    </a:moveTo>
                    <a:lnTo>
                      <a:pt x="2071688" y="561147"/>
                    </a:lnTo>
                    <a:lnTo>
                      <a:pt x="2070894" y="561107"/>
                    </a:lnTo>
                    <a:cubicBezTo>
                      <a:pt x="1235747" y="561107"/>
                      <a:pt x="558726" y="1238128"/>
                      <a:pt x="558726" y="2073275"/>
                    </a:cubicBezTo>
                    <a:lnTo>
                      <a:pt x="0" y="2073275"/>
                    </a:lnTo>
                    <a:cubicBezTo>
                      <a:pt x="0" y="928414"/>
                      <a:pt x="927360" y="0"/>
                      <a:pt x="207168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E107479E-5E26-4453-BA14-13CA0C1A9EEA}"/>
                </a:ext>
              </a:extLst>
            </p:cNvPr>
            <p:cNvSpPr/>
            <p:nvPr/>
          </p:nvSpPr>
          <p:spPr>
            <a:xfrm>
              <a:off x="6528189" y="2360052"/>
              <a:ext cx="1349053" cy="1349053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algn="ctr" defTabSz="914400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11" name="PA_组合 165">
            <a:extLst>
              <a:ext uri="{FF2B5EF4-FFF2-40B4-BE49-F238E27FC236}">
                <a16:creationId xmlns:a16="http://schemas.microsoft.com/office/drawing/2014/main" xmlns="" id="{916A0CF4-DC33-45B0-9492-B10D8381779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3842005" y="2132856"/>
            <a:ext cx="1804253" cy="1806328"/>
            <a:chOff x="3607747" y="2132856"/>
            <a:chExt cx="1804253" cy="1806328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7F8D3E83-5478-4718-B7CD-663D12FFA2F5}"/>
                </a:ext>
              </a:extLst>
            </p:cNvPr>
            <p:cNvGrpSpPr/>
            <p:nvPr/>
          </p:nvGrpSpPr>
          <p:grpSpPr>
            <a:xfrm>
              <a:off x="3607747" y="2132856"/>
              <a:ext cx="1804253" cy="1806328"/>
              <a:chOff x="4664661" y="1995740"/>
              <a:chExt cx="2863227" cy="2866520"/>
            </a:xfrm>
          </p:grpSpPr>
          <p:sp>
            <p:nvSpPr>
              <p:cNvPr id="14" name="任意多边形: 形状 13">
                <a:extLst>
                  <a:ext uri="{FF2B5EF4-FFF2-40B4-BE49-F238E27FC236}">
                    <a16:creationId xmlns:a16="http://schemas.microsoft.com/office/drawing/2014/main" xmlns="" id="{00CEA659-4F6A-4E64-BA51-3D4F95A36B82}"/>
                  </a:ext>
                </a:extLst>
              </p:cNvPr>
              <p:cNvSpPr/>
              <p:nvPr/>
            </p:nvSpPr>
            <p:spPr bwMode="auto">
              <a:xfrm>
                <a:off x="6096823" y="1995740"/>
                <a:ext cx="1431065" cy="1433260"/>
              </a:xfrm>
              <a:custGeom>
                <a:avLst/>
                <a:gdLst>
                  <a:gd name="connsiteX0" fmla="*/ 0 w 2070100"/>
                  <a:gd name="connsiteY0" fmla="*/ 0 h 2073275"/>
                  <a:gd name="connsiteX1" fmla="*/ 2070100 w 2070100"/>
                  <a:gd name="connsiteY1" fmla="*/ 2073275 h 2073275"/>
                  <a:gd name="connsiteX2" fmla="*/ 1511374 w 2070100"/>
                  <a:gd name="connsiteY2" fmla="*/ 2073275 h 2073275"/>
                  <a:gd name="connsiteX3" fmla="*/ 153817 w 2070100"/>
                  <a:gd name="connsiteY3" fmla="*/ 568914 h 2073275"/>
                  <a:gd name="connsiteX4" fmla="*/ 0 w 2070100"/>
                  <a:gd name="connsiteY4" fmla="*/ 561147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2073275">
                    <a:moveTo>
                      <a:pt x="0" y="0"/>
                    </a:moveTo>
                    <a:cubicBezTo>
                      <a:pt x="1143108" y="0"/>
                      <a:pt x="2070100" y="928414"/>
                      <a:pt x="2070100" y="2073275"/>
                    </a:cubicBezTo>
                    <a:lnTo>
                      <a:pt x="1511374" y="2073275"/>
                    </a:lnTo>
                    <a:cubicBezTo>
                      <a:pt x="1511374" y="1290325"/>
                      <a:pt x="916336" y="646352"/>
                      <a:pt x="153817" y="568914"/>
                    </a:cubicBezTo>
                    <a:lnTo>
                      <a:pt x="0" y="561147"/>
                    </a:lnTo>
                    <a:close/>
                  </a:path>
                </a:pathLst>
              </a:custGeom>
              <a:solidFill>
                <a:schemeClr val="accent5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:a16="http://schemas.microsoft.com/office/drawing/2014/main" xmlns="" id="{22FB490C-46A5-4193-BE10-A0899C72C6FC}"/>
                  </a:ext>
                </a:extLst>
              </p:cNvPr>
              <p:cNvSpPr/>
              <p:nvPr/>
            </p:nvSpPr>
            <p:spPr bwMode="auto">
              <a:xfrm>
                <a:off x="6096823" y="3429000"/>
                <a:ext cx="1431065" cy="1433260"/>
              </a:xfrm>
              <a:custGeom>
                <a:avLst/>
                <a:gdLst>
                  <a:gd name="connsiteX0" fmla="*/ 1511374 w 2070100"/>
                  <a:gd name="connsiteY0" fmla="*/ 0 h 2073275"/>
                  <a:gd name="connsiteX1" fmla="*/ 2070100 w 2070100"/>
                  <a:gd name="connsiteY1" fmla="*/ 0 h 2073275"/>
                  <a:gd name="connsiteX2" fmla="*/ 0 w 2070100"/>
                  <a:gd name="connsiteY2" fmla="*/ 2073275 h 2073275"/>
                  <a:gd name="connsiteX3" fmla="*/ 0 w 2070100"/>
                  <a:gd name="connsiteY3" fmla="*/ 1512128 h 2073275"/>
                  <a:gd name="connsiteX4" fmla="*/ 153817 w 2070100"/>
                  <a:gd name="connsiteY4" fmla="*/ 1504361 h 2073275"/>
                  <a:gd name="connsiteX5" fmla="*/ 1511374 w 2070100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0100" h="2073275">
                    <a:moveTo>
                      <a:pt x="1511374" y="0"/>
                    </a:moveTo>
                    <a:lnTo>
                      <a:pt x="2070100" y="0"/>
                    </a:lnTo>
                    <a:cubicBezTo>
                      <a:pt x="2070100" y="1145015"/>
                      <a:pt x="1143108" y="2073275"/>
                      <a:pt x="0" y="2073275"/>
                    </a:cubicBezTo>
                    <a:lnTo>
                      <a:pt x="0" y="1512128"/>
                    </a:lnTo>
                    <a:lnTo>
                      <a:pt x="153817" y="1504361"/>
                    </a:lnTo>
                    <a:cubicBezTo>
                      <a:pt x="916336" y="1426923"/>
                      <a:pt x="1511374" y="782951"/>
                      <a:pt x="1511374" y="0"/>
                    </a:cubicBezTo>
                    <a:close/>
                  </a:path>
                </a:pathLst>
              </a:custGeom>
              <a:solidFill>
                <a:srgbClr val="E8E8E8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任意多边形: 形状 15">
                <a:extLst>
                  <a:ext uri="{FF2B5EF4-FFF2-40B4-BE49-F238E27FC236}">
                    <a16:creationId xmlns:a16="http://schemas.microsoft.com/office/drawing/2014/main" xmlns="" id="{99E391B4-168C-4872-BDC5-13030891D1E7}"/>
                  </a:ext>
                </a:extLst>
              </p:cNvPr>
              <p:cNvSpPr/>
              <p:nvPr/>
            </p:nvSpPr>
            <p:spPr bwMode="auto">
              <a:xfrm>
                <a:off x="4664661" y="3429000"/>
                <a:ext cx="1432163" cy="1433260"/>
              </a:xfrm>
              <a:custGeom>
                <a:avLst/>
                <a:gdLst>
                  <a:gd name="connsiteX0" fmla="*/ 0 w 2071688"/>
                  <a:gd name="connsiteY0" fmla="*/ 0 h 2073275"/>
                  <a:gd name="connsiteX1" fmla="*/ 558726 w 2071688"/>
                  <a:gd name="connsiteY1" fmla="*/ 0 h 2073275"/>
                  <a:gd name="connsiteX2" fmla="*/ 2070894 w 2071688"/>
                  <a:gd name="connsiteY2" fmla="*/ 1512168 h 2073275"/>
                  <a:gd name="connsiteX3" fmla="*/ 2071688 w 2071688"/>
                  <a:gd name="connsiteY3" fmla="*/ 1512128 h 2073275"/>
                  <a:gd name="connsiteX4" fmla="*/ 2071688 w 2071688"/>
                  <a:gd name="connsiteY4" fmla="*/ 2073275 h 2073275"/>
                  <a:gd name="connsiteX5" fmla="*/ 0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0" y="0"/>
                    </a:moveTo>
                    <a:lnTo>
                      <a:pt x="558726" y="0"/>
                    </a:lnTo>
                    <a:cubicBezTo>
                      <a:pt x="558726" y="835147"/>
                      <a:pt x="1235747" y="1512168"/>
                      <a:pt x="2070894" y="1512168"/>
                    </a:cubicBezTo>
                    <a:lnTo>
                      <a:pt x="2071688" y="1512128"/>
                    </a:lnTo>
                    <a:lnTo>
                      <a:pt x="2071688" y="2073275"/>
                    </a:lnTo>
                    <a:cubicBezTo>
                      <a:pt x="927360" y="2073275"/>
                      <a:pt x="0" y="1145015"/>
                      <a:pt x="0" y="0"/>
                    </a:cubicBezTo>
                    <a:close/>
                  </a:path>
                </a:pathLst>
              </a:custGeom>
              <a:solidFill>
                <a:srgbClr val="E8E8E8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任意多边形: 形状 16">
                <a:extLst>
                  <a:ext uri="{FF2B5EF4-FFF2-40B4-BE49-F238E27FC236}">
                    <a16:creationId xmlns:a16="http://schemas.microsoft.com/office/drawing/2014/main" xmlns="" id="{4C1D1440-B667-4C54-8A8E-A704C07FD62A}"/>
                  </a:ext>
                </a:extLst>
              </p:cNvPr>
              <p:cNvSpPr/>
              <p:nvPr/>
            </p:nvSpPr>
            <p:spPr bwMode="auto">
              <a:xfrm>
                <a:off x="4664661" y="1995740"/>
                <a:ext cx="1432163" cy="1433260"/>
              </a:xfrm>
              <a:custGeom>
                <a:avLst/>
                <a:gdLst>
                  <a:gd name="connsiteX0" fmla="*/ 2071688 w 2071688"/>
                  <a:gd name="connsiteY0" fmla="*/ 0 h 2073275"/>
                  <a:gd name="connsiteX1" fmla="*/ 2071688 w 2071688"/>
                  <a:gd name="connsiteY1" fmla="*/ 561147 h 2073275"/>
                  <a:gd name="connsiteX2" fmla="*/ 2070894 w 2071688"/>
                  <a:gd name="connsiteY2" fmla="*/ 561107 h 2073275"/>
                  <a:gd name="connsiteX3" fmla="*/ 558726 w 2071688"/>
                  <a:gd name="connsiteY3" fmla="*/ 2073275 h 2073275"/>
                  <a:gd name="connsiteX4" fmla="*/ 0 w 2071688"/>
                  <a:gd name="connsiteY4" fmla="*/ 2073275 h 2073275"/>
                  <a:gd name="connsiteX5" fmla="*/ 2071688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2071688" y="0"/>
                    </a:moveTo>
                    <a:lnTo>
                      <a:pt x="2071688" y="561147"/>
                    </a:lnTo>
                    <a:lnTo>
                      <a:pt x="2070894" y="561107"/>
                    </a:lnTo>
                    <a:cubicBezTo>
                      <a:pt x="1235747" y="561107"/>
                      <a:pt x="558726" y="1238128"/>
                      <a:pt x="558726" y="2073275"/>
                    </a:cubicBezTo>
                    <a:lnTo>
                      <a:pt x="0" y="2073275"/>
                    </a:lnTo>
                    <a:cubicBezTo>
                      <a:pt x="0" y="928414"/>
                      <a:pt x="927360" y="0"/>
                      <a:pt x="207168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AD950026-9AE1-4289-AEBD-A471EC73CDAA}"/>
                </a:ext>
              </a:extLst>
            </p:cNvPr>
            <p:cNvSpPr/>
            <p:nvPr/>
          </p:nvSpPr>
          <p:spPr>
            <a:xfrm>
              <a:off x="3831866" y="2360052"/>
              <a:ext cx="1349053" cy="1349053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algn="ctr" defTabSz="914400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18" name="PA_组合 166">
            <a:extLst>
              <a:ext uri="{FF2B5EF4-FFF2-40B4-BE49-F238E27FC236}">
                <a16:creationId xmlns:a16="http://schemas.microsoft.com/office/drawing/2014/main" xmlns="" id="{8CC5749F-3653-4B2B-9039-026F4EBD435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138269" y="2132856"/>
            <a:ext cx="1804253" cy="1806328"/>
            <a:chOff x="911424" y="2132856"/>
            <a:chExt cx="1804253" cy="1806328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C03853BD-A6DE-4532-9815-7B3929B28D2F}"/>
                </a:ext>
              </a:extLst>
            </p:cNvPr>
            <p:cNvGrpSpPr/>
            <p:nvPr/>
          </p:nvGrpSpPr>
          <p:grpSpPr>
            <a:xfrm>
              <a:off x="911424" y="2132856"/>
              <a:ext cx="1804253" cy="1806328"/>
              <a:chOff x="4664661" y="1995740"/>
              <a:chExt cx="2863227" cy="2866520"/>
            </a:xfrm>
          </p:grpSpPr>
          <p:sp>
            <p:nvSpPr>
              <p:cNvPr id="21" name="任意多边形: 形状 20">
                <a:extLst>
                  <a:ext uri="{FF2B5EF4-FFF2-40B4-BE49-F238E27FC236}">
                    <a16:creationId xmlns:a16="http://schemas.microsoft.com/office/drawing/2014/main" xmlns="" id="{B488B3D5-E88A-46A5-93F4-3BCB6DFAFEA5}"/>
                  </a:ext>
                </a:extLst>
              </p:cNvPr>
              <p:cNvSpPr/>
              <p:nvPr/>
            </p:nvSpPr>
            <p:spPr bwMode="auto">
              <a:xfrm>
                <a:off x="6096823" y="1995740"/>
                <a:ext cx="1431065" cy="1433260"/>
              </a:xfrm>
              <a:custGeom>
                <a:avLst/>
                <a:gdLst>
                  <a:gd name="connsiteX0" fmla="*/ 0 w 2070100"/>
                  <a:gd name="connsiteY0" fmla="*/ 0 h 2073275"/>
                  <a:gd name="connsiteX1" fmla="*/ 2070100 w 2070100"/>
                  <a:gd name="connsiteY1" fmla="*/ 2073275 h 2073275"/>
                  <a:gd name="connsiteX2" fmla="*/ 1511374 w 2070100"/>
                  <a:gd name="connsiteY2" fmla="*/ 2073275 h 2073275"/>
                  <a:gd name="connsiteX3" fmla="*/ 153817 w 2070100"/>
                  <a:gd name="connsiteY3" fmla="*/ 568914 h 2073275"/>
                  <a:gd name="connsiteX4" fmla="*/ 0 w 2070100"/>
                  <a:gd name="connsiteY4" fmla="*/ 561147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2073275">
                    <a:moveTo>
                      <a:pt x="0" y="0"/>
                    </a:moveTo>
                    <a:cubicBezTo>
                      <a:pt x="1143108" y="0"/>
                      <a:pt x="2070100" y="928414"/>
                      <a:pt x="2070100" y="2073275"/>
                    </a:cubicBezTo>
                    <a:lnTo>
                      <a:pt x="1511374" y="2073275"/>
                    </a:lnTo>
                    <a:cubicBezTo>
                      <a:pt x="1511374" y="1290325"/>
                      <a:pt x="916336" y="646352"/>
                      <a:pt x="153817" y="568914"/>
                    </a:cubicBezTo>
                    <a:lnTo>
                      <a:pt x="0" y="561147"/>
                    </a:lnTo>
                    <a:close/>
                  </a:path>
                </a:pathLst>
              </a:custGeom>
              <a:solidFill>
                <a:srgbClr val="E8E8E8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>
                <a:extLst>
                  <a:ext uri="{FF2B5EF4-FFF2-40B4-BE49-F238E27FC236}">
                    <a16:creationId xmlns:a16="http://schemas.microsoft.com/office/drawing/2014/main" xmlns="" id="{C4018C54-5A3A-4E5C-BF1C-0C973CE92FA8}"/>
                  </a:ext>
                </a:extLst>
              </p:cNvPr>
              <p:cNvSpPr/>
              <p:nvPr/>
            </p:nvSpPr>
            <p:spPr bwMode="auto">
              <a:xfrm>
                <a:off x="6096823" y="3429000"/>
                <a:ext cx="1431065" cy="1433260"/>
              </a:xfrm>
              <a:custGeom>
                <a:avLst/>
                <a:gdLst>
                  <a:gd name="connsiteX0" fmla="*/ 1511374 w 2070100"/>
                  <a:gd name="connsiteY0" fmla="*/ 0 h 2073275"/>
                  <a:gd name="connsiteX1" fmla="*/ 2070100 w 2070100"/>
                  <a:gd name="connsiteY1" fmla="*/ 0 h 2073275"/>
                  <a:gd name="connsiteX2" fmla="*/ 0 w 2070100"/>
                  <a:gd name="connsiteY2" fmla="*/ 2073275 h 2073275"/>
                  <a:gd name="connsiteX3" fmla="*/ 0 w 2070100"/>
                  <a:gd name="connsiteY3" fmla="*/ 1512128 h 2073275"/>
                  <a:gd name="connsiteX4" fmla="*/ 153817 w 2070100"/>
                  <a:gd name="connsiteY4" fmla="*/ 1504361 h 2073275"/>
                  <a:gd name="connsiteX5" fmla="*/ 1511374 w 2070100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0100" h="2073275">
                    <a:moveTo>
                      <a:pt x="1511374" y="0"/>
                    </a:moveTo>
                    <a:lnTo>
                      <a:pt x="2070100" y="0"/>
                    </a:lnTo>
                    <a:cubicBezTo>
                      <a:pt x="2070100" y="1145015"/>
                      <a:pt x="1143108" y="2073275"/>
                      <a:pt x="0" y="2073275"/>
                    </a:cubicBezTo>
                    <a:lnTo>
                      <a:pt x="0" y="1512128"/>
                    </a:lnTo>
                    <a:lnTo>
                      <a:pt x="153817" y="1504361"/>
                    </a:lnTo>
                    <a:cubicBezTo>
                      <a:pt x="916336" y="1426923"/>
                      <a:pt x="1511374" y="782951"/>
                      <a:pt x="1511374" y="0"/>
                    </a:cubicBezTo>
                    <a:close/>
                  </a:path>
                </a:pathLst>
              </a:custGeom>
              <a:solidFill>
                <a:srgbClr val="E8E8E8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>
                <a:extLst>
                  <a:ext uri="{FF2B5EF4-FFF2-40B4-BE49-F238E27FC236}">
                    <a16:creationId xmlns:a16="http://schemas.microsoft.com/office/drawing/2014/main" xmlns="" id="{2EDEB995-3CB2-4E54-BF8C-94589BAB40FF}"/>
                  </a:ext>
                </a:extLst>
              </p:cNvPr>
              <p:cNvSpPr/>
              <p:nvPr/>
            </p:nvSpPr>
            <p:spPr bwMode="auto">
              <a:xfrm>
                <a:off x="4664661" y="3429000"/>
                <a:ext cx="1432163" cy="1433260"/>
              </a:xfrm>
              <a:custGeom>
                <a:avLst/>
                <a:gdLst>
                  <a:gd name="connsiteX0" fmla="*/ 0 w 2071688"/>
                  <a:gd name="connsiteY0" fmla="*/ 0 h 2073275"/>
                  <a:gd name="connsiteX1" fmla="*/ 558726 w 2071688"/>
                  <a:gd name="connsiteY1" fmla="*/ 0 h 2073275"/>
                  <a:gd name="connsiteX2" fmla="*/ 2070894 w 2071688"/>
                  <a:gd name="connsiteY2" fmla="*/ 1512168 h 2073275"/>
                  <a:gd name="connsiteX3" fmla="*/ 2071688 w 2071688"/>
                  <a:gd name="connsiteY3" fmla="*/ 1512128 h 2073275"/>
                  <a:gd name="connsiteX4" fmla="*/ 2071688 w 2071688"/>
                  <a:gd name="connsiteY4" fmla="*/ 2073275 h 2073275"/>
                  <a:gd name="connsiteX5" fmla="*/ 0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0" y="0"/>
                    </a:moveTo>
                    <a:lnTo>
                      <a:pt x="558726" y="0"/>
                    </a:lnTo>
                    <a:cubicBezTo>
                      <a:pt x="558726" y="835147"/>
                      <a:pt x="1235747" y="1512168"/>
                      <a:pt x="2070894" y="1512168"/>
                    </a:cubicBezTo>
                    <a:lnTo>
                      <a:pt x="2071688" y="1512128"/>
                    </a:lnTo>
                    <a:lnTo>
                      <a:pt x="2071688" y="2073275"/>
                    </a:lnTo>
                    <a:cubicBezTo>
                      <a:pt x="927360" y="2073275"/>
                      <a:pt x="0" y="1145015"/>
                      <a:pt x="0" y="0"/>
                    </a:cubicBezTo>
                    <a:close/>
                  </a:path>
                </a:pathLst>
              </a:custGeom>
              <a:solidFill>
                <a:srgbClr val="E8E8E8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任意多边形: 形状 23">
                <a:extLst>
                  <a:ext uri="{FF2B5EF4-FFF2-40B4-BE49-F238E27FC236}">
                    <a16:creationId xmlns:a16="http://schemas.microsoft.com/office/drawing/2014/main" xmlns="" id="{7123562E-E0C2-4278-9AC1-6A282FE26EB8}"/>
                  </a:ext>
                </a:extLst>
              </p:cNvPr>
              <p:cNvSpPr/>
              <p:nvPr/>
            </p:nvSpPr>
            <p:spPr bwMode="auto">
              <a:xfrm>
                <a:off x="4664661" y="1995740"/>
                <a:ext cx="1432163" cy="1433260"/>
              </a:xfrm>
              <a:custGeom>
                <a:avLst/>
                <a:gdLst>
                  <a:gd name="connsiteX0" fmla="*/ 2071688 w 2071688"/>
                  <a:gd name="connsiteY0" fmla="*/ 0 h 2073275"/>
                  <a:gd name="connsiteX1" fmla="*/ 2071688 w 2071688"/>
                  <a:gd name="connsiteY1" fmla="*/ 561147 h 2073275"/>
                  <a:gd name="connsiteX2" fmla="*/ 2070894 w 2071688"/>
                  <a:gd name="connsiteY2" fmla="*/ 561107 h 2073275"/>
                  <a:gd name="connsiteX3" fmla="*/ 558726 w 2071688"/>
                  <a:gd name="connsiteY3" fmla="*/ 2073275 h 2073275"/>
                  <a:gd name="connsiteX4" fmla="*/ 0 w 2071688"/>
                  <a:gd name="connsiteY4" fmla="*/ 2073275 h 2073275"/>
                  <a:gd name="connsiteX5" fmla="*/ 2071688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2071688" y="0"/>
                    </a:moveTo>
                    <a:lnTo>
                      <a:pt x="2071688" y="561147"/>
                    </a:lnTo>
                    <a:lnTo>
                      <a:pt x="2070894" y="561107"/>
                    </a:lnTo>
                    <a:cubicBezTo>
                      <a:pt x="1235747" y="561107"/>
                      <a:pt x="558726" y="1238128"/>
                      <a:pt x="558726" y="2073275"/>
                    </a:cubicBezTo>
                    <a:lnTo>
                      <a:pt x="0" y="2073275"/>
                    </a:lnTo>
                    <a:cubicBezTo>
                      <a:pt x="0" y="928414"/>
                      <a:pt x="927360" y="0"/>
                      <a:pt x="207168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A8D1AEAA-AE24-49CB-88BB-1BE9EDE0F9A8}"/>
                </a:ext>
              </a:extLst>
            </p:cNvPr>
            <p:cNvSpPr/>
            <p:nvPr/>
          </p:nvSpPr>
          <p:spPr>
            <a:xfrm>
              <a:off x="1135544" y="2360052"/>
              <a:ext cx="1349053" cy="1349053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algn="ctr" defTabSz="914400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5" name="PA_组合 167">
            <a:extLst>
              <a:ext uri="{FF2B5EF4-FFF2-40B4-BE49-F238E27FC236}">
                <a16:creationId xmlns:a16="http://schemas.microsoft.com/office/drawing/2014/main" xmlns="" id="{E73EFAF6-1933-40F4-B335-2E792C0AFF43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9249475" y="2132856"/>
            <a:ext cx="1804253" cy="1806328"/>
            <a:chOff x="9022631" y="2132856"/>
            <a:chExt cx="1804253" cy="1806328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6483756E-8512-42F2-B916-6AF1DD9B4D09}"/>
                </a:ext>
              </a:extLst>
            </p:cNvPr>
            <p:cNvGrpSpPr/>
            <p:nvPr/>
          </p:nvGrpSpPr>
          <p:grpSpPr>
            <a:xfrm>
              <a:off x="9022631" y="2132856"/>
              <a:ext cx="1804253" cy="1806328"/>
              <a:chOff x="4664661" y="1995740"/>
              <a:chExt cx="2863227" cy="2866520"/>
            </a:xfrm>
          </p:grpSpPr>
          <p:sp>
            <p:nvSpPr>
              <p:cNvPr id="28" name="任意多边形: 形状 27">
                <a:extLst>
                  <a:ext uri="{FF2B5EF4-FFF2-40B4-BE49-F238E27FC236}">
                    <a16:creationId xmlns:a16="http://schemas.microsoft.com/office/drawing/2014/main" xmlns="" id="{7CF3A7FB-2891-4711-B1C1-8452B9C583A9}"/>
                  </a:ext>
                </a:extLst>
              </p:cNvPr>
              <p:cNvSpPr/>
              <p:nvPr/>
            </p:nvSpPr>
            <p:spPr bwMode="auto">
              <a:xfrm>
                <a:off x="6096823" y="1995740"/>
                <a:ext cx="1431065" cy="1433260"/>
              </a:xfrm>
              <a:custGeom>
                <a:avLst/>
                <a:gdLst>
                  <a:gd name="connsiteX0" fmla="*/ 0 w 2070100"/>
                  <a:gd name="connsiteY0" fmla="*/ 0 h 2073275"/>
                  <a:gd name="connsiteX1" fmla="*/ 2070100 w 2070100"/>
                  <a:gd name="connsiteY1" fmla="*/ 2073275 h 2073275"/>
                  <a:gd name="connsiteX2" fmla="*/ 1511374 w 2070100"/>
                  <a:gd name="connsiteY2" fmla="*/ 2073275 h 2073275"/>
                  <a:gd name="connsiteX3" fmla="*/ 153817 w 2070100"/>
                  <a:gd name="connsiteY3" fmla="*/ 568914 h 2073275"/>
                  <a:gd name="connsiteX4" fmla="*/ 0 w 2070100"/>
                  <a:gd name="connsiteY4" fmla="*/ 561147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2073275">
                    <a:moveTo>
                      <a:pt x="0" y="0"/>
                    </a:moveTo>
                    <a:cubicBezTo>
                      <a:pt x="1143108" y="0"/>
                      <a:pt x="2070100" y="928414"/>
                      <a:pt x="2070100" y="2073275"/>
                    </a:cubicBezTo>
                    <a:lnTo>
                      <a:pt x="1511374" y="2073275"/>
                    </a:lnTo>
                    <a:cubicBezTo>
                      <a:pt x="1511374" y="1290325"/>
                      <a:pt x="916336" y="646352"/>
                      <a:pt x="153817" y="568914"/>
                    </a:cubicBezTo>
                    <a:lnTo>
                      <a:pt x="0" y="561147"/>
                    </a:ln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任意多边形: 形状 28">
                <a:extLst>
                  <a:ext uri="{FF2B5EF4-FFF2-40B4-BE49-F238E27FC236}">
                    <a16:creationId xmlns:a16="http://schemas.microsoft.com/office/drawing/2014/main" xmlns="" id="{95BA227B-81F8-40BD-BBAA-4BC60BFDDA6C}"/>
                  </a:ext>
                </a:extLst>
              </p:cNvPr>
              <p:cNvSpPr/>
              <p:nvPr/>
            </p:nvSpPr>
            <p:spPr bwMode="auto">
              <a:xfrm>
                <a:off x="6096823" y="3429000"/>
                <a:ext cx="1431065" cy="1433260"/>
              </a:xfrm>
              <a:custGeom>
                <a:avLst/>
                <a:gdLst>
                  <a:gd name="connsiteX0" fmla="*/ 1511374 w 2070100"/>
                  <a:gd name="connsiteY0" fmla="*/ 0 h 2073275"/>
                  <a:gd name="connsiteX1" fmla="*/ 2070100 w 2070100"/>
                  <a:gd name="connsiteY1" fmla="*/ 0 h 2073275"/>
                  <a:gd name="connsiteX2" fmla="*/ 0 w 2070100"/>
                  <a:gd name="connsiteY2" fmla="*/ 2073275 h 2073275"/>
                  <a:gd name="connsiteX3" fmla="*/ 0 w 2070100"/>
                  <a:gd name="connsiteY3" fmla="*/ 1512128 h 2073275"/>
                  <a:gd name="connsiteX4" fmla="*/ 153817 w 2070100"/>
                  <a:gd name="connsiteY4" fmla="*/ 1504361 h 2073275"/>
                  <a:gd name="connsiteX5" fmla="*/ 1511374 w 2070100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0100" h="2073275">
                    <a:moveTo>
                      <a:pt x="1511374" y="0"/>
                    </a:moveTo>
                    <a:lnTo>
                      <a:pt x="2070100" y="0"/>
                    </a:lnTo>
                    <a:cubicBezTo>
                      <a:pt x="2070100" y="1145015"/>
                      <a:pt x="1143108" y="2073275"/>
                      <a:pt x="0" y="2073275"/>
                    </a:cubicBezTo>
                    <a:lnTo>
                      <a:pt x="0" y="1512128"/>
                    </a:lnTo>
                    <a:lnTo>
                      <a:pt x="153817" y="1504361"/>
                    </a:lnTo>
                    <a:cubicBezTo>
                      <a:pt x="916336" y="1426923"/>
                      <a:pt x="1511374" y="782951"/>
                      <a:pt x="151137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任意多边形: 形状 29">
                <a:extLst>
                  <a:ext uri="{FF2B5EF4-FFF2-40B4-BE49-F238E27FC236}">
                    <a16:creationId xmlns:a16="http://schemas.microsoft.com/office/drawing/2014/main" xmlns="" id="{C99C9755-5359-4FE5-8B41-1B62BC0133BE}"/>
                  </a:ext>
                </a:extLst>
              </p:cNvPr>
              <p:cNvSpPr/>
              <p:nvPr/>
            </p:nvSpPr>
            <p:spPr bwMode="auto">
              <a:xfrm>
                <a:off x="4664661" y="3429000"/>
                <a:ext cx="1432163" cy="1433260"/>
              </a:xfrm>
              <a:custGeom>
                <a:avLst/>
                <a:gdLst>
                  <a:gd name="connsiteX0" fmla="*/ 0 w 2071688"/>
                  <a:gd name="connsiteY0" fmla="*/ 0 h 2073275"/>
                  <a:gd name="connsiteX1" fmla="*/ 558726 w 2071688"/>
                  <a:gd name="connsiteY1" fmla="*/ 0 h 2073275"/>
                  <a:gd name="connsiteX2" fmla="*/ 2070894 w 2071688"/>
                  <a:gd name="connsiteY2" fmla="*/ 1512168 h 2073275"/>
                  <a:gd name="connsiteX3" fmla="*/ 2071688 w 2071688"/>
                  <a:gd name="connsiteY3" fmla="*/ 1512128 h 2073275"/>
                  <a:gd name="connsiteX4" fmla="*/ 2071688 w 2071688"/>
                  <a:gd name="connsiteY4" fmla="*/ 2073275 h 2073275"/>
                  <a:gd name="connsiteX5" fmla="*/ 0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0" y="0"/>
                    </a:moveTo>
                    <a:lnTo>
                      <a:pt x="558726" y="0"/>
                    </a:lnTo>
                    <a:cubicBezTo>
                      <a:pt x="558726" y="835147"/>
                      <a:pt x="1235747" y="1512168"/>
                      <a:pt x="2070894" y="1512168"/>
                    </a:cubicBezTo>
                    <a:lnTo>
                      <a:pt x="2071688" y="1512128"/>
                    </a:lnTo>
                    <a:lnTo>
                      <a:pt x="2071688" y="2073275"/>
                    </a:lnTo>
                    <a:cubicBezTo>
                      <a:pt x="927360" y="2073275"/>
                      <a:pt x="0" y="1145015"/>
                      <a:pt x="0" y="0"/>
                    </a:cubicBezTo>
                    <a:close/>
                  </a:path>
                </a:pathLst>
              </a:custGeom>
              <a:solidFill>
                <a:srgbClr val="E8E8E8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任意多边形: 形状 30">
                <a:extLst>
                  <a:ext uri="{FF2B5EF4-FFF2-40B4-BE49-F238E27FC236}">
                    <a16:creationId xmlns:a16="http://schemas.microsoft.com/office/drawing/2014/main" xmlns="" id="{66497C0B-1EF5-4B51-AC00-7938BAB9956C}"/>
                  </a:ext>
                </a:extLst>
              </p:cNvPr>
              <p:cNvSpPr/>
              <p:nvPr/>
            </p:nvSpPr>
            <p:spPr bwMode="auto">
              <a:xfrm>
                <a:off x="4664661" y="1995740"/>
                <a:ext cx="1432163" cy="1433260"/>
              </a:xfrm>
              <a:custGeom>
                <a:avLst/>
                <a:gdLst>
                  <a:gd name="connsiteX0" fmla="*/ 2071688 w 2071688"/>
                  <a:gd name="connsiteY0" fmla="*/ 0 h 2073275"/>
                  <a:gd name="connsiteX1" fmla="*/ 2071688 w 2071688"/>
                  <a:gd name="connsiteY1" fmla="*/ 561147 h 2073275"/>
                  <a:gd name="connsiteX2" fmla="*/ 2070894 w 2071688"/>
                  <a:gd name="connsiteY2" fmla="*/ 561107 h 2073275"/>
                  <a:gd name="connsiteX3" fmla="*/ 558726 w 2071688"/>
                  <a:gd name="connsiteY3" fmla="*/ 2073275 h 2073275"/>
                  <a:gd name="connsiteX4" fmla="*/ 0 w 2071688"/>
                  <a:gd name="connsiteY4" fmla="*/ 2073275 h 2073275"/>
                  <a:gd name="connsiteX5" fmla="*/ 2071688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2071688" y="0"/>
                    </a:moveTo>
                    <a:lnTo>
                      <a:pt x="2071688" y="561147"/>
                    </a:lnTo>
                    <a:lnTo>
                      <a:pt x="2070894" y="561107"/>
                    </a:lnTo>
                    <a:cubicBezTo>
                      <a:pt x="1235747" y="561107"/>
                      <a:pt x="558726" y="1238128"/>
                      <a:pt x="558726" y="2073275"/>
                    </a:cubicBezTo>
                    <a:lnTo>
                      <a:pt x="0" y="2073275"/>
                    </a:lnTo>
                    <a:cubicBezTo>
                      <a:pt x="0" y="928414"/>
                      <a:pt x="927360" y="0"/>
                      <a:pt x="207168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algn="ctr"/>
                <a:endParaRPr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00FBC518-4BD5-43EA-8F14-A6605003E46B}"/>
                </a:ext>
              </a:extLst>
            </p:cNvPr>
            <p:cNvSpPr/>
            <p:nvPr/>
          </p:nvSpPr>
          <p:spPr>
            <a:xfrm>
              <a:off x="9250231" y="2361494"/>
              <a:ext cx="1349053" cy="1349053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algn="ctr" defTabSz="914400"/>
              <a:r>
                <a:rPr lang="zh-CN" alt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输入标题</a:t>
              </a:r>
            </a:p>
          </p:txBody>
        </p:sp>
      </p:grpSp>
      <p:sp>
        <p:nvSpPr>
          <p:cNvPr id="32" name="PA_文本框 50">
            <a:extLst>
              <a:ext uri="{FF2B5EF4-FFF2-40B4-BE49-F238E27FC236}">
                <a16:creationId xmlns:a16="http://schemas.microsoft.com/office/drawing/2014/main" xmlns="" id="{F64E2CF2-CB99-414D-A854-13001F4CEC7B}"/>
              </a:ext>
            </a:extLst>
          </p:cNvPr>
          <p:cNvSpPr txBox="1"/>
          <p:nvPr>
            <p:custDataLst>
              <p:tags r:id="rId7"/>
            </p:custDataLst>
          </p:nvPr>
        </p:nvSpPr>
        <p:spPr bwMode="auto">
          <a:xfrm>
            <a:off x="4049902" y="4206220"/>
            <a:ext cx="1381498" cy="230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rmAutofit fontScale="850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33" name="PA_文本框 51">
            <a:extLst>
              <a:ext uri="{FF2B5EF4-FFF2-40B4-BE49-F238E27FC236}">
                <a16:creationId xmlns:a16="http://schemas.microsoft.com/office/drawing/2014/main" xmlns="" id="{BB232036-898F-43A2-8298-364E71CD44C2}"/>
              </a:ext>
            </a:extLst>
          </p:cNvPr>
          <p:cNvSpPr txBox="1"/>
          <p:nvPr>
            <p:custDataLst>
              <p:tags r:id="rId8"/>
            </p:custDataLst>
          </p:nvPr>
        </p:nvSpPr>
        <p:spPr bwMode="auto">
          <a:xfrm>
            <a:off x="3713367" y="4443432"/>
            <a:ext cx="2054569" cy="785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4" name="PA_文本框 53">
            <a:extLst>
              <a:ext uri="{FF2B5EF4-FFF2-40B4-BE49-F238E27FC236}">
                <a16:creationId xmlns:a16="http://schemas.microsoft.com/office/drawing/2014/main" xmlns="" id="{2EDD8837-D74B-4299-AB71-95E54CA241D3}"/>
              </a:ext>
            </a:extLst>
          </p:cNvPr>
          <p:cNvSpPr txBox="1"/>
          <p:nvPr>
            <p:custDataLst>
              <p:tags r:id="rId9"/>
            </p:custDataLst>
          </p:nvPr>
        </p:nvSpPr>
        <p:spPr bwMode="auto">
          <a:xfrm>
            <a:off x="6746172" y="4206220"/>
            <a:ext cx="1381498" cy="230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rmAutofit fontScale="850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35" name="PA_文本框 54">
            <a:extLst>
              <a:ext uri="{FF2B5EF4-FFF2-40B4-BE49-F238E27FC236}">
                <a16:creationId xmlns:a16="http://schemas.microsoft.com/office/drawing/2014/main" xmlns="" id="{37F04F12-6524-45F2-A6D2-72833C955A77}"/>
              </a:ext>
            </a:extLst>
          </p:cNvPr>
          <p:cNvSpPr txBox="1"/>
          <p:nvPr>
            <p:custDataLst>
              <p:tags r:id="rId10"/>
            </p:custDataLst>
          </p:nvPr>
        </p:nvSpPr>
        <p:spPr bwMode="auto">
          <a:xfrm>
            <a:off x="6409637" y="4443432"/>
            <a:ext cx="2054569" cy="785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6" name="PA_文本框 56">
            <a:extLst>
              <a:ext uri="{FF2B5EF4-FFF2-40B4-BE49-F238E27FC236}">
                <a16:creationId xmlns:a16="http://schemas.microsoft.com/office/drawing/2014/main" xmlns="" id="{2F5C3374-E91E-4018-AE9A-242B55F1749C}"/>
              </a:ext>
            </a:extLst>
          </p:cNvPr>
          <p:cNvSpPr txBox="1"/>
          <p:nvPr>
            <p:custDataLst>
              <p:tags r:id="rId11"/>
            </p:custDataLst>
          </p:nvPr>
        </p:nvSpPr>
        <p:spPr bwMode="auto">
          <a:xfrm>
            <a:off x="9442443" y="4206220"/>
            <a:ext cx="1381498" cy="230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rmAutofit fontScale="85000" lnSpcReduction="20000"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输入您的标题</a:t>
            </a:r>
          </a:p>
        </p:txBody>
      </p:sp>
      <p:sp>
        <p:nvSpPr>
          <p:cNvPr id="37" name="PA_文本框 57">
            <a:extLst>
              <a:ext uri="{FF2B5EF4-FFF2-40B4-BE49-F238E27FC236}">
                <a16:creationId xmlns:a16="http://schemas.microsoft.com/office/drawing/2014/main" xmlns="" id="{A0B82705-C2A1-4DA3-90E1-253CCC571DD3}"/>
              </a:ext>
            </a:extLst>
          </p:cNvPr>
          <p:cNvSpPr txBox="1"/>
          <p:nvPr>
            <p:custDataLst>
              <p:tags r:id="rId12"/>
            </p:custDataLst>
          </p:nvPr>
        </p:nvSpPr>
        <p:spPr bwMode="auto">
          <a:xfrm>
            <a:off x="9105908" y="4443432"/>
            <a:ext cx="2054569" cy="785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8" name="PA_直接连接符 155">
            <a:extLst>
              <a:ext uri="{FF2B5EF4-FFF2-40B4-BE49-F238E27FC236}">
                <a16:creationId xmlns:a16="http://schemas.microsoft.com/office/drawing/2014/main" xmlns="" id="{37ADC350-519D-4C66-9772-AC7DE1F1D201}"/>
              </a:ext>
            </a:extLst>
          </p:cNvPr>
          <p:cNvCxnSpPr/>
          <p:nvPr>
            <p:custDataLst>
              <p:tags r:id="rId13"/>
            </p:custDataLst>
          </p:nvPr>
        </p:nvCxnSpPr>
        <p:spPr>
          <a:xfrm>
            <a:off x="3410495" y="3429000"/>
            <a:ext cx="0" cy="216024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A_直接连接符 156">
            <a:extLst>
              <a:ext uri="{FF2B5EF4-FFF2-40B4-BE49-F238E27FC236}">
                <a16:creationId xmlns:a16="http://schemas.microsoft.com/office/drawing/2014/main" xmlns="" id="{E4FCDE06-6724-4754-88BF-A7BF730411AC}"/>
              </a:ext>
            </a:extLst>
          </p:cNvPr>
          <p:cNvCxnSpPr/>
          <p:nvPr>
            <p:custDataLst>
              <p:tags r:id="rId14"/>
            </p:custDataLst>
          </p:nvPr>
        </p:nvCxnSpPr>
        <p:spPr>
          <a:xfrm>
            <a:off x="6095999" y="3429000"/>
            <a:ext cx="0" cy="216024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A_直接连接符 157">
            <a:extLst>
              <a:ext uri="{FF2B5EF4-FFF2-40B4-BE49-F238E27FC236}">
                <a16:creationId xmlns:a16="http://schemas.microsoft.com/office/drawing/2014/main" xmlns="" id="{BA2148D3-1B54-45C8-BD46-6C62931D4A57}"/>
              </a:ext>
            </a:extLst>
          </p:cNvPr>
          <p:cNvCxnSpPr/>
          <p:nvPr>
            <p:custDataLst>
              <p:tags r:id="rId15"/>
            </p:custDataLst>
          </p:nvPr>
        </p:nvCxnSpPr>
        <p:spPr>
          <a:xfrm>
            <a:off x="8781502" y="3429000"/>
            <a:ext cx="0" cy="216024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C7E8250E-5AB5-43A3-94BB-2DAADE5C6E0B}"/>
              </a:ext>
            </a:extLst>
          </p:cNvPr>
          <p:cNvGrpSpPr/>
          <p:nvPr/>
        </p:nvGrpSpPr>
        <p:grpSpPr>
          <a:xfrm>
            <a:off x="4102097" y="368300"/>
            <a:ext cx="3616514" cy="791282"/>
            <a:chOff x="3911597" y="317500"/>
            <a:chExt cx="3616514" cy="791282"/>
          </a:xfrm>
        </p:grpSpPr>
        <p:grpSp>
          <p:nvGrpSpPr>
            <p:cNvPr id="45" name="组合 44">
              <a:extLst>
                <a:ext uri="{FF2B5EF4-FFF2-40B4-BE49-F238E27FC236}">
                  <a16:creationId xmlns:a16="http://schemas.microsoft.com/office/drawing/2014/main" xmlns="" id="{CB4BBC73-B686-451B-923E-65EB8AEA44A8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48" name="图片 47">
                <a:extLst>
                  <a:ext uri="{FF2B5EF4-FFF2-40B4-BE49-F238E27FC236}">
                    <a16:creationId xmlns:a16="http://schemas.microsoft.com/office/drawing/2014/main" xmlns="" id="{97035A2F-C07B-4058-BB2A-6D69F55FF2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49" name="图片 48">
                <a:extLst>
                  <a:ext uri="{FF2B5EF4-FFF2-40B4-BE49-F238E27FC236}">
                    <a16:creationId xmlns:a16="http://schemas.microsoft.com/office/drawing/2014/main" xmlns="" id="{7E0751DF-734F-42DF-8AE2-CD1D044824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A140BD82-F305-4EB2-B5D5-16B7330476D1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工作不足之处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22BC32B8-5121-43E5-AF58-5CA41BAF809B}"/>
                </a:ext>
              </a:extLst>
            </p:cNvPr>
            <p:cNvSpPr txBox="1"/>
            <p:nvPr/>
          </p:nvSpPr>
          <p:spPr>
            <a:xfrm>
              <a:off x="5149916" y="743708"/>
              <a:ext cx="23781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9145673"/>
      </p:ext>
    </p:extLst>
  </p:cSld>
  <p:clrMapOvr>
    <a:masterClrMapping/>
  </p:clrMapOvr>
  <p:transition spd="slow" advClick="0" advTm="3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7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78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7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78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78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78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78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7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78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78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78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78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78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2" grpId="0"/>
          <p:bldP spid="33" grpId="0"/>
          <p:bldP spid="34" grpId="0"/>
          <p:bldP spid="35" grpId="0"/>
          <p:bldP spid="36" grpId="0"/>
          <p:bldP spid="37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C77AB4D-0870-4917-A658-C2EAE3F358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7458">
            <a:off x="9533160" y="1315193"/>
            <a:ext cx="4729993" cy="228587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B8AFAA3-61C4-402D-A5F6-9DAF9A3889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86"/>
          <a:stretch/>
        </p:blipFill>
        <p:spPr>
          <a:xfrm>
            <a:off x="9445475" y="2917549"/>
            <a:ext cx="3330725" cy="249866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FC7FA35-FDD7-4281-8377-345B42D8FF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5588">
            <a:off x="-633847" y="2468250"/>
            <a:ext cx="2610005" cy="339726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2761FC1-54E1-4BD9-8032-CBB55C79EB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44520">
            <a:off x="9871913" y="3764814"/>
            <a:ext cx="2857546" cy="243331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3BF851A-436E-4198-AC36-FDF7A3D74777}"/>
              </a:ext>
            </a:extLst>
          </p:cNvPr>
          <p:cNvSpPr/>
          <p:nvPr/>
        </p:nvSpPr>
        <p:spPr>
          <a:xfrm>
            <a:off x="3368923" y="2153613"/>
            <a:ext cx="4825126" cy="80439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54D813D-0C55-4CEB-812A-367C9E972170}"/>
              </a:ext>
            </a:extLst>
          </p:cNvPr>
          <p:cNvSpPr txBox="1"/>
          <p:nvPr/>
        </p:nvSpPr>
        <p:spPr>
          <a:xfrm>
            <a:off x="4427691" y="2156764"/>
            <a:ext cx="3475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spc="6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PART 04</a:t>
            </a:r>
            <a:endParaRPr lang="zh-CN" altLang="en-US" sz="4400" b="1" spc="6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7AD6125-AA09-4934-AB34-535EACA4EC8D}"/>
              </a:ext>
            </a:extLst>
          </p:cNvPr>
          <p:cNvSpPr txBox="1"/>
          <p:nvPr/>
        </p:nvSpPr>
        <p:spPr>
          <a:xfrm>
            <a:off x="3715431" y="3484499"/>
            <a:ext cx="413210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工作未来规划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A2E117-D630-4594-85A1-01409B5B953C}"/>
              </a:ext>
            </a:extLst>
          </p:cNvPr>
          <p:cNvSpPr txBox="1"/>
          <p:nvPr/>
        </p:nvSpPr>
        <p:spPr>
          <a:xfrm>
            <a:off x="3081491" y="4585319"/>
            <a:ext cx="5562600" cy="5013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user can demonstrate on a projector or computer, or print the presentation and make it into a in a wider fi </a:t>
            </a:r>
          </a:p>
        </p:txBody>
      </p:sp>
    </p:spTree>
    <p:extLst>
      <p:ext uri="{BB962C8B-B14F-4D97-AF65-F5344CB8AC3E}">
        <p14:creationId xmlns:p14="http://schemas.microsoft.com/office/powerpoint/2010/main" val="21917843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7DCAB31-4F49-4119-84AF-AF7D32F63AFD}"/>
              </a:ext>
            </a:extLst>
          </p:cNvPr>
          <p:cNvSpPr/>
          <p:nvPr/>
        </p:nvSpPr>
        <p:spPr>
          <a:xfrm>
            <a:off x="1063965" y="3429000"/>
            <a:ext cx="3096980" cy="1853308"/>
          </a:xfrm>
          <a:prstGeom prst="rect">
            <a:avLst/>
          </a:prstGeom>
          <a:blipFill>
            <a:blip r:embed="rId3"/>
            <a:stretch>
              <a:fillRect t="-10372" b="-10049"/>
            </a:stretch>
          </a:blip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2B475D9-73D1-4B42-A034-15895B70A724}"/>
              </a:ext>
            </a:extLst>
          </p:cNvPr>
          <p:cNvSpPr/>
          <p:nvPr/>
        </p:nvSpPr>
        <p:spPr>
          <a:xfrm>
            <a:off x="4547510" y="3429000"/>
            <a:ext cx="3096980" cy="1853308"/>
          </a:xfrm>
          <a:prstGeom prst="rect">
            <a:avLst/>
          </a:prstGeom>
          <a:blipFill>
            <a:blip r:embed="rId4"/>
            <a:stretch>
              <a:fillRect t="-5741" b="-5663"/>
            </a:stretch>
          </a:blip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5CFFE1E-3649-4554-AB0D-5B853D21CCD5}"/>
              </a:ext>
            </a:extLst>
          </p:cNvPr>
          <p:cNvSpPr/>
          <p:nvPr/>
        </p:nvSpPr>
        <p:spPr>
          <a:xfrm>
            <a:off x="8031055" y="3429000"/>
            <a:ext cx="3096980" cy="1853308"/>
          </a:xfrm>
          <a:prstGeom prst="rect">
            <a:avLst/>
          </a:prstGeom>
          <a:blipFill>
            <a:blip r:embed="rId5"/>
            <a:stretch>
              <a:fillRect t="-15311" b="-15059"/>
            </a:stretch>
          </a:blip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5" name="Oval 10">
            <a:extLst>
              <a:ext uri="{FF2B5EF4-FFF2-40B4-BE49-F238E27FC236}">
                <a16:creationId xmlns:a16="http://schemas.microsoft.com/office/drawing/2014/main" xmlns="" id="{EA0182DD-B2F7-4ED0-94A1-5AEFC696929E}"/>
              </a:ext>
            </a:extLst>
          </p:cNvPr>
          <p:cNvSpPr/>
          <p:nvPr/>
        </p:nvSpPr>
        <p:spPr>
          <a:xfrm>
            <a:off x="1019175" y="2530207"/>
            <a:ext cx="431115" cy="344370"/>
          </a:xfrm>
          <a:custGeom>
            <a:avLst/>
            <a:gdLst>
              <a:gd name="connsiteX0" fmla="*/ 261982 w 606721"/>
              <a:gd name="connsiteY0" fmla="*/ 169631 h 484643"/>
              <a:gd name="connsiteX1" fmla="*/ 270267 w 606721"/>
              <a:gd name="connsiteY1" fmla="*/ 175307 h 484643"/>
              <a:gd name="connsiteX2" fmla="*/ 303314 w 606721"/>
              <a:gd name="connsiteY2" fmla="*/ 226465 h 484643"/>
              <a:gd name="connsiteX3" fmla="*/ 336361 w 606721"/>
              <a:gd name="connsiteY3" fmla="*/ 175400 h 484643"/>
              <a:gd name="connsiteX4" fmla="*/ 354370 w 606721"/>
              <a:gd name="connsiteY4" fmla="*/ 171507 h 484643"/>
              <a:gd name="connsiteX5" fmla="*/ 358362 w 606721"/>
              <a:gd name="connsiteY5" fmla="*/ 189487 h 484643"/>
              <a:gd name="connsiteX6" fmla="*/ 329492 w 606721"/>
              <a:gd name="connsiteY6" fmla="*/ 234250 h 484643"/>
              <a:gd name="connsiteX7" fmla="*/ 345366 w 606721"/>
              <a:gd name="connsiteY7" fmla="*/ 234250 h 484643"/>
              <a:gd name="connsiteX8" fmla="*/ 358454 w 606721"/>
              <a:gd name="connsiteY8" fmla="*/ 247318 h 484643"/>
              <a:gd name="connsiteX9" fmla="*/ 345366 w 606721"/>
              <a:gd name="connsiteY9" fmla="*/ 260478 h 484643"/>
              <a:gd name="connsiteX10" fmla="*/ 345366 w 606721"/>
              <a:gd name="connsiteY10" fmla="*/ 260293 h 484643"/>
              <a:gd name="connsiteX11" fmla="*/ 316403 w 606721"/>
              <a:gd name="connsiteY11" fmla="*/ 260293 h 484643"/>
              <a:gd name="connsiteX12" fmla="*/ 316403 w 606721"/>
              <a:gd name="connsiteY12" fmla="*/ 273175 h 484643"/>
              <a:gd name="connsiteX13" fmla="*/ 345366 w 606721"/>
              <a:gd name="connsiteY13" fmla="*/ 273175 h 484643"/>
              <a:gd name="connsiteX14" fmla="*/ 358454 w 606721"/>
              <a:gd name="connsiteY14" fmla="*/ 286243 h 484643"/>
              <a:gd name="connsiteX15" fmla="*/ 345366 w 606721"/>
              <a:gd name="connsiteY15" fmla="*/ 299403 h 484643"/>
              <a:gd name="connsiteX16" fmla="*/ 316403 w 606721"/>
              <a:gd name="connsiteY16" fmla="*/ 299403 h 484643"/>
              <a:gd name="connsiteX17" fmla="*/ 316403 w 606721"/>
              <a:gd name="connsiteY17" fmla="*/ 315344 h 484643"/>
              <a:gd name="connsiteX18" fmla="*/ 303314 w 606721"/>
              <a:gd name="connsiteY18" fmla="*/ 328411 h 484643"/>
              <a:gd name="connsiteX19" fmla="*/ 290133 w 606721"/>
              <a:gd name="connsiteY19" fmla="*/ 315344 h 484643"/>
              <a:gd name="connsiteX20" fmla="*/ 290133 w 606721"/>
              <a:gd name="connsiteY20" fmla="*/ 299403 h 484643"/>
              <a:gd name="connsiteX21" fmla="*/ 261170 w 606721"/>
              <a:gd name="connsiteY21" fmla="*/ 299403 h 484643"/>
              <a:gd name="connsiteX22" fmla="*/ 248081 w 606721"/>
              <a:gd name="connsiteY22" fmla="*/ 286243 h 484643"/>
              <a:gd name="connsiteX23" fmla="*/ 261170 w 606721"/>
              <a:gd name="connsiteY23" fmla="*/ 273175 h 484643"/>
              <a:gd name="connsiteX24" fmla="*/ 290133 w 606721"/>
              <a:gd name="connsiteY24" fmla="*/ 273175 h 484643"/>
              <a:gd name="connsiteX25" fmla="*/ 290133 w 606721"/>
              <a:gd name="connsiteY25" fmla="*/ 260293 h 484643"/>
              <a:gd name="connsiteX26" fmla="*/ 261170 w 606721"/>
              <a:gd name="connsiteY26" fmla="*/ 260293 h 484643"/>
              <a:gd name="connsiteX27" fmla="*/ 248081 w 606721"/>
              <a:gd name="connsiteY27" fmla="*/ 247225 h 484643"/>
              <a:gd name="connsiteX28" fmla="*/ 261170 w 606721"/>
              <a:gd name="connsiteY28" fmla="*/ 234158 h 484643"/>
              <a:gd name="connsiteX29" fmla="*/ 277044 w 606721"/>
              <a:gd name="connsiteY29" fmla="*/ 234158 h 484643"/>
              <a:gd name="connsiteX30" fmla="*/ 248174 w 606721"/>
              <a:gd name="connsiteY30" fmla="*/ 189394 h 484643"/>
              <a:gd name="connsiteX31" fmla="*/ 252166 w 606721"/>
              <a:gd name="connsiteY31" fmla="*/ 171322 h 484643"/>
              <a:gd name="connsiteX32" fmla="*/ 261982 w 606721"/>
              <a:gd name="connsiteY32" fmla="*/ 169631 h 484643"/>
              <a:gd name="connsiteX33" fmla="*/ 303337 w 606721"/>
              <a:gd name="connsiteY33" fmla="*/ 127552 h 484643"/>
              <a:gd name="connsiteX34" fmla="*/ 188395 w 606721"/>
              <a:gd name="connsiteY34" fmla="*/ 242297 h 484643"/>
              <a:gd name="connsiteX35" fmla="*/ 303337 w 606721"/>
              <a:gd name="connsiteY35" fmla="*/ 356949 h 484643"/>
              <a:gd name="connsiteX36" fmla="*/ 418185 w 606721"/>
              <a:gd name="connsiteY36" fmla="*/ 242297 h 484643"/>
              <a:gd name="connsiteX37" fmla="*/ 303337 w 606721"/>
              <a:gd name="connsiteY37" fmla="*/ 127552 h 484643"/>
              <a:gd name="connsiteX38" fmla="*/ 303337 w 606721"/>
              <a:gd name="connsiteY38" fmla="*/ 77410 h 484643"/>
              <a:gd name="connsiteX39" fmla="*/ 468413 w 606721"/>
              <a:gd name="connsiteY39" fmla="*/ 242297 h 484643"/>
              <a:gd name="connsiteX40" fmla="*/ 303337 w 606721"/>
              <a:gd name="connsiteY40" fmla="*/ 407091 h 484643"/>
              <a:gd name="connsiteX41" fmla="*/ 138167 w 606721"/>
              <a:gd name="connsiteY41" fmla="*/ 242297 h 484643"/>
              <a:gd name="connsiteX42" fmla="*/ 303337 w 606721"/>
              <a:gd name="connsiteY42" fmla="*/ 77410 h 484643"/>
              <a:gd name="connsiteX43" fmla="*/ 50413 w 606721"/>
              <a:gd name="connsiteY43" fmla="*/ 50337 h 484643"/>
              <a:gd name="connsiteX44" fmla="*/ 50413 w 606721"/>
              <a:gd name="connsiteY44" fmla="*/ 433009 h 484643"/>
              <a:gd name="connsiteX45" fmla="*/ 556215 w 606721"/>
              <a:gd name="connsiteY45" fmla="*/ 433009 h 484643"/>
              <a:gd name="connsiteX46" fmla="*/ 556308 w 606721"/>
              <a:gd name="connsiteY46" fmla="*/ 433009 h 484643"/>
              <a:gd name="connsiteX47" fmla="*/ 556308 w 606721"/>
              <a:gd name="connsiteY47" fmla="*/ 50337 h 484643"/>
              <a:gd name="connsiteX48" fmla="*/ 50413 w 606721"/>
              <a:gd name="connsiteY48" fmla="*/ 0 h 484643"/>
              <a:gd name="connsiteX49" fmla="*/ 556215 w 606721"/>
              <a:gd name="connsiteY49" fmla="*/ 0 h 484643"/>
              <a:gd name="connsiteX50" fmla="*/ 606721 w 606721"/>
              <a:gd name="connsiteY50" fmla="*/ 50337 h 484643"/>
              <a:gd name="connsiteX51" fmla="*/ 606721 w 606721"/>
              <a:gd name="connsiteY51" fmla="*/ 433101 h 484643"/>
              <a:gd name="connsiteX52" fmla="*/ 556308 w 606721"/>
              <a:gd name="connsiteY52" fmla="*/ 484643 h 484643"/>
              <a:gd name="connsiteX53" fmla="*/ 50413 w 606721"/>
              <a:gd name="connsiteY53" fmla="*/ 484643 h 484643"/>
              <a:gd name="connsiteX54" fmla="*/ 0 w 606721"/>
              <a:gd name="connsiteY54" fmla="*/ 434399 h 484643"/>
              <a:gd name="connsiteX55" fmla="*/ 0 w 606721"/>
              <a:gd name="connsiteY55" fmla="*/ 50337 h 484643"/>
              <a:gd name="connsiteX56" fmla="*/ 50413 w 606721"/>
              <a:gd name="connsiteY56" fmla="*/ 0 h 484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606721" h="484643">
                <a:moveTo>
                  <a:pt x="261982" y="169631"/>
                </a:moveTo>
                <a:cubicBezTo>
                  <a:pt x="265255" y="170349"/>
                  <a:pt x="268272" y="172295"/>
                  <a:pt x="270267" y="175307"/>
                </a:cubicBezTo>
                <a:lnTo>
                  <a:pt x="303314" y="226465"/>
                </a:lnTo>
                <a:lnTo>
                  <a:pt x="336361" y="175400"/>
                </a:lnTo>
                <a:cubicBezTo>
                  <a:pt x="340167" y="169376"/>
                  <a:pt x="348336" y="167522"/>
                  <a:pt x="354370" y="171507"/>
                </a:cubicBezTo>
                <a:cubicBezTo>
                  <a:pt x="360497" y="175307"/>
                  <a:pt x="362353" y="183463"/>
                  <a:pt x="358362" y="189487"/>
                </a:cubicBezTo>
                <a:lnTo>
                  <a:pt x="329492" y="234250"/>
                </a:lnTo>
                <a:lnTo>
                  <a:pt x="345366" y="234250"/>
                </a:lnTo>
                <a:cubicBezTo>
                  <a:pt x="352699" y="234250"/>
                  <a:pt x="358454" y="240182"/>
                  <a:pt x="358454" y="247318"/>
                </a:cubicBezTo>
                <a:cubicBezTo>
                  <a:pt x="358454" y="254640"/>
                  <a:pt x="352513" y="260478"/>
                  <a:pt x="345366" y="260478"/>
                </a:cubicBezTo>
                <a:lnTo>
                  <a:pt x="345366" y="260293"/>
                </a:lnTo>
                <a:lnTo>
                  <a:pt x="316403" y="260293"/>
                </a:lnTo>
                <a:lnTo>
                  <a:pt x="316403" y="273175"/>
                </a:lnTo>
                <a:lnTo>
                  <a:pt x="345366" y="273175"/>
                </a:lnTo>
                <a:cubicBezTo>
                  <a:pt x="352513" y="273175"/>
                  <a:pt x="358454" y="279014"/>
                  <a:pt x="358454" y="286243"/>
                </a:cubicBezTo>
                <a:cubicBezTo>
                  <a:pt x="358454" y="293564"/>
                  <a:pt x="352513" y="299403"/>
                  <a:pt x="345366" y="299403"/>
                </a:cubicBezTo>
                <a:lnTo>
                  <a:pt x="316403" y="299403"/>
                </a:lnTo>
                <a:lnTo>
                  <a:pt x="316403" y="315344"/>
                </a:lnTo>
                <a:cubicBezTo>
                  <a:pt x="316403" y="322573"/>
                  <a:pt x="310555" y="328411"/>
                  <a:pt x="303314" y="328411"/>
                </a:cubicBezTo>
                <a:cubicBezTo>
                  <a:pt x="295981" y="328411"/>
                  <a:pt x="290133" y="322480"/>
                  <a:pt x="290133" y="315344"/>
                </a:cubicBezTo>
                <a:lnTo>
                  <a:pt x="290133" y="299403"/>
                </a:lnTo>
                <a:lnTo>
                  <a:pt x="261170" y="299403"/>
                </a:lnTo>
                <a:cubicBezTo>
                  <a:pt x="253930" y="299403"/>
                  <a:pt x="248081" y="293564"/>
                  <a:pt x="248081" y="286243"/>
                </a:cubicBezTo>
                <a:cubicBezTo>
                  <a:pt x="248081" y="279014"/>
                  <a:pt x="254022" y="273175"/>
                  <a:pt x="261170" y="273175"/>
                </a:cubicBezTo>
                <a:lnTo>
                  <a:pt x="290133" y="273175"/>
                </a:lnTo>
                <a:lnTo>
                  <a:pt x="290133" y="260293"/>
                </a:lnTo>
                <a:lnTo>
                  <a:pt x="261170" y="260293"/>
                </a:lnTo>
                <a:cubicBezTo>
                  <a:pt x="253930" y="260293"/>
                  <a:pt x="248081" y="254362"/>
                  <a:pt x="248081" y="247225"/>
                </a:cubicBezTo>
                <a:cubicBezTo>
                  <a:pt x="248081" y="239904"/>
                  <a:pt x="254022" y="234158"/>
                  <a:pt x="261170" y="234158"/>
                </a:cubicBezTo>
                <a:lnTo>
                  <a:pt x="277044" y="234158"/>
                </a:lnTo>
                <a:lnTo>
                  <a:pt x="248174" y="189394"/>
                </a:lnTo>
                <a:cubicBezTo>
                  <a:pt x="244368" y="183370"/>
                  <a:pt x="246132" y="175307"/>
                  <a:pt x="252166" y="171322"/>
                </a:cubicBezTo>
                <a:cubicBezTo>
                  <a:pt x="255183" y="169422"/>
                  <a:pt x="258710" y="168913"/>
                  <a:pt x="261982" y="169631"/>
                </a:cubicBezTo>
                <a:close/>
                <a:moveTo>
                  <a:pt x="303337" y="127552"/>
                </a:moveTo>
                <a:cubicBezTo>
                  <a:pt x="240017" y="127552"/>
                  <a:pt x="188395" y="179086"/>
                  <a:pt x="188395" y="242297"/>
                </a:cubicBezTo>
                <a:cubicBezTo>
                  <a:pt x="188395" y="305416"/>
                  <a:pt x="240017" y="356949"/>
                  <a:pt x="303337" y="356949"/>
                </a:cubicBezTo>
                <a:cubicBezTo>
                  <a:pt x="366563" y="356949"/>
                  <a:pt x="418185" y="305416"/>
                  <a:pt x="418185" y="242297"/>
                </a:cubicBezTo>
                <a:cubicBezTo>
                  <a:pt x="418185" y="179086"/>
                  <a:pt x="366563" y="127552"/>
                  <a:pt x="303337" y="127552"/>
                </a:cubicBezTo>
                <a:close/>
                <a:moveTo>
                  <a:pt x="303337" y="77410"/>
                </a:moveTo>
                <a:cubicBezTo>
                  <a:pt x="394881" y="77410"/>
                  <a:pt x="468413" y="150816"/>
                  <a:pt x="468413" y="242297"/>
                </a:cubicBezTo>
                <a:cubicBezTo>
                  <a:pt x="468413" y="333685"/>
                  <a:pt x="394881" y="407091"/>
                  <a:pt x="303337" y="407091"/>
                </a:cubicBezTo>
                <a:cubicBezTo>
                  <a:pt x="211699" y="407091"/>
                  <a:pt x="138167" y="333685"/>
                  <a:pt x="138167" y="242297"/>
                </a:cubicBezTo>
                <a:cubicBezTo>
                  <a:pt x="138167" y="150816"/>
                  <a:pt x="211699" y="77410"/>
                  <a:pt x="303337" y="77410"/>
                </a:cubicBezTo>
                <a:close/>
                <a:moveTo>
                  <a:pt x="50413" y="50337"/>
                </a:moveTo>
                <a:lnTo>
                  <a:pt x="50413" y="433009"/>
                </a:lnTo>
                <a:lnTo>
                  <a:pt x="556215" y="433009"/>
                </a:lnTo>
                <a:lnTo>
                  <a:pt x="556308" y="433009"/>
                </a:lnTo>
                <a:lnTo>
                  <a:pt x="556308" y="50337"/>
                </a:lnTo>
                <a:close/>
                <a:moveTo>
                  <a:pt x="50413" y="0"/>
                </a:moveTo>
                <a:lnTo>
                  <a:pt x="556215" y="0"/>
                </a:lnTo>
                <a:cubicBezTo>
                  <a:pt x="583325" y="0"/>
                  <a:pt x="606536" y="21877"/>
                  <a:pt x="606721" y="50337"/>
                </a:cubicBezTo>
                <a:lnTo>
                  <a:pt x="606721" y="433101"/>
                </a:lnTo>
                <a:cubicBezTo>
                  <a:pt x="606721" y="461468"/>
                  <a:pt x="584625" y="484643"/>
                  <a:pt x="556308" y="484643"/>
                </a:cubicBezTo>
                <a:lnTo>
                  <a:pt x="50413" y="484643"/>
                </a:lnTo>
                <a:cubicBezTo>
                  <a:pt x="23303" y="484643"/>
                  <a:pt x="0" y="462673"/>
                  <a:pt x="0" y="434399"/>
                </a:cubicBezTo>
                <a:lnTo>
                  <a:pt x="0" y="50337"/>
                </a:lnTo>
                <a:cubicBezTo>
                  <a:pt x="0" y="23268"/>
                  <a:pt x="21910" y="0"/>
                  <a:pt x="504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480EBFF-47F4-447D-9659-3E1A3E43269E}"/>
              </a:ext>
            </a:extLst>
          </p:cNvPr>
          <p:cNvSpPr txBox="1"/>
          <p:nvPr/>
        </p:nvSpPr>
        <p:spPr bwMode="auto">
          <a:xfrm>
            <a:off x="1624352" y="2333060"/>
            <a:ext cx="2591185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7" name="Oval 12">
            <a:extLst>
              <a:ext uri="{FF2B5EF4-FFF2-40B4-BE49-F238E27FC236}">
                <a16:creationId xmlns:a16="http://schemas.microsoft.com/office/drawing/2014/main" xmlns="" id="{DA54EC4B-6FDA-4681-A02E-7C0E11CEFC30}"/>
              </a:ext>
            </a:extLst>
          </p:cNvPr>
          <p:cNvSpPr/>
          <p:nvPr/>
        </p:nvSpPr>
        <p:spPr>
          <a:xfrm>
            <a:off x="4547510" y="2487178"/>
            <a:ext cx="431115" cy="430430"/>
          </a:xfrm>
          <a:custGeom>
            <a:avLst/>
            <a:gdLst>
              <a:gd name="connsiteX0" fmla="*/ 0 w 602040"/>
              <a:gd name="connsiteY0" fmla="*/ 333352 h 601084"/>
              <a:gd name="connsiteX1" fmla="*/ 216576 w 602040"/>
              <a:gd name="connsiteY1" fmla="*/ 333352 h 601084"/>
              <a:gd name="connsiteX2" fmla="*/ 216576 w 602040"/>
              <a:gd name="connsiteY2" fmla="*/ 387890 h 601084"/>
              <a:gd name="connsiteX3" fmla="*/ 244393 w 602040"/>
              <a:gd name="connsiteY3" fmla="*/ 414663 h 601084"/>
              <a:gd name="connsiteX4" fmla="*/ 359635 w 602040"/>
              <a:gd name="connsiteY4" fmla="*/ 414663 h 601084"/>
              <a:gd name="connsiteX5" fmla="*/ 387452 w 602040"/>
              <a:gd name="connsiteY5" fmla="*/ 387890 h 601084"/>
              <a:gd name="connsiteX6" fmla="*/ 387452 w 602040"/>
              <a:gd name="connsiteY6" fmla="*/ 333352 h 601084"/>
              <a:gd name="connsiteX7" fmla="*/ 602040 w 602040"/>
              <a:gd name="connsiteY7" fmla="*/ 333352 h 601084"/>
              <a:gd name="connsiteX8" fmla="*/ 602040 w 602040"/>
              <a:gd name="connsiteY8" fmla="*/ 541588 h 601084"/>
              <a:gd name="connsiteX9" fmla="*/ 544419 w 602040"/>
              <a:gd name="connsiteY9" fmla="*/ 601084 h 601084"/>
              <a:gd name="connsiteX10" fmla="*/ 59608 w 602040"/>
              <a:gd name="connsiteY10" fmla="*/ 601084 h 601084"/>
              <a:gd name="connsiteX11" fmla="*/ 0 w 602040"/>
              <a:gd name="connsiteY11" fmla="*/ 541588 h 601084"/>
              <a:gd name="connsiteX12" fmla="*/ 276164 w 602040"/>
              <a:gd name="connsiteY12" fmla="*/ 246072 h 601084"/>
              <a:gd name="connsiteX13" fmla="*/ 325875 w 602040"/>
              <a:gd name="connsiteY13" fmla="*/ 246072 h 601084"/>
              <a:gd name="connsiteX14" fmla="*/ 333829 w 602040"/>
              <a:gd name="connsiteY14" fmla="*/ 253007 h 601084"/>
              <a:gd name="connsiteX15" fmla="*/ 333829 w 602040"/>
              <a:gd name="connsiteY15" fmla="*/ 355050 h 601084"/>
              <a:gd name="connsiteX16" fmla="*/ 325875 w 602040"/>
              <a:gd name="connsiteY16" fmla="*/ 362976 h 601084"/>
              <a:gd name="connsiteX17" fmla="*/ 276164 w 602040"/>
              <a:gd name="connsiteY17" fmla="*/ 362976 h 601084"/>
              <a:gd name="connsiteX18" fmla="*/ 268210 w 602040"/>
              <a:gd name="connsiteY18" fmla="*/ 355050 h 601084"/>
              <a:gd name="connsiteX19" fmla="*/ 268210 w 602040"/>
              <a:gd name="connsiteY19" fmla="*/ 253007 h 601084"/>
              <a:gd name="connsiteX20" fmla="*/ 276164 w 602040"/>
              <a:gd name="connsiteY20" fmla="*/ 246072 h 601084"/>
              <a:gd name="connsiteX21" fmla="*/ 203661 w 602040"/>
              <a:gd name="connsiteY21" fmla="*/ 77355 h 601084"/>
              <a:gd name="connsiteX22" fmla="*/ 183791 w 602040"/>
              <a:gd name="connsiteY22" fmla="*/ 97190 h 601084"/>
              <a:gd name="connsiteX23" fmla="*/ 183791 w 602040"/>
              <a:gd name="connsiteY23" fmla="*/ 130909 h 601084"/>
              <a:gd name="connsiteX24" fmla="*/ 420236 w 602040"/>
              <a:gd name="connsiteY24" fmla="*/ 130909 h 601084"/>
              <a:gd name="connsiteX25" fmla="*/ 420236 w 602040"/>
              <a:gd name="connsiteY25" fmla="*/ 97190 h 601084"/>
              <a:gd name="connsiteX26" fmla="*/ 400367 w 602040"/>
              <a:gd name="connsiteY26" fmla="*/ 77355 h 601084"/>
              <a:gd name="connsiteX27" fmla="*/ 203661 w 602040"/>
              <a:gd name="connsiteY27" fmla="*/ 0 h 601084"/>
              <a:gd name="connsiteX28" fmla="*/ 400367 w 602040"/>
              <a:gd name="connsiteY28" fmla="*/ 0 h 601084"/>
              <a:gd name="connsiteX29" fmla="*/ 497726 w 602040"/>
              <a:gd name="connsiteY29" fmla="*/ 97190 h 601084"/>
              <a:gd name="connsiteX30" fmla="*/ 497726 w 602040"/>
              <a:gd name="connsiteY30" fmla="*/ 130909 h 601084"/>
              <a:gd name="connsiteX31" fmla="*/ 544419 w 602040"/>
              <a:gd name="connsiteY31" fmla="*/ 130909 h 601084"/>
              <a:gd name="connsiteX32" fmla="*/ 602040 w 602040"/>
              <a:gd name="connsiteY32" fmla="*/ 190413 h 601084"/>
              <a:gd name="connsiteX33" fmla="*/ 602040 w 602040"/>
              <a:gd name="connsiteY33" fmla="*/ 266777 h 601084"/>
              <a:gd name="connsiteX34" fmla="*/ 387452 w 602040"/>
              <a:gd name="connsiteY34" fmla="*/ 266777 h 601084"/>
              <a:gd name="connsiteX35" fmla="*/ 387452 w 602040"/>
              <a:gd name="connsiteY35" fmla="*/ 221157 h 601084"/>
              <a:gd name="connsiteX36" fmla="*/ 359635 w 602040"/>
              <a:gd name="connsiteY36" fmla="*/ 193389 h 601084"/>
              <a:gd name="connsiteX37" fmla="*/ 244393 w 602040"/>
              <a:gd name="connsiteY37" fmla="*/ 193389 h 601084"/>
              <a:gd name="connsiteX38" fmla="*/ 216576 w 602040"/>
              <a:gd name="connsiteY38" fmla="*/ 221157 h 601084"/>
              <a:gd name="connsiteX39" fmla="*/ 216576 w 602040"/>
              <a:gd name="connsiteY39" fmla="*/ 266777 h 601084"/>
              <a:gd name="connsiteX40" fmla="*/ 0 w 602040"/>
              <a:gd name="connsiteY40" fmla="*/ 266777 h 601084"/>
              <a:gd name="connsiteX41" fmla="*/ 0 w 602040"/>
              <a:gd name="connsiteY41" fmla="*/ 190413 h 601084"/>
              <a:gd name="connsiteX42" fmla="*/ 59608 w 602040"/>
              <a:gd name="connsiteY42" fmla="*/ 130909 h 601084"/>
              <a:gd name="connsiteX43" fmla="*/ 106301 w 602040"/>
              <a:gd name="connsiteY43" fmla="*/ 130909 h 601084"/>
              <a:gd name="connsiteX44" fmla="*/ 106301 w 602040"/>
              <a:gd name="connsiteY44" fmla="*/ 97190 h 601084"/>
              <a:gd name="connsiteX45" fmla="*/ 203661 w 602040"/>
              <a:gd name="connsiteY45" fmla="*/ 0 h 601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2040" h="601084">
                <a:moveTo>
                  <a:pt x="0" y="333352"/>
                </a:moveTo>
                <a:lnTo>
                  <a:pt x="216576" y="333352"/>
                </a:lnTo>
                <a:lnTo>
                  <a:pt x="216576" y="387890"/>
                </a:lnTo>
                <a:cubicBezTo>
                  <a:pt x="216576" y="402764"/>
                  <a:pt x="229491" y="414663"/>
                  <a:pt x="244393" y="414663"/>
                </a:cubicBezTo>
                <a:lnTo>
                  <a:pt x="359635" y="414663"/>
                </a:lnTo>
                <a:cubicBezTo>
                  <a:pt x="374537" y="414663"/>
                  <a:pt x="387452" y="402764"/>
                  <a:pt x="387452" y="387890"/>
                </a:cubicBezTo>
                <a:lnTo>
                  <a:pt x="387452" y="333352"/>
                </a:lnTo>
                <a:lnTo>
                  <a:pt x="602040" y="333352"/>
                </a:lnTo>
                <a:lnTo>
                  <a:pt x="602040" y="541588"/>
                </a:lnTo>
                <a:cubicBezTo>
                  <a:pt x="602040" y="574311"/>
                  <a:pt x="576210" y="601084"/>
                  <a:pt x="544419" y="601084"/>
                </a:cubicBezTo>
                <a:lnTo>
                  <a:pt x="59608" y="601084"/>
                </a:lnTo>
                <a:cubicBezTo>
                  <a:pt x="26824" y="601084"/>
                  <a:pt x="0" y="574311"/>
                  <a:pt x="0" y="541588"/>
                </a:cubicBezTo>
                <a:close/>
                <a:moveTo>
                  <a:pt x="276164" y="246072"/>
                </a:moveTo>
                <a:lnTo>
                  <a:pt x="325875" y="246072"/>
                </a:lnTo>
                <a:cubicBezTo>
                  <a:pt x="329852" y="246072"/>
                  <a:pt x="333829" y="249044"/>
                  <a:pt x="333829" y="253007"/>
                </a:cubicBezTo>
                <a:lnTo>
                  <a:pt x="333829" y="355050"/>
                </a:lnTo>
                <a:cubicBezTo>
                  <a:pt x="333829" y="359013"/>
                  <a:pt x="329852" y="362976"/>
                  <a:pt x="325875" y="362976"/>
                </a:cubicBezTo>
                <a:lnTo>
                  <a:pt x="276164" y="362976"/>
                </a:lnTo>
                <a:cubicBezTo>
                  <a:pt x="272187" y="362976"/>
                  <a:pt x="268210" y="359013"/>
                  <a:pt x="268210" y="355050"/>
                </a:cubicBezTo>
                <a:lnTo>
                  <a:pt x="268210" y="253007"/>
                </a:lnTo>
                <a:cubicBezTo>
                  <a:pt x="268210" y="249044"/>
                  <a:pt x="272187" y="246072"/>
                  <a:pt x="276164" y="246072"/>
                </a:cubicBezTo>
                <a:close/>
                <a:moveTo>
                  <a:pt x="203661" y="77355"/>
                </a:moveTo>
                <a:cubicBezTo>
                  <a:pt x="192732" y="77355"/>
                  <a:pt x="183791" y="86281"/>
                  <a:pt x="183791" y="97190"/>
                </a:cubicBezTo>
                <a:lnTo>
                  <a:pt x="183791" y="130909"/>
                </a:lnTo>
                <a:lnTo>
                  <a:pt x="420236" y="130909"/>
                </a:lnTo>
                <a:lnTo>
                  <a:pt x="420236" y="97190"/>
                </a:lnTo>
                <a:cubicBezTo>
                  <a:pt x="420236" y="86281"/>
                  <a:pt x="411295" y="77355"/>
                  <a:pt x="400367" y="77355"/>
                </a:cubicBezTo>
                <a:close/>
                <a:moveTo>
                  <a:pt x="203661" y="0"/>
                </a:moveTo>
                <a:lnTo>
                  <a:pt x="400367" y="0"/>
                </a:lnTo>
                <a:cubicBezTo>
                  <a:pt x="454014" y="0"/>
                  <a:pt x="497726" y="43636"/>
                  <a:pt x="497726" y="97190"/>
                </a:cubicBezTo>
                <a:lnTo>
                  <a:pt x="497726" y="130909"/>
                </a:lnTo>
                <a:lnTo>
                  <a:pt x="544419" y="130909"/>
                </a:lnTo>
                <a:cubicBezTo>
                  <a:pt x="576210" y="130909"/>
                  <a:pt x="602040" y="157686"/>
                  <a:pt x="602040" y="190413"/>
                </a:cubicBezTo>
                <a:lnTo>
                  <a:pt x="602040" y="266777"/>
                </a:lnTo>
                <a:lnTo>
                  <a:pt x="387452" y="266777"/>
                </a:lnTo>
                <a:lnTo>
                  <a:pt x="387452" y="221157"/>
                </a:lnTo>
                <a:cubicBezTo>
                  <a:pt x="387452" y="205289"/>
                  <a:pt x="374537" y="193389"/>
                  <a:pt x="359635" y="193389"/>
                </a:cubicBezTo>
                <a:lnTo>
                  <a:pt x="244393" y="193389"/>
                </a:lnTo>
                <a:cubicBezTo>
                  <a:pt x="229491" y="193389"/>
                  <a:pt x="216576" y="205289"/>
                  <a:pt x="216576" y="221157"/>
                </a:cubicBezTo>
                <a:lnTo>
                  <a:pt x="216576" y="266777"/>
                </a:lnTo>
                <a:lnTo>
                  <a:pt x="0" y="266777"/>
                </a:lnTo>
                <a:lnTo>
                  <a:pt x="0" y="190413"/>
                </a:lnTo>
                <a:cubicBezTo>
                  <a:pt x="0" y="157686"/>
                  <a:pt x="26824" y="130909"/>
                  <a:pt x="59608" y="130909"/>
                </a:cubicBezTo>
                <a:lnTo>
                  <a:pt x="106301" y="130909"/>
                </a:lnTo>
                <a:lnTo>
                  <a:pt x="106301" y="97190"/>
                </a:lnTo>
                <a:cubicBezTo>
                  <a:pt x="106301" y="43636"/>
                  <a:pt x="149020" y="0"/>
                  <a:pt x="20366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6C4F8BE-05A2-4555-BB02-CB0C403DBE65}"/>
              </a:ext>
            </a:extLst>
          </p:cNvPr>
          <p:cNvSpPr txBox="1"/>
          <p:nvPr/>
        </p:nvSpPr>
        <p:spPr bwMode="auto">
          <a:xfrm>
            <a:off x="5152687" y="2333060"/>
            <a:ext cx="2591185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9" name="Oval 14">
            <a:extLst>
              <a:ext uri="{FF2B5EF4-FFF2-40B4-BE49-F238E27FC236}">
                <a16:creationId xmlns:a16="http://schemas.microsoft.com/office/drawing/2014/main" xmlns="" id="{8DB65985-8429-48E5-A036-A153EBC736F6}"/>
              </a:ext>
            </a:extLst>
          </p:cNvPr>
          <p:cNvSpPr/>
          <p:nvPr/>
        </p:nvSpPr>
        <p:spPr>
          <a:xfrm>
            <a:off x="8098325" y="2486836"/>
            <a:ext cx="386154" cy="431114"/>
          </a:xfrm>
          <a:custGeom>
            <a:avLst/>
            <a:gdLst>
              <a:gd name="connsiteX0" fmla="*/ 0 w 542436"/>
              <a:gd name="connsiteY0" fmla="*/ 384440 h 605592"/>
              <a:gd name="connsiteX1" fmla="*/ 72330 w 542436"/>
              <a:gd name="connsiteY1" fmla="*/ 384440 h 605592"/>
              <a:gd name="connsiteX2" fmla="*/ 72330 w 542436"/>
              <a:gd name="connsiteY2" fmla="*/ 605592 h 605592"/>
              <a:gd name="connsiteX3" fmla="*/ 0 w 542436"/>
              <a:gd name="connsiteY3" fmla="*/ 605592 h 605592"/>
              <a:gd name="connsiteX4" fmla="*/ 117491 w 542436"/>
              <a:gd name="connsiteY4" fmla="*/ 285860 h 605592"/>
              <a:gd name="connsiteX5" fmla="*/ 189821 w 542436"/>
              <a:gd name="connsiteY5" fmla="*/ 285860 h 605592"/>
              <a:gd name="connsiteX6" fmla="*/ 189821 w 542436"/>
              <a:gd name="connsiteY6" fmla="*/ 605592 h 605592"/>
              <a:gd name="connsiteX7" fmla="*/ 117491 w 542436"/>
              <a:gd name="connsiteY7" fmla="*/ 605592 h 605592"/>
              <a:gd name="connsiteX8" fmla="*/ 470106 w 542436"/>
              <a:gd name="connsiteY8" fmla="*/ 218470 h 605592"/>
              <a:gd name="connsiteX9" fmla="*/ 542436 w 542436"/>
              <a:gd name="connsiteY9" fmla="*/ 218470 h 605592"/>
              <a:gd name="connsiteX10" fmla="*/ 542436 w 542436"/>
              <a:gd name="connsiteY10" fmla="*/ 605592 h 605592"/>
              <a:gd name="connsiteX11" fmla="*/ 470106 w 542436"/>
              <a:gd name="connsiteY11" fmla="*/ 605592 h 605592"/>
              <a:gd name="connsiteX12" fmla="*/ 352545 w 542436"/>
              <a:gd name="connsiteY12" fmla="*/ 115657 h 605592"/>
              <a:gd name="connsiteX13" fmla="*/ 424875 w 542436"/>
              <a:gd name="connsiteY13" fmla="*/ 115657 h 605592"/>
              <a:gd name="connsiteX14" fmla="*/ 424875 w 542436"/>
              <a:gd name="connsiteY14" fmla="*/ 605592 h 605592"/>
              <a:gd name="connsiteX15" fmla="*/ 352545 w 542436"/>
              <a:gd name="connsiteY15" fmla="*/ 605592 h 605592"/>
              <a:gd name="connsiteX16" fmla="*/ 234983 w 542436"/>
              <a:gd name="connsiteY16" fmla="*/ 0 h 605592"/>
              <a:gd name="connsiteX17" fmla="*/ 307313 w 542436"/>
              <a:gd name="connsiteY17" fmla="*/ 0 h 605592"/>
              <a:gd name="connsiteX18" fmla="*/ 307313 w 542436"/>
              <a:gd name="connsiteY18" fmla="*/ 605592 h 605592"/>
              <a:gd name="connsiteX19" fmla="*/ 234983 w 542436"/>
              <a:gd name="connsiteY19" fmla="*/ 605592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42436" h="605592">
                <a:moveTo>
                  <a:pt x="0" y="384440"/>
                </a:moveTo>
                <a:lnTo>
                  <a:pt x="72330" y="384440"/>
                </a:lnTo>
                <a:lnTo>
                  <a:pt x="72330" y="605592"/>
                </a:lnTo>
                <a:lnTo>
                  <a:pt x="0" y="605592"/>
                </a:lnTo>
                <a:close/>
                <a:moveTo>
                  <a:pt x="117491" y="285860"/>
                </a:moveTo>
                <a:lnTo>
                  <a:pt x="189821" y="285860"/>
                </a:lnTo>
                <a:lnTo>
                  <a:pt x="189821" y="605592"/>
                </a:lnTo>
                <a:lnTo>
                  <a:pt x="117491" y="605592"/>
                </a:lnTo>
                <a:close/>
                <a:moveTo>
                  <a:pt x="470106" y="218470"/>
                </a:moveTo>
                <a:lnTo>
                  <a:pt x="542436" y="218470"/>
                </a:lnTo>
                <a:lnTo>
                  <a:pt x="542436" y="605592"/>
                </a:lnTo>
                <a:lnTo>
                  <a:pt x="470106" y="605592"/>
                </a:lnTo>
                <a:close/>
                <a:moveTo>
                  <a:pt x="352545" y="115657"/>
                </a:moveTo>
                <a:lnTo>
                  <a:pt x="424875" y="115657"/>
                </a:lnTo>
                <a:lnTo>
                  <a:pt x="424875" y="605592"/>
                </a:lnTo>
                <a:lnTo>
                  <a:pt x="352545" y="605592"/>
                </a:lnTo>
                <a:close/>
                <a:moveTo>
                  <a:pt x="234983" y="0"/>
                </a:moveTo>
                <a:lnTo>
                  <a:pt x="307313" y="0"/>
                </a:lnTo>
                <a:lnTo>
                  <a:pt x="307313" y="605592"/>
                </a:lnTo>
                <a:lnTo>
                  <a:pt x="234983" y="6055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1275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074D527-9293-4F99-B59F-E4EAAAAC3489}"/>
              </a:ext>
            </a:extLst>
          </p:cNvPr>
          <p:cNvSpPr txBox="1"/>
          <p:nvPr/>
        </p:nvSpPr>
        <p:spPr bwMode="auto">
          <a:xfrm>
            <a:off x="8681022" y="2333060"/>
            <a:ext cx="2591185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3E668661-DF11-46B7-9C9F-75B10F7AAFAF}"/>
              </a:ext>
            </a:extLst>
          </p:cNvPr>
          <p:cNvGrpSpPr/>
          <p:nvPr/>
        </p:nvGrpSpPr>
        <p:grpSpPr>
          <a:xfrm>
            <a:off x="4102097" y="368300"/>
            <a:ext cx="3641774" cy="791282"/>
            <a:chOff x="3911597" y="317500"/>
            <a:chExt cx="3641774" cy="791282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D685BCCD-AB29-4B06-9DF1-B088A31E6F9D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xmlns="" id="{C9F4BB84-2A85-4345-88CF-D445007E99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xmlns="" id="{438AD6A6-F48D-4A73-8FBD-E94F92FE40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3934A040-1201-4753-908F-BE910F3EEFFF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工作未来规划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4686A2E2-4587-4308-BE92-F2DBD2E1AF38}"/>
                </a:ext>
              </a:extLst>
            </p:cNvPr>
            <p:cNvSpPr txBox="1"/>
            <p:nvPr/>
          </p:nvSpPr>
          <p:spPr>
            <a:xfrm>
              <a:off x="5149916" y="743708"/>
              <a:ext cx="24034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645628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21">
            <a:extLst>
              <a:ext uri="{FF2B5EF4-FFF2-40B4-BE49-F238E27FC236}">
                <a16:creationId xmlns:a16="http://schemas.microsoft.com/office/drawing/2014/main" xmlns="" id="{F183F183-8F73-42D0-B547-EE4BF02EA9DE}"/>
              </a:ext>
            </a:extLst>
          </p:cNvPr>
          <p:cNvSpPr/>
          <p:nvPr/>
        </p:nvSpPr>
        <p:spPr bwMode="auto">
          <a:xfrm>
            <a:off x="1478077" y="3190754"/>
            <a:ext cx="8817715" cy="1152519"/>
          </a:xfrm>
          <a:custGeom>
            <a:avLst/>
            <a:gdLst>
              <a:gd name="T0" fmla="*/ 0 w 2828"/>
              <a:gd name="T1" fmla="*/ 2147483647 h 1032"/>
              <a:gd name="T2" fmla="*/ 2147483647 w 2828"/>
              <a:gd name="T3" fmla="*/ 2147483647 h 1032"/>
              <a:gd name="T4" fmla="*/ 2147483647 w 2828"/>
              <a:gd name="T5" fmla="*/ 2147483647 h 1032"/>
              <a:gd name="T6" fmla="*/ 2147483647 w 2828"/>
              <a:gd name="T7" fmla="*/ 2147483647 h 1032"/>
              <a:gd name="T8" fmla="*/ 2147483647 w 2828"/>
              <a:gd name="T9" fmla="*/ 2147483647 h 1032"/>
              <a:gd name="T10" fmla="*/ 2147483647 w 2828"/>
              <a:gd name="T11" fmla="*/ 0 h 10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connsiteX0" fmla="*/ 0 w 10116"/>
              <a:gd name="connsiteY0" fmla="*/ 5264 h 6987"/>
              <a:gd name="connsiteX1" fmla="*/ 2450 w 10116"/>
              <a:gd name="connsiteY1" fmla="*/ 5233 h 6987"/>
              <a:gd name="connsiteX2" fmla="*/ 4472 w 10116"/>
              <a:gd name="connsiteY2" fmla="*/ 6977 h 6987"/>
              <a:gd name="connsiteX3" fmla="*/ 6382 w 10116"/>
              <a:gd name="connsiteY3" fmla="*/ 3101 h 6987"/>
              <a:gd name="connsiteX4" fmla="*/ 8302 w 10116"/>
              <a:gd name="connsiteY4" fmla="*/ 4641 h 6987"/>
              <a:gd name="connsiteX5" fmla="*/ 10116 w 10116"/>
              <a:gd name="connsiteY5" fmla="*/ 0 h 6987"/>
              <a:gd name="connsiteX0" fmla="*/ 0 w 10011"/>
              <a:gd name="connsiteY0" fmla="*/ 7534 h 10000"/>
              <a:gd name="connsiteX1" fmla="*/ 2422 w 10011"/>
              <a:gd name="connsiteY1" fmla="*/ 7490 h 10000"/>
              <a:gd name="connsiteX2" fmla="*/ 4421 w 10011"/>
              <a:gd name="connsiteY2" fmla="*/ 9986 h 10000"/>
              <a:gd name="connsiteX3" fmla="*/ 6309 w 10011"/>
              <a:gd name="connsiteY3" fmla="*/ 4438 h 10000"/>
              <a:gd name="connsiteX4" fmla="*/ 8207 w 10011"/>
              <a:gd name="connsiteY4" fmla="*/ 6642 h 10000"/>
              <a:gd name="connsiteX5" fmla="*/ 9911 w 10011"/>
              <a:gd name="connsiteY5" fmla="*/ 6718 h 10000"/>
              <a:gd name="connsiteX6" fmla="*/ 10000 w 10011"/>
              <a:gd name="connsiteY6" fmla="*/ 0 h 10000"/>
              <a:gd name="connsiteX0" fmla="*/ 0 w 11926"/>
              <a:gd name="connsiteY0" fmla="*/ 6621 h 9087"/>
              <a:gd name="connsiteX1" fmla="*/ 2422 w 11926"/>
              <a:gd name="connsiteY1" fmla="*/ 6577 h 9087"/>
              <a:gd name="connsiteX2" fmla="*/ 4421 w 11926"/>
              <a:gd name="connsiteY2" fmla="*/ 9073 h 9087"/>
              <a:gd name="connsiteX3" fmla="*/ 6309 w 11926"/>
              <a:gd name="connsiteY3" fmla="*/ 3525 h 9087"/>
              <a:gd name="connsiteX4" fmla="*/ 8207 w 11926"/>
              <a:gd name="connsiteY4" fmla="*/ 5729 h 9087"/>
              <a:gd name="connsiteX5" fmla="*/ 9911 w 11926"/>
              <a:gd name="connsiteY5" fmla="*/ 5805 h 9087"/>
              <a:gd name="connsiteX6" fmla="*/ 11926 w 11926"/>
              <a:gd name="connsiteY6" fmla="*/ 0 h 9087"/>
              <a:gd name="connsiteX0" fmla="*/ 0 w 10000"/>
              <a:gd name="connsiteY0" fmla="*/ 7286 h 9989"/>
              <a:gd name="connsiteX1" fmla="*/ 2031 w 10000"/>
              <a:gd name="connsiteY1" fmla="*/ 7238 h 9989"/>
              <a:gd name="connsiteX2" fmla="*/ 3707 w 10000"/>
              <a:gd name="connsiteY2" fmla="*/ 9985 h 9989"/>
              <a:gd name="connsiteX3" fmla="*/ 5846 w 10000"/>
              <a:gd name="connsiteY3" fmla="*/ 6517 h 9989"/>
              <a:gd name="connsiteX4" fmla="*/ 6882 w 10000"/>
              <a:gd name="connsiteY4" fmla="*/ 6305 h 9989"/>
              <a:gd name="connsiteX5" fmla="*/ 8310 w 10000"/>
              <a:gd name="connsiteY5" fmla="*/ 6388 h 9989"/>
              <a:gd name="connsiteX6" fmla="*/ 10000 w 10000"/>
              <a:gd name="connsiteY6" fmla="*/ 0 h 9989"/>
              <a:gd name="connsiteX0" fmla="*/ 0 w 10000"/>
              <a:gd name="connsiteY0" fmla="*/ 7294 h 10000"/>
              <a:gd name="connsiteX1" fmla="*/ 2031 w 10000"/>
              <a:gd name="connsiteY1" fmla="*/ 7246 h 10000"/>
              <a:gd name="connsiteX2" fmla="*/ 3707 w 10000"/>
              <a:gd name="connsiteY2" fmla="*/ 9996 h 10000"/>
              <a:gd name="connsiteX3" fmla="*/ 5846 w 10000"/>
              <a:gd name="connsiteY3" fmla="*/ 6524 h 10000"/>
              <a:gd name="connsiteX4" fmla="*/ 7866 w 10000"/>
              <a:gd name="connsiteY4" fmla="*/ 8827 h 10000"/>
              <a:gd name="connsiteX5" fmla="*/ 8310 w 10000"/>
              <a:gd name="connsiteY5" fmla="*/ 6395 h 10000"/>
              <a:gd name="connsiteX6" fmla="*/ 10000 w 10000"/>
              <a:gd name="connsiteY6" fmla="*/ 0 h 10000"/>
              <a:gd name="connsiteX0" fmla="*/ 0 w 10000"/>
              <a:gd name="connsiteY0" fmla="*/ 7294 h 10000"/>
              <a:gd name="connsiteX1" fmla="*/ 2031 w 10000"/>
              <a:gd name="connsiteY1" fmla="*/ 7246 h 10000"/>
              <a:gd name="connsiteX2" fmla="*/ 3707 w 10000"/>
              <a:gd name="connsiteY2" fmla="*/ 9996 h 10000"/>
              <a:gd name="connsiteX3" fmla="*/ 5846 w 10000"/>
              <a:gd name="connsiteY3" fmla="*/ 6524 h 10000"/>
              <a:gd name="connsiteX4" fmla="*/ 7866 w 10000"/>
              <a:gd name="connsiteY4" fmla="*/ 8827 h 10000"/>
              <a:gd name="connsiteX5" fmla="*/ 9572 w 10000"/>
              <a:gd name="connsiteY5" fmla="*/ 6688 h 10000"/>
              <a:gd name="connsiteX6" fmla="*/ 10000 w 10000"/>
              <a:gd name="connsiteY6" fmla="*/ 0 h 10000"/>
              <a:gd name="connsiteX0" fmla="*/ 0 w 10374"/>
              <a:gd name="connsiteY0" fmla="*/ 3689 h 6395"/>
              <a:gd name="connsiteX1" fmla="*/ 2031 w 10374"/>
              <a:gd name="connsiteY1" fmla="*/ 3641 h 6395"/>
              <a:gd name="connsiteX2" fmla="*/ 3707 w 10374"/>
              <a:gd name="connsiteY2" fmla="*/ 6391 h 6395"/>
              <a:gd name="connsiteX3" fmla="*/ 5846 w 10374"/>
              <a:gd name="connsiteY3" fmla="*/ 2919 h 6395"/>
              <a:gd name="connsiteX4" fmla="*/ 7866 w 10374"/>
              <a:gd name="connsiteY4" fmla="*/ 5222 h 6395"/>
              <a:gd name="connsiteX5" fmla="*/ 9572 w 10374"/>
              <a:gd name="connsiteY5" fmla="*/ 3083 h 6395"/>
              <a:gd name="connsiteX6" fmla="*/ 10374 w 10374"/>
              <a:gd name="connsiteY6" fmla="*/ 0 h 6395"/>
              <a:gd name="connsiteX0" fmla="*/ 0 w 9227"/>
              <a:gd name="connsiteY0" fmla="*/ 1224 h 5455"/>
              <a:gd name="connsiteX1" fmla="*/ 1958 w 9227"/>
              <a:gd name="connsiteY1" fmla="*/ 1149 h 5455"/>
              <a:gd name="connsiteX2" fmla="*/ 3573 w 9227"/>
              <a:gd name="connsiteY2" fmla="*/ 5449 h 5455"/>
              <a:gd name="connsiteX3" fmla="*/ 5635 w 9227"/>
              <a:gd name="connsiteY3" fmla="*/ 20 h 5455"/>
              <a:gd name="connsiteX4" fmla="*/ 7582 w 9227"/>
              <a:gd name="connsiteY4" fmla="*/ 3621 h 5455"/>
              <a:gd name="connsiteX5" fmla="*/ 9227 w 9227"/>
              <a:gd name="connsiteY5" fmla="*/ 276 h 5455"/>
              <a:gd name="connsiteX0" fmla="*/ 0 w 10346"/>
              <a:gd name="connsiteY0" fmla="*/ 5703 h 13460"/>
              <a:gd name="connsiteX1" fmla="*/ 2122 w 10346"/>
              <a:gd name="connsiteY1" fmla="*/ 5565 h 13460"/>
              <a:gd name="connsiteX2" fmla="*/ 3872 w 10346"/>
              <a:gd name="connsiteY2" fmla="*/ 13448 h 13460"/>
              <a:gd name="connsiteX3" fmla="*/ 6107 w 10346"/>
              <a:gd name="connsiteY3" fmla="*/ 3496 h 13460"/>
              <a:gd name="connsiteX4" fmla="*/ 8217 w 10346"/>
              <a:gd name="connsiteY4" fmla="*/ 10097 h 13460"/>
              <a:gd name="connsiteX5" fmla="*/ 10346 w 10346"/>
              <a:gd name="connsiteY5" fmla="*/ 0 h 13460"/>
              <a:gd name="connsiteX0" fmla="*/ 0 w 10346"/>
              <a:gd name="connsiteY0" fmla="*/ 5703 h 13472"/>
              <a:gd name="connsiteX1" fmla="*/ 2267 w 10346"/>
              <a:gd name="connsiteY1" fmla="*/ 6286 h 13472"/>
              <a:gd name="connsiteX2" fmla="*/ 3872 w 10346"/>
              <a:gd name="connsiteY2" fmla="*/ 13448 h 13472"/>
              <a:gd name="connsiteX3" fmla="*/ 6107 w 10346"/>
              <a:gd name="connsiteY3" fmla="*/ 3496 h 13472"/>
              <a:gd name="connsiteX4" fmla="*/ 8217 w 10346"/>
              <a:gd name="connsiteY4" fmla="*/ 10097 h 13472"/>
              <a:gd name="connsiteX5" fmla="*/ 10346 w 10346"/>
              <a:gd name="connsiteY5" fmla="*/ 0 h 13472"/>
              <a:gd name="connsiteX0" fmla="*/ 0 w 10346"/>
              <a:gd name="connsiteY0" fmla="*/ 5703 h 13462"/>
              <a:gd name="connsiteX1" fmla="*/ 2267 w 10346"/>
              <a:gd name="connsiteY1" fmla="*/ 6286 h 13462"/>
              <a:gd name="connsiteX2" fmla="*/ 3872 w 10346"/>
              <a:gd name="connsiteY2" fmla="*/ 13448 h 13462"/>
              <a:gd name="connsiteX3" fmla="*/ 6107 w 10346"/>
              <a:gd name="connsiteY3" fmla="*/ 3496 h 13462"/>
              <a:gd name="connsiteX4" fmla="*/ 8217 w 10346"/>
              <a:gd name="connsiteY4" fmla="*/ 10097 h 13462"/>
              <a:gd name="connsiteX5" fmla="*/ 10346 w 10346"/>
              <a:gd name="connsiteY5" fmla="*/ 0 h 13462"/>
              <a:gd name="connsiteX0" fmla="*/ 0 w 10346"/>
              <a:gd name="connsiteY0" fmla="*/ 5703 h 14550"/>
              <a:gd name="connsiteX1" fmla="*/ 2267 w 10346"/>
              <a:gd name="connsiteY1" fmla="*/ 6286 h 14550"/>
              <a:gd name="connsiteX2" fmla="*/ 4028 w 10346"/>
              <a:gd name="connsiteY2" fmla="*/ 14529 h 14550"/>
              <a:gd name="connsiteX3" fmla="*/ 6107 w 10346"/>
              <a:gd name="connsiteY3" fmla="*/ 3496 h 14550"/>
              <a:gd name="connsiteX4" fmla="*/ 8217 w 10346"/>
              <a:gd name="connsiteY4" fmla="*/ 10097 h 14550"/>
              <a:gd name="connsiteX5" fmla="*/ 10346 w 10346"/>
              <a:gd name="connsiteY5" fmla="*/ 0 h 14550"/>
              <a:gd name="connsiteX0" fmla="*/ 0 w 10346"/>
              <a:gd name="connsiteY0" fmla="*/ 5703 h 14539"/>
              <a:gd name="connsiteX1" fmla="*/ 2267 w 10346"/>
              <a:gd name="connsiteY1" fmla="*/ 6286 h 14539"/>
              <a:gd name="connsiteX2" fmla="*/ 4028 w 10346"/>
              <a:gd name="connsiteY2" fmla="*/ 14529 h 14539"/>
              <a:gd name="connsiteX3" fmla="*/ 5481 w 10346"/>
              <a:gd name="connsiteY3" fmla="*/ 4337 h 14539"/>
              <a:gd name="connsiteX4" fmla="*/ 8217 w 10346"/>
              <a:gd name="connsiteY4" fmla="*/ 10097 h 14539"/>
              <a:gd name="connsiteX5" fmla="*/ 10346 w 10346"/>
              <a:gd name="connsiteY5" fmla="*/ 0 h 14539"/>
              <a:gd name="connsiteX0" fmla="*/ 0 w 10346"/>
              <a:gd name="connsiteY0" fmla="*/ 5703 h 14539"/>
              <a:gd name="connsiteX1" fmla="*/ 2267 w 10346"/>
              <a:gd name="connsiteY1" fmla="*/ 6286 h 14539"/>
              <a:gd name="connsiteX2" fmla="*/ 4028 w 10346"/>
              <a:gd name="connsiteY2" fmla="*/ 14529 h 14539"/>
              <a:gd name="connsiteX3" fmla="*/ 5481 w 10346"/>
              <a:gd name="connsiteY3" fmla="*/ 4337 h 14539"/>
              <a:gd name="connsiteX4" fmla="*/ 8519 w 10346"/>
              <a:gd name="connsiteY4" fmla="*/ 9737 h 14539"/>
              <a:gd name="connsiteX5" fmla="*/ 10346 w 10346"/>
              <a:gd name="connsiteY5" fmla="*/ 0 h 14539"/>
              <a:gd name="connsiteX0" fmla="*/ 0 w 10346"/>
              <a:gd name="connsiteY0" fmla="*/ 5703 h 14539"/>
              <a:gd name="connsiteX1" fmla="*/ 2267 w 10346"/>
              <a:gd name="connsiteY1" fmla="*/ 6286 h 14539"/>
              <a:gd name="connsiteX2" fmla="*/ 4028 w 10346"/>
              <a:gd name="connsiteY2" fmla="*/ 14529 h 14539"/>
              <a:gd name="connsiteX3" fmla="*/ 5481 w 10346"/>
              <a:gd name="connsiteY3" fmla="*/ 4337 h 14539"/>
              <a:gd name="connsiteX4" fmla="*/ 8519 w 10346"/>
              <a:gd name="connsiteY4" fmla="*/ 9737 h 14539"/>
              <a:gd name="connsiteX5" fmla="*/ 10346 w 10346"/>
              <a:gd name="connsiteY5" fmla="*/ 0 h 14539"/>
              <a:gd name="connsiteX0" fmla="*/ 0 w 10346"/>
              <a:gd name="connsiteY0" fmla="*/ 5703 h 14539"/>
              <a:gd name="connsiteX1" fmla="*/ 2267 w 10346"/>
              <a:gd name="connsiteY1" fmla="*/ 6286 h 14539"/>
              <a:gd name="connsiteX2" fmla="*/ 4028 w 10346"/>
              <a:gd name="connsiteY2" fmla="*/ 14529 h 14539"/>
              <a:gd name="connsiteX3" fmla="*/ 5481 w 10346"/>
              <a:gd name="connsiteY3" fmla="*/ 4337 h 14539"/>
              <a:gd name="connsiteX4" fmla="*/ 8519 w 10346"/>
              <a:gd name="connsiteY4" fmla="*/ 9737 h 14539"/>
              <a:gd name="connsiteX5" fmla="*/ 10346 w 10346"/>
              <a:gd name="connsiteY5" fmla="*/ 0 h 14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46" h="14539">
                <a:moveTo>
                  <a:pt x="0" y="5703"/>
                </a:moveTo>
                <a:cubicBezTo>
                  <a:pt x="1286" y="13408"/>
                  <a:pt x="1596" y="4815"/>
                  <a:pt x="2267" y="6286"/>
                </a:cubicBezTo>
                <a:cubicBezTo>
                  <a:pt x="2938" y="7757"/>
                  <a:pt x="3492" y="14854"/>
                  <a:pt x="4028" y="14529"/>
                </a:cubicBezTo>
                <a:cubicBezTo>
                  <a:pt x="4564" y="14204"/>
                  <a:pt x="4698" y="2252"/>
                  <a:pt x="5481" y="4337"/>
                </a:cubicBezTo>
                <a:cubicBezTo>
                  <a:pt x="6264" y="6422"/>
                  <a:pt x="8183" y="11859"/>
                  <a:pt x="8519" y="9737"/>
                </a:cubicBezTo>
                <a:cubicBezTo>
                  <a:pt x="8810" y="10855"/>
                  <a:pt x="10085" y="3494"/>
                  <a:pt x="10346" y="0"/>
                </a:cubicBezTo>
              </a:path>
            </a:pathLst>
          </a:custGeom>
          <a:noFill/>
          <a:ln w="38100" cap="flat" cmpd="sng">
            <a:solidFill>
              <a:srgbClr val="323F4F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FA88B40-61A6-479B-A968-4E3D9363B9A4}"/>
              </a:ext>
            </a:extLst>
          </p:cNvPr>
          <p:cNvGrpSpPr/>
          <p:nvPr/>
        </p:nvGrpSpPr>
        <p:grpSpPr>
          <a:xfrm>
            <a:off x="10126663" y="2336491"/>
            <a:ext cx="1316037" cy="790575"/>
            <a:chOff x="9755188" y="1840865"/>
            <a:chExt cx="1316037" cy="790575"/>
          </a:xfrm>
        </p:grpSpPr>
        <p:sp>
          <p:nvSpPr>
            <p:cNvPr id="8" name="Freeform 22">
              <a:extLst>
                <a:ext uri="{FF2B5EF4-FFF2-40B4-BE49-F238E27FC236}">
                  <a16:creationId xmlns:a16="http://schemas.microsoft.com/office/drawing/2014/main" xmlns="" id="{BA88F128-5750-44BA-AA6A-686849F485AC}"/>
                </a:ext>
              </a:extLst>
            </p:cNvPr>
            <p:cNvSpPr/>
            <p:nvPr/>
          </p:nvSpPr>
          <p:spPr bwMode="auto">
            <a:xfrm>
              <a:off x="10109200" y="2275840"/>
              <a:ext cx="406400" cy="355600"/>
            </a:xfrm>
            <a:custGeom>
              <a:avLst/>
              <a:gdLst>
                <a:gd name="T0" fmla="*/ 2147483647 w 71"/>
                <a:gd name="T1" fmla="*/ 98684735 h 62"/>
                <a:gd name="T2" fmla="*/ 0 w 71"/>
                <a:gd name="T3" fmla="*/ 2039538065 h 62"/>
                <a:gd name="T4" fmla="*/ 458688225 w 71"/>
                <a:gd name="T5" fmla="*/ 0 h 62"/>
                <a:gd name="T6" fmla="*/ 2147483647 w 71"/>
                <a:gd name="T7" fmla="*/ 98684735 h 6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1" h="62">
                  <a:moveTo>
                    <a:pt x="71" y="3"/>
                  </a:moveTo>
                  <a:lnTo>
                    <a:pt x="0" y="62"/>
                  </a:lnTo>
                  <a:lnTo>
                    <a:pt x="14" y="0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" name="Freeform 23">
              <a:extLst>
                <a:ext uri="{FF2B5EF4-FFF2-40B4-BE49-F238E27FC236}">
                  <a16:creationId xmlns:a16="http://schemas.microsoft.com/office/drawing/2014/main" xmlns="" id="{73A7B117-E9F0-4178-ACF1-CC721FED2AE8}"/>
                </a:ext>
              </a:extLst>
            </p:cNvPr>
            <p:cNvSpPr/>
            <p:nvPr/>
          </p:nvSpPr>
          <p:spPr bwMode="auto">
            <a:xfrm>
              <a:off x="9755188" y="1840865"/>
              <a:ext cx="1316037" cy="681038"/>
            </a:xfrm>
            <a:custGeom>
              <a:avLst/>
              <a:gdLst>
                <a:gd name="T0" fmla="*/ 2147483647 w 230"/>
                <a:gd name="T1" fmla="*/ 0 h 119"/>
                <a:gd name="T2" fmla="*/ 0 w 230"/>
                <a:gd name="T3" fmla="*/ 851572204 h 119"/>
                <a:gd name="T4" fmla="*/ 2147483647 w 230"/>
                <a:gd name="T5" fmla="*/ 2147483647 h 119"/>
                <a:gd name="T6" fmla="*/ 2147483647 w 23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0" h="119">
                  <a:moveTo>
                    <a:pt x="230" y="0"/>
                  </a:moveTo>
                  <a:lnTo>
                    <a:pt x="0" y="26"/>
                  </a:lnTo>
                  <a:lnTo>
                    <a:pt x="140" y="119"/>
                  </a:lnTo>
                  <a:lnTo>
                    <a:pt x="23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xmlns="" id="{979A7314-EEF7-4856-843C-53FB622365BD}"/>
                </a:ext>
              </a:extLst>
            </p:cNvPr>
            <p:cNvSpPr/>
            <p:nvPr/>
          </p:nvSpPr>
          <p:spPr bwMode="auto">
            <a:xfrm>
              <a:off x="10040938" y="1886903"/>
              <a:ext cx="933450" cy="744537"/>
            </a:xfrm>
            <a:custGeom>
              <a:avLst/>
              <a:gdLst>
                <a:gd name="T0" fmla="*/ 2147483647 w 163"/>
                <a:gd name="T1" fmla="*/ 0 h 130"/>
                <a:gd name="T2" fmla="*/ 0 w 163"/>
                <a:gd name="T3" fmla="*/ 1705648359 h 130"/>
                <a:gd name="T4" fmla="*/ 393537939 w 163"/>
                <a:gd name="T5" fmla="*/ 2147483647 h 130"/>
                <a:gd name="T6" fmla="*/ 852669352 w 163"/>
                <a:gd name="T7" fmla="*/ 2147483647 h 130"/>
                <a:gd name="T8" fmla="*/ 2147483647 w 163"/>
                <a:gd name="T9" fmla="*/ 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3" h="130">
                  <a:moveTo>
                    <a:pt x="163" y="0"/>
                  </a:moveTo>
                  <a:lnTo>
                    <a:pt x="0" y="52"/>
                  </a:lnTo>
                  <a:lnTo>
                    <a:pt x="12" y="130"/>
                  </a:lnTo>
                  <a:lnTo>
                    <a:pt x="26" y="68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F0291CC-11EB-4295-9471-7F3B5F92EC6B}"/>
              </a:ext>
            </a:extLst>
          </p:cNvPr>
          <p:cNvGrpSpPr/>
          <p:nvPr/>
        </p:nvGrpSpPr>
        <p:grpSpPr>
          <a:xfrm>
            <a:off x="920071" y="3127066"/>
            <a:ext cx="995363" cy="993775"/>
            <a:chOff x="1860550" y="3817303"/>
            <a:chExt cx="995363" cy="993775"/>
          </a:xfrm>
        </p:grpSpPr>
        <p:sp>
          <p:nvSpPr>
            <p:cNvPr id="16" name="Oval 19">
              <a:extLst>
                <a:ext uri="{FF2B5EF4-FFF2-40B4-BE49-F238E27FC236}">
                  <a16:creationId xmlns:a16="http://schemas.microsoft.com/office/drawing/2014/main" xmlns="" id="{104D7FDC-F65A-4E6A-A778-00E1FFC39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0550" y="3817303"/>
              <a:ext cx="995363" cy="9937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7" name="AutoShape 59">
              <a:extLst>
                <a:ext uri="{FF2B5EF4-FFF2-40B4-BE49-F238E27FC236}">
                  <a16:creationId xmlns:a16="http://schemas.microsoft.com/office/drawing/2014/main" xmlns="" id="{29533CCB-F7C9-49CC-BF2C-D92BE6389293}"/>
                </a:ext>
              </a:extLst>
            </p:cNvPr>
            <p:cNvSpPr/>
            <p:nvPr/>
          </p:nvSpPr>
          <p:spPr bwMode="auto">
            <a:xfrm>
              <a:off x="2092663" y="4049076"/>
              <a:ext cx="531136" cy="530229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0CB50D14-871C-446B-A254-48A374EE3935}"/>
              </a:ext>
            </a:extLst>
          </p:cNvPr>
          <p:cNvGrpSpPr/>
          <p:nvPr/>
        </p:nvGrpSpPr>
        <p:grpSpPr>
          <a:xfrm>
            <a:off x="8122721" y="3185147"/>
            <a:ext cx="995362" cy="992188"/>
            <a:chOff x="7554913" y="3609340"/>
            <a:chExt cx="995362" cy="992188"/>
          </a:xfrm>
        </p:grpSpPr>
        <p:sp>
          <p:nvSpPr>
            <p:cNvPr id="19" name="Oval 19">
              <a:extLst>
                <a:ext uri="{FF2B5EF4-FFF2-40B4-BE49-F238E27FC236}">
                  <a16:creationId xmlns:a16="http://schemas.microsoft.com/office/drawing/2014/main" xmlns="" id="{2FB05341-C0A9-40D3-81C2-77112273D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4913" y="3609340"/>
              <a:ext cx="995362" cy="9921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20" name="Group 24">
              <a:extLst>
                <a:ext uri="{FF2B5EF4-FFF2-40B4-BE49-F238E27FC236}">
                  <a16:creationId xmlns:a16="http://schemas.microsoft.com/office/drawing/2014/main" xmlns="" id="{FAE5ACF3-1557-4F2B-84FA-F868B7CDBA50}"/>
                </a:ext>
              </a:extLst>
            </p:cNvPr>
            <p:cNvGrpSpPr/>
            <p:nvPr/>
          </p:nvGrpSpPr>
          <p:grpSpPr>
            <a:xfrm>
              <a:off x="7787026" y="3856634"/>
              <a:ext cx="531136" cy="497600"/>
              <a:chOff x="3357554" y="4643452"/>
              <a:chExt cx="366676" cy="343525"/>
            </a:xfrm>
            <a:solidFill>
              <a:schemeClr val="bg1"/>
            </a:solidFill>
          </p:grpSpPr>
          <p:sp>
            <p:nvSpPr>
              <p:cNvPr id="21" name="AutoShape 110">
                <a:extLst>
                  <a:ext uri="{FF2B5EF4-FFF2-40B4-BE49-F238E27FC236}">
                    <a16:creationId xmlns:a16="http://schemas.microsoft.com/office/drawing/2014/main" xmlns="" id="{A8D2418A-7BF6-42EA-887D-E03BED845FAD}"/>
                  </a:ext>
                </a:extLst>
              </p:cNvPr>
              <p:cNvSpPr/>
              <p:nvPr/>
            </p:nvSpPr>
            <p:spPr bwMode="auto">
              <a:xfrm>
                <a:off x="3403860" y="4689131"/>
                <a:ext cx="274069" cy="1833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AutoShape 111">
                <a:extLst>
                  <a:ext uri="{FF2B5EF4-FFF2-40B4-BE49-F238E27FC236}">
                    <a16:creationId xmlns:a16="http://schemas.microsoft.com/office/drawing/2014/main" xmlns="" id="{C24E3902-0A88-49F8-851E-93A406D39A01}"/>
                  </a:ext>
                </a:extLst>
              </p:cNvPr>
              <p:cNvSpPr/>
              <p:nvPr/>
            </p:nvSpPr>
            <p:spPr bwMode="auto">
              <a:xfrm>
                <a:off x="3357554" y="4643452"/>
                <a:ext cx="366676" cy="3435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4D32C85D-6DD9-458F-8E11-E16CD0E192A0}"/>
              </a:ext>
            </a:extLst>
          </p:cNvPr>
          <p:cNvGrpSpPr/>
          <p:nvPr/>
        </p:nvGrpSpPr>
        <p:grpSpPr>
          <a:xfrm>
            <a:off x="5388459" y="3197668"/>
            <a:ext cx="996950" cy="993775"/>
            <a:chOff x="5656263" y="3082290"/>
            <a:chExt cx="996950" cy="993775"/>
          </a:xfrm>
        </p:grpSpPr>
        <p:sp>
          <p:nvSpPr>
            <p:cNvPr id="24" name="Oval 19">
              <a:extLst>
                <a:ext uri="{FF2B5EF4-FFF2-40B4-BE49-F238E27FC236}">
                  <a16:creationId xmlns:a16="http://schemas.microsoft.com/office/drawing/2014/main" xmlns="" id="{3BA046D9-BC14-4A2B-8099-7C5593CF8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6263" y="3082290"/>
              <a:ext cx="996950" cy="9937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5" name="AutoShape 112">
              <a:extLst>
                <a:ext uri="{FF2B5EF4-FFF2-40B4-BE49-F238E27FC236}">
                  <a16:creationId xmlns:a16="http://schemas.microsoft.com/office/drawing/2014/main" xmlns="" id="{47FF28A9-6D1F-4F16-AE2A-C422602DBA42}"/>
                </a:ext>
              </a:extLst>
            </p:cNvPr>
            <p:cNvSpPr/>
            <p:nvPr/>
          </p:nvSpPr>
          <p:spPr bwMode="auto">
            <a:xfrm>
              <a:off x="5889624" y="3313609"/>
              <a:ext cx="530229" cy="531136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8213B3B-E6BF-48E8-B434-1E2FD22BADFB}"/>
              </a:ext>
            </a:extLst>
          </p:cNvPr>
          <p:cNvGrpSpPr/>
          <p:nvPr/>
        </p:nvGrpSpPr>
        <p:grpSpPr>
          <a:xfrm>
            <a:off x="2920551" y="3392180"/>
            <a:ext cx="996950" cy="993775"/>
            <a:chOff x="3757613" y="4438015"/>
            <a:chExt cx="996950" cy="993775"/>
          </a:xfrm>
        </p:grpSpPr>
        <p:sp>
          <p:nvSpPr>
            <p:cNvPr id="27" name="Oval 19">
              <a:extLst>
                <a:ext uri="{FF2B5EF4-FFF2-40B4-BE49-F238E27FC236}">
                  <a16:creationId xmlns:a16="http://schemas.microsoft.com/office/drawing/2014/main" xmlns="" id="{87567CDA-9940-424B-8B07-31B39BE22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7613" y="4438015"/>
              <a:ext cx="996950" cy="9937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8" name="AutoShape 17">
              <a:extLst>
                <a:ext uri="{FF2B5EF4-FFF2-40B4-BE49-F238E27FC236}">
                  <a16:creationId xmlns:a16="http://schemas.microsoft.com/office/drawing/2014/main" xmlns="" id="{44919223-A8AB-4FD5-BA2D-CF82897F3F5C}"/>
                </a:ext>
              </a:extLst>
            </p:cNvPr>
            <p:cNvSpPr/>
            <p:nvPr/>
          </p:nvSpPr>
          <p:spPr bwMode="auto">
            <a:xfrm>
              <a:off x="4012055" y="4697960"/>
              <a:ext cx="488067" cy="473884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50800" tIns="50800" rIns="50800" bIns="50800" anchor="ctr"/>
            <a:lstStyle/>
            <a:p>
              <a:pPr defTabSz="608965"/>
              <a:endParaRPr lang="en-US" sz="4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0E9877FC-B3AC-4CA8-BE99-60854C413B61}"/>
              </a:ext>
            </a:extLst>
          </p:cNvPr>
          <p:cNvSpPr txBox="1"/>
          <p:nvPr/>
        </p:nvSpPr>
        <p:spPr>
          <a:xfrm>
            <a:off x="555626" y="2188446"/>
            <a:ext cx="1878796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30" name="Rectangle 36">
            <a:extLst>
              <a:ext uri="{FF2B5EF4-FFF2-40B4-BE49-F238E27FC236}">
                <a16:creationId xmlns:a16="http://schemas.microsoft.com/office/drawing/2014/main" xmlns="" id="{6173C36A-7974-41D2-98AC-26C4A067D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906" y="1826941"/>
            <a:ext cx="12362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25C5978E-4680-406D-94B5-35C492930B96}"/>
              </a:ext>
            </a:extLst>
          </p:cNvPr>
          <p:cNvSpPr txBox="1"/>
          <p:nvPr/>
        </p:nvSpPr>
        <p:spPr>
          <a:xfrm>
            <a:off x="2434422" y="5014249"/>
            <a:ext cx="1878796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32" name="Rectangle 36">
            <a:extLst>
              <a:ext uri="{FF2B5EF4-FFF2-40B4-BE49-F238E27FC236}">
                <a16:creationId xmlns:a16="http://schemas.microsoft.com/office/drawing/2014/main" xmlns="" id="{1F5528EA-59C4-4453-9E95-812320382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702" y="4652744"/>
            <a:ext cx="12362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5683DF16-4838-4267-8E3F-8DC2839165A0}"/>
              </a:ext>
            </a:extLst>
          </p:cNvPr>
          <p:cNvSpPr txBox="1"/>
          <p:nvPr/>
        </p:nvSpPr>
        <p:spPr>
          <a:xfrm>
            <a:off x="7782763" y="4751346"/>
            <a:ext cx="1878796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34" name="Rectangle 36">
            <a:extLst>
              <a:ext uri="{FF2B5EF4-FFF2-40B4-BE49-F238E27FC236}">
                <a16:creationId xmlns:a16="http://schemas.microsoft.com/office/drawing/2014/main" xmlns="" id="{BB55D3A6-A10B-423E-8B33-81D60D543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043" y="4389841"/>
            <a:ext cx="12362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B49EBD45-AD2A-4ACF-B7C8-5E4D194BD48A}"/>
              </a:ext>
            </a:extLst>
          </p:cNvPr>
          <p:cNvSpPr txBox="1"/>
          <p:nvPr/>
        </p:nvSpPr>
        <p:spPr>
          <a:xfrm>
            <a:off x="4909346" y="2212036"/>
            <a:ext cx="1878796" cy="548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36" name="Rectangle 36">
            <a:extLst>
              <a:ext uri="{FF2B5EF4-FFF2-40B4-BE49-F238E27FC236}">
                <a16:creationId xmlns:a16="http://schemas.microsoft.com/office/drawing/2014/main" xmlns="" id="{216BF9EA-5329-41CF-926D-2F0735C373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0626" y="1850531"/>
            <a:ext cx="12362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输入标题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940445BF-9000-4B55-9D74-167F3A0FFCE7}"/>
              </a:ext>
            </a:extLst>
          </p:cNvPr>
          <p:cNvGrpSpPr/>
          <p:nvPr/>
        </p:nvGrpSpPr>
        <p:grpSpPr>
          <a:xfrm>
            <a:off x="4102097" y="368300"/>
            <a:ext cx="3680666" cy="791282"/>
            <a:chOff x="3911597" y="317500"/>
            <a:chExt cx="3680666" cy="791282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04D0E969-4A7C-49B8-893B-39E4E88CF9D1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xmlns="" id="{B29A8069-0AD6-48CB-A883-EFBB30D16A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xmlns="" id="{0CB62168-E398-4DE7-BEFE-393EAA22A5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89975FA9-D24D-44AA-9ADA-5E914E3D14BC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工作未来规划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3001290A-BAFD-4612-9366-A6F078303DB7}"/>
                </a:ext>
              </a:extLst>
            </p:cNvPr>
            <p:cNvSpPr txBox="1"/>
            <p:nvPr/>
          </p:nvSpPr>
          <p:spPr>
            <a:xfrm>
              <a:off x="5149917" y="743708"/>
              <a:ext cx="24423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149124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50"/>
                            </p:stCondLst>
                            <p:childTnLst>
                              <p:par>
                                <p:cTn id="4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96E8B19-7C23-420B-895F-93C62CA2EAFE}"/>
              </a:ext>
            </a:extLst>
          </p:cNvPr>
          <p:cNvGrpSpPr/>
          <p:nvPr/>
        </p:nvGrpSpPr>
        <p:grpSpPr>
          <a:xfrm>
            <a:off x="1036695" y="2033439"/>
            <a:ext cx="1221837" cy="1328551"/>
            <a:chOff x="1036695" y="2033439"/>
            <a:chExt cx="1221837" cy="1328551"/>
          </a:xfrm>
        </p:grpSpPr>
        <p:sp>
          <p:nvSpPr>
            <p:cNvPr id="3" name="işľíḓe">
              <a:extLst>
                <a:ext uri="{FF2B5EF4-FFF2-40B4-BE49-F238E27FC236}">
                  <a16:creationId xmlns:a16="http://schemas.microsoft.com/office/drawing/2014/main" xmlns="" id="{7713D44B-A547-4E27-8C30-3CE6CAB8FE80}"/>
                </a:ext>
              </a:extLst>
            </p:cNvPr>
            <p:cNvSpPr/>
            <p:nvPr/>
          </p:nvSpPr>
          <p:spPr>
            <a:xfrm>
              <a:off x="1036695" y="2140154"/>
              <a:ext cx="1221837" cy="1221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" name="íš1îdè">
              <a:extLst>
                <a:ext uri="{FF2B5EF4-FFF2-40B4-BE49-F238E27FC236}">
                  <a16:creationId xmlns:a16="http://schemas.microsoft.com/office/drawing/2014/main" xmlns="" id="{C06587AB-401B-4CD2-855A-D3E5FB46B98B}"/>
                </a:ext>
              </a:extLst>
            </p:cNvPr>
            <p:cNvSpPr/>
            <p:nvPr/>
          </p:nvSpPr>
          <p:spPr>
            <a:xfrm>
              <a:off x="1079831" y="2188715"/>
              <a:ext cx="1135565" cy="113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blipFill>
              <a:blip r:embed="rId3"/>
              <a:stretch>
                <a:fillRect l="-25311" t="-1" r="-24751" b="-1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" name="íṩ1îḍe">
              <a:extLst>
                <a:ext uri="{FF2B5EF4-FFF2-40B4-BE49-F238E27FC236}">
                  <a16:creationId xmlns:a16="http://schemas.microsoft.com/office/drawing/2014/main" xmlns="" id="{23C40DC9-45B8-450A-997B-FD00DA7A8308}"/>
                </a:ext>
              </a:extLst>
            </p:cNvPr>
            <p:cNvSpPr/>
            <p:nvPr/>
          </p:nvSpPr>
          <p:spPr>
            <a:xfrm>
              <a:off x="1796246" y="2033439"/>
              <a:ext cx="405015" cy="40501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" name="iŝļiḓê">
              <a:extLst>
                <a:ext uri="{FF2B5EF4-FFF2-40B4-BE49-F238E27FC236}">
                  <a16:creationId xmlns:a16="http://schemas.microsoft.com/office/drawing/2014/main" xmlns="" id="{EA31600A-4BED-43D9-8FBD-5D74A3F74FBA}"/>
                </a:ext>
              </a:extLst>
            </p:cNvPr>
            <p:cNvSpPr/>
            <p:nvPr/>
          </p:nvSpPr>
          <p:spPr bwMode="auto">
            <a:xfrm>
              <a:off x="1895494" y="2134701"/>
              <a:ext cx="206519" cy="202492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9A50204-1BD5-4FD3-B0CD-6904A42806E5}"/>
              </a:ext>
            </a:extLst>
          </p:cNvPr>
          <p:cNvGrpSpPr/>
          <p:nvPr/>
        </p:nvGrpSpPr>
        <p:grpSpPr>
          <a:xfrm>
            <a:off x="6525799" y="2033439"/>
            <a:ext cx="1221837" cy="1328551"/>
            <a:chOff x="6525799" y="2033439"/>
            <a:chExt cx="1221837" cy="1328551"/>
          </a:xfrm>
        </p:grpSpPr>
        <p:sp>
          <p:nvSpPr>
            <p:cNvPr id="8" name="í$líḋê">
              <a:extLst>
                <a:ext uri="{FF2B5EF4-FFF2-40B4-BE49-F238E27FC236}">
                  <a16:creationId xmlns:a16="http://schemas.microsoft.com/office/drawing/2014/main" xmlns="" id="{2F9D4136-5E6F-40AB-B5EA-B338049F32A8}"/>
                </a:ext>
              </a:extLst>
            </p:cNvPr>
            <p:cNvSpPr/>
            <p:nvPr/>
          </p:nvSpPr>
          <p:spPr>
            <a:xfrm>
              <a:off x="6525799" y="2140154"/>
              <a:ext cx="1221837" cy="1221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 cmpd="sng" algn="ctr">
              <a:solidFill>
                <a:schemeClr val="accent2"/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" name="isḻíḑè">
              <a:extLst>
                <a:ext uri="{FF2B5EF4-FFF2-40B4-BE49-F238E27FC236}">
                  <a16:creationId xmlns:a16="http://schemas.microsoft.com/office/drawing/2014/main" xmlns="" id="{0EBCE328-3CB1-41E5-8BE3-6A0D01B3FFAE}"/>
                </a:ext>
              </a:extLst>
            </p:cNvPr>
            <p:cNvSpPr/>
            <p:nvPr/>
          </p:nvSpPr>
          <p:spPr>
            <a:xfrm>
              <a:off x="6568935" y="2188715"/>
              <a:ext cx="1135565" cy="113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blipFill>
              <a:blip r:embed="rId4"/>
              <a:stretch>
                <a:fillRect l="-25311" t="-1" r="-24751" b="-1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" name="ïŝḷiḑè">
              <a:extLst>
                <a:ext uri="{FF2B5EF4-FFF2-40B4-BE49-F238E27FC236}">
                  <a16:creationId xmlns:a16="http://schemas.microsoft.com/office/drawing/2014/main" xmlns="" id="{3DE0BED2-90C5-498F-B990-A22837777C28}"/>
                </a:ext>
              </a:extLst>
            </p:cNvPr>
            <p:cNvSpPr/>
            <p:nvPr/>
          </p:nvSpPr>
          <p:spPr>
            <a:xfrm>
              <a:off x="7285350" y="2033439"/>
              <a:ext cx="405015" cy="40501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" name="íṣḷïďê">
              <a:extLst>
                <a:ext uri="{FF2B5EF4-FFF2-40B4-BE49-F238E27FC236}">
                  <a16:creationId xmlns:a16="http://schemas.microsoft.com/office/drawing/2014/main" xmlns="" id="{DA47A3FC-22CD-4D42-9AEC-37F5EDF93201}"/>
                </a:ext>
              </a:extLst>
            </p:cNvPr>
            <p:cNvSpPr/>
            <p:nvPr/>
          </p:nvSpPr>
          <p:spPr bwMode="auto">
            <a:xfrm>
              <a:off x="7384598" y="2134701"/>
              <a:ext cx="206519" cy="202492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68676D9B-1148-4B8E-A230-B35AF0BD1BF2}"/>
              </a:ext>
            </a:extLst>
          </p:cNvPr>
          <p:cNvGrpSpPr/>
          <p:nvPr/>
        </p:nvGrpSpPr>
        <p:grpSpPr>
          <a:xfrm>
            <a:off x="6525799" y="4118471"/>
            <a:ext cx="1221837" cy="1328551"/>
            <a:chOff x="6525799" y="4118471"/>
            <a:chExt cx="1221837" cy="1328551"/>
          </a:xfrm>
        </p:grpSpPr>
        <p:sp>
          <p:nvSpPr>
            <p:cNvPr id="13" name="íṡḷíḋé">
              <a:extLst>
                <a:ext uri="{FF2B5EF4-FFF2-40B4-BE49-F238E27FC236}">
                  <a16:creationId xmlns:a16="http://schemas.microsoft.com/office/drawing/2014/main" xmlns="" id="{52F38DED-583C-4994-998A-5F1CFCD164ED}"/>
                </a:ext>
              </a:extLst>
            </p:cNvPr>
            <p:cNvSpPr/>
            <p:nvPr/>
          </p:nvSpPr>
          <p:spPr>
            <a:xfrm>
              <a:off x="6525799" y="4225186"/>
              <a:ext cx="1221837" cy="1221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 cmpd="sng" algn="ctr">
              <a:solidFill>
                <a:schemeClr val="accent3"/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" name="ïṣ1îḍe">
              <a:extLst>
                <a:ext uri="{FF2B5EF4-FFF2-40B4-BE49-F238E27FC236}">
                  <a16:creationId xmlns:a16="http://schemas.microsoft.com/office/drawing/2014/main" xmlns="" id="{D50353BC-9A11-44EC-9949-64FC3B1C77D4}"/>
                </a:ext>
              </a:extLst>
            </p:cNvPr>
            <p:cNvSpPr/>
            <p:nvPr/>
          </p:nvSpPr>
          <p:spPr>
            <a:xfrm>
              <a:off x="6568935" y="4273747"/>
              <a:ext cx="1135565" cy="113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blipFill>
              <a:blip r:embed="rId5"/>
              <a:stretch>
                <a:fillRect l="-20248" t="-1" r="-19799" b="-1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5" name="îṡlíde">
              <a:extLst>
                <a:ext uri="{FF2B5EF4-FFF2-40B4-BE49-F238E27FC236}">
                  <a16:creationId xmlns:a16="http://schemas.microsoft.com/office/drawing/2014/main" xmlns="" id="{B9966349-4040-4B02-A3ED-8E24BB86584A}"/>
                </a:ext>
              </a:extLst>
            </p:cNvPr>
            <p:cNvSpPr/>
            <p:nvPr/>
          </p:nvSpPr>
          <p:spPr>
            <a:xfrm>
              <a:off x="7285350" y="4118471"/>
              <a:ext cx="405015" cy="405018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ïṥľídê">
              <a:extLst>
                <a:ext uri="{FF2B5EF4-FFF2-40B4-BE49-F238E27FC236}">
                  <a16:creationId xmlns:a16="http://schemas.microsoft.com/office/drawing/2014/main" xmlns="" id="{65F66603-7C72-44A2-B1F2-72C9F35EB420}"/>
                </a:ext>
              </a:extLst>
            </p:cNvPr>
            <p:cNvSpPr/>
            <p:nvPr/>
          </p:nvSpPr>
          <p:spPr bwMode="auto">
            <a:xfrm>
              <a:off x="7384598" y="4219733"/>
              <a:ext cx="206519" cy="202492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51CAD5A-41C7-44E6-A217-1FA4E9AE01BF}"/>
              </a:ext>
            </a:extLst>
          </p:cNvPr>
          <p:cNvGrpSpPr/>
          <p:nvPr/>
        </p:nvGrpSpPr>
        <p:grpSpPr>
          <a:xfrm>
            <a:off x="1036695" y="4118471"/>
            <a:ext cx="1221837" cy="1328551"/>
            <a:chOff x="1036695" y="4118471"/>
            <a:chExt cx="1221837" cy="1328551"/>
          </a:xfrm>
        </p:grpSpPr>
        <p:sp>
          <p:nvSpPr>
            <p:cNvPr id="18" name="îSlide">
              <a:extLst>
                <a:ext uri="{FF2B5EF4-FFF2-40B4-BE49-F238E27FC236}">
                  <a16:creationId xmlns:a16="http://schemas.microsoft.com/office/drawing/2014/main" xmlns="" id="{6ECED598-2BE3-42C9-BE52-A9DEB7AF8ACB}"/>
                </a:ext>
              </a:extLst>
            </p:cNvPr>
            <p:cNvSpPr/>
            <p:nvPr/>
          </p:nvSpPr>
          <p:spPr>
            <a:xfrm>
              <a:off x="1036695" y="4225186"/>
              <a:ext cx="1221837" cy="1221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25400" cap="flat" cmpd="sng" algn="ctr">
              <a:solidFill>
                <a:schemeClr val="accent2"/>
              </a:solidFill>
              <a:prstDash val="solid"/>
              <a:miter lim="4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2">
                      <a:lumMod val="100000"/>
                    </a:schemeClr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9" name="îŝḻidè">
              <a:extLst>
                <a:ext uri="{FF2B5EF4-FFF2-40B4-BE49-F238E27FC236}">
                  <a16:creationId xmlns:a16="http://schemas.microsoft.com/office/drawing/2014/main" xmlns="" id="{0F77A2DD-52FB-4792-A1CD-9BCD9CAA1782}"/>
                </a:ext>
              </a:extLst>
            </p:cNvPr>
            <p:cNvSpPr/>
            <p:nvPr/>
          </p:nvSpPr>
          <p:spPr>
            <a:xfrm>
              <a:off x="1079831" y="4273747"/>
              <a:ext cx="1135565" cy="1135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blipFill>
              <a:blip r:embed="rId6"/>
              <a:stretch>
                <a:fillRect l="-25311" t="-1" r="-24751" b="-1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0" name="iśļiďe">
              <a:extLst>
                <a:ext uri="{FF2B5EF4-FFF2-40B4-BE49-F238E27FC236}">
                  <a16:creationId xmlns:a16="http://schemas.microsoft.com/office/drawing/2014/main" xmlns="" id="{75DCC7F2-D063-48AE-9A56-46C5E353BCE0}"/>
                </a:ext>
              </a:extLst>
            </p:cNvPr>
            <p:cNvSpPr/>
            <p:nvPr/>
          </p:nvSpPr>
          <p:spPr>
            <a:xfrm>
              <a:off x="1796246" y="4118471"/>
              <a:ext cx="405015" cy="405018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1" name="îSlïḓê">
              <a:extLst>
                <a:ext uri="{FF2B5EF4-FFF2-40B4-BE49-F238E27FC236}">
                  <a16:creationId xmlns:a16="http://schemas.microsoft.com/office/drawing/2014/main" xmlns="" id="{F94E5792-E47C-43B4-9D9A-15C9A9C8DA32}"/>
                </a:ext>
              </a:extLst>
            </p:cNvPr>
            <p:cNvSpPr/>
            <p:nvPr/>
          </p:nvSpPr>
          <p:spPr bwMode="auto">
            <a:xfrm>
              <a:off x="1895494" y="4219733"/>
              <a:ext cx="206519" cy="202492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A5B1CBFF-07CC-46D3-9F0F-2094DBB7A00E}"/>
              </a:ext>
            </a:extLst>
          </p:cNvPr>
          <p:cNvGrpSpPr/>
          <p:nvPr/>
        </p:nvGrpSpPr>
        <p:grpSpPr>
          <a:xfrm>
            <a:off x="2482254" y="2155653"/>
            <a:ext cx="3384395" cy="1173719"/>
            <a:chOff x="2406045" y="4973221"/>
            <a:chExt cx="4561617" cy="1173719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64812031-4D50-4B04-967F-AE9341E73622}"/>
                </a:ext>
              </a:extLst>
            </p:cNvPr>
            <p:cNvSpPr/>
            <p:nvPr/>
          </p:nvSpPr>
          <p:spPr>
            <a:xfrm>
              <a:off x="2406045" y="4973221"/>
              <a:ext cx="15279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7D25D964-A4FF-4FC2-9B8A-EB371BFB6CBC}"/>
                </a:ext>
              </a:extLst>
            </p:cNvPr>
            <p:cNvSpPr/>
            <p:nvPr/>
          </p:nvSpPr>
          <p:spPr>
            <a:xfrm>
              <a:off x="2406046" y="5379229"/>
              <a:ext cx="4561616" cy="7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lnSpc>
                  <a:spcPct val="125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BEBC25E-6F20-4A43-88E3-3F6375443C2D}"/>
              </a:ext>
            </a:extLst>
          </p:cNvPr>
          <p:cNvGrpSpPr/>
          <p:nvPr/>
        </p:nvGrpSpPr>
        <p:grpSpPr>
          <a:xfrm>
            <a:off x="2482254" y="4240685"/>
            <a:ext cx="3384395" cy="1169743"/>
            <a:chOff x="2406045" y="4973221"/>
            <a:chExt cx="4561617" cy="1169743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A1DBDAEB-7772-4E92-A92C-7C9CF586D757}"/>
                </a:ext>
              </a:extLst>
            </p:cNvPr>
            <p:cNvSpPr/>
            <p:nvPr/>
          </p:nvSpPr>
          <p:spPr>
            <a:xfrm>
              <a:off x="2406045" y="4973221"/>
              <a:ext cx="15279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D6B1AE18-C978-44D2-8578-D3F616B893F1}"/>
                </a:ext>
              </a:extLst>
            </p:cNvPr>
            <p:cNvSpPr/>
            <p:nvPr/>
          </p:nvSpPr>
          <p:spPr>
            <a:xfrm>
              <a:off x="2406046" y="5379229"/>
              <a:ext cx="4561616" cy="763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lnSpc>
                  <a:spcPct val="125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37D22CEB-53D1-4A48-AD7E-6AB95B356C54}"/>
              </a:ext>
            </a:extLst>
          </p:cNvPr>
          <p:cNvGrpSpPr/>
          <p:nvPr/>
        </p:nvGrpSpPr>
        <p:grpSpPr>
          <a:xfrm>
            <a:off x="7977706" y="2155653"/>
            <a:ext cx="3384395" cy="1173719"/>
            <a:chOff x="2406045" y="4973221"/>
            <a:chExt cx="4561617" cy="1173719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1505AF65-FFD2-43B6-888B-AB836FEDC22A}"/>
                </a:ext>
              </a:extLst>
            </p:cNvPr>
            <p:cNvSpPr/>
            <p:nvPr/>
          </p:nvSpPr>
          <p:spPr>
            <a:xfrm>
              <a:off x="2406045" y="4973221"/>
              <a:ext cx="15279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F34A5F05-7632-4F29-8383-D34D855FCD84}"/>
                </a:ext>
              </a:extLst>
            </p:cNvPr>
            <p:cNvSpPr/>
            <p:nvPr/>
          </p:nvSpPr>
          <p:spPr>
            <a:xfrm>
              <a:off x="2406046" y="5379229"/>
              <a:ext cx="4561616" cy="7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lnSpc>
                  <a:spcPct val="125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741C552C-B695-43DF-83FF-2F2A93509534}"/>
              </a:ext>
            </a:extLst>
          </p:cNvPr>
          <p:cNvGrpSpPr/>
          <p:nvPr/>
        </p:nvGrpSpPr>
        <p:grpSpPr>
          <a:xfrm>
            <a:off x="7977706" y="4240685"/>
            <a:ext cx="3384395" cy="1173719"/>
            <a:chOff x="2406045" y="4973221"/>
            <a:chExt cx="4561617" cy="1173719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BDDB6171-34D8-4F3F-BC8D-809662F03078}"/>
                </a:ext>
              </a:extLst>
            </p:cNvPr>
            <p:cNvSpPr/>
            <p:nvPr/>
          </p:nvSpPr>
          <p:spPr>
            <a:xfrm>
              <a:off x="2406045" y="4973221"/>
              <a:ext cx="15279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CA59DCCF-505F-4FBE-BA81-1967C6D703A4}"/>
                </a:ext>
              </a:extLst>
            </p:cNvPr>
            <p:cNvSpPr/>
            <p:nvPr/>
          </p:nvSpPr>
          <p:spPr>
            <a:xfrm>
              <a:off x="2406046" y="5379229"/>
              <a:ext cx="4561616" cy="7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lnSpc>
                  <a:spcPct val="125000"/>
                </a:lnSpc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B17D782F-BB00-4263-A67A-3A4C8673AFDD}"/>
              </a:ext>
            </a:extLst>
          </p:cNvPr>
          <p:cNvGrpSpPr/>
          <p:nvPr/>
        </p:nvGrpSpPr>
        <p:grpSpPr>
          <a:xfrm>
            <a:off x="4102097" y="368300"/>
            <a:ext cx="3602402" cy="791282"/>
            <a:chOff x="3911597" y="317500"/>
            <a:chExt cx="3602402" cy="791282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4ABDF615-6376-455A-A7C8-2EF9065B7CFA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xmlns="" id="{30AFD215-962D-4923-8C81-AF38E73E7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xmlns="" id="{EC881964-ED00-4E07-8B05-3617E74B41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F5639B3B-DC34-4316-B5E7-6A35F9250C1D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工作未来规划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6E00B08A-507E-463C-A95B-475ED7407366}"/>
                </a:ext>
              </a:extLst>
            </p:cNvPr>
            <p:cNvSpPr txBox="1"/>
            <p:nvPr/>
          </p:nvSpPr>
          <p:spPr>
            <a:xfrm>
              <a:off x="5149916" y="743708"/>
              <a:ext cx="23640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069177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68 0.00185 L 2.77556E-17 3.7037E-7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1" y="-9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8472 L 2.29167E-6 -2.96296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8472 L 2.29167E-6 -2.96296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3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68 0.00185 L 2.77556E-17 3.7037E-7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8472 L 2.29167E-6 -2.96296E-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3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68 0.00185 L 2.08333E-6 -2.22222E-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8472 L 2.29167E-6 -2.96296E-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3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68 0.00185 L 1.04167E-6 -2.59259E-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558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EE0A22AD-881C-4665-B13B-1A28A692C78C}"/>
              </a:ext>
            </a:extLst>
          </p:cNvPr>
          <p:cNvGrpSpPr>
            <a:grpSpLocks noChangeAspect="1"/>
          </p:cNvGrpSpPr>
          <p:nvPr/>
        </p:nvGrpSpPr>
        <p:grpSpPr>
          <a:xfrm>
            <a:off x="3322470" y="1906925"/>
            <a:ext cx="5456948" cy="2401072"/>
            <a:chOff x="3276922" y="2401989"/>
            <a:chExt cx="5633571" cy="2478787"/>
          </a:xfrm>
        </p:grpSpPr>
        <p:sp>
          <p:nvSpPr>
            <p:cNvPr id="3" name="iŝḻiḑé">
              <a:extLst>
                <a:ext uri="{FF2B5EF4-FFF2-40B4-BE49-F238E27FC236}">
                  <a16:creationId xmlns:a16="http://schemas.microsoft.com/office/drawing/2014/main" xmlns="" id="{C28B6680-B275-4592-BF10-BD7DDEE11F17}"/>
                </a:ext>
              </a:extLst>
            </p:cNvPr>
            <p:cNvSpPr/>
            <p:nvPr/>
          </p:nvSpPr>
          <p:spPr bwMode="auto">
            <a:xfrm>
              <a:off x="3276922" y="3045815"/>
              <a:ext cx="1311146" cy="1180106"/>
            </a:xfrm>
            <a:custGeom>
              <a:avLst/>
              <a:gdLst>
                <a:gd name="T0" fmla="+- 0 10802 6"/>
                <a:gd name="T1" fmla="*/ T0 w 21593"/>
                <a:gd name="T2" fmla="+- 0 10804 12"/>
                <a:gd name="T3" fmla="*/ 10804 h 21584"/>
                <a:gd name="T4" fmla="+- 0 10802 6"/>
                <a:gd name="T5" fmla="*/ T4 w 21593"/>
                <a:gd name="T6" fmla="+- 0 10804 12"/>
                <a:gd name="T7" fmla="*/ 10804 h 21584"/>
                <a:gd name="T8" fmla="+- 0 10802 6"/>
                <a:gd name="T9" fmla="*/ T8 w 21593"/>
                <a:gd name="T10" fmla="+- 0 10804 12"/>
                <a:gd name="T11" fmla="*/ 10804 h 21584"/>
                <a:gd name="T12" fmla="+- 0 10802 6"/>
                <a:gd name="T13" fmla="*/ T12 w 21593"/>
                <a:gd name="T14" fmla="+- 0 10804 12"/>
                <a:gd name="T15" fmla="*/ 10804 h 215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93" h="21584">
                  <a:moveTo>
                    <a:pt x="6655" y="1"/>
                  </a:moveTo>
                  <a:cubicBezTo>
                    <a:pt x="6251" y="-5"/>
                    <a:pt x="5853" y="101"/>
                    <a:pt x="5494" y="306"/>
                  </a:cubicBezTo>
                  <a:cubicBezTo>
                    <a:pt x="5116" y="522"/>
                    <a:pt x="4793" y="842"/>
                    <a:pt x="4559" y="1236"/>
                  </a:cubicBezTo>
                  <a:lnTo>
                    <a:pt x="257" y="9428"/>
                  </a:lnTo>
                  <a:cubicBezTo>
                    <a:pt x="94" y="9832"/>
                    <a:pt x="7" y="10271"/>
                    <a:pt x="1" y="10714"/>
                  </a:cubicBezTo>
                  <a:cubicBezTo>
                    <a:pt x="-6" y="11192"/>
                    <a:pt x="81" y="11664"/>
                    <a:pt x="257" y="12100"/>
                  </a:cubicBezTo>
                  <a:lnTo>
                    <a:pt x="4417" y="20185"/>
                  </a:lnTo>
                  <a:cubicBezTo>
                    <a:pt x="4636" y="20609"/>
                    <a:pt x="4952" y="20962"/>
                    <a:pt x="5332" y="21208"/>
                  </a:cubicBezTo>
                  <a:cubicBezTo>
                    <a:pt x="5696" y="21443"/>
                    <a:pt x="6108" y="21572"/>
                    <a:pt x="6529" y="21584"/>
                  </a:cubicBezTo>
                  <a:lnTo>
                    <a:pt x="14739" y="21584"/>
                  </a:lnTo>
                  <a:cubicBezTo>
                    <a:pt x="15238" y="21588"/>
                    <a:pt x="15728" y="21446"/>
                    <a:pt x="16162" y="21172"/>
                  </a:cubicBezTo>
                  <a:cubicBezTo>
                    <a:pt x="16544" y="20929"/>
                    <a:pt x="16872" y="20591"/>
                    <a:pt x="17115" y="20183"/>
                  </a:cubicBezTo>
                  <a:lnTo>
                    <a:pt x="21228" y="12302"/>
                  </a:lnTo>
                  <a:cubicBezTo>
                    <a:pt x="21468" y="11849"/>
                    <a:pt x="21594" y="11332"/>
                    <a:pt x="21593" y="10807"/>
                  </a:cubicBezTo>
                  <a:cubicBezTo>
                    <a:pt x="21593" y="10284"/>
                    <a:pt x="21467" y="9771"/>
                    <a:pt x="21228" y="9321"/>
                  </a:cubicBezTo>
                  <a:lnTo>
                    <a:pt x="17012" y="1258"/>
                  </a:lnTo>
                  <a:cubicBezTo>
                    <a:pt x="16793" y="865"/>
                    <a:pt x="16484" y="543"/>
                    <a:pt x="16118" y="322"/>
                  </a:cubicBezTo>
                  <a:cubicBezTo>
                    <a:pt x="15748" y="99"/>
                    <a:pt x="15331" y="-12"/>
                    <a:pt x="14910" y="1"/>
                  </a:cubicBezTo>
                  <a:lnTo>
                    <a:pt x="6655" y="1"/>
                  </a:lnTo>
                  <a:close/>
                  <a:moveTo>
                    <a:pt x="7548" y="2327"/>
                  </a:moveTo>
                  <a:lnTo>
                    <a:pt x="14024" y="2327"/>
                  </a:lnTo>
                  <a:cubicBezTo>
                    <a:pt x="14354" y="2317"/>
                    <a:pt x="14681" y="2404"/>
                    <a:pt x="14972" y="2579"/>
                  </a:cubicBezTo>
                  <a:cubicBezTo>
                    <a:pt x="15259" y="2752"/>
                    <a:pt x="15499" y="3005"/>
                    <a:pt x="15671" y="3313"/>
                  </a:cubicBezTo>
                  <a:lnTo>
                    <a:pt x="18979" y="9638"/>
                  </a:lnTo>
                  <a:cubicBezTo>
                    <a:pt x="19166" y="9991"/>
                    <a:pt x="19266" y="10395"/>
                    <a:pt x="19266" y="10804"/>
                  </a:cubicBezTo>
                  <a:cubicBezTo>
                    <a:pt x="19267" y="11217"/>
                    <a:pt x="19167" y="11622"/>
                    <a:pt x="18979" y="11977"/>
                  </a:cubicBezTo>
                  <a:lnTo>
                    <a:pt x="15753" y="18159"/>
                  </a:lnTo>
                  <a:cubicBezTo>
                    <a:pt x="15561" y="18478"/>
                    <a:pt x="15307" y="18744"/>
                    <a:pt x="15007" y="18935"/>
                  </a:cubicBezTo>
                  <a:cubicBezTo>
                    <a:pt x="14666" y="19150"/>
                    <a:pt x="14281" y="19261"/>
                    <a:pt x="13889" y="19258"/>
                  </a:cubicBezTo>
                  <a:lnTo>
                    <a:pt x="7450" y="19258"/>
                  </a:lnTo>
                  <a:cubicBezTo>
                    <a:pt x="7120" y="19249"/>
                    <a:pt x="6797" y="19147"/>
                    <a:pt x="6511" y="18963"/>
                  </a:cubicBezTo>
                  <a:cubicBezTo>
                    <a:pt x="6213" y="18770"/>
                    <a:pt x="5964" y="18493"/>
                    <a:pt x="5792" y="18161"/>
                  </a:cubicBezTo>
                  <a:lnTo>
                    <a:pt x="2530" y="11819"/>
                  </a:lnTo>
                  <a:cubicBezTo>
                    <a:pt x="2391" y="11477"/>
                    <a:pt x="2323" y="11105"/>
                    <a:pt x="2328" y="10730"/>
                  </a:cubicBezTo>
                  <a:cubicBezTo>
                    <a:pt x="2333" y="10382"/>
                    <a:pt x="2402" y="10040"/>
                    <a:pt x="2530" y="9723"/>
                  </a:cubicBezTo>
                  <a:lnTo>
                    <a:pt x="5903" y="3295"/>
                  </a:lnTo>
                  <a:cubicBezTo>
                    <a:pt x="6087" y="2986"/>
                    <a:pt x="6340" y="2735"/>
                    <a:pt x="6637" y="2565"/>
                  </a:cubicBezTo>
                  <a:cubicBezTo>
                    <a:pt x="6918" y="2405"/>
                    <a:pt x="7232" y="2323"/>
                    <a:pt x="7548" y="23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" name="îSľïḍè">
              <a:extLst>
                <a:ext uri="{FF2B5EF4-FFF2-40B4-BE49-F238E27FC236}">
                  <a16:creationId xmlns:a16="http://schemas.microsoft.com/office/drawing/2014/main" xmlns="" id="{41EADE38-D4A7-417B-8178-DA29E5694263}"/>
                </a:ext>
              </a:extLst>
            </p:cNvPr>
            <p:cNvSpPr/>
            <p:nvPr/>
          </p:nvSpPr>
          <p:spPr bwMode="auto">
            <a:xfrm>
              <a:off x="4358496" y="2401989"/>
              <a:ext cx="1311145" cy="1180106"/>
            </a:xfrm>
            <a:custGeom>
              <a:avLst/>
              <a:gdLst>
                <a:gd name="T0" fmla="+- 0 10802 6"/>
                <a:gd name="T1" fmla="*/ T0 w 21593"/>
                <a:gd name="T2" fmla="+- 0 10804 12"/>
                <a:gd name="T3" fmla="*/ 10804 h 21584"/>
                <a:gd name="T4" fmla="+- 0 10802 6"/>
                <a:gd name="T5" fmla="*/ T4 w 21593"/>
                <a:gd name="T6" fmla="+- 0 10804 12"/>
                <a:gd name="T7" fmla="*/ 10804 h 21584"/>
                <a:gd name="T8" fmla="+- 0 10802 6"/>
                <a:gd name="T9" fmla="*/ T8 w 21593"/>
                <a:gd name="T10" fmla="+- 0 10804 12"/>
                <a:gd name="T11" fmla="*/ 10804 h 21584"/>
                <a:gd name="T12" fmla="+- 0 10802 6"/>
                <a:gd name="T13" fmla="*/ T12 w 21593"/>
                <a:gd name="T14" fmla="+- 0 10804 12"/>
                <a:gd name="T15" fmla="*/ 10804 h 215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93" h="21584">
                  <a:moveTo>
                    <a:pt x="6657" y="1"/>
                  </a:moveTo>
                  <a:cubicBezTo>
                    <a:pt x="6253" y="-5"/>
                    <a:pt x="5853" y="101"/>
                    <a:pt x="5494" y="306"/>
                  </a:cubicBezTo>
                  <a:cubicBezTo>
                    <a:pt x="5116" y="522"/>
                    <a:pt x="4795" y="842"/>
                    <a:pt x="4561" y="1236"/>
                  </a:cubicBezTo>
                  <a:lnTo>
                    <a:pt x="259" y="9428"/>
                  </a:lnTo>
                  <a:cubicBezTo>
                    <a:pt x="96" y="9832"/>
                    <a:pt x="7" y="10271"/>
                    <a:pt x="1" y="10714"/>
                  </a:cubicBezTo>
                  <a:cubicBezTo>
                    <a:pt x="-6" y="11192"/>
                    <a:pt x="83" y="11664"/>
                    <a:pt x="259" y="12100"/>
                  </a:cubicBezTo>
                  <a:lnTo>
                    <a:pt x="4419" y="20185"/>
                  </a:lnTo>
                  <a:cubicBezTo>
                    <a:pt x="4638" y="20609"/>
                    <a:pt x="4953" y="20962"/>
                    <a:pt x="5334" y="21208"/>
                  </a:cubicBezTo>
                  <a:cubicBezTo>
                    <a:pt x="5698" y="21443"/>
                    <a:pt x="6110" y="21572"/>
                    <a:pt x="6531" y="21584"/>
                  </a:cubicBezTo>
                  <a:lnTo>
                    <a:pt x="14739" y="21584"/>
                  </a:lnTo>
                  <a:cubicBezTo>
                    <a:pt x="15238" y="21588"/>
                    <a:pt x="15730" y="21446"/>
                    <a:pt x="16164" y="21172"/>
                  </a:cubicBezTo>
                  <a:cubicBezTo>
                    <a:pt x="16546" y="20929"/>
                    <a:pt x="16872" y="20591"/>
                    <a:pt x="17115" y="20183"/>
                  </a:cubicBezTo>
                  <a:lnTo>
                    <a:pt x="21228" y="12302"/>
                  </a:lnTo>
                  <a:cubicBezTo>
                    <a:pt x="21468" y="11849"/>
                    <a:pt x="21594" y="11332"/>
                    <a:pt x="21593" y="10807"/>
                  </a:cubicBezTo>
                  <a:cubicBezTo>
                    <a:pt x="21593" y="10284"/>
                    <a:pt x="21467" y="9771"/>
                    <a:pt x="21228" y="9321"/>
                  </a:cubicBezTo>
                  <a:lnTo>
                    <a:pt x="17012" y="1258"/>
                  </a:lnTo>
                  <a:cubicBezTo>
                    <a:pt x="16793" y="865"/>
                    <a:pt x="16486" y="543"/>
                    <a:pt x="16120" y="322"/>
                  </a:cubicBezTo>
                  <a:cubicBezTo>
                    <a:pt x="15750" y="99"/>
                    <a:pt x="15333" y="-12"/>
                    <a:pt x="14912" y="1"/>
                  </a:cubicBezTo>
                  <a:lnTo>
                    <a:pt x="6657" y="1"/>
                  </a:lnTo>
                  <a:close/>
                  <a:moveTo>
                    <a:pt x="7548" y="2327"/>
                  </a:moveTo>
                  <a:lnTo>
                    <a:pt x="14024" y="2327"/>
                  </a:lnTo>
                  <a:cubicBezTo>
                    <a:pt x="14354" y="2317"/>
                    <a:pt x="14681" y="2404"/>
                    <a:pt x="14972" y="2579"/>
                  </a:cubicBezTo>
                  <a:cubicBezTo>
                    <a:pt x="15259" y="2752"/>
                    <a:pt x="15501" y="3005"/>
                    <a:pt x="15673" y="3313"/>
                  </a:cubicBezTo>
                  <a:lnTo>
                    <a:pt x="18979" y="9638"/>
                  </a:lnTo>
                  <a:cubicBezTo>
                    <a:pt x="19166" y="9991"/>
                    <a:pt x="19266" y="10395"/>
                    <a:pt x="19266" y="10804"/>
                  </a:cubicBezTo>
                  <a:cubicBezTo>
                    <a:pt x="19267" y="11217"/>
                    <a:pt x="19167" y="11622"/>
                    <a:pt x="18979" y="11977"/>
                  </a:cubicBezTo>
                  <a:lnTo>
                    <a:pt x="15754" y="18159"/>
                  </a:lnTo>
                  <a:cubicBezTo>
                    <a:pt x="15563" y="18478"/>
                    <a:pt x="15307" y="18744"/>
                    <a:pt x="15007" y="18935"/>
                  </a:cubicBezTo>
                  <a:cubicBezTo>
                    <a:pt x="14666" y="19150"/>
                    <a:pt x="14281" y="19261"/>
                    <a:pt x="13889" y="19258"/>
                  </a:cubicBezTo>
                  <a:lnTo>
                    <a:pt x="7450" y="19258"/>
                  </a:lnTo>
                  <a:cubicBezTo>
                    <a:pt x="7120" y="19249"/>
                    <a:pt x="6797" y="19147"/>
                    <a:pt x="6511" y="18963"/>
                  </a:cubicBezTo>
                  <a:cubicBezTo>
                    <a:pt x="6213" y="18770"/>
                    <a:pt x="5964" y="18493"/>
                    <a:pt x="5792" y="18161"/>
                  </a:cubicBezTo>
                  <a:lnTo>
                    <a:pt x="2530" y="11819"/>
                  </a:lnTo>
                  <a:cubicBezTo>
                    <a:pt x="2391" y="11477"/>
                    <a:pt x="2323" y="11105"/>
                    <a:pt x="2328" y="10730"/>
                  </a:cubicBezTo>
                  <a:cubicBezTo>
                    <a:pt x="2333" y="10382"/>
                    <a:pt x="2402" y="10040"/>
                    <a:pt x="2530" y="9723"/>
                  </a:cubicBezTo>
                  <a:lnTo>
                    <a:pt x="5905" y="3295"/>
                  </a:lnTo>
                  <a:cubicBezTo>
                    <a:pt x="6089" y="2986"/>
                    <a:pt x="6342" y="2735"/>
                    <a:pt x="6639" y="2565"/>
                  </a:cubicBezTo>
                  <a:cubicBezTo>
                    <a:pt x="6920" y="2405"/>
                    <a:pt x="7232" y="2323"/>
                    <a:pt x="7548" y="23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" name="íš1iḑe">
              <a:extLst>
                <a:ext uri="{FF2B5EF4-FFF2-40B4-BE49-F238E27FC236}">
                  <a16:creationId xmlns:a16="http://schemas.microsoft.com/office/drawing/2014/main" xmlns="" id="{49D06EEB-87F3-4C96-87FF-90B3B43008BD}"/>
                </a:ext>
              </a:extLst>
            </p:cNvPr>
            <p:cNvSpPr/>
            <p:nvPr/>
          </p:nvSpPr>
          <p:spPr bwMode="auto">
            <a:xfrm>
              <a:off x="5439707" y="3045815"/>
              <a:ext cx="1311146" cy="1180106"/>
            </a:xfrm>
            <a:custGeom>
              <a:avLst/>
              <a:gdLst>
                <a:gd name="T0" fmla="+- 0 10802 6"/>
                <a:gd name="T1" fmla="*/ T0 w 21593"/>
                <a:gd name="T2" fmla="+- 0 10804 12"/>
                <a:gd name="T3" fmla="*/ 10804 h 21584"/>
                <a:gd name="T4" fmla="+- 0 10802 6"/>
                <a:gd name="T5" fmla="*/ T4 w 21593"/>
                <a:gd name="T6" fmla="+- 0 10804 12"/>
                <a:gd name="T7" fmla="*/ 10804 h 21584"/>
                <a:gd name="T8" fmla="+- 0 10802 6"/>
                <a:gd name="T9" fmla="*/ T8 w 21593"/>
                <a:gd name="T10" fmla="+- 0 10804 12"/>
                <a:gd name="T11" fmla="*/ 10804 h 21584"/>
                <a:gd name="T12" fmla="+- 0 10802 6"/>
                <a:gd name="T13" fmla="*/ T12 w 21593"/>
                <a:gd name="T14" fmla="+- 0 10804 12"/>
                <a:gd name="T15" fmla="*/ 10804 h 215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93" h="21584">
                  <a:moveTo>
                    <a:pt x="6657" y="1"/>
                  </a:moveTo>
                  <a:cubicBezTo>
                    <a:pt x="6253" y="-5"/>
                    <a:pt x="5853" y="101"/>
                    <a:pt x="5494" y="306"/>
                  </a:cubicBezTo>
                  <a:cubicBezTo>
                    <a:pt x="5116" y="522"/>
                    <a:pt x="4795" y="842"/>
                    <a:pt x="4561" y="1236"/>
                  </a:cubicBezTo>
                  <a:lnTo>
                    <a:pt x="259" y="9428"/>
                  </a:lnTo>
                  <a:cubicBezTo>
                    <a:pt x="96" y="9832"/>
                    <a:pt x="7" y="10271"/>
                    <a:pt x="1" y="10714"/>
                  </a:cubicBezTo>
                  <a:cubicBezTo>
                    <a:pt x="-6" y="11192"/>
                    <a:pt x="83" y="11664"/>
                    <a:pt x="259" y="12100"/>
                  </a:cubicBezTo>
                  <a:lnTo>
                    <a:pt x="4419" y="20185"/>
                  </a:lnTo>
                  <a:cubicBezTo>
                    <a:pt x="4638" y="20609"/>
                    <a:pt x="4953" y="20962"/>
                    <a:pt x="5334" y="21208"/>
                  </a:cubicBezTo>
                  <a:cubicBezTo>
                    <a:pt x="5698" y="21443"/>
                    <a:pt x="6110" y="21572"/>
                    <a:pt x="6531" y="21584"/>
                  </a:cubicBezTo>
                  <a:lnTo>
                    <a:pt x="14739" y="21584"/>
                  </a:lnTo>
                  <a:cubicBezTo>
                    <a:pt x="15238" y="21588"/>
                    <a:pt x="15730" y="21446"/>
                    <a:pt x="16164" y="21172"/>
                  </a:cubicBezTo>
                  <a:cubicBezTo>
                    <a:pt x="16546" y="20929"/>
                    <a:pt x="16872" y="20591"/>
                    <a:pt x="17115" y="20183"/>
                  </a:cubicBezTo>
                  <a:lnTo>
                    <a:pt x="21228" y="12302"/>
                  </a:lnTo>
                  <a:cubicBezTo>
                    <a:pt x="21468" y="11849"/>
                    <a:pt x="21594" y="11332"/>
                    <a:pt x="21593" y="10807"/>
                  </a:cubicBezTo>
                  <a:cubicBezTo>
                    <a:pt x="21593" y="10284"/>
                    <a:pt x="21467" y="9771"/>
                    <a:pt x="21228" y="9321"/>
                  </a:cubicBezTo>
                  <a:lnTo>
                    <a:pt x="17012" y="1258"/>
                  </a:lnTo>
                  <a:cubicBezTo>
                    <a:pt x="16793" y="865"/>
                    <a:pt x="16486" y="543"/>
                    <a:pt x="16120" y="322"/>
                  </a:cubicBezTo>
                  <a:cubicBezTo>
                    <a:pt x="15750" y="99"/>
                    <a:pt x="15333" y="-12"/>
                    <a:pt x="14912" y="1"/>
                  </a:cubicBezTo>
                  <a:lnTo>
                    <a:pt x="6657" y="1"/>
                  </a:lnTo>
                  <a:close/>
                  <a:moveTo>
                    <a:pt x="7548" y="2327"/>
                  </a:moveTo>
                  <a:lnTo>
                    <a:pt x="14024" y="2327"/>
                  </a:lnTo>
                  <a:cubicBezTo>
                    <a:pt x="14354" y="2317"/>
                    <a:pt x="14681" y="2404"/>
                    <a:pt x="14972" y="2579"/>
                  </a:cubicBezTo>
                  <a:cubicBezTo>
                    <a:pt x="15259" y="2752"/>
                    <a:pt x="15501" y="3005"/>
                    <a:pt x="15673" y="3313"/>
                  </a:cubicBezTo>
                  <a:lnTo>
                    <a:pt x="18979" y="9638"/>
                  </a:lnTo>
                  <a:cubicBezTo>
                    <a:pt x="19166" y="9991"/>
                    <a:pt x="19266" y="10395"/>
                    <a:pt x="19266" y="10804"/>
                  </a:cubicBezTo>
                  <a:cubicBezTo>
                    <a:pt x="19267" y="11217"/>
                    <a:pt x="19167" y="11622"/>
                    <a:pt x="18979" y="11977"/>
                  </a:cubicBezTo>
                  <a:lnTo>
                    <a:pt x="15754" y="18159"/>
                  </a:lnTo>
                  <a:cubicBezTo>
                    <a:pt x="15563" y="18478"/>
                    <a:pt x="15307" y="18744"/>
                    <a:pt x="15007" y="18935"/>
                  </a:cubicBezTo>
                  <a:cubicBezTo>
                    <a:pt x="14666" y="19150"/>
                    <a:pt x="14281" y="19261"/>
                    <a:pt x="13889" y="19258"/>
                  </a:cubicBezTo>
                  <a:lnTo>
                    <a:pt x="7450" y="19258"/>
                  </a:lnTo>
                  <a:cubicBezTo>
                    <a:pt x="7120" y="19249"/>
                    <a:pt x="6797" y="19147"/>
                    <a:pt x="6511" y="18963"/>
                  </a:cubicBezTo>
                  <a:cubicBezTo>
                    <a:pt x="6213" y="18770"/>
                    <a:pt x="5964" y="18493"/>
                    <a:pt x="5792" y="18161"/>
                  </a:cubicBezTo>
                  <a:lnTo>
                    <a:pt x="2530" y="11819"/>
                  </a:lnTo>
                  <a:cubicBezTo>
                    <a:pt x="2391" y="11477"/>
                    <a:pt x="2323" y="11105"/>
                    <a:pt x="2328" y="10730"/>
                  </a:cubicBezTo>
                  <a:cubicBezTo>
                    <a:pt x="2333" y="10382"/>
                    <a:pt x="2402" y="10040"/>
                    <a:pt x="2530" y="9723"/>
                  </a:cubicBezTo>
                  <a:lnTo>
                    <a:pt x="5905" y="3295"/>
                  </a:lnTo>
                  <a:cubicBezTo>
                    <a:pt x="6089" y="2986"/>
                    <a:pt x="6340" y="2735"/>
                    <a:pt x="6637" y="2565"/>
                  </a:cubicBezTo>
                  <a:cubicBezTo>
                    <a:pt x="6918" y="2405"/>
                    <a:pt x="7232" y="2323"/>
                    <a:pt x="7548" y="23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" name="îṧḷídê">
              <a:extLst>
                <a:ext uri="{FF2B5EF4-FFF2-40B4-BE49-F238E27FC236}">
                  <a16:creationId xmlns:a16="http://schemas.microsoft.com/office/drawing/2014/main" xmlns="" id="{5D582192-B3DA-4018-BF34-3D1D3B9717A8}"/>
                </a:ext>
              </a:extLst>
            </p:cNvPr>
            <p:cNvSpPr/>
            <p:nvPr/>
          </p:nvSpPr>
          <p:spPr bwMode="auto">
            <a:xfrm>
              <a:off x="6518139" y="2401989"/>
              <a:ext cx="1311146" cy="1180106"/>
            </a:xfrm>
            <a:custGeom>
              <a:avLst/>
              <a:gdLst>
                <a:gd name="T0" fmla="+- 0 10802 6"/>
                <a:gd name="T1" fmla="*/ T0 w 21593"/>
                <a:gd name="T2" fmla="+- 0 10804 12"/>
                <a:gd name="T3" fmla="*/ 10804 h 21584"/>
                <a:gd name="T4" fmla="+- 0 10802 6"/>
                <a:gd name="T5" fmla="*/ T4 w 21593"/>
                <a:gd name="T6" fmla="+- 0 10804 12"/>
                <a:gd name="T7" fmla="*/ 10804 h 21584"/>
                <a:gd name="T8" fmla="+- 0 10802 6"/>
                <a:gd name="T9" fmla="*/ T8 w 21593"/>
                <a:gd name="T10" fmla="+- 0 10804 12"/>
                <a:gd name="T11" fmla="*/ 10804 h 21584"/>
                <a:gd name="T12" fmla="+- 0 10802 6"/>
                <a:gd name="T13" fmla="*/ T12 w 21593"/>
                <a:gd name="T14" fmla="+- 0 10804 12"/>
                <a:gd name="T15" fmla="*/ 10804 h 215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93" h="21584">
                  <a:moveTo>
                    <a:pt x="6657" y="1"/>
                  </a:moveTo>
                  <a:cubicBezTo>
                    <a:pt x="6253" y="-5"/>
                    <a:pt x="5853" y="101"/>
                    <a:pt x="5494" y="306"/>
                  </a:cubicBezTo>
                  <a:cubicBezTo>
                    <a:pt x="5116" y="522"/>
                    <a:pt x="4795" y="842"/>
                    <a:pt x="4561" y="1236"/>
                  </a:cubicBezTo>
                  <a:lnTo>
                    <a:pt x="259" y="9428"/>
                  </a:lnTo>
                  <a:cubicBezTo>
                    <a:pt x="96" y="9832"/>
                    <a:pt x="7" y="10271"/>
                    <a:pt x="1" y="10714"/>
                  </a:cubicBezTo>
                  <a:cubicBezTo>
                    <a:pt x="-6" y="11192"/>
                    <a:pt x="83" y="11664"/>
                    <a:pt x="259" y="12100"/>
                  </a:cubicBezTo>
                  <a:lnTo>
                    <a:pt x="4419" y="20185"/>
                  </a:lnTo>
                  <a:cubicBezTo>
                    <a:pt x="4638" y="20609"/>
                    <a:pt x="4953" y="20962"/>
                    <a:pt x="5334" y="21208"/>
                  </a:cubicBezTo>
                  <a:cubicBezTo>
                    <a:pt x="5698" y="21443"/>
                    <a:pt x="6110" y="21572"/>
                    <a:pt x="6531" y="21584"/>
                  </a:cubicBezTo>
                  <a:lnTo>
                    <a:pt x="14739" y="21584"/>
                  </a:lnTo>
                  <a:cubicBezTo>
                    <a:pt x="15238" y="21588"/>
                    <a:pt x="15730" y="21446"/>
                    <a:pt x="16164" y="21172"/>
                  </a:cubicBezTo>
                  <a:cubicBezTo>
                    <a:pt x="16546" y="20929"/>
                    <a:pt x="16872" y="20591"/>
                    <a:pt x="17115" y="20183"/>
                  </a:cubicBezTo>
                  <a:lnTo>
                    <a:pt x="21228" y="12302"/>
                  </a:lnTo>
                  <a:cubicBezTo>
                    <a:pt x="21468" y="11849"/>
                    <a:pt x="21594" y="11332"/>
                    <a:pt x="21593" y="10807"/>
                  </a:cubicBezTo>
                  <a:cubicBezTo>
                    <a:pt x="21593" y="10284"/>
                    <a:pt x="21467" y="9771"/>
                    <a:pt x="21228" y="9321"/>
                  </a:cubicBezTo>
                  <a:lnTo>
                    <a:pt x="17012" y="1258"/>
                  </a:lnTo>
                  <a:cubicBezTo>
                    <a:pt x="16793" y="865"/>
                    <a:pt x="16486" y="543"/>
                    <a:pt x="16120" y="322"/>
                  </a:cubicBezTo>
                  <a:cubicBezTo>
                    <a:pt x="15750" y="99"/>
                    <a:pt x="15333" y="-12"/>
                    <a:pt x="14912" y="1"/>
                  </a:cubicBezTo>
                  <a:lnTo>
                    <a:pt x="6657" y="1"/>
                  </a:lnTo>
                  <a:close/>
                  <a:moveTo>
                    <a:pt x="7548" y="2327"/>
                  </a:moveTo>
                  <a:lnTo>
                    <a:pt x="14024" y="2327"/>
                  </a:lnTo>
                  <a:cubicBezTo>
                    <a:pt x="14354" y="2317"/>
                    <a:pt x="14681" y="2404"/>
                    <a:pt x="14972" y="2579"/>
                  </a:cubicBezTo>
                  <a:cubicBezTo>
                    <a:pt x="15259" y="2752"/>
                    <a:pt x="15501" y="3005"/>
                    <a:pt x="15673" y="3313"/>
                  </a:cubicBezTo>
                  <a:lnTo>
                    <a:pt x="18979" y="9638"/>
                  </a:lnTo>
                  <a:cubicBezTo>
                    <a:pt x="19166" y="9991"/>
                    <a:pt x="19265" y="10395"/>
                    <a:pt x="19266" y="10804"/>
                  </a:cubicBezTo>
                  <a:cubicBezTo>
                    <a:pt x="19267" y="11217"/>
                    <a:pt x="19167" y="11622"/>
                    <a:pt x="18979" y="11977"/>
                  </a:cubicBezTo>
                  <a:lnTo>
                    <a:pt x="15754" y="18159"/>
                  </a:lnTo>
                  <a:cubicBezTo>
                    <a:pt x="15563" y="18478"/>
                    <a:pt x="15307" y="18744"/>
                    <a:pt x="15007" y="18935"/>
                  </a:cubicBezTo>
                  <a:cubicBezTo>
                    <a:pt x="14666" y="19150"/>
                    <a:pt x="14281" y="19261"/>
                    <a:pt x="13889" y="19258"/>
                  </a:cubicBezTo>
                  <a:lnTo>
                    <a:pt x="7450" y="19258"/>
                  </a:lnTo>
                  <a:cubicBezTo>
                    <a:pt x="7120" y="19249"/>
                    <a:pt x="6797" y="19147"/>
                    <a:pt x="6511" y="18963"/>
                  </a:cubicBezTo>
                  <a:cubicBezTo>
                    <a:pt x="6213" y="18770"/>
                    <a:pt x="5964" y="18493"/>
                    <a:pt x="5792" y="18161"/>
                  </a:cubicBezTo>
                  <a:lnTo>
                    <a:pt x="2530" y="11819"/>
                  </a:lnTo>
                  <a:cubicBezTo>
                    <a:pt x="2391" y="11477"/>
                    <a:pt x="2323" y="11105"/>
                    <a:pt x="2328" y="10730"/>
                  </a:cubicBezTo>
                  <a:cubicBezTo>
                    <a:pt x="2333" y="10382"/>
                    <a:pt x="2402" y="10040"/>
                    <a:pt x="2530" y="9723"/>
                  </a:cubicBezTo>
                  <a:lnTo>
                    <a:pt x="5905" y="3295"/>
                  </a:lnTo>
                  <a:cubicBezTo>
                    <a:pt x="6089" y="2986"/>
                    <a:pt x="6340" y="2735"/>
                    <a:pt x="6637" y="2565"/>
                  </a:cubicBezTo>
                  <a:cubicBezTo>
                    <a:pt x="6918" y="2405"/>
                    <a:pt x="7232" y="2323"/>
                    <a:pt x="7548" y="23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7" name="ïṥļídè">
              <a:extLst>
                <a:ext uri="{FF2B5EF4-FFF2-40B4-BE49-F238E27FC236}">
                  <a16:creationId xmlns:a16="http://schemas.microsoft.com/office/drawing/2014/main" xmlns="" id="{C6D404C8-B865-4E92-87C3-9D826012DFC2}"/>
                </a:ext>
              </a:extLst>
            </p:cNvPr>
            <p:cNvSpPr/>
            <p:nvPr/>
          </p:nvSpPr>
          <p:spPr bwMode="auto">
            <a:xfrm>
              <a:off x="7599347" y="3045815"/>
              <a:ext cx="1311146" cy="1180106"/>
            </a:xfrm>
            <a:custGeom>
              <a:avLst/>
              <a:gdLst>
                <a:gd name="T0" fmla="+- 0 10802 6"/>
                <a:gd name="T1" fmla="*/ T0 w 21593"/>
                <a:gd name="T2" fmla="+- 0 10804 12"/>
                <a:gd name="T3" fmla="*/ 10804 h 21584"/>
                <a:gd name="T4" fmla="+- 0 10802 6"/>
                <a:gd name="T5" fmla="*/ T4 w 21593"/>
                <a:gd name="T6" fmla="+- 0 10804 12"/>
                <a:gd name="T7" fmla="*/ 10804 h 21584"/>
                <a:gd name="T8" fmla="+- 0 10802 6"/>
                <a:gd name="T9" fmla="*/ T8 w 21593"/>
                <a:gd name="T10" fmla="+- 0 10804 12"/>
                <a:gd name="T11" fmla="*/ 10804 h 21584"/>
                <a:gd name="T12" fmla="+- 0 10802 6"/>
                <a:gd name="T13" fmla="*/ T12 w 21593"/>
                <a:gd name="T14" fmla="+- 0 10804 12"/>
                <a:gd name="T15" fmla="*/ 10804 h 215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93" h="21584">
                  <a:moveTo>
                    <a:pt x="6657" y="1"/>
                  </a:moveTo>
                  <a:cubicBezTo>
                    <a:pt x="6253" y="-5"/>
                    <a:pt x="5853" y="101"/>
                    <a:pt x="5494" y="306"/>
                  </a:cubicBezTo>
                  <a:cubicBezTo>
                    <a:pt x="5116" y="522"/>
                    <a:pt x="4795" y="842"/>
                    <a:pt x="4561" y="1236"/>
                  </a:cubicBezTo>
                  <a:lnTo>
                    <a:pt x="259" y="9428"/>
                  </a:lnTo>
                  <a:cubicBezTo>
                    <a:pt x="96" y="9832"/>
                    <a:pt x="7" y="10271"/>
                    <a:pt x="1" y="10714"/>
                  </a:cubicBezTo>
                  <a:cubicBezTo>
                    <a:pt x="-6" y="11192"/>
                    <a:pt x="83" y="11664"/>
                    <a:pt x="259" y="12100"/>
                  </a:cubicBezTo>
                  <a:lnTo>
                    <a:pt x="4419" y="20185"/>
                  </a:lnTo>
                  <a:cubicBezTo>
                    <a:pt x="4638" y="20609"/>
                    <a:pt x="4953" y="20962"/>
                    <a:pt x="5334" y="21208"/>
                  </a:cubicBezTo>
                  <a:cubicBezTo>
                    <a:pt x="5698" y="21443"/>
                    <a:pt x="6110" y="21572"/>
                    <a:pt x="6531" y="21584"/>
                  </a:cubicBezTo>
                  <a:lnTo>
                    <a:pt x="14739" y="21584"/>
                  </a:lnTo>
                  <a:cubicBezTo>
                    <a:pt x="15238" y="21588"/>
                    <a:pt x="15730" y="21446"/>
                    <a:pt x="16164" y="21172"/>
                  </a:cubicBezTo>
                  <a:cubicBezTo>
                    <a:pt x="16546" y="20929"/>
                    <a:pt x="16872" y="20591"/>
                    <a:pt x="17115" y="20183"/>
                  </a:cubicBezTo>
                  <a:lnTo>
                    <a:pt x="21228" y="12302"/>
                  </a:lnTo>
                  <a:cubicBezTo>
                    <a:pt x="21468" y="11849"/>
                    <a:pt x="21594" y="11332"/>
                    <a:pt x="21593" y="10807"/>
                  </a:cubicBezTo>
                  <a:cubicBezTo>
                    <a:pt x="21593" y="10284"/>
                    <a:pt x="21467" y="9771"/>
                    <a:pt x="21228" y="9321"/>
                  </a:cubicBezTo>
                  <a:lnTo>
                    <a:pt x="17012" y="1258"/>
                  </a:lnTo>
                  <a:cubicBezTo>
                    <a:pt x="16793" y="865"/>
                    <a:pt x="16486" y="543"/>
                    <a:pt x="16120" y="322"/>
                  </a:cubicBezTo>
                  <a:cubicBezTo>
                    <a:pt x="15750" y="99"/>
                    <a:pt x="15331" y="-12"/>
                    <a:pt x="14910" y="1"/>
                  </a:cubicBezTo>
                  <a:lnTo>
                    <a:pt x="6657" y="1"/>
                  </a:lnTo>
                  <a:close/>
                  <a:moveTo>
                    <a:pt x="7548" y="2327"/>
                  </a:moveTo>
                  <a:lnTo>
                    <a:pt x="14024" y="2327"/>
                  </a:lnTo>
                  <a:cubicBezTo>
                    <a:pt x="14354" y="2317"/>
                    <a:pt x="14681" y="2404"/>
                    <a:pt x="14972" y="2579"/>
                  </a:cubicBezTo>
                  <a:cubicBezTo>
                    <a:pt x="15259" y="2752"/>
                    <a:pt x="15501" y="3005"/>
                    <a:pt x="15673" y="3313"/>
                  </a:cubicBezTo>
                  <a:lnTo>
                    <a:pt x="18979" y="9638"/>
                  </a:lnTo>
                  <a:cubicBezTo>
                    <a:pt x="19166" y="9991"/>
                    <a:pt x="19266" y="10395"/>
                    <a:pt x="19266" y="10804"/>
                  </a:cubicBezTo>
                  <a:cubicBezTo>
                    <a:pt x="19267" y="11217"/>
                    <a:pt x="19167" y="11622"/>
                    <a:pt x="18979" y="11977"/>
                  </a:cubicBezTo>
                  <a:lnTo>
                    <a:pt x="15754" y="18159"/>
                  </a:lnTo>
                  <a:cubicBezTo>
                    <a:pt x="15563" y="18478"/>
                    <a:pt x="15307" y="18744"/>
                    <a:pt x="15007" y="18935"/>
                  </a:cubicBezTo>
                  <a:cubicBezTo>
                    <a:pt x="14666" y="19150"/>
                    <a:pt x="14281" y="19261"/>
                    <a:pt x="13889" y="19258"/>
                  </a:cubicBezTo>
                  <a:lnTo>
                    <a:pt x="7450" y="19258"/>
                  </a:lnTo>
                  <a:cubicBezTo>
                    <a:pt x="7120" y="19249"/>
                    <a:pt x="6797" y="19147"/>
                    <a:pt x="6511" y="18963"/>
                  </a:cubicBezTo>
                  <a:cubicBezTo>
                    <a:pt x="6213" y="18770"/>
                    <a:pt x="5964" y="18493"/>
                    <a:pt x="5792" y="18161"/>
                  </a:cubicBezTo>
                  <a:lnTo>
                    <a:pt x="2530" y="11819"/>
                  </a:lnTo>
                  <a:cubicBezTo>
                    <a:pt x="2392" y="11477"/>
                    <a:pt x="2323" y="11105"/>
                    <a:pt x="2328" y="10730"/>
                  </a:cubicBezTo>
                  <a:cubicBezTo>
                    <a:pt x="2333" y="10382"/>
                    <a:pt x="2402" y="10040"/>
                    <a:pt x="2530" y="9723"/>
                  </a:cubicBezTo>
                  <a:lnTo>
                    <a:pt x="5903" y="3295"/>
                  </a:lnTo>
                  <a:cubicBezTo>
                    <a:pt x="6087" y="2986"/>
                    <a:pt x="6340" y="2735"/>
                    <a:pt x="6637" y="2565"/>
                  </a:cubicBezTo>
                  <a:cubicBezTo>
                    <a:pt x="6918" y="2405"/>
                    <a:pt x="7232" y="2323"/>
                    <a:pt x="7548" y="23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8" name="ïsḷiďe">
              <a:extLst>
                <a:ext uri="{FF2B5EF4-FFF2-40B4-BE49-F238E27FC236}">
                  <a16:creationId xmlns:a16="http://schemas.microsoft.com/office/drawing/2014/main" xmlns="" id="{09636274-F8A7-493B-AD14-8EF41CA8BEC5}"/>
                </a:ext>
              </a:extLst>
            </p:cNvPr>
            <p:cNvSpPr/>
            <p:nvPr/>
          </p:nvSpPr>
          <p:spPr bwMode="auto">
            <a:xfrm>
              <a:off x="4358496" y="3700670"/>
              <a:ext cx="1311146" cy="1180106"/>
            </a:xfrm>
            <a:custGeom>
              <a:avLst/>
              <a:gdLst>
                <a:gd name="T0" fmla="+- 0 10802 6"/>
                <a:gd name="T1" fmla="*/ T0 w 21593"/>
                <a:gd name="T2" fmla="+- 0 10804 12"/>
                <a:gd name="T3" fmla="*/ 10804 h 21584"/>
                <a:gd name="T4" fmla="+- 0 10802 6"/>
                <a:gd name="T5" fmla="*/ T4 w 21593"/>
                <a:gd name="T6" fmla="+- 0 10804 12"/>
                <a:gd name="T7" fmla="*/ 10804 h 21584"/>
                <a:gd name="T8" fmla="+- 0 10802 6"/>
                <a:gd name="T9" fmla="*/ T8 w 21593"/>
                <a:gd name="T10" fmla="+- 0 10804 12"/>
                <a:gd name="T11" fmla="*/ 10804 h 21584"/>
                <a:gd name="T12" fmla="+- 0 10802 6"/>
                <a:gd name="T13" fmla="*/ T12 w 21593"/>
                <a:gd name="T14" fmla="+- 0 10804 12"/>
                <a:gd name="T15" fmla="*/ 10804 h 215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93" h="21584">
                  <a:moveTo>
                    <a:pt x="6655" y="1"/>
                  </a:moveTo>
                  <a:cubicBezTo>
                    <a:pt x="6251" y="-5"/>
                    <a:pt x="5853" y="99"/>
                    <a:pt x="5494" y="304"/>
                  </a:cubicBezTo>
                  <a:cubicBezTo>
                    <a:pt x="5116" y="520"/>
                    <a:pt x="4793" y="840"/>
                    <a:pt x="4559" y="1234"/>
                  </a:cubicBezTo>
                  <a:lnTo>
                    <a:pt x="257" y="9428"/>
                  </a:lnTo>
                  <a:cubicBezTo>
                    <a:pt x="94" y="9832"/>
                    <a:pt x="7" y="10269"/>
                    <a:pt x="1" y="10712"/>
                  </a:cubicBezTo>
                  <a:cubicBezTo>
                    <a:pt x="-6" y="11190"/>
                    <a:pt x="81" y="11664"/>
                    <a:pt x="257" y="12100"/>
                  </a:cubicBezTo>
                  <a:lnTo>
                    <a:pt x="4417" y="20185"/>
                  </a:lnTo>
                  <a:cubicBezTo>
                    <a:pt x="4636" y="20609"/>
                    <a:pt x="4952" y="20960"/>
                    <a:pt x="5332" y="21206"/>
                  </a:cubicBezTo>
                  <a:cubicBezTo>
                    <a:pt x="5696" y="21441"/>
                    <a:pt x="6108" y="21572"/>
                    <a:pt x="6529" y="21584"/>
                  </a:cubicBezTo>
                  <a:lnTo>
                    <a:pt x="14739" y="21584"/>
                  </a:lnTo>
                  <a:cubicBezTo>
                    <a:pt x="15238" y="21588"/>
                    <a:pt x="15728" y="21444"/>
                    <a:pt x="16162" y="21170"/>
                  </a:cubicBezTo>
                  <a:cubicBezTo>
                    <a:pt x="16544" y="20927"/>
                    <a:pt x="16872" y="20589"/>
                    <a:pt x="17115" y="20181"/>
                  </a:cubicBezTo>
                  <a:lnTo>
                    <a:pt x="21226" y="12300"/>
                  </a:lnTo>
                  <a:cubicBezTo>
                    <a:pt x="21466" y="11847"/>
                    <a:pt x="21594" y="11330"/>
                    <a:pt x="21593" y="10805"/>
                  </a:cubicBezTo>
                  <a:cubicBezTo>
                    <a:pt x="21593" y="10282"/>
                    <a:pt x="21465" y="9771"/>
                    <a:pt x="21226" y="9321"/>
                  </a:cubicBezTo>
                  <a:lnTo>
                    <a:pt x="17012" y="1258"/>
                  </a:lnTo>
                  <a:cubicBezTo>
                    <a:pt x="16793" y="865"/>
                    <a:pt x="16484" y="543"/>
                    <a:pt x="16118" y="322"/>
                  </a:cubicBezTo>
                  <a:cubicBezTo>
                    <a:pt x="15748" y="99"/>
                    <a:pt x="15331" y="-12"/>
                    <a:pt x="14910" y="1"/>
                  </a:cubicBezTo>
                  <a:lnTo>
                    <a:pt x="6655" y="1"/>
                  </a:lnTo>
                  <a:close/>
                  <a:moveTo>
                    <a:pt x="7548" y="2327"/>
                  </a:moveTo>
                  <a:lnTo>
                    <a:pt x="14024" y="2327"/>
                  </a:lnTo>
                  <a:cubicBezTo>
                    <a:pt x="14354" y="2317"/>
                    <a:pt x="14681" y="2402"/>
                    <a:pt x="14972" y="2577"/>
                  </a:cubicBezTo>
                  <a:cubicBezTo>
                    <a:pt x="15259" y="2750"/>
                    <a:pt x="15499" y="3005"/>
                    <a:pt x="15671" y="3313"/>
                  </a:cubicBezTo>
                  <a:lnTo>
                    <a:pt x="18979" y="9636"/>
                  </a:lnTo>
                  <a:cubicBezTo>
                    <a:pt x="19166" y="9989"/>
                    <a:pt x="19266" y="10393"/>
                    <a:pt x="19266" y="10802"/>
                  </a:cubicBezTo>
                  <a:cubicBezTo>
                    <a:pt x="19267" y="11215"/>
                    <a:pt x="19167" y="11620"/>
                    <a:pt x="18979" y="11975"/>
                  </a:cubicBezTo>
                  <a:lnTo>
                    <a:pt x="15753" y="18156"/>
                  </a:lnTo>
                  <a:cubicBezTo>
                    <a:pt x="15561" y="18476"/>
                    <a:pt x="15307" y="18742"/>
                    <a:pt x="15007" y="18933"/>
                  </a:cubicBezTo>
                  <a:cubicBezTo>
                    <a:pt x="14666" y="19148"/>
                    <a:pt x="14281" y="19261"/>
                    <a:pt x="13889" y="19258"/>
                  </a:cubicBezTo>
                  <a:lnTo>
                    <a:pt x="7450" y="19258"/>
                  </a:lnTo>
                  <a:cubicBezTo>
                    <a:pt x="7120" y="19249"/>
                    <a:pt x="6797" y="19145"/>
                    <a:pt x="6511" y="18961"/>
                  </a:cubicBezTo>
                  <a:cubicBezTo>
                    <a:pt x="6213" y="18768"/>
                    <a:pt x="5964" y="18493"/>
                    <a:pt x="5792" y="18161"/>
                  </a:cubicBezTo>
                  <a:lnTo>
                    <a:pt x="2530" y="11817"/>
                  </a:lnTo>
                  <a:cubicBezTo>
                    <a:pt x="2392" y="11475"/>
                    <a:pt x="2323" y="11103"/>
                    <a:pt x="2328" y="10728"/>
                  </a:cubicBezTo>
                  <a:cubicBezTo>
                    <a:pt x="2333" y="10380"/>
                    <a:pt x="2402" y="10038"/>
                    <a:pt x="2530" y="9721"/>
                  </a:cubicBezTo>
                  <a:lnTo>
                    <a:pt x="5903" y="3295"/>
                  </a:lnTo>
                  <a:cubicBezTo>
                    <a:pt x="6087" y="2986"/>
                    <a:pt x="6340" y="2735"/>
                    <a:pt x="6637" y="2565"/>
                  </a:cubicBezTo>
                  <a:cubicBezTo>
                    <a:pt x="6918" y="2405"/>
                    <a:pt x="7232" y="2323"/>
                    <a:pt x="7548" y="23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" name="îṧļiďè">
              <a:extLst>
                <a:ext uri="{FF2B5EF4-FFF2-40B4-BE49-F238E27FC236}">
                  <a16:creationId xmlns:a16="http://schemas.microsoft.com/office/drawing/2014/main" xmlns="" id="{7A9EFBE6-B2FC-40CC-9451-CFCA261DBDFD}"/>
                </a:ext>
              </a:extLst>
            </p:cNvPr>
            <p:cNvSpPr/>
            <p:nvPr/>
          </p:nvSpPr>
          <p:spPr bwMode="auto">
            <a:xfrm>
              <a:off x="6518139" y="3700670"/>
              <a:ext cx="1311146" cy="1180106"/>
            </a:xfrm>
            <a:custGeom>
              <a:avLst/>
              <a:gdLst>
                <a:gd name="T0" fmla="+- 0 10802 6"/>
                <a:gd name="T1" fmla="*/ T0 w 21593"/>
                <a:gd name="T2" fmla="+- 0 10804 12"/>
                <a:gd name="T3" fmla="*/ 10804 h 21584"/>
                <a:gd name="T4" fmla="+- 0 10802 6"/>
                <a:gd name="T5" fmla="*/ T4 w 21593"/>
                <a:gd name="T6" fmla="+- 0 10804 12"/>
                <a:gd name="T7" fmla="*/ 10804 h 21584"/>
                <a:gd name="T8" fmla="+- 0 10802 6"/>
                <a:gd name="T9" fmla="*/ T8 w 21593"/>
                <a:gd name="T10" fmla="+- 0 10804 12"/>
                <a:gd name="T11" fmla="*/ 10804 h 21584"/>
                <a:gd name="T12" fmla="+- 0 10802 6"/>
                <a:gd name="T13" fmla="*/ T12 w 21593"/>
                <a:gd name="T14" fmla="+- 0 10804 12"/>
                <a:gd name="T15" fmla="*/ 10804 h 215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93" h="21584">
                  <a:moveTo>
                    <a:pt x="6655" y="1"/>
                  </a:moveTo>
                  <a:cubicBezTo>
                    <a:pt x="6251" y="-5"/>
                    <a:pt x="5853" y="99"/>
                    <a:pt x="5494" y="304"/>
                  </a:cubicBezTo>
                  <a:cubicBezTo>
                    <a:pt x="5116" y="520"/>
                    <a:pt x="4793" y="840"/>
                    <a:pt x="4559" y="1234"/>
                  </a:cubicBezTo>
                  <a:lnTo>
                    <a:pt x="257" y="9428"/>
                  </a:lnTo>
                  <a:cubicBezTo>
                    <a:pt x="94" y="9832"/>
                    <a:pt x="7" y="10269"/>
                    <a:pt x="1" y="10712"/>
                  </a:cubicBezTo>
                  <a:cubicBezTo>
                    <a:pt x="-6" y="11190"/>
                    <a:pt x="81" y="11664"/>
                    <a:pt x="257" y="12100"/>
                  </a:cubicBezTo>
                  <a:lnTo>
                    <a:pt x="4417" y="20185"/>
                  </a:lnTo>
                  <a:cubicBezTo>
                    <a:pt x="4636" y="20609"/>
                    <a:pt x="4952" y="20960"/>
                    <a:pt x="5332" y="21206"/>
                  </a:cubicBezTo>
                  <a:cubicBezTo>
                    <a:pt x="5696" y="21441"/>
                    <a:pt x="6108" y="21572"/>
                    <a:pt x="6529" y="21584"/>
                  </a:cubicBezTo>
                  <a:lnTo>
                    <a:pt x="14739" y="21584"/>
                  </a:lnTo>
                  <a:cubicBezTo>
                    <a:pt x="15238" y="21588"/>
                    <a:pt x="15728" y="21444"/>
                    <a:pt x="16162" y="21170"/>
                  </a:cubicBezTo>
                  <a:cubicBezTo>
                    <a:pt x="16544" y="20927"/>
                    <a:pt x="16872" y="20589"/>
                    <a:pt x="17115" y="20181"/>
                  </a:cubicBezTo>
                  <a:lnTo>
                    <a:pt x="21226" y="12300"/>
                  </a:lnTo>
                  <a:cubicBezTo>
                    <a:pt x="21466" y="11847"/>
                    <a:pt x="21594" y="11330"/>
                    <a:pt x="21593" y="10805"/>
                  </a:cubicBezTo>
                  <a:cubicBezTo>
                    <a:pt x="21593" y="10282"/>
                    <a:pt x="21465" y="9771"/>
                    <a:pt x="21226" y="9321"/>
                  </a:cubicBezTo>
                  <a:lnTo>
                    <a:pt x="17010" y="1258"/>
                  </a:lnTo>
                  <a:cubicBezTo>
                    <a:pt x="16791" y="865"/>
                    <a:pt x="16484" y="543"/>
                    <a:pt x="16118" y="322"/>
                  </a:cubicBezTo>
                  <a:cubicBezTo>
                    <a:pt x="15748" y="99"/>
                    <a:pt x="15331" y="-12"/>
                    <a:pt x="14910" y="1"/>
                  </a:cubicBezTo>
                  <a:lnTo>
                    <a:pt x="6655" y="1"/>
                  </a:lnTo>
                  <a:close/>
                  <a:moveTo>
                    <a:pt x="7548" y="2327"/>
                  </a:moveTo>
                  <a:lnTo>
                    <a:pt x="14024" y="2327"/>
                  </a:lnTo>
                  <a:cubicBezTo>
                    <a:pt x="14354" y="2317"/>
                    <a:pt x="14681" y="2402"/>
                    <a:pt x="14972" y="2577"/>
                  </a:cubicBezTo>
                  <a:cubicBezTo>
                    <a:pt x="15259" y="2750"/>
                    <a:pt x="15499" y="3005"/>
                    <a:pt x="15671" y="3313"/>
                  </a:cubicBezTo>
                  <a:lnTo>
                    <a:pt x="18979" y="9636"/>
                  </a:lnTo>
                  <a:cubicBezTo>
                    <a:pt x="19166" y="9989"/>
                    <a:pt x="19265" y="10393"/>
                    <a:pt x="19266" y="10802"/>
                  </a:cubicBezTo>
                  <a:cubicBezTo>
                    <a:pt x="19267" y="11215"/>
                    <a:pt x="19167" y="11620"/>
                    <a:pt x="18979" y="11975"/>
                  </a:cubicBezTo>
                  <a:lnTo>
                    <a:pt x="15753" y="18156"/>
                  </a:lnTo>
                  <a:cubicBezTo>
                    <a:pt x="15561" y="18476"/>
                    <a:pt x="15307" y="18742"/>
                    <a:pt x="15007" y="18933"/>
                  </a:cubicBezTo>
                  <a:cubicBezTo>
                    <a:pt x="14666" y="19148"/>
                    <a:pt x="14281" y="19261"/>
                    <a:pt x="13889" y="19258"/>
                  </a:cubicBezTo>
                  <a:lnTo>
                    <a:pt x="7450" y="19258"/>
                  </a:lnTo>
                  <a:cubicBezTo>
                    <a:pt x="7120" y="19249"/>
                    <a:pt x="6797" y="19145"/>
                    <a:pt x="6511" y="18961"/>
                  </a:cubicBezTo>
                  <a:cubicBezTo>
                    <a:pt x="6213" y="18768"/>
                    <a:pt x="5964" y="18493"/>
                    <a:pt x="5792" y="18161"/>
                  </a:cubicBezTo>
                  <a:lnTo>
                    <a:pt x="2530" y="11817"/>
                  </a:lnTo>
                  <a:cubicBezTo>
                    <a:pt x="2391" y="11475"/>
                    <a:pt x="2323" y="11103"/>
                    <a:pt x="2328" y="10728"/>
                  </a:cubicBezTo>
                  <a:cubicBezTo>
                    <a:pt x="2333" y="10380"/>
                    <a:pt x="2402" y="10038"/>
                    <a:pt x="2530" y="9721"/>
                  </a:cubicBezTo>
                  <a:lnTo>
                    <a:pt x="5903" y="3295"/>
                  </a:lnTo>
                  <a:cubicBezTo>
                    <a:pt x="6087" y="2986"/>
                    <a:pt x="6340" y="2735"/>
                    <a:pt x="6637" y="2565"/>
                  </a:cubicBezTo>
                  <a:cubicBezTo>
                    <a:pt x="6918" y="2405"/>
                    <a:pt x="7232" y="2323"/>
                    <a:pt x="7548" y="23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zh-CN" sz="160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0" name="ïsḷïḓe">
              <a:extLst>
                <a:ext uri="{FF2B5EF4-FFF2-40B4-BE49-F238E27FC236}">
                  <a16:creationId xmlns:a16="http://schemas.microsoft.com/office/drawing/2014/main" xmlns="" id="{CF9528B3-E03F-4418-8586-A748BADD1855}"/>
                </a:ext>
              </a:extLst>
            </p:cNvPr>
            <p:cNvSpPr/>
            <p:nvPr/>
          </p:nvSpPr>
          <p:spPr bwMode="auto">
            <a:xfrm>
              <a:off x="4602816" y="3920572"/>
              <a:ext cx="822506" cy="740303"/>
            </a:xfrm>
            <a:custGeom>
              <a:avLst/>
              <a:gdLst>
                <a:gd name="T0" fmla="+- 0 10802 6"/>
                <a:gd name="T1" fmla="*/ T0 w 21593"/>
                <a:gd name="T2" fmla="+- 0 10804 12"/>
                <a:gd name="T3" fmla="*/ 10804 h 21584"/>
                <a:gd name="T4" fmla="+- 0 10802 6"/>
                <a:gd name="T5" fmla="*/ T4 w 21593"/>
                <a:gd name="T6" fmla="+- 0 10804 12"/>
                <a:gd name="T7" fmla="*/ 10804 h 21584"/>
                <a:gd name="T8" fmla="+- 0 10802 6"/>
                <a:gd name="T9" fmla="*/ T8 w 21593"/>
                <a:gd name="T10" fmla="+- 0 10804 12"/>
                <a:gd name="T11" fmla="*/ 10804 h 21584"/>
                <a:gd name="T12" fmla="+- 0 10802 6"/>
                <a:gd name="T13" fmla="*/ T12 w 21593"/>
                <a:gd name="T14" fmla="+- 0 10804 12"/>
                <a:gd name="T15" fmla="*/ 10804 h 2158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93" h="21584">
                  <a:moveTo>
                    <a:pt x="6656" y="1"/>
                  </a:moveTo>
                  <a:lnTo>
                    <a:pt x="14911" y="1"/>
                  </a:lnTo>
                  <a:cubicBezTo>
                    <a:pt x="15332" y="-12"/>
                    <a:pt x="15749" y="99"/>
                    <a:pt x="16119" y="322"/>
                  </a:cubicBezTo>
                  <a:cubicBezTo>
                    <a:pt x="16485" y="543"/>
                    <a:pt x="16792" y="865"/>
                    <a:pt x="17011" y="1258"/>
                  </a:cubicBezTo>
                  <a:lnTo>
                    <a:pt x="21227" y="9321"/>
                  </a:lnTo>
                  <a:cubicBezTo>
                    <a:pt x="21466" y="9771"/>
                    <a:pt x="21593" y="10284"/>
                    <a:pt x="21593" y="10806"/>
                  </a:cubicBezTo>
                  <a:cubicBezTo>
                    <a:pt x="21594" y="11332"/>
                    <a:pt x="21468" y="11848"/>
                    <a:pt x="21227" y="12301"/>
                  </a:cubicBezTo>
                  <a:lnTo>
                    <a:pt x="17115" y="20182"/>
                  </a:lnTo>
                  <a:cubicBezTo>
                    <a:pt x="16872" y="20590"/>
                    <a:pt x="16545" y="20928"/>
                    <a:pt x="16163" y="21171"/>
                  </a:cubicBezTo>
                  <a:cubicBezTo>
                    <a:pt x="15730" y="21445"/>
                    <a:pt x="15238" y="21588"/>
                    <a:pt x="14739" y="21584"/>
                  </a:cubicBezTo>
                  <a:lnTo>
                    <a:pt x="6530" y="21584"/>
                  </a:lnTo>
                  <a:cubicBezTo>
                    <a:pt x="6109" y="21572"/>
                    <a:pt x="5698" y="21443"/>
                    <a:pt x="5333" y="21207"/>
                  </a:cubicBezTo>
                  <a:cubicBezTo>
                    <a:pt x="4953" y="20962"/>
                    <a:pt x="4637" y="20609"/>
                    <a:pt x="4418" y="20186"/>
                  </a:cubicBezTo>
                  <a:lnTo>
                    <a:pt x="259" y="12100"/>
                  </a:lnTo>
                  <a:cubicBezTo>
                    <a:pt x="82" y="11664"/>
                    <a:pt x="-6" y="11190"/>
                    <a:pt x="1" y="10712"/>
                  </a:cubicBezTo>
                  <a:cubicBezTo>
                    <a:pt x="7" y="10269"/>
                    <a:pt x="95" y="9832"/>
                    <a:pt x="259" y="9428"/>
                  </a:cubicBezTo>
                  <a:lnTo>
                    <a:pt x="4560" y="1235"/>
                  </a:lnTo>
                  <a:cubicBezTo>
                    <a:pt x="4794" y="841"/>
                    <a:pt x="5116" y="521"/>
                    <a:pt x="5494" y="305"/>
                  </a:cubicBezTo>
                  <a:cubicBezTo>
                    <a:pt x="5853" y="100"/>
                    <a:pt x="6252" y="-5"/>
                    <a:pt x="665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altLang="zh-CN" sz="1600" i="1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4AAB01A0-8A9D-461D-A8D3-963EAA34EF5E}"/>
              </a:ext>
            </a:extLst>
          </p:cNvPr>
          <p:cNvSpPr txBox="1"/>
          <p:nvPr/>
        </p:nvSpPr>
        <p:spPr bwMode="auto">
          <a:xfrm>
            <a:off x="788864" y="1655543"/>
            <a:ext cx="2693307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39B61476-CB9B-4616-B6D4-39C9FDCA27D4}"/>
              </a:ext>
            </a:extLst>
          </p:cNvPr>
          <p:cNvSpPr txBox="1"/>
          <p:nvPr/>
        </p:nvSpPr>
        <p:spPr bwMode="auto">
          <a:xfrm>
            <a:off x="1260557" y="4188039"/>
            <a:ext cx="2693307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6C124572-9BCB-4B54-BFE1-CE2626DD5EE5}"/>
              </a:ext>
            </a:extLst>
          </p:cNvPr>
          <p:cNvSpPr txBox="1"/>
          <p:nvPr/>
        </p:nvSpPr>
        <p:spPr bwMode="auto">
          <a:xfrm>
            <a:off x="8141709" y="1496569"/>
            <a:ext cx="2693307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9DE95765-B2E1-4E3E-B002-20AA3A986653}"/>
              </a:ext>
            </a:extLst>
          </p:cNvPr>
          <p:cNvSpPr txBox="1"/>
          <p:nvPr/>
        </p:nvSpPr>
        <p:spPr bwMode="auto">
          <a:xfrm>
            <a:off x="8396006" y="4030218"/>
            <a:ext cx="2693307" cy="9541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23343EC1-4966-471F-8444-43F5CD0B0DE2}"/>
              </a:ext>
            </a:extLst>
          </p:cNvPr>
          <p:cNvSpPr txBox="1"/>
          <p:nvPr/>
        </p:nvSpPr>
        <p:spPr bwMode="auto">
          <a:xfrm>
            <a:off x="4705813" y="4723075"/>
            <a:ext cx="2693307" cy="11695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  <a:p>
            <a:pPr algn="ctr">
              <a:defRPr/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1" name="portfolio-suitcase_15651">
            <a:extLst>
              <a:ext uri="{FF2B5EF4-FFF2-40B4-BE49-F238E27FC236}">
                <a16:creationId xmlns:a16="http://schemas.microsoft.com/office/drawing/2014/main" xmlns="" id="{ABBD8B6F-54E6-47D4-998C-8C54C2BFED42}"/>
              </a:ext>
            </a:extLst>
          </p:cNvPr>
          <p:cNvSpPr>
            <a:spLocks noChangeAspect="1"/>
          </p:cNvSpPr>
          <p:nvPr/>
        </p:nvSpPr>
        <p:spPr bwMode="auto">
          <a:xfrm>
            <a:off x="5815422" y="2859640"/>
            <a:ext cx="482523" cy="475054"/>
          </a:xfrm>
          <a:custGeom>
            <a:avLst/>
            <a:gdLst>
              <a:gd name="connsiteX0" fmla="*/ 288119 w 576238"/>
              <a:gd name="connsiteY0" fmla="*/ 404705 h 567319"/>
              <a:gd name="connsiteX1" fmla="*/ 305001 w 576238"/>
              <a:gd name="connsiteY1" fmla="*/ 421566 h 567319"/>
              <a:gd name="connsiteX2" fmla="*/ 305001 w 576238"/>
              <a:gd name="connsiteY2" fmla="*/ 453304 h 567319"/>
              <a:gd name="connsiteX3" fmla="*/ 288119 w 576238"/>
              <a:gd name="connsiteY3" fmla="*/ 470165 h 567319"/>
              <a:gd name="connsiteX4" fmla="*/ 271236 w 576238"/>
              <a:gd name="connsiteY4" fmla="*/ 453304 h 567319"/>
              <a:gd name="connsiteX5" fmla="*/ 271236 w 576238"/>
              <a:gd name="connsiteY5" fmla="*/ 421566 h 567319"/>
              <a:gd name="connsiteX6" fmla="*/ 288119 w 576238"/>
              <a:gd name="connsiteY6" fmla="*/ 404705 h 567319"/>
              <a:gd name="connsiteX7" fmla="*/ 576238 w 576238"/>
              <a:gd name="connsiteY7" fmla="*/ 345138 h 567319"/>
              <a:gd name="connsiteX8" fmla="*/ 576238 w 576238"/>
              <a:gd name="connsiteY8" fmla="*/ 509790 h 567319"/>
              <a:gd name="connsiteX9" fmla="*/ 518614 w 576238"/>
              <a:gd name="connsiteY9" fmla="*/ 567319 h 567319"/>
              <a:gd name="connsiteX10" fmla="*/ 0 w 576238"/>
              <a:gd name="connsiteY10" fmla="*/ 567319 h 567319"/>
              <a:gd name="connsiteX11" fmla="*/ 0 w 576238"/>
              <a:gd name="connsiteY11" fmla="*/ 356049 h 567319"/>
              <a:gd name="connsiteX12" fmla="*/ 253346 w 576238"/>
              <a:gd name="connsiteY12" fmla="*/ 448293 h 567319"/>
              <a:gd name="connsiteX13" fmla="*/ 253346 w 576238"/>
              <a:gd name="connsiteY13" fmla="*/ 459204 h 567319"/>
              <a:gd name="connsiteX14" fmla="*/ 288119 w 576238"/>
              <a:gd name="connsiteY14" fmla="*/ 493920 h 567319"/>
              <a:gd name="connsiteX15" fmla="*/ 321899 w 576238"/>
              <a:gd name="connsiteY15" fmla="*/ 459204 h 567319"/>
              <a:gd name="connsiteX16" fmla="*/ 321899 w 576238"/>
              <a:gd name="connsiteY16" fmla="*/ 446310 h 567319"/>
              <a:gd name="connsiteX17" fmla="*/ 576238 w 576238"/>
              <a:gd name="connsiteY17" fmla="*/ 345138 h 567319"/>
              <a:gd name="connsiteX18" fmla="*/ 57624 w 576238"/>
              <a:gd name="connsiteY18" fmla="*/ 168667 h 567319"/>
              <a:gd name="connsiteX19" fmla="*/ 576238 w 576238"/>
              <a:gd name="connsiteY19" fmla="*/ 168667 h 567319"/>
              <a:gd name="connsiteX20" fmla="*/ 576238 w 576238"/>
              <a:gd name="connsiteY20" fmla="*/ 254953 h 567319"/>
              <a:gd name="connsiteX21" fmla="*/ 576238 w 576238"/>
              <a:gd name="connsiteY21" fmla="*/ 290657 h 567319"/>
              <a:gd name="connsiteX22" fmla="*/ 576238 w 576238"/>
              <a:gd name="connsiteY22" fmla="*/ 303550 h 567319"/>
              <a:gd name="connsiteX23" fmla="*/ 321899 w 576238"/>
              <a:gd name="connsiteY23" fmla="*/ 414631 h 567319"/>
              <a:gd name="connsiteX24" fmla="*/ 321899 w 576238"/>
              <a:gd name="connsiteY24" fmla="*/ 410664 h 567319"/>
              <a:gd name="connsiteX25" fmla="*/ 288119 w 576238"/>
              <a:gd name="connsiteY25" fmla="*/ 376943 h 567319"/>
              <a:gd name="connsiteX26" fmla="*/ 253346 w 576238"/>
              <a:gd name="connsiteY26" fmla="*/ 410664 h 567319"/>
              <a:gd name="connsiteX27" fmla="*/ 253346 w 576238"/>
              <a:gd name="connsiteY27" fmla="*/ 417606 h 567319"/>
              <a:gd name="connsiteX28" fmla="*/ 0 w 576238"/>
              <a:gd name="connsiteY28" fmla="*/ 309501 h 567319"/>
              <a:gd name="connsiteX29" fmla="*/ 0 w 576238"/>
              <a:gd name="connsiteY29" fmla="*/ 290657 h 567319"/>
              <a:gd name="connsiteX30" fmla="*/ 0 w 576238"/>
              <a:gd name="connsiteY30" fmla="*/ 254953 h 567319"/>
              <a:gd name="connsiteX31" fmla="*/ 0 w 576238"/>
              <a:gd name="connsiteY31" fmla="*/ 226191 h 567319"/>
              <a:gd name="connsiteX32" fmla="*/ 57624 w 576238"/>
              <a:gd name="connsiteY32" fmla="*/ 168667 h 567319"/>
              <a:gd name="connsiteX33" fmla="*/ 285185 w 576238"/>
              <a:gd name="connsiteY33" fmla="*/ 0 h 567319"/>
              <a:gd name="connsiteX34" fmla="*/ 446115 w 576238"/>
              <a:gd name="connsiteY34" fmla="*/ 49564 h 567319"/>
              <a:gd name="connsiteX35" fmla="*/ 446115 w 576238"/>
              <a:gd name="connsiteY35" fmla="*/ 132831 h 567319"/>
              <a:gd name="connsiteX36" fmla="*/ 410353 w 576238"/>
              <a:gd name="connsiteY36" fmla="*/ 132831 h 567319"/>
              <a:gd name="connsiteX37" fmla="*/ 410353 w 576238"/>
              <a:gd name="connsiteY37" fmla="*/ 58485 h 567319"/>
              <a:gd name="connsiteX38" fmla="*/ 285185 w 576238"/>
              <a:gd name="connsiteY38" fmla="*/ 28747 h 567319"/>
              <a:gd name="connsiteX39" fmla="*/ 172932 w 576238"/>
              <a:gd name="connsiteY39" fmla="*/ 55511 h 567319"/>
              <a:gd name="connsiteX40" fmla="*/ 172932 w 576238"/>
              <a:gd name="connsiteY40" fmla="*/ 132831 h 567319"/>
              <a:gd name="connsiteX41" fmla="*/ 137170 w 576238"/>
              <a:gd name="connsiteY41" fmla="*/ 132831 h 567319"/>
              <a:gd name="connsiteX42" fmla="*/ 137170 w 576238"/>
              <a:gd name="connsiteY42" fmla="*/ 50555 h 567319"/>
              <a:gd name="connsiteX43" fmla="*/ 136176 w 576238"/>
              <a:gd name="connsiteY43" fmla="*/ 50555 h 567319"/>
              <a:gd name="connsiteX44" fmla="*/ 137170 w 576238"/>
              <a:gd name="connsiteY44" fmla="*/ 49564 h 567319"/>
              <a:gd name="connsiteX45" fmla="*/ 285185 w 576238"/>
              <a:gd name="connsiteY45" fmla="*/ 0 h 567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76238" h="567319">
                <a:moveTo>
                  <a:pt x="288119" y="404705"/>
                </a:moveTo>
                <a:cubicBezTo>
                  <a:pt x="297057" y="404705"/>
                  <a:pt x="305001" y="412640"/>
                  <a:pt x="305001" y="421566"/>
                </a:cubicBezTo>
                <a:lnTo>
                  <a:pt x="305001" y="453304"/>
                </a:lnTo>
                <a:cubicBezTo>
                  <a:pt x="305001" y="463222"/>
                  <a:pt x="297057" y="470165"/>
                  <a:pt x="288119" y="470165"/>
                </a:cubicBezTo>
                <a:cubicBezTo>
                  <a:pt x="279181" y="470165"/>
                  <a:pt x="271236" y="463222"/>
                  <a:pt x="271236" y="453304"/>
                </a:cubicBezTo>
                <a:lnTo>
                  <a:pt x="271236" y="421566"/>
                </a:lnTo>
                <a:cubicBezTo>
                  <a:pt x="271236" y="412640"/>
                  <a:pt x="279181" y="404705"/>
                  <a:pt x="288119" y="404705"/>
                </a:cubicBezTo>
                <a:close/>
                <a:moveTo>
                  <a:pt x="576238" y="345138"/>
                </a:moveTo>
                <a:lnTo>
                  <a:pt x="576238" y="509790"/>
                </a:lnTo>
                <a:cubicBezTo>
                  <a:pt x="576238" y="541530"/>
                  <a:pt x="550407" y="567319"/>
                  <a:pt x="518614" y="567319"/>
                </a:cubicBezTo>
                <a:lnTo>
                  <a:pt x="0" y="567319"/>
                </a:lnTo>
                <a:lnTo>
                  <a:pt x="0" y="356049"/>
                </a:lnTo>
                <a:cubicBezTo>
                  <a:pt x="42721" y="396716"/>
                  <a:pt x="121209" y="445318"/>
                  <a:pt x="253346" y="448293"/>
                </a:cubicBezTo>
                <a:lnTo>
                  <a:pt x="253346" y="459204"/>
                </a:lnTo>
                <a:cubicBezTo>
                  <a:pt x="253346" y="478050"/>
                  <a:pt x="269242" y="493920"/>
                  <a:pt x="288119" y="493920"/>
                </a:cubicBezTo>
                <a:cubicBezTo>
                  <a:pt x="306996" y="493920"/>
                  <a:pt x="321899" y="478050"/>
                  <a:pt x="321899" y="459204"/>
                </a:cubicBezTo>
                <a:lnTo>
                  <a:pt x="321899" y="446310"/>
                </a:lnTo>
                <a:cubicBezTo>
                  <a:pt x="446088" y="433415"/>
                  <a:pt x="529543" y="381838"/>
                  <a:pt x="576238" y="345138"/>
                </a:cubicBezTo>
                <a:close/>
                <a:moveTo>
                  <a:pt x="57624" y="168667"/>
                </a:moveTo>
                <a:lnTo>
                  <a:pt x="576238" y="168667"/>
                </a:lnTo>
                <a:lnTo>
                  <a:pt x="576238" y="254953"/>
                </a:lnTo>
                <a:lnTo>
                  <a:pt x="576238" y="290657"/>
                </a:lnTo>
                <a:lnTo>
                  <a:pt x="576238" y="303550"/>
                </a:lnTo>
                <a:cubicBezTo>
                  <a:pt x="542459" y="335288"/>
                  <a:pt x="458010" y="399754"/>
                  <a:pt x="321899" y="414631"/>
                </a:cubicBezTo>
                <a:lnTo>
                  <a:pt x="321899" y="410664"/>
                </a:lnTo>
                <a:cubicBezTo>
                  <a:pt x="321899" y="391820"/>
                  <a:pt x="306996" y="376943"/>
                  <a:pt x="288119" y="376943"/>
                </a:cubicBezTo>
                <a:cubicBezTo>
                  <a:pt x="269242" y="376943"/>
                  <a:pt x="253346" y="391820"/>
                  <a:pt x="253346" y="410664"/>
                </a:cubicBezTo>
                <a:lnTo>
                  <a:pt x="253346" y="417606"/>
                </a:lnTo>
                <a:cubicBezTo>
                  <a:pt x="100345" y="414631"/>
                  <a:pt x="26825" y="344214"/>
                  <a:pt x="0" y="309501"/>
                </a:cubicBezTo>
                <a:lnTo>
                  <a:pt x="0" y="290657"/>
                </a:lnTo>
                <a:lnTo>
                  <a:pt x="0" y="254953"/>
                </a:lnTo>
                <a:lnTo>
                  <a:pt x="0" y="226191"/>
                </a:lnTo>
                <a:cubicBezTo>
                  <a:pt x="0" y="194454"/>
                  <a:pt x="25832" y="168667"/>
                  <a:pt x="57624" y="168667"/>
                </a:cubicBezTo>
                <a:close/>
                <a:moveTo>
                  <a:pt x="285185" y="0"/>
                </a:moveTo>
                <a:cubicBezTo>
                  <a:pt x="398432" y="0"/>
                  <a:pt x="444128" y="47581"/>
                  <a:pt x="446115" y="49564"/>
                </a:cubicBezTo>
                <a:lnTo>
                  <a:pt x="446115" y="132831"/>
                </a:lnTo>
                <a:lnTo>
                  <a:pt x="410353" y="132831"/>
                </a:lnTo>
                <a:lnTo>
                  <a:pt x="410353" y="58485"/>
                </a:lnTo>
                <a:cubicBezTo>
                  <a:pt x="390485" y="45599"/>
                  <a:pt x="350749" y="28747"/>
                  <a:pt x="285185" y="28747"/>
                </a:cubicBezTo>
                <a:cubicBezTo>
                  <a:pt x="221608" y="28747"/>
                  <a:pt x="188826" y="44607"/>
                  <a:pt x="172932" y="55511"/>
                </a:cubicBezTo>
                <a:lnTo>
                  <a:pt x="172932" y="132831"/>
                </a:lnTo>
                <a:lnTo>
                  <a:pt x="137170" y="132831"/>
                </a:lnTo>
                <a:lnTo>
                  <a:pt x="137170" y="50555"/>
                </a:lnTo>
                <a:lnTo>
                  <a:pt x="136176" y="50555"/>
                </a:lnTo>
                <a:cubicBezTo>
                  <a:pt x="136176" y="50555"/>
                  <a:pt x="136176" y="50555"/>
                  <a:pt x="137170" y="49564"/>
                </a:cubicBezTo>
                <a:cubicBezTo>
                  <a:pt x="140150" y="44607"/>
                  <a:pt x="174919" y="0"/>
                  <a:pt x="2851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2" name="target_126427">
            <a:extLst>
              <a:ext uri="{FF2B5EF4-FFF2-40B4-BE49-F238E27FC236}">
                <a16:creationId xmlns:a16="http://schemas.microsoft.com/office/drawing/2014/main" xmlns="" id="{456A7F31-CA0D-49AE-A1BC-A934D1425C72}"/>
              </a:ext>
            </a:extLst>
          </p:cNvPr>
          <p:cNvSpPr>
            <a:spLocks noChangeAspect="1"/>
          </p:cNvSpPr>
          <p:nvPr/>
        </p:nvSpPr>
        <p:spPr bwMode="auto">
          <a:xfrm>
            <a:off x="7904947" y="2857178"/>
            <a:ext cx="482523" cy="481737"/>
          </a:xfrm>
          <a:custGeom>
            <a:avLst/>
            <a:gdLst>
              <a:gd name="connsiteX0" fmla="*/ 298661 w 606862"/>
              <a:gd name="connsiteY0" fmla="*/ 216068 h 605874"/>
              <a:gd name="connsiteX1" fmla="*/ 292627 w 606862"/>
              <a:gd name="connsiteY1" fmla="*/ 222186 h 605874"/>
              <a:gd name="connsiteX2" fmla="*/ 292627 w 606862"/>
              <a:gd name="connsiteY2" fmla="*/ 229140 h 605874"/>
              <a:gd name="connsiteX3" fmla="*/ 286035 w 606862"/>
              <a:gd name="connsiteY3" fmla="*/ 238133 h 605874"/>
              <a:gd name="connsiteX4" fmla="*/ 259483 w 606862"/>
              <a:gd name="connsiteY4" fmla="*/ 271879 h 605874"/>
              <a:gd name="connsiteX5" fmla="*/ 278979 w 606862"/>
              <a:gd name="connsiteY5" fmla="*/ 304884 h 605874"/>
              <a:gd name="connsiteX6" fmla="*/ 303396 w 606862"/>
              <a:gd name="connsiteY6" fmla="*/ 315917 h 605874"/>
              <a:gd name="connsiteX7" fmla="*/ 312309 w 606862"/>
              <a:gd name="connsiteY7" fmla="*/ 321109 h 605874"/>
              <a:gd name="connsiteX8" fmla="*/ 309431 w 606862"/>
              <a:gd name="connsiteY8" fmla="*/ 342525 h 605874"/>
              <a:gd name="connsiteX9" fmla="*/ 293741 w 606862"/>
              <a:gd name="connsiteY9" fmla="*/ 344565 h 605874"/>
              <a:gd name="connsiteX10" fmla="*/ 269881 w 606862"/>
              <a:gd name="connsiteY10" fmla="*/ 337426 h 605874"/>
              <a:gd name="connsiteX11" fmla="*/ 262639 w 606862"/>
              <a:gd name="connsiteY11" fmla="*/ 340485 h 605874"/>
              <a:gd name="connsiteX12" fmla="*/ 259111 w 606862"/>
              <a:gd name="connsiteY12" fmla="*/ 353001 h 605874"/>
              <a:gd name="connsiteX13" fmla="*/ 263382 w 606862"/>
              <a:gd name="connsiteY13" fmla="*/ 362550 h 605874"/>
              <a:gd name="connsiteX14" fmla="*/ 284921 w 606862"/>
              <a:gd name="connsiteY14" fmla="*/ 368669 h 605874"/>
              <a:gd name="connsiteX15" fmla="*/ 291048 w 606862"/>
              <a:gd name="connsiteY15" fmla="*/ 375901 h 605874"/>
              <a:gd name="connsiteX16" fmla="*/ 291141 w 606862"/>
              <a:gd name="connsiteY16" fmla="*/ 384059 h 605874"/>
              <a:gd name="connsiteX17" fmla="*/ 296340 w 606862"/>
              <a:gd name="connsiteY17" fmla="*/ 389622 h 605874"/>
              <a:gd name="connsiteX18" fmla="*/ 308502 w 606862"/>
              <a:gd name="connsiteY18" fmla="*/ 389622 h 605874"/>
              <a:gd name="connsiteX19" fmla="*/ 313423 w 606862"/>
              <a:gd name="connsiteY19" fmla="*/ 384430 h 605874"/>
              <a:gd name="connsiteX20" fmla="*/ 313423 w 606862"/>
              <a:gd name="connsiteY20" fmla="*/ 373119 h 605874"/>
              <a:gd name="connsiteX21" fmla="*/ 318622 w 606862"/>
              <a:gd name="connsiteY21" fmla="*/ 366444 h 605874"/>
              <a:gd name="connsiteX22" fmla="*/ 339789 w 606862"/>
              <a:gd name="connsiteY22" fmla="*/ 352909 h 605874"/>
              <a:gd name="connsiteX23" fmla="*/ 327256 w 606862"/>
              <a:gd name="connsiteY23" fmla="*/ 294872 h 605874"/>
              <a:gd name="connsiteX24" fmla="*/ 305996 w 606862"/>
              <a:gd name="connsiteY24" fmla="*/ 285230 h 605874"/>
              <a:gd name="connsiteX25" fmla="*/ 294391 w 606862"/>
              <a:gd name="connsiteY25" fmla="*/ 278740 h 605874"/>
              <a:gd name="connsiteX26" fmla="*/ 296804 w 606862"/>
              <a:gd name="connsiteY26" fmla="*/ 260661 h 605874"/>
              <a:gd name="connsiteX27" fmla="*/ 304046 w 606862"/>
              <a:gd name="connsiteY27" fmla="*/ 259178 h 605874"/>
              <a:gd name="connsiteX28" fmla="*/ 330877 w 606862"/>
              <a:gd name="connsiteY28" fmla="*/ 264463 h 605874"/>
              <a:gd name="connsiteX29" fmla="*/ 337932 w 606862"/>
              <a:gd name="connsiteY29" fmla="*/ 261496 h 605874"/>
              <a:gd name="connsiteX30" fmla="*/ 342110 w 606862"/>
              <a:gd name="connsiteY30" fmla="*/ 247404 h 605874"/>
              <a:gd name="connsiteX31" fmla="*/ 338954 w 606862"/>
              <a:gd name="connsiteY31" fmla="*/ 240914 h 605874"/>
              <a:gd name="connsiteX32" fmla="*/ 321964 w 606862"/>
              <a:gd name="connsiteY32" fmla="*/ 235815 h 605874"/>
              <a:gd name="connsiteX33" fmla="*/ 314258 w 606862"/>
              <a:gd name="connsiteY33" fmla="*/ 226915 h 605874"/>
              <a:gd name="connsiteX34" fmla="*/ 303396 w 606862"/>
              <a:gd name="connsiteY34" fmla="*/ 216068 h 605874"/>
              <a:gd name="connsiteX35" fmla="*/ 303396 w 606862"/>
              <a:gd name="connsiteY35" fmla="*/ 176202 h 605874"/>
              <a:gd name="connsiteX36" fmla="*/ 430308 w 606862"/>
              <a:gd name="connsiteY36" fmla="*/ 302937 h 605874"/>
              <a:gd name="connsiteX37" fmla="*/ 303396 w 606862"/>
              <a:gd name="connsiteY37" fmla="*/ 429673 h 605874"/>
              <a:gd name="connsiteX38" fmla="*/ 176484 w 606862"/>
              <a:gd name="connsiteY38" fmla="*/ 302937 h 605874"/>
              <a:gd name="connsiteX39" fmla="*/ 303396 w 606862"/>
              <a:gd name="connsiteY39" fmla="*/ 176202 h 605874"/>
              <a:gd name="connsiteX40" fmla="*/ 281240 w 606862"/>
              <a:gd name="connsiteY40" fmla="*/ 91493 h 605874"/>
              <a:gd name="connsiteX41" fmla="*/ 91642 w 606862"/>
              <a:gd name="connsiteY41" fmla="*/ 280782 h 605874"/>
              <a:gd name="connsiteX42" fmla="*/ 118104 w 606862"/>
              <a:gd name="connsiteY42" fmla="*/ 280782 h 605874"/>
              <a:gd name="connsiteX43" fmla="*/ 140295 w 606862"/>
              <a:gd name="connsiteY43" fmla="*/ 302937 h 605874"/>
              <a:gd name="connsiteX44" fmla="*/ 118104 w 606862"/>
              <a:gd name="connsiteY44" fmla="*/ 325092 h 605874"/>
              <a:gd name="connsiteX45" fmla="*/ 91642 w 606862"/>
              <a:gd name="connsiteY45" fmla="*/ 325092 h 605874"/>
              <a:gd name="connsiteX46" fmla="*/ 281240 w 606862"/>
              <a:gd name="connsiteY46" fmla="*/ 514381 h 605874"/>
              <a:gd name="connsiteX47" fmla="*/ 281240 w 606862"/>
              <a:gd name="connsiteY47" fmla="*/ 487962 h 605874"/>
              <a:gd name="connsiteX48" fmla="*/ 303431 w 606862"/>
              <a:gd name="connsiteY48" fmla="*/ 465807 h 605874"/>
              <a:gd name="connsiteX49" fmla="*/ 325622 w 606862"/>
              <a:gd name="connsiteY49" fmla="*/ 487962 h 605874"/>
              <a:gd name="connsiteX50" fmla="*/ 325622 w 606862"/>
              <a:gd name="connsiteY50" fmla="*/ 514381 h 605874"/>
              <a:gd name="connsiteX51" fmla="*/ 515220 w 606862"/>
              <a:gd name="connsiteY51" fmla="*/ 325092 h 605874"/>
              <a:gd name="connsiteX52" fmla="*/ 488758 w 606862"/>
              <a:gd name="connsiteY52" fmla="*/ 325092 h 605874"/>
              <a:gd name="connsiteX53" fmla="*/ 466567 w 606862"/>
              <a:gd name="connsiteY53" fmla="*/ 302937 h 605874"/>
              <a:gd name="connsiteX54" fmla="*/ 488758 w 606862"/>
              <a:gd name="connsiteY54" fmla="*/ 280782 h 605874"/>
              <a:gd name="connsiteX55" fmla="*/ 515220 w 606862"/>
              <a:gd name="connsiteY55" fmla="*/ 280782 h 605874"/>
              <a:gd name="connsiteX56" fmla="*/ 325622 w 606862"/>
              <a:gd name="connsiteY56" fmla="*/ 91493 h 605874"/>
              <a:gd name="connsiteX57" fmla="*/ 325622 w 606862"/>
              <a:gd name="connsiteY57" fmla="*/ 117912 h 605874"/>
              <a:gd name="connsiteX58" fmla="*/ 303431 w 606862"/>
              <a:gd name="connsiteY58" fmla="*/ 140067 h 605874"/>
              <a:gd name="connsiteX59" fmla="*/ 281240 w 606862"/>
              <a:gd name="connsiteY59" fmla="*/ 117912 h 605874"/>
              <a:gd name="connsiteX60" fmla="*/ 303431 w 606862"/>
              <a:gd name="connsiteY60" fmla="*/ 0 h 605874"/>
              <a:gd name="connsiteX61" fmla="*/ 325622 w 606862"/>
              <a:gd name="connsiteY61" fmla="*/ 22155 h 605874"/>
              <a:gd name="connsiteX62" fmla="*/ 325622 w 606862"/>
              <a:gd name="connsiteY62" fmla="*/ 48574 h 605874"/>
              <a:gd name="connsiteX63" fmla="*/ 558209 w 606862"/>
              <a:gd name="connsiteY63" fmla="*/ 280782 h 605874"/>
              <a:gd name="connsiteX64" fmla="*/ 584671 w 606862"/>
              <a:gd name="connsiteY64" fmla="*/ 280782 h 605874"/>
              <a:gd name="connsiteX65" fmla="*/ 606862 w 606862"/>
              <a:gd name="connsiteY65" fmla="*/ 302937 h 605874"/>
              <a:gd name="connsiteX66" fmla="*/ 584671 w 606862"/>
              <a:gd name="connsiteY66" fmla="*/ 325092 h 605874"/>
              <a:gd name="connsiteX67" fmla="*/ 558209 w 606862"/>
              <a:gd name="connsiteY67" fmla="*/ 325092 h 605874"/>
              <a:gd name="connsiteX68" fmla="*/ 325622 w 606862"/>
              <a:gd name="connsiteY68" fmla="*/ 557300 h 605874"/>
              <a:gd name="connsiteX69" fmla="*/ 325622 w 606862"/>
              <a:gd name="connsiteY69" fmla="*/ 583719 h 605874"/>
              <a:gd name="connsiteX70" fmla="*/ 303431 w 606862"/>
              <a:gd name="connsiteY70" fmla="*/ 605874 h 605874"/>
              <a:gd name="connsiteX71" fmla="*/ 281240 w 606862"/>
              <a:gd name="connsiteY71" fmla="*/ 583719 h 605874"/>
              <a:gd name="connsiteX72" fmla="*/ 281240 w 606862"/>
              <a:gd name="connsiteY72" fmla="*/ 557300 h 605874"/>
              <a:gd name="connsiteX73" fmla="*/ 48653 w 606862"/>
              <a:gd name="connsiteY73" fmla="*/ 325092 h 605874"/>
              <a:gd name="connsiteX74" fmla="*/ 22191 w 606862"/>
              <a:gd name="connsiteY74" fmla="*/ 325092 h 605874"/>
              <a:gd name="connsiteX75" fmla="*/ 0 w 606862"/>
              <a:gd name="connsiteY75" fmla="*/ 302937 h 605874"/>
              <a:gd name="connsiteX76" fmla="*/ 22191 w 606862"/>
              <a:gd name="connsiteY76" fmla="*/ 280782 h 605874"/>
              <a:gd name="connsiteX77" fmla="*/ 48653 w 606862"/>
              <a:gd name="connsiteY77" fmla="*/ 280782 h 605874"/>
              <a:gd name="connsiteX78" fmla="*/ 281240 w 606862"/>
              <a:gd name="connsiteY78" fmla="*/ 48574 h 605874"/>
              <a:gd name="connsiteX79" fmla="*/ 281240 w 606862"/>
              <a:gd name="connsiteY79" fmla="*/ 22155 h 605874"/>
              <a:gd name="connsiteX80" fmla="*/ 303431 w 606862"/>
              <a:gd name="connsiteY80" fmla="*/ 0 h 605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06862" h="605874">
                <a:moveTo>
                  <a:pt x="298661" y="216068"/>
                </a:moveTo>
                <a:cubicBezTo>
                  <a:pt x="293648" y="216160"/>
                  <a:pt x="292719" y="216995"/>
                  <a:pt x="292627" y="222186"/>
                </a:cubicBezTo>
                <a:lnTo>
                  <a:pt x="292627" y="229140"/>
                </a:lnTo>
                <a:cubicBezTo>
                  <a:pt x="292627" y="235908"/>
                  <a:pt x="292627" y="235815"/>
                  <a:pt x="286035" y="238133"/>
                </a:cubicBezTo>
                <a:cubicBezTo>
                  <a:pt x="270252" y="243974"/>
                  <a:pt x="260411" y="254728"/>
                  <a:pt x="259483" y="271879"/>
                </a:cubicBezTo>
                <a:cubicBezTo>
                  <a:pt x="258554" y="287084"/>
                  <a:pt x="266539" y="297375"/>
                  <a:pt x="278979" y="304884"/>
                </a:cubicBezTo>
                <a:cubicBezTo>
                  <a:pt x="286685" y="309613"/>
                  <a:pt x="295226" y="312301"/>
                  <a:pt x="303396" y="315917"/>
                </a:cubicBezTo>
                <a:cubicBezTo>
                  <a:pt x="306645" y="317308"/>
                  <a:pt x="309616" y="318884"/>
                  <a:pt x="312309" y="321109"/>
                </a:cubicBezTo>
                <a:cubicBezTo>
                  <a:pt x="320200" y="327691"/>
                  <a:pt x="318715" y="338446"/>
                  <a:pt x="309431" y="342525"/>
                </a:cubicBezTo>
                <a:cubicBezTo>
                  <a:pt x="304417" y="344750"/>
                  <a:pt x="299218" y="345214"/>
                  <a:pt x="293741" y="344565"/>
                </a:cubicBezTo>
                <a:cubicBezTo>
                  <a:pt x="285292" y="343452"/>
                  <a:pt x="277401" y="341412"/>
                  <a:pt x="269881" y="337426"/>
                </a:cubicBezTo>
                <a:cubicBezTo>
                  <a:pt x="265517" y="335108"/>
                  <a:pt x="264125" y="335664"/>
                  <a:pt x="262639" y="340485"/>
                </a:cubicBezTo>
                <a:cubicBezTo>
                  <a:pt x="261340" y="344750"/>
                  <a:pt x="260226" y="348829"/>
                  <a:pt x="259111" y="353001"/>
                </a:cubicBezTo>
                <a:cubicBezTo>
                  <a:pt x="257440" y="358564"/>
                  <a:pt x="258090" y="359955"/>
                  <a:pt x="263382" y="362550"/>
                </a:cubicBezTo>
                <a:cubicBezTo>
                  <a:pt x="270252" y="365888"/>
                  <a:pt x="277494" y="367464"/>
                  <a:pt x="284921" y="368669"/>
                </a:cubicBezTo>
                <a:cubicBezTo>
                  <a:pt x="290770" y="369596"/>
                  <a:pt x="291048" y="369782"/>
                  <a:pt x="291048" y="375901"/>
                </a:cubicBezTo>
                <a:cubicBezTo>
                  <a:pt x="291141" y="378589"/>
                  <a:pt x="291141" y="381278"/>
                  <a:pt x="291141" y="384059"/>
                </a:cubicBezTo>
                <a:cubicBezTo>
                  <a:pt x="291141" y="387490"/>
                  <a:pt x="292719" y="389437"/>
                  <a:pt x="296340" y="389622"/>
                </a:cubicBezTo>
                <a:cubicBezTo>
                  <a:pt x="300425" y="389715"/>
                  <a:pt x="304417" y="389715"/>
                  <a:pt x="308502" y="389622"/>
                </a:cubicBezTo>
                <a:cubicBezTo>
                  <a:pt x="311659" y="389437"/>
                  <a:pt x="313423" y="387768"/>
                  <a:pt x="313423" y="384430"/>
                </a:cubicBezTo>
                <a:cubicBezTo>
                  <a:pt x="313423" y="380722"/>
                  <a:pt x="313516" y="376828"/>
                  <a:pt x="313423" y="373119"/>
                </a:cubicBezTo>
                <a:cubicBezTo>
                  <a:pt x="313330" y="369411"/>
                  <a:pt x="314908" y="367464"/>
                  <a:pt x="318622" y="366444"/>
                </a:cubicBezTo>
                <a:cubicBezTo>
                  <a:pt x="327070" y="364127"/>
                  <a:pt x="334219" y="359584"/>
                  <a:pt x="339789" y="352909"/>
                </a:cubicBezTo>
                <a:cubicBezTo>
                  <a:pt x="355108" y="334366"/>
                  <a:pt x="349352" y="307017"/>
                  <a:pt x="327256" y="294872"/>
                </a:cubicBezTo>
                <a:cubicBezTo>
                  <a:pt x="320479" y="291071"/>
                  <a:pt x="313144" y="288197"/>
                  <a:pt x="305996" y="285230"/>
                </a:cubicBezTo>
                <a:cubicBezTo>
                  <a:pt x="301911" y="283561"/>
                  <a:pt x="297826" y="281521"/>
                  <a:pt x="294391" y="278740"/>
                </a:cubicBezTo>
                <a:cubicBezTo>
                  <a:pt x="287428" y="273177"/>
                  <a:pt x="288635" y="264277"/>
                  <a:pt x="296804" y="260661"/>
                </a:cubicBezTo>
                <a:cubicBezTo>
                  <a:pt x="299218" y="259642"/>
                  <a:pt x="301539" y="259271"/>
                  <a:pt x="304046" y="259178"/>
                </a:cubicBezTo>
                <a:cubicBezTo>
                  <a:pt x="313423" y="258715"/>
                  <a:pt x="322335" y="260383"/>
                  <a:pt x="330877" y="264463"/>
                </a:cubicBezTo>
                <a:cubicBezTo>
                  <a:pt x="335054" y="266595"/>
                  <a:pt x="336447" y="265946"/>
                  <a:pt x="337932" y="261496"/>
                </a:cubicBezTo>
                <a:cubicBezTo>
                  <a:pt x="339511" y="256860"/>
                  <a:pt x="340811" y="252132"/>
                  <a:pt x="342110" y="247404"/>
                </a:cubicBezTo>
                <a:cubicBezTo>
                  <a:pt x="343039" y="244344"/>
                  <a:pt x="341925" y="242212"/>
                  <a:pt x="338954" y="240914"/>
                </a:cubicBezTo>
                <a:cubicBezTo>
                  <a:pt x="333476" y="238411"/>
                  <a:pt x="327813" y="236649"/>
                  <a:pt x="321964" y="235815"/>
                </a:cubicBezTo>
                <a:cubicBezTo>
                  <a:pt x="314258" y="234702"/>
                  <a:pt x="314258" y="234610"/>
                  <a:pt x="314258" y="226915"/>
                </a:cubicBezTo>
                <a:cubicBezTo>
                  <a:pt x="314258" y="216068"/>
                  <a:pt x="314258" y="216068"/>
                  <a:pt x="303396" y="216068"/>
                </a:cubicBezTo>
                <a:close/>
                <a:moveTo>
                  <a:pt x="303396" y="176202"/>
                </a:moveTo>
                <a:cubicBezTo>
                  <a:pt x="373490" y="176202"/>
                  <a:pt x="430308" y="232941"/>
                  <a:pt x="430308" y="302937"/>
                </a:cubicBezTo>
                <a:cubicBezTo>
                  <a:pt x="430308" y="372934"/>
                  <a:pt x="373490" y="429673"/>
                  <a:pt x="303396" y="429673"/>
                </a:cubicBezTo>
                <a:cubicBezTo>
                  <a:pt x="233302" y="429673"/>
                  <a:pt x="176484" y="372934"/>
                  <a:pt x="176484" y="302937"/>
                </a:cubicBezTo>
                <a:cubicBezTo>
                  <a:pt x="176484" y="232941"/>
                  <a:pt x="233302" y="176202"/>
                  <a:pt x="303396" y="176202"/>
                </a:cubicBezTo>
                <a:close/>
                <a:moveTo>
                  <a:pt x="281240" y="91493"/>
                </a:moveTo>
                <a:cubicBezTo>
                  <a:pt x="181334" y="101690"/>
                  <a:pt x="101855" y="181039"/>
                  <a:pt x="91642" y="280782"/>
                </a:cubicBezTo>
                <a:lnTo>
                  <a:pt x="118104" y="280782"/>
                </a:lnTo>
                <a:cubicBezTo>
                  <a:pt x="130360" y="280782"/>
                  <a:pt x="140295" y="290701"/>
                  <a:pt x="140295" y="302937"/>
                </a:cubicBezTo>
                <a:cubicBezTo>
                  <a:pt x="140295" y="315173"/>
                  <a:pt x="130360" y="325092"/>
                  <a:pt x="118104" y="325092"/>
                </a:cubicBezTo>
                <a:lnTo>
                  <a:pt x="91642" y="325092"/>
                </a:lnTo>
                <a:cubicBezTo>
                  <a:pt x="101855" y="424835"/>
                  <a:pt x="181334" y="504184"/>
                  <a:pt x="281240" y="514381"/>
                </a:cubicBezTo>
                <a:lnTo>
                  <a:pt x="281240" y="487962"/>
                </a:lnTo>
                <a:cubicBezTo>
                  <a:pt x="281240" y="475726"/>
                  <a:pt x="291175" y="465807"/>
                  <a:pt x="303431" y="465807"/>
                </a:cubicBezTo>
                <a:cubicBezTo>
                  <a:pt x="315687" y="465807"/>
                  <a:pt x="325622" y="475726"/>
                  <a:pt x="325622" y="487962"/>
                </a:cubicBezTo>
                <a:lnTo>
                  <a:pt x="325622" y="514381"/>
                </a:lnTo>
                <a:cubicBezTo>
                  <a:pt x="425528" y="504184"/>
                  <a:pt x="505007" y="424835"/>
                  <a:pt x="515220" y="325092"/>
                </a:cubicBezTo>
                <a:lnTo>
                  <a:pt x="488758" y="325092"/>
                </a:lnTo>
                <a:cubicBezTo>
                  <a:pt x="476502" y="325092"/>
                  <a:pt x="466567" y="315173"/>
                  <a:pt x="466567" y="302937"/>
                </a:cubicBezTo>
                <a:cubicBezTo>
                  <a:pt x="466567" y="290701"/>
                  <a:pt x="476502" y="280782"/>
                  <a:pt x="488758" y="280782"/>
                </a:cubicBezTo>
                <a:lnTo>
                  <a:pt x="515220" y="280782"/>
                </a:lnTo>
                <a:cubicBezTo>
                  <a:pt x="505007" y="181039"/>
                  <a:pt x="425528" y="101690"/>
                  <a:pt x="325622" y="91493"/>
                </a:cubicBezTo>
                <a:lnTo>
                  <a:pt x="325622" y="117912"/>
                </a:lnTo>
                <a:cubicBezTo>
                  <a:pt x="325622" y="130148"/>
                  <a:pt x="315687" y="140067"/>
                  <a:pt x="303431" y="140067"/>
                </a:cubicBezTo>
                <a:cubicBezTo>
                  <a:pt x="291175" y="140067"/>
                  <a:pt x="281240" y="130148"/>
                  <a:pt x="281240" y="117912"/>
                </a:cubicBezTo>
                <a:close/>
                <a:moveTo>
                  <a:pt x="303431" y="0"/>
                </a:moveTo>
                <a:cubicBezTo>
                  <a:pt x="315687" y="0"/>
                  <a:pt x="325622" y="9919"/>
                  <a:pt x="325622" y="22155"/>
                </a:cubicBezTo>
                <a:lnTo>
                  <a:pt x="325622" y="48574"/>
                </a:lnTo>
                <a:cubicBezTo>
                  <a:pt x="449111" y="59234"/>
                  <a:pt x="547531" y="157494"/>
                  <a:pt x="558209" y="280782"/>
                </a:cubicBezTo>
                <a:lnTo>
                  <a:pt x="584671" y="280782"/>
                </a:lnTo>
                <a:cubicBezTo>
                  <a:pt x="596834" y="280782"/>
                  <a:pt x="606862" y="290701"/>
                  <a:pt x="606862" y="302937"/>
                </a:cubicBezTo>
                <a:cubicBezTo>
                  <a:pt x="606862" y="315173"/>
                  <a:pt x="596927" y="325092"/>
                  <a:pt x="584671" y="325092"/>
                </a:cubicBezTo>
                <a:lnTo>
                  <a:pt x="558209" y="325092"/>
                </a:lnTo>
                <a:cubicBezTo>
                  <a:pt x="547531" y="448380"/>
                  <a:pt x="449111" y="546640"/>
                  <a:pt x="325622" y="557300"/>
                </a:cubicBezTo>
                <a:lnTo>
                  <a:pt x="325622" y="583719"/>
                </a:lnTo>
                <a:cubicBezTo>
                  <a:pt x="325622" y="595955"/>
                  <a:pt x="315687" y="605874"/>
                  <a:pt x="303431" y="605874"/>
                </a:cubicBezTo>
                <a:cubicBezTo>
                  <a:pt x="291175" y="605874"/>
                  <a:pt x="281240" y="595955"/>
                  <a:pt x="281240" y="583719"/>
                </a:cubicBezTo>
                <a:lnTo>
                  <a:pt x="281240" y="557300"/>
                </a:lnTo>
                <a:cubicBezTo>
                  <a:pt x="157751" y="546640"/>
                  <a:pt x="59331" y="448380"/>
                  <a:pt x="48653" y="325092"/>
                </a:cubicBezTo>
                <a:lnTo>
                  <a:pt x="22191" y="325092"/>
                </a:lnTo>
                <a:cubicBezTo>
                  <a:pt x="9935" y="325092"/>
                  <a:pt x="0" y="315173"/>
                  <a:pt x="0" y="302937"/>
                </a:cubicBezTo>
                <a:cubicBezTo>
                  <a:pt x="0" y="290701"/>
                  <a:pt x="9935" y="280782"/>
                  <a:pt x="22191" y="280782"/>
                </a:cubicBezTo>
                <a:lnTo>
                  <a:pt x="48653" y="280782"/>
                </a:lnTo>
                <a:cubicBezTo>
                  <a:pt x="59331" y="157494"/>
                  <a:pt x="157751" y="59234"/>
                  <a:pt x="281240" y="48574"/>
                </a:cubicBezTo>
                <a:lnTo>
                  <a:pt x="281240" y="22155"/>
                </a:lnTo>
                <a:cubicBezTo>
                  <a:pt x="281240" y="9919"/>
                  <a:pt x="291175" y="0"/>
                  <a:pt x="30343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3" name="contract_161095">
            <a:extLst>
              <a:ext uri="{FF2B5EF4-FFF2-40B4-BE49-F238E27FC236}">
                <a16:creationId xmlns:a16="http://schemas.microsoft.com/office/drawing/2014/main" xmlns="" id="{59935250-64C0-4CEF-8121-45F398837D6F}"/>
              </a:ext>
            </a:extLst>
          </p:cNvPr>
          <p:cNvSpPr>
            <a:spLocks noChangeAspect="1"/>
          </p:cNvSpPr>
          <p:nvPr/>
        </p:nvSpPr>
        <p:spPr bwMode="auto">
          <a:xfrm>
            <a:off x="4822498" y="2223800"/>
            <a:ext cx="472447" cy="482523"/>
          </a:xfrm>
          <a:custGeom>
            <a:avLst/>
            <a:gdLst>
              <a:gd name="connsiteX0" fmla="*/ 342783 w 592255"/>
              <a:gd name="connsiteY0" fmla="*/ 421981 h 604886"/>
              <a:gd name="connsiteX1" fmla="*/ 401023 w 592255"/>
              <a:gd name="connsiteY1" fmla="*/ 480079 h 604886"/>
              <a:gd name="connsiteX2" fmla="*/ 317332 w 592255"/>
              <a:gd name="connsiteY2" fmla="*/ 506024 h 604886"/>
              <a:gd name="connsiteX3" fmla="*/ 70561 w 592255"/>
              <a:gd name="connsiteY3" fmla="*/ 279499 h 604886"/>
              <a:gd name="connsiteX4" fmla="*/ 54778 w 592255"/>
              <a:gd name="connsiteY4" fmla="*/ 295259 h 604886"/>
              <a:gd name="connsiteX5" fmla="*/ 70561 w 592255"/>
              <a:gd name="connsiteY5" fmla="*/ 311111 h 604886"/>
              <a:gd name="connsiteX6" fmla="*/ 264791 w 592255"/>
              <a:gd name="connsiteY6" fmla="*/ 311111 h 604886"/>
              <a:gd name="connsiteX7" fmla="*/ 280668 w 592255"/>
              <a:gd name="connsiteY7" fmla="*/ 295259 h 604886"/>
              <a:gd name="connsiteX8" fmla="*/ 264791 w 592255"/>
              <a:gd name="connsiteY8" fmla="*/ 279499 h 604886"/>
              <a:gd name="connsiteX9" fmla="*/ 522524 w 592255"/>
              <a:gd name="connsiteY9" fmla="*/ 230890 h 604886"/>
              <a:gd name="connsiteX10" fmla="*/ 592255 w 592255"/>
              <a:gd name="connsiteY10" fmla="*/ 300981 h 604886"/>
              <a:gd name="connsiteX11" fmla="*/ 429302 w 592255"/>
              <a:gd name="connsiteY11" fmla="*/ 464250 h 604886"/>
              <a:gd name="connsiteX12" fmla="*/ 359107 w 592255"/>
              <a:gd name="connsiteY12" fmla="*/ 394159 h 604886"/>
              <a:gd name="connsiteX13" fmla="*/ 70561 w 592255"/>
              <a:gd name="connsiteY13" fmla="*/ 184757 h 604886"/>
              <a:gd name="connsiteX14" fmla="*/ 54778 w 592255"/>
              <a:gd name="connsiteY14" fmla="*/ 200609 h 604886"/>
              <a:gd name="connsiteX15" fmla="*/ 70561 w 592255"/>
              <a:gd name="connsiteY15" fmla="*/ 216461 h 604886"/>
              <a:gd name="connsiteX16" fmla="*/ 264791 w 592255"/>
              <a:gd name="connsiteY16" fmla="*/ 216461 h 604886"/>
              <a:gd name="connsiteX17" fmla="*/ 280668 w 592255"/>
              <a:gd name="connsiteY17" fmla="*/ 200609 h 604886"/>
              <a:gd name="connsiteX18" fmla="*/ 264791 w 592255"/>
              <a:gd name="connsiteY18" fmla="*/ 184757 h 604886"/>
              <a:gd name="connsiteX19" fmla="*/ 70561 w 592255"/>
              <a:gd name="connsiteY19" fmla="*/ 89366 h 604886"/>
              <a:gd name="connsiteX20" fmla="*/ 54778 w 592255"/>
              <a:gd name="connsiteY20" fmla="*/ 105218 h 604886"/>
              <a:gd name="connsiteX21" fmla="*/ 70561 w 592255"/>
              <a:gd name="connsiteY21" fmla="*/ 120977 h 604886"/>
              <a:gd name="connsiteX22" fmla="*/ 264791 w 592255"/>
              <a:gd name="connsiteY22" fmla="*/ 120977 h 604886"/>
              <a:gd name="connsiteX23" fmla="*/ 280668 w 592255"/>
              <a:gd name="connsiteY23" fmla="*/ 105218 h 604886"/>
              <a:gd name="connsiteX24" fmla="*/ 264791 w 592255"/>
              <a:gd name="connsiteY24" fmla="*/ 89366 h 604886"/>
              <a:gd name="connsiteX25" fmla="*/ 341325 w 592255"/>
              <a:gd name="connsiteY25" fmla="*/ 37894 h 604886"/>
              <a:gd name="connsiteX26" fmla="*/ 426921 w 592255"/>
              <a:gd name="connsiteY26" fmla="*/ 123419 h 604886"/>
              <a:gd name="connsiteX27" fmla="*/ 341325 w 592255"/>
              <a:gd name="connsiteY27" fmla="*/ 123419 h 604886"/>
              <a:gd name="connsiteX28" fmla="*/ 0 w 592255"/>
              <a:gd name="connsiteY28" fmla="*/ 0 h 604886"/>
              <a:gd name="connsiteX29" fmla="*/ 309635 w 592255"/>
              <a:gd name="connsiteY29" fmla="*/ 0 h 604886"/>
              <a:gd name="connsiteX30" fmla="*/ 309635 w 592255"/>
              <a:gd name="connsiteY30" fmla="*/ 138776 h 604886"/>
              <a:gd name="connsiteX31" fmla="*/ 325511 w 592255"/>
              <a:gd name="connsiteY31" fmla="*/ 154628 h 604886"/>
              <a:gd name="connsiteX32" fmla="*/ 464870 w 592255"/>
              <a:gd name="connsiteY32" fmla="*/ 154628 h 604886"/>
              <a:gd name="connsiteX33" fmla="*/ 464870 w 592255"/>
              <a:gd name="connsiteY33" fmla="*/ 243901 h 604886"/>
              <a:gd name="connsiteX34" fmla="*/ 320126 w 592255"/>
              <a:gd name="connsiteY34" fmla="*/ 388332 h 604886"/>
              <a:gd name="connsiteX35" fmla="*/ 270176 w 592255"/>
              <a:gd name="connsiteY35" fmla="*/ 552972 h 604886"/>
              <a:gd name="connsiteX36" fmla="*/ 416963 w 592255"/>
              <a:gd name="connsiteY36" fmla="*/ 521361 h 604886"/>
              <a:gd name="connsiteX37" fmla="*/ 465520 w 592255"/>
              <a:gd name="connsiteY37" fmla="*/ 472877 h 604886"/>
              <a:gd name="connsiteX38" fmla="*/ 465520 w 592255"/>
              <a:gd name="connsiteY38" fmla="*/ 604886 h 604886"/>
              <a:gd name="connsiteX39" fmla="*/ 0 w 592255"/>
              <a:gd name="connsiteY39" fmla="*/ 604886 h 604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92255" h="604886">
                <a:moveTo>
                  <a:pt x="342783" y="421981"/>
                </a:moveTo>
                <a:lnTo>
                  <a:pt x="401023" y="480079"/>
                </a:lnTo>
                <a:lnTo>
                  <a:pt x="317332" y="506024"/>
                </a:lnTo>
                <a:close/>
                <a:moveTo>
                  <a:pt x="70561" y="279499"/>
                </a:moveTo>
                <a:cubicBezTo>
                  <a:pt x="61927" y="279499"/>
                  <a:pt x="54778" y="286637"/>
                  <a:pt x="54778" y="295259"/>
                </a:cubicBezTo>
                <a:cubicBezTo>
                  <a:pt x="54778" y="303973"/>
                  <a:pt x="61927" y="311111"/>
                  <a:pt x="70561" y="311111"/>
                </a:cubicBezTo>
                <a:lnTo>
                  <a:pt x="264791" y="311111"/>
                </a:lnTo>
                <a:cubicBezTo>
                  <a:pt x="273519" y="311111"/>
                  <a:pt x="280668" y="303973"/>
                  <a:pt x="280668" y="295259"/>
                </a:cubicBezTo>
                <a:cubicBezTo>
                  <a:pt x="280668" y="286637"/>
                  <a:pt x="273519" y="279499"/>
                  <a:pt x="264791" y="279499"/>
                </a:cubicBezTo>
                <a:close/>
                <a:moveTo>
                  <a:pt x="522524" y="230890"/>
                </a:moveTo>
                <a:lnTo>
                  <a:pt x="592255" y="300981"/>
                </a:lnTo>
                <a:lnTo>
                  <a:pt x="429302" y="464250"/>
                </a:lnTo>
                <a:lnTo>
                  <a:pt x="359107" y="394159"/>
                </a:lnTo>
                <a:close/>
                <a:moveTo>
                  <a:pt x="70561" y="184757"/>
                </a:moveTo>
                <a:cubicBezTo>
                  <a:pt x="62020" y="184757"/>
                  <a:pt x="54778" y="191617"/>
                  <a:pt x="54778" y="200609"/>
                </a:cubicBezTo>
                <a:cubicBezTo>
                  <a:pt x="54778" y="209230"/>
                  <a:pt x="61927" y="216461"/>
                  <a:pt x="70561" y="216461"/>
                </a:cubicBezTo>
                <a:lnTo>
                  <a:pt x="264791" y="216461"/>
                </a:lnTo>
                <a:cubicBezTo>
                  <a:pt x="273519" y="216461"/>
                  <a:pt x="280668" y="209230"/>
                  <a:pt x="280668" y="200609"/>
                </a:cubicBezTo>
                <a:cubicBezTo>
                  <a:pt x="280668" y="191988"/>
                  <a:pt x="273519" y="184757"/>
                  <a:pt x="264791" y="184757"/>
                </a:cubicBezTo>
                <a:close/>
                <a:moveTo>
                  <a:pt x="70561" y="89366"/>
                </a:moveTo>
                <a:cubicBezTo>
                  <a:pt x="62020" y="89366"/>
                  <a:pt x="54778" y="96504"/>
                  <a:pt x="54778" y="105218"/>
                </a:cubicBezTo>
                <a:cubicBezTo>
                  <a:pt x="54778" y="113839"/>
                  <a:pt x="61927" y="120977"/>
                  <a:pt x="70561" y="120977"/>
                </a:cubicBezTo>
                <a:lnTo>
                  <a:pt x="264791" y="120977"/>
                </a:lnTo>
                <a:cubicBezTo>
                  <a:pt x="273519" y="120977"/>
                  <a:pt x="280668" y="113839"/>
                  <a:pt x="280668" y="105218"/>
                </a:cubicBezTo>
                <a:cubicBezTo>
                  <a:pt x="280668" y="96504"/>
                  <a:pt x="273519" y="89366"/>
                  <a:pt x="264791" y="89366"/>
                </a:cubicBezTo>
                <a:close/>
                <a:moveTo>
                  <a:pt x="341325" y="37894"/>
                </a:moveTo>
                <a:lnTo>
                  <a:pt x="426921" y="123419"/>
                </a:lnTo>
                <a:lnTo>
                  <a:pt x="341325" y="123419"/>
                </a:lnTo>
                <a:close/>
                <a:moveTo>
                  <a:pt x="0" y="0"/>
                </a:moveTo>
                <a:lnTo>
                  <a:pt x="309635" y="0"/>
                </a:lnTo>
                <a:lnTo>
                  <a:pt x="309635" y="138776"/>
                </a:lnTo>
                <a:cubicBezTo>
                  <a:pt x="309635" y="147490"/>
                  <a:pt x="316784" y="154628"/>
                  <a:pt x="325511" y="154628"/>
                </a:cubicBezTo>
                <a:lnTo>
                  <a:pt x="464870" y="154628"/>
                </a:lnTo>
                <a:lnTo>
                  <a:pt x="464870" y="243901"/>
                </a:lnTo>
                <a:lnTo>
                  <a:pt x="320126" y="388332"/>
                </a:lnTo>
                <a:lnTo>
                  <a:pt x="270176" y="552972"/>
                </a:lnTo>
                <a:lnTo>
                  <a:pt x="416963" y="521361"/>
                </a:lnTo>
                <a:lnTo>
                  <a:pt x="465520" y="472877"/>
                </a:lnTo>
                <a:lnTo>
                  <a:pt x="465520" y="604886"/>
                </a:lnTo>
                <a:lnTo>
                  <a:pt x="0" y="6048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4" name="line-dot-chart_64739">
            <a:extLst>
              <a:ext uri="{FF2B5EF4-FFF2-40B4-BE49-F238E27FC236}">
                <a16:creationId xmlns:a16="http://schemas.microsoft.com/office/drawing/2014/main" xmlns="" id="{46811847-AAC5-41F2-88C3-98B371BDB67F}"/>
              </a:ext>
            </a:extLst>
          </p:cNvPr>
          <p:cNvSpPr>
            <a:spLocks noChangeAspect="1"/>
          </p:cNvSpPr>
          <p:nvPr/>
        </p:nvSpPr>
        <p:spPr bwMode="auto">
          <a:xfrm>
            <a:off x="6883620" y="3443943"/>
            <a:ext cx="482522" cy="481795"/>
          </a:xfrm>
          <a:custGeom>
            <a:avLst/>
            <a:gdLst>
              <a:gd name="connsiteX0" fmla="*/ 556672 w 608415"/>
              <a:gd name="connsiteY0" fmla="*/ 135486 h 607498"/>
              <a:gd name="connsiteX1" fmla="*/ 600088 w 608415"/>
              <a:gd name="connsiteY1" fmla="*/ 178963 h 607498"/>
              <a:gd name="connsiteX2" fmla="*/ 559149 w 608415"/>
              <a:gd name="connsiteY2" fmla="*/ 222309 h 607498"/>
              <a:gd name="connsiteX3" fmla="*/ 464886 w 608415"/>
              <a:gd name="connsiteY3" fmla="*/ 343757 h 607498"/>
              <a:gd name="connsiteX4" fmla="*/ 465146 w 608415"/>
              <a:gd name="connsiteY4" fmla="*/ 348443 h 607498"/>
              <a:gd name="connsiteX5" fmla="*/ 421730 w 608415"/>
              <a:gd name="connsiteY5" fmla="*/ 391790 h 607498"/>
              <a:gd name="connsiteX6" fmla="*/ 379879 w 608415"/>
              <a:gd name="connsiteY6" fmla="*/ 360419 h 607498"/>
              <a:gd name="connsiteX7" fmla="*/ 286137 w 608415"/>
              <a:gd name="connsiteY7" fmla="*/ 308091 h 607498"/>
              <a:gd name="connsiteX8" fmla="*/ 266971 w 608415"/>
              <a:gd name="connsiteY8" fmla="*/ 311345 h 607498"/>
              <a:gd name="connsiteX9" fmla="*/ 189657 w 608415"/>
              <a:gd name="connsiteY9" fmla="*/ 396085 h 607498"/>
              <a:gd name="connsiteX10" fmla="*/ 189917 w 608415"/>
              <a:gd name="connsiteY10" fmla="*/ 400511 h 607498"/>
              <a:gd name="connsiteX11" fmla="*/ 146371 w 608415"/>
              <a:gd name="connsiteY11" fmla="*/ 443857 h 607498"/>
              <a:gd name="connsiteX12" fmla="*/ 102955 w 608415"/>
              <a:gd name="connsiteY12" fmla="*/ 400511 h 607498"/>
              <a:gd name="connsiteX13" fmla="*/ 145198 w 608415"/>
              <a:gd name="connsiteY13" fmla="*/ 357165 h 607498"/>
              <a:gd name="connsiteX14" fmla="*/ 225771 w 608415"/>
              <a:gd name="connsiteY14" fmla="*/ 268780 h 607498"/>
              <a:gd name="connsiteX15" fmla="*/ 225771 w 608415"/>
              <a:gd name="connsiteY15" fmla="*/ 267999 h 607498"/>
              <a:gd name="connsiteX16" fmla="*/ 269318 w 608415"/>
              <a:gd name="connsiteY16" fmla="*/ 224652 h 607498"/>
              <a:gd name="connsiteX17" fmla="*/ 310387 w 608415"/>
              <a:gd name="connsiteY17" fmla="*/ 254070 h 607498"/>
              <a:gd name="connsiteX18" fmla="*/ 406606 w 608415"/>
              <a:gd name="connsiteY18" fmla="*/ 307700 h 607498"/>
              <a:gd name="connsiteX19" fmla="*/ 420166 w 608415"/>
              <a:gd name="connsiteY19" fmla="*/ 305097 h 607498"/>
              <a:gd name="connsiteX20" fmla="*/ 513647 w 608415"/>
              <a:gd name="connsiteY20" fmla="*/ 184560 h 607498"/>
              <a:gd name="connsiteX21" fmla="*/ 513256 w 608415"/>
              <a:gd name="connsiteY21" fmla="*/ 178963 h 607498"/>
              <a:gd name="connsiteX22" fmla="*/ 556672 w 608415"/>
              <a:gd name="connsiteY22" fmla="*/ 135486 h 607498"/>
              <a:gd name="connsiteX23" fmla="*/ 0 w 608415"/>
              <a:gd name="connsiteY23" fmla="*/ 0 h 607498"/>
              <a:gd name="connsiteX24" fmla="*/ 69485 w 608415"/>
              <a:gd name="connsiteY24" fmla="*/ 0 h 607498"/>
              <a:gd name="connsiteX25" fmla="*/ 69485 w 608415"/>
              <a:gd name="connsiteY25" fmla="*/ 537988 h 607498"/>
              <a:gd name="connsiteX26" fmla="*/ 608415 w 608415"/>
              <a:gd name="connsiteY26" fmla="*/ 537988 h 607498"/>
              <a:gd name="connsiteX27" fmla="*/ 608415 w 608415"/>
              <a:gd name="connsiteY27" fmla="*/ 607498 h 607498"/>
              <a:gd name="connsiteX28" fmla="*/ 0 w 608415"/>
              <a:gd name="connsiteY28" fmla="*/ 607498 h 607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08415" h="607498">
                <a:moveTo>
                  <a:pt x="556672" y="135486"/>
                </a:moveTo>
                <a:cubicBezTo>
                  <a:pt x="580662" y="135486"/>
                  <a:pt x="600088" y="155012"/>
                  <a:pt x="600088" y="178963"/>
                </a:cubicBezTo>
                <a:cubicBezTo>
                  <a:pt x="600088" y="202003"/>
                  <a:pt x="581965" y="221007"/>
                  <a:pt x="559149" y="222309"/>
                </a:cubicBezTo>
                <a:lnTo>
                  <a:pt x="464886" y="343757"/>
                </a:lnTo>
                <a:cubicBezTo>
                  <a:pt x="465016" y="345319"/>
                  <a:pt x="465146" y="346881"/>
                  <a:pt x="465146" y="348443"/>
                </a:cubicBezTo>
                <a:cubicBezTo>
                  <a:pt x="465146" y="372394"/>
                  <a:pt x="445590" y="391790"/>
                  <a:pt x="421730" y="391790"/>
                </a:cubicBezTo>
                <a:cubicBezTo>
                  <a:pt x="401782" y="391790"/>
                  <a:pt x="385094" y="378642"/>
                  <a:pt x="379879" y="360419"/>
                </a:cubicBezTo>
                <a:lnTo>
                  <a:pt x="286137" y="308091"/>
                </a:lnTo>
                <a:cubicBezTo>
                  <a:pt x="280139" y="310564"/>
                  <a:pt x="273490" y="311735"/>
                  <a:pt x="266971" y="311345"/>
                </a:cubicBezTo>
                <a:lnTo>
                  <a:pt x="189657" y="396085"/>
                </a:lnTo>
                <a:cubicBezTo>
                  <a:pt x="189787" y="397517"/>
                  <a:pt x="189917" y="398949"/>
                  <a:pt x="189917" y="400511"/>
                </a:cubicBezTo>
                <a:cubicBezTo>
                  <a:pt x="189917" y="424462"/>
                  <a:pt x="170361" y="443857"/>
                  <a:pt x="146371" y="443857"/>
                </a:cubicBezTo>
                <a:cubicBezTo>
                  <a:pt x="122512" y="443857"/>
                  <a:pt x="102955" y="424462"/>
                  <a:pt x="102955" y="400511"/>
                </a:cubicBezTo>
                <a:cubicBezTo>
                  <a:pt x="102955" y="376950"/>
                  <a:pt x="121860" y="357815"/>
                  <a:pt x="145198" y="357165"/>
                </a:cubicBezTo>
                <a:lnTo>
                  <a:pt x="225771" y="268780"/>
                </a:lnTo>
                <a:cubicBezTo>
                  <a:pt x="225771" y="268519"/>
                  <a:pt x="225771" y="268259"/>
                  <a:pt x="225771" y="267999"/>
                </a:cubicBezTo>
                <a:cubicBezTo>
                  <a:pt x="225771" y="244047"/>
                  <a:pt x="245328" y="224652"/>
                  <a:pt x="269318" y="224652"/>
                </a:cubicBezTo>
                <a:cubicBezTo>
                  <a:pt x="288353" y="224652"/>
                  <a:pt x="304650" y="236758"/>
                  <a:pt x="310387" y="254070"/>
                </a:cubicBezTo>
                <a:lnTo>
                  <a:pt x="406606" y="307700"/>
                </a:lnTo>
                <a:cubicBezTo>
                  <a:pt x="410909" y="306138"/>
                  <a:pt x="415472" y="305227"/>
                  <a:pt x="420166" y="305097"/>
                </a:cubicBezTo>
                <a:lnTo>
                  <a:pt x="513647" y="184560"/>
                </a:lnTo>
                <a:cubicBezTo>
                  <a:pt x="513386" y="182738"/>
                  <a:pt x="513256" y="180785"/>
                  <a:pt x="513256" y="178963"/>
                </a:cubicBezTo>
                <a:cubicBezTo>
                  <a:pt x="513256" y="155012"/>
                  <a:pt x="532682" y="135486"/>
                  <a:pt x="556672" y="135486"/>
                </a:cubicBezTo>
                <a:close/>
                <a:moveTo>
                  <a:pt x="0" y="0"/>
                </a:moveTo>
                <a:lnTo>
                  <a:pt x="69485" y="0"/>
                </a:lnTo>
                <a:lnTo>
                  <a:pt x="69485" y="537988"/>
                </a:lnTo>
                <a:lnTo>
                  <a:pt x="608415" y="537988"/>
                </a:lnTo>
                <a:lnTo>
                  <a:pt x="608415" y="607498"/>
                </a:lnTo>
                <a:lnTo>
                  <a:pt x="0" y="60749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5" name="curriculum_285699">
            <a:extLst>
              <a:ext uri="{FF2B5EF4-FFF2-40B4-BE49-F238E27FC236}">
                <a16:creationId xmlns:a16="http://schemas.microsoft.com/office/drawing/2014/main" xmlns="" id="{D40B805E-B895-48E0-B006-277912215E56}"/>
              </a:ext>
            </a:extLst>
          </p:cNvPr>
          <p:cNvSpPr>
            <a:spLocks noChangeAspect="1"/>
          </p:cNvSpPr>
          <p:nvPr/>
        </p:nvSpPr>
        <p:spPr bwMode="auto">
          <a:xfrm>
            <a:off x="4790315" y="3495380"/>
            <a:ext cx="416132" cy="482523"/>
          </a:xfrm>
          <a:custGeom>
            <a:avLst/>
            <a:gdLst>
              <a:gd name="connsiteX0" fmla="*/ 126541 w 523242"/>
              <a:gd name="connsiteY0" fmla="*/ 455006 h 606722"/>
              <a:gd name="connsiteX1" fmla="*/ 396611 w 523242"/>
              <a:gd name="connsiteY1" fmla="*/ 455006 h 606722"/>
              <a:gd name="connsiteX2" fmla="*/ 421980 w 523242"/>
              <a:gd name="connsiteY2" fmla="*/ 480259 h 606722"/>
              <a:gd name="connsiteX3" fmla="*/ 396611 w 523242"/>
              <a:gd name="connsiteY3" fmla="*/ 505601 h 606722"/>
              <a:gd name="connsiteX4" fmla="*/ 126541 w 523242"/>
              <a:gd name="connsiteY4" fmla="*/ 505601 h 606722"/>
              <a:gd name="connsiteX5" fmla="*/ 101261 w 523242"/>
              <a:gd name="connsiteY5" fmla="*/ 480259 h 606722"/>
              <a:gd name="connsiteX6" fmla="*/ 126541 w 523242"/>
              <a:gd name="connsiteY6" fmla="*/ 455006 h 606722"/>
              <a:gd name="connsiteX7" fmla="*/ 126541 w 523242"/>
              <a:gd name="connsiteY7" fmla="*/ 353886 h 606722"/>
              <a:gd name="connsiteX8" fmla="*/ 396611 w 523242"/>
              <a:gd name="connsiteY8" fmla="*/ 353886 h 606722"/>
              <a:gd name="connsiteX9" fmla="*/ 421980 w 523242"/>
              <a:gd name="connsiteY9" fmla="*/ 379228 h 606722"/>
              <a:gd name="connsiteX10" fmla="*/ 396611 w 523242"/>
              <a:gd name="connsiteY10" fmla="*/ 404481 h 606722"/>
              <a:gd name="connsiteX11" fmla="*/ 126541 w 523242"/>
              <a:gd name="connsiteY11" fmla="*/ 404481 h 606722"/>
              <a:gd name="connsiteX12" fmla="*/ 101261 w 523242"/>
              <a:gd name="connsiteY12" fmla="*/ 379228 h 606722"/>
              <a:gd name="connsiteX13" fmla="*/ 126541 w 523242"/>
              <a:gd name="connsiteY13" fmla="*/ 353886 h 606722"/>
              <a:gd name="connsiteX14" fmla="*/ 352003 w 523242"/>
              <a:gd name="connsiteY14" fmla="*/ 235971 h 606722"/>
              <a:gd name="connsiteX15" fmla="*/ 396607 w 523242"/>
              <a:gd name="connsiteY15" fmla="*/ 235971 h 606722"/>
              <a:gd name="connsiteX16" fmla="*/ 421981 w 523242"/>
              <a:gd name="connsiteY16" fmla="*/ 261189 h 606722"/>
              <a:gd name="connsiteX17" fmla="*/ 396607 w 523242"/>
              <a:gd name="connsiteY17" fmla="*/ 286496 h 606722"/>
              <a:gd name="connsiteX18" fmla="*/ 352003 w 523242"/>
              <a:gd name="connsiteY18" fmla="*/ 286496 h 606722"/>
              <a:gd name="connsiteX19" fmla="*/ 326718 w 523242"/>
              <a:gd name="connsiteY19" fmla="*/ 261189 h 606722"/>
              <a:gd name="connsiteX20" fmla="*/ 352003 w 523242"/>
              <a:gd name="connsiteY20" fmla="*/ 235971 h 606722"/>
              <a:gd name="connsiteX21" fmla="*/ 188938 w 523242"/>
              <a:gd name="connsiteY21" fmla="*/ 215789 h 606722"/>
              <a:gd name="connsiteX22" fmla="*/ 285084 w 523242"/>
              <a:gd name="connsiteY22" fmla="*/ 311758 h 606722"/>
              <a:gd name="connsiteX23" fmla="*/ 92793 w 523242"/>
              <a:gd name="connsiteY23" fmla="*/ 311758 h 606722"/>
              <a:gd name="connsiteX24" fmla="*/ 188938 w 523242"/>
              <a:gd name="connsiteY24" fmla="*/ 215789 h 606722"/>
              <a:gd name="connsiteX25" fmla="*/ 352003 w 523242"/>
              <a:gd name="connsiteY25" fmla="*/ 117915 h 606722"/>
              <a:gd name="connsiteX26" fmla="*/ 396607 w 523242"/>
              <a:gd name="connsiteY26" fmla="*/ 117915 h 606722"/>
              <a:gd name="connsiteX27" fmla="*/ 421981 w 523242"/>
              <a:gd name="connsiteY27" fmla="*/ 143257 h 606722"/>
              <a:gd name="connsiteX28" fmla="*/ 396607 w 523242"/>
              <a:gd name="connsiteY28" fmla="*/ 168510 h 606722"/>
              <a:gd name="connsiteX29" fmla="*/ 352003 w 523242"/>
              <a:gd name="connsiteY29" fmla="*/ 168510 h 606722"/>
              <a:gd name="connsiteX30" fmla="*/ 326718 w 523242"/>
              <a:gd name="connsiteY30" fmla="*/ 143257 h 606722"/>
              <a:gd name="connsiteX31" fmla="*/ 352003 w 523242"/>
              <a:gd name="connsiteY31" fmla="*/ 117915 h 606722"/>
              <a:gd name="connsiteX32" fmla="*/ 188974 w 523242"/>
              <a:gd name="connsiteY32" fmla="*/ 92370 h 606722"/>
              <a:gd name="connsiteX33" fmla="*/ 250789 w 523242"/>
              <a:gd name="connsiteY33" fmla="*/ 154080 h 606722"/>
              <a:gd name="connsiteX34" fmla="*/ 188974 w 523242"/>
              <a:gd name="connsiteY34" fmla="*/ 215790 h 606722"/>
              <a:gd name="connsiteX35" fmla="*/ 127159 w 523242"/>
              <a:gd name="connsiteY35" fmla="*/ 154080 h 606722"/>
              <a:gd name="connsiteX36" fmla="*/ 188974 w 523242"/>
              <a:gd name="connsiteY36" fmla="*/ 92370 h 606722"/>
              <a:gd name="connsiteX37" fmla="*/ 50642 w 523242"/>
              <a:gd name="connsiteY37" fmla="*/ 50567 h 606722"/>
              <a:gd name="connsiteX38" fmla="*/ 50642 w 523242"/>
              <a:gd name="connsiteY38" fmla="*/ 556155 h 606722"/>
              <a:gd name="connsiteX39" fmla="*/ 472600 w 523242"/>
              <a:gd name="connsiteY39" fmla="*/ 556155 h 606722"/>
              <a:gd name="connsiteX40" fmla="*/ 472600 w 523242"/>
              <a:gd name="connsiteY40" fmla="*/ 50567 h 606722"/>
              <a:gd name="connsiteX41" fmla="*/ 25366 w 523242"/>
              <a:gd name="connsiteY41" fmla="*/ 0 h 606722"/>
              <a:gd name="connsiteX42" fmla="*/ 497876 w 523242"/>
              <a:gd name="connsiteY42" fmla="*/ 0 h 606722"/>
              <a:gd name="connsiteX43" fmla="*/ 523242 w 523242"/>
              <a:gd name="connsiteY43" fmla="*/ 25239 h 606722"/>
              <a:gd name="connsiteX44" fmla="*/ 523242 w 523242"/>
              <a:gd name="connsiteY44" fmla="*/ 581394 h 606722"/>
              <a:gd name="connsiteX45" fmla="*/ 497876 w 523242"/>
              <a:gd name="connsiteY45" fmla="*/ 606722 h 606722"/>
              <a:gd name="connsiteX46" fmla="*/ 25366 w 523242"/>
              <a:gd name="connsiteY46" fmla="*/ 606722 h 606722"/>
              <a:gd name="connsiteX47" fmla="*/ 0 w 523242"/>
              <a:gd name="connsiteY47" fmla="*/ 581394 h 606722"/>
              <a:gd name="connsiteX48" fmla="*/ 0 w 523242"/>
              <a:gd name="connsiteY48" fmla="*/ 25239 h 606722"/>
              <a:gd name="connsiteX49" fmla="*/ 25366 w 523242"/>
              <a:gd name="connsiteY4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23242" h="606722">
                <a:moveTo>
                  <a:pt x="126541" y="455006"/>
                </a:moveTo>
                <a:lnTo>
                  <a:pt x="396611" y="455006"/>
                </a:lnTo>
                <a:cubicBezTo>
                  <a:pt x="410586" y="455006"/>
                  <a:pt x="421980" y="466299"/>
                  <a:pt x="421980" y="480259"/>
                </a:cubicBezTo>
                <a:cubicBezTo>
                  <a:pt x="421980" y="494308"/>
                  <a:pt x="410586" y="505601"/>
                  <a:pt x="396611" y="505601"/>
                </a:cubicBezTo>
                <a:lnTo>
                  <a:pt x="126541" y="505601"/>
                </a:lnTo>
                <a:cubicBezTo>
                  <a:pt x="112566" y="505601"/>
                  <a:pt x="101261" y="494308"/>
                  <a:pt x="101261" y="480259"/>
                </a:cubicBezTo>
                <a:cubicBezTo>
                  <a:pt x="101261" y="466299"/>
                  <a:pt x="112566" y="455006"/>
                  <a:pt x="126541" y="455006"/>
                </a:cubicBezTo>
                <a:close/>
                <a:moveTo>
                  <a:pt x="126541" y="353886"/>
                </a:moveTo>
                <a:lnTo>
                  <a:pt x="396611" y="353886"/>
                </a:lnTo>
                <a:cubicBezTo>
                  <a:pt x="410586" y="353886"/>
                  <a:pt x="421980" y="365268"/>
                  <a:pt x="421980" y="379228"/>
                </a:cubicBezTo>
                <a:cubicBezTo>
                  <a:pt x="421980" y="393188"/>
                  <a:pt x="410586" y="404481"/>
                  <a:pt x="396611" y="404481"/>
                </a:cubicBezTo>
                <a:lnTo>
                  <a:pt x="126541" y="404481"/>
                </a:lnTo>
                <a:cubicBezTo>
                  <a:pt x="112566" y="404481"/>
                  <a:pt x="101261" y="393188"/>
                  <a:pt x="101261" y="379228"/>
                </a:cubicBezTo>
                <a:cubicBezTo>
                  <a:pt x="101261" y="365268"/>
                  <a:pt x="112566" y="353886"/>
                  <a:pt x="126541" y="353886"/>
                </a:cubicBezTo>
                <a:close/>
                <a:moveTo>
                  <a:pt x="352003" y="235971"/>
                </a:moveTo>
                <a:lnTo>
                  <a:pt x="396607" y="235971"/>
                </a:lnTo>
                <a:cubicBezTo>
                  <a:pt x="410585" y="235971"/>
                  <a:pt x="421981" y="247248"/>
                  <a:pt x="421981" y="261189"/>
                </a:cubicBezTo>
                <a:cubicBezTo>
                  <a:pt x="421981" y="275130"/>
                  <a:pt x="410585" y="286496"/>
                  <a:pt x="396607" y="286496"/>
                </a:cubicBezTo>
                <a:lnTo>
                  <a:pt x="352003" y="286496"/>
                </a:lnTo>
                <a:cubicBezTo>
                  <a:pt x="338025" y="286496"/>
                  <a:pt x="326718" y="275130"/>
                  <a:pt x="326718" y="261189"/>
                </a:cubicBezTo>
                <a:cubicBezTo>
                  <a:pt x="326718" y="247248"/>
                  <a:pt x="338025" y="235971"/>
                  <a:pt x="352003" y="235971"/>
                </a:cubicBezTo>
                <a:close/>
                <a:moveTo>
                  <a:pt x="188938" y="215789"/>
                </a:moveTo>
                <a:cubicBezTo>
                  <a:pt x="242086" y="215789"/>
                  <a:pt x="285084" y="258797"/>
                  <a:pt x="285084" y="311758"/>
                </a:cubicBezTo>
                <a:lnTo>
                  <a:pt x="92793" y="311758"/>
                </a:lnTo>
                <a:cubicBezTo>
                  <a:pt x="92793" y="258797"/>
                  <a:pt x="135880" y="215789"/>
                  <a:pt x="188938" y="215789"/>
                </a:cubicBezTo>
                <a:close/>
                <a:moveTo>
                  <a:pt x="352003" y="117915"/>
                </a:moveTo>
                <a:lnTo>
                  <a:pt x="396607" y="117915"/>
                </a:lnTo>
                <a:cubicBezTo>
                  <a:pt x="410585" y="117915"/>
                  <a:pt x="421981" y="129297"/>
                  <a:pt x="421981" y="143257"/>
                </a:cubicBezTo>
                <a:cubicBezTo>
                  <a:pt x="421981" y="157217"/>
                  <a:pt x="410585" y="168510"/>
                  <a:pt x="396607" y="168510"/>
                </a:cubicBezTo>
                <a:lnTo>
                  <a:pt x="352003" y="168510"/>
                </a:lnTo>
                <a:cubicBezTo>
                  <a:pt x="338025" y="168510"/>
                  <a:pt x="326718" y="157217"/>
                  <a:pt x="326718" y="143257"/>
                </a:cubicBezTo>
                <a:cubicBezTo>
                  <a:pt x="326718" y="129297"/>
                  <a:pt x="338025" y="117915"/>
                  <a:pt x="352003" y="117915"/>
                </a:cubicBezTo>
                <a:close/>
                <a:moveTo>
                  <a:pt x="188974" y="92370"/>
                </a:moveTo>
                <a:cubicBezTo>
                  <a:pt x="223113" y="92370"/>
                  <a:pt x="250789" y="119999"/>
                  <a:pt x="250789" y="154080"/>
                </a:cubicBezTo>
                <a:cubicBezTo>
                  <a:pt x="250789" y="188161"/>
                  <a:pt x="223113" y="215790"/>
                  <a:pt x="188974" y="215790"/>
                </a:cubicBezTo>
                <a:cubicBezTo>
                  <a:pt x="154835" y="215790"/>
                  <a:pt x="127159" y="188161"/>
                  <a:pt x="127159" y="154080"/>
                </a:cubicBezTo>
                <a:cubicBezTo>
                  <a:pt x="127159" y="119999"/>
                  <a:pt x="154835" y="92370"/>
                  <a:pt x="188974" y="92370"/>
                </a:cubicBezTo>
                <a:close/>
                <a:moveTo>
                  <a:pt x="50642" y="50567"/>
                </a:moveTo>
                <a:lnTo>
                  <a:pt x="50642" y="556155"/>
                </a:lnTo>
                <a:lnTo>
                  <a:pt x="472600" y="556155"/>
                </a:lnTo>
                <a:lnTo>
                  <a:pt x="472600" y="50567"/>
                </a:lnTo>
                <a:close/>
                <a:moveTo>
                  <a:pt x="25366" y="0"/>
                </a:moveTo>
                <a:lnTo>
                  <a:pt x="497876" y="0"/>
                </a:lnTo>
                <a:cubicBezTo>
                  <a:pt x="511850" y="0"/>
                  <a:pt x="523242" y="11286"/>
                  <a:pt x="523242" y="25239"/>
                </a:cubicBezTo>
                <a:lnTo>
                  <a:pt x="523242" y="581394"/>
                </a:lnTo>
                <a:cubicBezTo>
                  <a:pt x="523242" y="595347"/>
                  <a:pt x="511850" y="606722"/>
                  <a:pt x="497876" y="606722"/>
                </a:cubicBezTo>
                <a:lnTo>
                  <a:pt x="25366" y="606722"/>
                </a:lnTo>
                <a:cubicBezTo>
                  <a:pt x="11303" y="606722"/>
                  <a:pt x="0" y="595347"/>
                  <a:pt x="0" y="581394"/>
                </a:cubicBezTo>
                <a:lnTo>
                  <a:pt x="0" y="25239"/>
                </a:lnTo>
                <a:cubicBezTo>
                  <a:pt x="0" y="11286"/>
                  <a:pt x="11303" y="0"/>
                  <a:pt x="253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6" name="black-closed-envelope_16297">
            <a:extLst>
              <a:ext uri="{FF2B5EF4-FFF2-40B4-BE49-F238E27FC236}">
                <a16:creationId xmlns:a16="http://schemas.microsoft.com/office/drawing/2014/main" xmlns="" id="{848A7EF6-0073-4D2F-ABDD-CA580F08F2D1}"/>
              </a:ext>
            </a:extLst>
          </p:cNvPr>
          <p:cNvSpPr>
            <a:spLocks noChangeAspect="1"/>
          </p:cNvSpPr>
          <p:nvPr/>
        </p:nvSpPr>
        <p:spPr bwMode="auto">
          <a:xfrm>
            <a:off x="6851549" y="2282875"/>
            <a:ext cx="482523" cy="322093"/>
          </a:xfrm>
          <a:custGeom>
            <a:avLst/>
            <a:gdLst>
              <a:gd name="connsiteX0" fmla="*/ 596670 w 607215"/>
              <a:gd name="connsiteY0" fmla="*/ 16865 h 405328"/>
              <a:gd name="connsiteX1" fmla="*/ 607215 w 607215"/>
              <a:gd name="connsiteY1" fmla="*/ 45623 h 405328"/>
              <a:gd name="connsiteX2" fmla="*/ 607215 w 607215"/>
              <a:gd name="connsiteY2" fmla="*/ 356613 h 405328"/>
              <a:gd name="connsiteX3" fmla="*/ 497513 w 607215"/>
              <a:gd name="connsiteY3" fmla="*/ 216911 h 405328"/>
              <a:gd name="connsiteX4" fmla="*/ 465720 w 607215"/>
              <a:gd name="connsiteY4" fmla="*/ 241740 h 405328"/>
              <a:gd name="connsiteX5" fmla="*/ 587698 w 607215"/>
              <a:gd name="connsiteY5" fmla="*/ 396999 h 405328"/>
              <a:gd name="connsiteX6" fmla="*/ 561572 w 607215"/>
              <a:gd name="connsiteY6" fmla="*/ 405328 h 405328"/>
              <a:gd name="connsiteX7" fmla="*/ 45643 w 607215"/>
              <a:gd name="connsiteY7" fmla="*/ 405328 h 405328"/>
              <a:gd name="connsiteX8" fmla="*/ 17628 w 607215"/>
              <a:gd name="connsiteY8" fmla="*/ 395428 h 405328"/>
              <a:gd name="connsiteX9" fmla="*/ 138189 w 607215"/>
              <a:gd name="connsiteY9" fmla="*/ 241740 h 405328"/>
              <a:gd name="connsiteX10" fmla="*/ 106554 w 607215"/>
              <a:gd name="connsiteY10" fmla="*/ 217068 h 405328"/>
              <a:gd name="connsiteX11" fmla="*/ 0 w 607215"/>
              <a:gd name="connsiteY11" fmla="*/ 352527 h 405328"/>
              <a:gd name="connsiteX12" fmla="*/ 0 w 607215"/>
              <a:gd name="connsiteY12" fmla="*/ 45623 h 405328"/>
              <a:gd name="connsiteX13" fmla="*/ 4407 w 607215"/>
              <a:gd name="connsiteY13" fmla="*/ 26294 h 405328"/>
              <a:gd name="connsiteX14" fmla="*/ 304237 w 607215"/>
              <a:gd name="connsiteY14" fmla="*/ 347184 h 405328"/>
              <a:gd name="connsiteX15" fmla="*/ 45676 w 607215"/>
              <a:gd name="connsiteY15" fmla="*/ 0 h 405328"/>
              <a:gd name="connsiteX16" fmla="*/ 557819 w 607215"/>
              <a:gd name="connsiteY16" fmla="*/ 0 h 405328"/>
              <a:gd name="connsiteX17" fmla="*/ 303479 w 607215"/>
              <a:gd name="connsiteY17" fmla="*/ 287484 h 405328"/>
              <a:gd name="connsiteX18" fmla="*/ 35918 w 607215"/>
              <a:gd name="connsiteY18" fmla="*/ 1100 h 405328"/>
              <a:gd name="connsiteX19" fmla="*/ 45676 w 607215"/>
              <a:gd name="connsiteY19" fmla="*/ 0 h 405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7215" h="405328">
                <a:moveTo>
                  <a:pt x="596670" y="16865"/>
                </a:moveTo>
                <a:cubicBezTo>
                  <a:pt x="603280" y="24722"/>
                  <a:pt x="607215" y="34623"/>
                  <a:pt x="607215" y="45623"/>
                </a:cubicBezTo>
                <a:lnTo>
                  <a:pt x="607215" y="356613"/>
                </a:lnTo>
                <a:lnTo>
                  <a:pt x="497513" y="216911"/>
                </a:lnTo>
                <a:lnTo>
                  <a:pt x="465720" y="241740"/>
                </a:lnTo>
                <a:lnTo>
                  <a:pt x="587698" y="396999"/>
                </a:lnTo>
                <a:cubicBezTo>
                  <a:pt x="580301" y="402185"/>
                  <a:pt x="571330" y="405328"/>
                  <a:pt x="561572" y="405328"/>
                </a:cubicBezTo>
                <a:lnTo>
                  <a:pt x="45643" y="405328"/>
                </a:lnTo>
                <a:cubicBezTo>
                  <a:pt x="34941" y="405328"/>
                  <a:pt x="25340" y="401400"/>
                  <a:pt x="17628" y="395428"/>
                </a:cubicBezTo>
                <a:lnTo>
                  <a:pt x="138189" y="241740"/>
                </a:lnTo>
                <a:lnTo>
                  <a:pt x="106554" y="217068"/>
                </a:lnTo>
                <a:lnTo>
                  <a:pt x="0" y="352527"/>
                </a:lnTo>
                <a:lnTo>
                  <a:pt x="0" y="45623"/>
                </a:lnTo>
                <a:cubicBezTo>
                  <a:pt x="0" y="38708"/>
                  <a:pt x="1574" y="32265"/>
                  <a:pt x="4407" y="26294"/>
                </a:cubicBezTo>
                <a:lnTo>
                  <a:pt x="304237" y="347184"/>
                </a:lnTo>
                <a:close/>
                <a:moveTo>
                  <a:pt x="45676" y="0"/>
                </a:moveTo>
                <a:lnTo>
                  <a:pt x="557819" y="0"/>
                </a:lnTo>
                <a:lnTo>
                  <a:pt x="303479" y="287484"/>
                </a:lnTo>
                <a:lnTo>
                  <a:pt x="35918" y="1100"/>
                </a:lnTo>
                <a:cubicBezTo>
                  <a:pt x="39066" y="314"/>
                  <a:pt x="42371" y="0"/>
                  <a:pt x="4567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7" name="pie-graphic-symbol-for-business-stats_44639">
            <a:extLst>
              <a:ext uri="{FF2B5EF4-FFF2-40B4-BE49-F238E27FC236}">
                <a16:creationId xmlns:a16="http://schemas.microsoft.com/office/drawing/2014/main" xmlns="" id="{95F3BA4A-EC2F-429F-97E0-8C68EFC7591E}"/>
              </a:ext>
            </a:extLst>
          </p:cNvPr>
          <p:cNvSpPr>
            <a:spLocks noChangeAspect="1"/>
          </p:cNvSpPr>
          <p:nvPr/>
        </p:nvSpPr>
        <p:spPr bwMode="auto">
          <a:xfrm>
            <a:off x="3745011" y="2844003"/>
            <a:ext cx="482523" cy="481994"/>
          </a:xfrm>
          <a:custGeom>
            <a:avLst/>
            <a:gdLst>
              <a:gd name="T0" fmla="*/ 199 w 439"/>
              <a:gd name="T1" fmla="*/ 199 h 439"/>
              <a:gd name="T2" fmla="*/ 0 w 439"/>
              <a:gd name="T3" fmla="*/ 199 h 439"/>
              <a:gd name="T4" fmla="*/ 199 w 439"/>
              <a:gd name="T5" fmla="*/ 0 h 439"/>
              <a:gd name="T6" fmla="*/ 199 w 439"/>
              <a:gd name="T7" fmla="*/ 199 h 439"/>
              <a:gd name="T8" fmla="*/ 239 w 439"/>
              <a:gd name="T9" fmla="*/ 0 h 439"/>
              <a:gd name="T10" fmla="*/ 239 w 439"/>
              <a:gd name="T11" fmla="*/ 219 h 439"/>
              <a:gd name="T12" fmla="*/ 219 w 439"/>
              <a:gd name="T13" fmla="*/ 239 h 439"/>
              <a:gd name="T14" fmla="*/ 0 w 439"/>
              <a:gd name="T15" fmla="*/ 239 h 439"/>
              <a:gd name="T16" fmla="*/ 219 w 439"/>
              <a:gd name="T17" fmla="*/ 439 h 439"/>
              <a:gd name="T18" fmla="*/ 439 w 439"/>
              <a:gd name="T19" fmla="*/ 219 h 439"/>
              <a:gd name="T20" fmla="*/ 239 w 439"/>
              <a:gd name="T21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39" h="439">
                <a:moveTo>
                  <a:pt x="199" y="199"/>
                </a:moveTo>
                <a:lnTo>
                  <a:pt x="0" y="199"/>
                </a:lnTo>
                <a:cubicBezTo>
                  <a:pt x="10" y="93"/>
                  <a:pt x="93" y="10"/>
                  <a:pt x="199" y="0"/>
                </a:cubicBezTo>
                <a:lnTo>
                  <a:pt x="199" y="199"/>
                </a:lnTo>
                <a:close/>
                <a:moveTo>
                  <a:pt x="239" y="0"/>
                </a:moveTo>
                <a:lnTo>
                  <a:pt x="239" y="219"/>
                </a:lnTo>
                <a:cubicBezTo>
                  <a:pt x="239" y="230"/>
                  <a:pt x="230" y="239"/>
                  <a:pt x="219" y="239"/>
                </a:cubicBezTo>
                <a:lnTo>
                  <a:pt x="0" y="239"/>
                </a:lnTo>
                <a:cubicBezTo>
                  <a:pt x="10" y="351"/>
                  <a:pt x="104" y="439"/>
                  <a:pt x="219" y="439"/>
                </a:cubicBezTo>
                <a:cubicBezTo>
                  <a:pt x="340" y="439"/>
                  <a:pt x="439" y="340"/>
                  <a:pt x="439" y="219"/>
                </a:cubicBezTo>
                <a:cubicBezTo>
                  <a:pt x="439" y="104"/>
                  <a:pt x="351" y="10"/>
                  <a:pt x="23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60FD33CE-3F23-471B-BD3E-EAA80486426E}"/>
              </a:ext>
            </a:extLst>
          </p:cNvPr>
          <p:cNvGrpSpPr/>
          <p:nvPr/>
        </p:nvGrpSpPr>
        <p:grpSpPr>
          <a:xfrm>
            <a:off x="4102097" y="368300"/>
            <a:ext cx="3802850" cy="791282"/>
            <a:chOff x="3911597" y="317500"/>
            <a:chExt cx="3802850" cy="791282"/>
          </a:xfrm>
        </p:grpSpPr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8B6981F9-895F-46C2-BA44-22E3898BCD72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xmlns="" id="{EA507835-3326-49D1-B0D0-0E014CC064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43" name="图片 42">
                <a:extLst>
                  <a:ext uri="{FF2B5EF4-FFF2-40B4-BE49-F238E27FC236}">
                    <a16:creationId xmlns:a16="http://schemas.microsoft.com/office/drawing/2014/main" xmlns="" id="{92DAFAE3-A33C-4735-881F-C2862E78F2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5747D2BB-435A-44EC-9054-679488E86A79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工作未来规划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25BFE9EC-F566-4F13-95AF-4D19812898F7}"/>
                </a:ext>
              </a:extLst>
            </p:cNvPr>
            <p:cNvSpPr txBox="1"/>
            <p:nvPr/>
          </p:nvSpPr>
          <p:spPr>
            <a:xfrm>
              <a:off x="5149917" y="743708"/>
              <a:ext cx="25645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3613680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E1E88F9-72F7-4608-822C-816490B733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7458">
            <a:off x="-1084040" y="4889112"/>
            <a:ext cx="4729993" cy="2285871"/>
          </a:xfrm>
          <a:prstGeom prst="rect">
            <a:avLst/>
          </a:prstGeom>
        </p:spPr>
      </p:pic>
      <p:grpSp>
        <p:nvGrpSpPr>
          <p:cNvPr id="69" name="组合 68">
            <a:extLst>
              <a:ext uri="{FF2B5EF4-FFF2-40B4-BE49-F238E27FC236}">
                <a16:creationId xmlns:a16="http://schemas.microsoft.com/office/drawing/2014/main" xmlns="" id="{46F579F7-2933-4ECF-AA92-806A79446105}"/>
              </a:ext>
            </a:extLst>
          </p:cNvPr>
          <p:cNvGrpSpPr/>
          <p:nvPr/>
        </p:nvGrpSpPr>
        <p:grpSpPr>
          <a:xfrm>
            <a:off x="837724" y="5248048"/>
            <a:ext cx="10682344" cy="209337"/>
            <a:chOff x="837724" y="5248048"/>
            <a:chExt cx="10682344" cy="209337"/>
          </a:xfrm>
        </p:grpSpPr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xmlns="" id="{F9ED222E-ED98-4AA8-BF75-3D8F0A087272}"/>
                </a:ext>
              </a:extLst>
            </p:cNvPr>
            <p:cNvCxnSpPr>
              <a:cxnSpLocks/>
              <a:stCxn id="65" idx="6"/>
            </p:cNvCxnSpPr>
            <p:nvPr/>
          </p:nvCxnSpPr>
          <p:spPr>
            <a:xfrm>
              <a:off x="1023117" y="5344661"/>
              <a:ext cx="10311558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BD6B0651-8739-45D4-8391-B75B37F29DF9}"/>
                </a:ext>
              </a:extLst>
            </p:cNvPr>
            <p:cNvSpPr/>
            <p:nvPr/>
          </p:nvSpPr>
          <p:spPr>
            <a:xfrm>
              <a:off x="837724" y="5251964"/>
              <a:ext cx="185393" cy="185393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96D89A5E-839A-4689-8878-2572FC733782}"/>
                </a:ext>
              </a:extLst>
            </p:cNvPr>
            <p:cNvSpPr/>
            <p:nvPr/>
          </p:nvSpPr>
          <p:spPr>
            <a:xfrm>
              <a:off x="3634777" y="5251964"/>
              <a:ext cx="185393" cy="18539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xmlns="" id="{5BB3C66A-5D8E-4F82-B676-059D816E0A64}"/>
                </a:ext>
              </a:extLst>
            </p:cNvPr>
            <p:cNvSpPr/>
            <p:nvPr/>
          </p:nvSpPr>
          <p:spPr>
            <a:xfrm>
              <a:off x="6312056" y="5251964"/>
              <a:ext cx="185393" cy="18539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xmlns="" id="{1A170E23-7A38-4017-AB27-A201FC9A609B}"/>
                </a:ext>
              </a:extLst>
            </p:cNvPr>
            <p:cNvSpPr/>
            <p:nvPr/>
          </p:nvSpPr>
          <p:spPr>
            <a:xfrm>
              <a:off x="9100703" y="5271992"/>
              <a:ext cx="185393" cy="18539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="" id="{A6E8C2F6-E98C-4947-BB9D-BA1086BCDD70}"/>
                </a:ext>
              </a:extLst>
            </p:cNvPr>
            <p:cNvSpPr/>
            <p:nvPr/>
          </p:nvSpPr>
          <p:spPr>
            <a:xfrm>
              <a:off x="11334675" y="5248048"/>
              <a:ext cx="185393" cy="18539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6F97B12A-D56C-44D7-B547-40CC9E9334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86"/>
          <a:stretch/>
        </p:blipFill>
        <p:spPr>
          <a:xfrm>
            <a:off x="8861275" y="725669"/>
            <a:ext cx="3330725" cy="249866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0C7E948B-5DC6-449F-BC39-7D6A8B14C9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5588">
            <a:off x="9957953" y="-1075520"/>
            <a:ext cx="2610005" cy="339726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FFE9EAE-3BD5-45E4-BA3B-02C67032F46D}"/>
              </a:ext>
            </a:extLst>
          </p:cNvPr>
          <p:cNvSpPr/>
          <p:nvPr/>
        </p:nvSpPr>
        <p:spPr>
          <a:xfrm>
            <a:off x="-1158245" y="-686004"/>
            <a:ext cx="4338205" cy="431389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AB6C7C9-06FA-489C-9E59-50371C896169}"/>
              </a:ext>
            </a:extLst>
          </p:cNvPr>
          <p:cNvSpPr/>
          <p:nvPr/>
        </p:nvSpPr>
        <p:spPr>
          <a:xfrm>
            <a:off x="877854" y="2152304"/>
            <a:ext cx="6457950" cy="2095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2EB2FECF-AA06-4016-A445-9BC4D0E019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44520">
            <a:off x="10065795" y="4984186"/>
            <a:ext cx="2857546" cy="243331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33536746-3738-490F-AC5E-83F72DD1CC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866" y="1158899"/>
            <a:ext cx="4241868" cy="84583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364B1ED-F032-46BF-979B-BB5CB6CB7249}"/>
              </a:ext>
            </a:extLst>
          </p:cNvPr>
          <p:cNvSpPr txBox="1"/>
          <p:nvPr/>
        </p:nvSpPr>
        <p:spPr>
          <a:xfrm>
            <a:off x="1008177" y="2440106"/>
            <a:ext cx="19498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7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目录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D43311E-D95A-4624-8F35-58B3813D7A57}"/>
              </a:ext>
            </a:extLst>
          </p:cNvPr>
          <p:cNvSpPr txBox="1"/>
          <p:nvPr/>
        </p:nvSpPr>
        <p:spPr>
          <a:xfrm>
            <a:off x="974910" y="3186839"/>
            <a:ext cx="3395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1200" cap="none" spc="3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content</a:t>
            </a:r>
            <a:endParaRPr kumimoji="0" lang="zh-CN" altLang="en-US" sz="5400" b="0" i="0" u="none" strike="noStrike" kern="1200" cap="none" spc="36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144FEF2-2DF1-4C52-953C-77ADDA106C93}"/>
              </a:ext>
            </a:extLst>
          </p:cNvPr>
          <p:cNvSpPr txBox="1"/>
          <p:nvPr/>
        </p:nvSpPr>
        <p:spPr>
          <a:xfrm>
            <a:off x="3089757" y="2583277"/>
            <a:ext cx="21274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120" normalizeH="0" baseline="0" noProof="0" dirty="0">
                <a:ln>
                  <a:noFill/>
                </a:ln>
                <a:solidFill>
                  <a:srgbClr val="2E3544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summary and plan</a:t>
            </a:r>
            <a:endParaRPr kumimoji="0" lang="zh-CN" altLang="en-US" sz="1200" b="0" i="0" u="none" strike="noStrike" kern="1200" cap="none" spc="120" normalizeH="0" baseline="0" noProof="0" dirty="0">
              <a:ln>
                <a:noFill/>
              </a:ln>
              <a:solidFill>
                <a:srgbClr val="2E3544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0FCB3061-547B-4927-9021-9E09EAACA80C}"/>
              </a:ext>
            </a:extLst>
          </p:cNvPr>
          <p:cNvSpPr txBox="1"/>
          <p:nvPr/>
        </p:nvSpPr>
        <p:spPr>
          <a:xfrm>
            <a:off x="3088540" y="2848809"/>
            <a:ext cx="27991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spc="120" dirty="0">
                <a:solidFill>
                  <a:srgbClr val="2E354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Business PowerPoint Template</a:t>
            </a:r>
            <a:endParaRPr kumimoji="0" lang="zh-CN" altLang="en-US" sz="1200" b="0" i="0" u="none" strike="noStrike" kern="1200" cap="none" spc="120" normalizeH="0" baseline="0" noProof="0" dirty="0">
              <a:ln>
                <a:noFill/>
              </a:ln>
              <a:solidFill>
                <a:srgbClr val="2E3544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45F6783A-D6AC-4180-8444-113CBEE72BAA}"/>
              </a:ext>
            </a:extLst>
          </p:cNvPr>
          <p:cNvSpPr/>
          <p:nvPr/>
        </p:nvSpPr>
        <p:spPr>
          <a:xfrm>
            <a:off x="9122428" y="5792833"/>
            <a:ext cx="4281053" cy="2460251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FE26DEEC-393B-472E-A788-31E9A810BACF}"/>
              </a:ext>
            </a:extLst>
          </p:cNvPr>
          <p:cNvGrpSpPr/>
          <p:nvPr/>
        </p:nvGrpSpPr>
        <p:grpSpPr>
          <a:xfrm>
            <a:off x="645773" y="4236664"/>
            <a:ext cx="2881462" cy="1107996"/>
            <a:chOff x="645773" y="4236664"/>
            <a:chExt cx="2881462" cy="1107996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C6001A54-4C68-4F5F-8D39-230616B49213}"/>
                </a:ext>
              </a:extLst>
            </p:cNvPr>
            <p:cNvSpPr/>
            <p:nvPr/>
          </p:nvSpPr>
          <p:spPr>
            <a:xfrm>
              <a:off x="1232651" y="4856902"/>
              <a:ext cx="229458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add your title</a:t>
              </a:r>
              <a:endParaRPr lang="zh-CN" altLang="en-US" sz="1600" spc="3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72279F7A-F46F-4172-9153-2206BE682AED}"/>
                </a:ext>
              </a:extLst>
            </p:cNvPr>
            <p:cNvGrpSpPr/>
            <p:nvPr/>
          </p:nvGrpSpPr>
          <p:grpSpPr>
            <a:xfrm>
              <a:off x="645773" y="4236664"/>
              <a:ext cx="2614460" cy="1107996"/>
              <a:chOff x="696368" y="4667361"/>
              <a:chExt cx="2614460" cy="1107996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="" id="{E7815D5E-5C7C-40DE-903D-1CBB3EC974D1}"/>
                  </a:ext>
                </a:extLst>
              </p:cNvPr>
              <p:cNvSpPr txBox="1"/>
              <p:nvPr/>
            </p:nvSpPr>
            <p:spPr>
              <a:xfrm>
                <a:off x="1283246" y="4877698"/>
                <a:ext cx="202758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年度工作概述</a:t>
                </a: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xmlns="" id="{8FB9F6E6-FB3A-45CC-AFD8-6C2ECE8E068F}"/>
                  </a:ext>
                </a:extLst>
              </p:cNvPr>
              <p:cNvSpPr txBox="1"/>
              <p:nvPr/>
            </p:nvSpPr>
            <p:spPr>
              <a:xfrm>
                <a:off x="696368" y="4667361"/>
                <a:ext cx="87538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1668F640-60DC-4E01-A7A3-D6B169AF13DA}"/>
              </a:ext>
            </a:extLst>
          </p:cNvPr>
          <p:cNvGrpSpPr/>
          <p:nvPr/>
        </p:nvGrpSpPr>
        <p:grpSpPr>
          <a:xfrm>
            <a:off x="3418515" y="4236664"/>
            <a:ext cx="2773018" cy="1107996"/>
            <a:chOff x="3503669" y="4667361"/>
            <a:chExt cx="2773018" cy="1107996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E46F1E2A-DB69-4D24-B060-CD5923E59788}"/>
                </a:ext>
              </a:extLst>
            </p:cNvPr>
            <p:cNvSpPr txBox="1"/>
            <p:nvPr/>
          </p:nvSpPr>
          <p:spPr>
            <a:xfrm>
              <a:off x="4030635" y="4877575"/>
              <a:ext cx="2027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工作完成情况</a:t>
              </a:r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84482F28-5ECF-4FE7-BE37-DC09F8CD911F}"/>
                </a:ext>
              </a:extLst>
            </p:cNvPr>
            <p:cNvGrpSpPr/>
            <p:nvPr/>
          </p:nvGrpSpPr>
          <p:grpSpPr>
            <a:xfrm>
              <a:off x="3503669" y="4667361"/>
              <a:ext cx="2773018" cy="1107996"/>
              <a:chOff x="3503669" y="4667361"/>
              <a:chExt cx="2773018" cy="1107996"/>
            </a:xfrm>
          </p:grpSpPr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xmlns="" id="{38C1419A-08DE-4750-984A-EBCD59DE210D}"/>
                  </a:ext>
                </a:extLst>
              </p:cNvPr>
              <p:cNvSpPr/>
              <p:nvPr/>
            </p:nvSpPr>
            <p:spPr>
              <a:xfrm>
                <a:off x="3503669" y="4667361"/>
                <a:ext cx="723275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2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 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1" name="矩形 50">
                <a:extLst>
                  <a:ext uri="{FF2B5EF4-FFF2-40B4-BE49-F238E27FC236}">
                    <a16:creationId xmlns:a16="http://schemas.microsoft.com/office/drawing/2014/main" xmlns="" id="{9DEF223E-D1D2-4306-9F84-29BF739B3F44}"/>
                  </a:ext>
                </a:extLst>
              </p:cNvPr>
              <p:cNvSpPr/>
              <p:nvPr/>
            </p:nvSpPr>
            <p:spPr>
              <a:xfrm>
                <a:off x="3889350" y="5228709"/>
                <a:ext cx="238733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altLang="zh-CN" sz="160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add your title</a:t>
                </a:r>
                <a:endPara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29C6A5C5-4A53-4405-8A87-9FB15EE4B3F8}"/>
              </a:ext>
            </a:extLst>
          </p:cNvPr>
          <p:cNvGrpSpPr/>
          <p:nvPr/>
        </p:nvGrpSpPr>
        <p:grpSpPr>
          <a:xfrm>
            <a:off x="6083696" y="4236664"/>
            <a:ext cx="3017007" cy="1107996"/>
            <a:chOff x="6008632" y="4667361"/>
            <a:chExt cx="3017007" cy="1107996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="" id="{59404C42-764F-4835-9C8C-567FAD5784B6}"/>
                </a:ext>
              </a:extLst>
            </p:cNvPr>
            <p:cNvSpPr txBox="1"/>
            <p:nvPr/>
          </p:nvSpPr>
          <p:spPr>
            <a:xfrm>
              <a:off x="6500344" y="4877575"/>
              <a:ext cx="2027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工作不足之处</a:t>
              </a:r>
            </a:p>
          </p:txBody>
        </p: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CC6507F9-11AF-40DA-A635-2D472479EA6B}"/>
                </a:ext>
              </a:extLst>
            </p:cNvPr>
            <p:cNvGrpSpPr/>
            <p:nvPr/>
          </p:nvGrpSpPr>
          <p:grpSpPr>
            <a:xfrm>
              <a:off x="6008632" y="4667361"/>
              <a:ext cx="3017007" cy="1107996"/>
              <a:chOff x="6008632" y="4667361"/>
              <a:chExt cx="3017007" cy="1107996"/>
            </a:xfrm>
          </p:grpSpPr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xmlns="" id="{DD229516-0B1B-443B-8A5E-B0D48FEFED3F}"/>
                  </a:ext>
                </a:extLst>
              </p:cNvPr>
              <p:cNvSpPr/>
              <p:nvPr/>
            </p:nvSpPr>
            <p:spPr>
              <a:xfrm>
                <a:off x="6469729" y="5221359"/>
                <a:ext cx="2555910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kumimoji="0" lang="en-US" altLang="zh-CN" sz="1600" b="0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 </a:t>
                </a:r>
                <a:r>
                  <a:rPr lang="en-US" altLang="zh-CN" sz="160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add your title</a:t>
                </a:r>
                <a:endPara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xmlns="" id="{44D764CD-ECFE-488D-9570-445F4A04A114}"/>
                  </a:ext>
                </a:extLst>
              </p:cNvPr>
              <p:cNvSpPr/>
              <p:nvPr/>
            </p:nvSpPr>
            <p:spPr>
              <a:xfrm>
                <a:off x="6008632" y="4667361"/>
                <a:ext cx="649537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3</a:t>
                </a:r>
                <a:endParaRPr kumimoji="0" lang="zh-CN" altLang="en-US" sz="6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B462073E-3FA4-44A6-949A-9E354C104B3E}"/>
              </a:ext>
            </a:extLst>
          </p:cNvPr>
          <p:cNvGrpSpPr/>
          <p:nvPr/>
        </p:nvGrpSpPr>
        <p:grpSpPr>
          <a:xfrm>
            <a:off x="8670661" y="4236664"/>
            <a:ext cx="2884912" cy="1107996"/>
            <a:chOff x="8548427" y="4667361"/>
            <a:chExt cx="2884912" cy="1107996"/>
          </a:xfrm>
        </p:grpSpPr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9937BCC7-3A24-445C-A428-A5531D849527}"/>
                </a:ext>
              </a:extLst>
            </p:cNvPr>
            <p:cNvSpPr txBox="1"/>
            <p:nvPr/>
          </p:nvSpPr>
          <p:spPr>
            <a:xfrm>
              <a:off x="9405757" y="4871664"/>
              <a:ext cx="20275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未来工作规划</a:t>
              </a:r>
            </a:p>
          </p:txBody>
        </p:sp>
        <p:grpSp>
          <p:nvGrpSpPr>
            <p:cNvPr id="59" name="组合 58">
              <a:extLst>
                <a:ext uri="{FF2B5EF4-FFF2-40B4-BE49-F238E27FC236}">
                  <a16:creationId xmlns:a16="http://schemas.microsoft.com/office/drawing/2014/main" xmlns="" id="{D228A039-E0B8-4E1B-9DC3-9EEE885870D7}"/>
                </a:ext>
              </a:extLst>
            </p:cNvPr>
            <p:cNvGrpSpPr/>
            <p:nvPr/>
          </p:nvGrpSpPr>
          <p:grpSpPr>
            <a:xfrm>
              <a:off x="8548427" y="4667361"/>
              <a:ext cx="2714092" cy="1107996"/>
              <a:chOff x="8548427" y="4667361"/>
              <a:chExt cx="2714092" cy="1107996"/>
            </a:xfrm>
          </p:grpSpPr>
          <p:sp>
            <p:nvSpPr>
              <p:cNvPr id="60" name="矩形 59">
                <a:extLst>
                  <a:ext uri="{FF2B5EF4-FFF2-40B4-BE49-F238E27FC236}">
                    <a16:creationId xmlns:a16="http://schemas.microsoft.com/office/drawing/2014/main" xmlns="" id="{4A228EE2-EDE3-4939-9DFC-511E7FCC705A}"/>
                  </a:ext>
                </a:extLst>
              </p:cNvPr>
              <p:cNvSpPr/>
              <p:nvPr/>
            </p:nvSpPr>
            <p:spPr>
              <a:xfrm>
                <a:off x="9272102" y="5219961"/>
                <a:ext cx="19904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:r>
                  <a:rPr lang="en-US" altLang="zh-CN" sz="1600" spc="3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add your title</a:t>
                </a:r>
                <a:endPara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1" name="矩形 60">
                <a:extLst>
                  <a:ext uri="{FF2B5EF4-FFF2-40B4-BE49-F238E27FC236}">
                    <a16:creationId xmlns:a16="http://schemas.microsoft.com/office/drawing/2014/main" xmlns="" id="{7D86C534-DB86-496B-B766-51CCBD4F2C0C}"/>
                  </a:ext>
                </a:extLst>
              </p:cNvPr>
              <p:cNvSpPr/>
              <p:nvPr/>
            </p:nvSpPr>
            <p:spPr>
              <a:xfrm>
                <a:off x="8548427" y="4667361"/>
                <a:ext cx="649537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4</a:t>
                </a:r>
                <a:endParaRPr kumimoji="0" lang="zh-CN" altLang="en-US" sz="6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956461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6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  <p:bldP spid="10" grpId="0"/>
      <p:bldP spid="47" grpId="0"/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FE1E88F9-72F7-4608-822C-816490B733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7458">
            <a:off x="-1084040" y="4889112"/>
            <a:ext cx="4729993" cy="228587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6F97B12A-D56C-44D7-B547-40CC9E93346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86"/>
          <a:stretch/>
        </p:blipFill>
        <p:spPr>
          <a:xfrm>
            <a:off x="8861275" y="725669"/>
            <a:ext cx="3330725" cy="249866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0C7E948B-5DC6-449F-BC39-7D6A8B14C91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5588">
            <a:off x="9957953" y="-1075520"/>
            <a:ext cx="2610005" cy="339726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FFE9EAE-3BD5-45E4-BA3B-02C67032F46D}"/>
              </a:ext>
            </a:extLst>
          </p:cNvPr>
          <p:cNvSpPr/>
          <p:nvPr/>
        </p:nvSpPr>
        <p:spPr>
          <a:xfrm rot="570764">
            <a:off x="1664574" y="325950"/>
            <a:ext cx="9500024" cy="566004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AB6C7C9-06FA-489C-9E59-50371C896169}"/>
              </a:ext>
            </a:extLst>
          </p:cNvPr>
          <p:cNvSpPr/>
          <p:nvPr/>
        </p:nvSpPr>
        <p:spPr>
          <a:xfrm>
            <a:off x="877854" y="2152304"/>
            <a:ext cx="6457950" cy="2095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274A53CB-8214-4FE1-A021-2DB414E81456}"/>
              </a:ext>
            </a:extLst>
          </p:cNvPr>
          <p:cNvGrpSpPr/>
          <p:nvPr/>
        </p:nvGrpSpPr>
        <p:grpSpPr>
          <a:xfrm>
            <a:off x="4653926" y="3499013"/>
            <a:ext cx="7103716" cy="3727806"/>
            <a:chOff x="5580957" y="530945"/>
            <a:chExt cx="5492778" cy="3727806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DF9AD3AA-180E-41AD-BF85-1B96DAFF90FF}"/>
                </a:ext>
              </a:extLst>
            </p:cNvPr>
            <p:cNvSpPr txBox="1"/>
            <p:nvPr/>
          </p:nvSpPr>
          <p:spPr>
            <a:xfrm>
              <a:off x="5580957" y="733961"/>
              <a:ext cx="86871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T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8A2EC639-3A50-4761-9C4A-85C3D92C82D2}"/>
                </a:ext>
              </a:extLst>
            </p:cNvPr>
            <p:cNvSpPr/>
            <p:nvPr/>
          </p:nvSpPr>
          <p:spPr>
            <a:xfrm>
              <a:off x="6269410" y="1627939"/>
              <a:ext cx="732782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5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E</a:t>
              </a:r>
              <a:endParaRPr lang="zh-CN" altLang="en-US" sz="115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09342F68-11C5-44A6-890F-D5873AA09A95}"/>
                </a:ext>
              </a:extLst>
            </p:cNvPr>
            <p:cNvSpPr/>
            <p:nvPr/>
          </p:nvSpPr>
          <p:spPr>
            <a:xfrm>
              <a:off x="6619688" y="585896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M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0A4F9A40-3B06-4A24-AC15-95A95E80A98B}"/>
                </a:ext>
              </a:extLst>
            </p:cNvPr>
            <p:cNvSpPr/>
            <p:nvPr/>
          </p:nvSpPr>
          <p:spPr>
            <a:xfrm>
              <a:off x="8841101" y="1066982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A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69917541-0599-45E4-AE2A-B0CBC2013E91}"/>
                </a:ext>
              </a:extLst>
            </p:cNvPr>
            <p:cNvSpPr/>
            <p:nvPr/>
          </p:nvSpPr>
          <p:spPr>
            <a:xfrm>
              <a:off x="7691329" y="1104041"/>
              <a:ext cx="1136854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P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E754E259-31B7-4717-AB81-6D0A88D5054D}"/>
                </a:ext>
              </a:extLst>
            </p:cNvPr>
            <p:cNvSpPr/>
            <p:nvPr/>
          </p:nvSpPr>
          <p:spPr>
            <a:xfrm>
              <a:off x="8522409" y="530945"/>
              <a:ext cx="559769" cy="264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L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A379BB28-3505-4892-AB63-31E103DA27E0}"/>
                </a:ext>
              </a:extLst>
            </p:cNvPr>
            <p:cNvSpPr/>
            <p:nvPr/>
          </p:nvSpPr>
          <p:spPr>
            <a:xfrm>
              <a:off x="9744421" y="784861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T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6F250871-106E-4CB1-B519-6FEAF7EE34BA}"/>
                </a:ext>
              </a:extLst>
            </p:cNvPr>
            <p:cNvSpPr/>
            <p:nvPr/>
          </p:nvSpPr>
          <p:spPr>
            <a:xfrm>
              <a:off x="10340953" y="1461647"/>
              <a:ext cx="732782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5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E</a:t>
              </a:r>
              <a:endParaRPr lang="zh-CN" altLang="en-US" sz="115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062641A2-19B4-4D1D-AD53-46042C5593A2}"/>
              </a:ext>
            </a:extLst>
          </p:cNvPr>
          <p:cNvGrpSpPr/>
          <p:nvPr/>
        </p:nvGrpSpPr>
        <p:grpSpPr>
          <a:xfrm>
            <a:off x="880049" y="623111"/>
            <a:ext cx="7179350" cy="4052789"/>
            <a:chOff x="5580957" y="733961"/>
            <a:chExt cx="5551260" cy="4052789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A6D9307A-BF49-492F-9D9E-AEC3E3A4028E}"/>
                </a:ext>
              </a:extLst>
            </p:cNvPr>
            <p:cNvSpPr txBox="1"/>
            <p:nvPr/>
          </p:nvSpPr>
          <p:spPr>
            <a:xfrm>
              <a:off x="5580957" y="733961"/>
              <a:ext cx="86871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B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92F116F2-F628-4F98-9B0A-C74BA8D70C58}"/>
                </a:ext>
              </a:extLst>
            </p:cNvPr>
            <p:cNvSpPr/>
            <p:nvPr/>
          </p:nvSpPr>
          <p:spPr>
            <a:xfrm>
              <a:off x="6494236" y="1430688"/>
              <a:ext cx="1136854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U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4FEB931E-016D-4739-8D52-5EF60535E4E7}"/>
                </a:ext>
              </a:extLst>
            </p:cNvPr>
            <p:cNvSpPr/>
            <p:nvPr/>
          </p:nvSpPr>
          <p:spPr>
            <a:xfrm>
              <a:off x="7387541" y="915931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S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32031C4-26FF-4F2B-AC64-8B20D41CEF6E}"/>
                </a:ext>
              </a:extLst>
            </p:cNvPr>
            <p:cNvSpPr/>
            <p:nvPr/>
          </p:nvSpPr>
          <p:spPr>
            <a:xfrm>
              <a:off x="8002241" y="1403279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I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37FDACF3-1B0E-4FD2-855C-CE43D07AB876}"/>
                </a:ext>
              </a:extLst>
            </p:cNvPr>
            <p:cNvSpPr/>
            <p:nvPr/>
          </p:nvSpPr>
          <p:spPr>
            <a:xfrm>
              <a:off x="8176250" y="1632040"/>
              <a:ext cx="1136854" cy="3154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99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N</a:t>
              </a:r>
              <a:endParaRPr lang="zh-CN" altLang="en-US" sz="199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012BC1D5-E437-4FDC-89FC-B573FDC35DB0}"/>
                </a:ext>
              </a:extLst>
            </p:cNvPr>
            <p:cNvSpPr/>
            <p:nvPr/>
          </p:nvSpPr>
          <p:spPr>
            <a:xfrm>
              <a:off x="9271588" y="1074120"/>
              <a:ext cx="559769" cy="264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E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60C6B09F-FBC0-4136-B144-29EDD02024B4}"/>
                </a:ext>
              </a:extLst>
            </p:cNvPr>
            <p:cNvSpPr/>
            <p:nvPr/>
          </p:nvSpPr>
          <p:spPr>
            <a:xfrm>
              <a:off x="9793045" y="1493219"/>
              <a:ext cx="972003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6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S</a:t>
              </a:r>
              <a:endParaRPr lang="zh-CN" altLang="en-US" sz="166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C83C64CB-FAD2-4ADB-8172-7EADD65A18F9}"/>
                </a:ext>
              </a:extLst>
            </p:cNvPr>
            <p:cNvSpPr/>
            <p:nvPr/>
          </p:nvSpPr>
          <p:spPr>
            <a:xfrm>
              <a:off x="10414308" y="1408395"/>
              <a:ext cx="717909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500" b="1" dirty="0">
                  <a:solidFill>
                    <a:schemeClr val="tx1">
                      <a:alpha val="3000"/>
                    </a:schemeClr>
                  </a:solidFill>
                  <a:cs typeface="+mn-ea"/>
                  <a:sym typeface="+mn-lt"/>
                </a:rPr>
                <a:t>S</a:t>
              </a:r>
              <a:endParaRPr lang="zh-CN" altLang="en-US" sz="11500" b="1" dirty="0">
                <a:solidFill>
                  <a:schemeClr val="tx1">
                    <a:alpha val="3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:a16="http://schemas.microsoft.com/office/drawing/2014/main" xmlns="" id="{2EB2FECF-AA06-4016-A445-9BC4D0E019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44520">
            <a:off x="10065795" y="4984186"/>
            <a:ext cx="2857546" cy="2433312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xmlns="" id="{33536746-3738-490F-AC5E-83F72DD1CC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866" y="1158899"/>
            <a:ext cx="4241868" cy="84583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364B1ED-F032-46BF-979B-BB5CB6CB7249}"/>
              </a:ext>
            </a:extLst>
          </p:cNvPr>
          <p:cNvSpPr txBox="1"/>
          <p:nvPr/>
        </p:nvSpPr>
        <p:spPr>
          <a:xfrm>
            <a:off x="1008177" y="2440106"/>
            <a:ext cx="29392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72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35号-经典雅黑" panose="02000000000000000000" pitchFamily="2" charset="-122"/>
                <a:ea typeface="字魂35号-经典雅黑" panose="02000000000000000000" pitchFamily="2" charset="-122"/>
                <a:cs typeface="+mn-ea"/>
                <a:sym typeface="+mn-lt"/>
              </a:rPr>
              <a:t>2020</a:t>
            </a:r>
            <a:endParaRPr kumimoji="0" lang="zh-CN" altLang="en-US" sz="6000" b="1" i="0" u="none" strike="noStrike" kern="1200" cap="none" spc="72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35号-经典雅黑" panose="02000000000000000000" pitchFamily="2" charset="-122"/>
              <a:ea typeface="字魂35号-经典雅黑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D43311E-D95A-4624-8F35-58B3813D7A57}"/>
              </a:ext>
            </a:extLst>
          </p:cNvPr>
          <p:cNvSpPr txBox="1"/>
          <p:nvPr/>
        </p:nvSpPr>
        <p:spPr>
          <a:xfrm>
            <a:off x="974910" y="3186839"/>
            <a:ext cx="7398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i="0" u="none" strike="noStrike" kern="1200" cap="none" spc="36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字魂35号-经典雅黑" panose="02000000000000000000" pitchFamily="2" charset="-122"/>
                <a:ea typeface="字魂35号-经典雅黑" panose="02000000000000000000" pitchFamily="2" charset="-122"/>
                <a:cs typeface="+mn-ea"/>
                <a:sym typeface="+mn-lt"/>
              </a:rPr>
              <a:t>感谢您的观看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144FEF2-2DF1-4C52-953C-77ADDA106C93}"/>
              </a:ext>
            </a:extLst>
          </p:cNvPr>
          <p:cNvSpPr txBox="1"/>
          <p:nvPr/>
        </p:nvSpPr>
        <p:spPr>
          <a:xfrm>
            <a:off x="3795890" y="2633163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120" normalizeH="0" baseline="0" noProof="0" dirty="0">
                <a:ln>
                  <a:noFill/>
                </a:ln>
                <a:solidFill>
                  <a:srgbClr val="2E3544"/>
                </a:solidFill>
                <a:effectLst/>
                <a:uLnTx/>
                <a:uFillTx/>
                <a:cs typeface="+mn-ea"/>
                <a:sym typeface="+mn-lt"/>
              </a:rPr>
              <a:t>The summary and plan</a:t>
            </a:r>
            <a:endParaRPr kumimoji="0" lang="zh-CN" altLang="en-US" sz="1200" b="0" i="0" u="none" strike="noStrike" kern="1200" cap="none" spc="120" normalizeH="0" baseline="0" noProof="0" dirty="0">
              <a:ln>
                <a:noFill/>
              </a:ln>
              <a:solidFill>
                <a:srgbClr val="2E35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object 26">
            <a:extLst>
              <a:ext uri="{FF2B5EF4-FFF2-40B4-BE49-F238E27FC236}">
                <a16:creationId xmlns:a16="http://schemas.microsoft.com/office/drawing/2014/main" xmlns="" id="{56F79512-63E9-45B4-8ACD-58A34600EC6C}"/>
              </a:ext>
            </a:extLst>
          </p:cNvPr>
          <p:cNvSpPr/>
          <p:nvPr/>
        </p:nvSpPr>
        <p:spPr>
          <a:xfrm>
            <a:off x="11780519" y="2423160"/>
            <a:ext cx="80772" cy="82295"/>
          </a:xfrm>
          <a:prstGeom prst="rect">
            <a:avLst/>
          </a:prstGeom>
          <a:solidFill>
            <a:srgbClr val="6AA3A2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object 27">
            <a:extLst>
              <a:ext uri="{FF2B5EF4-FFF2-40B4-BE49-F238E27FC236}">
                <a16:creationId xmlns:a16="http://schemas.microsoft.com/office/drawing/2014/main" xmlns="" id="{377C4FA6-02FA-4C39-9A60-E3A0703D3DBB}"/>
              </a:ext>
            </a:extLst>
          </p:cNvPr>
          <p:cNvSpPr/>
          <p:nvPr/>
        </p:nvSpPr>
        <p:spPr>
          <a:xfrm>
            <a:off x="11780519" y="2883407"/>
            <a:ext cx="80772" cy="82295"/>
          </a:xfrm>
          <a:prstGeom prst="rect">
            <a:avLst/>
          </a:prstGeom>
          <a:solidFill>
            <a:srgbClr val="EC7F74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object 28">
            <a:extLst>
              <a:ext uri="{FF2B5EF4-FFF2-40B4-BE49-F238E27FC236}">
                <a16:creationId xmlns:a16="http://schemas.microsoft.com/office/drawing/2014/main" xmlns="" id="{CF7ECB44-7A48-44E0-BC0B-E153959EE0B8}"/>
              </a:ext>
            </a:extLst>
          </p:cNvPr>
          <p:cNvSpPr/>
          <p:nvPr/>
        </p:nvSpPr>
        <p:spPr>
          <a:xfrm>
            <a:off x="11780519" y="3343655"/>
            <a:ext cx="80772" cy="82296"/>
          </a:xfrm>
          <a:prstGeom prst="rect">
            <a:avLst/>
          </a:prstGeom>
          <a:solidFill>
            <a:srgbClr val="6D87A7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object 29">
            <a:extLst>
              <a:ext uri="{FF2B5EF4-FFF2-40B4-BE49-F238E27FC236}">
                <a16:creationId xmlns:a16="http://schemas.microsoft.com/office/drawing/2014/main" xmlns="" id="{919F8992-87A8-4971-8F3E-3FFAE45ACF8C}"/>
              </a:ext>
            </a:extLst>
          </p:cNvPr>
          <p:cNvSpPr/>
          <p:nvPr/>
        </p:nvSpPr>
        <p:spPr>
          <a:xfrm>
            <a:off x="11780519" y="3803903"/>
            <a:ext cx="80772" cy="82295"/>
          </a:xfrm>
          <a:prstGeom prst="rect">
            <a:avLst/>
          </a:prstGeom>
          <a:solidFill>
            <a:srgbClr val="F5C0BA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0FCB3061-547B-4927-9021-9E09EAACA80C}"/>
              </a:ext>
            </a:extLst>
          </p:cNvPr>
          <p:cNvSpPr txBox="1"/>
          <p:nvPr/>
        </p:nvSpPr>
        <p:spPr>
          <a:xfrm>
            <a:off x="3812029" y="2885292"/>
            <a:ext cx="27699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9728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spc="120" dirty="0">
                <a:solidFill>
                  <a:srgbClr val="2E3544"/>
                </a:solidFill>
                <a:cs typeface="+mn-ea"/>
                <a:sym typeface="+mn-lt"/>
              </a:rPr>
              <a:t>Business PowerPoint Template</a:t>
            </a:r>
            <a:endParaRPr kumimoji="0" lang="zh-CN" altLang="en-US" sz="1200" b="0" i="0" u="none" strike="noStrike" kern="1200" cap="none" spc="120" normalizeH="0" baseline="0" noProof="0" dirty="0">
              <a:ln>
                <a:noFill/>
              </a:ln>
              <a:solidFill>
                <a:srgbClr val="2E3544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319438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2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  <p:bldP spid="9" grpId="0"/>
      <p:bldP spid="10" grpId="0"/>
      <p:bldP spid="13" grpId="0" animBg="1"/>
      <p:bldP spid="14" grpId="0" animBg="1"/>
      <p:bldP spid="15" grpId="0" animBg="1"/>
      <p:bldP spid="16" grpId="0" animBg="1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C77AB4D-0870-4917-A658-C2EAE3F358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7458">
            <a:off x="9533160" y="1315193"/>
            <a:ext cx="4729993" cy="228587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B8AFAA3-61C4-402D-A5F6-9DAF9A3889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86"/>
          <a:stretch/>
        </p:blipFill>
        <p:spPr>
          <a:xfrm>
            <a:off x="9445475" y="2917549"/>
            <a:ext cx="3330725" cy="249866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FC7FA35-FDD7-4281-8377-345B42D8FF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5588">
            <a:off x="-633847" y="2468250"/>
            <a:ext cx="2610005" cy="339726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2761FC1-54E1-4BD9-8032-CBB55C79EB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44520">
            <a:off x="9871913" y="3764814"/>
            <a:ext cx="2857546" cy="243331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3BF851A-436E-4198-AC36-FDF7A3D74777}"/>
              </a:ext>
            </a:extLst>
          </p:cNvPr>
          <p:cNvSpPr/>
          <p:nvPr/>
        </p:nvSpPr>
        <p:spPr>
          <a:xfrm>
            <a:off x="3368923" y="2153613"/>
            <a:ext cx="4825126" cy="80439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54D813D-0C55-4CEB-812A-367C9E972170}"/>
              </a:ext>
            </a:extLst>
          </p:cNvPr>
          <p:cNvSpPr txBox="1"/>
          <p:nvPr/>
        </p:nvSpPr>
        <p:spPr>
          <a:xfrm>
            <a:off x="4427691" y="2156764"/>
            <a:ext cx="3766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spc="6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PART 01</a:t>
            </a:r>
            <a:endParaRPr lang="zh-CN" altLang="en-US" sz="4400" b="1" spc="6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7AD6125-AA09-4934-AB34-535EACA4EC8D}"/>
              </a:ext>
            </a:extLst>
          </p:cNvPr>
          <p:cNvSpPr txBox="1"/>
          <p:nvPr/>
        </p:nvSpPr>
        <p:spPr>
          <a:xfrm>
            <a:off x="3715431" y="3484499"/>
            <a:ext cx="413210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A2E117-D630-4594-85A1-01409B5B953C}"/>
              </a:ext>
            </a:extLst>
          </p:cNvPr>
          <p:cNvSpPr txBox="1"/>
          <p:nvPr/>
        </p:nvSpPr>
        <p:spPr>
          <a:xfrm>
            <a:off x="3081491" y="4585319"/>
            <a:ext cx="5562600" cy="5013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user can demonstrate on a projector or computer, or print the presentation and make it into a in a wider fi </a:t>
            </a:r>
          </a:p>
        </p:txBody>
      </p:sp>
    </p:spTree>
    <p:extLst>
      <p:ext uri="{BB962C8B-B14F-4D97-AF65-F5344CB8AC3E}">
        <p14:creationId xmlns:p14="http://schemas.microsoft.com/office/powerpoint/2010/main" val="223695164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C37E39B-491F-41D1-A3D7-DC98AB68C835}"/>
              </a:ext>
            </a:extLst>
          </p:cNvPr>
          <p:cNvGrpSpPr/>
          <p:nvPr/>
        </p:nvGrpSpPr>
        <p:grpSpPr>
          <a:xfrm>
            <a:off x="1588580" y="1998526"/>
            <a:ext cx="3029327" cy="1226486"/>
            <a:chOff x="5082573" y="2168494"/>
            <a:chExt cx="3029327" cy="1226486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D2388A0A-FD8C-42DF-B52F-C120548909A7}"/>
                </a:ext>
              </a:extLst>
            </p:cNvPr>
            <p:cNvSpPr/>
            <p:nvPr/>
          </p:nvSpPr>
          <p:spPr>
            <a:xfrm>
              <a:off x="5082573" y="2168494"/>
              <a:ext cx="3029327" cy="5175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D4D24A86-67CD-45E3-8403-BF0AF45396CA}"/>
                </a:ext>
              </a:extLst>
            </p:cNvPr>
            <p:cNvSpPr txBox="1"/>
            <p:nvPr/>
          </p:nvSpPr>
          <p:spPr>
            <a:xfrm>
              <a:off x="5234225" y="2196439"/>
              <a:ext cx="20794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FE222B42-E36C-4E07-9127-6C53EF577B40}"/>
                </a:ext>
              </a:extLst>
            </p:cNvPr>
            <p:cNvSpPr txBox="1"/>
            <p:nvPr/>
          </p:nvSpPr>
          <p:spPr>
            <a:xfrm>
              <a:off x="5234224" y="2840982"/>
              <a:ext cx="271471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FB759BB-F8F4-4202-BF55-97E896061BEE}"/>
              </a:ext>
            </a:extLst>
          </p:cNvPr>
          <p:cNvGrpSpPr/>
          <p:nvPr/>
        </p:nvGrpSpPr>
        <p:grpSpPr>
          <a:xfrm>
            <a:off x="5017580" y="1998526"/>
            <a:ext cx="3029327" cy="1226486"/>
            <a:chOff x="5082573" y="2168494"/>
            <a:chExt cx="3029327" cy="1226486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E7DE2872-072A-482A-9899-8831B51D591C}"/>
                </a:ext>
              </a:extLst>
            </p:cNvPr>
            <p:cNvSpPr/>
            <p:nvPr/>
          </p:nvSpPr>
          <p:spPr>
            <a:xfrm>
              <a:off x="5082573" y="2168494"/>
              <a:ext cx="3029327" cy="51755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1D175690-34A4-4FFC-ADCF-B84419719AD2}"/>
                </a:ext>
              </a:extLst>
            </p:cNvPr>
            <p:cNvSpPr txBox="1"/>
            <p:nvPr/>
          </p:nvSpPr>
          <p:spPr>
            <a:xfrm>
              <a:off x="5234225" y="2196439"/>
              <a:ext cx="20794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14608F2-05F6-49B1-B414-77E96097856D}"/>
                </a:ext>
              </a:extLst>
            </p:cNvPr>
            <p:cNvSpPr txBox="1"/>
            <p:nvPr/>
          </p:nvSpPr>
          <p:spPr>
            <a:xfrm>
              <a:off x="5234224" y="2840982"/>
              <a:ext cx="271471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EA3BAAF-4728-4666-8895-33A42CA44C30}"/>
              </a:ext>
            </a:extLst>
          </p:cNvPr>
          <p:cNvGrpSpPr/>
          <p:nvPr/>
        </p:nvGrpSpPr>
        <p:grpSpPr>
          <a:xfrm>
            <a:off x="1588580" y="4170226"/>
            <a:ext cx="3029327" cy="1226486"/>
            <a:chOff x="5082573" y="2168494"/>
            <a:chExt cx="3029327" cy="1226486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FE985B0D-E8F3-4307-B825-DD99CD3793BB}"/>
                </a:ext>
              </a:extLst>
            </p:cNvPr>
            <p:cNvSpPr/>
            <p:nvPr/>
          </p:nvSpPr>
          <p:spPr>
            <a:xfrm>
              <a:off x="5082573" y="2168494"/>
              <a:ext cx="3029327" cy="5175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42F2462-13F7-4F93-A1B1-94DB0E2DD7A0}"/>
                </a:ext>
              </a:extLst>
            </p:cNvPr>
            <p:cNvSpPr txBox="1"/>
            <p:nvPr/>
          </p:nvSpPr>
          <p:spPr>
            <a:xfrm>
              <a:off x="5234225" y="2196439"/>
              <a:ext cx="20794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406D641C-A536-4EC1-9D47-ABDF4C3CB18E}"/>
                </a:ext>
              </a:extLst>
            </p:cNvPr>
            <p:cNvSpPr txBox="1"/>
            <p:nvPr/>
          </p:nvSpPr>
          <p:spPr>
            <a:xfrm>
              <a:off x="5234224" y="2840982"/>
              <a:ext cx="271471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A79F9EB-841D-49AD-92E5-14B4F5F98BF6}"/>
              </a:ext>
            </a:extLst>
          </p:cNvPr>
          <p:cNvGrpSpPr/>
          <p:nvPr/>
        </p:nvGrpSpPr>
        <p:grpSpPr>
          <a:xfrm>
            <a:off x="5017580" y="4170226"/>
            <a:ext cx="3029327" cy="1226486"/>
            <a:chOff x="5082573" y="2168494"/>
            <a:chExt cx="3029327" cy="1226486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7EA722AC-ED11-45A4-89D4-1AF6A1BC268B}"/>
                </a:ext>
              </a:extLst>
            </p:cNvPr>
            <p:cNvSpPr/>
            <p:nvPr/>
          </p:nvSpPr>
          <p:spPr>
            <a:xfrm>
              <a:off x="5082573" y="2168494"/>
              <a:ext cx="3029327" cy="517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343773F4-3947-4C57-B91C-810D866FC940}"/>
                </a:ext>
              </a:extLst>
            </p:cNvPr>
            <p:cNvSpPr txBox="1"/>
            <p:nvPr/>
          </p:nvSpPr>
          <p:spPr>
            <a:xfrm>
              <a:off x="5234225" y="2196439"/>
              <a:ext cx="20794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F456A6C0-6AC5-4714-B08A-2C553F64CDAE}"/>
                </a:ext>
              </a:extLst>
            </p:cNvPr>
            <p:cNvSpPr txBox="1"/>
            <p:nvPr/>
          </p:nvSpPr>
          <p:spPr>
            <a:xfrm>
              <a:off x="5234224" y="2840982"/>
              <a:ext cx="271471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/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r>
                <a:rPr lang="en-US" altLang="zh-CN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 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0344045B-AAE2-467F-A7A5-5534976B9BF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42"/>
          <a:stretch/>
        </p:blipFill>
        <p:spPr>
          <a:xfrm>
            <a:off x="8598231" y="1998526"/>
            <a:ext cx="2841559" cy="3659556"/>
          </a:xfrm>
          <a:prstGeom prst="rect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03152BA-DC3B-4DD0-ABFF-61CE700ED3FC}"/>
              </a:ext>
            </a:extLst>
          </p:cNvPr>
          <p:cNvGrpSpPr/>
          <p:nvPr/>
        </p:nvGrpSpPr>
        <p:grpSpPr>
          <a:xfrm>
            <a:off x="4102097" y="368300"/>
            <a:ext cx="3603068" cy="791282"/>
            <a:chOff x="3911597" y="317500"/>
            <a:chExt cx="3603068" cy="791282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89014077-EE47-4245-9946-550261728EA1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25" name="图片 24">
                <a:extLst>
                  <a:ext uri="{FF2B5EF4-FFF2-40B4-BE49-F238E27FC236}">
                    <a16:creationId xmlns:a16="http://schemas.microsoft.com/office/drawing/2014/main" xmlns="" id="{421D4EA6-70FA-4E66-AFE2-D3F03E8FA3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26" name="图片 25">
                <a:extLst>
                  <a:ext uri="{FF2B5EF4-FFF2-40B4-BE49-F238E27FC236}">
                    <a16:creationId xmlns:a16="http://schemas.microsoft.com/office/drawing/2014/main" xmlns="" id="{2C6C930F-8424-4FFB-8CA6-0297DC2D82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FEFDC23D-AD43-4DEB-86B7-4B14D263BB1D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年度工作概述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CDF60762-BF5F-4396-93BF-296A73AF1363}"/>
                </a:ext>
              </a:extLst>
            </p:cNvPr>
            <p:cNvSpPr txBox="1"/>
            <p:nvPr/>
          </p:nvSpPr>
          <p:spPr>
            <a:xfrm>
              <a:off x="5149917" y="743708"/>
              <a:ext cx="23647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160867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E23E235-384D-4981-9BF8-26CB20E90FC4}"/>
              </a:ext>
            </a:extLst>
          </p:cNvPr>
          <p:cNvGrpSpPr/>
          <p:nvPr/>
        </p:nvGrpSpPr>
        <p:grpSpPr>
          <a:xfrm>
            <a:off x="4102097" y="368300"/>
            <a:ext cx="3736900" cy="791282"/>
            <a:chOff x="3911597" y="317500"/>
            <a:chExt cx="3736900" cy="791282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F0B4D5A2-6B92-4057-B89E-46D53A8598C9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2" name="图片 1">
                <a:extLst>
                  <a:ext uri="{FF2B5EF4-FFF2-40B4-BE49-F238E27FC236}">
                    <a16:creationId xmlns:a16="http://schemas.microsoft.com/office/drawing/2014/main" xmlns="" id="{C59DB5CB-076A-4AEB-AE33-7206FBD676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xmlns="" id="{2FD20AF9-3AAE-4367-8064-157D2B25DF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2E802EF2-6596-4B4E-AEAC-B040B9FCCDBD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年度工作概述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511957CD-90A3-4A18-A05B-C45FFE291248}"/>
                </a:ext>
              </a:extLst>
            </p:cNvPr>
            <p:cNvSpPr txBox="1"/>
            <p:nvPr/>
          </p:nvSpPr>
          <p:spPr>
            <a:xfrm>
              <a:off x="5149917" y="743708"/>
              <a:ext cx="24985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5A2D3EF-FF4C-4F83-86F6-2FA46115698E}"/>
              </a:ext>
            </a:extLst>
          </p:cNvPr>
          <p:cNvGrpSpPr/>
          <p:nvPr/>
        </p:nvGrpSpPr>
        <p:grpSpPr>
          <a:xfrm>
            <a:off x="1828800" y="4699649"/>
            <a:ext cx="8844134" cy="1539164"/>
            <a:chOff x="1042820" y="5073074"/>
            <a:chExt cx="9790491" cy="1539164"/>
          </a:xfrm>
        </p:grpSpPr>
        <p:sp>
          <p:nvSpPr>
            <p:cNvPr id="22" name="PA-文本框 8">
              <a:extLst>
                <a:ext uri="{FF2B5EF4-FFF2-40B4-BE49-F238E27FC236}">
                  <a16:creationId xmlns:a16="http://schemas.microsoft.com/office/drawing/2014/main" xmlns="" id="{42B070C3-5900-489C-A0A6-FDAE3BA30389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5028861" y="5073074"/>
              <a:ext cx="22486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输入您的标题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533D21CF-121F-46E8-BB5F-D4CEC0029E5A}"/>
                </a:ext>
              </a:extLst>
            </p:cNvPr>
            <p:cNvSpPr/>
            <p:nvPr/>
          </p:nvSpPr>
          <p:spPr bwMode="auto">
            <a:xfrm>
              <a:off x="1042820" y="5583238"/>
              <a:ext cx="9790491" cy="102900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0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8-14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号字，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1.3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倍字间距。标题数字等都可以通过点击和重新输入进行更改，顶部“开始”面板中可以对字体、字号、颜色、行距等进行修改。</a:t>
              </a:r>
            </a:p>
            <a:p>
              <a:pPr algn="ctr">
                <a:lnSpc>
                  <a:spcPct val="110000"/>
                </a:lnSpc>
                <a:defRPr/>
              </a:pP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2D206161-DC5D-403F-A08E-150BBADA47DB}"/>
              </a:ext>
            </a:extLst>
          </p:cNvPr>
          <p:cNvSpPr/>
          <p:nvPr/>
        </p:nvSpPr>
        <p:spPr bwMode="auto">
          <a:xfrm>
            <a:off x="9293108" y="2077147"/>
            <a:ext cx="1733506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61B0CB67-65BA-4E4D-B902-E8A4BC7869B4}"/>
              </a:ext>
            </a:extLst>
          </p:cNvPr>
          <p:cNvSpPr/>
          <p:nvPr/>
        </p:nvSpPr>
        <p:spPr bwMode="auto">
          <a:xfrm>
            <a:off x="4636443" y="2089431"/>
            <a:ext cx="1733506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882E2DF3-251D-4E14-9AB2-FDEF3FA5D28C}"/>
              </a:ext>
            </a:extLst>
          </p:cNvPr>
          <p:cNvSpPr/>
          <p:nvPr/>
        </p:nvSpPr>
        <p:spPr bwMode="auto">
          <a:xfrm>
            <a:off x="2184539" y="2089431"/>
            <a:ext cx="1733506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37109E3F-6FA4-414F-8315-44490D8C8620}"/>
              </a:ext>
            </a:extLst>
          </p:cNvPr>
          <p:cNvSpPr/>
          <p:nvPr/>
        </p:nvSpPr>
        <p:spPr bwMode="auto">
          <a:xfrm>
            <a:off x="6873561" y="2089431"/>
            <a:ext cx="1733506" cy="4154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defRPr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2107E1C6-BA29-486A-A4AB-A0E0399494EF}"/>
              </a:ext>
            </a:extLst>
          </p:cNvPr>
          <p:cNvGrpSpPr/>
          <p:nvPr/>
        </p:nvGrpSpPr>
        <p:grpSpPr>
          <a:xfrm>
            <a:off x="2369473" y="2918986"/>
            <a:ext cx="7979867" cy="817828"/>
            <a:chOff x="2369473" y="2918986"/>
            <a:chExt cx="7979867" cy="817828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9C33FE73-D11E-45F5-B9B0-E02CA94137DD}"/>
                </a:ext>
              </a:extLst>
            </p:cNvPr>
            <p:cNvCxnSpPr>
              <a:cxnSpLocks/>
              <a:stCxn id="11" idx="5"/>
            </p:cNvCxnSpPr>
            <p:nvPr/>
          </p:nvCxnSpPr>
          <p:spPr>
            <a:xfrm>
              <a:off x="2628468" y="3312821"/>
              <a:ext cx="7485432" cy="16051"/>
            </a:xfrm>
            <a:prstGeom prst="line">
              <a:avLst/>
            </a:prstGeom>
            <a:ln w="25400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C2840F69-9E08-4A1C-8A74-0A823FE03D74}"/>
                </a:ext>
              </a:extLst>
            </p:cNvPr>
            <p:cNvGrpSpPr/>
            <p:nvPr/>
          </p:nvGrpSpPr>
          <p:grpSpPr>
            <a:xfrm>
              <a:off x="2376778" y="2922668"/>
              <a:ext cx="769330" cy="769329"/>
              <a:chOff x="1571241" y="2490561"/>
              <a:chExt cx="769330" cy="769329"/>
            </a:xfrm>
          </p:grpSpPr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xmlns="" id="{59031B64-3391-4AB3-BB72-396BFDDB9039}"/>
                  </a:ext>
                </a:extLst>
              </p:cNvPr>
              <p:cNvSpPr/>
              <p:nvPr/>
            </p:nvSpPr>
            <p:spPr>
              <a:xfrm>
                <a:off x="1571241" y="2490561"/>
                <a:ext cx="769330" cy="7693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1" name="椭圆 19">
                <a:extLst>
                  <a:ext uri="{FF2B5EF4-FFF2-40B4-BE49-F238E27FC236}">
                    <a16:creationId xmlns:a16="http://schemas.microsoft.com/office/drawing/2014/main" xmlns="" id="{3220DE29-7D06-4E59-A852-F47A370E48B1}"/>
                  </a:ext>
                </a:extLst>
              </p:cNvPr>
              <p:cNvSpPr/>
              <p:nvPr/>
            </p:nvSpPr>
            <p:spPr>
              <a:xfrm>
                <a:off x="1766482" y="2686197"/>
                <a:ext cx="378848" cy="378055"/>
              </a:xfrm>
              <a:custGeom>
                <a:avLst/>
                <a:gdLst>
                  <a:gd name="connsiteX0" fmla="*/ 73141 w 606368"/>
                  <a:gd name="connsiteY0" fmla="*/ 459099 h 605099"/>
                  <a:gd name="connsiteX1" fmla="*/ 146282 w 606368"/>
                  <a:gd name="connsiteY1" fmla="*/ 532099 h 605099"/>
                  <a:gd name="connsiteX2" fmla="*/ 73141 w 606368"/>
                  <a:gd name="connsiteY2" fmla="*/ 605099 h 605099"/>
                  <a:gd name="connsiteX3" fmla="*/ 0 w 606368"/>
                  <a:gd name="connsiteY3" fmla="*/ 532099 h 605099"/>
                  <a:gd name="connsiteX4" fmla="*/ 73141 w 606368"/>
                  <a:gd name="connsiteY4" fmla="*/ 459099 h 605099"/>
                  <a:gd name="connsiteX5" fmla="*/ 90350 w 606368"/>
                  <a:gd name="connsiteY5" fmla="*/ 311335 h 605099"/>
                  <a:gd name="connsiteX6" fmla="*/ 286566 w 606368"/>
                  <a:gd name="connsiteY6" fmla="*/ 507355 h 605099"/>
                  <a:gd name="connsiteX7" fmla="*/ 245213 w 606368"/>
                  <a:gd name="connsiteY7" fmla="*/ 548647 h 605099"/>
                  <a:gd name="connsiteX8" fmla="*/ 203860 w 606368"/>
                  <a:gd name="connsiteY8" fmla="*/ 507355 h 605099"/>
                  <a:gd name="connsiteX9" fmla="*/ 90350 w 606368"/>
                  <a:gd name="connsiteY9" fmla="*/ 393919 h 605099"/>
                  <a:gd name="connsiteX10" fmla="*/ 48902 w 606368"/>
                  <a:gd name="connsiteY10" fmla="*/ 352627 h 605099"/>
                  <a:gd name="connsiteX11" fmla="*/ 90350 w 606368"/>
                  <a:gd name="connsiteY11" fmla="*/ 311335 h 605099"/>
                  <a:gd name="connsiteX12" fmla="*/ 112838 w 606368"/>
                  <a:gd name="connsiteY12" fmla="*/ 158772 h 605099"/>
                  <a:gd name="connsiteX13" fmla="*/ 439340 w 606368"/>
                  <a:gd name="connsiteY13" fmla="*/ 484848 h 605099"/>
                  <a:gd name="connsiteX14" fmla="*/ 397986 w 606368"/>
                  <a:gd name="connsiteY14" fmla="*/ 526136 h 605099"/>
                  <a:gd name="connsiteX15" fmla="*/ 356631 w 606368"/>
                  <a:gd name="connsiteY15" fmla="*/ 484848 h 605099"/>
                  <a:gd name="connsiteX16" fmla="*/ 112838 w 606368"/>
                  <a:gd name="connsiteY16" fmla="*/ 241443 h 605099"/>
                  <a:gd name="connsiteX17" fmla="*/ 71483 w 606368"/>
                  <a:gd name="connsiteY17" fmla="*/ 200060 h 605099"/>
                  <a:gd name="connsiteX18" fmla="*/ 112838 w 606368"/>
                  <a:gd name="connsiteY18" fmla="*/ 158772 h 605099"/>
                  <a:gd name="connsiteX19" fmla="*/ 121024 w 606368"/>
                  <a:gd name="connsiteY19" fmla="*/ 0 h 605099"/>
                  <a:gd name="connsiteX20" fmla="*/ 606368 w 606368"/>
                  <a:gd name="connsiteY20" fmla="*/ 484702 h 605099"/>
                  <a:gd name="connsiteX21" fmla="*/ 565012 w 606368"/>
                  <a:gd name="connsiteY21" fmla="*/ 525995 h 605099"/>
                  <a:gd name="connsiteX22" fmla="*/ 523656 w 606368"/>
                  <a:gd name="connsiteY22" fmla="*/ 484702 h 605099"/>
                  <a:gd name="connsiteX23" fmla="*/ 121024 w 606368"/>
                  <a:gd name="connsiteY23" fmla="*/ 82586 h 605099"/>
                  <a:gd name="connsiteX24" fmla="*/ 79668 w 606368"/>
                  <a:gd name="connsiteY24" fmla="*/ 41293 h 605099"/>
                  <a:gd name="connsiteX25" fmla="*/ 121024 w 606368"/>
                  <a:gd name="connsiteY25" fmla="*/ 0 h 605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606368" h="605099">
                    <a:moveTo>
                      <a:pt x="73141" y="459099"/>
                    </a:moveTo>
                    <a:cubicBezTo>
                      <a:pt x="113536" y="459099"/>
                      <a:pt x="146282" y="491782"/>
                      <a:pt x="146282" y="532099"/>
                    </a:cubicBezTo>
                    <a:cubicBezTo>
                      <a:pt x="146282" y="572416"/>
                      <a:pt x="113536" y="605099"/>
                      <a:pt x="73141" y="605099"/>
                    </a:cubicBezTo>
                    <a:cubicBezTo>
                      <a:pt x="32746" y="605099"/>
                      <a:pt x="0" y="572416"/>
                      <a:pt x="0" y="532099"/>
                    </a:cubicBezTo>
                    <a:cubicBezTo>
                      <a:pt x="0" y="491782"/>
                      <a:pt x="32746" y="459099"/>
                      <a:pt x="73141" y="459099"/>
                    </a:cubicBezTo>
                    <a:close/>
                    <a:moveTo>
                      <a:pt x="90350" y="311335"/>
                    </a:moveTo>
                    <a:cubicBezTo>
                      <a:pt x="198584" y="311335"/>
                      <a:pt x="286566" y="399280"/>
                      <a:pt x="286566" y="507355"/>
                    </a:cubicBezTo>
                    <a:cubicBezTo>
                      <a:pt x="286566" y="530118"/>
                      <a:pt x="268103" y="548647"/>
                      <a:pt x="245213" y="548647"/>
                    </a:cubicBezTo>
                    <a:cubicBezTo>
                      <a:pt x="222417" y="548647"/>
                      <a:pt x="203860" y="530118"/>
                      <a:pt x="203860" y="507355"/>
                    </a:cubicBezTo>
                    <a:cubicBezTo>
                      <a:pt x="203860" y="444805"/>
                      <a:pt x="152898" y="393919"/>
                      <a:pt x="90350" y="393919"/>
                    </a:cubicBezTo>
                    <a:cubicBezTo>
                      <a:pt x="67459" y="393919"/>
                      <a:pt x="48902" y="375483"/>
                      <a:pt x="48902" y="352627"/>
                    </a:cubicBezTo>
                    <a:cubicBezTo>
                      <a:pt x="48902" y="329770"/>
                      <a:pt x="67459" y="311335"/>
                      <a:pt x="90350" y="311335"/>
                    </a:cubicBezTo>
                    <a:close/>
                    <a:moveTo>
                      <a:pt x="112838" y="158772"/>
                    </a:moveTo>
                    <a:cubicBezTo>
                      <a:pt x="292857" y="158772"/>
                      <a:pt x="439340" y="305021"/>
                      <a:pt x="439340" y="484848"/>
                    </a:cubicBezTo>
                    <a:cubicBezTo>
                      <a:pt x="439340" y="507608"/>
                      <a:pt x="420783" y="526136"/>
                      <a:pt x="397986" y="526136"/>
                    </a:cubicBezTo>
                    <a:cubicBezTo>
                      <a:pt x="375095" y="526136"/>
                      <a:pt x="356631" y="507608"/>
                      <a:pt x="356631" y="484848"/>
                    </a:cubicBezTo>
                    <a:cubicBezTo>
                      <a:pt x="356631" y="350636"/>
                      <a:pt x="247263" y="241443"/>
                      <a:pt x="112838" y="241443"/>
                    </a:cubicBezTo>
                    <a:cubicBezTo>
                      <a:pt x="89947" y="241443"/>
                      <a:pt x="71483" y="222915"/>
                      <a:pt x="71483" y="200060"/>
                    </a:cubicBezTo>
                    <a:cubicBezTo>
                      <a:pt x="71483" y="177300"/>
                      <a:pt x="89947" y="158772"/>
                      <a:pt x="112838" y="158772"/>
                    </a:cubicBezTo>
                    <a:close/>
                    <a:moveTo>
                      <a:pt x="121024" y="0"/>
                    </a:moveTo>
                    <a:cubicBezTo>
                      <a:pt x="388661" y="0"/>
                      <a:pt x="606368" y="217377"/>
                      <a:pt x="606368" y="484702"/>
                    </a:cubicBezTo>
                    <a:cubicBezTo>
                      <a:pt x="606368" y="507465"/>
                      <a:pt x="587904" y="525995"/>
                      <a:pt x="565012" y="525995"/>
                    </a:cubicBezTo>
                    <a:cubicBezTo>
                      <a:pt x="542120" y="525995"/>
                      <a:pt x="523656" y="507465"/>
                      <a:pt x="523656" y="484702"/>
                    </a:cubicBezTo>
                    <a:cubicBezTo>
                      <a:pt x="523656" y="262997"/>
                      <a:pt x="342971" y="82586"/>
                      <a:pt x="121024" y="82586"/>
                    </a:cubicBezTo>
                    <a:cubicBezTo>
                      <a:pt x="98227" y="82586"/>
                      <a:pt x="79668" y="64150"/>
                      <a:pt x="79668" y="41293"/>
                    </a:cubicBezTo>
                    <a:cubicBezTo>
                      <a:pt x="79668" y="18530"/>
                      <a:pt x="98227" y="0"/>
                      <a:pt x="1210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79405860-80FF-45B2-8984-402AF0465E60}"/>
                </a:ext>
              </a:extLst>
            </p:cNvPr>
            <p:cNvGrpSpPr/>
            <p:nvPr/>
          </p:nvGrpSpPr>
          <p:grpSpPr>
            <a:xfrm>
              <a:off x="4832782" y="2918986"/>
              <a:ext cx="769330" cy="769329"/>
              <a:chOff x="1571241" y="2490561"/>
              <a:chExt cx="769330" cy="769329"/>
            </a:xfrm>
          </p:grpSpPr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21480C1E-F858-4FB8-84BB-D9A3BCC84739}"/>
                  </a:ext>
                </a:extLst>
              </p:cNvPr>
              <p:cNvSpPr/>
              <p:nvPr/>
            </p:nvSpPr>
            <p:spPr>
              <a:xfrm>
                <a:off x="1571241" y="2490561"/>
                <a:ext cx="769330" cy="7693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椭圆 22">
                <a:extLst>
                  <a:ext uri="{FF2B5EF4-FFF2-40B4-BE49-F238E27FC236}">
                    <a16:creationId xmlns:a16="http://schemas.microsoft.com/office/drawing/2014/main" xmlns="" id="{6860DD18-52E0-492A-9BB0-1F837CE0F3D1}"/>
                  </a:ext>
                </a:extLst>
              </p:cNvPr>
              <p:cNvSpPr/>
              <p:nvPr/>
            </p:nvSpPr>
            <p:spPr>
              <a:xfrm>
                <a:off x="1792579" y="2685801"/>
                <a:ext cx="326652" cy="378848"/>
              </a:xfrm>
              <a:custGeom>
                <a:avLst/>
                <a:gdLst>
                  <a:gd name="connsiteX0" fmla="*/ 232301 w 523313"/>
                  <a:gd name="connsiteY0" fmla="*/ 453100 h 606933"/>
                  <a:gd name="connsiteX1" fmla="*/ 443362 w 523313"/>
                  <a:gd name="connsiteY1" fmla="*/ 453100 h 606933"/>
                  <a:gd name="connsiteX2" fmla="*/ 443362 w 523313"/>
                  <a:gd name="connsiteY2" fmla="*/ 496498 h 606933"/>
                  <a:gd name="connsiteX3" fmla="*/ 232301 w 523313"/>
                  <a:gd name="connsiteY3" fmla="*/ 496498 h 606933"/>
                  <a:gd name="connsiteX4" fmla="*/ 166906 w 523313"/>
                  <a:gd name="connsiteY4" fmla="*/ 405116 h 606933"/>
                  <a:gd name="connsiteX5" fmla="*/ 197654 w 523313"/>
                  <a:gd name="connsiteY5" fmla="*/ 435818 h 606933"/>
                  <a:gd name="connsiteX6" fmla="*/ 118601 w 523313"/>
                  <a:gd name="connsiteY6" fmla="*/ 514704 h 606933"/>
                  <a:gd name="connsiteX7" fmla="*/ 70777 w 523313"/>
                  <a:gd name="connsiteY7" fmla="*/ 466951 h 606933"/>
                  <a:gd name="connsiteX8" fmla="*/ 101525 w 523313"/>
                  <a:gd name="connsiteY8" fmla="*/ 436249 h 606933"/>
                  <a:gd name="connsiteX9" fmla="*/ 118601 w 523313"/>
                  <a:gd name="connsiteY9" fmla="*/ 453300 h 606933"/>
                  <a:gd name="connsiteX10" fmla="*/ 232301 w 523313"/>
                  <a:gd name="connsiteY10" fmla="*/ 344783 h 606933"/>
                  <a:gd name="connsiteX11" fmla="*/ 443362 w 523313"/>
                  <a:gd name="connsiteY11" fmla="*/ 344783 h 606933"/>
                  <a:gd name="connsiteX12" fmla="*/ 443362 w 523313"/>
                  <a:gd name="connsiteY12" fmla="*/ 388251 h 606933"/>
                  <a:gd name="connsiteX13" fmla="*/ 232301 w 523313"/>
                  <a:gd name="connsiteY13" fmla="*/ 388251 h 606933"/>
                  <a:gd name="connsiteX14" fmla="*/ 166906 w 523313"/>
                  <a:gd name="connsiteY14" fmla="*/ 296939 h 606933"/>
                  <a:gd name="connsiteX15" fmla="*/ 197654 w 523313"/>
                  <a:gd name="connsiteY15" fmla="*/ 327627 h 606933"/>
                  <a:gd name="connsiteX16" fmla="*/ 118601 w 523313"/>
                  <a:gd name="connsiteY16" fmla="*/ 406527 h 606933"/>
                  <a:gd name="connsiteX17" fmla="*/ 70777 w 523313"/>
                  <a:gd name="connsiteY17" fmla="*/ 358795 h 606933"/>
                  <a:gd name="connsiteX18" fmla="*/ 101525 w 523313"/>
                  <a:gd name="connsiteY18" fmla="*/ 328106 h 606933"/>
                  <a:gd name="connsiteX19" fmla="*/ 118601 w 523313"/>
                  <a:gd name="connsiteY19" fmla="*/ 345150 h 606933"/>
                  <a:gd name="connsiteX20" fmla="*/ 232301 w 523313"/>
                  <a:gd name="connsiteY20" fmla="*/ 236606 h 606933"/>
                  <a:gd name="connsiteX21" fmla="*/ 443362 w 523313"/>
                  <a:gd name="connsiteY21" fmla="*/ 236606 h 606933"/>
                  <a:gd name="connsiteX22" fmla="*/ 443362 w 523313"/>
                  <a:gd name="connsiteY22" fmla="*/ 280004 h 606933"/>
                  <a:gd name="connsiteX23" fmla="*/ 232301 w 523313"/>
                  <a:gd name="connsiteY23" fmla="*/ 280004 h 606933"/>
                  <a:gd name="connsiteX24" fmla="*/ 166906 w 523313"/>
                  <a:gd name="connsiteY24" fmla="*/ 188762 h 606933"/>
                  <a:gd name="connsiteX25" fmla="*/ 197654 w 523313"/>
                  <a:gd name="connsiteY25" fmla="*/ 219470 h 606933"/>
                  <a:gd name="connsiteX26" fmla="*/ 118601 w 523313"/>
                  <a:gd name="connsiteY26" fmla="*/ 298421 h 606933"/>
                  <a:gd name="connsiteX27" fmla="*/ 70777 w 523313"/>
                  <a:gd name="connsiteY27" fmla="*/ 250610 h 606933"/>
                  <a:gd name="connsiteX28" fmla="*/ 101525 w 523313"/>
                  <a:gd name="connsiteY28" fmla="*/ 219902 h 606933"/>
                  <a:gd name="connsiteX29" fmla="*/ 118601 w 523313"/>
                  <a:gd name="connsiteY29" fmla="*/ 236956 h 606933"/>
                  <a:gd name="connsiteX30" fmla="*/ 393684 w 523313"/>
                  <a:gd name="connsiteY30" fmla="*/ 74154 h 606933"/>
                  <a:gd name="connsiteX31" fmla="*/ 393684 w 523313"/>
                  <a:gd name="connsiteY31" fmla="*/ 129434 h 606933"/>
                  <a:gd name="connsiteX32" fmla="*/ 449096 w 523313"/>
                  <a:gd name="connsiteY32" fmla="*/ 129434 h 606933"/>
                  <a:gd name="connsiteX33" fmla="*/ 43513 w 523313"/>
                  <a:gd name="connsiteY33" fmla="*/ 43448 h 606933"/>
                  <a:gd name="connsiteX34" fmla="*/ 43513 w 523313"/>
                  <a:gd name="connsiteY34" fmla="*/ 563533 h 606933"/>
                  <a:gd name="connsiteX35" fmla="*/ 479848 w 523313"/>
                  <a:gd name="connsiteY35" fmla="*/ 563533 h 606933"/>
                  <a:gd name="connsiteX36" fmla="*/ 479848 w 523313"/>
                  <a:gd name="connsiteY36" fmla="*/ 172883 h 606933"/>
                  <a:gd name="connsiteX37" fmla="*/ 350219 w 523313"/>
                  <a:gd name="connsiteY37" fmla="*/ 172883 h 606933"/>
                  <a:gd name="connsiteX38" fmla="*/ 350219 w 523313"/>
                  <a:gd name="connsiteY38" fmla="*/ 43448 h 606933"/>
                  <a:gd name="connsiteX39" fmla="*/ 0 w 523313"/>
                  <a:gd name="connsiteY39" fmla="*/ 0 h 606933"/>
                  <a:gd name="connsiteX40" fmla="*/ 380971 w 523313"/>
                  <a:gd name="connsiteY40" fmla="*/ 0 h 606933"/>
                  <a:gd name="connsiteX41" fmla="*/ 523313 w 523313"/>
                  <a:gd name="connsiteY41" fmla="*/ 142177 h 606933"/>
                  <a:gd name="connsiteX42" fmla="*/ 523313 w 523313"/>
                  <a:gd name="connsiteY42" fmla="*/ 606933 h 606933"/>
                  <a:gd name="connsiteX43" fmla="*/ 0 w 523313"/>
                  <a:gd name="connsiteY43" fmla="*/ 606933 h 606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23313" h="606933">
                    <a:moveTo>
                      <a:pt x="232301" y="453100"/>
                    </a:moveTo>
                    <a:lnTo>
                      <a:pt x="443362" y="453100"/>
                    </a:lnTo>
                    <a:lnTo>
                      <a:pt x="443362" y="496498"/>
                    </a:lnTo>
                    <a:lnTo>
                      <a:pt x="232301" y="496498"/>
                    </a:lnTo>
                    <a:close/>
                    <a:moveTo>
                      <a:pt x="166906" y="405116"/>
                    </a:moveTo>
                    <a:lnTo>
                      <a:pt x="197654" y="435818"/>
                    </a:lnTo>
                    <a:lnTo>
                      <a:pt x="118601" y="514704"/>
                    </a:lnTo>
                    <a:lnTo>
                      <a:pt x="70777" y="466951"/>
                    </a:lnTo>
                    <a:lnTo>
                      <a:pt x="101525" y="436249"/>
                    </a:lnTo>
                    <a:lnTo>
                      <a:pt x="118601" y="453300"/>
                    </a:lnTo>
                    <a:close/>
                    <a:moveTo>
                      <a:pt x="232301" y="344783"/>
                    </a:moveTo>
                    <a:lnTo>
                      <a:pt x="443362" y="344783"/>
                    </a:lnTo>
                    <a:lnTo>
                      <a:pt x="443362" y="388251"/>
                    </a:lnTo>
                    <a:lnTo>
                      <a:pt x="232301" y="388251"/>
                    </a:lnTo>
                    <a:close/>
                    <a:moveTo>
                      <a:pt x="166906" y="296939"/>
                    </a:moveTo>
                    <a:lnTo>
                      <a:pt x="197654" y="327627"/>
                    </a:lnTo>
                    <a:lnTo>
                      <a:pt x="118601" y="406527"/>
                    </a:lnTo>
                    <a:lnTo>
                      <a:pt x="70777" y="358795"/>
                    </a:lnTo>
                    <a:lnTo>
                      <a:pt x="101525" y="328106"/>
                    </a:lnTo>
                    <a:lnTo>
                      <a:pt x="118601" y="345150"/>
                    </a:lnTo>
                    <a:close/>
                    <a:moveTo>
                      <a:pt x="232301" y="236606"/>
                    </a:moveTo>
                    <a:lnTo>
                      <a:pt x="443362" y="236606"/>
                    </a:lnTo>
                    <a:lnTo>
                      <a:pt x="443362" y="280004"/>
                    </a:lnTo>
                    <a:lnTo>
                      <a:pt x="232301" y="280004"/>
                    </a:lnTo>
                    <a:close/>
                    <a:moveTo>
                      <a:pt x="166906" y="188762"/>
                    </a:moveTo>
                    <a:lnTo>
                      <a:pt x="197654" y="219470"/>
                    </a:lnTo>
                    <a:lnTo>
                      <a:pt x="118601" y="298421"/>
                    </a:lnTo>
                    <a:lnTo>
                      <a:pt x="70777" y="250610"/>
                    </a:lnTo>
                    <a:lnTo>
                      <a:pt x="101525" y="219902"/>
                    </a:lnTo>
                    <a:lnTo>
                      <a:pt x="118601" y="236956"/>
                    </a:lnTo>
                    <a:close/>
                    <a:moveTo>
                      <a:pt x="393684" y="74154"/>
                    </a:moveTo>
                    <a:lnTo>
                      <a:pt x="393684" y="129434"/>
                    </a:lnTo>
                    <a:lnTo>
                      <a:pt x="449096" y="129434"/>
                    </a:lnTo>
                    <a:close/>
                    <a:moveTo>
                      <a:pt x="43513" y="43448"/>
                    </a:moveTo>
                    <a:lnTo>
                      <a:pt x="43513" y="563533"/>
                    </a:lnTo>
                    <a:lnTo>
                      <a:pt x="479848" y="563533"/>
                    </a:lnTo>
                    <a:lnTo>
                      <a:pt x="479848" y="172883"/>
                    </a:lnTo>
                    <a:lnTo>
                      <a:pt x="350219" y="172883"/>
                    </a:lnTo>
                    <a:lnTo>
                      <a:pt x="350219" y="43448"/>
                    </a:lnTo>
                    <a:close/>
                    <a:moveTo>
                      <a:pt x="0" y="0"/>
                    </a:moveTo>
                    <a:lnTo>
                      <a:pt x="380971" y="0"/>
                    </a:lnTo>
                    <a:lnTo>
                      <a:pt x="523313" y="142177"/>
                    </a:lnTo>
                    <a:lnTo>
                      <a:pt x="523313" y="606933"/>
                    </a:lnTo>
                    <a:lnTo>
                      <a:pt x="0" y="60693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0848386A-4067-4396-9E47-5C39CD397AD1}"/>
                </a:ext>
              </a:extLst>
            </p:cNvPr>
            <p:cNvGrpSpPr/>
            <p:nvPr/>
          </p:nvGrpSpPr>
          <p:grpSpPr>
            <a:xfrm>
              <a:off x="7264908" y="2944210"/>
              <a:ext cx="769330" cy="769329"/>
              <a:chOff x="1571241" y="2490561"/>
              <a:chExt cx="769330" cy="769329"/>
            </a:xfrm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4D1F6327-586A-4924-BA4D-850426C3A869}"/>
                  </a:ext>
                </a:extLst>
              </p:cNvPr>
              <p:cNvSpPr/>
              <p:nvPr/>
            </p:nvSpPr>
            <p:spPr>
              <a:xfrm>
                <a:off x="1571241" y="2490561"/>
                <a:ext cx="769330" cy="7693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椭圆 25">
                <a:extLst>
                  <a:ext uri="{FF2B5EF4-FFF2-40B4-BE49-F238E27FC236}">
                    <a16:creationId xmlns:a16="http://schemas.microsoft.com/office/drawing/2014/main" xmlns="" id="{501994B1-ECD5-4046-82A9-9C257DEAD858}"/>
                  </a:ext>
                </a:extLst>
              </p:cNvPr>
              <p:cNvSpPr/>
              <p:nvPr/>
            </p:nvSpPr>
            <p:spPr>
              <a:xfrm>
                <a:off x="1766482" y="2733361"/>
                <a:ext cx="378848" cy="283728"/>
              </a:xfrm>
              <a:custGeom>
                <a:avLst/>
                <a:gdLst>
                  <a:gd name="connsiteX0" fmla="*/ 227854 w 607639"/>
                  <a:gd name="connsiteY0" fmla="*/ 404591 h 455076"/>
                  <a:gd name="connsiteX1" fmla="*/ 227854 w 607639"/>
                  <a:gd name="connsiteY1" fmla="*/ 429834 h 455076"/>
                  <a:gd name="connsiteX2" fmla="*/ 379786 w 607639"/>
                  <a:gd name="connsiteY2" fmla="*/ 429834 h 455076"/>
                  <a:gd name="connsiteX3" fmla="*/ 379786 w 607639"/>
                  <a:gd name="connsiteY3" fmla="*/ 404591 h 455076"/>
                  <a:gd name="connsiteX4" fmla="*/ 303680 w 607639"/>
                  <a:gd name="connsiteY4" fmla="*/ 353928 h 455076"/>
                  <a:gd name="connsiteX5" fmla="*/ 303775 w 607639"/>
                  <a:gd name="connsiteY5" fmla="*/ 353928 h 455076"/>
                  <a:gd name="connsiteX6" fmla="*/ 303888 w 607639"/>
                  <a:gd name="connsiteY6" fmla="*/ 353928 h 455076"/>
                  <a:gd name="connsiteX7" fmla="*/ 312716 w 607639"/>
                  <a:gd name="connsiteY7" fmla="*/ 357595 h 455076"/>
                  <a:gd name="connsiteX8" fmla="*/ 316415 w 607639"/>
                  <a:gd name="connsiteY8" fmla="*/ 366552 h 455076"/>
                  <a:gd name="connsiteX9" fmla="*/ 303784 w 607639"/>
                  <a:gd name="connsiteY9" fmla="*/ 379219 h 455076"/>
                  <a:gd name="connsiteX10" fmla="*/ 291153 w 607639"/>
                  <a:gd name="connsiteY10" fmla="*/ 366552 h 455076"/>
                  <a:gd name="connsiteX11" fmla="*/ 294853 w 607639"/>
                  <a:gd name="connsiteY11" fmla="*/ 357595 h 455076"/>
                  <a:gd name="connsiteX12" fmla="*/ 303784 w 607639"/>
                  <a:gd name="connsiteY12" fmla="*/ 353885 h 455076"/>
                  <a:gd name="connsiteX13" fmla="*/ 303680 w 607639"/>
                  <a:gd name="connsiteY13" fmla="*/ 353928 h 455076"/>
                  <a:gd name="connsiteX14" fmla="*/ 25367 w 607639"/>
                  <a:gd name="connsiteY14" fmla="*/ 353928 h 455076"/>
                  <a:gd name="connsiteX15" fmla="*/ 25367 w 607639"/>
                  <a:gd name="connsiteY15" fmla="*/ 379260 h 455076"/>
                  <a:gd name="connsiteX16" fmla="*/ 303775 w 607639"/>
                  <a:gd name="connsiteY16" fmla="*/ 379260 h 455076"/>
                  <a:gd name="connsiteX17" fmla="*/ 582272 w 607639"/>
                  <a:gd name="connsiteY17" fmla="*/ 379260 h 455076"/>
                  <a:gd name="connsiteX18" fmla="*/ 582272 w 607639"/>
                  <a:gd name="connsiteY18" fmla="*/ 353928 h 455076"/>
                  <a:gd name="connsiteX19" fmla="*/ 303888 w 607639"/>
                  <a:gd name="connsiteY19" fmla="*/ 353928 h 455076"/>
                  <a:gd name="connsiteX20" fmla="*/ 25367 w 607639"/>
                  <a:gd name="connsiteY20" fmla="*/ 25331 h 455076"/>
                  <a:gd name="connsiteX21" fmla="*/ 25367 w 607639"/>
                  <a:gd name="connsiteY21" fmla="*/ 328686 h 455076"/>
                  <a:gd name="connsiteX22" fmla="*/ 582272 w 607639"/>
                  <a:gd name="connsiteY22" fmla="*/ 328686 h 455076"/>
                  <a:gd name="connsiteX23" fmla="*/ 582272 w 607639"/>
                  <a:gd name="connsiteY23" fmla="*/ 25331 h 455076"/>
                  <a:gd name="connsiteX24" fmla="*/ 25367 w 607639"/>
                  <a:gd name="connsiteY24" fmla="*/ 0 h 455076"/>
                  <a:gd name="connsiteX25" fmla="*/ 582272 w 607639"/>
                  <a:gd name="connsiteY25" fmla="*/ 0 h 455076"/>
                  <a:gd name="connsiteX26" fmla="*/ 607639 w 607639"/>
                  <a:gd name="connsiteY26" fmla="*/ 25331 h 455076"/>
                  <a:gd name="connsiteX27" fmla="*/ 607639 w 607639"/>
                  <a:gd name="connsiteY27" fmla="*/ 379260 h 455076"/>
                  <a:gd name="connsiteX28" fmla="*/ 582272 w 607639"/>
                  <a:gd name="connsiteY28" fmla="*/ 404591 h 455076"/>
                  <a:gd name="connsiteX29" fmla="*/ 405063 w 607639"/>
                  <a:gd name="connsiteY29" fmla="*/ 404591 h 455076"/>
                  <a:gd name="connsiteX30" fmla="*/ 405063 w 607639"/>
                  <a:gd name="connsiteY30" fmla="*/ 429834 h 455076"/>
                  <a:gd name="connsiteX31" fmla="*/ 455707 w 607639"/>
                  <a:gd name="connsiteY31" fmla="*/ 429834 h 455076"/>
                  <a:gd name="connsiteX32" fmla="*/ 468346 w 607639"/>
                  <a:gd name="connsiteY32" fmla="*/ 442455 h 455076"/>
                  <a:gd name="connsiteX33" fmla="*/ 455707 w 607639"/>
                  <a:gd name="connsiteY33" fmla="*/ 455076 h 455076"/>
                  <a:gd name="connsiteX34" fmla="*/ 151932 w 607639"/>
                  <a:gd name="connsiteY34" fmla="*/ 455076 h 455076"/>
                  <a:gd name="connsiteX35" fmla="*/ 139293 w 607639"/>
                  <a:gd name="connsiteY35" fmla="*/ 442455 h 455076"/>
                  <a:gd name="connsiteX36" fmla="*/ 151932 w 607639"/>
                  <a:gd name="connsiteY36" fmla="*/ 429834 h 455076"/>
                  <a:gd name="connsiteX37" fmla="*/ 202487 w 607639"/>
                  <a:gd name="connsiteY37" fmla="*/ 429834 h 455076"/>
                  <a:gd name="connsiteX38" fmla="*/ 202487 w 607639"/>
                  <a:gd name="connsiteY38" fmla="*/ 404591 h 455076"/>
                  <a:gd name="connsiteX39" fmla="*/ 25367 w 607639"/>
                  <a:gd name="connsiteY39" fmla="*/ 404591 h 455076"/>
                  <a:gd name="connsiteX40" fmla="*/ 0 w 607639"/>
                  <a:gd name="connsiteY40" fmla="*/ 379260 h 455076"/>
                  <a:gd name="connsiteX41" fmla="*/ 0 w 607639"/>
                  <a:gd name="connsiteY41" fmla="*/ 25331 h 455076"/>
                  <a:gd name="connsiteX42" fmla="*/ 25367 w 607639"/>
                  <a:gd name="connsiteY42" fmla="*/ 0 h 455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607639" h="455076">
                    <a:moveTo>
                      <a:pt x="227854" y="404591"/>
                    </a:moveTo>
                    <a:lnTo>
                      <a:pt x="227854" y="429834"/>
                    </a:lnTo>
                    <a:lnTo>
                      <a:pt x="379786" y="429834"/>
                    </a:lnTo>
                    <a:lnTo>
                      <a:pt x="379786" y="404591"/>
                    </a:lnTo>
                    <a:close/>
                    <a:moveTo>
                      <a:pt x="303680" y="353928"/>
                    </a:moveTo>
                    <a:lnTo>
                      <a:pt x="303775" y="353928"/>
                    </a:lnTo>
                    <a:lnTo>
                      <a:pt x="303888" y="353928"/>
                    </a:lnTo>
                    <a:lnTo>
                      <a:pt x="312716" y="357595"/>
                    </a:lnTo>
                    <a:cubicBezTo>
                      <a:pt x="315001" y="359887"/>
                      <a:pt x="316415" y="363054"/>
                      <a:pt x="316415" y="366552"/>
                    </a:cubicBezTo>
                    <a:cubicBezTo>
                      <a:pt x="316415" y="373548"/>
                      <a:pt x="310760" y="379219"/>
                      <a:pt x="303784" y="379219"/>
                    </a:cubicBezTo>
                    <a:cubicBezTo>
                      <a:pt x="296808" y="379219"/>
                      <a:pt x="291153" y="373548"/>
                      <a:pt x="291153" y="366552"/>
                    </a:cubicBezTo>
                    <a:cubicBezTo>
                      <a:pt x="291153" y="363054"/>
                      <a:pt x="292567" y="359887"/>
                      <a:pt x="294853" y="357595"/>
                    </a:cubicBezTo>
                    <a:close/>
                    <a:moveTo>
                      <a:pt x="303784" y="353885"/>
                    </a:moveTo>
                    <a:lnTo>
                      <a:pt x="303680" y="353928"/>
                    </a:lnTo>
                    <a:lnTo>
                      <a:pt x="25367" y="353928"/>
                    </a:lnTo>
                    <a:lnTo>
                      <a:pt x="25367" y="379260"/>
                    </a:lnTo>
                    <a:lnTo>
                      <a:pt x="303775" y="379260"/>
                    </a:lnTo>
                    <a:lnTo>
                      <a:pt x="582272" y="379260"/>
                    </a:lnTo>
                    <a:lnTo>
                      <a:pt x="582272" y="353928"/>
                    </a:lnTo>
                    <a:lnTo>
                      <a:pt x="303888" y="353928"/>
                    </a:lnTo>
                    <a:close/>
                    <a:moveTo>
                      <a:pt x="25367" y="25331"/>
                    </a:moveTo>
                    <a:lnTo>
                      <a:pt x="25367" y="328686"/>
                    </a:lnTo>
                    <a:lnTo>
                      <a:pt x="582272" y="328686"/>
                    </a:lnTo>
                    <a:lnTo>
                      <a:pt x="582272" y="25331"/>
                    </a:lnTo>
                    <a:close/>
                    <a:moveTo>
                      <a:pt x="25367" y="0"/>
                    </a:moveTo>
                    <a:lnTo>
                      <a:pt x="582272" y="0"/>
                    </a:lnTo>
                    <a:cubicBezTo>
                      <a:pt x="596246" y="0"/>
                      <a:pt x="607639" y="11377"/>
                      <a:pt x="607639" y="25331"/>
                    </a:cubicBezTo>
                    <a:lnTo>
                      <a:pt x="607639" y="379260"/>
                    </a:lnTo>
                    <a:cubicBezTo>
                      <a:pt x="607639" y="393214"/>
                      <a:pt x="596246" y="404591"/>
                      <a:pt x="582272" y="404591"/>
                    </a:cubicBezTo>
                    <a:lnTo>
                      <a:pt x="405063" y="404591"/>
                    </a:lnTo>
                    <a:lnTo>
                      <a:pt x="405063" y="429834"/>
                    </a:lnTo>
                    <a:lnTo>
                      <a:pt x="455707" y="429834"/>
                    </a:lnTo>
                    <a:cubicBezTo>
                      <a:pt x="462738" y="429834"/>
                      <a:pt x="468346" y="435522"/>
                      <a:pt x="468346" y="442455"/>
                    </a:cubicBezTo>
                    <a:cubicBezTo>
                      <a:pt x="468346" y="449477"/>
                      <a:pt x="462738" y="455076"/>
                      <a:pt x="455707" y="455076"/>
                    </a:cubicBezTo>
                    <a:lnTo>
                      <a:pt x="151932" y="455076"/>
                    </a:lnTo>
                    <a:cubicBezTo>
                      <a:pt x="144901" y="455076"/>
                      <a:pt x="139293" y="449477"/>
                      <a:pt x="139293" y="442455"/>
                    </a:cubicBezTo>
                    <a:cubicBezTo>
                      <a:pt x="139293" y="435433"/>
                      <a:pt x="144901" y="429834"/>
                      <a:pt x="151932" y="429834"/>
                    </a:cubicBezTo>
                    <a:lnTo>
                      <a:pt x="202487" y="429834"/>
                    </a:lnTo>
                    <a:lnTo>
                      <a:pt x="202487" y="404591"/>
                    </a:lnTo>
                    <a:lnTo>
                      <a:pt x="25367" y="404591"/>
                    </a:lnTo>
                    <a:cubicBezTo>
                      <a:pt x="11304" y="404591"/>
                      <a:pt x="0" y="393214"/>
                      <a:pt x="0" y="379260"/>
                    </a:cubicBezTo>
                    <a:lnTo>
                      <a:pt x="0" y="25331"/>
                    </a:lnTo>
                    <a:cubicBezTo>
                      <a:pt x="0" y="11377"/>
                      <a:pt x="11304" y="0"/>
                      <a:pt x="2536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98436D8A-5E5D-4DF8-91C2-5B10633CBE2E}"/>
                </a:ext>
              </a:extLst>
            </p:cNvPr>
            <p:cNvGrpSpPr/>
            <p:nvPr/>
          </p:nvGrpSpPr>
          <p:grpSpPr>
            <a:xfrm>
              <a:off x="9538640" y="2944210"/>
              <a:ext cx="769330" cy="769329"/>
              <a:chOff x="1571241" y="2490561"/>
              <a:chExt cx="769330" cy="769329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53A97ED6-174E-4F55-B7E5-595087245AE4}"/>
                  </a:ext>
                </a:extLst>
              </p:cNvPr>
              <p:cNvSpPr/>
              <p:nvPr/>
            </p:nvSpPr>
            <p:spPr>
              <a:xfrm>
                <a:off x="1571241" y="2490561"/>
                <a:ext cx="769330" cy="7693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椭圆 28">
                <a:extLst>
                  <a:ext uri="{FF2B5EF4-FFF2-40B4-BE49-F238E27FC236}">
                    <a16:creationId xmlns:a16="http://schemas.microsoft.com/office/drawing/2014/main" xmlns="" id="{37BBEB4B-C452-41E7-9154-18799922BBA9}"/>
                  </a:ext>
                </a:extLst>
              </p:cNvPr>
              <p:cNvSpPr/>
              <p:nvPr/>
            </p:nvSpPr>
            <p:spPr>
              <a:xfrm>
                <a:off x="1772615" y="2685800"/>
                <a:ext cx="366581" cy="378847"/>
              </a:xfrm>
              <a:custGeom>
                <a:avLst/>
                <a:gdLst>
                  <a:gd name="T0" fmla="*/ 743 w 743"/>
                  <a:gd name="T1" fmla="*/ 27 h 769"/>
                  <a:gd name="T2" fmla="*/ 736 w 743"/>
                  <a:gd name="T3" fmla="*/ 8 h 769"/>
                  <a:gd name="T4" fmla="*/ 717 w 743"/>
                  <a:gd name="T5" fmla="*/ 0 h 769"/>
                  <a:gd name="T6" fmla="*/ 599 w 743"/>
                  <a:gd name="T7" fmla="*/ 0 h 769"/>
                  <a:gd name="T8" fmla="*/ 591 w 743"/>
                  <a:gd name="T9" fmla="*/ 1 h 769"/>
                  <a:gd name="T10" fmla="*/ 569 w 743"/>
                  <a:gd name="T11" fmla="*/ 1 h 769"/>
                  <a:gd name="T12" fmla="*/ 555 w 743"/>
                  <a:gd name="T13" fmla="*/ 2 h 769"/>
                  <a:gd name="T14" fmla="*/ 184 w 743"/>
                  <a:gd name="T15" fmla="*/ 2 h 769"/>
                  <a:gd name="T16" fmla="*/ 171 w 743"/>
                  <a:gd name="T17" fmla="*/ 1 h 769"/>
                  <a:gd name="T18" fmla="*/ 152 w 743"/>
                  <a:gd name="T19" fmla="*/ 1 h 769"/>
                  <a:gd name="T20" fmla="*/ 144 w 743"/>
                  <a:gd name="T21" fmla="*/ 0 h 769"/>
                  <a:gd name="T22" fmla="*/ 26 w 743"/>
                  <a:gd name="T23" fmla="*/ 0 h 769"/>
                  <a:gd name="T24" fmla="*/ 8 w 743"/>
                  <a:gd name="T25" fmla="*/ 8 h 769"/>
                  <a:gd name="T26" fmla="*/ 0 w 743"/>
                  <a:gd name="T27" fmla="*/ 27 h 769"/>
                  <a:gd name="T28" fmla="*/ 118 w 743"/>
                  <a:gd name="T29" fmla="*/ 266 h 769"/>
                  <a:gd name="T30" fmla="*/ 118 w 743"/>
                  <a:gd name="T31" fmla="*/ 267 h 769"/>
                  <a:gd name="T32" fmla="*/ 118 w 743"/>
                  <a:gd name="T33" fmla="*/ 270 h 769"/>
                  <a:gd name="T34" fmla="*/ 342 w 743"/>
                  <a:gd name="T35" fmla="*/ 511 h 769"/>
                  <a:gd name="T36" fmla="*/ 342 w 743"/>
                  <a:gd name="T37" fmla="*/ 713 h 769"/>
                  <a:gd name="T38" fmla="*/ 242 w 743"/>
                  <a:gd name="T39" fmla="*/ 713 h 769"/>
                  <a:gd name="T40" fmla="*/ 228 w 743"/>
                  <a:gd name="T41" fmla="*/ 727 h 769"/>
                  <a:gd name="T42" fmla="*/ 228 w 743"/>
                  <a:gd name="T43" fmla="*/ 756 h 769"/>
                  <a:gd name="T44" fmla="*/ 242 w 743"/>
                  <a:gd name="T45" fmla="*/ 769 h 769"/>
                  <a:gd name="T46" fmla="*/ 498 w 743"/>
                  <a:gd name="T47" fmla="*/ 769 h 769"/>
                  <a:gd name="T48" fmla="*/ 511 w 743"/>
                  <a:gd name="T49" fmla="*/ 756 h 769"/>
                  <a:gd name="T50" fmla="*/ 511 w 743"/>
                  <a:gd name="T51" fmla="*/ 727 h 769"/>
                  <a:gd name="T52" fmla="*/ 498 w 743"/>
                  <a:gd name="T53" fmla="*/ 713 h 769"/>
                  <a:gd name="T54" fmla="*/ 398 w 743"/>
                  <a:gd name="T55" fmla="*/ 713 h 769"/>
                  <a:gd name="T56" fmla="*/ 398 w 743"/>
                  <a:gd name="T57" fmla="*/ 511 h 769"/>
                  <a:gd name="T58" fmla="*/ 621 w 743"/>
                  <a:gd name="T59" fmla="*/ 279 h 769"/>
                  <a:gd name="T60" fmla="*/ 623 w 743"/>
                  <a:gd name="T61" fmla="*/ 271 h 769"/>
                  <a:gd name="T62" fmla="*/ 623 w 743"/>
                  <a:gd name="T63" fmla="*/ 266 h 769"/>
                  <a:gd name="T64" fmla="*/ 743 w 743"/>
                  <a:gd name="T65" fmla="*/ 27 h 769"/>
                  <a:gd name="T66" fmla="*/ 370 w 743"/>
                  <a:gd name="T67" fmla="*/ 457 h 769"/>
                  <a:gd name="T68" fmla="*/ 174 w 743"/>
                  <a:gd name="T69" fmla="*/ 261 h 769"/>
                  <a:gd name="T70" fmla="*/ 174 w 743"/>
                  <a:gd name="T71" fmla="*/ 58 h 769"/>
                  <a:gd name="T72" fmla="*/ 566 w 743"/>
                  <a:gd name="T73" fmla="*/ 58 h 769"/>
                  <a:gd name="T74" fmla="*/ 566 w 743"/>
                  <a:gd name="T75" fmla="*/ 261 h 769"/>
                  <a:gd name="T76" fmla="*/ 370 w 743"/>
                  <a:gd name="T77" fmla="*/ 457 h 769"/>
                  <a:gd name="T78" fmla="*/ 118 w 743"/>
                  <a:gd name="T79" fmla="*/ 209 h 769"/>
                  <a:gd name="T80" fmla="*/ 55 w 743"/>
                  <a:gd name="T81" fmla="*/ 53 h 769"/>
                  <a:gd name="T82" fmla="*/ 118 w 743"/>
                  <a:gd name="T83" fmla="*/ 53 h 769"/>
                  <a:gd name="T84" fmla="*/ 118 w 743"/>
                  <a:gd name="T85" fmla="*/ 209 h 769"/>
                  <a:gd name="T86" fmla="*/ 626 w 743"/>
                  <a:gd name="T87" fmla="*/ 209 h 769"/>
                  <a:gd name="T88" fmla="*/ 626 w 743"/>
                  <a:gd name="T89" fmla="*/ 53 h 769"/>
                  <a:gd name="T90" fmla="*/ 688 w 743"/>
                  <a:gd name="T91" fmla="*/ 53 h 769"/>
                  <a:gd name="T92" fmla="*/ 626 w 743"/>
                  <a:gd name="T93" fmla="*/ 209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43" h="769">
                    <a:moveTo>
                      <a:pt x="743" y="27"/>
                    </a:moveTo>
                    <a:cubicBezTo>
                      <a:pt x="743" y="20"/>
                      <a:pt x="741" y="13"/>
                      <a:pt x="736" y="8"/>
                    </a:cubicBezTo>
                    <a:cubicBezTo>
                      <a:pt x="731" y="3"/>
                      <a:pt x="724" y="0"/>
                      <a:pt x="717" y="0"/>
                    </a:cubicBezTo>
                    <a:lnTo>
                      <a:pt x="599" y="0"/>
                    </a:lnTo>
                    <a:cubicBezTo>
                      <a:pt x="596" y="0"/>
                      <a:pt x="594" y="0"/>
                      <a:pt x="591" y="1"/>
                    </a:cubicBezTo>
                    <a:lnTo>
                      <a:pt x="569" y="1"/>
                    </a:lnTo>
                    <a:cubicBezTo>
                      <a:pt x="565" y="1"/>
                      <a:pt x="560" y="1"/>
                      <a:pt x="555" y="2"/>
                    </a:cubicBezTo>
                    <a:lnTo>
                      <a:pt x="184" y="2"/>
                    </a:lnTo>
                    <a:cubicBezTo>
                      <a:pt x="179" y="1"/>
                      <a:pt x="175" y="1"/>
                      <a:pt x="171" y="1"/>
                    </a:cubicBezTo>
                    <a:lnTo>
                      <a:pt x="152" y="1"/>
                    </a:lnTo>
                    <a:cubicBezTo>
                      <a:pt x="149" y="0"/>
                      <a:pt x="147" y="0"/>
                      <a:pt x="144" y="0"/>
                    </a:cubicBezTo>
                    <a:lnTo>
                      <a:pt x="26" y="0"/>
                    </a:lnTo>
                    <a:cubicBezTo>
                      <a:pt x="19" y="0"/>
                      <a:pt x="13" y="3"/>
                      <a:pt x="8" y="8"/>
                    </a:cubicBezTo>
                    <a:cubicBezTo>
                      <a:pt x="2" y="13"/>
                      <a:pt x="0" y="20"/>
                      <a:pt x="0" y="27"/>
                    </a:cubicBezTo>
                    <a:cubicBezTo>
                      <a:pt x="0" y="36"/>
                      <a:pt x="3" y="239"/>
                      <a:pt x="118" y="266"/>
                    </a:cubicBezTo>
                    <a:lnTo>
                      <a:pt x="118" y="267"/>
                    </a:lnTo>
                    <a:cubicBezTo>
                      <a:pt x="118" y="268"/>
                      <a:pt x="118" y="269"/>
                      <a:pt x="118" y="270"/>
                    </a:cubicBezTo>
                    <a:cubicBezTo>
                      <a:pt x="123" y="394"/>
                      <a:pt x="220" y="497"/>
                      <a:pt x="342" y="511"/>
                    </a:cubicBezTo>
                    <a:lnTo>
                      <a:pt x="342" y="713"/>
                    </a:lnTo>
                    <a:lnTo>
                      <a:pt x="242" y="713"/>
                    </a:lnTo>
                    <a:cubicBezTo>
                      <a:pt x="234" y="713"/>
                      <a:pt x="228" y="719"/>
                      <a:pt x="228" y="727"/>
                    </a:cubicBezTo>
                    <a:lnTo>
                      <a:pt x="228" y="756"/>
                    </a:lnTo>
                    <a:cubicBezTo>
                      <a:pt x="228" y="763"/>
                      <a:pt x="234" y="769"/>
                      <a:pt x="242" y="769"/>
                    </a:cubicBezTo>
                    <a:lnTo>
                      <a:pt x="498" y="769"/>
                    </a:lnTo>
                    <a:cubicBezTo>
                      <a:pt x="505" y="769"/>
                      <a:pt x="511" y="763"/>
                      <a:pt x="511" y="756"/>
                    </a:cubicBezTo>
                    <a:lnTo>
                      <a:pt x="511" y="727"/>
                    </a:lnTo>
                    <a:cubicBezTo>
                      <a:pt x="511" y="719"/>
                      <a:pt x="505" y="713"/>
                      <a:pt x="498" y="713"/>
                    </a:cubicBezTo>
                    <a:lnTo>
                      <a:pt x="398" y="713"/>
                    </a:lnTo>
                    <a:lnTo>
                      <a:pt x="398" y="511"/>
                    </a:lnTo>
                    <a:cubicBezTo>
                      <a:pt x="519" y="498"/>
                      <a:pt x="612" y="401"/>
                      <a:pt x="621" y="279"/>
                    </a:cubicBezTo>
                    <a:cubicBezTo>
                      <a:pt x="622" y="277"/>
                      <a:pt x="623" y="274"/>
                      <a:pt x="623" y="271"/>
                    </a:cubicBezTo>
                    <a:lnTo>
                      <a:pt x="623" y="266"/>
                    </a:lnTo>
                    <a:cubicBezTo>
                      <a:pt x="740" y="242"/>
                      <a:pt x="743" y="36"/>
                      <a:pt x="743" y="27"/>
                    </a:cubicBezTo>
                    <a:close/>
                    <a:moveTo>
                      <a:pt x="370" y="457"/>
                    </a:moveTo>
                    <a:cubicBezTo>
                      <a:pt x="262" y="457"/>
                      <a:pt x="174" y="369"/>
                      <a:pt x="174" y="261"/>
                    </a:cubicBezTo>
                    <a:lnTo>
                      <a:pt x="174" y="58"/>
                    </a:lnTo>
                    <a:lnTo>
                      <a:pt x="566" y="58"/>
                    </a:lnTo>
                    <a:lnTo>
                      <a:pt x="566" y="261"/>
                    </a:lnTo>
                    <a:cubicBezTo>
                      <a:pt x="566" y="369"/>
                      <a:pt x="478" y="457"/>
                      <a:pt x="370" y="457"/>
                    </a:cubicBezTo>
                    <a:close/>
                    <a:moveTo>
                      <a:pt x="118" y="209"/>
                    </a:moveTo>
                    <a:cubicBezTo>
                      <a:pt x="73" y="184"/>
                      <a:pt x="59" y="98"/>
                      <a:pt x="55" y="53"/>
                    </a:cubicBezTo>
                    <a:lnTo>
                      <a:pt x="118" y="53"/>
                    </a:lnTo>
                    <a:lnTo>
                      <a:pt x="118" y="209"/>
                    </a:lnTo>
                    <a:close/>
                    <a:moveTo>
                      <a:pt x="626" y="209"/>
                    </a:moveTo>
                    <a:lnTo>
                      <a:pt x="626" y="53"/>
                    </a:lnTo>
                    <a:lnTo>
                      <a:pt x="688" y="53"/>
                    </a:lnTo>
                    <a:cubicBezTo>
                      <a:pt x="684" y="98"/>
                      <a:pt x="670" y="184"/>
                      <a:pt x="626" y="2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40273C2A-4A24-4E5E-AFC8-D8539E4ECEBA}"/>
                </a:ext>
              </a:extLst>
            </p:cNvPr>
            <p:cNvSpPr/>
            <p:nvPr/>
          </p:nvSpPr>
          <p:spPr>
            <a:xfrm>
              <a:off x="2369473" y="2992709"/>
              <a:ext cx="769330" cy="744105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F9A39924-9E0B-4132-B8C3-5D5FC9B92204}"/>
                </a:ext>
              </a:extLst>
            </p:cNvPr>
            <p:cNvSpPr/>
            <p:nvPr/>
          </p:nvSpPr>
          <p:spPr>
            <a:xfrm>
              <a:off x="4837652" y="2925053"/>
              <a:ext cx="769330" cy="744105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348194EC-F0A4-453C-ABE6-303412319F1C}"/>
                </a:ext>
              </a:extLst>
            </p:cNvPr>
            <p:cNvSpPr/>
            <p:nvPr/>
          </p:nvSpPr>
          <p:spPr>
            <a:xfrm>
              <a:off x="7240308" y="2969434"/>
              <a:ext cx="769330" cy="744105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B39A7A23-1654-4755-9265-08146C550C74}"/>
                </a:ext>
              </a:extLst>
            </p:cNvPr>
            <p:cNvSpPr/>
            <p:nvPr/>
          </p:nvSpPr>
          <p:spPr>
            <a:xfrm>
              <a:off x="9580010" y="2931597"/>
              <a:ext cx="769330" cy="744105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9605243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1F31FDA-2312-467A-A714-73D15141208E}"/>
              </a:ext>
            </a:extLst>
          </p:cNvPr>
          <p:cNvSpPr/>
          <p:nvPr/>
        </p:nvSpPr>
        <p:spPr>
          <a:xfrm>
            <a:off x="1682656" y="5061139"/>
            <a:ext cx="9044509" cy="1252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kumimoji="0" lang="en-US" altLang="zh-CN" sz="14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8-14</a:t>
            </a:r>
            <a:r>
              <a:rPr kumimoji="0" lang="zh-CN" altLang="en-US" sz="14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号字，</a:t>
            </a:r>
            <a:r>
              <a:rPr kumimoji="0" lang="en-US" altLang="zh-CN" sz="14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1.3</a:t>
            </a:r>
            <a:r>
              <a:rPr kumimoji="0" lang="zh-CN" altLang="en-US" sz="1400" b="0" i="0" u="none" strike="noStrike" kern="1200" cap="none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4048A867-A7AF-4AB6-A1CB-26CC9479C5ED}"/>
              </a:ext>
            </a:extLst>
          </p:cNvPr>
          <p:cNvGrpSpPr/>
          <p:nvPr/>
        </p:nvGrpSpPr>
        <p:grpSpPr>
          <a:xfrm>
            <a:off x="763499" y="1514528"/>
            <a:ext cx="10893600" cy="3060000"/>
            <a:chOff x="763499" y="1514528"/>
            <a:chExt cx="10893600" cy="306000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15E1BCC1-2297-4FBB-96FA-88B9A4958DED}"/>
                </a:ext>
              </a:extLst>
            </p:cNvPr>
            <p:cNvGrpSpPr/>
            <p:nvPr/>
          </p:nvGrpSpPr>
          <p:grpSpPr>
            <a:xfrm>
              <a:off x="763499" y="1514528"/>
              <a:ext cx="10893600" cy="3060000"/>
              <a:chOff x="649200" y="2204864"/>
              <a:chExt cx="10893600" cy="3060000"/>
            </a:xfrm>
          </p:grpSpPr>
          <p:grpSp>
            <p:nvGrpSpPr>
              <p:cNvPr id="4" name="组合 3">
                <a:extLst>
                  <a:ext uri="{FF2B5EF4-FFF2-40B4-BE49-F238E27FC236}">
                    <a16:creationId xmlns:a16="http://schemas.microsoft.com/office/drawing/2014/main" xmlns="" id="{A2F210BC-2A58-41D0-912F-072B6285FBE4}"/>
                  </a:ext>
                </a:extLst>
              </p:cNvPr>
              <p:cNvGrpSpPr/>
              <p:nvPr/>
            </p:nvGrpSpPr>
            <p:grpSpPr>
              <a:xfrm>
                <a:off x="3464400" y="2204864"/>
                <a:ext cx="2448000" cy="3060000"/>
                <a:chOff x="3599813" y="2204864"/>
                <a:chExt cx="2448000" cy="3060000"/>
              </a:xfrm>
              <a:effectLst>
                <a:outerShdw blurRad="254000" sx="95000" sy="95000" algn="ctr" rotWithShape="0">
                  <a:schemeClr val="accent2">
                    <a:alpha val="50000"/>
                  </a:schemeClr>
                </a:outerShdw>
              </a:effectLst>
            </p:grpSpPr>
            <p:sp>
              <p:nvSpPr>
                <p:cNvPr id="21" name="矩形: 圆角 20">
                  <a:extLst>
                    <a:ext uri="{FF2B5EF4-FFF2-40B4-BE49-F238E27FC236}">
                      <a16:creationId xmlns:a16="http://schemas.microsoft.com/office/drawing/2014/main" xmlns="" id="{439CC441-F524-4BA5-91B2-C750CBD945B0}"/>
                    </a:ext>
                  </a:extLst>
                </p:cNvPr>
                <p:cNvSpPr/>
                <p:nvPr/>
              </p:nvSpPr>
              <p:spPr>
                <a:xfrm>
                  <a:off x="3599813" y="2204864"/>
                  <a:ext cx="2448000" cy="3060000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xmlns="" id="{19F378F5-85FB-4C27-9B2F-077FF21DA528}"/>
                    </a:ext>
                  </a:extLst>
                </p:cNvPr>
                <p:cNvSpPr/>
                <p:nvPr/>
              </p:nvSpPr>
              <p:spPr>
                <a:xfrm>
                  <a:off x="3843122" y="3943997"/>
                  <a:ext cx="1961381" cy="367665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/>
                <a:p>
                  <a:pPr lvl="0" algn="ctr">
                    <a:lnSpc>
                      <a:spcPct val="130000"/>
                    </a:lnSpc>
                    <a:defRPr/>
                  </a:pPr>
                  <a:r>
                    <a:rPr lang="zh-CN" altLang="en-US" sz="2000" b="1" spc="300" dirty="0">
                      <a:solidFill>
                        <a:schemeClr val="bg1"/>
                      </a:solidFill>
                      <a:latin typeface="思源黑体 CN Normal" panose="020B0400000000000000" pitchFamily="34" charset="-122"/>
                      <a:ea typeface="思源黑体 CN Normal" panose="020B0400000000000000" pitchFamily="34" charset="-122"/>
                      <a:cs typeface="+mn-ea"/>
                      <a:sym typeface="+mn-lt"/>
                    </a:rPr>
                    <a:t>输入您的标题</a:t>
                  </a:r>
                </a:p>
              </p:txBody>
            </p:sp>
          </p:grpSp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xmlns="" id="{895CD430-3777-4F55-AABA-6F819951BA15}"/>
                  </a:ext>
                </a:extLst>
              </p:cNvPr>
              <p:cNvGrpSpPr/>
              <p:nvPr/>
            </p:nvGrpSpPr>
            <p:grpSpPr>
              <a:xfrm>
                <a:off x="9094800" y="2204864"/>
                <a:ext cx="2448000" cy="3060000"/>
                <a:chOff x="8688560" y="2204864"/>
                <a:chExt cx="2448000" cy="3060000"/>
              </a:xfrm>
              <a:effectLst>
                <a:outerShdw blurRad="254000" sx="95000" sy="95000" algn="ctr" rotWithShape="0">
                  <a:schemeClr val="accent2">
                    <a:alpha val="50000"/>
                  </a:schemeClr>
                </a:outerShdw>
              </a:effectLst>
            </p:grpSpPr>
            <p:sp>
              <p:nvSpPr>
                <p:cNvPr id="19" name="矩形: 圆角 18">
                  <a:extLst>
                    <a:ext uri="{FF2B5EF4-FFF2-40B4-BE49-F238E27FC236}">
                      <a16:creationId xmlns:a16="http://schemas.microsoft.com/office/drawing/2014/main" xmlns="" id="{FEA1115F-DED5-439B-9CBB-C92AD29EF9B7}"/>
                    </a:ext>
                  </a:extLst>
                </p:cNvPr>
                <p:cNvSpPr/>
                <p:nvPr/>
              </p:nvSpPr>
              <p:spPr>
                <a:xfrm>
                  <a:off x="8688560" y="2204864"/>
                  <a:ext cx="2448000" cy="3060000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矩形 19">
                  <a:extLst>
                    <a:ext uri="{FF2B5EF4-FFF2-40B4-BE49-F238E27FC236}">
                      <a16:creationId xmlns:a16="http://schemas.microsoft.com/office/drawing/2014/main" xmlns="" id="{E043756D-DFEA-4C3A-9547-51C75E6C8A59}"/>
                    </a:ext>
                  </a:extLst>
                </p:cNvPr>
                <p:cNvSpPr/>
                <p:nvPr/>
              </p:nvSpPr>
              <p:spPr>
                <a:xfrm>
                  <a:off x="9094054" y="3943999"/>
                  <a:ext cx="1813905" cy="367665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/>
                <a:p>
                  <a:pPr lvl="0" algn="ctr">
                    <a:lnSpc>
                      <a:spcPct val="130000"/>
                    </a:lnSpc>
                    <a:defRPr/>
                  </a:pPr>
                  <a:r>
                    <a:rPr lang="zh-CN" altLang="en-US" sz="2000" b="1" spc="300" dirty="0">
                      <a:solidFill>
                        <a:schemeClr val="bg1"/>
                      </a:solidFill>
                      <a:latin typeface="思源黑体 CN Normal" panose="020B0400000000000000" pitchFamily="34" charset="-122"/>
                      <a:ea typeface="思源黑体 CN Normal" panose="020B0400000000000000" pitchFamily="34" charset="-122"/>
                      <a:cs typeface="+mn-ea"/>
                      <a:sym typeface="+mn-lt"/>
                    </a:rPr>
                    <a:t>输入您的标题</a:t>
                  </a:r>
                </a:p>
              </p:txBody>
            </p:sp>
          </p:grpSp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411FE3EA-ACE1-4C03-89B7-FEDEAB04A646}"/>
                  </a:ext>
                </a:extLst>
              </p:cNvPr>
              <p:cNvGrpSpPr/>
              <p:nvPr/>
            </p:nvGrpSpPr>
            <p:grpSpPr>
              <a:xfrm>
                <a:off x="649200" y="2204864"/>
                <a:ext cx="2448000" cy="3060000"/>
                <a:chOff x="1055440" y="2204864"/>
                <a:chExt cx="2448000" cy="3060000"/>
              </a:xfrm>
              <a:effectLst>
                <a:outerShdw blurRad="254000" sx="95000" sy="95000" algn="ctr" rotWithShape="0">
                  <a:schemeClr val="accent2">
                    <a:alpha val="50000"/>
                  </a:schemeClr>
                </a:outerShdw>
              </a:effectLst>
            </p:grpSpPr>
            <p:sp>
              <p:nvSpPr>
                <p:cNvPr id="17" name="矩形: 圆角 16">
                  <a:extLst>
                    <a:ext uri="{FF2B5EF4-FFF2-40B4-BE49-F238E27FC236}">
                      <a16:creationId xmlns:a16="http://schemas.microsoft.com/office/drawing/2014/main" xmlns="" id="{377CB394-FE9C-4147-9FB0-2C16F5D911C9}"/>
                    </a:ext>
                  </a:extLst>
                </p:cNvPr>
                <p:cNvSpPr/>
                <p:nvPr/>
              </p:nvSpPr>
              <p:spPr>
                <a:xfrm>
                  <a:off x="1055440" y="2204864"/>
                  <a:ext cx="2448000" cy="3060000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矩形 17">
                  <a:extLst>
                    <a:ext uri="{FF2B5EF4-FFF2-40B4-BE49-F238E27FC236}">
                      <a16:creationId xmlns:a16="http://schemas.microsoft.com/office/drawing/2014/main" xmlns="" id="{87E0B2BB-2779-469A-8FEB-ED3CD8D55DE4}"/>
                    </a:ext>
                  </a:extLst>
                </p:cNvPr>
                <p:cNvSpPr/>
                <p:nvPr/>
              </p:nvSpPr>
              <p:spPr>
                <a:xfrm>
                  <a:off x="1367332" y="3932857"/>
                  <a:ext cx="1824217" cy="367665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2000" b="1" i="0" u="none" strike="noStrike" kern="1200" cap="none" spc="30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思源黑体 CN Normal" panose="020B0400000000000000" pitchFamily="34" charset="-122"/>
                      <a:ea typeface="思源黑体 CN Normal" panose="020B0400000000000000" pitchFamily="34" charset="-122"/>
                      <a:cs typeface="+mn-ea"/>
                      <a:sym typeface="+mn-lt"/>
                    </a:rPr>
                    <a:t>输入您的标题</a:t>
                  </a:r>
                </a:p>
              </p:txBody>
            </p:sp>
          </p:grpSp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="" id="{9E4CF6F0-1606-4CC9-80FC-0CCA4038E632}"/>
                  </a:ext>
                </a:extLst>
              </p:cNvPr>
              <p:cNvGrpSpPr/>
              <p:nvPr/>
            </p:nvGrpSpPr>
            <p:grpSpPr>
              <a:xfrm>
                <a:off x="6279600" y="2204864"/>
                <a:ext cx="2448000" cy="3060000"/>
                <a:chOff x="6144186" y="2204864"/>
                <a:chExt cx="2448000" cy="3060000"/>
              </a:xfrm>
              <a:effectLst>
                <a:outerShdw blurRad="254000" sx="95000" sy="95000" algn="ctr" rotWithShape="0">
                  <a:schemeClr val="accent2">
                    <a:alpha val="50000"/>
                  </a:schemeClr>
                </a:outerShdw>
              </a:effectLst>
            </p:grpSpPr>
            <p:sp>
              <p:nvSpPr>
                <p:cNvPr id="11" name="矩形: 圆角 10">
                  <a:extLst>
                    <a:ext uri="{FF2B5EF4-FFF2-40B4-BE49-F238E27FC236}">
                      <a16:creationId xmlns:a16="http://schemas.microsoft.com/office/drawing/2014/main" xmlns="" id="{0120B253-6224-4CAB-89F7-B4D7573A6125}"/>
                    </a:ext>
                  </a:extLst>
                </p:cNvPr>
                <p:cNvSpPr/>
                <p:nvPr/>
              </p:nvSpPr>
              <p:spPr>
                <a:xfrm>
                  <a:off x="6144186" y="2204864"/>
                  <a:ext cx="2448000" cy="3060000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矩形 11">
                  <a:extLst>
                    <a:ext uri="{FF2B5EF4-FFF2-40B4-BE49-F238E27FC236}">
                      <a16:creationId xmlns:a16="http://schemas.microsoft.com/office/drawing/2014/main" xmlns="" id="{EE802737-5178-4489-B507-7712DC0DD85F}"/>
                    </a:ext>
                  </a:extLst>
                </p:cNvPr>
                <p:cNvSpPr/>
                <p:nvPr/>
              </p:nvSpPr>
              <p:spPr>
                <a:xfrm>
                  <a:off x="6318196" y="3943998"/>
                  <a:ext cx="2099980" cy="367665"/>
                </a:xfrm>
                <a:prstGeom prst="rect">
                  <a:avLst/>
                </a:prstGeom>
              </p:spPr>
              <p:txBody>
                <a:bodyPr wrap="square" lIns="0" tIns="0" rIns="0" bIns="0">
                  <a:spAutoFit/>
                </a:bodyPr>
                <a:lstStyle/>
                <a:p>
                  <a:pPr lvl="0" algn="ctr">
                    <a:lnSpc>
                      <a:spcPct val="130000"/>
                    </a:lnSpc>
                    <a:defRPr/>
                  </a:pPr>
                  <a:r>
                    <a:rPr lang="zh-CN" altLang="en-US" sz="2000" b="1" spc="300" dirty="0">
                      <a:solidFill>
                        <a:schemeClr val="bg1"/>
                      </a:solidFill>
                      <a:latin typeface="思源黑体 CN Normal" panose="020B0400000000000000" pitchFamily="34" charset="-122"/>
                      <a:ea typeface="思源黑体 CN Normal" panose="020B0400000000000000" pitchFamily="34" charset="-122"/>
                      <a:cs typeface="+mn-ea"/>
                      <a:sym typeface="+mn-lt"/>
                    </a:rPr>
                    <a:t>输入您的标题</a:t>
                  </a:r>
                </a:p>
              </p:txBody>
            </p:sp>
            <p:grpSp>
              <p:nvGrpSpPr>
                <p:cNvPr id="13" name="图形 75783">
                  <a:extLst>
                    <a:ext uri="{FF2B5EF4-FFF2-40B4-BE49-F238E27FC236}">
                      <a16:creationId xmlns:a16="http://schemas.microsoft.com/office/drawing/2014/main" xmlns="" id="{5F0F75F5-3D2E-4E26-B7C6-4F53E420C7DC}"/>
                    </a:ext>
                  </a:extLst>
                </p:cNvPr>
                <p:cNvGrpSpPr/>
                <p:nvPr/>
              </p:nvGrpSpPr>
              <p:grpSpPr>
                <a:xfrm>
                  <a:off x="6911510" y="2708920"/>
                  <a:ext cx="913352" cy="913352"/>
                  <a:chOff x="7073205" y="2733548"/>
                  <a:chExt cx="913352" cy="913352"/>
                </a:xfrm>
              </p:grpSpPr>
              <p:sp>
                <p:nvSpPr>
                  <p:cNvPr id="14" name="任意多边形: 形状 13">
                    <a:extLst>
                      <a:ext uri="{FF2B5EF4-FFF2-40B4-BE49-F238E27FC236}">
                        <a16:creationId xmlns:a16="http://schemas.microsoft.com/office/drawing/2014/main" xmlns="" id="{E695693D-2448-490A-A14B-0033C24C7381}"/>
                      </a:ext>
                    </a:extLst>
                  </p:cNvPr>
                  <p:cNvSpPr/>
                  <p:nvPr/>
                </p:nvSpPr>
                <p:spPr>
                  <a:xfrm>
                    <a:off x="7141254" y="2936759"/>
                    <a:ext cx="637741" cy="620794"/>
                  </a:xfrm>
                  <a:custGeom>
                    <a:avLst/>
                    <a:gdLst>
                      <a:gd name="connsiteX0" fmla="*/ 637067 w 637740"/>
                      <a:gd name="connsiteY0" fmla="*/ 620638 h 620793"/>
                      <a:gd name="connsiteX1" fmla="*/ 892 w 637740"/>
                      <a:gd name="connsiteY1" fmla="*/ 620638 h 620793"/>
                      <a:gd name="connsiteX2" fmla="*/ 892 w 637740"/>
                      <a:gd name="connsiteY2" fmla="*/ 892 h 620793"/>
                      <a:gd name="connsiteX3" fmla="*/ 490116 w 637740"/>
                      <a:gd name="connsiteY3" fmla="*/ 892 h 620793"/>
                      <a:gd name="connsiteX4" fmla="*/ 490116 w 637740"/>
                      <a:gd name="connsiteY4" fmla="*/ 32837 h 620793"/>
                      <a:gd name="connsiteX5" fmla="*/ 32838 w 637740"/>
                      <a:gd name="connsiteY5" fmla="*/ 32837 h 620793"/>
                      <a:gd name="connsiteX6" fmla="*/ 32838 w 637740"/>
                      <a:gd name="connsiteY6" fmla="*/ 588692 h 620793"/>
                      <a:gd name="connsiteX7" fmla="*/ 604209 w 637740"/>
                      <a:gd name="connsiteY7" fmla="*/ 588692 h 620793"/>
                      <a:gd name="connsiteX8" fmla="*/ 604209 w 637740"/>
                      <a:gd name="connsiteY8" fmla="*/ 163358 h 620793"/>
                      <a:gd name="connsiteX9" fmla="*/ 637067 w 637740"/>
                      <a:gd name="connsiteY9" fmla="*/ 163358 h 620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7740" h="620793">
                        <a:moveTo>
                          <a:pt x="637067" y="620638"/>
                        </a:moveTo>
                        <a:lnTo>
                          <a:pt x="892" y="620638"/>
                        </a:lnTo>
                        <a:lnTo>
                          <a:pt x="892" y="892"/>
                        </a:lnTo>
                        <a:lnTo>
                          <a:pt x="490116" y="892"/>
                        </a:lnTo>
                        <a:lnTo>
                          <a:pt x="490116" y="32837"/>
                        </a:lnTo>
                        <a:lnTo>
                          <a:pt x="32838" y="32837"/>
                        </a:lnTo>
                        <a:lnTo>
                          <a:pt x="32838" y="588692"/>
                        </a:lnTo>
                        <a:lnTo>
                          <a:pt x="604209" y="588692"/>
                        </a:lnTo>
                        <a:lnTo>
                          <a:pt x="604209" y="163358"/>
                        </a:lnTo>
                        <a:lnTo>
                          <a:pt x="637067" y="163358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思源黑体 CN Normal" panose="020B0400000000000000" pitchFamily="34" charset="-122"/>
                      <a:ea typeface="思源黑体 CN Normal" panose="020B0400000000000000" pitchFamily="34" charset="-122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5" name="任意多边形: 形状 14">
                    <a:extLst>
                      <a:ext uri="{FF2B5EF4-FFF2-40B4-BE49-F238E27FC236}">
                        <a16:creationId xmlns:a16="http://schemas.microsoft.com/office/drawing/2014/main" xmlns="" id="{C10A58F9-DEC9-4E82-90C5-2A46D4CE7EA1}"/>
                      </a:ext>
                    </a:extLst>
                  </p:cNvPr>
                  <p:cNvSpPr/>
                  <p:nvPr/>
                </p:nvSpPr>
                <p:spPr>
                  <a:xfrm>
                    <a:off x="7522575" y="2835945"/>
                    <a:ext cx="381753" cy="381753"/>
                  </a:xfrm>
                  <a:custGeom>
                    <a:avLst/>
                    <a:gdLst>
                      <a:gd name="connsiteX0" fmla="*/ 357774 w 381752"/>
                      <a:gd name="connsiteY0" fmla="*/ 892 h 381752"/>
                      <a:gd name="connsiteX1" fmla="*/ 380862 w 381752"/>
                      <a:gd name="connsiteY1" fmla="*/ 23980 h 381752"/>
                      <a:gd name="connsiteX2" fmla="*/ 23981 w 381752"/>
                      <a:gd name="connsiteY2" fmla="*/ 380862 h 381752"/>
                      <a:gd name="connsiteX3" fmla="*/ 892 w 381752"/>
                      <a:gd name="connsiteY3" fmla="*/ 357774 h 381752"/>
                      <a:gd name="connsiteX4" fmla="*/ 357774 w 381752"/>
                      <a:gd name="connsiteY4" fmla="*/ 892 h 3817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1752" h="381752">
                        <a:moveTo>
                          <a:pt x="357774" y="892"/>
                        </a:moveTo>
                        <a:lnTo>
                          <a:pt x="380862" y="23980"/>
                        </a:lnTo>
                        <a:lnTo>
                          <a:pt x="23981" y="380862"/>
                        </a:lnTo>
                        <a:lnTo>
                          <a:pt x="892" y="357774"/>
                        </a:lnTo>
                        <a:lnTo>
                          <a:pt x="357774" y="8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思源黑体 CN Normal" panose="020B0400000000000000" pitchFamily="34" charset="-122"/>
                      <a:ea typeface="思源黑体 CN Normal" panose="020B0400000000000000" pitchFamily="34" charset="-122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" name="任意多边形: 形状 15">
                    <a:extLst>
                      <a:ext uri="{FF2B5EF4-FFF2-40B4-BE49-F238E27FC236}">
                        <a16:creationId xmlns:a16="http://schemas.microsoft.com/office/drawing/2014/main" xmlns="" id="{88123641-70F6-4965-94AA-8370F3629D91}"/>
                      </a:ext>
                    </a:extLst>
                  </p:cNvPr>
                  <p:cNvSpPr/>
                  <p:nvPr/>
                </p:nvSpPr>
                <p:spPr>
                  <a:xfrm>
                    <a:off x="7702441" y="2821458"/>
                    <a:ext cx="215851" cy="215851"/>
                  </a:xfrm>
                  <a:custGeom>
                    <a:avLst/>
                    <a:gdLst>
                      <a:gd name="connsiteX0" fmla="*/ 202868 w 215850"/>
                      <a:gd name="connsiteY0" fmla="*/ 215496 h 215850"/>
                      <a:gd name="connsiteX1" fmla="*/ 170276 w 215850"/>
                      <a:gd name="connsiteY1" fmla="*/ 213582 h 215850"/>
                      <a:gd name="connsiteX2" fmla="*/ 180736 w 215850"/>
                      <a:gd name="connsiteY2" fmla="*/ 35652 h 215850"/>
                      <a:gd name="connsiteX3" fmla="*/ 2806 w 215850"/>
                      <a:gd name="connsiteY3" fmla="*/ 46112 h 215850"/>
                      <a:gd name="connsiteX4" fmla="*/ 892 w 215850"/>
                      <a:gd name="connsiteY4" fmla="*/ 13521 h 215850"/>
                      <a:gd name="connsiteX5" fmla="*/ 215497 w 215850"/>
                      <a:gd name="connsiteY5" fmla="*/ 892 h 2158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15850" h="215850">
                        <a:moveTo>
                          <a:pt x="202868" y="215496"/>
                        </a:moveTo>
                        <a:lnTo>
                          <a:pt x="170276" y="213582"/>
                        </a:lnTo>
                        <a:lnTo>
                          <a:pt x="180736" y="35652"/>
                        </a:lnTo>
                        <a:lnTo>
                          <a:pt x="2806" y="46112"/>
                        </a:lnTo>
                        <a:lnTo>
                          <a:pt x="892" y="13521"/>
                        </a:lnTo>
                        <a:lnTo>
                          <a:pt x="215497" y="89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 cap="rnd">
                    <a:noFill/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latin typeface="思源黑体 CN Normal" panose="020B0400000000000000" pitchFamily="34" charset="-122"/>
                      <a:ea typeface="思源黑体 CN Normal" panose="020B0400000000000000" pitchFamily="34" charset="-122"/>
                      <a:cs typeface="+mn-ea"/>
                      <a:sym typeface="+mn-lt"/>
                    </a:endParaRPr>
                  </a:p>
                </p:txBody>
              </p:sp>
            </p:grpSp>
          </p:grpSp>
          <p:sp>
            <p:nvSpPr>
              <p:cNvPr id="8" name="等腰三角形 7">
                <a:extLst>
                  <a:ext uri="{FF2B5EF4-FFF2-40B4-BE49-F238E27FC236}">
                    <a16:creationId xmlns:a16="http://schemas.microsoft.com/office/drawing/2014/main" xmlns="" id="{0D4244CB-0109-4E32-9F7F-EC1F74774331}"/>
                  </a:ext>
                </a:extLst>
              </p:cNvPr>
              <p:cNvSpPr/>
              <p:nvPr/>
            </p:nvSpPr>
            <p:spPr>
              <a:xfrm rot="5400000">
                <a:off x="3168208" y="3637802"/>
                <a:ext cx="225184" cy="194124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" name="等腰三角形 8">
                <a:extLst>
                  <a:ext uri="{FF2B5EF4-FFF2-40B4-BE49-F238E27FC236}">
                    <a16:creationId xmlns:a16="http://schemas.microsoft.com/office/drawing/2014/main" xmlns="" id="{46D33FF1-CE1B-4B75-98E1-0D55E2563728}"/>
                  </a:ext>
                </a:extLst>
              </p:cNvPr>
              <p:cNvSpPr/>
              <p:nvPr/>
            </p:nvSpPr>
            <p:spPr>
              <a:xfrm rot="5400000">
                <a:off x="5986377" y="3637802"/>
                <a:ext cx="225184" cy="194124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>
                <a:extLst>
                  <a:ext uri="{FF2B5EF4-FFF2-40B4-BE49-F238E27FC236}">
                    <a16:creationId xmlns:a16="http://schemas.microsoft.com/office/drawing/2014/main" xmlns="" id="{AFA0D684-9D3F-411D-A117-90714813A3F2}"/>
                  </a:ext>
                </a:extLst>
              </p:cNvPr>
              <p:cNvSpPr/>
              <p:nvPr/>
            </p:nvSpPr>
            <p:spPr>
              <a:xfrm rot="5400000">
                <a:off x="8804546" y="3637802"/>
                <a:ext cx="225184" cy="194124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3" name="doctor_117793">
              <a:extLst>
                <a:ext uri="{FF2B5EF4-FFF2-40B4-BE49-F238E27FC236}">
                  <a16:creationId xmlns:a16="http://schemas.microsoft.com/office/drawing/2014/main" xmlns="" id="{CE291450-7F08-42C5-A3DA-8E1FBADABA8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682656" y="2233793"/>
              <a:ext cx="609685" cy="60879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81459" h="580612">
                  <a:moveTo>
                    <a:pt x="283975" y="371116"/>
                  </a:moveTo>
                  <a:lnTo>
                    <a:pt x="263239" y="486746"/>
                  </a:lnTo>
                  <a:lnTo>
                    <a:pt x="291629" y="500700"/>
                  </a:lnTo>
                  <a:lnTo>
                    <a:pt x="318507" y="487013"/>
                  </a:lnTo>
                  <a:lnTo>
                    <a:pt x="297770" y="371116"/>
                  </a:lnTo>
                  <a:close/>
                  <a:moveTo>
                    <a:pt x="263595" y="322766"/>
                  </a:moveTo>
                  <a:lnTo>
                    <a:pt x="317973" y="322766"/>
                  </a:lnTo>
                  <a:cubicBezTo>
                    <a:pt x="329720" y="322766"/>
                    <a:pt x="339777" y="331121"/>
                    <a:pt x="341824" y="342675"/>
                  </a:cubicBezTo>
                  <a:lnTo>
                    <a:pt x="369235" y="496078"/>
                  </a:lnTo>
                  <a:cubicBezTo>
                    <a:pt x="371104" y="506655"/>
                    <a:pt x="365853" y="517054"/>
                    <a:pt x="356420" y="521942"/>
                  </a:cubicBezTo>
                  <a:lnTo>
                    <a:pt x="302754" y="549405"/>
                  </a:lnTo>
                  <a:cubicBezTo>
                    <a:pt x="294833" y="553938"/>
                    <a:pt x="289226" y="553494"/>
                    <a:pt x="280949" y="549583"/>
                  </a:cubicBezTo>
                  <a:lnTo>
                    <a:pt x="225237" y="522031"/>
                  </a:lnTo>
                  <a:cubicBezTo>
                    <a:pt x="215625" y="517320"/>
                    <a:pt x="210285" y="506655"/>
                    <a:pt x="212243" y="496078"/>
                  </a:cubicBezTo>
                  <a:lnTo>
                    <a:pt x="239744" y="342675"/>
                  </a:lnTo>
                  <a:cubicBezTo>
                    <a:pt x="241790" y="331121"/>
                    <a:pt x="251847" y="322766"/>
                    <a:pt x="263595" y="322766"/>
                  </a:cubicBezTo>
                  <a:close/>
                  <a:moveTo>
                    <a:pt x="175403" y="294638"/>
                  </a:moveTo>
                  <a:cubicBezTo>
                    <a:pt x="181311" y="296493"/>
                    <a:pt x="186518" y="300581"/>
                    <a:pt x="189588" y="306446"/>
                  </a:cubicBezTo>
                  <a:cubicBezTo>
                    <a:pt x="195819" y="318266"/>
                    <a:pt x="191279" y="332930"/>
                    <a:pt x="179441" y="339151"/>
                  </a:cubicBezTo>
                  <a:cubicBezTo>
                    <a:pt x="98621" y="381453"/>
                    <a:pt x="48420" y="464725"/>
                    <a:pt x="48420" y="556439"/>
                  </a:cubicBezTo>
                  <a:cubicBezTo>
                    <a:pt x="48420" y="569859"/>
                    <a:pt x="37561" y="580612"/>
                    <a:pt x="24210" y="580612"/>
                  </a:cubicBezTo>
                  <a:cubicBezTo>
                    <a:pt x="10770" y="580612"/>
                    <a:pt x="0" y="569859"/>
                    <a:pt x="0" y="556439"/>
                  </a:cubicBezTo>
                  <a:cubicBezTo>
                    <a:pt x="0" y="446595"/>
                    <a:pt x="60170" y="346971"/>
                    <a:pt x="157011" y="296226"/>
                  </a:cubicBezTo>
                  <a:cubicBezTo>
                    <a:pt x="162886" y="293160"/>
                    <a:pt x="169495" y="292782"/>
                    <a:pt x="175403" y="294638"/>
                  </a:cubicBezTo>
                  <a:close/>
                  <a:moveTo>
                    <a:pt x="403384" y="293390"/>
                  </a:moveTo>
                  <a:cubicBezTo>
                    <a:pt x="409291" y="291490"/>
                    <a:pt x="415922" y="291846"/>
                    <a:pt x="421885" y="294868"/>
                  </a:cubicBezTo>
                  <a:cubicBezTo>
                    <a:pt x="520228" y="344995"/>
                    <a:pt x="581459" y="445250"/>
                    <a:pt x="581459" y="556437"/>
                  </a:cubicBezTo>
                  <a:cubicBezTo>
                    <a:pt x="581459" y="569858"/>
                    <a:pt x="570690" y="580612"/>
                    <a:pt x="557252" y="580612"/>
                  </a:cubicBezTo>
                  <a:cubicBezTo>
                    <a:pt x="543813" y="580612"/>
                    <a:pt x="533044" y="569858"/>
                    <a:pt x="533044" y="556437"/>
                  </a:cubicBezTo>
                  <a:cubicBezTo>
                    <a:pt x="533044" y="463648"/>
                    <a:pt x="482048" y="379836"/>
                    <a:pt x="399813" y="338063"/>
                  </a:cubicBezTo>
                  <a:cubicBezTo>
                    <a:pt x="387887" y="331841"/>
                    <a:pt x="383170" y="317265"/>
                    <a:pt x="389222" y="305444"/>
                  </a:cubicBezTo>
                  <a:cubicBezTo>
                    <a:pt x="392293" y="299445"/>
                    <a:pt x="397477" y="295290"/>
                    <a:pt x="403384" y="293390"/>
                  </a:cubicBezTo>
                  <a:close/>
                  <a:moveTo>
                    <a:pt x="290694" y="48348"/>
                  </a:moveTo>
                  <a:cubicBezTo>
                    <a:pt x="233195" y="48348"/>
                    <a:pt x="186376" y="95629"/>
                    <a:pt x="186376" y="153753"/>
                  </a:cubicBezTo>
                  <a:cubicBezTo>
                    <a:pt x="186376" y="211966"/>
                    <a:pt x="233195" y="259247"/>
                    <a:pt x="290694" y="259247"/>
                  </a:cubicBezTo>
                  <a:cubicBezTo>
                    <a:pt x="348283" y="259247"/>
                    <a:pt x="395012" y="211966"/>
                    <a:pt x="395012" y="153753"/>
                  </a:cubicBezTo>
                  <a:cubicBezTo>
                    <a:pt x="395012" y="95629"/>
                    <a:pt x="348283" y="48348"/>
                    <a:pt x="290694" y="48348"/>
                  </a:cubicBezTo>
                  <a:close/>
                  <a:moveTo>
                    <a:pt x="290694" y="0"/>
                  </a:moveTo>
                  <a:cubicBezTo>
                    <a:pt x="374986" y="0"/>
                    <a:pt x="443433" y="68967"/>
                    <a:pt x="443433" y="153753"/>
                  </a:cubicBezTo>
                  <a:cubicBezTo>
                    <a:pt x="443433" y="238628"/>
                    <a:pt x="374986" y="307595"/>
                    <a:pt x="290694" y="307595"/>
                  </a:cubicBezTo>
                  <a:cubicBezTo>
                    <a:pt x="206491" y="307595"/>
                    <a:pt x="137955" y="238628"/>
                    <a:pt x="137955" y="153753"/>
                  </a:cubicBezTo>
                  <a:cubicBezTo>
                    <a:pt x="137955" y="68967"/>
                    <a:pt x="206491" y="0"/>
                    <a:pt x="2906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ind-location_106167">
              <a:extLst>
                <a:ext uri="{FF2B5EF4-FFF2-40B4-BE49-F238E27FC236}">
                  <a16:creationId xmlns:a16="http://schemas.microsoft.com/office/drawing/2014/main" xmlns="" id="{17C69165-3314-4CB3-8B96-45C5B9849B7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0128339" y="2214419"/>
              <a:ext cx="609605" cy="609685"/>
            </a:xfrm>
            <a:custGeom>
              <a:avLst/>
              <a:gdLst>
                <a:gd name="connsiteX0" fmla="*/ 533257 w 607489"/>
                <a:gd name="connsiteY0" fmla="*/ 454864 h 607568"/>
                <a:gd name="connsiteX1" fmla="*/ 549398 w 607489"/>
                <a:gd name="connsiteY1" fmla="*/ 464840 h 607568"/>
                <a:gd name="connsiteX2" fmla="*/ 605663 w 607489"/>
                <a:gd name="connsiteY2" fmla="*/ 577181 h 607568"/>
                <a:gd name="connsiteX3" fmla="*/ 597515 w 607489"/>
                <a:gd name="connsiteY3" fmla="*/ 601429 h 607568"/>
                <a:gd name="connsiteX4" fmla="*/ 588753 w 607489"/>
                <a:gd name="connsiteY4" fmla="*/ 605727 h 607568"/>
                <a:gd name="connsiteX5" fmla="*/ 580913 w 607489"/>
                <a:gd name="connsiteY5" fmla="*/ 607568 h 607568"/>
                <a:gd name="connsiteX6" fmla="*/ 564617 w 607489"/>
                <a:gd name="connsiteY6" fmla="*/ 597593 h 607568"/>
                <a:gd name="connsiteX7" fmla="*/ 508506 w 607489"/>
                <a:gd name="connsiteY7" fmla="*/ 485252 h 607568"/>
                <a:gd name="connsiteX8" fmla="*/ 516654 w 607489"/>
                <a:gd name="connsiteY8" fmla="*/ 461157 h 607568"/>
                <a:gd name="connsiteX9" fmla="*/ 525263 w 607489"/>
                <a:gd name="connsiteY9" fmla="*/ 456706 h 607568"/>
                <a:gd name="connsiteX10" fmla="*/ 533257 w 607489"/>
                <a:gd name="connsiteY10" fmla="*/ 454864 h 607568"/>
                <a:gd name="connsiteX11" fmla="*/ 348909 w 607489"/>
                <a:gd name="connsiteY11" fmla="*/ 397213 h 607568"/>
                <a:gd name="connsiteX12" fmla="*/ 410496 w 607489"/>
                <a:gd name="connsiteY12" fmla="*/ 407800 h 607568"/>
                <a:gd name="connsiteX13" fmla="*/ 445973 w 607489"/>
                <a:gd name="connsiteY13" fmla="*/ 403964 h 607568"/>
                <a:gd name="connsiteX14" fmla="*/ 297151 w 607489"/>
                <a:gd name="connsiteY14" fmla="*/ 493111 h 607568"/>
                <a:gd name="connsiteX15" fmla="*/ 337544 w 607489"/>
                <a:gd name="connsiteY15" fmla="*/ 429895 h 607568"/>
                <a:gd name="connsiteX16" fmla="*/ 348909 w 607489"/>
                <a:gd name="connsiteY16" fmla="*/ 397213 h 607568"/>
                <a:gd name="connsiteX17" fmla="*/ 185234 w 607489"/>
                <a:gd name="connsiteY17" fmla="*/ 397213 h 607568"/>
                <a:gd name="connsiteX18" fmla="*/ 315850 w 607489"/>
                <a:gd name="connsiteY18" fmla="*/ 397213 h 607568"/>
                <a:gd name="connsiteX19" fmla="*/ 250542 w 607489"/>
                <a:gd name="connsiteY19" fmla="*/ 481750 h 607568"/>
                <a:gd name="connsiteX20" fmla="*/ 185234 w 607489"/>
                <a:gd name="connsiteY20" fmla="*/ 397213 h 607568"/>
                <a:gd name="connsiteX21" fmla="*/ 49749 w 607489"/>
                <a:gd name="connsiteY21" fmla="*/ 397213 h 607568"/>
                <a:gd name="connsiteX22" fmla="*/ 152381 w 607489"/>
                <a:gd name="connsiteY22" fmla="*/ 397213 h 607568"/>
                <a:gd name="connsiteX23" fmla="*/ 163597 w 607489"/>
                <a:gd name="connsiteY23" fmla="*/ 429895 h 607568"/>
                <a:gd name="connsiteX24" fmla="*/ 204005 w 607489"/>
                <a:gd name="connsiteY24" fmla="*/ 493111 h 607568"/>
                <a:gd name="connsiteX25" fmla="*/ 49749 w 607489"/>
                <a:gd name="connsiteY25" fmla="*/ 397213 h 607568"/>
                <a:gd name="connsiteX26" fmla="*/ 500241 w 607489"/>
                <a:gd name="connsiteY26" fmla="*/ 382182 h 607568"/>
                <a:gd name="connsiteX27" fmla="*/ 521619 w 607489"/>
                <a:gd name="connsiteY27" fmla="*/ 424810 h 607568"/>
                <a:gd name="connsiteX28" fmla="*/ 511161 w 607489"/>
                <a:gd name="connsiteY28" fmla="*/ 428644 h 607568"/>
                <a:gd name="connsiteX29" fmla="*/ 502548 w 607489"/>
                <a:gd name="connsiteY29" fmla="*/ 432937 h 607568"/>
                <a:gd name="connsiteX30" fmla="*/ 493320 w 607489"/>
                <a:gd name="connsiteY30" fmla="*/ 438917 h 607568"/>
                <a:gd name="connsiteX31" fmla="*/ 471941 w 607489"/>
                <a:gd name="connsiteY31" fmla="*/ 396289 h 607568"/>
                <a:gd name="connsiteX32" fmla="*/ 486399 w 607489"/>
                <a:gd name="connsiteY32" fmla="*/ 389849 h 607568"/>
                <a:gd name="connsiteX33" fmla="*/ 500241 w 607489"/>
                <a:gd name="connsiteY33" fmla="*/ 382182 h 607568"/>
                <a:gd name="connsiteX34" fmla="*/ 164347 w 607489"/>
                <a:gd name="connsiteY34" fmla="*/ 262362 h 607568"/>
                <a:gd name="connsiteX35" fmla="*/ 241626 w 607489"/>
                <a:gd name="connsiteY35" fmla="*/ 262362 h 607568"/>
                <a:gd name="connsiteX36" fmla="*/ 257758 w 607489"/>
                <a:gd name="connsiteY36" fmla="*/ 313443 h 607568"/>
                <a:gd name="connsiteX37" fmla="*/ 297857 w 607489"/>
                <a:gd name="connsiteY37" fmla="*/ 365599 h 607568"/>
                <a:gd name="connsiteX38" fmla="*/ 176638 w 607489"/>
                <a:gd name="connsiteY38" fmla="*/ 365599 h 607568"/>
                <a:gd name="connsiteX39" fmla="*/ 164347 w 607489"/>
                <a:gd name="connsiteY39" fmla="*/ 262362 h 607568"/>
                <a:gd name="connsiteX40" fmla="*/ 0 w 607489"/>
                <a:gd name="connsiteY40" fmla="*/ 262362 h 607568"/>
                <a:gd name="connsiteX41" fmla="*/ 132704 w 607489"/>
                <a:gd name="connsiteY41" fmla="*/ 262362 h 607568"/>
                <a:gd name="connsiteX42" fmla="*/ 144377 w 607489"/>
                <a:gd name="connsiteY42" fmla="*/ 365599 h 607568"/>
                <a:gd name="connsiteX43" fmla="*/ 29490 w 607489"/>
                <a:gd name="connsiteY43" fmla="*/ 365599 h 607568"/>
                <a:gd name="connsiteX44" fmla="*/ 0 w 607489"/>
                <a:gd name="connsiteY44" fmla="*/ 262362 h 607568"/>
                <a:gd name="connsiteX45" fmla="*/ 176639 w 607489"/>
                <a:gd name="connsiteY45" fmla="*/ 127512 h 607568"/>
                <a:gd name="connsiteX46" fmla="*/ 280356 w 607489"/>
                <a:gd name="connsiteY46" fmla="*/ 127512 h 607568"/>
                <a:gd name="connsiteX47" fmla="*/ 240098 w 607489"/>
                <a:gd name="connsiteY47" fmla="*/ 230749 h 607568"/>
                <a:gd name="connsiteX48" fmla="*/ 164347 w 607489"/>
                <a:gd name="connsiteY48" fmla="*/ 230749 h 607568"/>
                <a:gd name="connsiteX49" fmla="*/ 176639 w 607489"/>
                <a:gd name="connsiteY49" fmla="*/ 127512 h 607568"/>
                <a:gd name="connsiteX50" fmla="*/ 29490 w 607489"/>
                <a:gd name="connsiteY50" fmla="*/ 127512 h 607568"/>
                <a:gd name="connsiteX51" fmla="*/ 144377 w 607489"/>
                <a:gd name="connsiteY51" fmla="*/ 127512 h 607568"/>
                <a:gd name="connsiteX52" fmla="*/ 132704 w 607489"/>
                <a:gd name="connsiteY52" fmla="*/ 230749 h 607568"/>
                <a:gd name="connsiteX53" fmla="*/ 0 w 607489"/>
                <a:gd name="connsiteY53" fmla="*/ 230749 h 607568"/>
                <a:gd name="connsiteX54" fmla="*/ 29490 w 607489"/>
                <a:gd name="connsiteY54" fmla="*/ 127512 h 607568"/>
                <a:gd name="connsiteX55" fmla="*/ 410198 w 607489"/>
                <a:gd name="connsiteY55" fmla="*/ 98792 h 607568"/>
                <a:gd name="connsiteX56" fmla="*/ 534660 w 607489"/>
                <a:gd name="connsiteY56" fmla="*/ 175658 h 607568"/>
                <a:gd name="connsiteX57" fmla="*/ 542036 w 607489"/>
                <a:gd name="connsiteY57" fmla="*/ 281521 h 607568"/>
                <a:gd name="connsiteX58" fmla="*/ 472275 w 607489"/>
                <a:gd name="connsiteY58" fmla="*/ 361609 h 607568"/>
                <a:gd name="connsiteX59" fmla="*/ 410505 w 607489"/>
                <a:gd name="connsiteY59" fmla="*/ 376185 h 607568"/>
                <a:gd name="connsiteX60" fmla="*/ 286042 w 607489"/>
                <a:gd name="connsiteY60" fmla="*/ 299472 h 607568"/>
                <a:gd name="connsiteX61" fmla="*/ 348274 w 607489"/>
                <a:gd name="connsiteY61" fmla="*/ 113367 h 607568"/>
                <a:gd name="connsiteX62" fmla="*/ 410198 w 607489"/>
                <a:gd name="connsiteY62" fmla="*/ 98792 h 607568"/>
                <a:gd name="connsiteX63" fmla="*/ 250542 w 607489"/>
                <a:gd name="connsiteY63" fmla="*/ 11502 h 607568"/>
                <a:gd name="connsiteX64" fmla="*/ 315850 w 607489"/>
                <a:gd name="connsiteY64" fmla="*/ 95898 h 607568"/>
                <a:gd name="connsiteX65" fmla="*/ 185234 w 607489"/>
                <a:gd name="connsiteY65" fmla="*/ 95898 h 607568"/>
                <a:gd name="connsiteX66" fmla="*/ 250542 w 607489"/>
                <a:gd name="connsiteY66" fmla="*/ 11502 h 607568"/>
                <a:gd name="connsiteX67" fmla="*/ 297151 w 607489"/>
                <a:gd name="connsiteY67" fmla="*/ 0 h 607568"/>
                <a:gd name="connsiteX68" fmla="*/ 426921 w 607489"/>
                <a:gd name="connsiteY68" fmla="*/ 68142 h 607568"/>
                <a:gd name="connsiteX69" fmla="*/ 410182 w 607489"/>
                <a:gd name="connsiteY69" fmla="*/ 67221 h 607568"/>
                <a:gd name="connsiteX70" fmla="*/ 343991 w 607489"/>
                <a:gd name="connsiteY70" fmla="*/ 80727 h 607568"/>
                <a:gd name="connsiteX71" fmla="*/ 337541 w 607489"/>
                <a:gd name="connsiteY71" fmla="*/ 63231 h 607568"/>
                <a:gd name="connsiteX72" fmla="*/ 297151 w 607489"/>
                <a:gd name="connsiteY72" fmla="*/ 0 h 607568"/>
                <a:gd name="connsiteX73" fmla="*/ 204005 w 607489"/>
                <a:gd name="connsiteY73" fmla="*/ 0 h 607568"/>
                <a:gd name="connsiteX74" fmla="*/ 163597 w 607489"/>
                <a:gd name="connsiteY74" fmla="*/ 63216 h 607568"/>
                <a:gd name="connsiteX75" fmla="*/ 152381 w 607489"/>
                <a:gd name="connsiteY75" fmla="*/ 95898 h 607568"/>
                <a:gd name="connsiteX76" fmla="*/ 49749 w 607489"/>
                <a:gd name="connsiteY76" fmla="*/ 95898 h 607568"/>
                <a:gd name="connsiteX77" fmla="*/ 204005 w 607489"/>
                <a:gd name="connsiteY77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489" h="607568">
                  <a:moveTo>
                    <a:pt x="533257" y="454864"/>
                  </a:moveTo>
                  <a:cubicBezTo>
                    <a:pt x="540021" y="454864"/>
                    <a:pt x="546477" y="458855"/>
                    <a:pt x="549398" y="464840"/>
                  </a:cubicBezTo>
                  <a:lnTo>
                    <a:pt x="605663" y="577181"/>
                  </a:lnTo>
                  <a:cubicBezTo>
                    <a:pt x="609967" y="586082"/>
                    <a:pt x="606431" y="596979"/>
                    <a:pt x="597515" y="601429"/>
                  </a:cubicBezTo>
                  <a:lnTo>
                    <a:pt x="588753" y="605727"/>
                  </a:lnTo>
                  <a:cubicBezTo>
                    <a:pt x="586293" y="606954"/>
                    <a:pt x="583680" y="607568"/>
                    <a:pt x="580913" y="607568"/>
                  </a:cubicBezTo>
                  <a:cubicBezTo>
                    <a:pt x="573995" y="607568"/>
                    <a:pt x="567692" y="603731"/>
                    <a:pt x="564617" y="597593"/>
                  </a:cubicBezTo>
                  <a:lnTo>
                    <a:pt x="508506" y="485252"/>
                  </a:lnTo>
                  <a:cubicBezTo>
                    <a:pt x="504048" y="476350"/>
                    <a:pt x="507738" y="465454"/>
                    <a:pt x="516654" y="461157"/>
                  </a:cubicBezTo>
                  <a:lnTo>
                    <a:pt x="525263" y="456706"/>
                  </a:lnTo>
                  <a:cubicBezTo>
                    <a:pt x="527722" y="455478"/>
                    <a:pt x="530490" y="454864"/>
                    <a:pt x="533257" y="454864"/>
                  </a:cubicBezTo>
                  <a:close/>
                  <a:moveTo>
                    <a:pt x="348909" y="397213"/>
                  </a:moveTo>
                  <a:cubicBezTo>
                    <a:pt x="367492" y="404118"/>
                    <a:pt x="389762" y="407800"/>
                    <a:pt x="410496" y="407800"/>
                  </a:cubicBezTo>
                  <a:cubicBezTo>
                    <a:pt x="422475" y="407800"/>
                    <a:pt x="434455" y="406573"/>
                    <a:pt x="445973" y="403964"/>
                  </a:cubicBezTo>
                  <a:cubicBezTo>
                    <a:pt x="409267" y="449535"/>
                    <a:pt x="356895" y="481910"/>
                    <a:pt x="297151" y="493111"/>
                  </a:cubicBezTo>
                  <a:cubicBezTo>
                    <a:pt x="312510" y="478995"/>
                    <a:pt x="326178" y="457667"/>
                    <a:pt x="337544" y="429895"/>
                  </a:cubicBezTo>
                  <a:cubicBezTo>
                    <a:pt x="341690" y="419615"/>
                    <a:pt x="345530" y="408721"/>
                    <a:pt x="348909" y="397213"/>
                  </a:cubicBezTo>
                  <a:close/>
                  <a:moveTo>
                    <a:pt x="185234" y="397213"/>
                  </a:moveTo>
                  <a:lnTo>
                    <a:pt x="315850" y="397213"/>
                  </a:lnTo>
                  <a:cubicBezTo>
                    <a:pt x="298793" y="450145"/>
                    <a:pt x="273899" y="481750"/>
                    <a:pt x="250542" y="481750"/>
                  </a:cubicBezTo>
                  <a:cubicBezTo>
                    <a:pt x="227185" y="481750"/>
                    <a:pt x="202291" y="450145"/>
                    <a:pt x="185234" y="397213"/>
                  </a:cubicBezTo>
                  <a:close/>
                  <a:moveTo>
                    <a:pt x="49749" y="397213"/>
                  </a:moveTo>
                  <a:lnTo>
                    <a:pt x="152381" y="397213"/>
                  </a:lnTo>
                  <a:cubicBezTo>
                    <a:pt x="155761" y="408721"/>
                    <a:pt x="159449" y="419615"/>
                    <a:pt x="163597" y="429895"/>
                  </a:cubicBezTo>
                  <a:cubicBezTo>
                    <a:pt x="174967" y="457667"/>
                    <a:pt x="188794" y="478995"/>
                    <a:pt x="204005" y="493111"/>
                  </a:cubicBezTo>
                  <a:cubicBezTo>
                    <a:pt x="141319" y="481450"/>
                    <a:pt x="86776" y="446313"/>
                    <a:pt x="49749" y="397213"/>
                  </a:cubicBezTo>
                  <a:close/>
                  <a:moveTo>
                    <a:pt x="500241" y="382182"/>
                  </a:moveTo>
                  <a:lnTo>
                    <a:pt x="521619" y="424810"/>
                  </a:lnTo>
                  <a:cubicBezTo>
                    <a:pt x="517928" y="425730"/>
                    <a:pt x="514544" y="426957"/>
                    <a:pt x="511161" y="428644"/>
                  </a:cubicBezTo>
                  <a:lnTo>
                    <a:pt x="502548" y="432937"/>
                  </a:lnTo>
                  <a:cubicBezTo>
                    <a:pt x="499164" y="434624"/>
                    <a:pt x="496088" y="436617"/>
                    <a:pt x="493320" y="438917"/>
                  </a:cubicBezTo>
                  <a:lnTo>
                    <a:pt x="471941" y="396289"/>
                  </a:lnTo>
                  <a:cubicBezTo>
                    <a:pt x="476863" y="394295"/>
                    <a:pt x="481631" y="392149"/>
                    <a:pt x="486399" y="389849"/>
                  </a:cubicBezTo>
                  <a:cubicBezTo>
                    <a:pt x="491166" y="387549"/>
                    <a:pt x="495781" y="384942"/>
                    <a:pt x="500241" y="382182"/>
                  </a:cubicBezTo>
                  <a:close/>
                  <a:moveTo>
                    <a:pt x="164347" y="262362"/>
                  </a:moveTo>
                  <a:lnTo>
                    <a:pt x="241626" y="262362"/>
                  </a:lnTo>
                  <a:cubicBezTo>
                    <a:pt x="244238" y="279696"/>
                    <a:pt x="249461" y="297030"/>
                    <a:pt x="257758" y="313443"/>
                  </a:cubicBezTo>
                  <a:cubicBezTo>
                    <a:pt x="267898" y="333692"/>
                    <a:pt x="281571" y="351333"/>
                    <a:pt x="297857" y="365599"/>
                  </a:cubicBezTo>
                  <a:lnTo>
                    <a:pt x="176638" y="365599"/>
                  </a:lnTo>
                  <a:cubicBezTo>
                    <a:pt x="169724" y="335686"/>
                    <a:pt x="165269" y="300711"/>
                    <a:pt x="164347" y="262362"/>
                  </a:cubicBezTo>
                  <a:close/>
                  <a:moveTo>
                    <a:pt x="0" y="262362"/>
                  </a:moveTo>
                  <a:lnTo>
                    <a:pt x="132704" y="262362"/>
                  </a:lnTo>
                  <a:cubicBezTo>
                    <a:pt x="133625" y="298717"/>
                    <a:pt x="137619" y="333845"/>
                    <a:pt x="144377" y="365599"/>
                  </a:cubicBezTo>
                  <a:lnTo>
                    <a:pt x="29490" y="365599"/>
                  </a:lnTo>
                  <a:cubicBezTo>
                    <a:pt x="12748" y="334612"/>
                    <a:pt x="2304" y="299484"/>
                    <a:pt x="0" y="262362"/>
                  </a:cubicBezTo>
                  <a:close/>
                  <a:moveTo>
                    <a:pt x="176639" y="127512"/>
                  </a:moveTo>
                  <a:lnTo>
                    <a:pt x="280356" y="127512"/>
                  </a:lnTo>
                  <a:cubicBezTo>
                    <a:pt x="255771" y="156504"/>
                    <a:pt x="241635" y="193013"/>
                    <a:pt x="240098" y="230749"/>
                  </a:cubicBezTo>
                  <a:lnTo>
                    <a:pt x="164347" y="230749"/>
                  </a:lnTo>
                  <a:cubicBezTo>
                    <a:pt x="165269" y="192399"/>
                    <a:pt x="169725" y="157578"/>
                    <a:pt x="176639" y="127512"/>
                  </a:cubicBezTo>
                  <a:close/>
                  <a:moveTo>
                    <a:pt x="29490" y="127512"/>
                  </a:moveTo>
                  <a:lnTo>
                    <a:pt x="144377" y="127512"/>
                  </a:lnTo>
                  <a:cubicBezTo>
                    <a:pt x="137619" y="159265"/>
                    <a:pt x="133625" y="194393"/>
                    <a:pt x="132704" y="230749"/>
                  </a:cubicBezTo>
                  <a:lnTo>
                    <a:pt x="0" y="230749"/>
                  </a:lnTo>
                  <a:cubicBezTo>
                    <a:pt x="2304" y="193626"/>
                    <a:pt x="12748" y="158498"/>
                    <a:pt x="29490" y="127512"/>
                  </a:cubicBezTo>
                  <a:close/>
                  <a:moveTo>
                    <a:pt x="410198" y="98792"/>
                  </a:moveTo>
                  <a:cubicBezTo>
                    <a:pt x="463363" y="98792"/>
                    <a:pt x="510997" y="128249"/>
                    <a:pt x="534660" y="175658"/>
                  </a:cubicBezTo>
                  <a:cubicBezTo>
                    <a:pt x="551255" y="208798"/>
                    <a:pt x="553867" y="246387"/>
                    <a:pt x="542036" y="281521"/>
                  </a:cubicBezTo>
                  <a:cubicBezTo>
                    <a:pt x="530358" y="316656"/>
                    <a:pt x="505465" y="345039"/>
                    <a:pt x="472275" y="361609"/>
                  </a:cubicBezTo>
                  <a:cubicBezTo>
                    <a:pt x="452914" y="371275"/>
                    <a:pt x="432017" y="376185"/>
                    <a:pt x="410505" y="376185"/>
                  </a:cubicBezTo>
                  <a:cubicBezTo>
                    <a:pt x="357340" y="376185"/>
                    <a:pt x="309706" y="346881"/>
                    <a:pt x="286042" y="299472"/>
                  </a:cubicBezTo>
                  <a:cubicBezTo>
                    <a:pt x="251777" y="231044"/>
                    <a:pt x="279742" y="147581"/>
                    <a:pt x="348274" y="113367"/>
                  </a:cubicBezTo>
                  <a:cubicBezTo>
                    <a:pt x="367788" y="103701"/>
                    <a:pt x="388686" y="98792"/>
                    <a:pt x="410198" y="98792"/>
                  </a:cubicBezTo>
                  <a:close/>
                  <a:moveTo>
                    <a:pt x="250542" y="11502"/>
                  </a:moveTo>
                  <a:cubicBezTo>
                    <a:pt x="273899" y="11502"/>
                    <a:pt x="298793" y="42958"/>
                    <a:pt x="315850" y="95898"/>
                  </a:cubicBezTo>
                  <a:lnTo>
                    <a:pt x="185234" y="95898"/>
                  </a:lnTo>
                  <a:cubicBezTo>
                    <a:pt x="202291" y="42958"/>
                    <a:pt x="227185" y="11502"/>
                    <a:pt x="250542" y="11502"/>
                  </a:cubicBezTo>
                  <a:close/>
                  <a:moveTo>
                    <a:pt x="297151" y="0"/>
                  </a:moveTo>
                  <a:cubicBezTo>
                    <a:pt x="347216" y="9362"/>
                    <a:pt x="392060" y="33764"/>
                    <a:pt x="426921" y="68142"/>
                  </a:cubicBezTo>
                  <a:cubicBezTo>
                    <a:pt x="421393" y="67528"/>
                    <a:pt x="415864" y="67221"/>
                    <a:pt x="410182" y="67221"/>
                  </a:cubicBezTo>
                  <a:cubicBezTo>
                    <a:pt x="387299" y="67221"/>
                    <a:pt x="365031" y="71825"/>
                    <a:pt x="343991" y="80727"/>
                  </a:cubicBezTo>
                  <a:cubicBezTo>
                    <a:pt x="341995" y="74741"/>
                    <a:pt x="339845" y="68909"/>
                    <a:pt x="337541" y="63231"/>
                  </a:cubicBezTo>
                  <a:cubicBezTo>
                    <a:pt x="326177" y="35452"/>
                    <a:pt x="312509" y="14119"/>
                    <a:pt x="297151" y="0"/>
                  </a:cubicBezTo>
                  <a:close/>
                  <a:moveTo>
                    <a:pt x="204005" y="0"/>
                  </a:moveTo>
                  <a:cubicBezTo>
                    <a:pt x="188794" y="14116"/>
                    <a:pt x="174967" y="35444"/>
                    <a:pt x="163597" y="63216"/>
                  </a:cubicBezTo>
                  <a:cubicBezTo>
                    <a:pt x="159449" y="73496"/>
                    <a:pt x="155761" y="84390"/>
                    <a:pt x="152381" y="95898"/>
                  </a:cubicBezTo>
                  <a:lnTo>
                    <a:pt x="49749" y="95898"/>
                  </a:lnTo>
                  <a:cubicBezTo>
                    <a:pt x="86776" y="46798"/>
                    <a:pt x="141319" y="11814"/>
                    <a:pt x="2040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5" name="signal-with-full-capacity_36599">
              <a:extLst>
                <a:ext uri="{FF2B5EF4-FFF2-40B4-BE49-F238E27FC236}">
                  <a16:creationId xmlns:a16="http://schemas.microsoft.com/office/drawing/2014/main" xmlns="" id="{B29DED8F-F13C-4D9C-B19D-3D0C545798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08059" y="2232562"/>
              <a:ext cx="593188" cy="609685"/>
            </a:xfrm>
            <a:custGeom>
              <a:avLst/>
              <a:gdLst>
                <a:gd name="T0" fmla="*/ 403 w 403"/>
                <a:gd name="T1" fmla="*/ 0 h 415"/>
                <a:gd name="T2" fmla="*/ 403 w 403"/>
                <a:gd name="T3" fmla="*/ 415 h 415"/>
                <a:gd name="T4" fmla="*/ 332 w 403"/>
                <a:gd name="T5" fmla="*/ 415 h 415"/>
                <a:gd name="T6" fmla="*/ 332 w 403"/>
                <a:gd name="T7" fmla="*/ 0 h 415"/>
                <a:gd name="T8" fmla="*/ 403 w 403"/>
                <a:gd name="T9" fmla="*/ 0 h 415"/>
                <a:gd name="T10" fmla="*/ 221 w 403"/>
                <a:gd name="T11" fmla="*/ 415 h 415"/>
                <a:gd name="T12" fmla="*/ 292 w 403"/>
                <a:gd name="T13" fmla="*/ 415 h 415"/>
                <a:gd name="T14" fmla="*/ 292 w 403"/>
                <a:gd name="T15" fmla="*/ 82 h 415"/>
                <a:gd name="T16" fmla="*/ 221 w 403"/>
                <a:gd name="T17" fmla="*/ 82 h 415"/>
                <a:gd name="T18" fmla="*/ 221 w 403"/>
                <a:gd name="T19" fmla="*/ 415 h 415"/>
                <a:gd name="T20" fmla="*/ 111 w 403"/>
                <a:gd name="T21" fmla="*/ 415 h 415"/>
                <a:gd name="T22" fmla="*/ 181 w 403"/>
                <a:gd name="T23" fmla="*/ 415 h 415"/>
                <a:gd name="T24" fmla="*/ 181 w 403"/>
                <a:gd name="T25" fmla="*/ 194 h 415"/>
                <a:gd name="T26" fmla="*/ 111 w 403"/>
                <a:gd name="T27" fmla="*/ 194 h 415"/>
                <a:gd name="T28" fmla="*/ 111 w 403"/>
                <a:gd name="T29" fmla="*/ 415 h 415"/>
                <a:gd name="T30" fmla="*/ 0 w 403"/>
                <a:gd name="T31" fmla="*/ 415 h 415"/>
                <a:gd name="T32" fmla="*/ 71 w 403"/>
                <a:gd name="T33" fmla="*/ 415 h 415"/>
                <a:gd name="T34" fmla="*/ 71 w 403"/>
                <a:gd name="T35" fmla="*/ 267 h 415"/>
                <a:gd name="T36" fmla="*/ 0 w 403"/>
                <a:gd name="T37" fmla="*/ 267 h 415"/>
                <a:gd name="T38" fmla="*/ 0 w 403"/>
                <a:gd name="T39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3" h="415">
                  <a:moveTo>
                    <a:pt x="403" y="0"/>
                  </a:moveTo>
                  <a:lnTo>
                    <a:pt x="403" y="415"/>
                  </a:lnTo>
                  <a:lnTo>
                    <a:pt x="332" y="415"/>
                  </a:lnTo>
                  <a:lnTo>
                    <a:pt x="332" y="0"/>
                  </a:lnTo>
                  <a:lnTo>
                    <a:pt x="403" y="0"/>
                  </a:lnTo>
                  <a:close/>
                  <a:moveTo>
                    <a:pt x="221" y="415"/>
                  </a:moveTo>
                  <a:lnTo>
                    <a:pt x="292" y="415"/>
                  </a:lnTo>
                  <a:lnTo>
                    <a:pt x="292" y="82"/>
                  </a:lnTo>
                  <a:lnTo>
                    <a:pt x="221" y="82"/>
                  </a:lnTo>
                  <a:lnTo>
                    <a:pt x="221" y="415"/>
                  </a:lnTo>
                  <a:close/>
                  <a:moveTo>
                    <a:pt x="111" y="415"/>
                  </a:moveTo>
                  <a:lnTo>
                    <a:pt x="181" y="415"/>
                  </a:lnTo>
                  <a:lnTo>
                    <a:pt x="181" y="194"/>
                  </a:lnTo>
                  <a:lnTo>
                    <a:pt x="111" y="194"/>
                  </a:lnTo>
                  <a:lnTo>
                    <a:pt x="111" y="415"/>
                  </a:lnTo>
                  <a:close/>
                  <a:moveTo>
                    <a:pt x="0" y="415"/>
                  </a:moveTo>
                  <a:lnTo>
                    <a:pt x="71" y="415"/>
                  </a:lnTo>
                  <a:lnTo>
                    <a:pt x="71" y="267"/>
                  </a:lnTo>
                  <a:lnTo>
                    <a:pt x="0" y="267"/>
                  </a:lnTo>
                  <a:lnTo>
                    <a:pt x="0" y="4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DBEC1B3-1CF1-4792-8D4A-D10DD8A8B485}"/>
              </a:ext>
            </a:extLst>
          </p:cNvPr>
          <p:cNvGrpSpPr/>
          <p:nvPr/>
        </p:nvGrpSpPr>
        <p:grpSpPr>
          <a:xfrm>
            <a:off x="4102097" y="368300"/>
            <a:ext cx="3686320" cy="791282"/>
            <a:chOff x="3911597" y="317500"/>
            <a:chExt cx="3686320" cy="791282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9E4F3469-7D6D-48BE-960E-6D9A2C76F773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40B4F955-E557-4493-B078-F9BEA1E436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5CB231C4-1F43-454E-88D1-72D9642B41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09B6D3BB-0FA0-4DDE-B75F-00009F157F6A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年度工作概述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1BD1C618-9309-400B-B47C-2739B6483A1E}"/>
                </a:ext>
              </a:extLst>
            </p:cNvPr>
            <p:cNvSpPr txBox="1"/>
            <p:nvPr/>
          </p:nvSpPr>
          <p:spPr>
            <a:xfrm>
              <a:off x="5149917" y="743708"/>
              <a:ext cx="244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762078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C77AB4D-0870-4917-A658-C2EAE3F358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7458">
            <a:off x="9533160" y="1315193"/>
            <a:ext cx="4729993" cy="228587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B8AFAA3-61C4-402D-A5F6-9DAF9A3889D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86"/>
          <a:stretch/>
        </p:blipFill>
        <p:spPr>
          <a:xfrm>
            <a:off x="9445475" y="2917549"/>
            <a:ext cx="3330725" cy="249866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FC7FA35-FDD7-4281-8377-345B42D8FF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25588">
            <a:off x="-633847" y="2468250"/>
            <a:ext cx="2610005" cy="339726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2761FC1-54E1-4BD9-8032-CBB55C79EB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44520">
            <a:off x="9871913" y="3764814"/>
            <a:ext cx="2857546" cy="243331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3BF851A-436E-4198-AC36-FDF7A3D74777}"/>
              </a:ext>
            </a:extLst>
          </p:cNvPr>
          <p:cNvSpPr/>
          <p:nvPr/>
        </p:nvSpPr>
        <p:spPr>
          <a:xfrm>
            <a:off x="3368923" y="2153613"/>
            <a:ext cx="4825126" cy="80439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54D813D-0C55-4CEB-812A-367C9E972170}"/>
              </a:ext>
            </a:extLst>
          </p:cNvPr>
          <p:cNvSpPr txBox="1"/>
          <p:nvPr/>
        </p:nvSpPr>
        <p:spPr>
          <a:xfrm>
            <a:off x="4427691" y="2156764"/>
            <a:ext cx="3475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spc="600" dirty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PART 02</a:t>
            </a:r>
            <a:endParaRPr lang="zh-CN" altLang="en-US" sz="4400" b="1" spc="600" dirty="0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7AD6125-AA09-4934-AB34-535EACA4EC8D}"/>
              </a:ext>
            </a:extLst>
          </p:cNvPr>
          <p:cNvSpPr txBox="1"/>
          <p:nvPr/>
        </p:nvSpPr>
        <p:spPr>
          <a:xfrm>
            <a:off x="3715431" y="3484499"/>
            <a:ext cx="413210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C3A2E117-D630-4594-85A1-01409B5B953C}"/>
              </a:ext>
            </a:extLst>
          </p:cNvPr>
          <p:cNvSpPr txBox="1"/>
          <p:nvPr/>
        </p:nvSpPr>
        <p:spPr>
          <a:xfrm>
            <a:off x="3081491" y="4585319"/>
            <a:ext cx="5562600" cy="5013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user can demonstrate on a projector or computer, or print the presentation and make it into a in a wider fi </a:t>
            </a:r>
          </a:p>
        </p:txBody>
      </p:sp>
    </p:spTree>
    <p:extLst>
      <p:ext uri="{BB962C8B-B14F-4D97-AF65-F5344CB8AC3E}">
        <p14:creationId xmlns:p14="http://schemas.microsoft.com/office/powerpoint/2010/main" val="3797192904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BFB40AA-38A2-4A6B-A04B-4D3AD437FF8D}"/>
              </a:ext>
            </a:extLst>
          </p:cNvPr>
          <p:cNvGrpSpPr/>
          <p:nvPr/>
        </p:nvGrpSpPr>
        <p:grpSpPr>
          <a:xfrm>
            <a:off x="6774469" y="1345293"/>
            <a:ext cx="4530152" cy="4451122"/>
            <a:chOff x="6774469" y="1345293"/>
            <a:chExt cx="4530152" cy="4451122"/>
          </a:xfrm>
        </p:grpSpPr>
        <p:sp>
          <p:nvSpPr>
            <p:cNvPr id="3" name="六边形 2">
              <a:extLst>
                <a:ext uri="{FF2B5EF4-FFF2-40B4-BE49-F238E27FC236}">
                  <a16:creationId xmlns:a16="http://schemas.microsoft.com/office/drawing/2014/main" xmlns="" id="{DEC5F9F3-F94F-4E88-9FA9-3D2BDB558FB0}"/>
                </a:ext>
              </a:extLst>
            </p:cNvPr>
            <p:cNvSpPr/>
            <p:nvPr/>
          </p:nvSpPr>
          <p:spPr>
            <a:xfrm>
              <a:off x="6774469" y="1871497"/>
              <a:ext cx="4530152" cy="3905303"/>
            </a:xfrm>
            <a:prstGeom prst="hexagon">
              <a:avLst>
                <a:gd name="adj" fmla="val 0"/>
                <a:gd name="vf" fmla="val 115470"/>
              </a:avLst>
            </a:prstGeom>
            <a:noFill/>
            <a:ln w="25400" cap="rnd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r>
                <a:rPr lang="en-US" altLang="zh-CN" kern="0" dirty="0">
                  <a:solidFill>
                    <a:schemeClr val="bg2">
                      <a:lumMod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24</a:t>
              </a:r>
              <a:endParaRPr lang="zh-CN" altLang="en-US" kern="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4" name="六边形 3">
              <a:extLst>
                <a:ext uri="{FF2B5EF4-FFF2-40B4-BE49-F238E27FC236}">
                  <a16:creationId xmlns:a16="http://schemas.microsoft.com/office/drawing/2014/main" xmlns="" id="{2A1482B0-63EB-4CAB-B326-DE9BC26E839B}"/>
                </a:ext>
              </a:extLst>
            </p:cNvPr>
            <p:cNvSpPr/>
            <p:nvPr/>
          </p:nvSpPr>
          <p:spPr>
            <a:xfrm>
              <a:off x="8429148" y="1345293"/>
              <a:ext cx="1220794" cy="1052409"/>
            </a:xfrm>
            <a:prstGeom prst="hexagon">
              <a:avLst/>
            </a:prstGeom>
            <a:solidFill>
              <a:schemeClr val="accent1"/>
            </a:solidFill>
            <a:ln w="3175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zh-CN" altLang="en-US" kern="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5" name="六边形 4">
              <a:extLst>
                <a:ext uri="{FF2B5EF4-FFF2-40B4-BE49-F238E27FC236}">
                  <a16:creationId xmlns:a16="http://schemas.microsoft.com/office/drawing/2014/main" xmlns="" id="{AEB26BFF-E60D-4D0E-B4FF-527353812047}"/>
                </a:ext>
              </a:extLst>
            </p:cNvPr>
            <p:cNvSpPr/>
            <p:nvPr/>
          </p:nvSpPr>
          <p:spPr>
            <a:xfrm>
              <a:off x="6774469" y="3036043"/>
              <a:ext cx="4530152" cy="2740757"/>
            </a:xfrm>
            <a:prstGeom prst="hexagon">
              <a:avLst>
                <a:gd name="adj" fmla="val 0"/>
                <a:gd name="vf" fmla="val 115470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2C2610F1-0915-4CED-94B7-56DA46A49FF5}"/>
                </a:ext>
              </a:extLst>
            </p:cNvPr>
            <p:cNvGrpSpPr/>
            <p:nvPr/>
          </p:nvGrpSpPr>
          <p:grpSpPr>
            <a:xfrm>
              <a:off x="7151840" y="3444442"/>
              <a:ext cx="3775410" cy="2351973"/>
              <a:chOff x="1469309" y="1445774"/>
              <a:chExt cx="3238711" cy="2351973"/>
            </a:xfrm>
          </p:grpSpPr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xmlns="" id="{9578F7BE-8654-4F06-AF34-AE618C05A2BC}"/>
                  </a:ext>
                </a:extLst>
              </p:cNvPr>
              <p:cNvSpPr/>
              <p:nvPr/>
            </p:nvSpPr>
            <p:spPr>
              <a:xfrm>
                <a:off x="1469309" y="1917617"/>
                <a:ext cx="3238711" cy="1880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8-14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号字，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1.3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倍字间距。标题数字等都可以通过点击和重新输入进行更改，顶部“开始”面板中可以对字体、字号、颜色、行距等进行修改。</a:t>
                </a:r>
              </a:p>
              <a:p>
                <a:pPr algn="ctr">
                  <a:lnSpc>
                    <a:spcPct val="120000"/>
                  </a:lnSpc>
                </a:pPr>
                <a:endParaRPr lang="zh-CN" altLang="en-US" sz="14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矩形 11">
                <a:extLst>
                  <a:ext uri="{FF2B5EF4-FFF2-40B4-BE49-F238E27FC236}">
                    <a16:creationId xmlns:a16="http://schemas.microsoft.com/office/drawing/2014/main" xmlns="" id="{42EA3872-BC41-40FA-B6EA-E6C46AFD5CC2}"/>
                  </a:ext>
                </a:extLst>
              </p:cNvPr>
              <p:cNvSpPr/>
              <p:nvPr/>
            </p:nvSpPr>
            <p:spPr>
              <a:xfrm>
                <a:off x="1514019" y="1445774"/>
                <a:ext cx="2942650" cy="505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请输入您的标题</a:t>
                </a:r>
              </a:p>
            </p:txBody>
          </p:sp>
        </p:grp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CACA9787-377B-4457-895E-DFF2F845A116}"/>
              </a:ext>
            </a:extLst>
          </p:cNvPr>
          <p:cNvGrpSpPr/>
          <p:nvPr/>
        </p:nvGrpSpPr>
        <p:grpSpPr>
          <a:xfrm>
            <a:off x="1016000" y="1345293"/>
            <a:ext cx="4530152" cy="4451122"/>
            <a:chOff x="1016000" y="1345293"/>
            <a:chExt cx="4530152" cy="4451122"/>
          </a:xfrm>
        </p:grpSpPr>
        <p:sp>
          <p:nvSpPr>
            <p:cNvPr id="14" name="六边形 13">
              <a:extLst>
                <a:ext uri="{FF2B5EF4-FFF2-40B4-BE49-F238E27FC236}">
                  <a16:creationId xmlns:a16="http://schemas.microsoft.com/office/drawing/2014/main" xmlns="" id="{4C4AE4A3-8B3E-4BDF-ADE2-FB911CA617D5}"/>
                </a:ext>
              </a:extLst>
            </p:cNvPr>
            <p:cNvSpPr/>
            <p:nvPr/>
          </p:nvSpPr>
          <p:spPr>
            <a:xfrm>
              <a:off x="1016000" y="1871497"/>
              <a:ext cx="4530152" cy="3905303"/>
            </a:xfrm>
            <a:prstGeom prst="hexagon">
              <a:avLst>
                <a:gd name="adj" fmla="val 0"/>
                <a:gd name="vf" fmla="val 115470"/>
              </a:avLst>
            </a:prstGeom>
            <a:noFill/>
            <a:ln w="25400" cap="rnd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zh-CN" altLang="en-US" kern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5" name="六边形 14">
              <a:extLst>
                <a:ext uri="{FF2B5EF4-FFF2-40B4-BE49-F238E27FC236}">
                  <a16:creationId xmlns:a16="http://schemas.microsoft.com/office/drawing/2014/main" xmlns="" id="{421A2A83-1017-4BAD-B96D-5013AD8E630A}"/>
                </a:ext>
              </a:extLst>
            </p:cNvPr>
            <p:cNvSpPr/>
            <p:nvPr/>
          </p:nvSpPr>
          <p:spPr>
            <a:xfrm>
              <a:off x="2670679" y="1345293"/>
              <a:ext cx="1220794" cy="1052409"/>
            </a:xfrm>
            <a:prstGeom prst="hexagon">
              <a:avLst/>
            </a:prstGeom>
            <a:solidFill>
              <a:schemeClr val="accent1"/>
            </a:solidFill>
            <a:ln w="3175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457200"/>
              <a:endParaRPr lang="zh-CN" altLang="en-US" kern="0" dirty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六边形 15">
              <a:extLst>
                <a:ext uri="{FF2B5EF4-FFF2-40B4-BE49-F238E27FC236}">
                  <a16:creationId xmlns:a16="http://schemas.microsoft.com/office/drawing/2014/main" xmlns="" id="{AD36B071-B7B7-4C16-97DB-270C56B1154F}"/>
                </a:ext>
              </a:extLst>
            </p:cNvPr>
            <p:cNvSpPr/>
            <p:nvPr/>
          </p:nvSpPr>
          <p:spPr>
            <a:xfrm>
              <a:off x="1016000" y="3036043"/>
              <a:ext cx="4530152" cy="2740757"/>
            </a:xfrm>
            <a:prstGeom prst="hexagon">
              <a:avLst>
                <a:gd name="adj" fmla="val 0"/>
                <a:gd name="vf" fmla="val 115470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chemeClr val="bg2">
                    <a:lumMod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4EF3C35E-4E51-453C-8A89-3E6E2291B880}"/>
                </a:ext>
              </a:extLst>
            </p:cNvPr>
            <p:cNvGrpSpPr/>
            <p:nvPr/>
          </p:nvGrpSpPr>
          <p:grpSpPr>
            <a:xfrm>
              <a:off x="1393371" y="3444442"/>
              <a:ext cx="3775410" cy="2351973"/>
              <a:chOff x="1469309" y="1445774"/>
              <a:chExt cx="3238711" cy="2351973"/>
            </a:xfrm>
          </p:grpSpPr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86206EB6-5DBC-4489-8221-FD51A7B8576B}"/>
                  </a:ext>
                </a:extLst>
              </p:cNvPr>
              <p:cNvSpPr/>
              <p:nvPr/>
            </p:nvSpPr>
            <p:spPr>
              <a:xfrm>
                <a:off x="1469309" y="1917617"/>
                <a:ext cx="3238711" cy="1880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标题数字等都可以通过点击和重新输入进行更改，顶部“开始”面板中可以对字体、字号、颜色、行距等进行修改。建议正文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8-14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号字，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1.3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倍字间距。标题数字等都可以通过点击和重新输入进行更改，顶部“开始”面板中可以对字体、字号、颜色、行距等进行修改。</a:t>
                </a:r>
              </a:p>
              <a:p>
                <a:pPr algn="ctr">
                  <a:lnSpc>
                    <a:spcPct val="120000"/>
                  </a:lnSpc>
                </a:pPr>
                <a:endParaRPr lang="zh-CN" altLang="en-US" sz="14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87148EAE-C973-471D-AD0A-BC1E674877C5}"/>
                  </a:ext>
                </a:extLst>
              </p:cNvPr>
              <p:cNvSpPr/>
              <p:nvPr/>
            </p:nvSpPr>
            <p:spPr>
              <a:xfrm>
                <a:off x="1514019" y="1445774"/>
                <a:ext cx="2942650" cy="505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400" b="1" dirty="0">
                    <a:solidFill>
                      <a:schemeClr val="bg1"/>
                    </a:solidFill>
                    <a:latin typeface="思源黑体 CN Normal" panose="020B0400000000000000" pitchFamily="34" charset="-122"/>
                    <a:ea typeface="思源黑体 CN Normal" panose="020B0400000000000000" pitchFamily="34" charset="-122"/>
                    <a:cs typeface="+mn-ea"/>
                    <a:sym typeface="+mn-lt"/>
                  </a:rPr>
                  <a:t>请输入您的标题</a:t>
                </a:r>
              </a:p>
            </p:txBody>
          </p:sp>
        </p:grpSp>
      </p:grpSp>
      <p:sp>
        <p:nvSpPr>
          <p:cNvPr id="24" name="businessman-closeup_46841">
            <a:extLst>
              <a:ext uri="{FF2B5EF4-FFF2-40B4-BE49-F238E27FC236}">
                <a16:creationId xmlns:a16="http://schemas.microsoft.com/office/drawing/2014/main" xmlns="" id="{3894CA9B-1C7E-4C61-AA3C-F81406FA1BD0}"/>
              </a:ext>
            </a:extLst>
          </p:cNvPr>
          <p:cNvSpPr>
            <a:spLocks noChangeAspect="1"/>
          </p:cNvSpPr>
          <p:nvPr/>
        </p:nvSpPr>
        <p:spPr bwMode="auto">
          <a:xfrm>
            <a:off x="2978077" y="1547040"/>
            <a:ext cx="605998" cy="609684"/>
          </a:xfrm>
          <a:custGeom>
            <a:avLst/>
            <a:gdLst>
              <a:gd name="T0" fmla="*/ 4170 w 5984"/>
              <a:gd name="T1" fmla="*/ 1179 h 6029"/>
              <a:gd name="T2" fmla="*/ 2992 w 5984"/>
              <a:gd name="T3" fmla="*/ 2357 h 6029"/>
              <a:gd name="T4" fmla="*/ 1813 w 5984"/>
              <a:gd name="T5" fmla="*/ 1179 h 6029"/>
              <a:gd name="T6" fmla="*/ 2992 w 5984"/>
              <a:gd name="T7" fmla="*/ 0 h 6029"/>
              <a:gd name="T8" fmla="*/ 4170 w 5984"/>
              <a:gd name="T9" fmla="*/ 1179 h 6029"/>
              <a:gd name="T10" fmla="*/ 2992 w 5984"/>
              <a:gd name="T11" fmla="*/ 3173 h 6029"/>
              <a:gd name="T12" fmla="*/ 3210 w 5984"/>
              <a:gd name="T13" fmla="*/ 3119 h 6029"/>
              <a:gd name="T14" fmla="*/ 3354 w 5984"/>
              <a:gd name="T15" fmla="*/ 2811 h 6029"/>
              <a:gd name="T16" fmla="*/ 2992 w 5984"/>
              <a:gd name="T17" fmla="*/ 2666 h 6029"/>
              <a:gd name="T18" fmla="*/ 2629 w 5984"/>
              <a:gd name="T19" fmla="*/ 2811 h 6029"/>
              <a:gd name="T20" fmla="*/ 2774 w 5984"/>
              <a:gd name="T21" fmla="*/ 3119 h 6029"/>
              <a:gd name="T22" fmla="*/ 2992 w 5984"/>
              <a:gd name="T23" fmla="*/ 3173 h 6029"/>
              <a:gd name="T24" fmla="*/ 5984 w 5984"/>
              <a:gd name="T25" fmla="*/ 6029 h 6029"/>
              <a:gd name="T26" fmla="*/ 4986 w 5984"/>
              <a:gd name="T27" fmla="*/ 6029 h 6029"/>
              <a:gd name="T28" fmla="*/ 4669 w 5984"/>
              <a:gd name="T29" fmla="*/ 4669 h 6029"/>
              <a:gd name="T30" fmla="*/ 4578 w 5984"/>
              <a:gd name="T31" fmla="*/ 6029 h 6029"/>
              <a:gd name="T32" fmla="*/ 2992 w 5984"/>
              <a:gd name="T33" fmla="*/ 6029 h 6029"/>
              <a:gd name="T34" fmla="*/ 1405 w 5984"/>
              <a:gd name="T35" fmla="*/ 6029 h 6029"/>
              <a:gd name="T36" fmla="*/ 1314 w 5984"/>
              <a:gd name="T37" fmla="*/ 4669 h 6029"/>
              <a:gd name="T38" fmla="*/ 997 w 5984"/>
              <a:gd name="T39" fmla="*/ 6029 h 6029"/>
              <a:gd name="T40" fmla="*/ 0 w 5984"/>
              <a:gd name="T41" fmla="*/ 6029 h 6029"/>
              <a:gd name="T42" fmla="*/ 571 w 5984"/>
              <a:gd name="T43" fmla="*/ 3479 h 6029"/>
              <a:gd name="T44" fmla="*/ 1173 w 5984"/>
              <a:gd name="T45" fmla="*/ 2919 h 6029"/>
              <a:gd name="T46" fmla="*/ 2221 w 5984"/>
              <a:gd name="T47" fmla="*/ 2765 h 6029"/>
              <a:gd name="T48" fmla="*/ 2747 w 5984"/>
              <a:gd name="T49" fmla="*/ 3971 h 6029"/>
              <a:gd name="T50" fmla="*/ 2807 w 5984"/>
              <a:gd name="T51" fmla="*/ 3370 h 6029"/>
              <a:gd name="T52" fmla="*/ 2844 w 5984"/>
              <a:gd name="T53" fmla="*/ 3337 h 6029"/>
              <a:gd name="T54" fmla="*/ 3140 w 5984"/>
              <a:gd name="T55" fmla="*/ 3337 h 6029"/>
              <a:gd name="T56" fmla="*/ 3176 w 5984"/>
              <a:gd name="T57" fmla="*/ 3369 h 6029"/>
              <a:gd name="T58" fmla="*/ 3243 w 5984"/>
              <a:gd name="T59" fmla="*/ 3956 h 6029"/>
              <a:gd name="T60" fmla="*/ 3762 w 5984"/>
              <a:gd name="T61" fmla="*/ 2765 h 6029"/>
              <a:gd name="T62" fmla="*/ 4810 w 5984"/>
              <a:gd name="T63" fmla="*/ 2919 h 6029"/>
              <a:gd name="T64" fmla="*/ 5413 w 5984"/>
              <a:gd name="T65" fmla="*/ 3479 h 6029"/>
              <a:gd name="T66" fmla="*/ 5984 w 5984"/>
              <a:gd name="T67" fmla="*/ 6029 h 6029"/>
              <a:gd name="T68" fmla="*/ 4352 w 5984"/>
              <a:gd name="T69" fmla="*/ 4397 h 6029"/>
              <a:gd name="T70" fmla="*/ 4170 w 5984"/>
              <a:gd name="T71" fmla="*/ 4035 h 6029"/>
              <a:gd name="T72" fmla="*/ 3626 w 5984"/>
              <a:gd name="T73" fmla="*/ 4397 h 6029"/>
              <a:gd name="T74" fmla="*/ 4352 w 5984"/>
              <a:gd name="T75" fmla="*/ 4397 h 6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984" h="6029">
                <a:moveTo>
                  <a:pt x="4170" y="1179"/>
                </a:moveTo>
                <a:cubicBezTo>
                  <a:pt x="4170" y="1830"/>
                  <a:pt x="3643" y="2357"/>
                  <a:pt x="2992" y="2357"/>
                </a:cubicBezTo>
                <a:cubicBezTo>
                  <a:pt x="2341" y="2357"/>
                  <a:pt x="1813" y="1830"/>
                  <a:pt x="1813" y="1179"/>
                </a:cubicBezTo>
                <a:cubicBezTo>
                  <a:pt x="1813" y="528"/>
                  <a:pt x="2341" y="0"/>
                  <a:pt x="2992" y="0"/>
                </a:cubicBezTo>
                <a:cubicBezTo>
                  <a:pt x="3643" y="0"/>
                  <a:pt x="4170" y="528"/>
                  <a:pt x="4170" y="1179"/>
                </a:cubicBezTo>
                <a:close/>
                <a:moveTo>
                  <a:pt x="2992" y="3173"/>
                </a:moveTo>
                <a:cubicBezTo>
                  <a:pt x="3064" y="3173"/>
                  <a:pt x="3155" y="3173"/>
                  <a:pt x="3210" y="3119"/>
                </a:cubicBezTo>
                <a:cubicBezTo>
                  <a:pt x="3264" y="3065"/>
                  <a:pt x="3354" y="2919"/>
                  <a:pt x="3354" y="2811"/>
                </a:cubicBezTo>
                <a:cubicBezTo>
                  <a:pt x="3355" y="2684"/>
                  <a:pt x="3133" y="2666"/>
                  <a:pt x="2992" y="2666"/>
                </a:cubicBezTo>
                <a:cubicBezTo>
                  <a:pt x="2850" y="2666"/>
                  <a:pt x="2629" y="2684"/>
                  <a:pt x="2629" y="2811"/>
                </a:cubicBezTo>
                <a:cubicBezTo>
                  <a:pt x="2629" y="2919"/>
                  <a:pt x="2719" y="3065"/>
                  <a:pt x="2774" y="3119"/>
                </a:cubicBezTo>
                <a:cubicBezTo>
                  <a:pt x="2828" y="3173"/>
                  <a:pt x="2919" y="3173"/>
                  <a:pt x="2992" y="3173"/>
                </a:cubicBezTo>
                <a:close/>
                <a:moveTo>
                  <a:pt x="5984" y="6029"/>
                </a:moveTo>
                <a:lnTo>
                  <a:pt x="4986" y="6029"/>
                </a:lnTo>
                <a:lnTo>
                  <a:pt x="4669" y="4669"/>
                </a:lnTo>
                <a:lnTo>
                  <a:pt x="4578" y="6029"/>
                </a:lnTo>
                <a:lnTo>
                  <a:pt x="2992" y="6029"/>
                </a:lnTo>
                <a:lnTo>
                  <a:pt x="1405" y="6029"/>
                </a:lnTo>
                <a:lnTo>
                  <a:pt x="1314" y="4669"/>
                </a:lnTo>
                <a:lnTo>
                  <a:pt x="997" y="6029"/>
                </a:lnTo>
                <a:lnTo>
                  <a:pt x="0" y="6029"/>
                </a:lnTo>
                <a:lnTo>
                  <a:pt x="571" y="3479"/>
                </a:lnTo>
                <a:cubicBezTo>
                  <a:pt x="636" y="3185"/>
                  <a:pt x="876" y="2963"/>
                  <a:pt x="1173" y="2919"/>
                </a:cubicBezTo>
                <a:lnTo>
                  <a:pt x="2221" y="2765"/>
                </a:lnTo>
                <a:lnTo>
                  <a:pt x="2747" y="3971"/>
                </a:lnTo>
                <a:lnTo>
                  <a:pt x="2807" y="3370"/>
                </a:lnTo>
                <a:cubicBezTo>
                  <a:pt x="2809" y="3351"/>
                  <a:pt x="2825" y="3337"/>
                  <a:pt x="2844" y="3337"/>
                </a:cubicBezTo>
                <a:lnTo>
                  <a:pt x="3140" y="3337"/>
                </a:lnTo>
                <a:cubicBezTo>
                  <a:pt x="3159" y="3337"/>
                  <a:pt x="3174" y="3351"/>
                  <a:pt x="3176" y="3369"/>
                </a:cubicBezTo>
                <a:lnTo>
                  <a:pt x="3243" y="3956"/>
                </a:lnTo>
                <a:lnTo>
                  <a:pt x="3762" y="2765"/>
                </a:lnTo>
                <a:lnTo>
                  <a:pt x="4810" y="2919"/>
                </a:lnTo>
                <a:cubicBezTo>
                  <a:pt x="5108" y="2963"/>
                  <a:pt x="5347" y="3185"/>
                  <a:pt x="5413" y="3479"/>
                </a:cubicBezTo>
                <a:lnTo>
                  <a:pt x="5984" y="6029"/>
                </a:lnTo>
                <a:close/>
                <a:moveTo>
                  <a:pt x="4352" y="4397"/>
                </a:moveTo>
                <a:lnTo>
                  <a:pt x="4170" y="4035"/>
                </a:lnTo>
                <a:lnTo>
                  <a:pt x="3626" y="4397"/>
                </a:lnTo>
                <a:lnTo>
                  <a:pt x="4352" y="43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5" name="verification-of-delivery-list-clipboard-symbol_45802">
            <a:extLst>
              <a:ext uri="{FF2B5EF4-FFF2-40B4-BE49-F238E27FC236}">
                <a16:creationId xmlns:a16="http://schemas.microsoft.com/office/drawing/2014/main" xmlns="" id="{77A1AADE-757D-41F1-905D-B7D57C7AA914}"/>
              </a:ext>
            </a:extLst>
          </p:cNvPr>
          <p:cNvSpPr>
            <a:spLocks noChangeAspect="1"/>
          </p:cNvSpPr>
          <p:nvPr/>
        </p:nvSpPr>
        <p:spPr bwMode="auto">
          <a:xfrm>
            <a:off x="8863685" y="1570558"/>
            <a:ext cx="497146" cy="609685"/>
          </a:xfrm>
          <a:custGeom>
            <a:avLst/>
            <a:gdLst>
              <a:gd name="T0" fmla="*/ 3031 w 6644"/>
              <a:gd name="T1" fmla="*/ 409 h 8160"/>
              <a:gd name="T2" fmla="*/ 2618 w 6644"/>
              <a:gd name="T3" fmla="*/ 0 h 8160"/>
              <a:gd name="T4" fmla="*/ 2041 w 6644"/>
              <a:gd name="T5" fmla="*/ 583 h 8160"/>
              <a:gd name="T6" fmla="*/ 1515 w 6644"/>
              <a:gd name="T7" fmla="*/ 936 h 8160"/>
              <a:gd name="T8" fmla="*/ 3730 w 6644"/>
              <a:gd name="T9" fmla="*/ 936 h 8160"/>
              <a:gd name="T10" fmla="*/ 2623 w 6644"/>
              <a:gd name="T11" fmla="*/ 583 h 8160"/>
              <a:gd name="T12" fmla="*/ 2797 w 6644"/>
              <a:gd name="T13" fmla="*/ 408 h 8160"/>
              <a:gd name="T14" fmla="*/ 466 w 6644"/>
              <a:gd name="T15" fmla="*/ 7344 h 8160"/>
              <a:gd name="T16" fmla="*/ 349 w 6644"/>
              <a:gd name="T17" fmla="*/ 816 h 8160"/>
              <a:gd name="T18" fmla="*/ 1861 w 6644"/>
              <a:gd name="T19" fmla="*/ 1515 h 8160"/>
              <a:gd name="T20" fmla="*/ 3952 w 6644"/>
              <a:gd name="T21" fmla="*/ 816 h 8160"/>
              <a:gd name="T22" fmla="*/ 5245 w 6644"/>
              <a:gd name="T23" fmla="*/ 4785 h 8160"/>
              <a:gd name="T24" fmla="*/ 4663 w 6644"/>
              <a:gd name="T25" fmla="*/ 2098 h 8160"/>
              <a:gd name="T26" fmla="*/ 3270 w 6644"/>
              <a:gd name="T27" fmla="*/ 6761 h 8160"/>
              <a:gd name="T28" fmla="*/ 3613 w 6644"/>
              <a:gd name="T29" fmla="*/ 6645 h 8160"/>
              <a:gd name="T30" fmla="*/ 5129 w 6644"/>
              <a:gd name="T31" fmla="*/ 5129 h 8160"/>
              <a:gd name="T32" fmla="*/ 5012 w 6644"/>
              <a:gd name="T33" fmla="*/ 7461 h 8160"/>
              <a:gd name="T34" fmla="*/ 4247 w 6644"/>
              <a:gd name="T35" fmla="*/ 6616 h 8160"/>
              <a:gd name="T36" fmla="*/ 5771 w 6644"/>
              <a:gd name="T37" fmla="*/ 6023 h 8160"/>
              <a:gd name="T38" fmla="*/ 4080 w 6644"/>
              <a:gd name="T39" fmla="*/ 4080 h 8160"/>
              <a:gd name="T40" fmla="*/ 2098 w 6644"/>
              <a:gd name="T41" fmla="*/ 3847 h 8160"/>
              <a:gd name="T42" fmla="*/ 4196 w 6644"/>
              <a:gd name="T43" fmla="*/ 3847 h 8160"/>
              <a:gd name="T44" fmla="*/ 4080 w 6644"/>
              <a:gd name="T45" fmla="*/ 3031 h 8160"/>
              <a:gd name="T46" fmla="*/ 2098 w 6644"/>
              <a:gd name="T47" fmla="*/ 2798 h 8160"/>
              <a:gd name="T48" fmla="*/ 4196 w 6644"/>
              <a:gd name="T49" fmla="*/ 2798 h 8160"/>
              <a:gd name="T50" fmla="*/ 3497 w 6644"/>
              <a:gd name="T51" fmla="*/ 5013 h 8160"/>
              <a:gd name="T52" fmla="*/ 2098 w 6644"/>
              <a:gd name="T53" fmla="*/ 4779 h 8160"/>
              <a:gd name="T54" fmla="*/ 3613 w 6644"/>
              <a:gd name="T55" fmla="*/ 4779 h 8160"/>
              <a:gd name="T56" fmla="*/ 3264 w 6644"/>
              <a:gd name="T57" fmla="*/ 6062 h 8160"/>
              <a:gd name="T58" fmla="*/ 2098 w 6644"/>
              <a:gd name="T59" fmla="*/ 5829 h 8160"/>
              <a:gd name="T60" fmla="*/ 3380 w 6644"/>
              <a:gd name="T61" fmla="*/ 5829 h 8160"/>
              <a:gd name="T62" fmla="*/ 1875 w 6644"/>
              <a:gd name="T63" fmla="*/ 2600 h 8160"/>
              <a:gd name="T64" fmla="*/ 1298 w 6644"/>
              <a:gd name="T65" fmla="*/ 3095 h 8160"/>
              <a:gd name="T66" fmla="*/ 1164 w 6644"/>
              <a:gd name="T67" fmla="*/ 2713 h 8160"/>
              <a:gd name="T68" fmla="*/ 1866 w 6644"/>
              <a:gd name="T69" fmla="*/ 2448 h 8160"/>
              <a:gd name="T70" fmla="*/ 1445 w 6644"/>
              <a:gd name="T71" fmla="*/ 4120 h 8160"/>
              <a:gd name="T72" fmla="*/ 1030 w 6644"/>
              <a:gd name="T73" fmla="*/ 3918 h 8160"/>
              <a:gd name="T74" fmla="*/ 1353 w 6644"/>
              <a:gd name="T75" fmla="*/ 3901 h 8160"/>
              <a:gd name="T76" fmla="*/ 1875 w 6644"/>
              <a:gd name="T77" fmla="*/ 3637 h 8160"/>
              <a:gd name="T78" fmla="*/ 1365 w 6644"/>
              <a:gd name="T79" fmla="*/ 5148 h 8160"/>
              <a:gd name="T80" fmla="*/ 1013 w 6644"/>
              <a:gd name="T81" fmla="*/ 4759 h 8160"/>
              <a:gd name="T82" fmla="*/ 1714 w 6644"/>
              <a:gd name="T83" fmla="*/ 4486 h 8160"/>
              <a:gd name="T84" fmla="*/ 1875 w 6644"/>
              <a:gd name="T85" fmla="*/ 5628 h 8160"/>
              <a:gd name="T86" fmla="*/ 1298 w 6644"/>
              <a:gd name="T87" fmla="*/ 6123 h 8160"/>
              <a:gd name="T88" fmla="*/ 1164 w 6644"/>
              <a:gd name="T89" fmla="*/ 5741 h 8160"/>
              <a:gd name="T90" fmla="*/ 1866 w 6644"/>
              <a:gd name="T91" fmla="*/ 5476 h 8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644" h="8160">
                <a:moveTo>
                  <a:pt x="3384" y="583"/>
                </a:moveTo>
                <a:lnTo>
                  <a:pt x="3204" y="583"/>
                </a:lnTo>
                <a:cubicBezTo>
                  <a:pt x="3108" y="583"/>
                  <a:pt x="3031" y="505"/>
                  <a:pt x="3031" y="409"/>
                </a:cubicBezTo>
                <a:lnTo>
                  <a:pt x="3031" y="403"/>
                </a:lnTo>
                <a:cubicBezTo>
                  <a:pt x="3031" y="181"/>
                  <a:pt x="2850" y="0"/>
                  <a:pt x="2627" y="0"/>
                </a:cubicBezTo>
                <a:lnTo>
                  <a:pt x="2618" y="0"/>
                </a:lnTo>
                <a:cubicBezTo>
                  <a:pt x="2395" y="0"/>
                  <a:pt x="2215" y="181"/>
                  <a:pt x="2215" y="403"/>
                </a:cubicBezTo>
                <a:lnTo>
                  <a:pt x="2215" y="409"/>
                </a:lnTo>
                <a:cubicBezTo>
                  <a:pt x="2215" y="505"/>
                  <a:pt x="2137" y="583"/>
                  <a:pt x="2041" y="583"/>
                </a:cubicBezTo>
                <a:lnTo>
                  <a:pt x="1861" y="583"/>
                </a:lnTo>
                <a:cubicBezTo>
                  <a:pt x="1670" y="583"/>
                  <a:pt x="1515" y="738"/>
                  <a:pt x="1515" y="929"/>
                </a:cubicBezTo>
                <a:lnTo>
                  <a:pt x="1515" y="936"/>
                </a:lnTo>
                <a:cubicBezTo>
                  <a:pt x="1515" y="1127"/>
                  <a:pt x="1670" y="1282"/>
                  <a:pt x="1861" y="1282"/>
                </a:cubicBezTo>
                <a:lnTo>
                  <a:pt x="3384" y="1282"/>
                </a:lnTo>
                <a:cubicBezTo>
                  <a:pt x="3575" y="1282"/>
                  <a:pt x="3730" y="1127"/>
                  <a:pt x="3730" y="936"/>
                </a:cubicBezTo>
                <a:lnTo>
                  <a:pt x="3730" y="929"/>
                </a:lnTo>
                <a:cubicBezTo>
                  <a:pt x="3730" y="738"/>
                  <a:pt x="3575" y="583"/>
                  <a:pt x="3384" y="583"/>
                </a:cubicBezTo>
                <a:close/>
                <a:moveTo>
                  <a:pt x="2623" y="583"/>
                </a:moveTo>
                <a:cubicBezTo>
                  <a:pt x="2526" y="583"/>
                  <a:pt x="2448" y="505"/>
                  <a:pt x="2448" y="408"/>
                </a:cubicBezTo>
                <a:cubicBezTo>
                  <a:pt x="2448" y="311"/>
                  <a:pt x="2526" y="233"/>
                  <a:pt x="2623" y="233"/>
                </a:cubicBezTo>
                <a:cubicBezTo>
                  <a:pt x="2719" y="233"/>
                  <a:pt x="2797" y="311"/>
                  <a:pt x="2797" y="408"/>
                </a:cubicBezTo>
                <a:cubicBezTo>
                  <a:pt x="2797" y="505"/>
                  <a:pt x="2719" y="583"/>
                  <a:pt x="2623" y="583"/>
                </a:cubicBezTo>
                <a:close/>
                <a:moveTo>
                  <a:pt x="3401" y="7344"/>
                </a:moveTo>
                <a:lnTo>
                  <a:pt x="466" y="7344"/>
                </a:lnTo>
                <a:cubicBezTo>
                  <a:pt x="208" y="7344"/>
                  <a:pt x="0" y="7135"/>
                  <a:pt x="0" y="6878"/>
                </a:cubicBezTo>
                <a:lnTo>
                  <a:pt x="0" y="1282"/>
                </a:lnTo>
                <a:cubicBezTo>
                  <a:pt x="0" y="1025"/>
                  <a:pt x="208" y="816"/>
                  <a:pt x="349" y="816"/>
                </a:cubicBezTo>
                <a:lnTo>
                  <a:pt x="1294" y="816"/>
                </a:lnTo>
                <a:cubicBezTo>
                  <a:pt x="1286" y="855"/>
                  <a:pt x="1282" y="895"/>
                  <a:pt x="1282" y="936"/>
                </a:cubicBezTo>
                <a:cubicBezTo>
                  <a:pt x="1282" y="1256"/>
                  <a:pt x="1542" y="1515"/>
                  <a:pt x="1861" y="1515"/>
                </a:cubicBezTo>
                <a:lnTo>
                  <a:pt x="3384" y="1515"/>
                </a:lnTo>
                <a:cubicBezTo>
                  <a:pt x="3703" y="1515"/>
                  <a:pt x="3963" y="1256"/>
                  <a:pt x="3963" y="929"/>
                </a:cubicBezTo>
                <a:cubicBezTo>
                  <a:pt x="3963" y="890"/>
                  <a:pt x="3959" y="853"/>
                  <a:pt x="3952" y="816"/>
                </a:cubicBezTo>
                <a:lnTo>
                  <a:pt x="4663" y="816"/>
                </a:lnTo>
                <a:cubicBezTo>
                  <a:pt x="5037" y="816"/>
                  <a:pt x="5245" y="1025"/>
                  <a:pt x="5245" y="1282"/>
                </a:cubicBezTo>
                <a:lnTo>
                  <a:pt x="5245" y="4785"/>
                </a:lnTo>
                <a:cubicBezTo>
                  <a:pt x="5207" y="4783"/>
                  <a:pt x="5168" y="4779"/>
                  <a:pt x="5129" y="4779"/>
                </a:cubicBezTo>
                <a:cubicBezTo>
                  <a:pt x="4968" y="4779"/>
                  <a:pt x="4812" y="4802"/>
                  <a:pt x="4663" y="4841"/>
                </a:cubicBezTo>
                <a:lnTo>
                  <a:pt x="4663" y="2098"/>
                </a:lnTo>
                <a:lnTo>
                  <a:pt x="583" y="2098"/>
                </a:lnTo>
                <a:lnTo>
                  <a:pt x="583" y="6761"/>
                </a:lnTo>
                <a:lnTo>
                  <a:pt x="3270" y="6761"/>
                </a:lnTo>
                <a:cubicBezTo>
                  <a:pt x="3282" y="6966"/>
                  <a:pt x="3327" y="7162"/>
                  <a:pt x="3401" y="7344"/>
                </a:cubicBezTo>
                <a:close/>
                <a:moveTo>
                  <a:pt x="5129" y="5129"/>
                </a:moveTo>
                <a:cubicBezTo>
                  <a:pt x="4292" y="5129"/>
                  <a:pt x="3613" y="5808"/>
                  <a:pt x="3613" y="6645"/>
                </a:cubicBezTo>
                <a:cubicBezTo>
                  <a:pt x="3613" y="7482"/>
                  <a:pt x="4292" y="8160"/>
                  <a:pt x="5129" y="8160"/>
                </a:cubicBezTo>
                <a:cubicBezTo>
                  <a:pt x="5966" y="8160"/>
                  <a:pt x="6644" y="7482"/>
                  <a:pt x="6644" y="6645"/>
                </a:cubicBezTo>
                <a:cubicBezTo>
                  <a:pt x="6644" y="5808"/>
                  <a:pt x="5966" y="5129"/>
                  <a:pt x="5129" y="5129"/>
                </a:cubicBezTo>
                <a:close/>
                <a:moveTo>
                  <a:pt x="6119" y="6333"/>
                </a:moveTo>
                <a:lnTo>
                  <a:pt x="5187" y="7382"/>
                </a:lnTo>
                <a:cubicBezTo>
                  <a:pt x="5141" y="7434"/>
                  <a:pt x="5077" y="7461"/>
                  <a:pt x="5012" y="7461"/>
                </a:cubicBezTo>
                <a:cubicBezTo>
                  <a:pt x="4961" y="7461"/>
                  <a:pt x="4910" y="7444"/>
                  <a:pt x="4867" y="7409"/>
                </a:cubicBezTo>
                <a:lnTo>
                  <a:pt x="4284" y="6943"/>
                </a:lnTo>
                <a:cubicBezTo>
                  <a:pt x="4183" y="6863"/>
                  <a:pt x="4167" y="6716"/>
                  <a:pt x="4247" y="6616"/>
                </a:cubicBezTo>
                <a:cubicBezTo>
                  <a:pt x="4328" y="6515"/>
                  <a:pt x="4475" y="6499"/>
                  <a:pt x="4575" y="6579"/>
                </a:cubicBezTo>
                <a:lnTo>
                  <a:pt x="4985" y="6907"/>
                </a:lnTo>
                <a:lnTo>
                  <a:pt x="5771" y="6023"/>
                </a:lnTo>
                <a:cubicBezTo>
                  <a:pt x="5856" y="5927"/>
                  <a:pt x="6003" y="5918"/>
                  <a:pt x="6100" y="6004"/>
                </a:cubicBezTo>
                <a:cubicBezTo>
                  <a:pt x="6196" y="6090"/>
                  <a:pt x="6205" y="6237"/>
                  <a:pt x="6119" y="6333"/>
                </a:cubicBezTo>
                <a:close/>
                <a:moveTo>
                  <a:pt x="4080" y="4080"/>
                </a:moveTo>
                <a:lnTo>
                  <a:pt x="2215" y="4080"/>
                </a:lnTo>
                <a:cubicBezTo>
                  <a:pt x="2150" y="4080"/>
                  <a:pt x="2098" y="4028"/>
                  <a:pt x="2098" y="3963"/>
                </a:cubicBezTo>
                <a:lnTo>
                  <a:pt x="2098" y="3847"/>
                </a:lnTo>
                <a:cubicBezTo>
                  <a:pt x="2098" y="3782"/>
                  <a:pt x="2150" y="3730"/>
                  <a:pt x="2215" y="3730"/>
                </a:cubicBezTo>
                <a:lnTo>
                  <a:pt x="4080" y="3730"/>
                </a:lnTo>
                <a:cubicBezTo>
                  <a:pt x="4144" y="3730"/>
                  <a:pt x="4196" y="3782"/>
                  <a:pt x="4196" y="3847"/>
                </a:cubicBezTo>
                <a:lnTo>
                  <a:pt x="4196" y="3963"/>
                </a:lnTo>
                <a:cubicBezTo>
                  <a:pt x="4196" y="4028"/>
                  <a:pt x="4144" y="4080"/>
                  <a:pt x="4080" y="4080"/>
                </a:cubicBezTo>
                <a:close/>
                <a:moveTo>
                  <a:pt x="4080" y="3031"/>
                </a:moveTo>
                <a:lnTo>
                  <a:pt x="2215" y="3031"/>
                </a:lnTo>
                <a:cubicBezTo>
                  <a:pt x="2150" y="3031"/>
                  <a:pt x="2098" y="2979"/>
                  <a:pt x="2098" y="2914"/>
                </a:cubicBezTo>
                <a:lnTo>
                  <a:pt x="2098" y="2798"/>
                </a:lnTo>
                <a:cubicBezTo>
                  <a:pt x="2098" y="2733"/>
                  <a:pt x="2150" y="2681"/>
                  <a:pt x="2215" y="2681"/>
                </a:cubicBezTo>
                <a:lnTo>
                  <a:pt x="4080" y="2681"/>
                </a:lnTo>
                <a:cubicBezTo>
                  <a:pt x="4144" y="2681"/>
                  <a:pt x="4196" y="2733"/>
                  <a:pt x="4196" y="2798"/>
                </a:cubicBezTo>
                <a:lnTo>
                  <a:pt x="4196" y="2914"/>
                </a:lnTo>
                <a:cubicBezTo>
                  <a:pt x="4196" y="2979"/>
                  <a:pt x="4144" y="3031"/>
                  <a:pt x="4080" y="3031"/>
                </a:cubicBezTo>
                <a:close/>
                <a:moveTo>
                  <a:pt x="3497" y="5013"/>
                </a:moveTo>
                <a:lnTo>
                  <a:pt x="2215" y="5013"/>
                </a:lnTo>
                <a:cubicBezTo>
                  <a:pt x="2150" y="5013"/>
                  <a:pt x="2098" y="4960"/>
                  <a:pt x="2098" y="4896"/>
                </a:cubicBezTo>
                <a:lnTo>
                  <a:pt x="2098" y="4779"/>
                </a:lnTo>
                <a:cubicBezTo>
                  <a:pt x="2098" y="4715"/>
                  <a:pt x="2150" y="4663"/>
                  <a:pt x="2215" y="4663"/>
                </a:cubicBezTo>
                <a:lnTo>
                  <a:pt x="3497" y="4663"/>
                </a:lnTo>
                <a:cubicBezTo>
                  <a:pt x="3561" y="4663"/>
                  <a:pt x="3613" y="4715"/>
                  <a:pt x="3613" y="4779"/>
                </a:cubicBezTo>
                <a:lnTo>
                  <a:pt x="3613" y="4896"/>
                </a:lnTo>
                <a:cubicBezTo>
                  <a:pt x="3613" y="4960"/>
                  <a:pt x="3561" y="5013"/>
                  <a:pt x="3497" y="5013"/>
                </a:cubicBezTo>
                <a:close/>
                <a:moveTo>
                  <a:pt x="3264" y="6062"/>
                </a:moveTo>
                <a:lnTo>
                  <a:pt x="2215" y="6062"/>
                </a:lnTo>
                <a:cubicBezTo>
                  <a:pt x="2150" y="6062"/>
                  <a:pt x="2098" y="6010"/>
                  <a:pt x="2098" y="5945"/>
                </a:cubicBezTo>
                <a:lnTo>
                  <a:pt x="2098" y="5829"/>
                </a:lnTo>
                <a:cubicBezTo>
                  <a:pt x="2098" y="5764"/>
                  <a:pt x="2150" y="5712"/>
                  <a:pt x="2215" y="5712"/>
                </a:cubicBezTo>
                <a:lnTo>
                  <a:pt x="3264" y="5712"/>
                </a:lnTo>
                <a:cubicBezTo>
                  <a:pt x="3328" y="5712"/>
                  <a:pt x="3380" y="5764"/>
                  <a:pt x="3380" y="5829"/>
                </a:cubicBezTo>
                <a:lnTo>
                  <a:pt x="3380" y="5945"/>
                </a:lnTo>
                <a:cubicBezTo>
                  <a:pt x="3380" y="6010"/>
                  <a:pt x="3328" y="6062"/>
                  <a:pt x="3264" y="6062"/>
                </a:cubicBezTo>
                <a:close/>
                <a:moveTo>
                  <a:pt x="1875" y="2600"/>
                </a:moveTo>
                <a:lnTo>
                  <a:pt x="1445" y="3083"/>
                </a:lnTo>
                <a:cubicBezTo>
                  <a:pt x="1424" y="3107"/>
                  <a:pt x="1395" y="3119"/>
                  <a:pt x="1365" y="3119"/>
                </a:cubicBezTo>
                <a:cubicBezTo>
                  <a:pt x="1342" y="3119"/>
                  <a:pt x="1318" y="3111"/>
                  <a:pt x="1298" y="3095"/>
                </a:cubicBezTo>
                <a:lnTo>
                  <a:pt x="1030" y="2881"/>
                </a:lnTo>
                <a:cubicBezTo>
                  <a:pt x="984" y="2844"/>
                  <a:pt x="976" y="2776"/>
                  <a:pt x="1013" y="2730"/>
                </a:cubicBezTo>
                <a:cubicBezTo>
                  <a:pt x="1050" y="2683"/>
                  <a:pt x="1118" y="2676"/>
                  <a:pt x="1164" y="2713"/>
                </a:cubicBezTo>
                <a:lnTo>
                  <a:pt x="1353" y="2864"/>
                </a:lnTo>
                <a:lnTo>
                  <a:pt x="1714" y="2457"/>
                </a:lnTo>
                <a:cubicBezTo>
                  <a:pt x="1754" y="2413"/>
                  <a:pt x="1822" y="2409"/>
                  <a:pt x="1866" y="2448"/>
                </a:cubicBezTo>
                <a:cubicBezTo>
                  <a:pt x="1910" y="2488"/>
                  <a:pt x="1914" y="2555"/>
                  <a:pt x="1875" y="2600"/>
                </a:cubicBezTo>
                <a:close/>
                <a:moveTo>
                  <a:pt x="1875" y="3637"/>
                </a:moveTo>
                <a:lnTo>
                  <a:pt x="1445" y="4120"/>
                </a:lnTo>
                <a:cubicBezTo>
                  <a:pt x="1424" y="4144"/>
                  <a:pt x="1395" y="4156"/>
                  <a:pt x="1365" y="4156"/>
                </a:cubicBezTo>
                <a:cubicBezTo>
                  <a:pt x="1342" y="4156"/>
                  <a:pt x="1318" y="4148"/>
                  <a:pt x="1298" y="4132"/>
                </a:cubicBezTo>
                <a:lnTo>
                  <a:pt x="1030" y="3918"/>
                </a:lnTo>
                <a:cubicBezTo>
                  <a:pt x="984" y="3881"/>
                  <a:pt x="976" y="3813"/>
                  <a:pt x="1013" y="3767"/>
                </a:cubicBezTo>
                <a:cubicBezTo>
                  <a:pt x="1050" y="3721"/>
                  <a:pt x="1118" y="3713"/>
                  <a:pt x="1164" y="3750"/>
                </a:cubicBezTo>
                <a:lnTo>
                  <a:pt x="1353" y="3901"/>
                </a:lnTo>
                <a:lnTo>
                  <a:pt x="1714" y="3494"/>
                </a:lnTo>
                <a:cubicBezTo>
                  <a:pt x="1754" y="3450"/>
                  <a:pt x="1822" y="3446"/>
                  <a:pt x="1866" y="3485"/>
                </a:cubicBezTo>
                <a:cubicBezTo>
                  <a:pt x="1910" y="3525"/>
                  <a:pt x="1914" y="3593"/>
                  <a:pt x="1875" y="3637"/>
                </a:cubicBezTo>
                <a:close/>
                <a:moveTo>
                  <a:pt x="1875" y="4629"/>
                </a:moveTo>
                <a:lnTo>
                  <a:pt x="1445" y="5112"/>
                </a:lnTo>
                <a:cubicBezTo>
                  <a:pt x="1424" y="5136"/>
                  <a:pt x="1395" y="5148"/>
                  <a:pt x="1365" y="5148"/>
                </a:cubicBezTo>
                <a:cubicBezTo>
                  <a:pt x="1342" y="5148"/>
                  <a:pt x="1318" y="5140"/>
                  <a:pt x="1298" y="5124"/>
                </a:cubicBezTo>
                <a:lnTo>
                  <a:pt x="1030" y="4910"/>
                </a:lnTo>
                <a:cubicBezTo>
                  <a:pt x="984" y="4873"/>
                  <a:pt x="976" y="4805"/>
                  <a:pt x="1013" y="4759"/>
                </a:cubicBezTo>
                <a:cubicBezTo>
                  <a:pt x="1050" y="4712"/>
                  <a:pt x="1118" y="4705"/>
                  <a:pt x="1164" y="4742"/>
                </a:cubicBezTo>
                <a:lnTo>
                  <a:pt x="1353" y="4893"/>
                </a:lnTo>
                <a:lnTo>
                  <a:pt x="1714" y="4486"/>
                </a:lnTo>
                <a:cubicBezTo>
                  <a:pt x="1754" y="4442"/>
                  <a:pt x="1822" y="4438"/>
                  <a:pt x="1866" y="4477"/>
                </a:cubicBezTo>
                <a:cubicBezTo>
                  <a:pt x="1910" y="4517"/>
                  <a:pt x="1914" y="4584"/>
                  <a:pt x="1875" y="4629"/>
                </a:cubicBezTo>
                <a:close/>
                <a:moveTo>
                  <a:pt x="1875" y="5628"/>
                </a:moveTo>
                <a:lnTo>
                  <a:pt x="1445" y="6111"/>
                </a:lnTo>
                <a:cubicBezTo>
                  <a:pt x="1424" y="6134"/>
                  <a:pt x="1395" y="6147"/>
                  <a:pt x="1365" y="6147"/>
                </a:cubicBezTo>
                <a:cubicBezTo>
                  <a:pt x="1342" y="6147"/>
                  <a:pt x="1318" y="6139"/>
                  <a:pt x="1298" y="6123"/>
                </a:cubicBezTo>
                <a:lnTo>
                  <a:pt x="1030" y="5908"/>
                </a:lnTo>
                <a:cubicBezTo>
                  <a:pt x="984" y="5871"/>
                  <a:pt x="976" y="5804"/>
                  <a:pt x="1013" y="5758"/>
                </a:cubicBezTo>
                <a:cubicBezTo>
                  <a:pt x="1050" y="5711"/>
                  <a:pt x="1118" y="5704"/>
                  <a:pt x="1164" y="5741"/>
                </a:cubicBezTo>
                <a:lnTo>
                  <a:pt x="1353" y="5892"/>
                </a:lnTo>
                <a:lnTo>
                  <a:pt x="1714" y="5485"/>
                </a:lnTo>
                <a:cubicBezTo>
                  <a:pt x="1754" y="5441"/>
                  <a:pt x="1822" y="5437"/>
                  <a:pt x="1866" y="5476"/>
                </a:cubicBezTo>
                <a:cubicBezTo>
                  <a:pt x="1910" y="5515"/>
                  <a:pt x="1914" y="5583"/>
                  <a:pt x="1875" y="56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74621BA6-4550-4C48-A957-87A1CF301FD6}"/>
              </a:ext>
            </a:extLst>
          </p:cNvPr>
          <p:cNvGrpSpPr/>
          <p:nvPr/>
        </p:nvGrpSpPr>
        <p:grpSpPr>
          <a:xfrm>
            <a:off x="4102097" y="368300"/>
            <a:ext cx="3737538" cy="791282"/>
            <a:chOff x="3911597" y="317500"/>
            <a:chExt cx="3737538" cy="791282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5668D3FB-30A9-429D-8C0F-10CCE77BDAF2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27" name="图片 26">
                <a:extLst>
                  <a:ext uri="{FF2B5EF4-FFF2-40B4-BE49-F238E27FC236}">
                    <a16:creationId xmlns:a16="http://schemas.microsoft.com/office/drawing/2014/main" xmlns="" id="{B01AB714-8F66-4C74-9EFC-CFEB116699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9ACA2EEC-F48C-4A53-A495-CE7A85DDAE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4B13E638-E843-4DEE-A014-308A9A5AE0C9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工作完成情况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AE7F3E62-62A0-4C6D-8900-BB7BF2745815}"/>
                </a:ext>
              </a:extLst>
            </p:cNvPr>
            <p:cNvSpPr txBox="1"/>
            <p:nvPr/>
          </p:nvSpPr>
          <p:spPr>
            <a:xfrm>
              <a:off x="5149917" y="743708"/>
              <a:ext cx="2499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6819966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29845C2-5539-413F-B44A-D18A60585399}"/>
              </a:ext>
            </a:extLst>
          </p:cNvPr>
          <p:cNvSpPr/>
          <p:nvPr/>
        </p:nvSpPr>
        <p:spPr>
          <a:xfrm>
            <a:off x="1310069" y="2763391"/>
            <a:ext cx="432047" cy="17281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1959468-3E99-4F97-B679-0991B5CED5B7}"/>
              </a:ext>
            </a:extLst>
          </p:cNvPr>
          <p:cNvSpPr/>
          <p:nvPr/>
        </p:nvSpPr>
        <p:spPr>
          <a:xfrm>
            <a:off x="1814125" y="3339455"/>
            <a:ext cx="432047" cy="115212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xmlns="" id="{4448C888-0649-4F1F-8BCD-20EB6A15182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166053" y="2446322"/>
            <a:ext cx="648072" cy="338554"/>
          </a:xfrm>
          <a:prstGeom prst="rect">
            <a:avLst/>
          </a:prstGeom>
          <a:noFill/>
          <a:ln w="9525" algn="ctr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85%</a:t>
            </a: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xmlns="" id="{226C0CAC-4343-4ECA-A1EB-1D33653BF58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1742117" y="3022386"/>
            <a:ext cx="648072" cy="338554"/>
          </a:xfrm>
          <a:prstGeom prst="rect">
            <a:avLst/>
          </a:prstGeom>
          <a:noFill/>
          <a:ln w="9525" algn="ctr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65%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BFC6E120-791C-4251-A806-6DDE9510AB50}"/>
              </a:ext>
            </a:extLst>
          </p:cNvPr>
          <p:cNvSpPr/>
          <p:nvPr/>
        </p:nvSpPr>
        <p:spPr>
          <a:xfrm>
            <a:off x="3398301" y="2772683"/>
            <a:ext cx="432047" cy="17281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E13F3159-32B1-407C-8525-6103B9623DB1}"/>
              </a:ext>
            </a:extLst>
          </p:cNvPr>
          <p:cNvSpPr/>
          <p:nvPr/>
        </p:nvSpPr>
        <p:spPr>
          <a:xfrm>
            <a:off x="3902357" y="3348747"/>
            <a:ext cx="432047" cy="115212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xmlns="" id="{76049228-0A9C-4CC7-8B7D-2B5E3E8D61A6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254285" y="2455614"/>
            <a:ext cx="648072" cy="338554"/>
          </a:xfrm>
          <a:prstGeom prst="rect">
            <a:avLst/>
          </a:prstGeom>
          <a:noFill/>
          <a:ln w="9525" algn="ctr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85%</a:t>
            </a:r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xmlns="" id="{E0CAB0A0-CFFF-4EAB-BA8A-B98E9E03E230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3830349" y="3031678"/>
            <a:ext cx="648072" cy="338554"/>
          </a:xfrm>
          <a:prstGeom prst="rect">
            <a:avLst/>
          </a:prstGeom>
          <a:noFill/>
          <a:ln w="9525" algn="ctr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65%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3E2A0159-1E56-4359-B81D-08BA7D893638}"/>
              </a:ext>
            </a:extLst>
          </p:cNvPr>
          <p:cNvSpPr/>
          <p:nvPr/>
        </p:nvSpPr>
        <p:spPr>
          <a:xfrm>
            <a:off x="5487168" y="2772683"/>
            <a:ext cx="432047" cy="172819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0B829C19-604E-4884-B22E-086613329CA4}"/>
              </a:ext>
            </a:extLst>
          </p:cNvPr>
          <p:cNvSpPr/>
          <p:nvPr/>
        </p:nvSpPr>
        <p:spPr>
          <a:xfrm>
            <a:off x="5990589" y="3348747"/>
            <a:ext cx="432047" cy="115212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0" name="Text Box 7">
            <a:extLst>
              <a:ext uri="{FF2B5EF4-FFF2-40B4-BE49-F238E27FC236}">
                <a16:creationId xmlns:a16="http://schemas.microsoft.com/office/drawing/2014/main" xmlns="" id="{466E37FB-C61D-4616-B95A-3B6C3402DF6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342517" y="2455614"/>
            <a:ext cx="648072" cy="338554"/>
          </a:xfrm>
          <a:prstGeom prst="rect">
            <a:avLst/>
          </a:prstGeom>
          <a:noFill/>
          <a:ln w="9525" algn="ctr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85%</a:t>
            </a: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xmlns="" id="{B180B3E6-2868-46AC-9560-14ABDD1C06F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918581" y="3031678"/>
            <a:ext cx="648072" cy="338554"/>
          </a:xfrm>
          <a:prstGeom prst="rect">
            <a:avLst/>
          </a:prstGeom>
          <a:noFill/>
          <a:ln w="9525" algn="ctr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65%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957FF35D-A515-449B-A08B-094F5C62A31B}"/>
              </a:ext>
            </a:extLst>
          </p:cNvPr>
          <p:cNvSpPr/>
          <p:nvPr/>
        </p:nvSpPr>
        <p:spPr>
          <a:xfrm>
            <a:off x="7354570" y="2082165"/>
            <a:ext cx="3971290" cy="269367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 w="254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6455ACA-547E-44B8-B04A-247FCD775D5E}"/>
              </a:ext>
            </a:extLst>
          </p:cNvPr>
          <p:cNvSpPr txBox="1"/>
          <p:nvPr/>
        </p:nvSpPr>
        <p:spPr>
          <a:xfrm>
            <a:off x="1211580" y="4556760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1FD57362-A93D-4B12-B21E-8A7D15CB4149}"/>
              </a:ext>
            </a:extLst>
          </p:cNvPr>
          <p:cNvSpPr txBox="1"/>
          <p:nvPr/>
        </p:nvSpPr>
        <p:spPr>
          <a:xfrm>
            <a:off x="3338195" y="4556760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45AEF00A-1008-4A63-93D3-08C4EAA5B4CE}"/>
              </a:ext>
            </a:extLst>
          </p:cNvPr>
          <p:cNvSpPr txBox="1"/>
          <p:nvPr/>
        </p:nvSpPr>
        <p:spPr>
          <a:xfrm>
            <a:off x="5323205" y="4556760"/>
            <a:ext cx="1097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EE4352F3-038F-45D0-AF26-B556A0E50FDA}"/>
              </a:ext>
            </a:extLst>
          </p:cNvPr>
          <p:cNvGrpSpPr/>
          <p:nvPr/>
        </p:nvGrpSpPr>
        <p:grpSpPr>
          <a:xfrm>
            <a:off x="4102097" y="368300"/>
            <a:ext cx="3683750" cy="791282"/>
            <a:chOff x="3911597" y="317500"/>
            <a:chExt cx="3683750" cy="791282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97508D04-FE20-4BF4-80A4-240378AABCA4}"/>
                </a:ext>
              </a:extLst>
            </p:cNvPr>
            <p:cNvGrpSpPr/>
            <p:nvPr/>
          </p:nvGrpSpPr>
          <p:grpSpPr>
            <a:xfrm>
              <a:off x="3911597" y="317500"/>
              <a:ext cx="1173509" cy="791282"/>
              <a:chOff x="-88903" y="58042"/>
              <a:chExt cx="2368189" cy="1596840"/>
            </a:xfrm>
          </p:grpSpPr>
          <p:pic>
            <p:nvPicPr>
              <p:cNvPr id="30" name="图片 29">
                <a:extLst>
                  <a:ext uri="{FF2B5EF4-FFF2-40B4-BE49-F238E27FC236}">
                    <a16:creationId xmlns:a16="http://schemas.microsoft.com/office/drawing/2014/main" xmlns="" id="{FD105E6B-ECE4-47DD-9F05-CE876F85B0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9987458">
                <a:off x="-88903" y="58042"/>
                <a:ext cx="2368189" cy="1144478"/>
              </a:xfrm>
              <a:prstGeom prst="rect">
                <a:avLst/>
              </a:prstGeom>
            </p:spPr>
          </p:pic>
          <p:pic>
            <p:nvPicPr>
              <p:cNvPr id="31" name="图片 30">
                <a:extLst>
                  <a:ext uri="{FF2B5EF4-FFF2-40B4-BE49-F238E27FC236}">
                    <a16:creationId xmlns:a16="http://schemas.microsoft.com/office/drawing/2014/main" xmlns="" id="{89533443-4DAE-4EE6-9A69-F444EAB331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944520">
                <a:off x="540191" y="330383"/>
                <a:ext cx="1430701" cy="1218298"/>
              </a:xfrm>
              <a:prstGeom prst="rect">
                <a:avLst/>
              </a:prstGeom>
            </p:spPr>
          </p:pic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56A87E60-B2E7-4686-9F22-86E725339508}"/>
                </a:ext>
              </a:extLst>
            </p:cNvPr>
            <p:cNvSpPr txBox="1"/>
            <p:nvPr/>
          </p:nvSpPr>
          <p:spPr>
            <a:xfrm>
              <a:off x="5120572" y="370228"/>
              <a:ext cx="21158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工作完成情况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39461277-16CC-4057-A37E-62579F293F84}"/>
                </a:ext>
              </a:extLst>
            </p:cNvPr>
            <p:cNvSpPr txBox="1"/>
            <p:nvPr/>
          </p:nvSpPr>
          <p:spPr>
            <a:xfrm>
              <a:off x="5149917" y="743708"/>
              <a:ext cx="24454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+mn-ea"/>
                  <a:sym typeface="+mn-lt"/>
                </a:rPr>
                <a:t>Please Add Your Titles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188456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/>
      <p:bldP spid="13" grpId="0"/>
      <p:bldP spid="14" grpId="0" bldLvl="0" animBg="1"/>
      <p:bldP spid="15" grpId="0" bldLvl="0" animBg="1"/>
      <p:bldP spid="16" grpId="0"/>
      <p:bldP spid="17" grpId="0"/>
      <p:bldP spid="18" grpId="0" bldLvl="0" animBg="1"/>
      <p:bldP spid="19" grpId="0" bldLvl="0" animBg="1"/>
      <p:bldP spid="20" grpId="0"/>
      <p:bldP spid="21" grpId="0"/>
      <p:bldP spid="22" grpId="0" bldLvl="0" animBg="1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演示文稿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4k52xtq">
      <a:majorFont>
        <a:latin typeface="SimHei" panose="020F0302020204030204"/>
        <a:ea typeface="SimHei"/>
        <a:cs typeface=""/>
      </a:majorFont>
      <a:minorFont>
        <a:latin typeface="SimHei" panose="020F0502020204030204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1759</Words>
  <Application>Microsoft Office PowerPoint</Application>
  <PresentationFormat>宽屏</PresentationFormat>
  <Paragraphs>203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等线</vt:lpstr>
      <vt:lpstr>SimHei</vt:lpstr>
      <vt:lpstr>华文行楷</vt:lpstr>
      <vt:lpstr>思源黑体 CN Normal</vt:lpstr>
      <vt:lpstr>字魂35号-经典雅黑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演示文稿2</dc:title>
  <dc:creator>Administrator</dc:creator>
  <cp:lastModifiedBy>上海维湾2号机</cp:lastModifiedBy>
  <cp:revision>13</cp:revision>
  <dcterms:created xsi:type="dcterms:W3CDTF">2019-03-12T10:08:46Z</dcterms:created>
  <dcterms:modified xsi:type="dcterms:W3CDTF">2019-09-14T03:03:13Z</dcterms:modified>
</cp:coreProperties>
</file>