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50" r:id="rId2"/>
    <p:sldId id="332" r:id="rId3"/>
    <p:sldId id="340" r:id="rId4"/>
    <p:sldId id="354" r:id="rId5"/>
    <p:sldId id="351" r:id="rId6"/>
    <p:sldId id="306" r:id="rId7"/>
    <p:sldId id="310" r:id="rId8"/>
    <p:sldId id="307" r:id="rId9"/>
    <p:sldId id="308" r:id="rId10"/>
    <p:sldId id="341" r:id="rId11"/>
    <p:sldId id="312" r:id="rId12"/>
    <p:sldId id="313" r:id="rId13"/>
    <p:sldId id="330" r:id="rId14"/>
    <p:sldId id="342" r:id="rId15"/>
    <p:sldId id="316" r:id="rId16"/>
    <p:sldId id="317" r:id="rId17"/>
    <p:sldId id="318" r:id="rId18"/>
    <p:sldId id="352" r:id="rId19"/>
    <p:sldId id="343" r:id="rId20"/>
    <p:sldId id="353" r:id="rId21"/>
    <p:sldId id="320" r:id="rId22"/>
    <p:sldId id="321" r:id="rId23"/>
    <p:sldId id="322" r:id="rId24"/>
    <p:sldId id="344" r:id="rId25"/>
    <p:sldId id="324" r:id="rId26"/>
    <p:sldId id="325" r:id="rId27"/>
    <p:sldId id="326" r:id="rId28"/>
    <p:sldId id="345" r:id="rId29"/>
    <p:sldId id="328" r:id="rId30"/>
    <p:sldId id="329" r:id="rId31"/>
    <p:sldId id="331" r:id="rId32"/>
    <p:sldId id="334" r:id="rId3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5">
          <p15:clr>
            <a:srgbClr val="A4A3A4"/>
          </p15:clr>
        </p15:guide>
        <p15:guide id="2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8999"/>
    <a:srgbClr val="15425B"/>
    <a:srgbClr val="03184D"/>
    <a:srgbClr val="199AAC"/>
    <a:srgbClr val="15415A"/>
    <a:srgbClr val="EEEDE5"/>
    <a:srgbClr val="BD184B"/>
    <a:srgbClr val="16AD8F"/>
    <a:srgbClr val="20989A"/>
    <a:srgbClr val="AFD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2" autoAdjust="0"/>
    <p:restoredTop sz="98307" autoAdjust="0"/>
  </p:normalViewPr>
  <p:slideViewPr>
    <p:cSldViewPr>
      <p:cViewPr varScale="1">
        <p:scale>
          <a:sx n="135" d="100"/>
          <a:sy n="135" d="100"/>
        </p:scale>
        <p:origin x="126" y="282"/>
      </p:cViewPr>
      <p:guideLst>
        <p:guide orient="horz" pos="1685"/>
        <p:guide pos="28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824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9FE34-86F9-42C4-8DC9-4E7FAF24455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F7D9F-F0B2-497E-BF7B-2B7E255A8C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35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105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647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701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458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014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703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049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771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3387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7768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21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91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815E18-B547-4BBB-8817-8D56991D119B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267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603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542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4662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0490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259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2473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817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1596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629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032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7798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5963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CDAA1-80F9-478E-A1B1-FAB1A074B640}" type="slidenum">
              <a:rPr lang="en-US" altLang="zh-CN" smtClean="0"/>
              <a:pPr/>
              <a:t>32</a:t>
            </a:fld>
            <a:endParaRPr lang="en-US" altLang="zh-CN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en-US" dirty="0" smtClean="0"/>
              <a:t>亮亮图文旗舰店</a:t>
            </a:r>
          </a:p>
          <a:p>
            <a:pPr eaLnBrk="1" hangingPunct="1"/>
            <a:r>
              <a:rPr lang="en-US" altLang="zh-CN" smtClean="0"/>
              <a:t>https://liangliangtuwen.tmall.com</a:t>
            </a:r>
          </a:p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354138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8CEFD-6088-463A-800E-91D6F395413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63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58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170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45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979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F7D9F-F0B2-497E-BF7B-2B7E255A8C9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95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000"/>
          <a:stretch>
            <a:fillRect/>
          </a:stretch>
        </p:blipFill>
        <p:spPr>
          <a:xfrm rot="10800000">
            <a:off x="-324544" y="0"/>
            <a:ext cx="5040560" cy="1203043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3" r="7384" b="2138"/>
          <a:stretch>
            <a:fillRect/>
          </a:stretch>
        </p:blipFill>
        <p:spPr>
          <a:xfrm rot="5400000">
            <a:off x="-575022" y="517971"/>
            <a:ext cx="5184577" cy="41075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" r="7018" b="1353"/>
          <a:stretch>
            <a:fillRect/>
          </a:stretch>
        </p:blipFill>
        <p:spPr>
          <a:xfrm rot="5400000">
            <a:off x="-1324658" y="1267606"/>
            <a:ext cx="5184577" cy="26082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227" y="4002385"/>
            <a:ext cx="1374998" cy="10077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72"/>
          <a:stretch>
            <a:fillRect/>
          </a:stretch>
        </p:blipFill>
        <p:spPr>
          <a:xfrm rot="5400000">
            <a:off x="1805749" y="4274215"/>
            <a:ext cx="676823" cy="11028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03"/>
          <a:stretch>
            <a:fillRect/>
          </a:stretch>
        </p:blipFill>
        <p:spPr>
          <a:xfrm>
            <a:off x="-96228" y="1851670"/>
            <a:ext cx="9252520" cy="33123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4"/>
          <a:stretch>
            <a:fillRect/>
          </a:stretch>
        </p:blipFill>
        <p:spPr>
          <a:xfrm>
            <a:off x="-83528" y="2067694"/>
            <a:ext cx="1393379" cy="22510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63" y="3254561"/>
            <a:ext cx="2094786" cy="1545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939902"/>
            <a:ext cx="1789088" cy="16698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909" y="1826270"/>
            <a:ext cx="1316105" cy="267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7" t="8001" r="10858" b="57000"/>
          <a:stretch>
            <a:fillRect/>
          </a:stretch>
        </p:blipFill>
        <p:spPr>
          <a:xfrm>
            <a:off x="7991872" y="-34308"/>
            <a:ext cx="1152128" cy="180020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9761" y="241759"/>
            <a:ext cx="1153496" cy="648072"/>
            <a:chOff x="9761" y="241759"/>
            <a:chExt cx="1153496" cy="648072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57" b="60713"/>
            <a:stretch>
              <a:fillRect/>
            </a:stretch>
          </p:blipFill>
          <p:spPr>
            <a:xfrm rot="16200000">
              <a:off x="251520" y="0"/>
              <a:ext cx="648072" cy="113159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61"/>
            <a:stretch>
              <a:fillRect/>
            </a:stretch>
          </p:blipFill>
          <p:spPr>
            <a:xfrm rot="16200000">
              <a:off x="331797" y="34332"/>
              <a:ext cx="607167" cy="1055752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9"/>
          <a:stretch>
            <a:fillRect/>
          </a:stretch>
        </p:blipFill>
        <p:spPr>
          <a:xfrm>
            <a:off x="0" y="1961481"/>
            <a:ext cx="9144000" cy="3110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3576146-C38A-4DCD-84CF-81CDB389196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CC2AFFC-7EC3-4C38-B0B1-7FABB7B563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7722"/>
          <a:stretch>
            <a:fillRect/>
          </a:stretch>
        </p:blipFill>
        <p:spPr>
          <a:xfrm>
            <a:off x="-19050" y="1359594"/>
            <a:ext cx="9144000" cy="38044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12"/>
          <a:stretch>
            <a:fillRect/>
          </a:stretch>
        </p:blipFill>
        <p:spPr>
          <a:xfrm>
            <a:off x="18604" y="3507854"/>
            <a:ext cx="9144000" cy="1656184"/>
          </a:xfrm>
          <a:prstGeom prst="rect">
            <a:avLst/>
          </a:prstGeom>
        </p:spPr>
      </p:pic>
      <p:sp>
        <p:nvSpPr>
          <p:cNvPr id="4" name="TextBox 40"/>
          <p:cNvSpPr txBox="1"/>
          <p:nvPr/>
        </p:nvSpPr>
        <p:spPr>
          <a:xfrm>
            <a:off x="2159320" y="1653683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毕业论文答辩</a:t>
            </a:r>
            <a:r>
              <a:rPr lang="en-US" altLang="zh-CN" sz="4800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PPT</a:t>
            </a:r>
            <a:endParaRPr lang="zh-CN" altLang="en-US" sz="4800" dirty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" name="TextBox 41"/>
          <p:cNvSpPr txBox="1"/>
          <p:nvPr/>
        </p:nvSpPr>
        <p:spPr>
          <a:xfrm>
            <a:off x="3319780" y="2474169"/>
            <a:ext cx="25044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XX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学院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XX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系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XX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级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XX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班</a:t>
            </a:r>
          </a:p>
        </p:txBody>
      </p:sp>
      <p:sp>
        <p:nvSpPr>
          <p:cNvPr id="6" name="TextBox 43"/>
          <p:cNvSpPr txBox="1"/>
          <p:nvPr/>
        </p:nvSpPr>
        <p:spPr>
          <a:xfrm>
            <a:off x="3128590" y="3001326"/>
            <a:ext cx="2886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答辩人</a:t>
            </a: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：青课</a:t>
            </a:r>
            <a:r>
              <a:rPr lang="en-US" altLang="zh-CN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 </a:t>
            </a: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导师</a:t>
            </a: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：青课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556604" y="2843501"/>
            <a:ext cx="4068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4073" y="1005330"/>
            <a:ext cx="1915855" cy="69058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绿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-999828" y="1438363"/>
            <a:ext cx="609600" cy="6096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232" y="3291830"/>
            <a:ext cx="1889096" cy="171846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3"/>
          <a:stretch>
            <a:fillRect/>
          </a:stretch>
        </p:blipFill>
        <p:spPr>
          <a:xfrm>
            <a:off x="-60895" y="1492120"/>
            <a:ext cx="1467111" cy="2303766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34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"/>
                    </p:tgtEl>
                  </p:cMediaNode>
                </p:audio>
              </p:childTnLst>
            </p:cTn>
          </p:par>
        </p:tnLst>
        <p:bldLst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299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799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 numSld="999">
                    <p:cTn id="34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"/>
                    </p:tgtEl>
                  </p:cMediaNode>
                </p:video>
              </p:childTnLst>
            </p:cTn>
          </p:par>
        </p:tnLst>
        <p:bldLst>
          <p:bldP spid="4" grpId="0"/>
          <p:bldP spid="5" grpId="0"/>
          <p:bldP spid="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23528" y="914016"/>
            <a:ext cx="43588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绪论研究方法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与研究思路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62158" y="89089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研究思路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2071954"/>
            <a:ext cx="278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采用某某某方案方法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1495577"/>
            <a:ext cx="278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研究方案可行性说明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135979" y="396628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研究思路</a:t>
            </a:r>
          </a:p>
        </p:txBody>
      </p:sp>
      <p:sp>
        <p:nvSpPr>
          <p:cNvPr id="16" name="矩形 15"/>
          <p:cNvSpPr/>
          <p:nvPr/>
        </p:nvSpPr>
        <p:spPr>
          <a:xfrm>
            <a:off x="713692" y="2084491"/>
            <a:ext cx="3067198" cy="640403"/>
          </a:xfrm>
          <a:prstGeom prst="rect">
            <a:avLst/>
          </a:prstGeom>
          <a:solidFill>
            <a:srgbClr val="168999"/>
          </a:solidFill>
          <a:ln w="12700">
            <a:solidFill>
              <a:srgbClr val="FFFFFF"/>
            </a:solidFill>
            <a:miter lim="800000"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" name="矩形 15"/>
          <p:cNvSpPr/>
          <p:nvPr/>
        </p:nvSpPr>
        <p:spPr>
          <a:xfrm>
            <a:off x="609189" y="2724894"/>
            <a:ext cx="3276205" cy="668640"/>
          </a:xfrm>
          <a:custGeom>
            <a:avLst/>
            <a:gdLst>
              <a:gd name="connsiteX0" fmla="*/ 0 w 2376264"/>
              <a:gd name="connsiteY0" fmla="*/ 0 h 432048"/>
              <a:gd name="connsiteX1" fmla="*/ 2376264 w 2376264"/>
              <a:gd name="connsiteY1" fmla="*/ 0 h 432048"/>
              <a:gd name="connsiteX2" fmla="*/ 2376264 w 2376264"/>
              <a:gd name="connsiteY2" fmla="*/ 432048 h 432048"/>
              <a:gd name="connsiteX3" fmla="*/ 0 w 2376264"/>
              <a:gd name="connsiteY3" fmla="*/ 432048 h 432048"/>
              <a:gd name="connsiteX4" fmla="*/ 0 w 2376264"/>
              <a:gd name="connsiteY4" fmla="*/ 0 h 432048"/>
              <a:gd name="connsiteX0-1" fmla="*/ 85725 w 2461989"/>
              <a:gd name="connsiteY0-2" fmla="*/ 0 h 451098"/>
              <a:gd name="connsiteX1-3" fmla="*/ 2461989 w 2461989"/>
              <a:gd name="connsiteY1-4" fmla="*/ 0 h 451098"/>
              <a:gd name="connsiteX2-5" fmla="*/ 2461989 w 2461989"/>
              <a:gd name="connsiteY2-6" fmla="*/ 432048 h 451098"/>
              <a:gd name="connsiteX3-7" fmla="*/ 0 w 2461989"/>
              <a:gd name="connsiteY3-8" fmla="*/ 451098 h 451098"/>
              <a:gd name="connsiteX4-9" fmla="*/ 85725 w 2461989"/>
              <a:gd name="connsiteY4-10" fmla="*/ 0 h 451098"/>
              <a:gd name="connsiteX0-11" fmla="*/ 85725 w 2538189"/>
              <a:gd name="connsiteY0-12" fmla="*/ 0 h 451098"/>
              <a:gd name="connsiteX1-13" fmla="*/ 2461989 w 2538189"/>
              <a:gd name="connsiteY1-14" fmla="*/ 0 h 451098"/>
              <a:gd name="connsiteX2-15" fmla="*/ 2538189 w 2538189"/>
              <a:gd name="connsiteY2-16" fmla="*/ 451098 h 451098"/>
              <a:gd name="connsiteX3-17" fmla="*/ 0 w 2538189"/>
              <a:gd name="connsiteY3-18" fmla="*/ 451098 h 451098"/>
              <a:gd name="connsiteX4-19" fmla="*/ 85725 w 2538189"/>
              <a:gd name="connsiteY4-20" fmla="*/ 0 h 4510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538189" h="451098">
                <a:moveTo>
                  <a:pt x="85725" y="0"/>
                </a:moveTo>
                <a:lnTo>
                  <a:pt x="2461989" y="0"/>
                </a:lnTo>
                <a:lnTo>
                  <a:pt x="2538189" y="451098"/>
                </a:lnTo>
                <a:lnTo>
                  <a:pt x="0" y="451098"/>
                </a:lnTo>
                <a:lnTo>
                  <a:pt x="85725" y="0"/>
                </a:lnTo>
                <a:close/>
              </a:path>
            </a:pathLst>
          </a:custGeom>
          <a:solidFill>
            <a:srgbClr val="168999"/>
          </a:solidFill>
          <a:ln w="12700">
            <a:solidFill>
              <a:srgbClr val="FFFFFF"/>
            </a:solidFill>
            <a:miter lim="800000"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7" name="矩形 15"/>
          <p:cNvSpPr/>
          <p:nvPr/>
        </p:nvSpPr>
        <p:spPr>
          <a:xfrm flipV="1">
            <a:off x="609189" y="3368128"/>
            <a:ext cx="3276205" cy="668640"/>
          </a:xfrm>
          <a:custGeom>
            <a:avLst/>
            <a:gdLst>
              <a:gd name="connsiteX0" fmla="*/ 0 w 2376264"/>
              <a:gd name="connsiteY0" fmla="*/ 0 h 432048"/>
              <a:gd name="connsiteX1" fmla="*/ 2376264 w 2376264"/>
              <a:gd name="connsiteY1" fmla="*/ 0 h 432048"/>
              <a:gd name="connsiteX2" fmla="*/ 2376264 w 2376264"/>
              <a:gd name="connsiteY2" fmla="*/ 432048 h 432048"/>
              <a:gd name="connsiteX3" fmla="*/ 0 w 2376264"/>
              <a:gd name="connsiteY3" fmla="*/ 432048 h 432048"/>
              <a:gd name="connsiteX4" fmla="*/ 0 w 2376264"/>
              <a:gd name="connsiteY4" fmla="*/ 0 h 432048"/>
              <a:gd name="connsiteX0-1" fmla="*/ 85725 w 2461989"/>
              <a:gd name="connsiteY0-2" fmla="*/ 0 h 451098"/>
              <a:gd name="connsiteX1-3" fmla="*/ 2461989 w 2461989"/>
              <a:gd name="connsiteY1-4" fmla="*/ 0 h 451098"/>
              <a:gd name="connsiteX2-5" fmla="*/ 2461989 w 2461989"/>
              <a:gd name="connsiteY2-6" fmla="*/ 432048 h 451098"/>
              <a:gd name="connsiteX3-7" fmla="*/ 0 w 2461989"/>
              <a:gd name="connsiteY3-8" fmla="*/ 451098 h 451098"/>
              <a:gd name="connsiteX4-9" fmla="*/ 85725 w 2461989"/>
              <a:gd name="connsiteY4-10" fmla="*/ 0 h 451098"/>
              <a:gd name="connsiteX0-11" fmla="*/ 85725 w 2538189"/>
              <a:gd name="connsiteY0-12" fmla="*/ 0 h 451098"/>
              <a:gd name="connsiteX1-13" fmla="*/ 2461989 w 2538189"/>
              <a:gd name="connsiteY1-14" fmla="*/ 0 h 451098"/>
              <a:gd name="connsiteX2-15" fmla="*/ 2538189 w 2538189"/>
              <a:gd name="connsiteY2-16" fmla="*/ 451098 h 451098"/>
              <a:gd name="connsiteX3-17" fmla="*/ 0 w 2538189"/>
              <a:gd name="connsiteY3-18" fmla="*/ 451098 h 451098"/>
              <a:gd name="connsiteX4-19" fmla="*/ 85725 w 2538189"/>
              <a:gd name="connsiteY4-20" fmla="*/ 0 h 4510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538189" h="451098">
                <a:moveTo>
                  <a:pt x="85725" y="0"/>
                </a:moveTo>
                <a:lnTo>
                  <a:pt x="2461989" y="0"/>
                </a:lnTo>
                <a:lnTo>
                  <a:pt x="2538189" y="451098"/>
                </a:lnTo>
                <a:lnTo>
                  <a:pt x="0" y="451098"/>
                </a:lnTo>
                <a:lnTo>
                  <a:pt x="85725" y="0"/>
                </a:lnTo>
                <a:close/>
              </a:path>
            </a:pathLst>
          </a:custGeom>
          <a:solidFill>
            <a:srgbClr val="168999"/>
          </a:solidFill>
          <a:ln w="12700">
            <a:solidFill>
              <a:srgbClr val="FFFFFF"/>
            </a:solidFill>
            <a:miter lim="800000"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8" name="矩形 15"/>
          <p:cNvSpPr/>
          <p:nvPr/>
        </p:nvSpPr>
        <p:spPr>
          <a:xfrm>
            <a:off x="609189" y="4036768"/>
            <a:ext cx="3276205" cy="668640"/>
          </a:xfrm>
          <a:custGeom>
            <a:avLst/>
            <a:gdLst>
              <a:gd name="connsiteX0" fmla="*/ 0 w 2376264"/>
              <a:gd name="connsiteY0" fmla="*/ 0 h 432048"/>
              <a:gd name="connsiteX1" fmla="*/ 2376264 w 2376264"/>
              <a:gd name="connsiteY1" fmla="*/ 0 h 432048"/>
              <a:gd name="connsiteX2" fmla="*/ 2376264 w 2376264"/>
              <a:gd name="connsiteY2" fmla="*/ 432048 h 432048"/>
              <a:gd name="connsiteX3" fmla="*/ 0 w 2376264"/>
              <a:gd name="connsiteY3" fmla="*/ 432048 h 432048"/>
              <a:gd name="connsiteX4" fmla="*/ 0 w 2376264"/>
              <a:gd name="connsiteY4" fmla="*/ 0 h 432048"/>
              <a:gd name="connsiteX0-1" fmla="*/ 85725 w 2461989"/>
              <a:gd name="connsiteY0-2" fmla="*/ 0 h 451098"/>
              <a:gd name="connsiteX1-3" fmla="*/ 2461989 w 2461989"/>
              <a:gd name="connsiteY1-4" fmla="*/ 0 h 451098"/>
              <a:gd name="connsiteX2-5" fmla="*/ 2461989 w 2461989"/>
              <a:gd name="connsiteY2-6" fmla="*/ 432048 h 451098"/>
              <a:gd name="connsiteX3-7" fmla="*/ 0 w 2461989"/>
              <a:gd name="connsiteY3-8" fmla="*/ 451098 h 451098"/>
              <a:gd name="connsiteX4-9" fmla="*/ 85725 w 2461989"/>
              <a:gd name="connsiteY4-10" fmla="*/ 0 h 451098"/>
              <a:gd name="connsiteX0-11" fmla="*/ 85725 w 2538189"/>
              <a:gd name="connsiteY0-12" fmla="*/ 0 h 451098"/>
              <a:gd name="connsiteX1-13" fmla="*/ 2461989 w 2538189"/>
              <a:gd name="connsiteY1-14" fmla="*/ 0 h 451098"/>
              <a:gd name="connsiteX2-15" fmla="*/ 2538189 w 2538189"/>
              <a:gd name="connsiteY2-16" fmla="*/ 451098 h 451098"/>
              <a:gd name="connsiteX3-17" fmla="*/ 0 w 2538189"/>
              <a:gd name="connsiteY3-18" fmla="*/ 451098 h 451098"/>
              <a:gd name="connsiteX4-19" fmla="*/ 85725 w 2538189"/>
              <a:gd name="connsiteY4-20" fmla="*/ 0 h 4510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538189" h="451098">
                <a:moveTo>
                  <a:pt x="85725" y="0"/>
                </a:moveTo>
                <a:lnTo>
                  <a:pt x="2461989" y="0"/>
                </a:lnTo>
                <a:lnTo>
                  <a:pt x="2538189" y="451098"/>
                </a:lnTo>
                <a:lnTo>
                  <a:pt x="0" y="451098"/>
                </a:lnTo>
                <a:lnTo>
                  <a:pt x="85725" y="0"/>
                </a:lnTo>
                <a:close/>
              </a:path>
            </a:pathLst>
          </a:custGeom>
          <a:solidFill>
            <a:srgbClr val="168999"/>
          </a:solidFill>
          <a:ln w="12700">
            <a:solidFill>
              <a:srgbClr val="FFFFFF"/>
            </a:solidFill>
            <a:miter lim="800000"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30168" y="1425793"/>
            <a:ext cx="2455361" cy="871479"/>
            <a:chOff x="886651" y="1654399"/>
            <a:chExt cx="2455361" cy="871479"/>
          </a:xfrm>
        </p:grpSpPr>
        <p:sp>
          <p:nvSpPr>
            <p:cNvPr id="33" name="椭圆 32"/>
            <p:cNvSpPr/>
            <p:nvPr/>
          </p:nvSpPr>
          <p:spPr>
            <a:xfrm>
              <a:off x="886651" y="2436585"/>
              <a:ext cx="89293" cy="89293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252719" y="2431211"/>
              <a:ext cx="89293" cy="89293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99728" y="1654399"/>
              <a:ext cx="2429208" cy="858403"/>
              <a:chOff x="899728" y="1654399"/>
              <a:chExt cx="2429208" cy="858403"/>
            </a:xfrm>
          </p:grpSpPr>
          <p:cxnSp>
            <p:nvCxnSpPr>
              <p:cNvPr id="36" name="直接连接符 35"/>
              <p:cNvCxnSpPr>
                <a:stCxn id="38" idx="6"/>
                <a:endCxn id="34" idx="5"/>
              </p:cNvCxnSpPr>
              <p:nvPr/>
            </p:nvCxnSpPr>
            <p:spPr>
              <a:xfrm>
                <a:off x="2195020" y="1772923"/>
                <a:ext cx="1133916" cy="734504"/>
              </a:xfrm>
              <a:prstGeom prst="line">
                <a:avLst/>
              </a:prstGeom>
              <a:noFill/>
              <a:ln w="19050" cap="flat" cmpd="sng" algn="ctr">
                <a:solidFill>
                  <a:srgbClr val="414455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37" name="直接连接符 36"/>
              <p:cNvCxnSpPr>
                <a:stCxn id="38" idx="2"/>
                <a:endCxn id="33" idx="3"/>
              </p:cNvCxnSpPr>
              <p:nvPr/>
            </p:nvCxnSpPr>
            <p:spPr>
              <a:xfrm flipH="1">
                <a:off x="899728" y="1772923"/>
                <a:ext cx="1058243" cy="739879"/>
              </a:xfrm>
              <a:prstGeom prst="line">
                <a:avLst/>
              </a:prstGeom>
              <a:noFill/>
              <a:ln w="19050" cap="flat" cmpd="sng" algn="ctr">
                <a:solidFill>
                  <a:srgbClr val="414455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38" name="椭圆 37"/>
              <p:cNvSpPr/>
              <p:nvPr/>
            </p:nvSpPr>
            <p:spPr>
              <a:xfrm>
                <a:off x="1957971" y="1654399"/>
                <a:ext cx="237049" cy="23704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12700"/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1096162" y="2249443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1.</a:t>
            </a:r>
            <a:r>
              <a: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点击添加标题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62746" y="2877359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2.</a:t>
            </a:r>
            <a:r>
              <a: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点击添加标题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4378" y="3503901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3.</a:t>
            </a:r>
            <a:r>
              <a: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4919" y="4186367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4.</a:t>
            </a:r>
            <a:r>
              <a: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点击添加标题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1750" y="834847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研究思路</a:t>
            </a:r>
            <a:endParaRPr lang="zh-CN" alt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 rot="21430795">
            <a:off x="4008965" y="1238816"/>
            <a:ext cx="1416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壹</a:t>
            </a:r>
            <a:r>
              <a:rPr lang="en-US" altLang="zh-CN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endParaRPr lang="zh-CN" altLang="en-US" sz="3200" b="1" dirty="0">
              <a:solidFill>
                <a:srgbClr val="20989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 rot="21430795">
            <a:off x="5018147" y="1152901"/>
            <a:ext cx="1416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贰</a:t>
            </a:r>
            <a:r>
              <a:rPr lang="en-US" altLang="zh-CN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endParaRPr lang="zh-CN" altLang="en-US" sz="3200" b="1" dirty="0">
              <a:solidFill>
                <a:srgbClr val="199A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 rot="21430795">
            <a:off x="6007210" y="1080758"/>
            <a:ext cx="1416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叁</a:t>
            </a:r>
            <a:r>
              <a:rPr lang="en-US" altLang="zh-CN" sz="3200" b="1" dirty="0" smtClean="0">
                <a:solidFill>
                  <a:srgbClr val="199A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endParaRPr lang="zh-CN" altLang="en-US" sz="3200" b="1" dirty="0">
              <a:solidFill>
                <a:srgbClr val="199A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 rot="21430795">
            <a:off x="6956161" y="1016719"/>
            <a:ext cx="1416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肆</a:t>
            </a:r>
            <a:r>
              <a:rPr lang="en-US" altLang="zh-CN" sz="3200" b="1" dirty="0" smtClean="0">
                <a:solidFill>
                  <a:srgbClr val="2098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endParaRPr lang="zh-CN" altLang="en-US" sz="3200" b="1" dirty="0">
              <a:solidFill>
                <a:srgbClr val="20989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 rot="21351799">
            <a:off x="4245952" y="1651764"/>
            <a:ext cx="4041385" cy="2948614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199AAC"/>
            </a:solidFill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35066" y="2020856"/>
            <a:ext cx="3039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添加文本说明内容添加文本说明内容添加文本说明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46649" y="2020856"/>
            <a:ext cx="3039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添加文本说明内容添加文本说明内容添加文本说明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87525" y="2037729"/>
            <a:ext cx="3039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添加文本说明内容添加文本说明内容添加文本说明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87525" y="2037729"/>
            <a:ext cx="3039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添加文本说明内容添加文本说明内容添加文本说明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文本说明内容添加文本说明内容添加文本说明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内容添加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文本说明内容添加文本说明内容添加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00"/>
                            </p:stCondLst>
                            <p:childTnLst>
                              <p:par>
                                <p:cTn id="6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00"/>
                            </p:stCondLst>
                            <p:childTnLst>
                              <p:par>
                                <p:cTn id="81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3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6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00"/>
                            </p:stCondLst>
                            <p:childTnLst>
                              <p:par>
                                <p:cTn id="8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2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7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2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700"/>
                            </p:stCondLst>
                            <p:childTnLst>
                              <p:par>
                                <p:cTn id="108" presetID="9" presetClass="emph" presetSubtype="0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9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0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700"/>
                            </p:stCondLst>
                            <p:childTnLst>
                              <p:par>
                                <p:cTn id="1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200"/>
                            </p:stCondLst>
                            <p:childTnLst>
                              <p:par>
                                <p:cTn id="1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7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27" grpId="0" animBg="1"/>
      <p:bldP spid="28" grpId="0" animBg="1"/>
      <p:bldP spid="39" grpId="0"/>
      <p:bldP spid="40" grpId="0"/>
      <p:bldP spid="41" grpId="0"/>
      <p:bldP spid="42" grpId="0"/>
      <p:bldP spid="43" grpId="0"/>
      <p:bldP spid="44" grpId="0"/>
      <p:bldP spid="44" grpId="1"/>
      <p:bldP spid="44" grpId="2"/>
      <p:bldP spid="44" grpId="3"/>
      <p:bldP spid="45" grpId="0"/>
      <p:bldP spid="45" grpId="1"/>
      <p:bldP spid="45" grpId="2"/>
      <p:bldP spid="46" grpId="0"/>
      <p:bldP spid="46" grpId="1"/>
      <p:bldP spid="47" grpId="0"/>
      <p:bldP spid="48" grpId="0" animBg="1"/>
      <p:bldP spid="49" grpId="0"/>
      <p:bldP spid="49" grpId="1"/>
      <p:bldP spid="50" grpId="0"/>
      <p:bldP spid="50" grpId="1"/>
      <p:bldP spid="51" grpId="0"/>
      <p:bldP spid="51" grpId="1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43714" y="375904"/>
            <a:ext cx="2592288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采用某某某方案方法</a:t>
            </a:r>
          </a:p>
        </p:txBody>
      </p:sp>
      <p:sp>
        <p:nvSpPr>
          <p:cNvPr id="18" name="Round Diagonal Corner Rectangle 6"/>
          <p:cNvSpPr/>
          <p:nvPr/>
        </p:nvSpPr>
        <p:spPr>
          <a:xfrm flipV="1">
            <a:off x="2464091" y="2933337"/>
            <a:ext cx="2057549" cy="1617081"/>
          </a:xfrm>
          <a:prstGeom prst="round2DiagRect">
            <a:avLst>
              <a:gd name="adj1" fmla="val 30369"/>
              <a:gd name="adj2" fmla="val 0"/>
            </a:avLst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" name="Round Diagonal Corner Rectangle 13"/>
          <p:cNvSpPr/>
          <p:nvPr/>
        </p:nvSpPr>
        <p:spPr>
          <a:xfrm flipH="1" flipV="1">
            <a:off x="4622360" y="2933337"/>
            <a:ext cx="2057549" cy="1617081"/>
          </a:xfrm>
          <a:prstGeom prst="round2DiagRect">
            <a:avLst>
              <a:gd name="adj1" fmla="val 30369"/>
              <a:gd name="adj2" fmla="val 0"/>
            </a:avLst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0" name="Round Diagonal Corner Rectangle 19"/>
          <p:cNvSpPr/>
          <p:nvPr/>
        </p:nvSpPr>
        <p:spPr>
          <a:xfrm flipH="1">
            <a:off x="4622360" y="1224113"/>
            <a:ext cx="2057549" cy="1617081"/>
          </a:xfrm>
          <a:prstGeom prst="round2DiagRect">
            <a:avLst>
              <a:gd name="adj1" fmla="val 30369"/>
              <a:gd name="adj2" fmla="val 0"/>
            </a:avLst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1" name="Round Diagonal Corner Rectangle 25"/>
          <p:cNvSpPr/>
          <p:nvPr/>
        </p:nvSpPr>
        <p:spPr>
          <a:xfrm>
            <a:off x="2464091" y="1224113"/>
            <a:ext cx="2057549" cy="1617081"/>
          </a:xfrm>
          <a:prstGeom prst="round2DiagRect">
            <a:avLst>
              <a:gd name="adj1" fmla="val 30369"/>
              <a:gd name="adj2" fmla="val 0"/>
            </a:avLst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2" name="Group 28"/>
          <p:cNvGrpSpPr/>
          <p:nvPr/>
        </p:nvGrpSpPr>
        <p:grpSpPr>
          <a:xfrm>
            <a:off x="3836963" y="2152228"/>
            <a:ext cx="1470074" cy="1470074"/>
            <a:chOff x="5115951" y="2869638"/>
            <a:chExt cx="1960098" cy="1960098"/>
          </a:xfrm>
        </p:grpSpPr>
        <p:sp>
          <p:nvSpPr>
            <p:cNvPr id="23" name="Oval 29"/>
            <p:cNvSpPr/>
            <p:nvPr/>
          </p:nvSpPr>
          <p:spPr>
            <a:xfrm>
              <a:off x="5115951" y="2869638"/>
              <a:ext cx="1960098" cy="1960098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chemeClr val="bg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4" name="Freeform 30"/>
            <p:cNvSpPr>
              <a:spLocks noEditPoints="1"/>
            </p:cNvSpPr>
            <p:nvPr/>
          </p:nvSpPr>
          <p:spPr bwMode="auto">
            <a:xfrm>
              <a:off x="5803263" y="3214932"/>
              <a:ext cx="585475" cy="598562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rgbClr val="168999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5" name="TextBox 31"/>
            <p:cNvSpPr txBox="1"/>
            <p:nvPr/>
          </p:nvSpPr>
          <p:spPr>
            <a:xfrm>
              <a:off x="5344834" y="3876342"/>
              <a:ext cx="147732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26" name="Group 32"/>
          <p:cNvGrpSpPr/>
          <p:nvPr/>
        </p:nvGrpSpPr>
        <p:grpSpPr>
          <a:xfrm>
            <a:off x="514736" y="3253505"/>
            <a:ext cx="1913614" cy="925374"/>
            <a:chOff x="8716043" y="2874498"/>
            <a:chExt cx="3070023" cy="1233832"/>
          </a:xfrm>
        </p:grpSpPr>
        <p:sp>
          <p:nvSpPr>
            <p:cNvPr id="27" name="TextBox 33"/>
            <p:cNvSpPr txBox="1"/>
            <p:nvPr/>
          </p:nvSpPr>
          <p:spPr>
            <a:xfrm>
              <a:off x="8716043" y="3222717"/>
              <a:ext cx="3070021" cy="885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  <p:sp>
          <p:nvSpPr>
            <p:cNvPr id="28" name="TextBox 34"/>
            <p:cNvSpPr txBox="1"/>
            <p:nvPr/>
          </p:nvSpPr>
          <p:spPr>
            <a:xfrm>
              <a:off x="10025693" y="2874498"/>
              <a:ext cx="1760373" cy="49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514350" y="1577017"/>
            <a:ext cx="1913613" cy="925374"/>
            <a:chOff x="8716043" y="2874498"/>
            <a:chExt cx="3070022" cy="1233832"/>
          </a:xfrm>
        </p:grpSpPr>
        <p:sp>
          <p:nvSpPr>
            <p:cNvPr id="30" name="TextBox 36"/>
            <p:cNvSpPr txBox="1"/>
            <p:nvPr/>
          </p:nvSpPr>
          <p:spPr>
            <a:xfrm>
              <a:off x="8716043" y="3222717"/>
              <a:ext cx="3070020" cy="885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  <p:sp>
          <p:nvSpPr>
            <p:cNvPr id="31" name="TextBox 37"/>
            <p:cNvSpPr txBox="1"/>
            <p:nvPr/>
          </p:nvSpPr>
          <p:spPr>
            <a:xfrm>
              <a:off x="10025691" y="2874498"/>
              <a:ext cx="1760374" cy="49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</p:grpSp>
      <p:grpSp>
        <p:nvGrpSpPr>
          <p:cNvPr id="32" name="Group 38"/>
          <p:cNvGrpSpPr/>
          <p:nvPr/>
        </p:nvGrpSpPr>
        <p:grpSpPr>
          <a:xfrm>
            <a:off x="6769839" y="3253505"/>
            <a:ext cx="2198315" cy="734239"/>
            <a:chOff x="8596287" y="2874498"/>
            <a:chExt cx="2931087" cy="978986"/>
          </a:xfrm>
        </p:grpSpPr>
        <p:sp>
          <p:nvSpPr>
            <p:cNvPr id="33" name="TextBox 39"/>
            <p:cNvSpPr txBox="1"/>
            <p:nvPr/>
          </p:nvSpPr>
          <p:spPr>
            <a:xfrm>
              <a:off x="8596287" y="3222717"/>
              <a:ext cx="2931087" cy="63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  <p:sp>
          <p:nvSpPr>
            <p:cNvPr id="34" name="TextBox 40"/>
            <p:cNvSpPr txBox="1"/>
            <p:nvPr/>
          </p:nvSpPr>
          <p:spPr>
            <a:xfrm>
              <a:off x="8596287" y="2874498"/>
              <a:ext cx="1463040" cy="49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</p:grpSp>
      <p:grpSp>
        <p:nvGrpSpPr>
          <p:cNvPr id="35" name="Group 41"/>
          <p:cNvGrpSpPr/>
          <p:nvPr/>
        </p:nvGrpSpPr>
        <p:grpSpPr>
          <a:xfrm>
            <a:off x="6753766" y="1544281"/>
            <a:ext cx="2084003" cy="925374"/>
            <a:chOff x="8596287" y="2874498"/>
            <a:chExt cx="2778670" cy="1233832"/>
          </a:xfrm>
        </p:grpSpPr>
        <p:sp>
          <p:nvSpPr>
            <p:cNvPr id="36" name="TextBox 42"/>
            <p:cNvSpPr txBox="1"/>
            <p:nvPr/>
          </p:nvSpPr>
          <p:spPr>
            <a:xfrm>
              <a:off x="8596287" y="3222717"/>
              <a:ext cx="2778670" cy="885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  <p:sp>
          <p:nvSpPr>
            <p:cNvPr id="37" name="TextBox 43"/>
            <p:cNvSpPr txBox="1"/>
            <p:nvPr/>
          </p:nvSpPr>
          <p:spPr>
            <a:xfrm>
              <a:off x="8596287" y="2874498"/>
              <a:ext cx="1463040" cy="49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</p:grpSp>
      <p:sp>
        <p:nvSpPr>
          <p:cNvPr id="38" name="Rectangle 3"/>
          <p:cNvSpPr/>
          <p:nvPr/>
        </p:nvSpPr>
        <p:spPr>
          <a:xfrm>
            <a:off x="2691749" y="1597468"/>
            <a:ext cx="1602233" cy="66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39" name="Rectangle 68"/>
          <p:cNvSpPr/>
          <p:nvPr/>
        </p:nvSpPr>
        <p:spPr>
          <a:xfrm>
            <a:off x="4850018" y="1597468"/>
            <a:ext cx="1602233" cy="66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40" name="Rectangle 69"/>
          <p:cNvSpPr/>
          <p:nvPr/>
        </p:nvSpPr>
        <p:spPr>
          <a:xfrm>
            <a:off x="4850018" y="3514669"/>
            <a:ext cx="1602233" cy="66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41" name="Rectangle 70"/>
          <p:cNvSpPr/>
          <p:nvPr/>
        </p:nvSpPr>
        <p:spPr>
          <a:xfrm>
            <a:off x="2691749" y="3514669"/>
            <a:ext cx="1602233" cy="66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66428" y="391939"/>
            <a:ext cx="2592288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研究方案可行性说明</a:t>
            </a:r>
          </a:p>
        </p:txBody>
      </p:sp>
      <p:grpSp>
        <p:nvGrpSpPr>
          <p:cNvPr id="18" name="组合 208"/>
          <p:cNvGrpSpPr/>
          <p:nvPr/>
        </p:nvGrpSpPr>
        <p:grpSpPr>
          <a:xfrm>
            <a:off x="4520803" y="3479686"/>
            <a:ext cx="138113" cy="483394"/>
            <a:chOff x="2752726" y="4344988"/>
            <a:chExt cx="184150" cy="644525"/>
          </a:xfrm>
          <a:solidFill>
            <a:srgbClr val="168999"/>
          </a:solidFill>
        </p:grpSpPr>
        <p:sp>
          <p:nvSpPr>
            <p:cNvPr id="19" name="Freeform 101"/>
            <p:cNvSpPr/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" name="Freeform 102"/>
            <p:cNvSpPr/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" name="Freeform 103"/>
            <p:cNvSpPr/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" name="Freeform 104"/>
            <p:cNvSpPr/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23" name="组合 215"/>
          <p:cNvGrpSpPr/>
          <p:nvPr/>
        </p:nvGrpSpPr>
        <p:grpSpPr>
          <a:xfrm>
            <a:off x="4063603" y="3919027"/>
            <a:ext cx="1060847" cy="1156097"/>
            <a:chOff x="2143126" y="4930775"/>
            <a:chExt cx="1414463" cy="1541463"/>
          </a:xfrm>
        </p:grpSpPr>
        <p:sp>
          <p:nvSpPr>
            <p:cNvPr id="24" name="Freeform 5"/>
            <p:cNvSpPr/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solidFill>
              <a:srgbClr val="B1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757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solidFill>
              <a:srgbClr val="4B4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4" name="Freeform 15"/>
            <p:cNvSpPr/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5" name="Freeform 16"/>
            <p:cNvSpPr/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6" name="Freeform 17"/>
            <p:cNvSpPr/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7" name="Freeform 18"/>
            <p:cNvSpPr/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9" name="Freeform 20"/>
            <p:cNvSpPr/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0" name="Freeform 21"/>
            <p:cNvSpPr/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1" name="Freeform 22"/>
            <p:cNvSpPr/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2" name="Freeform 23"/>
            <p:cNvSpPr/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4" name="Freeform 25"/>
            <p:cNvSpPr/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5" name="Freeform 26"/>
            <p:cNvSpPr/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6" name="Freeform 27"/>
            <p:cNvSpPr/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7" name="Freeform 28"/>
            <p:cNvSpPr/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8" name="Freeform 29"/>
            <p:cNvSpPr/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9" name="Freeform 30"/>
            <p:cNvSpPr/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0" name="Freeform 31"/>
            <p:cNvSpPr/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A9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1" name="Freeform 32"/>
            <p:cNvSpPr/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B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2" name="Freeform 33"/>
            <p:cNvSpPr/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3" name="Freeform 34"/>
            <p:cNvSpPr/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4" name="Freeform 35"/>
            <p:cNvSpPr/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D9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5" name="Freeform 36"/>
            <p:cNvSpPr/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D9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6" name="Freeform 37"/>
            <p:cNvSpPr/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E9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7" name="Freeform 38"/>
            <p:cNvSpPr/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8" name="Freeform 39"/>
            <p:cNvSpPr/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F9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9" name="Freeform 40"/>
            <p:cNvSpPr/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0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0" name="Freeform 41"/>
            <p:cNvSpPr/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1" name="Freeform 42"/>
            <p:cNvSpPr/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2" name="Freeform 43"/>
            <p:cNvSpPr/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2A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3" name="Freeform 44"/>
            <p:cNvSpPr/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2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4" name="Freeform 45"/>
            <p:cNvSpPr/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A3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5" name="Freeform 46"/>
            <p:cNvSpPr/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4A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6" name="Freeform 47"/>
            <p:cNvSpPr/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4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7" name="Freeform 48"/>
            <p:cNvSpPr/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5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8" name="Freeform 49"/>
            <p:cNvSpPr/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6A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9" name="Freeform 50"/>
            <p:cNvSpPr/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6A6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0" name="Freeform 51"/>
            <p:cNvSpPr/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7A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1" name="Freeform 52"/>
            <p:cNvSpPr/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7A7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2" name="Freeform 53"/>
            <p:cNvSpPr/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3" name="Freeform 54"/>
            <p:cNvSpPr/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9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4" name="Freeform 55"/>
            <p:cNvSpPr/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9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5" name="Freeform 56"/>
            <p:cNvSpPr/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6" name="Freeform 57"/>
            <p:cNvSpPr/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AA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7" name="Freeform 58"/>
            <p:cNvSpPr/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A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8" name="Freeform 59"/>
            <p:cNvSpPr/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C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9" name="Freeform 60"/>
            <p:cNvSpPr/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CA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0" name="Freeform 61"/>
            <p:cNvSpPr/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DA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1" name="Freeform 62"/>
            <p:cNvSpPr/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EAE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2" name="Freeform 63"/>
            <p:cNvSpPr/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EA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3" name="Freeform 64"/>
            <p:cNvSpPr/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F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4" name="Freeform 65"/>
            <p:cNvSpPr/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FAF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5" name="Freeform 66"/>
            <p:cNvSpPr/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0B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6" name="Freeform 67"/>
            <p:cNvSpPr/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1B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7" name="Freeform 68"/>
            <p:cNvSpPr/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1B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Freeform 69"/>
            <p:cNvSpPr/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2B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9" name="Freeform 70"/>
            <p:cNvSpPr/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2B2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0" name="Freeform 71"/>
            <p:cNvSpPr/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3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1" name="Freeform 72"/>
            <p:cNvSpPr/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4B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2" name="Freeform 73"/>
            <p:cNvSpPr/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4B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3" name="Freeform 74"/>
            <p:cNvSpPr/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5B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4" name="Freeform 75"/>
            <p:cNvSpPr/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6B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5" name="Freeform 76"/>
            <p:cNvSpPr/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6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6" name="Freeform 77"/>
            <p:cNvSpPr/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7" name="Freeform 78"/>
            <p:cNvSpPr/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8" name="Freeform 79"/>
            <p:cNvSpPr/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8B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9" name="Freeform 80"/>
            <p:cNvSpPr/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9B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0" name="Freeform 81"/>
            <p:cNvSpPr/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9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1" name="Freeform 82"/>
            <p:cNvSpPr/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AB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2" name="Freeform 83"/>
            <p:cNvSpPr/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B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3" name="Freeform 84"/>
            <p:cNvSpPr/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4" name="Freeform 85"/>
            <p:cNvSpPr/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5" name="Freeform 86"/>
            <p:cNvSpPr/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6" name="Freeform 87"/>
            <p:cNvSpPr/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DB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7" name="Freeform 88"/>
            <p:cNvSpPr/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EBE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8" name="Freeform 89"/>
            <p:cNvSpPr/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E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9" name="Freeform 90"/>
            <p:cNvSpPr/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0" name="Freeform 91"/>
            <p:cNvSpPr/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1" name="Freeform 92"/>
            <p:cNvSpPr/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2" name="Freeform 93"/>
            <p:cNvSpPr/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3" name="Freeform 94"/>
            <p:cNvSpPr/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4" name="Freeform 95"/>
            <p:cNvSpPr/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5" name="Freeform 96"/>
            <p:cNvSpPr/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3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6" name="Freeform 97"/>
            <p:cNvSpPr/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3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7" name="Freeform 98"/>
            <p:cNvSpPr/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8" name="Freeform 99"/>
            <p:cNvSpPr/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9" name="Freeform 100"/>
            <p:cNvSpPr/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0" name="Freeform 108"/>
            <p:cNvSpPr/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21" name="组合 209"/>
          <p:cNvGrpSpPr/>
          <p:nvPr/>
        </p:nvGrpSpPr>
        <p:grpSpPr>
          <a:xfrm>
            <a:off x="4373165" y="3476114"/>
            <a:ext cx="152400" cy="451247"/>
            <a:chOff x="2555876" y="4340225"/>
            <a:chExt cx="203200" cy="601663"/>
          </a:xfrm>
          <a:solidFill>
            <a:srgbClr val="168999"/>
          </a:solidFill>
        </p:grpSpPr>
        <p:sp>
          <p:nvSpPr>
            <p:cNvPr id="122" name="Freeform 105"/>
            <p:cNvSpPr/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3" name="Freeform 106"/>
            <p:cNvSpPr/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4" name="Freeform 107"/>
            <p:cNvSpPr/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5" name="Freeform 109"/>
            <p:cNvSpPr/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26" name="组合 207"/>
          <p:cNvGrpSpPr/>
          <p:nvPr/>
        </p:nvGrpSpPr>
        <p:grpSpPr>
          <a:xfrm>
            <a:off x="4720828" y="3480876"/>
            <a:ext cx="597694" cy="459582"/>
            <a:chOff x="3019426" y="4346575"/>
            <a:chExt cx="796925" cy="612776"/>
          </a:xfrm>
          <a:solidFill>
            <a:srgbClr val="168999"/>
          </a:solidFill>
        </p:grpSpPr>
        <p:sp>
          <p:nvSpPr>
            <p:cNvPr id="127" name="Freeform 110"/>
            <p:cNvSpPr/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8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9" name="Freeform 112"/>
            <p:cNvSpPr/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0" name="Freeform 113"/>
            <p:cNvSpPr/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1" name="Freeform 114"/>
            <p:cNvSpPr/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2" name="Freeform 115"/>
            <p:cNvSpPr/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33" name="Freeform 116"/>
          <p:cNvSpPr>
            <a:spLocks noEditPoints="1"/>
          </p:cNvSpPr>
          <p:nvPr/>
        </p:nvSpPr>
        <p:spPr bwMode="auto">
          <a:xfrm>
            <a:off x="5479256" y="1885439"/>
            <a:ext cx="294085" cy="369094"/>
          </a:xfrm>
          <a:custGeom>
            <a:avLst/>
            <a:gdLst>
              <a:gd name="T0" fmla="*/ 82 w 247"/>
              <a:gd name="T1" fmla="*/ 150 h 310"/>
              <a:gd name="T2" fmla="*/ 87 w 247"/>
              <a:gd name="T3" fmla="*/ 132 h 310"/>
              <a:gd name="T4" fmla="*/ 87 w 247"/>
              <a:gd name="T5" fmla="*/ 59 h 310"/>
              <a:gd name="T6" fmla="*/ 79 w 247"/>
              <a:gd name="T7" fmla="*/ 50 h 310"/>
              <a:gd name="T8" fmla="*/ 80 w 247"/>
              <a:gd name="T9" fmla="*/ 17 h 310"/>
              <a:gd name="T10" fmla="*/ 80 w 247"/>
              <a:gd name="T11" fmla="*/ 13 h 310"/>
              <a:gd name="T12" fmla="*/ 92 w 247"/>
              <a:gd name="T13" fmla="*/ 5 h 310"/>
              <a:gd name="T14" fmla="*/ 125 w 247"/>
              <a:gd name="T15" fmla="*/ 0 h 310"/>
              <a:gd name="T16" fmla="*/ 162 w 247"/>
              <a:gd name="T17" fmla="*/ 6 h 310"/>
              <a:gd name="T18" fmla="*/ 168 w 247"/>
              <a:gd name="T19" fmla="*/ 16 h 310"/>
              <a:gd name="T20" fmla="*/ 170 w 247"/>
              <a:gd name="T21" fmla="*/ 17 h 310"/>
              <a:gd name="T22" fmla="*/ 168 w 247"/>
              <a:gd name="T23" fmla="*/ 50 h 310"/>
              <a:gd name="T24" fmla="*/ 162 w 247"/>
              <a:gd name="T25" fmla="*/ 58 h 310"/>
              <a:gd name="T26" fmla="*/ 156 w 247"/>
              <a:gd name="T27" fmla="*/ 132 h 310"/>
              <a:gd name="T28" fmla="*/ 157 w 247"/>
              <a:gd name="T29" fmla="*/ 140 h 310"/>
              <a:gd name="T30" fmla="*/ 166 w 247"/>
              <a:gd name="T31" fmla="*/ 150 h 310"/>
              <a:gd name="T32" fmla="*/ 190 w 247"/>
              <a:gd name="T33" fmla="*/ 171 h 310"/>
              <a:gd name="T34" fmla="*/ 231 w 247"/>
              <a:gd name="T35" fmla="*/ 222 h 310"/>
              <a:gd name="T36" fmla="*/ 246 w 247"/>
              <a:gd name="T37" fmla="*/ 253 h 310"/>
              <a:gd name="T38" fmla="*/ 243 w 247"/>
              <a:gd name="T39" fmla="*/ 278 h 310"/>
              <a:gd name="T40" fmla="*/ 236 w 247"/>
              <a:gd name="T41" fmla="*/ 285 h 310"/>
              <a:gd name="T42" fmla="*/ 187 w 247"/>
              <a:gd name="T43" fmla="*/ 304 h 310"/>
              <a:gd name="T44" fmla="*/ 141 w 247"/>
              <a:gd name="T45" fmla="*/ 310 h 310"/>
              <a:gd name="T46" fmla="*/ 113 w 247"/>
              <a:gd name="T47" fmla="*/ 310 h 310"/>
              <a:gd name="T48" fmla="*/ 51 w 247"/>
              <a:gd name="T49" fmla="*/ 303 h 310"/>
              <a:gd name="T50" fmla="*/ 63 w 247"/>
              <a:gd name="T51" fmla="*/ 285 h 310"/>
              <a:gd name="T52" fmla="*/ 83 w 247"/>
              <a:gd name="T53" fmla="*/ 287 h 310"/>
              <a:gd name="T54" fmla="*/ 61 w 247"/>
              <a:gd name="T55" fmla="*/ 280 h 310"/>
              <a:gd name="T56" fmla="*/ 51 w 247"/>
              <a:gd name="T57" fmla="*/ 211 h 310"/>
              <a:gd name="T58" fmla="*/ 76 w 247"/>
              <a:gd name="T59" fmla="*/ 180 h 310"/>
              <a:gd name="T60" fmla="*/ 51 w 247"/>
              <a:gd name="T61" fmla="*/ 203 h 310"/>
              <a:gd name="T62" fmla="*/ 68 w 247"/>
              <a:gd name="T63" fmla="*/ 159 h 310"/>
              <a:gd name="T64" fmla="*/ 51 w 247"/>
              <a:gd name="T65" fmla="*/ 303 h 310"/>
              <a:gd name="T66" fmla="*/ 30 w 247"/>
              <a:gd name="T67" fmla="*/ 296 h 310"/>
              <a:gd name="T68" fmla="*/ 11 w 247"/>
              <a:gd name="T69" fmla="*/ 285 h 310"/>
              <a:gd name="T70" fmla="*/ 2 w 247"/>
              <a:gd name="T71" fmla="*/ 270 h 310"/>
              <a:gd name="T72" fmla="*/ 3 w 247"/>
              <a:gd name="T73" fmla="*/ 251 h 310"/>
              <a:gd name="T74" fmla="*/ 27 w 247"/>
              <a:gd name="T75" fmla="*/ 205 h 310"/>
              <a:gd name="T76" fmla="*/ 51 w 247"/>
              <a:gd name="T77" fmla="*/ 203 h 310"/>
              <a:gd name="T78" fmla="*/ 27 w 247"/>
              <a:gd name="T79" fmla="*/ 228 h 310"/>
              <a:gd name="T80" fmla="*/ 18 w 247"/>
              <a:gd name="T81" fmla="*/ 249 h 310"/>
              <a:gd name="T82" fmla="*/ 18 w 247"/>
              <a:gd name="T83" fmla="*/ 261 h 310"/>
              <a:gd name="T84" fmla="*/ 27 w 247"/>
              <a:gd name="T85" fmla="*/ 273 h 310"/>
              <a:gd name="T86" fmla="*/ 51 w 247"/>
              <a:gd name="T87" fmla="*/ 303 h 310"/>
              <a:gd name="T88" fmla="*/ 51 w 247"/>
              <a:gd name="T89" fmla="*/ 211 h 310"/>
              <a:gd name="T90" fmla="*/ 34 w 247"/>
              <a:gd name="T91" fmla="*/ 243 h 310"/>
              <a:gd name="T92" fmla="*/ 36 w 247"/>
              <a:gd name="T93" fmla="*/ 259 h 310"/>
              <a:gd name="T94" fmla="*/ 51 w 247"/>
              <a:gd name="T95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132"/>
                </a:lnTo>
                <a:lnTo>
                  <a:pt x="87" y="59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7"/>
                </a:lnTo>
                <a:lnTo>
                  <a:pt x="80" y="16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59"/>
                </a:lnTo>
                <a:lnTo>
                  <a:pt x="156" y="132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83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34" name="组合 204"/>
          <p:cNvGrpSpPr/>
          <p:nvPr/>
        </p:nvGrpSpPr>
        <p:grpSpPr>
          <a:xfrm>
            <a:off x="3357562" y="1760423"/>
            <a:ext cx="303610" cy="458391"/>
            <a:chOff x="1201738" y="2052638"/>
            <a:chExt cx="404813" cy="611188"/>
          </a:xfrm>
          <a:solidFill>
            <a:srgbClr val="168999"/>
          </a:solidFill>
        </p:grpSpPr>
        <p:sp>
          <p:nvSpPr>
            <p:cNvPr id="135" name="Freeform 117"/>
            <p:cNvSpPr/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6" name="Freeform 118"/>
            <p:cNvSpPr/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7" name="Freeform 119"/>
            <p:cNvSpPr/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8" name="Freeform 120"/>
            <p:cNvSpPr/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39" name="组合 201"/>
          <p:cNvGrpSpPr/>
          <p:nvPr/>
        </p:nvGrpSpPr>
        <p:grpSpPr>
          <a:xfrm>
            <a:off x="4039791" y="1505630"/>
            <a:ext cx="451247" cy="451247"/>
            <a:chOff x="2111376" y="1712913"/>
            <a:chExt cx="601663" cy="601663"/>
          </a:xfrm>
          <a:solidFill>
            <a:srgbClr val="168999"/>
          </a:solidFill>
        </p:grpSpPr>
        <p:sp>
          <p:nvSpPr>
            <p:cNvPr id="140" name="Freeform 121"/>
            <p:cNvSpPr>
              <a:spLocks noEditPoint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1" name="Freeform 122"/>
            <p:cNvSpPr>
              <a:spLocks noEditPoint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2" name="Freeform 123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3" name="Freeform 124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4" name="Freeform 125"/>
            <p:cNvSpPr/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45" name="组合 203"/>
          <p:cNvGrpSpPr/>
          <p:nvPr/>
        </p:nvGrpSpPr>
        <p:grpSpPr>
          <a:xfrm>
            <a:off x="3576637" y="1377043"/>
            <a:ext cx="285750" cy="363140"/>
            <a:chOff x="1493838" y="1541463"/>
            <a:chExt cx="381000" cy="484187"/>
          </a:xfrm>
          <a:solidFill>
            <a:srgbClr val="168999"/>
          </a:solidFill>
        </p:grpSpPr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7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48" name="Freeform 128"/>
          <p:cNvSpPr>
            <a:spLocks noEditPoints="1"/>
          </p:cNvSpPr>
          <p:nvPr/>
        </p:nvSpPr>
        <p:spPr bwMode="auto">
          <a:xfrm>
            <a:off x="5013722" y="3152264"/>
            <a:ext cx="381000" cy="297656"/>
          </a:xfrm>
          <a:custGeom>
            <a:avLst/>
            <a:gdLst>
              <a:gd name="T0" fmla="*/ 298 w 320"/>
              <a:gd name="T1" fmla="*/ 57 h 250"/>
              <a:gd name="T2" fmla="*/ 320 w 320"/>
              <a:gd name="T3" fmla="*/ 138 h 250"/>
              <a:gd name="T4" fmla="*/ 303 w 320"/>
              <a:gd name="T5" fmla="*/ 212 h 250"/>
              <a:gd name="T6" fmla="*/ 271 w 320"/>
              <a:gd name="T7" fmla="*/ 245 h 250"/>
              <a:gd name="T8" fmla="*/ 263 w 320"/>
              <a:gd name="T9" fmla="*/ 233 h 250"/>
              <a:gd name="T10" fmla="*/ 279 w 320"/>
              <a:gd name="T11" fmla="*/ 214 h 250"/>
              <a:gd name="T12" fmla="*/ 276 w 320"/>
              <a:gd name="T13" fmla="*/ 191 h 250"/>
              <a:gd name="T14" fmla="*/ 261 w 320"/>
              <a:gd name="T15" fmla="*/ 165 h 250"/>
              <a:gd name="T16" fmla="*/ 287 w 320"/>
              <a:gd name="T17" fmla="*/ 165 h 250"/>
              <a:gd name="T18" fmla="*/ 299 w 320"/>
              <a:gd name="T19" fmla="*/ 153 h 250"/>
              <a:gd name="T20" fmla="*/ 299 w 320"/>
              <a:gd name="T21" fmla="*/ 126 h 250"/>
              <a:gd name="T22" fmla="*/ 283 w 320"/>
              <a:gd name="T23" fmla="*/ 112 h 250"/>
              <a:gd name="T24" fmla="*/ 261 w 320"/>
              <a:gd name="T25" fmla="*/ 100 h 250"/>
              <a:gd name="T26" fmla="*/ 278 w 320"/>
              <a:gd name="T27" fmla="*/ 96 h 250"/>
              <a:gd name="T28" fmla="*/ 287 w 320"/>
              <a:gd name="T29" fmla="*/ 74 h 250"/>
              <a:gd name="T30" fmla="*/ 280 w 320"/>
              <a:gd name="T31" fmla="*/ 58 h 250"/>
              <a:gd name="T32" fmla="*/ 238 w 320"/>
              <a:gd name="T33" fmla="*/ 8 h 250"/>
              <a:gd name="T34" fmla="*/ 261 w 320"/>
              <a:gd name="T35" fmla="*/ 50 h 250"/>
              <a:gd name="T36" fmla="*/ 242 w 320"/>
              <a:gd name="T37" fmla="*/ 59 h 250"/>
              <a:gd name="T38" fmla="*/ 238 w 320"/>
              <a:gd name="T39" fmla="*/ 34 h 250"/>
              <a:gd name="T40" fmla="*/ 261 w 320"/>
              <a:gd name="T41" fmla="*/ 247 h 250"/>
              <a:gd name="T42" fmla="*/ 244 w 320"/>
              <a:gd name="T43" fmla="*/ 235 h 250"/>
              <a:gd name="T44" fmla="*/ 261 w 320"/>
              <a:gd name="T45" fmla="*/ 247 h 250"/>
              <a:gd name="T46" fmla="*/ 261 w 320"/>
              <a:gd name="T47" fmla="*/ 113 h 250"/>
              <a:gd name="T48" fmla="*/ 245 w 320"/>
              <a:gd name="T49" fmla="*/ 135 h 250"/>
              <a:gd name="T50" fmla="*/ 252 w 320"/>
              <a:gd name="T51" fmla="*/ 155 h 250"/>
              <a:gd name="T52" fmla="*/ 256 w 320"/>
              <a:gd name="T53" fmla="*/ 174 h 250"/>
              <a:gd name="T54" fmla="*/ 238 w 320"/>
              <a:gd name="T55" fmla="*/ 82 h 250"/>
              <a:gd name="T56" fmla="*/ 255 w 320"/>
              <a:gd name="T57" fmla="*/ 100 h 250"/>
              <a:gd name="T58" fmla="*/ 238 w 320"/>
              <a:gd name="T59" fmla="*/ 8 h 250"/>
              <a:gd name="T60" fmla="*/ 234 w 320"/>
              <a:gd name="T61" fmla="*/ 20 h 250"/>
              <a:gd name="T62" fmla="*/ 219 w 320"/>
              <a:gd name="T63" fmla="*/ 2 h 250"/>
              <a:gd name="T64" fmla="*/ 219 w 320"/>
              <a:gd name="T65" fmla="*/ 215 h 250"/>
              <a:gd name="T66" fmla="*/ 229 w 320"/>
              <a:gd name="T67" fmla="*/ 227 h 250"/>
              <a:gd name="T68" fmla="*/ 238 w 320"/>
              <a:gd name="T69" fmla="*/ 39 h 250"/>
              <a:gd name="T70" fmla="*/ 238 w 320"/>
              <a:gd name="T71" fmla="*/ 174 h 250"/>
              <a:gd name="T72" fmla="*/ 226 w 320"/>
              <a:gd name="T73" fmla="*/ 184 h 250"/>
              <a:gd name="T74" fmla="*/ 225 w 320"/>
              <a:gd name="T75" fmla="*/ 51 h 250"/>
              <a:gd name="T76" fmla="*/ 238 w 320"/>
              <a:gd name="T77" fmla="*/ 39 h 250"/>
              <a:gd name="T78" fmla="*/ 134 w 320"/>
              <a:gd name="T79" fmla="*/ 8 h 250"/>
              <a:gd name="T80" fmla="*/ 219 w 320"/>
              <a:gd name="T81" fmla="*/ 2 h 250"/>
              <a:gd name="T82" fmla="*/ 211 w 320"/>
              <a:gd name="T83" fmla="*/ 16 h 250"/>
              <a:gd name="T84" fmla="*/ 203 w 320"/>
              <a:gd name="T85" fmla="*/ 42 h 250"/>
              <a:gd name="T86" fmla="*/ 219 w 320"/>
              <a:gd name="T87" fmla="*/ 53 h 250"/>
              <a:gd name="T88" fmla="*/ 218 w 320"/>
              <a:gd name="T89" fmla="*/ 210 h 250"/>
              <a:gd name="T90" fmla="*/ 194 w 320"/>
              <a:gd name="T91" fmla="*/ 230 h 250"/>
              <a:gd name="T92" fmla="*/ 125 w 320"/>
              <a:gd name="T93" fmla="*/ 192 h 250"/>
              <a:gd name="T94" fmla="*/ 68 w 320"/>
              <a:gd name="T95" fmla="*/ 164 h 250"/>
              <a:gd name="T96" fmla="*/ 84 w 320"/>
              <a:gd name="T97" fmla="*/ 159 h 250"/>
              <a:gd name="T98" fmla="*/ 104 w 320"/>
              <a:gd name="T99" fmla="*/ 131 h 250"/>
              <a:gd name="T100" fmla="*/ 95 w 320"/>
              <a:gd name="T101" fmla="*/ 100 h 250"/>
              <a:gd name="T102" fmla="*/ 0 w 320"/>
              <a:gd name="T103" fmla="*/ 136 h 250"/>
              <a:gd name="T104" fmla="*/ 5 w 320"/>
              <a:gd name="T105" fmla="*/ 96 h 250"/>
              <a:gd name="T106" fmla="*/ 45 w 320"/>
              <a:gd name="T107" fmla="*/ 44 h 250"/>
              <a:gd name="T108" fmla="*/ 68 w 320"/>
              <a:gd name="T109" fmla="*/ 88 h 250"/>
              <a:gd name="T110" fmla="*/ 38 w 320"/>
              <a:gd name="T111" fmla="*/ 101 h 250"/>
              <a:gd name="T112" fmla="*/ 31 w 320"/>
              <a:gd name="T113" fmla="*/ 135 h 250"/>
              <a:gd name="T114" fmla="*/ 57 w 320"/>
              <a:gd name="T115" fmla="*/ 162 h 250"/>
              <a:gd name="T116" fmla="*/ 42 w 320"/>
              <a:gd name="T117" fmla="*/ 189 h 250"/>
              <a:gd name="T118" fmla="*/ 3 w 320"/>
              <a:gd name="T119" fmla="*/ 1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1" y="233"/>
                </a:lnTo>
                <a:lnTo>
                  <a:pt x="263" y="233"/>
                </a:lnTo>
                <a:lnTo>
                  <a:pt x="263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87" y="165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4" y="63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2"/>
                </a:lnTo>
                <a:lnTo>
                  <a:pt x="261" y="113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38" y="82"/>
                </a:lnTo>
                <a:lnTo>
                  <a:pt x="240" y="86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8" y="27"/>
                </a:lnTo>
                <a:lnTo>
                  <a:pt x="237" y="24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19" y="215"/>
                </a:lnTo>
                <a:lnTo>
                  <a:pt x="221" y="218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8" y="174"/>
                </a:lnTo>
                <a:lnTo>
                  <a:pt x="236" y="176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11" y="16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84" y="159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49" name="组合 206"/>
          <p:cNvGrpSpPr/>
          <p:nvPr/>
        </p:nvGrpSpPr>
        <p:grpSpPr>
          <a:xfrm>
            <a:off x="3876674" y="3449920"/>
            <a:ext cx="371475" cy="483395"/>
            <a:chOff x="1893888" y="4305300"/>
            <a:chExt cx="495300" cy="644526"/>
          </a:xfrm>
          <a:solidFill>
            <a:srgbClr val="168999"/>
          </a:solidFill>
        </p:grpSpPr>
        <p:sp>
          <p:nvSpPr>
            <p:cNvPr id="150" name="Freeform 129"/>
            <p:cNvSpPr/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1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2" name="Freeform 131"/>
            <p:cNvSpPr/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3" name="Freeform 132"/>
            <p:cNvSpPr/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4" name="Freeform 133"/>
            <p:cNvSpPr/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5" name="Freeform 134"/>
            <p:cNvSpPr/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6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7" name="Freeform 136"/>
            <p:cNvSpPr/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58" name="组合 198"/>
          <p:cNvGrpSpPr/>
          <p:nvPr/>
        </p:nvGrpSpPr>
        <p:grpSpPr>
          <a:xfrm>
            <a:off x="5341143" y="1581829"/>
            <a:ext cx="242888" cy="432197"/>
            <a:chOff x="3846513" y="1814513"/>
            <a:chExt cx="323850" cy="576262"/>
          </a:xfrm>
          <a:solidFill>
            <a:srgbClr val="168999"/>
          </a:solidFill>
        </p:grpSpPr>
        <p:sp>
          <p:nvSpPr>
            <p:cNvPr id="159" name="Freeform 137"/>
            <p:cNvSpPr>
              <a:spLocks noEditPoint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60" name="Freeform 138"/>
            <p:cNvSpPr/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61" name="Freeform 139"/>
            <p:cNvSpPr/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62" name="Freeform 140"/>
          <p:cNvSpPr/>
          <p:nvPr/>
        </p:nvSpPr>
        <p:spPr bwMode="auto">
          <a:xfrm>
            <a:off x="4380309" y="1090101"/>
            <a:ext cx="386954" cy="315516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25 w 325"/>
              <a:gd name="T33" fmla="*/ 26 h 265"/>
              <a:gd name="T34" fmla="*/ 307 w 325"/>
              <a:gd name="T35" fmla="*/ 18 h 265"/>
              <a:gd name="T36" fmla="*/ 288 w 325"/>
              <a:gd name="T37" fmla="*/ 9 h 265"/>
              <a:gd name="T38" fmla="*/ 265 w 325"/>
              <a:gd name="T39" fmla="*/ 4 h 265"/>
              <a:gd name="T40" fmla="*/ 253 w 325"/>
              <a:gd name="T41" fmla="*/ 1 h 265"/>
              <a:gd name="T42" fmla="*/ 240 w 325"/>
              <a:gd name="T43" fmla="*/ 0 h 265"/>
              <a:gd name="T44" fmla="*/ 226 w 325"/>
              <a:gd name="T45" fmla="*/ 0 h 265"/>
              <a:gd name="T46" fmla="*/ 212 w 325"/>
              <a:gd name="T47" fmla="*/ 1 h 265"/>
              <a:gd name="T48" fmla="*/ 199 w 325"/>
              <a:gd name="T49" fmla="*/ 4 h 265"/>
              <a:gd name="T50" fmla="*/ 187 w 325"/>
              <a:gd name="T51" fmla="*/ 8 h 265"/>
              <a:gd name="T52" fmla="*/ 175 w 325"/>
              <a:gd name="T53" fmla="*/ 16 h 265"/>
              <a:gd name="T54" fmla="*/ 162 w 325"/>
              <a:gd name="T55" fmla="*/ 26 h 265"/>
              <a:gd name="T56" fmla="*/ 0 w 325"/>
              <a:gd name="T57" fmla="*/ 26 h 265"/>
              <a:gd name="T58" fmla="*/ 0 w 325"/>
              <a:gd name="T59" fmla="*/ 264 h 265"/>
              <a:gd name="T60" fmla="*/ 166 w 325"/>
              <a:gd name="T61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63" name="Freeform 141"/>
          <p:cNvSpPr>
            <a:spLocks noEditPoints="1"/>
          </p:cNvSpPr>
          <p:nvPr/>
        </p:nvSpPr>
        <p:spPr bwMode="auto">
          <a:xfrm>
            <a:off x="4411265" y="3020105"/>
            <a:ext cx="471488" cy="389335"/>
          </a:xfrm>
          <a:custGeom>
            <a:avLst/>
            <a:gdLst>
              <a:gd name="T0" fmla="*/ 365 w 396"/>
              <a:gd name="T1" fmla="*/ 0 h 327"/>
              <a:gd name="T2" fmla="*/ 383 w 396"/>
              <a:gd name="T3" fmla="*/ 5 h 327"/>
              <a:gd name="T4" fmla="*/ 394 w 396"/>
              <a:gd name="T5" fmla="*/ 19 h 327"/>
              <a:gd name="T6" fmla="*/ 396 w 396"/>
              <a:gd name="T7" fmla="*/ 197 h 327"/>
              <a:gd name="T8" fmla="*/ 394 w 396"/>
              <a:gd name="T9" fmla="*/ 210 h 327"/>
              <a:gd name="T10" fmla="*/ 383 w 396"/>
              <a:gd name="T11" fmla="*/ 224 h 327"/>
              <a:gd name="T12" fmla="*/ 365 w 396"/>
              <a:gd name="T13" fmla="*/ 230 h 327"/>
              <a:gd name="T14" fmla="*/ 295 w 396"/>
              <a:gd name="T15" fmla="*/ 260 h 327"/>
              <a:gd name="T16" fmla="*/ 307 w 396"/>
              <a:gd name="T17" fmla="*/ 262 h 327"/>
              <a:gd name="T18" fmla="*/ 321 w 396"/>
              <a:gd name="T19" fmla="*/ 273 h 327"/>
              <a:gd name="T20" fmla="*/ 326 w 396"/>
              <a:gd name="T21" fmla="*/ 291 h 327"/>
              <a:gd name="T22" fmla="*/ 326 w 396"/>
              <a:gd name="T23" fmla="*/ 302 h 327"/>
              <a:gd name="T24" fmla="*/ 318 w 396"/>
              <a:gd name="T25" fmla="*/ 318 h 327"/>
              <a:gd name="T26" fmla="*/ 302 w 396"/>
              <a:gd name="T27" fmla="*/ 326 h 327"/>
              <a:gd name="T28" fmla="*/ 199 w 396"/>
              <a:gd name="T29" fmla="*/ 208 h 327"/>
              <a:gd name="T30" fmla="*/ 348 w 396"/>
              <a:gd name="T31" fmla="*/ 208 h 327"/>
              <a:gd name="T32" fmla="*/ 361 w 396"/>
              <a:gd name="T33" fmla="*/ 204 h 327"/>
              <a:gd name="T34" fmla="*/ 371 w 396"/>
              <a:gd name="T35" fmla="*/ 192 h 327"/>
              <a:gd name="T36" fmla="*/ 373 w 396"/>
              <a:gd name="T37" fmla="*/ 47 h 327"/>
              <a:gd name="T38" fmla="*/ 371 w 396"/>
              <a:gd name="T39" fmla="*/ 36 h 327"/>
              <a:gd name="T40" fmla="*/ 361 w 396"/>
              <a:gd name="T41" fmla="*/ 25 h 327"/>
              <a:gd name="T42" fmla="*/ 348 w 396"/>
              <a:gd name="T43" fmla="*/ 20 h 327"/>
              <a:gd name="T44" fmla="*/ 127 w 396"/>
              <a:gd name="T45" fmla="*/ 260 h 327"/>
              <a:gd name="T46" fmla="*/ 127 w 396"/>
              <a:gd name="T47" fmla="*/ 230 h 327"/>
              <a:gd name="T48" fmla="*/ 199 w 396"/>
              <a:gd name="T49" fmla="*/ 327 h 327"/>
              <a:gd name="T50" fmla="*/ 154 w 396"/>
              <a:gd name="T51" fmla="*/ 288 h 327"/>
              <a:gd name="T52" fmla="*/ 158 w 396"/>
              <a:gd name="T53" fmla="*/ 287 h 327"/>
              <a:gd name="T54" fmla="*/ 159 w 396"/>
              <a:gd name="T55" fmla="*/ 283 h 327"/>
              <a:gd name="T56" fmla="*/ 155 w 396"/>
              <a:gd name="T57" fmla="*/ 277 h 327"/>
              <a:gd name="T58" fmla="*/ 127 w 396"/>
              <a:gd name="T59" fmla="*/ 260 h 327"/>
              <a:gd name="T60" fmla="*/ 199 w 396"/>
              <a:gd name="T61" fmla="*/ 0 h 327"/>
              <a:gd name="T62" fmla="*/ 127 w 396"/>
              <a:gd name="T63" fmla="*/ 0 h 327"/>
              <a:gd name="T64" fmla="*/ 127 w 396"/>
              <a:gd name="T65" fmla="*/ 276 h 327"/>
              <a:gd name="T66" fmla="*/ 97 w 396"/>
              <a:gd name="T67" fmla="*/ 277 h 327"/>
              <a:gd name="T68" fmla="*/ 94 w 396"/>
              <a:gd name="T69" fmla="*/ 283 h 327"/>
              <a:gd name="T70" fmla="*/ 96 w 396"/>
              <a:gd name="T71" fmla="*/ 287 h 327"/>
              <a:gd name="T72" fmla="*/ 100 w 396"/>
              <a:gd name="T73" fmla="*/ 288 h 327"/>
              <a:gd name="T74" fmla="*/ 101 w 396"/>
              <a:gd name="T75" fmla="*/ 327 h 327"/>
              <a:gd name="T76" fmla="*/ 88 w 396"/>
              <a:gd name="T77" fmla="*/ 325 h 327"/>
              <a:gd name="T78" fmla="*/ 74 w 396"/>
              <a:gd name="T79" fmla="*/ 314 h 327"/>
              <a:gd name="T80" fmla="*/ 69 w 396"/>
              <a:gd name="T81" fmla="*/ 295 h 327"/>
              <a:gd name="T82" fmla="*/ 70 w 396"/>
              <a:gd name="T83" fmla="*/ 285 h 327"/>
              <a:gd name="T84" fmla="*/ 78 w 396"/>
              <a:gd name="T85" fmla="*/ 269 h 327"/>
              <a:gd name="T86" fmla="*/ 94 w 396"/>
              <a:gd name="T87" fmla="*/ 260 h 327"/>
              <a:gd name="T88" fmla="*/ 127 w 396"/>
              <a:gd name="T89" fmla="*/ 230 h 327"/>
              <a:gd name="T90" fmla="*/ 25 w 396"/>
              <a:gd name="T91" fmla="*/ 229 h 327"/>
              <a:gd name="T92" fmla="*/ 9 w 396"/>
              <a:gd name="T93" fmla="*/ 220 h 327"/>
              <a:gd name="T94" fmla="*/ 1 w 396"/>
              <a:gd name="T95" fmla="*/ 204 h 327"/>
              <a:gd name="T96" fmla="*/ 0 w 396"/>
              <a:gd name="T97" fmla="*/ 31 h 327"/>
              <a:gd name="T98" fmla="*/ 5 w 396"/>
              <a:gd name="T99" fmla="*/ 13 h 327"/>
              <a:gd name="T100" fmla="*/ 20 w 396"/>
              <a:gd name="T101" fmla="*/ 2 h 327"/>
              <a:gd name="T102" fmla="*/ 127 w 396"/>
              <a:gd name="T103" fmla="*/ 0 h 327"/>
              <a:gd name="T104" fmla="*/ 50 w 396"/>
              <a:gd name="T105" fmla="*/ 20 h 327"/>
              <a:gd name="T106" fmla="*/ 35 w 396"/>
              <a:gd name="T107" fmla="*/ 25 h 327"/>
              <a:gd name="T108" fmla="*/ 25 w 396"/>
              <a:gd name="T109" fmla="*/ 36 h 327"/>
              <a:gd name="T110" fmla="*/ 24 w 396"/>
              <a:gd name="T111" fmla="*/ 182 h 327"/>
              <a:gd name="T112" fmla="*/ 25 w 396"/>
              <a:gd name="T113" fmla="*/ 192 h 327"/>
              <a:gd name="T114" fmla="*/ 35 w 396"/>
              <a:gd name="T115" fmla="*/ 204 h 327"/>
              <a:gd name="T116" fmla="*/ 50 w 396"/>
              <a:gd name="T117" fmla="*/ 20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48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64" name="Freeform 142"/>
          <p:cNvSpPr>
            <a:spLocks noEditPoints="1"/>
          </p:cNvSpPr>
          <p:nvPr/>
        </p:nvSpPr>
        <p:spPr bwMode="auto">
          <a:xfrm>
            <a:off x="3442096" y="2239055"/>
            <a:ext cx="606029" cy="706041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65" name="Freeform 143"/>
          <p:cNvSpPr>
            <a:spLocks noEditPoints="1"/>
          </p:cNvSpPr>
          <p:nvPr/>
        </p:nvSpPr>
        <p:spPr bwMode="auto">
          <a:xfrm>
            <a:off x="3333750" y="2447414"/>
            <a:ext cx="254794" cy="513160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66" name="组合 213"/>
          <p:cNvGrpSpPr/>
          <p:nvPr/>
        </p:nvGrpSpPr>
        <p:grpSpPr>
          <a:xfrm>
            <a:off x="4074318" y="2511708"/>
            <a:ext cx="428625" cy="431006"/>
            <a:chOff x="2157413" y="3054350"/>
            <a:chExt cx="571500" cy="574675"/>
          </a:xfrm>
          <a:solidFill>
            <a:srgbClr val="168999"/>
          </a:solidFill>
        </p:grpSpPr>
        <p:sp>
          <p:nvSpPr>
            <p:cNvPr id="167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68" name="Freeform 145"/>
            <p:cNvSpPr/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69" name="组合 211"/>
          <p:cNvGrpSpPr/>
          <p:nvPr/>
        </p:nvGrpSpPr>
        <p:grpSpPr>
          <a:xfrm>
            <a:off x="3994547" y="3065349"/>
            <a:ext cx="335756" cy="316706"/>
            <a:chOff x="2051051" y="3792538"/>
            <a:chExt cx="447675" cy="422275"/>
          </a:xfrm>
          <a:solidFill>
            <a:srgbClr val="168999"/>
          </a:solidFill>
        </p:grpSpPr>
        <p:sp>
          <p:nvSpPr>
            <p:cNvPr id="170" name="Freeform 146"/>
            <p:cNvSpPr/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1" name="Freeform 147"/>
            <p:cNvSpPr/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72" name="组合 200"/>
          <p:cNvGrpSpPr/>
          <p:nvPr/>
        </p:nvGrpSpPr>
        <p:grpSpPr>
          <a:xfrm>
            <a:off x="4849416" y="1143680"/>
            <a:ext cx="507206" cy="416719"/>
            <a:chOff x="3190876" y="1230313"/>
            <a:chExt cx="676275" cy="555625"/>
          </a:xfrm>
          <a:solidFill>
            <a:srgbClr val="168999"/>
          </a:solidFill>
        </p:grpSpPr>
        <p:sp>
          <p:nvSpPr>
            <p:cNvPr id="173" name="Freeform 148"/>
            <p:cNvSpPr/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4" name="Freeform 149"/>
            <p:cNvSpPr/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5" name="Freeform 150"/>
            <p:cNvSpPr/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76" name="Freeform 151"/>
          <p:cNvSpPr>
            <a:spLocks noEditPoints="1"/>
          </p:cNvSpPr>
          <p:nvPr/>
        </p:nvSpPr>
        <p:spPr bwMode="auto">
          <a:xfrm>
            <a:off x="3620690" y="2945095"/>
            <a:ext cx="285750" cy="495300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7" name="Freeform 152"/>
          <p:cNvSpPr>
            <a:spLocks noEditPoints="1"/>
          </p:cNvSpPr>
          <p:nvPr/>
        </p:nvSpPr>
        <p:spPr bwMode="auto">
          <a:xfrm>
            <a:off x="5399484" y="2297395"/>
            <a:ext cx="410766" cy="446485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8" name="Freeform 153"/>
          <p:cNvSpPr>
            <a:spLocks noEditPoints="1"/>
          </p:cNvSpPr>
          <p:nvPr/>
        </p:nvSpPr>
        <p:spPr bwMode="auto">
          <a:xfrm>
            <a:off x="3902868" y="1138917"/>
            <a:ext cx="386954" cy="378619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9" name="Freeform 154"/>
          <p:cNvSpPr>
            <a:spLocks noEditPoints="1"/>
          </p:cNvSpPr>
          <p:nvPr/>
        </p:nvSpPr>
        <p:spPr bwMode="auto">
          <a:xfrm>
            <a:off x="5262562" y="2753405"/>
            <a:ext cx="366713" cy="384572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80" name="组合 212"/>
          <p:cNvGrpSpPr/>
          <p:nvPr/>
        </p:nvGrpSpPr>
        <p:grpSpPr>
          <a:xfrm>
            <a:off x="3734991" y="1912824"/>
            <a:ext cx="464344" cy="488156"/>
            <a:chOff x="1704976" y="2255838"/>
            <a:chExt cx="619125" cy="650875"/>
          </a:xfrm>
          <a:solidFill>
            <a:srgbClr val="168999"/>
          </a:solidFill>
        </p:grpSpPr>
        <p:sp>
          <p:nvSpPr>
            <p:cNvPr id="181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2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3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4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5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6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7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8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9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0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1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2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3" name="Freeform 167"/>
            <p:cNvSpPr/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94" name="Freeform 168"/>
          <p:cNvSpPr>
            <a:spLocks noEditPoints="1"/>
          </p:cNvSpPr>
          <p:nvPr/>
        </p:nvSpPr>
        <p:spPr bwMode="auto">
          <a:xfrm>
            <a:off x="4760118" y="2034267"/>
            <a:ext cx="591741" cy="386954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86 w 497"/>
              <a:gd name="T7" fmla="*/ 210 h 325"/>
              <a:gd name="T8" fmla="*/ 397 w 497"/>
              <a:gd name="T9" fmla="*/ 209 h 325"/>
              <a:gd name="T10" fmla="*/ 405 w 497"/>
              <a:gd name="T11" fmla="*/ 206 h 325"/>
              <a:gd name="T12" fmla="*/ 409 w 497"/>
              <a:gd name="T13" fmla="*/ 204 h 325"/>
              <a:gd name="T14" fmla="*/ 411 w 497"/>
              <a:gd name="T15" fmla="*/ 201 h 325"/>
              <a:gd name="T16" fmla="*/ 413 w 497"/>
              <a:gd name="T17" fmla="*/ 197 h 325"/>
              <a:gd name="T18" fmla="*/ 413 w 497"/>
              <a:gd name="T19" fmla="*/ 194 h 325"/>
              <a:gd name="T20" fmla="*/ 413 w 497"/>
              <a:gd name="T21" fmla="*/ 118 h 325"/>
              <a:gd name="T22" fmla="*/ 399 w 497"/>
              <a:gd name="T23" fmla="*/ 118 h 325"/>
              <a:gd name="T24" fmla="*/ 399 w 497"/>
              <a:gd name="T25" fmla="*/ 86 h 325"/>
              <a:gd name="T26" fmla="*/ 413 w 497"/>
              <a:gd name="T27" fmla="*/ 86 h 325"/>
              <a:gd name="T28" fmla="*/ 447 w 497"/>
              <a:gd name="T29" fmla="*/ 86 h 325"/>
              <a:gd name="T30" fmla="*/ 462 w 497"/>
              <a:gd name="T31" fmla="*/ 86 h 325"/>
              <a:gd name="T32" fmla="*/ 462 w 497"/>
              <a:gd name="T33" fmla="*/ 118 h 325"/>
              <a:gd name="T34" fmla="*/ 447 w 497"/>
              <a:gd name="T35" fmla="*/ 118 h 325"/>
              <a:gd name="T36" fmla="*/ 447 w 497"/>
              <a:gd name="T37" fmla="*/ 194 h 325"/>
              <a:gd name="T38" fmla="*/ 447 w 497"/>
              <a:gd name="T39" fmla="*/ 194 h 325"/>
              <a:gd name="T40" fmla="*/ 446 w 497"/>
              <a:gd name="T41" fmla="*/ 204 h 325"/>
              <a:gd name="T42" fmla="*/ 442 w 497"/>
              <a:gd name="T43" fmla="*/ 212 h 325"/>
              <a:gd name="T44" fmla="*/ 436 w 497"/>
              <a:gd name="T45" fmla="*/ 220 h 325"/>
              <a:gd name="T46" fmla="*/ 430 w 497"/>
              <a:gd name="T47" fmla="*/ 227 h 325"/>
              <a:gd name="T48" fmla="*/ 420 w 497"/>
              <a:gd name="T49" fmla="*/ 232 h 325"/>
              <a:gd name="T50" fmla="*/ 411 w 497"/>
              <a:gd name="T51" fmla="*/ 236 h 325"/>
              <a:gd name="T52" fmla="*/ 399 w 497"/>
              <a:gd name="T53" fmla="*/ 239 h 325"/>
              <a:gd name="T54" fmla="*/ 386 w 497"/>
              <a:gd name="T55" fmla="*/ 239 h 325"/>
              <a:gd name="T56" fmla="*/ 386 w 497"/>
              <a:gd name="T57" fmla="*/ 289 h 325"/>
              <a:gd name="T58" fmla="*/ 497 w 497"/>
              <a:gd name="T59" fmla="*/ 325 h 325"/>
              <a:gd name="T60" fmla="*/ 497 w 497"/>
              <a:gd name="T61" fmla="*/ 0 h 325"/>
              <a:gd name="T62" fmla="*/ 386 w 497"/>
              <a:gd name="T63" fmla="*/ 37 h 325"/>
              <a:gd name="T64" fmla="*/ 0 w 497"/>
              <a:gd name="T65" fmla="*/ 163 h 325"/>
              <a:gd name="T66" fmla="*/ 386 w 497"/>
              <a:gd name="T67" fmla="*/ 289 h 325"/>
              <a:gd name="T68" fmla="*/ 386 w 497"/>
              <a:gd name="T69" fmla="*/ 239 h 325"/>
              <a:gd name="T70" fmla="*/ 386 w 497"/>
              <a:gd name="T71" fmla="*/ 239 h 325"/>
              <a:gd name="T72" fmla="*/ 374 w 497"/>
              <a:gd name="T73" fmla="*/ 239 h 325"/>
              <a:gd name="T74" fmla="*/ 363 w 497"/>
              <a:gd name="T75" fmla="*/ 236 h 325"/>
              <a:gd name="T76" fmla="*/ 353 w 497"/>
              <a:gd name="T77" fmla="*/ 232 h 325"/>
              <a:gd name="T78" fmla="*/ 343 w 497"/>
              <a:gd name="T79" fmla="*/ 227 h 325"/>
              <a:gd name="T80" fmla="*/ 336 w 497"/>
              <a:gd name="T81" fmla="*/ 220 h 325"/>
              <a:gd name="T82" fmla="*/ 331 w 497"/>
              <a:gd name="T83" fmla="*/ 212 h 325"/>
              <a:gd name="T84" fmla="*/ 327 w 497"/>
              <a:gd name="T85" fmla="*/ 204 h 325"/>
              <a:gd name="T86" fmla="*/ 325 w 497"/>
              <a:gd name="T87" fmla="*/ 194 h 325"/>
              <a:gd name="T88" fmla="*/ 325 w 497"/>
              <a:gd name="T89" fmla="*/ 118 h 325"/>
              <a:gd name="T90" fmla="*/ 311 w 497"/>
              <a:gd name="T91" fmla="*/ 118 h 325"/>
              <a:gd name="T92" fmla="*/ 311 w 497"/>
              <a:gd name="T93" fmla="*/ 86 h 325"/>
              <a:gd name="T94" fmla="*/ 325 w 497"/>
              <a:gd name="T95" fmla="*/ 86 h 325"/>
              <a:gd name="T96" fmla="*/ 359 w 497"/>
              <a:gd name="T97" fmla="*/ 86 h 325"/>
              <a:gd name="T98" fmla="*/ 376 w 497"/>
              <a:gd name="T99" fmla="*/ 86 h 325"/>
              <a:gd name="T100" fmla="*/ 376 w 497"/>
              <a:gd name="T101" fmla="*/ 118 h 325"/>
              <a:gd name="T102" fmla="*/ 359 w 497"/>
              <a:gd name="T103" fmla="*/ 118 h 325"/>
              <a:gd name="T104" fmla="*/ 359 w 497"/>
              <a:gd name="T105" fmla="*/ 194 h 325"/>
              <a:gd name="T106" fmla="*/ 359 w 497"/>
              <a:gd name="T107" fmla="*/ 194 h 325"/>
              <a:gd name="T108" fmla="*/ 361 w 497"/>
              <a:gd name="T109" fmla="*/ 197 h 325"/>
              <a:gd name="T110" fmla="*/ 362 w 497"/>
              <a:gd name="T111" fmla="*/ 201 h 325"/>
              <a:gd name="T112" fmla="*/ 365 w 497"/>
              <a:gd name="T113" fmla="*/ 204 h 325"/>
              <a:gd name="T114" fmla="*/ 367 w 497"/>
              <a:gd name="T115" fmla="*/ 206 h 325"/>
              <a:gd name="T116" fmla="*/ 376 w 497"/>
              <a:gd name="T117" fmla="*/ 209 h 325"/>
              <a:gd name="T118" fmla="*/ 386 w 497"/>
              <a:gd name="T119" fmla="*/ 210 h 325"/>
              <a:gd name="T120" fmla="*/ 386 w 497"/>
              <a:gd name="T121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5" name="Freeform 169"/>
          <p:cNvSpPr>
            <a:spLocks noEditPoints="1"/>
          </p:cNvSpPr>
          <p:nvPr/>
        </p:nvSpPr>
        <p:spPr bwMode="auto">
          <a:xfrm>
            <a:off x="3907630" y="2460511"/>
            <a:ext cx="139304" cy="240506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6" name="Freeform 170"/>
          <p:cNvSpPr>
            <a:spLocks noEditPoints="1"/>
          </p:cNvSpPr>
          <p:nvPr/>
        </p:nvSpPr>
        <p:spPr bwMode="auto">
          <a:xfrm>
            <a:off x="4982765" y="1628264"/>
            <a:ext cx="277416" cy="341710"/>
          </a:xfrm>
          <a:custGeom>
            <a:avLst/>
            <a:gdLst>
              <a:gd name="T0" fmla="*/ 164 w 233"/>
              <a:gd name="T1" fmla="*/ 0 h 287"/>
              <a:gd name="T2" fmla="*/ 233 w 233"/>
              <a:gd name="T3" fmla="*/ 248 h 287"/>
              <a:gd name="T4" fmla="*/ 216 w 233"/>
              <a:gd name="T5" fmla="*/ 280 h 287"/>
              <a:gd name="T6" fmla="*/ 164 w 233"/>
              <a:gd name="T7" fmla="*/ 226 h 287"/>
              <a:gd name="T8" fmla="*/ 179 w 233"/>
              <a:gd name="T9" fmla="*/ 218 h 287"/>
              <a:gd name="T10" fmla="*/ 194 w 233"/>
              <a:gd name="T11" fmla="*/ 191 h 287"/>
              <a:gd name="T12" fmla="*/ 194 w 233"/>
              <a:gd name="T13" fmla="*/ 157 h 287"/>
              <a:gd name="T14" fmla="*/ 178 w 233"/>
              <a:gd name="T15" fmla="*/ 148 h 287"/>
              <a:gd name="T16" fmla="*/ 164 w 233"/>
              <a:gd name="T17" fmla="*/ 118 h 287"/>
              <a:gd name="T18" fmla="*/ 167 w 233"/>
              <a:gd name="T19" fmla="*/ 210 h 287"/>
              <a:gd name="T20" fmla="*/ 180 w 233"/>
              <a:gd name="T21" fmla="*/ 175 h 287"/>
              <a:gd name="T22" fmla="*/ 175 w 233"/>
              <a:gd name="T23" fmla="*/ 160 h 287"/>
              <a:gd name="T24" fmla="*/ 164 w 233"/>
              <a:gd name="T25" fmla="*/ 160 h 287"/>
              <a:gd name="T26" fmla="*/ 133 w 233"/>
              <a:gd name="T27" fmla="*/ 14 h 287"/>
              <a:gd name="T28" fmla="*/ 164 w 233"/>
              <a:gd name="T29" fmla="*/ 118 h 287"/>
              <a:gd name="T30" fmla="*/ 136 w 233"/>
              <a:gd name="T31" fmla="*/ 111 h 287"/>
              <a:gd name="T32" fmla="*/ 133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6 w 233"/>
              <a:gd name="T41" fmla="*/ 210 h 287"/>
              <a:gd name="T42" fmla="*/ 164 w 233"/>
              <a:gd name="T43" fmla="*/ 160 h 287"/>
              <a:gd name="T44" fmla="*/ 96 w 233"/>
              <a:gd name="T45" fmla="*/ 0 h 287"/>
              <a:gd name="T46" fmla="*/ 133 w 233"/>
              <a:gd name="T47" fmla="*/ 110 h 287"/>
              <a:gd name="T48" fmla="*/ 103 w 233"/>
              <a:gd name="T49" fmla="*/ 115 h 287"/>
              <a:gd name="T50" fmla="*/ 96 w 233"/>
              <a:gd name="T51" fmla="*/ 287 h 287"/>
              <a:gd name="T52" fmla="*/ 132 w 233"/>
              <a:gd name="T53" fmla="*/ 198 h 287"/>
              <a:gd name="T54" fmla="*/ 133 w 233"/>
              <a:gd name="T55" fmla="*/ 218 h 287"/>
              <a:gd name="T56" fmla="*/ 101 w 233"/>
              <a:gd name="T57" fmla="*/ 169 h 287"/>
              <a:gd name="T58" fmla="*/ 96 w 233"/>
              <a:gd name="T59" fmla="*/ 160 h 287"/>
              <a:gd name="T60" fmla="*/ 96 w 233"/>
              <a:gd name="T61" fmla="*/ 133 h 287"/>
              <a:gd name="T62" fmla="*/ 82 w 233"/>
              <a:gd name="T63" fmla="*/ 14 h 287"/>
              <a:gd name="T64" fmla="*/ 96 w 233"/>
              <a:gd name="T65" fmla="*/ 121 h 287"/>
              <a:gd name="T66" fmla="*/ 82 w 233"/>
              <a:gd name="T67" fmla="*/ 50 h 287"/>
              <a:gd name="T68" fmla="*/ 82 w 233"/>
              <a:gd name="T69" fmla="*/ 164 h 287"/>
              <a:gd name="T70" fmla="*/ 96 w 233"/>
              <a:gd name="T71" fmla="*/ 226 h 287"/>
              <a:gd name="T72" fmla="*/ 90 w 233"/>
              <a:gd name="T73" fmla="*/ 144 h 287"/>
              <a:gd name="T74" fmla="*/ 40 w 233"/>
              <a:gd name="T75" fmla="*/ 0 h 287"/>
              <a:gd name="T76" fmla="*/ 27 w 233"/>
              <a:gd name="T77" fmla="*/ 15 h 287"/>
              <a:gd name="T78" fmla="*/ 17 w 233"/>
              <a:gd name="T79" fmla="*/ 31 h 287"/>
              <a:gd name="T80" fmla="*/ 82 w 233"/>
              <a:gd name="T81" fmla="*/ 50 h 287"/>
              <a:gd name="T82" fmla="*/ 61 w 233"/>
              <a:gd name="T83" fmla="*/ 155 h 287"/>
              <a:gd name="T84" fmla="*/ 38 w 233"/>
              <a:gd name="T85" fmla="*/ 160 h 287"/>
              <a:gd name="T86" fmla="*/ 29 w 233"/>
              <a:gd name="T87" fmla="*/ 174 h 287"/>
              <a:gd name="T88" fmla="*/ 40 w 233"/>
              <a:gd name="T89" fmla="*/ 183 h 287"/>
              <a:gd name="T90" fmla="*/ 46 w 233"/>
              <a:gd name="T91" fmla="*/ 179 h 287"/>
              <a:gd name="T92" fmla="*/ 45 w 233"/>
              <a:gd name="T93" fmla="*/ 172 h 287"/>
              <a:gd name="T94" fmla="*/ 57 w 233"/>
              <a:gd name="T95" fmla="*/ 164 h 287"/>
              <a:gd name="T96" fmla="*/ 48 w 233"/>
              <a:gd name="T97" fmla="*/ 195 h 287"/>
              <a:gd name="T98" fmla="*/ 41 w 233"/>
              <a:gd name="T99" fmla="*/ 233 h 287"/>
              <a:gd name="T100" fmla="*/ 53 w 233"/>
              <a:gd name="T101" fmla="*/ 244 h 287"/>
              <a:gd name="T102" fmla="*/ 60 w 233"/>
              <a:gd name="T103" fmla="*/ 236 h 287"/>
              <a:gd name="T104" fmla="*/ 73 w 233"/>
              <a:gd name="T105" fmla="*/ 179 h 287"/>
              <a:gd name="T106" fmla="*/ 40 w 233"/>
              <a:gd name="T107" fmla="*/ 287 h 287"/>
              <a:gd name="T108" fmla="*/ 13 w 233"/>
              <a:gd name="T109" fmla="*/ 275 h 287"/>
              <a:gd name="T110" fmla="*/ 0 w 233"/>
              <a:gd name="T111" fmla="*/ 39 h 287"/>
              <a:gd name="T112" fmla="*/ 13 w 233"/>
              <a:gd name="T113" fmla="*/ 12 h 287"/>
              <a:gd name="T114" fmla="*/ 40 w 233"/>
              <a:gd name="T115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4" y="226"/>
                </a:lnTo>
                <a:lnTo>
                  <a:pt x="168" y="225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5" y="160"/>
                </a:lnTo>
                <a:lnTo>
                  <a:pt x="172" y="159"/>
                </a:lnTo>
                <a:lnTo>
                  <a:pt x="172" y="159"/>
                </a:lnTo>
                <a:lnTo>
                  <a:pt x="167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3" y="218"/>
                </a:lnTo>
                <a:lnTo>
                  <a:pt x="137" y="222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1"/>
                </a:lnTo>
                <a:lnTo>
                  <a:pt x="153" y="205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33" y="110"/>
                </a:lnTo>
                <a:lnTo>
                  <a:pt x="124" y="109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198"/>
                </a:lnTo>
                <a:lnTo>
                  <a:pt x="132" y="207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1"/>
                </a:lnTo>
                <a:lnTo>
                  <a:pt x="96" y="122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82" y="137"/>
                </a:lnTo>
                <a:lnTo>
                  <a:pt x="69" y="155"/>
                </a:lnTo>
                <a:lnTo>
                  <a:pt x="69" y="155"/>
                </a:lnTo>
                <a:lnTo>
                  <a:pt x="61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8" y="178"/>
                </a:lnTo>
                <a:lnTo>
                  <a:pt x="46" y="174"/>
                </a:lnTo>
                <a:lnTo>
                  <a:pt x="46" y="174"/>
                </a:lnTo>
                <a:lnTo>
                  <a:pt x="45" y="172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64" y="164"/>
                </a:lnTo>
                <a:lnTo>
                  <a:pt x="54" y="182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0" y="236"/>
                </a:lnTo>
                <a:lnTo>
                  <a:pt x="61" y="221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lnTo>
                  <a:pt x="40" y="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7" name="Freeform 171"/>
          <p:cNvSpPr>
            <a:spLocks noEditPoints="1"/>
          </p:cNvSpPr>
          <p:nvPr/>
        </p:nvSpPr>
        <p:spPr bwMode="auto">
          <a:xfrm>
            <a:off x="4299347" y="1986642"/>
            <a:ext cx="421481" cy="423863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8" name="Freeform 172"/>
          <p:cNvSpPr>
            <a:spLocks noEditPoints="1"/>
          </p:cNvSpPr>
          <p:nvPr/>
        </p:nvSpPr>
        <p:spPr bwMode="auto">
          <a:xfrm>
            <a:off x="4611291" y="2530757"/>
            <a:ext cx="475060" cy="361950"/>
          </a:xfrm>
          <a:custGeom>
            <a:avLst/>
            <a:gdLst>
              <a:gd name="T0" fmla="*/ 396 w 399"/>
              <a:gd name="T1" fmla="*/ 285 h 304"/>
              <a:gd name="T2" fmla="*/ 390 w 399"/>
              <a:gd name="T3" fmla="*/ 10 h 304"/>
              <a:gd name="T4" fmla="*/ 349 w 399"/>
              <a:gd name="T5" fmla="*/ 22 h 304"/>
              <a:gd name="T6" fmla="*/ 376 w 399"/>
              <a:gd name="T7" fmla="*/ 48 h 304"/>
              <a:gd name="T8" fmla="*/ 360 w 399"/>
              <a:gd name="T9" fmla="*/ 281 h 304"/>
              <a:gd name="T10" fmla="*/ 304 w 399"/>
              <a:gd name="T11" fmla="*/ 256 h 304"/>
              <a:gd name="T12" fmla="*/ 345 w 399"/>
              <a:gd name="T13" fmla="*/ 42 h 304"/>
              <a:gd name="T14" fmla="*/ 357 w 399"/>
              <a:gd name="T15" fmla="*/ 251 h 304"/>
              <a:gd name="T16" fmla="*/ 254 w 399"/>
              <a:gd name="T17" fmla="*/ 22 h 304"/>
              <a:gd name="T18" fmla="*/ 254 w 399"/>
              <a:gd name="T19" fmla="*/ 304 h 304"/>
              <a:gd name="T20" fmla="*/ 254 w 399"/>
              <a:gd name="T21" fmla="*/ 264 h 304"/>
              <a:gd name="T22" fmla="*/ 277 w 399"/>
              <a:gd name="T23" fmla="*/ 167 h 304"/>
              <a:gd name="T24" fmla="*/ 274 w 399"/>
              <a:gd name="T25" fmla="*/ 133 h 304"/>
              <a:gd name="T26" fmla="*/ 273 w 399"/>
              <a:gd name="T27" fmla="*/ 109 h 304"/>
              <a:gd name="T28" fmla="*/ 254 w 399"/>
              <a:gd name="T29" fmla="*/ 41 h 304"/>
              <a:gd name="T30" fmla="*/ 260 w 399"/>
              <a:gd name="T31" fmla="*/ 171 h 304"/>
              <a:gd name="T32" fmla="*/ 254 w 399"/>
              <a:gd name="T33" fmla="*/ 137 h 304"/>
              <a:gd name="T34" fmla="*/ 257 w 399"/>
              <a:gd name="T35" fmla="*/ 103 h 304"/>
              <a:gd name="T36" fmla="*/ 200 w 399"/>
              <a:gd name="T37" fmla="*/ 0 h 304"/>
              <a:gd name="T38" fmla="*/ 200 w 399"/>
              <a:gd name="T39" fmla="*/ 282 h 304"/>
              <a:gd name="T40" fmla="*/ 241 w 399"/>
              <a:gd name="T41" fmla="*/ 93 h 304"/>
              <a:gd name="T42" fmla="*/ 226 w 399"/>
              <a:gd name="T43" fmla="*/ 121 h 304"/>
              <a:gd name="T44" fmla="*/ 230 w 399"/>
              <a:gd name="T45" fmla="*/ 144 h 304"/>
              <a:gd name="T46" fmla="*/ 232 w 399"/>
              <a:gd name="T47" fmla="*/ 178 h 304"/>
              <a:gd name="T48" fmla="*/ 200 w 399"/>
              <a:gd name="T49" fmla="*/ 186 h 304"/>
              <a:gd name="T50" fmla="*/ 254 w 399"/>
              <a:gd name="T51" fmla="*/ 41 h 304"/>
              <a:gd name="T52" fmla="*/ 242 w 399"/>
              <a:gd name="T53" fmla="*/ 103 h 304"/>
              <a:gd name="T54" fmla="*/ 251 w 399"/>
              <a:gd name="T55" fmla="*/ 128 h 304"/>
              <a:gd name="T56" fmla="*/ 251 w 399"/>
              <a:gd name="T57" fmla="*/ 136 h 304"/>
              <a:gd name="T58" fmla="*/ 246 w 399"/>
              <a:gd name="T59" fmla="*/ 170 h 304"/>
              <a:gd name="T60" fmla="*/ 135 w 399"/>
              <a:gd name="T61" fmla="*/ 22 h 304"/>
              <a:gd name="T62" fmla="*/ 135 w 399"/>
              <a:gd name="T63" fmla="*/ 304 h 304"/>
              <a:gd name="T64" fmla="*/ 173 w 399"/>
              <a:gd name="T65" fmla="*/ 178 h 304"/>
              <a:gd name="T66" fmla="*/ 139 w 399"/>
              <a:gd name="T67" fmla="*/ 213 h 304"/>
              <a:gd name="T68" fmla="*/ 162 w 399"/>
              <a:gd name="T69" fmla="*/ 183 h 304"/>
              <a:gd name="T70" fmla="*/ 148 w 399"/>
              <a:gd name="T71" fmla="*/ 153 h 304"/>
              <a:gd name="T72" fmla="*/ 136 w 399"/>
              <a:gd name="T73" fmla="*/ 126 h 304"/>
              <a:gd name="T74" fmla="*/ 143 w 399"/>
              <a:gd name="T75" fmla="*/ 136 h 304"/>
              <a:gd name="T76" fmla="*/ 150 w 399"/>
              <a:gd name="T77" fmla="*/ 122 h 304"/>
              <a:gd name="T78" fmla="*/ 200 w 399"/>
              <a:gd name="T79" fmla="*/ 41 h 304"/>
              <a:gd name="T80" fmla="*/ 147 w 399"/>
              <a:gd name="T81" fmla="*/ 193 h 304"/>
              <a:gd name="T82" fmla="*/ 139 w 399"/>
              <a:gd name="T83" fmla="*/ 164 h 304"/>
              <a:gd name="T84" fmla="*/ 25 w 399"/>
              <a:gd name="T85" fmla="*/ 2 h 304"/>
              <a:gd name="T86" fmla="*/ 0 w 399"/>
              <a:gd name="T87" fmla="*/ 273 h 304"/>
              <a:gd name="T88" fmla="*/ 25 w 399"/>
              <a:gd name="T89" fmla="*/ 304 h 304"/>
              <a:gd name="T90" fmla="*/ 40 w 399"/>
              <a:gd name="T91" fmla="*/ 281 h 304"/>
              <a:gd name="T92" fmla="*/ 24 w 399"/>
              <a:gd name="T93" fmla="*/ 48 h 304"/>
              <a:gd name="T94" fmla="*/ 50 w 399"/>
              <a:gd name="T95" fmla="*/ 22 h 304"/>
              <a:gd name="T96" fmla="*/ 124 w 399"/>
              <a:gd name="T97" fmla="*/ 125 h 304"/>
              <a:gd name="T98" fmla="*/ 106 w 399"/>
              <a:gd name="T99" fmla="*/ 175 h 304"/>
              <a:gd name="T100" fmla="*/ 117 w 399"/>
              <a:gd name="T101" fmla="*/ 209 h 304"/>
              <a:gd name="T102" fmla="*/ 54 w 399"/>
              <a:gd name="T103" fmla="*/ 262 h 304"/>
              <a:gd name="T104" fmla="*/ 43 w 399"/>
              <a:gd name="T105" fmla="*/ 53 h 304"/>
              <a:gd name="T106" fmla="*/ 135 w 399"/>
              <a:gd name="T107" fmla="*/ 156 h 304"/>
              <a:gd name="T108" fmla="*/ 131 w 399"/>
              <a:gd name="T109" fmla="*/ 176 h 304"/>
              <a:gd name="T110" fmla="*/ 128 w 399"/>
              <a:gd name="T111" fmla="*/ 199 h 304"/>
              <a:gd name="T112" fmla="*/ 127 w 399"/>
              <a:gd name="T113" fmla="*/ 13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4" y="183"/>
                </a:lnTo>
                <a:lnTo>
                  <a:pt x="257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9"/>
                </a:lnTo>
                <a:lnTo>
                  <a:pt x="281" y="151"/>
                </a:lnTo>
                <a:lnTo>
                  <a:pt x="281" y="151"/>
                </a:lnTo>
                <a:lnTo>
                  <a:pt x="281" y="143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4" y="175"/>
                </a:ln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8" y="109"/>
                </a:lnTo>
                <a:lnTo>
                  <a:pt x="257" y="103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54" y="90"/>
                </a:lnTo>
                <a:lnTo>
                  <a:pt x="246" y="91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59"/>
                </a:lnTo>
                <a:lnTo>
                  <a:pt x="243" y="164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5" y="214"/>
                </a:lnTo>
                <a:lnTo>
                  <a:pt x="139" y="213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54" y="158"/>
                </a:lnTo>
                <a:lnTo>
                  <a:pt x="148" y="153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5" y="128"/>
                </a:lnTo>
                <a:lnTo>
                  <a:pt x="136" y="126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50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59"/>
                </a:lnTo>
                <a:lnTo>
                  <a:pt x="106" y="175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1" y="195"/>
                </a:lnTo>
                <a:lnTo>
                  <a:pt x="113" y="20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5" y="156"/>
                </a:lnTo>
                <a:lnTo>
                  <a:pt x="130" y="160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5" y="204"/>
                </a:lnTo>
                <a:lnTo>
                  <a:pt x="131" y="202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7" y="194"/>
                </a:lnTo>
                <a:lnTo>
                  <a:pt x="124" y="181"/>
                </a:lnTo>
                <a:lnTo>
                  <a:pt x="124" y="181"/>
                </a:lnTo>
                <a:lnTo>
                  <a:pt x="123" y="163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lnTo>
                  <a:pt x="135" y="128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99" name="组合 210"/>
          <p:cNvGrpSpPr/>
          <p:nvPr/>
        </p:nvGrpSpPr>
        <p:grpSpPr>
          <a:xfrm>
            <a:off x="4775596" y="1973545"/>
            <a:ext cx="157163" cy="150019"/>
            <a:chOff x="3092451" y="2336800"/>
            <a:chExt cx="209550" cy="200025"/>
          </a:xfrm>
          <a:solidFill>
            <a:srgbClr val="168999"/>
          </a:solidFill>
        </p:grpSpPr>
        <p:sp>
          <p:nvSpPr>
            <p:cNvPr id="200" name="Freeform 173"/>
            <p:cNvSpPr/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1" name="Freeform 174"/>
            <p:cNvSpPr/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02" name="Freeform 175"/>
          <p:cNvSpPr>
            <a:spLocks noEditPoints="1"/>
          </p:cNvSpPr>
          <p:nvPr/>
        </p:nvSpPr>
        <p:spPr bwMode="auto">
          <a:xfrm>
            <a:off x="4942284" y="2965336"/>
            <a:ext cx="163116" cy="227410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03" name="Freeform 176"/>
          <p:cNvSpPr>
            <a:spLocks noEditPoints="1"/>
          </p:cNvSpPr>
          <p:nvPr/>
        </p:nvSpPr>
        <p:spPr bwMode="auto">
          <a:xfrm>
            <a:off x="3619499" y="1777092"/>
            <a:ext cx="209550" cy="227410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0 w 176"/>
              <a:gd name="T5" fmla="*/ 143 h 191"/>
              <a:gd name="T6" fmla="*/ 147 w 176"/>
              <a:gd name="T7" fmla="*/ 151 h 191"/>
              <a:gd name="T8" fmla="*/ 132 w 176"/>
              <a:gd name="T9" fmla="*/ 36 h 191"/>
              <a:gd name="T10" fmla="*/ 150 w 176"/>
              <a:gd name="T11" fmla="*/ 26 h 191"/>
              <a:gd name="T12" fmla="*/ 135 w 176"/>
              <a:gd name="T13" fmla="*/ 47 h 191"/>
              <a:gd name="T14" fmla="*/ 146 w 176"/>
              <a:gd name="T15" fmla="*/ 88 h 191"/>
              <a:gd name="T16" fmla="*/ 174 w 176"/>
              <a:gd name="T17" fmla="*/ 85 h 191"/>
              <a:gd name="T18" fmla="*/ 150 w 176"/>
              <a:gd name="T19" fmla="*/ 92 h 191"/>
              <a:gd name="T20" fmla="*/ 88 w 176"/>
              <a:gd name="T21" fmla="*/ 39 h 191"/>
              <a:gd name="T22" fmla="*/ 115 w 176"/>
              <a:gd name="T23" fmla="*/ 46 h 191"/>
              <a:gd name="T24" fmla="*/ 132 w 176"/>
              <a:gd name="T25" fmla="*/ 109 h 191"/>
              <a:gd name="T26" fmla="*/ 115 w 176"/>
              <a:gd name="T27" fmla="*/ 128 h 191"/>
              <a:gd name="T28" fmla="*/ 111 w 176"/>
              <a:gd name="T29" fmla="*/ 180 h 191"/>
              <a:gd name="T30" fmla="*/ 90 w 176"/>
              <a:gd name="T31" fmla="*/ 191 h 191"/>
              <a:gd name="T32" fmla="*/ 105 w 176"/>
              <a:gd name="T33" fmla="*/ 126 h 191"/>
              <a:gd name="T34" fmla="*/ 122 w 176"/>
              <a:gd name="T35" fmla="*/ 107 h 191"/>
              <a:gd name="T36" fmla="*/ 124 w 176"/>
              <a:gd name="T37" fmla="*/ 73 h 191"/>
              <a:gd name="T38" fmla="*/ 104 w 176"/>
              <a:gd name="T39" fmla="*/ 51 h 191"/>
              <a:gd name="T40" fmla="*/ 88 w 176"/>
              <a:gd name="T41" fmla="*/ 39 h 191"/>
              <a:gd name="T42" fmla="*/ 127 w 176"/>
              <a:gd name="T43" fmla="*/ 43 h 191"/>
              <a:gd name="T44" fmla="*/ 132 w 176"/>
              <a:gd name="T45" fmla="*/ 36 h 191"/>
              <a:gd name="T46" fmla="*/ 128 w 176"/>
              <a:gd name="T47" fmla="*/ 128 h 191"/>
              <a:gd name="T48" fmla="*/ 132 w 176"/>
              <a:gd name="T49" fmla="*/ 127 h 191"/>
              <a:gd name="T50" fmla="*/ 92 w 176"/>
              <a:gd name="T51" fmla="*/ 1 h 191"/>
              <a:gd name="T52" fmla="*/ 88 w 176"/>
              <a:gd name="T53" fmla="*/ 30 h 191"/>
              <a:gd name="T54" fmla="*/ 80 w 176"/>
              <a:gd name="T55" fmla="*/ 191 h 191"/>
              <a:gd name="T56" fmla="*/ 62 w 176"/>
              <a:gd name="T57" fmla="*/ 176 h 191"/>
              <a:gd name="T58" fmla="*/ 55 w 176"/>
              <a:gd name="T59" fmla="*/ 124 h 191"/>
              <a:gd name="T60" fmla="*/ 44 w 176"/>
              <a:gd name="T61" fmla="*/ 67 h 191"/>
              <a:gd name="T62" fmla="*/ 67 w 176"/>
              <a:gd name="T63" fmla="*/ 43 h 191"/>
              <a:gd name="T64" fmla="*/ 88 w 176"/>
              <a:gd name="T65" fmla="*/ 49 h 191"/>
              <a:gd name="T66" fmla="*/ 61 w 176"/>
              <a:gd name="T67" fmla="*/ 61 h 191"/>
              <a:gd name="T68" fmla="*/ 50 w 176"/>
              <a:gd name="T69" fmla="*/ 88 h 191"/>
              <a:gd name="T70" fmla="*/ 69 w 176"/>
              <a:gd name="T71" fmla="*/ 120 h 191"/>
              <a:gd name="T72" fmla="*/ 88 w 176"/>
              <a:gd name="T73" fmla="*/ 147 h 191"/>
              <a:gd name="T74" fmla="*/ 88 w 176"/>
              <a:gd name="T75" fmla="*/ 30 h 191"/>
              <a:gd name="T76" fmla="*/ 84 w 176"/>
              <a:gd name="T77" fmla="*/ 26 h 191"/>
              <a:gd name="T78" fmla="*/ 88 w 176"/>
              <a:gd name="T79" fmla="*/ 0 h 191"/>
              <a:gd name="T80" fmla="*/ 47 w 176"/>
              <a:gd name="T81" fmla="*/ 135 h 191"/>
              <a:gd name="T82" fmla="*/ 44 w 176"/>
              <a:gd name="T83" fmla="*/ 138 h 191"/>
              <a:gd name="T84" fmla="*/ 47 w 176"/>
              <a:gd name="T85" fmla="*/ 47 h 191"/>
              <a:gd name="T86" fmla="*/ 44 w 176"/>
              <a:gd name="T87" fmla="*/ 108 h 191"/>
              <a:gd name="T88" fmla="*/ 40 w 176"/>
              <a:gd name="T89" fmla="*/ 77 h 191"/>
              <a:gd name="T90" fmla="*/ 44 w 176"/>
              <a:gd name="T91" fmla="*/ 49 h 191"/>
              <a:gd name="T92" fmla="*/ 25 w 176"/>
              <a:gd name="T93" fmla="*/ 31 h 191"/>
              <a:gd name="T94" fmla="*/ 32 w 176"/>
              <a:gd name="T95" fmla="*/ 26 h 191"/>
              <a:gd name="T96" fmla="*/ 32 w 176"/>
              <a:gd name="T97" fmla="*/ 150 h 191"/>
              <a:gd name="T98" fmla="*/ 24 w 176"/>
              <a:gd name="T99" fmla="*/ 147 h 191"/>
              <a:gd name="T100" fmla="*/ 44 w 176"/>
              <a:gd name="T101" fmla="*/ 127 h 191"/>
              <a:gd name="T102" fmla="*/ 25 w 176"/>
              <a:gd name="T103" fmla="*/ 84 h 191"/>
              <a:gd name="T104" fmla="*/ 25 w 176"/>
              <a:gd name="T105" fmla="*/ 92 h 191"/>
              <a:gd name="T106" fmla="*/ 0 w 176"/>
              <a:gd name="T107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2" y="127"/>
                </a:lnTo>
                <a:lnTo>
                  <a:pt x="135" y="128"/>
                </a:lnTo>
                <a:lnTo>
                  <a:pt x="135" y="128"/>
                </a:lnTo>
                <a:lnTo>
                  <a:pt x="150" y="143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5" y="47"/>
                </a:lnTo>
                <a:lnTo>
                  <a:pt x="135" y="47"/>
                </a:lnTo>
                <a:lnTo>
                  <a:pt x="132" y="49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49"/>
                </a:lnTo>
                <a:lnTo>
                  <a:pt x="88" y="39"/>
                </a:lnTo>
                <a:lnTo>
                  <a:pt x="88" y="3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69" y="120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4" y="49"/>
                </a:lnTo>
                <a:lnTo>
                  <a:pt x="40" y="47"/>
                </a:lnTo>
                <a:lnTo>
                  <a:pt x="40" y="47"/>
                </a:lnTo>
                <a:lnTo>
                  <a:pt x="25" y="31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0" y="128"/>
                </a:lnTo>
                <a:lnTo>
                  <a:pt x="40" y="128"/>
                </a:lnTo>
                <a:lnTo>
                  <a:pt x="44" y="127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lnTo>
                  <a:pt x="4" y="84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04" name="Freeform 177"/>
          <p:cNvSpPr>
            <a:spLocks noEditPoints="1"/>
          </p:cNvSpPr>
          <p:nvPr/>
        </p:nvSpPr>
        <p:spPr bwMode="auto">
          <a:xfrm>
            <a:off x="4558903" y="1467530"/>
            <a:ext cx="314325" cy="454819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56 w 264"/>
              <a:gd name="T5" fmla="*/ 128 h 382"/>
              <a:gd name="T6" fmla="*/ 186 w 264"/>
              <a:gd name="T7" fmla="*/ 142 h 382"/>
              <a:gd name="T8" fmla="*/ 206 w 264"/>
              <a:gd name="T9" fmla="*/ 166 h 382"/>
              <a:gd name="T10" fmla="*/ 218 w 264"/>
              <a:gd name="T11" fmla="*/ 196 h 382"/>
              <a:gd name="T12" fmla="*/ 220 w 264"/>
              <a:gd name="T13" fmla="*/ 212 h 382"/>
              <a:gd name="T14" fmla="*/ 220 w 264"/>
              <a:gd name="T15" fmla="*/ 222 h 382"/>
              <a:gd name="T16" fmla="*/ 215 w 264"/>
              <a:gd name="T17" fmla="*/ 239 h 382"/>
              <a:gd name="T18" fmla="*/ 210 w 264"/>
              <a:gd name="T19" fmla="*/ 254 h 382"/>
              <a:gd name="T20" fmla="*/ 194 w 264"/>
              <a:gd name="T21" fmla="*/ 275 h 382"/>
              <a:gd name="T22" fmla="*/ 174 w 264"/>
              <a:gd name="T23" fmla="*/ 290 h 382"/>
              <a:gd name="T24" fmla="*/ 159 w 264"/>
              <a:gd name="T25" fmla="*/ 296 h 382"/>
              <a:gd name="T26" fmla="*/ 141 w 264"/>
              <a:gd name="T27" fmla="*/ 300 h 382"/>
              <a:gd name="T28" fmla="*/ 132 w 264"/>
              <a:gd name="T29" fmla="*/ 300 h 382"/>
              <a:gd name="T30" fmla="*/ 132 w 264"/>
              <a:gd name="T31" fmla="*/ 327 h 382"/>
              <a:gd name="T32" fmla="*/ 144 w 264"/>
              <a:gd name="T33" fmla="*/ 333 h 382"/>
              <a:gd name="T34" fmla="*/ 149 w 264"/>
              <a:gd name="T35" fmla="*/ 345 h 382"/>
              <a:gd name="T36" fmla="*/ 148 w 264"/>
              <a:gd name="T37" fmla="*/ 353 h 382"/>
              <a:gd name="T38" fmla="*/ 138 w 264"/>
              <a:gd name="T39" fmla="*/ 363 h 382"/>
              <a:gd name="T40" fmla="*/ 132 w 264"/>
              <a:gd name="T41" fmla="*/ 382 h 382"/>
              <a:gd name="T42" fmla="*/ 228 w 264"/>
              <a:gd name="T43" fmla="*/ 361 h 382"/>
              <a:gd name="T44" fmla="*/ 228 w 264"/>
              <a:gd name="T45" fmla="*/ 357 h 382"/>
              <a:gd name="T46" fmla="*/ 221 w 264"/>
              <a:gd name="T47" fmla="*/ 349 h 382"/>
              <a:gd name="T48" fmla="*/ 201 w 264"/>
              <a:gd name="T49" fmla="*/ 340 h 382"/>
              <a:gd name="T50" fmla="*/ 182 w 264"/>
              <a:gd name="T51" fmla="*/ 336 h 382"/>
              <a:gd name="T52" fmla="*/ 214 w 264"/>
              <a:gd name="T53" fmla="*/ 315 h 382"/>
              <a:gd name="T54" fmla="*/ 241 w 264"/>
              <a:gd name="T55" fmla="*/ 287 h 382"/>
              <a:gd name="T56" fmla="*/ 257 w 264"/>
              <a:gd name="T57" fmla="*/ 253 h 382"/>
              <a:gd name="T58" fmla="*/ 264 w 264"/>
              <a:gd name="T59" fmla="*/ 212 h 382"/>
              <a:gd name="T60" fmla="*/ 263 w 264"/>
              <a:gd name="T61" fmla="*/ 200 h 382"/>
              <a:gd name="T62" fmla="*/ 259 w 264"/>
              <a:gd name="T63" fmla="*/ 177 h 382"/>
              <a:gd name="T64" fmla="*/ 251 w 264"/>
              <a:gd name="T65" fmla="*/ 156 h 382"/>
              <a:gd name="T66" fmla="*/ 240 w 264"/>
              <a:gd name="T67" fmla="*/ 137 h 382"/>
              <a:gd name="T68" fmla="*/ 225 w 264"/>
              <a:gd name="T69" fmla="*/ 119 h 382"/>
              <a:gd name="T70" fmla="*/ 207 w 264"/>
              <a:gd name="T71" fmla="*/ 104 h 382"/>
              <a:gd name="T72" fmla="*/ 187 w 264"/>
              <a:gd name="T73" fmla="*/ 93 h 382"/>
              <a:gd name="T74" fmla="*/ 165 w 264"/>
              <a:gd name="T75" fmla="*/ 85 h 382"/>
              <a:gd name="T76" fmla="*/ 174 w 264"/>
              <a:gd name="T77" fmla="*/ 20 h 382"/>
              <a:gd name="T78" fmla="*/ 111 w 264"/>
              <a:gd name="T79" fmla="*/ 0 h 382"/>
              <a:gd name="T80" fmla="*/ 118 w 264"/>
              <a:gd name="T81" fmla="*/ 195 h 382"/>
              <a:gd name="T82" fmla="*/ 132 w 264"/>
              <a:gd name="T83" fmla="*/ 7 h 382"/>
              <a:gd name="T84" fmla="*/ 132 w 264"/>
              <a:gd name="T85" fmla="*/ 300 h 382"/>
              <a:gd name="T86" fmla="*/ 118 w 264"/>
              <a:gd name="T87" fmla="*/ 299 h 382"/>
              <a:gd name="T88" fmla="*/ 92 w 264"/>
              <a:gd name="T89" fmla="*/ 291 h 382"/>
              <a:gd name="T90" fmla="*/ 119 w 264"/>
              <a:gd name="T91" fmla="*/ 284 h 382"/>
              <a:gd name="T92" fmla="*/ 58 w 264"/>
              <a:gd name="T93" fmla="*/ 260 h 382"/>
              <a:gd name="T94" fmla="*/ 0 w 264"/>
              <a:gd name="T95" fmla="*/ 260 h 382"/>
              <a:gd name="T96" fmla="*/ 22 w 264"/>
              <a:gd name="T97" fmla="*/ 284 h 382"/>
              <a:gd name="T98" fmla="*/ 34 w 264"/>
              <a:gd name="T99" fmla="*/ 300 h 382"/>
              <a:gd name="T100" fmla="*/ 65 w 264"/>
              <a:gd name="T101" fmla="*/ 326 h 382"/>
              <a:gd name="T102" fmla="*/ 83 w 264"/>
              <a:gd name="T103" fmla="*/ 336 h 382"/>
              <a:gd name="T104" fmla="*/ 49 w 264"/>
              <a:gd name="T105" fmla="*/ 345 h 382"/>
              <a:gd name="T106" fmla="*/ 39 w 264"/>
              <a:gd name="T107" fmla="*/ 353 h 382"/>
              <a:gd name="T108" fmla="*/ 35 w 264"/>
              <a:gd name="T109" fmla="*/ 361 h 382"/>
              <a:gd name="T110" fmla="*/ 132 w 264"/>
              <a:gd name="T111" fmla="*/ 382 h 382"/>
              <a:gd name="T112" fmla="*/ 132 w 264"/>
              <a:gd name="T113" fmla="*/ 364 h 382"/>
              <a:gd name="T114" fmla="*/ 119 w 264"/>
              <a:gd name="T115" fmla="*/ 359 h 382"/>
              <a:gd name="T116" fmla="*/ 114 w 264"/>
              <a:gd name="T117" fmla="*/ 345 h 382"/>
              <a:gd name="T118" fmla="*/ 115 w 264"/>
              <a:gd name="T119" fmla="*/ 338 h 382"/>
              <a:gd name="T120" fmla="*/ 125 w 264"/>
              <a:gd name="T121" fmla="*/ 329 h 382"/>
              <a:gd name="T122" fmla="*/ 132 w 264"/>
              <a:gd name="T123" fmla="*/ 30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00"/>
                </a:lnTo>
                <a:lnTo>
                  <a:pt x="132" y="327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05" name="组合 197"/>
          <p:cNvGrpSpPr/>
          <p:nvPr/>
        </p:nvGrpSpPr>
        <p:grpSpPr>
          <a:xfrm>
            <a:off x="4813696" y="1404427"/>
            <a:ext cx="272654" cy="165497"/>
            <a:chOff x="3143251" y="1577975"/>
            <a:chExt cx="363538" cy="220663"/>
          </a:xfrm>
          <a:solidFill>
            <a:srgbClr val="168999"/>
          </a:solidFill>
        </p:grpSpPr>
        <p:sp>
          <p:nvSpPr>
            <p:cNvPr id="206" name="Freeform 178"/>
            <p:cNvSpPr>
              <a:spLocks noEditPoint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7" name="Freeform 179"/>
            <p:cNvSpPr/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8" name="Freeform 180"/>
            <p:cNvSpPr/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09" name="Freeform 181"/>
          <p:cNvSpPr>
            <a:spLocks noEditPoints="1"/>
          </p:cNvSpPr>
          <p:nvPr/>
        </p:nvSpPr>
        <p:spPr bwMode="auto">
          <a:xfrm>
            <a:off x="4823222" y="2366452"/>
            <a:ext cx="327422" cy="116681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10" name="组合 205"/>
          <p:cNvGrpSpPr/>
          <p:nvPr/>
        </p:nvGrpSpPr>
        <p:grpSpPr>
          <a:xfrm>
            <a:off x="3593306" y="2660536"/>
            <a:ext cx="185738" cy="234553"/>
            <a:chOff x="1516063" y="3252788"/>
            <a:chExt cx="247651" cy="312737"/>
          </a:xfrm>
          <a:solidFill>
            <a:srgbClr val="168999"/>
          </a:solidFill>
        </p:grpSpPr>
        <p:sp>
          <p:nvSpPr>
            <p:cNvPr id="211" name="Freeform 182"/>
            <p:cNvSpPr/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2" name="Freeform 183"/>
            <p:cNvSpPr/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3" name="Freeform 184"/>
            <p:cNvSpPr/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14" name="Freeform 185"/>
          <p:cNvSpPr>
            <a:spLocks noEditPoints="1"/>
          </p:cNvSpPr>
          <p:nvPr/>
        </p:nvSpPr>
        <p:spPr bwMode="auto">
          <a:xfrm>
            <a:off x="3876675" y="1754470"/>
            <a:ext cx="150019" cy="115491"/>
          </a:xfrm>
          <a:custGeom>
            <a:avLst/>
            <a:gdLst>
              <a:gd name="T0" fmla="*/ 124 w 126"/>
              <a:gd name="T1" fmla="*/ 38 h 97"/>
              <a:gd name="T2" fmla="*/ 105 w 126"/>
              <a:gd name="T3" fmla="*/ 15 h 97"/>
              <a:gd name="T4" fmla="*/ 99 w 126"/>
              <a:gd name="T5" fmla="*/ 34 h 97"/>
              <a:gd name="T6" fmla="*/ 111 w 126"/>
              <a:gd name="T7" fmla="*/ 39 h 97"/>
              <a:gd name="T8" fmla="*/ 113 w 126"/>
              <a:gd name="T9" fmla="*/ 55 h 97"/>
              <a:gd name="T10" fmla="*/ 99 w 126"/>
              <a:gd name="T11" fmla="*/ 63 h 97"/>
              <a:gd name="T12" fmla="*/ 113 w 126"/>
              <a:gd name="T13" fmla="*/ 72 h 97"/>
              <a:gd name="T14" fmla="*/ 125 w 126"/>
              <a:gd name="T15" fmla="*/ 58 h 97"/>
              <a:gd name="T16" fmla="*/ 99 w 126"/>
              <a:gd name="T17" fmla="*/ 12 h 97"/>
              <a:gd name="T18" fmla="*/ 40 w 126"/>
              <a:gd name="T19" fmla="*/ 1 h 97"/>
              <a:gd name="T20" fmla="*/ 42 w 126"/>
              <a:gd name="T21" fmla="*/ 5 h 97"/>
              <a:gd name="T22" fmla="*/ 46 w 126"/>
              <a:gd name="T23" fmla="*/ 13 h 97"/>
              <a:gd name="T24" fmla="*/ 40 w 126"/>
              <a:gd name="T25" fmla="*/ 20 h 97"/>
              <a:gd name="T26" fmla="*/ 40 w 126"/>
              <a:gd name="T27" fmla="*/ 84 h 97"/>
              <a:gd name="T28" fmla="*/ 59 w 126"/>
              <a:gd name="T29" fmla="*/ 82 h 97"/>
              <a:gd name="T30" fmla="*/ 79 w 126"/>
              <a:gd name="T31" fmla="*/ 76 h 97"/>
              <a:gd name="T32" fmla="*/ 99 w 126"/>
              <a:gd name="T33" fmla="*/ 63 h 97"/>
              <a:gd name="T34" fmla="*/ 92 w 126"/>
              <a:gd name="T35" fmla="*/ 62 h 97"/>
              <a:gd name="T36" fmla="*/ 86 w 126"/>
              <a:gd name="T37" fmla="*/ 42 h 97"/>
              <a:gd name="T38" fmla="*/ 95 w 126"/>
              <a:gd name="T39" fmla="*/ 35 h 97"/>
              <a:gd name="T40" fmla="*/ 40 w 126"/>
              <a:gd name="T41" fmla="*/ 1 h 97"/>
              <a:gd name="T42" fmla="*/ 33 w 126"/>
              <a:gd name="T43" fmla="*/ 9 h 97"/>
              <a:gd name="T44" fmla="*/ 40 w 126"/>
              <a:gd name="T45" fmla="*/ 1 h 97"/>
              <a:gd name="T46" fmla="*/ 40 w 126"/>
              <a:gd name="T47" fmla="*/ 96 h 97"/>
              <a:gd name="T48" fmla="*/ 38 w 126"/>
              <a:gd name="T49" fmla="*/ 85 h 97"/>
              <a:gd name="T50" fmla="*/ 33 w 126"/>
              <a:gd name="T51" fmla="*/ 97 h 97"/>
              <a:gd name="T52" fmla="*/ 37 w 126"/>
              <a:gd name="T53" fmla="*/ 72 h 97"/>
              <a:gd name="T54" fmla="*/ 33 w 126"/>
              <a:gd name="T55" fmla="*/ 32 h 97"/>
              <a:gd name="T56" fmla="*/ 33 w 126"/>
              <a:gd name="T57" fmla="*/ 15 h 97"/>
              <a:gd name="T58" fmla="*/ 36 w 126"/>
              <a:gd name="T59" fmla="*/ 19 h 97"/>
              <a:gd name="T60" fmla="*/ 33 w 126"/>
              <a:gd name="T61" fmla="*/ 3 h 97"/>
              <a:gd name="T62" fmla="*/ 27 w 126"/>
              <a:gd name="T63" fmla="*/ 20 h 97"/>
              <a:gd name="T64" fmla="*/ 33 w 126"/>
              <a:gd name="T65" fmla="*/ 15 h 97"/>
              <a:gd name="T66" fmla="*/ 33 w 126"/>
              <a:gd name="T67" fmla="*/ 3 h 97"/>
              <a:gd name="T68" fmla="*/ 27 w 126"/>
              <a:gd name="T69" fmla="*/ 97 h 97"/>
              <a:gd name="T70" fmla="*/ 27 w 126"/>
              <a:gd name="T71" fmla="*/ 92 h 97"/>
              <a:gd name="T72" fmla="*/ 33 w 126"/>
              <a:gd name="T73" fmla="*/ 32 h 97"/>
              <a:gd name="T74" fmla="*/ 23 w 126"/>
              <a:gd name="T75" fmla="*/ 69 h 97"/>
              <a:gd name="T76" fmla="*/ 27 w 126"/>
              <a:gd name="T77" fmla="*/ 59 h 97"/>
              <a:gd name="T78" fmla="*/ 26 w 126"/>
              <a:gd name="T79" fmla="*/ 47 h 97"/>
              <a:gd name="T80" fmla="*/ 23 w 126"/>
              <a:gd name="T81" fmla="*/ 39 h 97"/>
              <a:gd name="T82" fmla="*/ 33 w 126"/>
              <a:gd name="T83" fmla="*/ 32 h 97"/>
              <a:gd name="T84" fmla="*/ 17 w 126"/>
              <a:gd name="T85" fmla="*/ 11 h 97"/>
              <a:gd name="T86" fmla="*/ 2 w 126"/>
              <a:gd name="T87" fmla="*/ 40 h 97"/>
              <a:gd name="T88" fmla="*/ 8 w 126"/>
              <a:gd name="T89" fmla="*/ 88 h 97"/>
              <a:gd name="T90" fmla="*/ 23 w 126"/>
              <a:gd name="T91" fmla="*/ 97 h 97"/>
              <a:gd name="T92" fmla="*/ 22 w 126"/>
              <a:gd name="T93" fmla="*/ 91 h 97"/>
              <a:gd name="T94" fmla="*/ 17 w 126"/>
              <a:gd name="T95" fmla="*/ 74 h 97"/>
              <a:gd name="T96" fmla="*/ 23 w 126"/>
              <a:gd name="T97" fmla="*/ 65 h 97"/>
              <a:gd name="T98" fmla="*/ 13 w 126"/>
              <a:gd name="T99" fmla="*/ 65 h 97"/>
              <a:gd name="T100" fmla="*/ 7 w 126"/>
              <a:gd name="T101" fmla="*/ 54 h 97"/>
              <a:gd name="T102" fmla="*/ 14 w 126"/>
              <a:gd name="T103" fmla="*/ 43 h 97"/>
              <a:gd name="T104" fmla="*/ 23 w 126"/>
              <a:gd name="T105" fmla="*/ 39 h 97"/>
              <a:gd name="T106" fmla="*/ 14 w 126"/>
              <a:gd name="T107" fmla="*/ 32 h 97"/>
              <a:gd name="T108" fmla="*/ 14 w 126"/>
              <a:gd name="T109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0" y="5"/>
                </a:lnTo>
                <a:lnTo>
                  <a:pt x="42" y="5"/>
                </a:lnTo>
                <a:lnTo>
                  <a:pt x="42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92" y="62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11"/>
                </a:lnTo>
                <a:lnTo>
                  <a:pt x="33" y="9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40" y="84"/>
                </a:lnTo>
                <a:lnTo>
                  <a:pt x="38" y="85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69"/>
                </a:lnTo>
                <a:lnTo>
                  <a:pt x="33" y="69"/>
                </a:lnTo>
                <a:lnTo>
                  <a:pt x="33" y="32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36" y="19"/>
                </a:lnTo>
                <a:lnTo>
                  <a:pt x="40" y="20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3" y="19"/>
                </a:lnTo>
                <a:lnTo>
                  <a:pt x="27" y="20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2" y="34"/>
                </a:lnTo>
                <a:lnTo>
                  <a:pt x="33" y="32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22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18" y="38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4" y="24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15" name="组合 199"/>
          <p:cNvGrpSpPr/>
          <p:nvPr/>
        </p:nvGrpSpPr>
        <p:grpSpPr>
          <a:xfrm>
            <a:off x="5205412" y="2546236"/>
            <a:ext cx="198835" cy="251222"/>
            <a:chOff x="3665538" y="3100388"/>
            <a:chExt cx="265113" cy="334963"/>
          </a:xfrm>
          <a:solidFill>
            <a:srgbClr val="168999"/>
          </a:solidFill>
        </p:grpSpPr>
        <p:sp>
          <p:nvSpPr>
            <p:cNvPr id="216" name="Freeform 186"/>
            <p:cNvSpPr/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7" name="Freeform 187"/>
            <p:cNvSpPr/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8" name="Freeform 188"/>
            <p:cNvSpPr/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19" name="Freeform 189"/>
          <p:cNvSpPr>
            <a:spLocks noEditPoints="1"/>
          </p:cNvSpPr>
          <p:nvPr/>
        </p:nvSpPr>
        <p:spPr bwMode="auto">
          <a:xfrm>
            <a:off x="4231481" y="3758293"/>
            <a:ext cx="163116" cy="175022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20" name="组合 214"/>
          <p:cNvGrpSpPr/>
          <p:nvPr/>
        </p:nvGrpSpPr>
        <p:grpSpPr>
          <a:xfrm>
            <a:off x="4466034" y="2414076"/>
            <a:ext cx="120253" cy="191691"/>
            <a:chOff x="2679701" y="2924175"/>
            <a:chExt cx="160337" cy="255588"/>
          </a:xfrm>
          <a:solidFill>
            <a:srgbClr val="168999"/>
          </a:solidFill>
        </p:grpSpPr>
        <p:sp>
          <p:nvSpPr>
            <p:cNvPr id="221" name="Freeform 190"/>
            <p:cNvSpPr/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2" name="Freeform 191"/>
            <p:cNvSpPr/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3" name="Freeform 192"/>
            <p:cNvSpPr/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4" name="Freeform 193"/>
            <p:cNvSpPr/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25" name="Freeform 194"/>
          <p:cNvSpPr>
            <a:spLocks noEditPoints="1"/>
          </p:cNvSpPr>
          <p:nvPr/>
        </p:nvSpPr>
        <p:spPr bwMode="auto">
          <a:xfrm>
            <a:off x="4452937" y="1431811"/>
            <a:ext cx="163116" cy="177404"/>
          </a:xfrm>
          <a:custGeom>
            <a:avLst/>
            <a:gdLst>
              <a:gd name="T0" fmla="*/ 105 w 137"/>
              <a:gd name="T1" fmla="*/ 69 h 149"/>
              <a:gd name="T2" fmla="*/ 103 w 137"/>
              <a:gd name="T3" fmla="*/ 51 h 149"/>
              <a:gd name="T4" fmla="*/ 103 w 137"/>
              <a:gd name="T5" fmla="*/ 99 h 149"/>
              <a:gd name="T6" fmla="*/ 116 w 137"/>
              <a:gd name="T7" fmla="*/ 112 h 149"/>
              <a:gd name="T8" fmla="*/ 114 w 137"/>
              <a:gd name="T9" fmla="*/ 118 h 149"/>
              <a:gd name="T10" fmla="*/ 103 w 137"/>
              <a:gd name="T11" fmla="*/ 38 h 149"/>
              <a:gd name="T12" fmla="*/ 114 w 137"/>
              <a:gd name="T13" fmla="*/ 19 h 149"/>
              <a:gd name="T14" fmla="*/ 116 w 137"/>
              <a:gd name="T15" fmla="*/ 26 h 149"/>
              <a:gd name="T16" fmla="*/ 103 w 137"/>
              <a:gd name="T17" fmla="*/ 38 h 149"/>
              <a:gd name="T18" fmla="*/ 112 w 137"/>
              <a:gd name="T19" fmla="*/ 69 h 149"/>
              <a:gd name="T20" fmla="*/ 133 w 137"/>
              <a:gd name="T21" fmla="*/ 65 h 149"/>
              <a:gd name="T22" fmla="*/ 135 w 137"/>
              <a:gd name="T23" fmla="*/ 72 h 149"/>
              <a:gd name="T24" fmla="*/ 114 w 137"/>
              <a:gd name="T25" fmla="*/ 72 h 149"/>
              <a:gd name="T26" fmla="*/ 69 w 137"/>
              <a:gd name="T27" fmla="*/ 31 h 149"/>
              <a:gd name="T28" fmla="*/ 103 w 137"/>
              <a:gd name="T29" fmla="*/ 51 h 149"/>
              <a:gd name="T30" fmla="*/ 89 w 137"/>
              <a:gd name="T31" fmla="*/ 100 h 149"/>
              <a:gd name="T32" fmla="*/ 84 w 137"/>
              <a:gd name="T33" fmla="*/ 144 h 149"/>
              <a:gd name="T34" fmla="*/ 69 w 137"/>
              <a:gd name="T35" fmla="*/ 115 h 149"/>
              <a:gd name="T36" fmla="*/ 81 w 137"/>
              <a:gd name="T37" fmla="*/ 96 h 149"/>
              <a:gd name="T38" fmla="*/ 95 w 137"/>
              <a:gd name="T39" fmla="*/ 84 h 149"/>
              <a:gd name="T40" fmla="*/ 97 w 137"/>
              <a:gd name="T41" fmla="*/ 62 h 149"/>
              <a:gd name="T42" fmla="*/ 89 w 137"/>
              <a:gd name="T43" fmla="*/ 47 h 149"/>
              <a:gd name="T44" fmla="*/ 69 w 137"/>
              <a:gd name="T45" fmla="*/ 39 h 149"/>
              <a:gd name="T46" fmla="*/ 100 w 137"/>
              <a:gd name="T47" fmla="*/ 33 h 149"/>
              <a:gd name="T48" fmla="*/ 100 w 137"/>
              <a:gd name="T49" fmla="*/ 38 h 149"/>
              <a:gd name="T50" fmla="*/ 103 w 137"/>
              <a:gd name="T51" fmla="*/ 99 h 149"/>
              <a:gd name="T52" fmla="*/ 99 w 137"/>
              <a:gd name="T53" fmla="*/ 103 h 149"/>
              <a:gd name="T54" fmla="*/ 103 w 137"/>
              <a:gd name="T55" fmla="*/ 99 h 149"/>
              <a:gd name="T56" fmla="*/ 70 w 137"/>
              <a:gd name="T57" fmla="*/ 1 h 149"/>
              <a:gd name="T58" fmla="*/ 70 w 137"/>
              <a:gd name="T59" fmla="*/ 23 h 149"/>
              <a:gd name="T60" fmla="*/ 66 w 137"/>
              <a:gd name="T61" fmla="*/ 149 h 149"/>
              <a:gd name="T62" fmla="*/ 49 w 137"/>
              <a:gd name="T63" fmla="*/ 137 h 149"/>
              <a:gd name="T64" fmla="*/ 39 w 137"/>
              <a:gd name="T65" fmla="*/ 93 h 149"/>
              <a:gd name="T66" fmla="*/ 40 w 137"/>
              <a:gd name="T67" fmla="*/ 43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53 w 137"/>
              <a:gd name="T77" fmla="*/ 95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6 w 137"/>
              <a:gd name="T89" fmla="*/ 106 h 149"/>
              <a:gd name="T90" fmla="*/ 34 w 137"/>
              <a:gd name="T91" fmla="*/ 99 h 149"/>
              <a:gd name="T92" fmla="*/ 34 w 137"/>
              <a:gd name="T93" fmla="*/ 38 h 149"/>
              <a:gd name="T94" fmla="*/ 36 w 137"/>
              <a:gd name="T95" fmla="*/ 33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31 w 137"/>
              <a:gd name="T103" fmla="*/ 38 h 149"/>
              <a:gd name="T104" fmla="*/ 20 w 137"/>
              <a:gd name="T105" fmla="*/ 20 h 149"/>
              <a:gd name="T106" fmla="*/ 34 w 137"/>
              <a:gd name="T107" fmla="*/ 30 h 149"/>
              <a:gd name="T108" fmla="*/ 24 w 137"/>
              <a:gd name="T109" fmla="*/ 116 h 149"/>
              <a:gd name="T110" fmla="*/ 20 w 137"/>
              <a:gd name="T111" fmla="*/ 116 h 149"/>
              <a:gd name="T112" fmla="*/ 31 w 137"/>
              <a:gd name="T113" fmla="*/ 100 h 149"/>
              <a:gd name="T114" fmla="*/ 4 w 137"/>
              <a:gd name="T115" fmla="*/ 65 h 149"/>
              <a:gd name="T116" fmla="*/ 23 w 137"/>
              <a:gd name="T117" fmla="*/ 66 h 149"/>
              <a:gd name="T118" fmla="*/ 20 w 137"/>
              <a:gd name="T119" fmla="*/ 72 h 149"/>
              <a:gd name="T120" fmla="*/ 0 w 137"/>
              <a:gd name="T121" fmla="*/ 69 h 149"/>
              <a:gd name="T122" fmla="*/ 4 w 137"/>
              <a:gd name="T123" fmla="*/ 6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3" y="99"/>
                </a:lnTo>
                <a:lnTo>
                  <a:pt x="104" y="100"/>
                </a:lnTo>
                <a:lnTo>
                  <a:pt x="104" y="100"/>
                </a:lnTo>
                <a:lnTo>
                  <a:pt x="116" y="112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4" y="38"/>
                </a:lnTo>
                <a:lnTo>
                  <a:pt x="104" y="38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3" y="95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8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4" y="38"/>
                </a:lnTo>
                <a:lnTo>
                  <a:pt x="31" y="38"/>
                </a:lnTo>
                <a:lnTo>
                  <a:pt x="31" y="38"/>
                </a:lnTo>
                <a:lnTo>
                  <a:pt x="20" y="26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1" y="100"/>
                </a:lnTo>
                <a:lnTo>
                  <a:pt x="31" y="100"/>
                </a:lnTo>
                <a:lnTo>
                  <a:pt x="34" y="99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226" name="Group 215"/>
          <p:cNvGrpSpPr/>
          <p:nvPr/>
        </p:nvGrpSpPr>
        <p:grpSpPr>
          <a:xfrm>
            <a:off x="625979" y="1372073"/>
            <a:ext cx="2241743" cy="714639"/>
            <a:chOff x="1105468" y="1689881"/>
            <a:chExt cx="2988991" cy="952852"/>
          </a:xfrm>
        </p:grpSpPr>
        <p:sp>
          <p:nvSpPr>
            <p:cNvPr id="227" name="TextBox 211"/>
            <p:cNvSpPr txBox="1"/>
            <p:nvPr/>
          </p:nvSpPr>
          <p:spPr>
            <a:xfrm>
              <a:off x="2322155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28" name="Rectangle 214"/>
            <p:cNvSpPr/>
            <p:nvPr/>
          </p:nvSpPr>
          <p:spPr>
            <a:xfrm>
              <a:off x="1105468" y="2011966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229" name="Group 216"/>
          <p:cNvGrpSpPr/>
          <p:nvPr/>
        </p:nvGrpSpPr>
        <p:grpSpPr>
          <a:xfrm>
            <a:off x="618463" y="2417159"/>
            <a:ext cx="2241743" cy="714639"/>
            <a:chOff x="1105468" y="1689881"/>
            <a:chExt cx="2988991" cy="952852"/>
          </a:xfrm>
        </p:grpSpPr>
        <p:sp>
          <p:nvSpPr>
            <p:cNvPr id="230" name="TextBox 217"/>
            <p:cNvSpPr txBox="1"/>
            <p:nvPr/>
          </p:nvSpPr>
          <p:spPr>
            <a:xfrm>
              <a:off x="2322155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31" name="Rectangle 218"/>
            <p:cNvSpPr/>
            <p:nvPr/>
          </p:nvSpPr>
          <p:spPr>
            <a:xfrm>
              <a:off x="1105468" y="2011966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232" name="Group 219"/>
          <p:cNvGrpSpPr/>
          <p:nvPr/>
        </p:nvGrpSpPr>
        <p:grpSpPr>
          <a:xfrm>
            <a:off x="628360" y="3465022"/>
            <a:ext cx="2241743" cy="714639"/>
            <a:chOff x="1105468" y="1689881"/>
            <a:chExt cx="2988991" cy="952852"/>
          </a:xfrm>
        </p:grpSpPr>
        <p:sp>
          <p:nvSpPr>
            <p:cNvPr id="233" name="TextBox 220"/>
            <p:cNvSpPr txBox="1"/>
            <p:nvPr/>
          </p:nvSpPr>
          <p:spPr>
            <a:xfrm>
              <a:off x="2322155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34" name="Rectangle 221"/>
            <p:cNvSpPr/>
            <p:nvPr/>
          </p:nvSpPr>
          <p:spPr>
            <a:xfrm>
              <a:off x="1105468" y="2011966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235" name="Group 222"/>
          <p:cNvGrpSpPr/>
          <p:nvPr/>
        </p:nvGrpSpPr>
        <p:grpSpPr>
          <a:xfrm>
            <a:off x="6119953" y="1372073"/>
            <a:ext cx="2241743" cy="714639"/>
            <a:chOff x="1105468" y="1689881"/>
            <a:chExt cx="2988991" cy="952852"/>
          </a:xfrm>
        </p:grpSpPr>
        <p:sp>
          <p:nvSpPr>
            <p:cNvPr id="236" name="TextBox 223"/>
            <p:cNvSpPr txBox="1"/>
            <p:nvPr/>
          </p:nvSpPr>
          <p:spPr>
            <a:xfrm>
              <a:off x="1105468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37" name="Rectangle 224"/>
            <p:cNvSpPr/>
            <p:nvPr/>
          </p:nvSpPr>
          <p:spPr>
            <a:xfrm>
              <a:off x="1105468" y="2011966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238" name="Group 225"/>
          <p:cNvGrpSpPr/>
          <p:nvPr/>
        </p:nvGrpSpPr>
        <p:grpSpPr>
          <a:xfrm>
            <a:off x="6122194" y="2417467"/>
            <a:ext cx="2241743" cy="714641"/>
            <a:chOff x="1105468" y="1689881"/>
            <a:chExt cx="2988991" cy="952854"/>
          </a:xfrm>
        </p:grpSpPr>
        <p:sp>
          <p:nvSpPr>
            <p:cNvPr id="239" name="TextBox 226"/>
            <p:cNvSpPr txBox="1"/>
            <p:nvPr/>
          </p:nvSpPr>
          <p:spPr>
            <a:xfrm>
              <a:off x="1105468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40" name="Rectangle 227"/>
            <p:cNvSpPr/>
            <p:nvPr/>
          </p:nvSpPr>
          <p:spPr>
            <a:xfrm>
              <a:off x="1105468" y="2011968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241" name="Group 228"/>
          <p:cNvGrpSpPr/>
          <p:nvPr/>
        </p:nvGrpSpPr>
        <p:grpSpPr>
          <a:xfrm>
            <a:off x="6119952" y="3462198"/>
            <a:ext cx="2241743" cy="714639"/>
            <a:chOff x="1105468" y="1689881"/>
            <a:chExt cx="2988991" cy="952852"/>
          </a:xfrm>
        </p:grpSpPr>
        <p:sp>
          <p:nvSpPr>
            <p:cNvPr id="242" name="TextBox 229"/>
            <p:cNvSpPr txBox="1"/>
            <p:nvPr/>
          </p:nvSpPr>
          <p:spPr>
            <a:xfrm>
              <a:off x="1105468" y="1689881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243" name="Rectangle 230"/>
            <p:cNvSpPr/>
            <p:nvPr/>
          </p:nvSpPr>
          <p:spPr>
            <a:xfrm>
              <a:off x="1105468" y="2011966"/>
              <a:ext cx="2988991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71600" y="903002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关键技术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与实践难点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38222" y="1077060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关键技术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225721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实践难点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1681739"/>
            <a:ext cx="201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案例对比分析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8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116903" y="424865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关键技术</a:t>
            </a:r>
          </a:p>
        </p:txBody>
      </p:sp>
      <p:grpSp>
        <p:nvGrpSpPr>
          <p:cNvPr id="16" name="Group 3"/>
          <p:cNvGrpSpPr/>
          <p:nvPr/>
        </p:nvGrpSpPr>
        <p:grpSpPr>
          <a:xfrm rot="2700000">
            <a:off x="6513343" y="403326"/>
            <a:ext cx="812209" cy="3983541"/>
            <a:chOff x="5529181" y="1323332"/>
            <a:chExt cx="1082945" cy="5311388"/>
          </a:xfrm>
        </p:grpSpPr>
        <p:sp>
          <p:nvSpPr>
            <p:cNvPr id="17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rgbClr val="168999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18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54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rgbClr val="168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19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20" name="Straight Connector 7"/>
            <p:cNvCxnSpPr>
              <a:endCxn id="3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"/>
            <p:cNvCxnSpPr>
              <a:endCxn id="4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9"/>
            <p:cNvCxnSpPr>
              <a:endCxn id="4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0"/>
            <p:cNvCxnSpPr>
              <a:stCxn id="4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1"/>
            <p:cNvCxnSpPr>
              <a:stCxn id="4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2"/>
            <p:cNvCxnSpPr>
              <a:stCxn id="4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13"/>
            <p:cNvCxnSpPr>
              <a:stCxn id="4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6"/>
            <p:cNvCxnSpPr>
              <a:stCxn id="4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7"/>
            <p:cNvCxnSpPr>
              <a:stCxn id="5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18"/>
            <p:cNvCxnSpPr>
              <a:stCxn id="5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9"/>
            <p:cNvCxnSpPr>
              <a:stCxn id="4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solidFill>
                <a:srgbClr val="10417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7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8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9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0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1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2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3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4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5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6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7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8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9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0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1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2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3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56" name="Freeform 43"/>
          <p:cNvSpPr/>
          <p:nvPr/>
        </p:nvSpPr>
        <p:spPr>
          <a:xfrm>
            <a:off x="2461861" y="3865602"/>
            <a:ext cx="2908751" cy="1126151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57" name="Group 46"/>
          <p:cNvGrpSpPr/>
          <p:nvPr/>
        </p:nvGrpSpPr>
        <p:grpSpPr>
          <a:xfrm>
            <a:off x="1895405" y="2293227"/>
            <a:ext cx="3156147" cy="750074"/>
            <a:chOff x="2565766" y="2801918"/>
            <a:chExt cx="4208196" cy="1000098"/>
          </a:xfrm>
        </p:grpSpPr>
        <p:sp>
          <p:nvSpPr>
            <p:cNvPr id="58" name="TextBox 47"/>
            <p:cNvSpPr txBox="1"/>
            <p:nvPr/>
          </p:nvSpPr>
          <p:spPr>
            <a:xfrm>
              <a:off x="2567941" y="2801918"/>
              <a:ext cx="161544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35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9" name="Rectangle 48"/>
            <p:cNvSpPr/>
            <p:nvPr/>
          </p:nvSpPr>
          <p:spPr>
            <a:xfrm>
              <a:off x="2565766" y="3171250"/>
              <a:ext cx="4208196" cy="630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0" name="Group 49"/>
          <p:cNvGrpSpPr/>
          <p:nvPr/>
        </p:nvGrpSpPr>
        <p:grpSpPr>
          <a:xfrm>
            <a:off x="639327" y="2203020"/>
            <a:ext cx="1214936" cy="1214936"/>
            <a:chOff x="751623" y="2577152"/>
            <a:chExt cx="1619915" cy="1619915"/>
          </a:xfrm>
        </p:grpSpPr>
        <p:sp>
          <p:nvSpPr>
            <p:cNvPr id="61" name="Oval 50"/>
            <p:cNvSpPr/>
            <p:nvPr/>
          </p:nvSpPr>
          <p:spPr>
            <a:xfrm>
              <a:off x="751623" y="2577152"/>
              <a:ext cx="1619915" cy="1619915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2" name="Freeform 51"/>
            <p:cNvSpPr>
              <a:spLocks noEditPoints="1"/>
            </p:cNvSpPr>
            <p:nvPr/>
          </p:nvSpPr>
          <p:spPr bwMode="auto">
            <a:xfrm>
              <a:off x="1344248" y="3162255"/>
              <a:ext cx="439876" cy="449708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114529" y="369487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实践难点</a:t>
            </a:r>
          </a:p>
        </p:txBody>
      </p:sp>
      <p:grpSp>
        <p:nvGrpSpPr>
          <p:cNvPr id="36" name="Group 3"/>
          <p:cNvGrpSpPr/>
          <p:nvPr/>
        </p:nvGrpSpPr>
        <p:grpSpPr>
          <a:xfrm>
            <a:off x="5124314" y="811002"/>
            <a:ext cx="3540387" cy="4332498"/>
            <a:chOff x="6879858" y="429930"/>
            <a:chExt cx="5192568" cy="6354330"/>
          </a:xfrm>
        </p:grpSpPr>
        <p:sp>
          <p:nvSpPr>
            <p:cNvPr id="37" name="Freeform 5"/>
            <p:cNvSpPr/>
            <p:nvPr/>
          </p:nvSpPr>
          <p:spPr bwMode="auto">
            <a:xfrm>
              <a:off x="6879858" y="429930"/>
              <a:ext cx="5192568" cy="6354330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168999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879858" y="546828"/>
              <a:ext cx="2561648" cy="6237432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168999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7040052" y="429930"/>
              <a:ext cx="4732193" cy="2908012"/>
            </a:xfrm>
            <a:custGeom>
              <a:avLst/>
              <a:gdLst>
                <a:gd name="T0" fmla="*/ 1466 w 1500"/>
                <a:gd name="T1" fmla="*/ 922 h 922"/>
                <a:gd name="T2" fmla="*/ 1485 w 1500"/>
                <a:gd name="T3" fmla="*/ 808 h 922"/>
                <a:gd name="T4" fmla="*/ 1196 w 1500"/>
                <a:gd name="T5" fmla="*/ 156 h 922"/>
                <a:gd name="T6" fmla="*/ 442 w 1500"/>
                <a:gd name="T7" fmla="*/ 100 h 922"/>
                <a:gd name="T8" fmla="*/ 347 w 1500"/>
                <a:gd name="T9" fmla="*/ 157 h 922"/>
                <a:gd name="T10" fmla="*/ 112 w 1500"/>
                <a:gd name="T11" fmla="*/ 524 h 922"/>
                <a:gd name="T12" fmla="*/ 75 w 1500"/>
                <a:gd name="T13" fmla="*/ 617 h 922"/>
                <a:gd name="T14" fmla="*/ 83 w 1500"/>
                <a:gd name="T15" fmla="*/ 682 h 922"/>
                <a:gd name="T16" fmla="*/ 82 w 1500"/>
                <a:gd name="T17" fmla="*/ 749 h 922"/>
                <a:gd name="T18" fmla="*/ 0 w 1500"/>
                <a:gd name="T19" fmla="*/ 922 h 922"/>
                <a:gd name="T20" fmla="*/ 1466 w 1500"/>
                <a:gd name="T21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168999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7040052" y="546828"/>
              <a:ext cx="2401454" cy="2791114"/>
            </a:xfrm>
            <a:custGeom>
              <a:avLst/>
              <a:gdLst>
                <a:gd name="T0" fmla="*/ 761 w 761"/>
                <a:gd name="T1" fmla="*/ 0 h 885"/>
                <a:gd name="T2" fmla="*/ 442 w 761"/>
                <a:gd name="T3" fmla="*/ 63 h 885"/>
                <a:gd name="T4" fmla="*/ 347 w 761"/>
                <a:gd name="T5" fmla="*/ 120 h 885"/>
                <a:gd name="T6" fmla="*/ 112 w 761"/>
                <a:gd name="T7" fmla="*/ 487 h 885"/>
                <a:gd name="T8" fmla="*/ 75 w 761"/>
                <a:gd name="T9" fmla="*/ 580 h 885"/>
                <a:gd name="T10" fmla="*/ 83 w 761"/>
                <a:gd name="T11" fmla="*/ 645 h 885"/>
                <a:gd name="T12" fmla="*/ 82 w 761"/>
                <a:gd name="T13" fmla="*/ 712 h 885"/>
                <a:gd name="T14" fmla="*/ 0 w 761"/>
                <a:gd name="T15" fmla="*/ 885 h 885"/>
                <a:gd name="T16" fmla="*/ 761 w 761"/>
                <a:gd name="T17" fmla="*/ 885 h 885"/>
                <a:gd name="T18" fmla="*/ 761 w 761"/>
                <a:gd name="T19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168999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8917631" y="2372454"/>
              <a:ext cx="236682" cy="785091"/>
            </a:xfrm>
            <a:custGeom>
              <a:avLst/>
              <a:gdLst>
                <a:gd name="T0" fmla="*/ 164 w 164"/>
                <a:gd name="T1" fmla="*/ 0 h 544"/>
                <a:gd name="T2" fmla="*/ 164 w 164"/>
                <a:gd name="T3" fmla="*/ 544 h 544"/>
                <a:gd name="T4" fmla="*/ 72 w 164"/>
                <a:gd name="T5" fmla="*/ 544 h 544"/>
                <a:gd name="T6" fmla="*/ 72 w 164"/>
                <a:gd name="T7" fmla="*/ 75 h 544"/>
                <a:gd name="T8" fmla="*/ 41 w 164"/>
                <a:gd name="T9" fmla="*/ 134 h 544"/>
                <a:gd name="T10" fmla="*/ 0 w 164"/>
                <a:gd name="T11" fmla="*/ 110 h 544"/>
                <a:gd name="T12" fmla="*/ 63 w 164"/>
                <a:gd name="T13" fmla="*/ 0 h 544"/>
                <a:gd name="T14" fmla="*/ 164 w 164"/>
                <a:gd name="T15" fmla="*/ 0 h 544"/>
                <a:gd name="T16" fmla="*/ 164 w 164"/>
                <a:gd name="T17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9620461" y="2372454"/>
              <a:ext cx="347807" cy="785091"/>
            </a:xfrm>
            <a:custGeom>
              <a:avLst/>
              <a:gdLst>
                <a:gd name="T0" fmla="*/ 105 w 110"/>
                <a:gd name="T1" fmla="*/ 98 h 249"/>
                <a:gd name="T2" fmla="*/ 110 w 110"/>
                <a:gd name="T3" fmla="*/ 79 h 249"/>
                <a:gd name="T4" fmla="*/ 110 w 110"/>
                <a:gd name="T5" fmla="*/ 38 h 249"/>
                <a:gd name="T6" fmla="*/ 99 w 110"/>
                <a:gd name="T7" fmla="*/ 11 h 249"/>
                <a:gd name="T8" fmla="*/ 72 w 110"/>
                <a:gd name="T9" fmla="*/ 0 h 249"/>
                <a:gd name="T10" fmla="*/ 38 w 110"/>
                <a:gd name="T11" fmla="*/ 0 h 249"/>
                <a:gd name="T12" fmla="*/ 11 w 110"/>
                <a:gd name="T13" fmla="*/ 11 h 249"/>
                <a:gd name="T14" fmla="*/ 0 w 110"/>
                <a:gd name="T15" fmla="*/ 38 h 249"/>
                <a:gd name="T16" fmla="*/ 0 w 110"/>
                <a:gd name="T17" fmla="*/ 70 h 249"/>
                <a:gd name="T18" fmla="*/ 41 w 110"/>
                <a:gd name="T19" fmla="*/ 70 h 249"/>
                <a:gd name="T20" fmla="*/ 41 w 110"/>
                <a:gd name="T21" fmla="*/ 35 h 249"/>
                <a:gd name="T22" fmla="*/ 69 w 110"/>
                <a:gd name="T23" fmla="*/ 35 h 249"/>
                <a:gd name="T24" fmla="*/ 69 w 110"/>
                <a:gd name="T25" fmla="*/ 91 h 249"/>
                <a:gd name="T26" fmla="*/ 0 w 110"/>
                <a:gd name="T27" fmla="*/ 215 h 249"/>
                <a:gd name="T28" fmla="*/ 0 w 110"/>
                <a:gd name="T29" fmla="*/ 249 h 249"/>
                <a:gd name="T30" fmla="*/ 110 w 110"/>
                <a:gd name="T31" fmla="*/ 249 h 249"/>
                <a:gd name="T32" fmla="*/ 110 w 110"/>
                <a:gd name="T33" fmla="*/ 215 h 249"/>
                <a:gd name="T34" fmla="*/ 40 w 110"/>
                <a:gd name="T35" fmla="*/ 215 h 249"/>
                <a:gd name="T36" fmla="*/ 105 w 110"/>
                <a:gd name="T37" fmla="*/ 9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3" name="Freeform 11"/>
            <p:cNvSpPr/>
            <p:nvPr/>
          </p:nvSpPr>
          <p:spPr bwMode="auto">
            <a:xfrm>
              <a:off x="8910415" y="3516896"/>
              <a:ext cx="350694" cy="789421"/>
            </a:xfrm>
            <a:custGeom>
              <a:avLst/>
              <a:gdLst>
                <a:gd name="T0" fmla="*/ 73 w 111"/>
                <a:gd name="T1" fmla="*/ 0 h 250"/>
                <a:gd name="T2" fmla="*/ 100 w 111"/>
                <a:gd name="T3" fmla="*/ 11 h 250"/>
                <a:gd name="T4" fmla="*/ 111 w 111"/>
                <a:gd name="T5" fmla="*/ 38 h 250"/>
                <a:gd name="T6" fmla="*/ 111 w 111"/>
                <a:gd name="T7" fmla="*/ 91 h 250"/>
                <a:gd name="T8" fmla="*/ 105 w 111"/>
                <a:gd name="T9" fmla="*/ 111 h 250"/>
                <a:gd name="T10" fmla="*/ 90 w 111"/>
                <a:gd name="T11" fmla="*/ 125 h 250"/>
                <a:gd name="T12" fmla="*/ 105 w 111"/>
                <a:gd name="T13" fmla="*/ 139 h 250"/>
                <a:gd name="T14" fmla="*/ 111 w 111"/>
                <a:gd name="T15" fmla="*/ 159 h 250"/>
                <a:gd name="T16" fmla="*/ 111 w 111"/>
                <a:gd name="T17" fmla="*/ 211 h 250"/>
                <a:gd name="T18" fmla="*/ 100 w 111"/>
                <a:gd name="T19" fmla="*/ 238 h 250"/>
                <a:gd name="T20" fmla="*/ 73 w 111"/>
                <a:gd name="T21" fmla="*/ 250 h 250"/>
                <a:gd name="T22" fmla="*/ 38 w 111"/>
                <a:gd name="T23" fmla="*/ 250 h 250"/>
                <a:gd name="T24" fmla="*/ 12 w 111"/>
                <a:gd name="T25" fmla="*/ 238 h 250"/>
                <a:gd name="T26" fmla="*/ 0 w 111"/>
                <a:gd name="T27" fmla="*/ 211 h 250"/>
                <a:gd name="T28" fmla="*/ 0 w 111"/>
                <a:gd name="T29" fmla="*/ 180 h 250"/>
                <a:gd name="T30" fmla="*/ 41 w 111"/>
                <a:gd name="T31" fmla="*/ 180 h 250"/>
                <a:gd name="T32" fmla="*/ 41 w 111"/>
                <a:gd name="T33" fmla="*/ 215 h 250"/>
                <a:gd name="T34" fmla="*/ 70 w 111"/>
                <a:gd name="T35" fmla="*/ 215 h 250"/>
                <a:gd name="T36" fmla="*/ 70 w 111"/>
                <a:gd name="T37" fmla="*/ 142 h 250"/>
                <a:gd name="T38" fmla="*/ 41 w 111"/>
                <a:gd name="T39" fmla="*/ 142 h 250"/>
                <a:gd name="T40" fmla="*/ 41 w 111"/>
                <a:gd name="T41" fmla="*/ 107 h 250"/>
                <a:gd name="T42" fmla="*/ 70 w 111"/>
                <a:gd name="T43" fmla="*/ 107 h 250"/>
                <a:gd name="T44" fmla="*/ 70 w 111"/>
                <a:gd name="T45" fmla="*/ 35 h 250"/>
                <a:gd name="T46" fmla="*/ 41 w 111"/>
                <a:gd name="T47" fmla="*/ 35 h 250"/>
                <a:gd name="T48" fmla="*/ 41 w 111"/>
                <a:gd name="T49" fmla="*/ 70 h 250"/>
                <a:gd name="T50" fmla="*/ 0 w 111"/>
                <a:gd name="T51" fmla="*/ 70 h 250"/>
                <a:gd name="T52" fmla="*/ 0 w 111"/>
                <a:gd name="T53" fmla="*/ 38 h 250"/>
                <a:gd name="T54" fmla="*/ 12 w 111"/>
                <a:gd name="T55" fmla="*/ 11 h 250"/>
                <a:gd name="T56" fmla="*/ 38 w 111"/>
                <a:gd name="T57" fmla="*/ 0 h 250"/>
                <a:gd name="T58" fmla="*/ 73 w 111"/>
                <a:gd name="T5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4" name="Freeform 12"/>
            <p:cNvSpPr>
              <a:spLocks noEditPoints="1"/>
            </p:cNvSpPr>
            <p:nvPr/>
          </p:nvSpPr>
          <p:spPr bwMode="auto">
            <a:xfrm>
              <a:off x="9620461" y="3516896"/>
              <a:ext cx="401205" cy="786535"/>
            </a:xfrm>
            <a:custGeom>
              <a:avLst/>
              <a:gdLst>
                <a:gd name="T0" fmla="*/ 241 w 278"/>
                <a:gd name="T1" fmla="*/ 0 h 545"/>
                <a:gd name="T2" fmla="*/ 241 w 278"/>
                <a:gd name="T3" fmla="*/ 317 h 545"/>
                <a:gd name="T4" fmla="*/ 278 w 278"/>
                <a:gd name="T5" fmla="*/ 317 h 545"/>
                <a:gd name="T6" fmla="*/ 278 w 278"/>
                <a:gd name="T7" fmla="*/ 394 h 545"/>
                <a:gd name="T8" fmla="*/ 241 w 278"/>
                <a:gd name="T9" fmla="*/ 394 h 545"/>
                <a:gd name="T10" fmla="*/ 241 w 278"/>
                <a:gd name="T11" fmla="*/ 545 h 545"/>
                <a:gd name="T12" fmla="*/ 151 w 278"/>
                <a:gd name="T13" fmla="*/ 545 h 545"/>
                <a:gd name="T14" fmla="*/ 151 w 278"/>
                <a:gd name="T15" fmla="*/ 394 h 545"/>
                <a:gd name="T16" fmla="*/ 0 w 278"/>
                <a:gd name="T17" fmla="*/ 394 h 545"/>
                <a:gd name="T18" fmla="*/ 0 w 278"/>
                <a:gd name="T19" fmla="*/ 317 h 545"/>
                <a:gd name="T20" fmla="*/ 97 w 278"/>
                <a:gd name="T21" fmla="*/ 0 h 545"/>
                <a:gd name="T22" fmla="*/ 241 w 278"/>
                <a:gd name="T23" fmla="*/ 0 h 545"/>
                <a:gd name="T24" fmla="*/ 241 w 278"/>
                <a:gd name="T25" fmla="*/ 0 h 545"/>
                <a:gd name="T26" fmla="*/ 151 w 278"/>
                <a:gd name="T27" fmla="*/ 317 h 545"/>
                <a:gd name="T28" fmla="*/ 151 w 278"/>
                <a:gd name="T29" fmla="*/ 68 h 545"/>
                <a:gd name="T30" fmla="*/ 79 w 278"/>
                <a:gd name="T31" fmla="*/ 317 h 545"/>
                <a:gd name="T32" fmla="*/ 151 w 278"/>
                <a:gd name="T33" fmla="*/ 317 h 545"/>
                <a:gd name="T34" fmla="*/ 151 w 278"/>
                <a:gd name="T35" fmla="*/ 31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8880108" y="1698487"/>
              <a:ext cx="412750" cy="476250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9598812" y="1792295"/>
              <a:ext cx="393989" cy="308841"/>
            </a:xfrm>
            <a:custGeom>
              <a:avLst/>
              <a:gdLst>
                <a:gd name="T0" fmla="*/ 125 w 125"/>
                <a:gd name="T1" fmla="*/ 54 h 98"/>
                <a:gd name="T2" fmla="*/ 125 w 125"/>
                <a:gd name="T3" fmla="*/ 91 h 98"/>
                <a:gd name="T4" fmla="*/ 118 w 125"/>
                <a:gd name="T5" fmla="*/ 98 h 98"/>
                <a:gd name="T6" fmla="*/ 6 w 125"/>
                <a:gd name="T7" fmla="*/ 98 h 98"/>
                <a:gd name="T8" fmla="*/ 0 w 125"/>
                <a:gd name="T9" fmla="*/ 91 h 98"/>
                <a:gd name="T10" fmla="*/ 0 w 125"/>
                <a:gd name="T11" fmla="*/ 54 h 98"/>
                <a:gd name="T12" fmla="*/ 55 w 125"/>
                <a:gd name="T13" fmla="*/ 54 h 98"/>
                <a:gd name="T14" fmla="*/ 55 w 125"/>
                <a:gd name="T15" fmla="*/ 62 h 98"/>
                <a:gd name="T16" fmla="*/ 59 w 125"/>
                <a:gd name="T17" fmla="*/ 66 h 98"/>
                <a:gd name="T18" fmla="*/ 66 w 125"/>
                <a:gd name="T19" fmla="*/ 66 h 98"/>
                <a:gd name="T20" fmla="*/ 69 w 125"/>
                <a:gd name="T21" fmla="*/ 62 h 98"/>
                <a:gd name="T22" fmla="*/ 69 w 125"/>
                <a:gd name="T23" fmla="*/ 54 h 98"/>
                <a:gd name="T24" fmla="*/ 125 w 125"/>
                <a:gd name="T25" fmla="*/ 54 h 98"/>
                <a:gd name="T26" fmla="*/ 50 w 125"/>
                <a:gd name="T27" fmla="*/ 19 h 98"/>
                <a:gd name="T28" fmla="*/ 75 w 125"/>
                <a:gd name="T29" fmla="*/ 19 h 98"/>
                <a:gd name="T30" fmla="*/ 75 w 125"/>
                <a:gd name="T31" fmla="*/ 11 h 98"/>
                <a:gd name="T32" fmla="*/ 72 w 125"/>
                <a:gd name="T33" fmla="*/ 8 h 98"/>
                <a:gd name="T34" fmla="*/ 53 w 125"/>
                <a:gd name="T35" fmla="*/ 8 h 98"/>
                <a:gd name="T36" fmla="*/ 50 w 125"/>
                <a:gd name="T37" fmla="*/ 11 h 98"/>
                <a:gd name="T38" fmla="*/ 50 w 125"/>
                <a:gd name="T39" fmla="*/ 19 h 98"/>
                <a:gd name="T40" fmla="*/ 6 w 125"/>
                <a:gd name="T41" fmla="*/ 19 h 98"/>
                <a:gd name="T42" fmla="*/ 43 w 125"/>
                <a:gd name="T43" fmla="*/ 19 h 98"/>
                <a:gd name="T44" fmla="*/ 43 w 125"/>
                <a:gd name="T45" fmla="*/ 11 h 98"/>
                <a:gd name="T46" fmla="*/ 53 w 125"/>
                <a:gd name="T47" fmla="*/ 0 h 98"/>
                <a:gd name="T48" fmla="*/ 72 w 125"/>
                <a:gd name="T49" fmla="*/ 0 h 98"/>
                <a:gd name="T50" fmla="*/ 82 w 125"/>
                <a:gd name="T51" fmla="*/ 11 h 98"/>
                <a:gd name="T52" fmla="*/ 82 w 125"/>
                <a:gd name="T53" fmla="*/ 19 h 98"/>
                <a:gd name="T54" fmla="*/ 118 w 125"/>
                <a:gd name="T55" fmla="*/ 19 h 98"/>
                <a:gd name="T56" fmla="*/ 125 w 125"/>
                <a:gd name="T57" fmla="*/ 26 h 98"/>
                <a:gd name="T58" fmla="*/ 125 w 125"/>
                <a:gd name="T59" fmla="*/ 47 h 98"/>
                <a:gd name="T60" fmla="*/ 0 w 125"/>
                <a:gd name="T61" fmla="*/ 47 h 98"/>
                <a:gd name="T62" fmla="*/ 0 w 125"/>
                <a:gd name="T63" fmla="*/ 26 h 98"/>
                <a:gd name="T64" fmla="*/ 6 w 125"/>
                <a:gd name="T65" fmla="*/ 19 h 98"/>
                <a:gd name="T66" fmla="*/ 6 w 125"/>
                <a:gd name="T67" fmla="*/ 1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8875779" y="4530010"/>
              <a:ext cx="451716" cy="45460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9649324" y="4530010"/>
              <a:ext cx="290080" cy="482023"/>
            </a:xfrm>
            <a:custGeom>
              <a:avLst/>
              <a:gdLst>
                <a:gd name="T0" fmla="*/ 46 w 92"/>
                <a:gd name="T1" fmla="*/ 70 h 153"/>
                <a:gd name="T2" fmla="*/ 88 w 92"/>
                <a:gd name="T3" fmla="*/ 111 h 153"/>
                <a:gd name="T4" fmla="*/ 46 w 92"/>
                <a:gd name="T5" fmla="*/ 153 h 153"/>
                <a:gd name="T6" fmla="*/ 4 w 92"/>
                <a:gd name="T7" fmla="*/ 111 h 153"/>
                <a:gd name="T8" fmla="*/ 46 w 92"/>
                <a:gd name="T9" fmla="*/ 70 h 153"/>
                <a:gd name="T10" fmla="*/ 46 w 92"/>
                <a:gd name="T11" fmla="*/ 70 h 153"/>
                <a:gd name="T12" fmla="*/ 46 w 92"/>
                <a:gd name="T13" fmla="*/ 79 h 153"/>
                <a:gd name="T14" fmla="*/ 78 w 92"/>
                <a:gd name="T15" fmla="*/ 111 h 153"/>
                <a:gd name="T16" fmla="*/ 46 w 92"/>
                <a:gd name="T17" fmla="*/ 143 h 153"/>
                <a:gd name="T18" fmla="*/ 14 w 92"/>
                <a:gd name="T19" fmla="*/ 111 h 153"/>
                <a:gd name="T20" fmla="*/ 46 w 92"/>
                <a:gd name="T21" fmla="*/ 79 h 153"/>
                <a:gd name="T22" fmla="*/ 46 w 92"/>
                <a:gd name="T23" fmla="*/ 79 h 153"/>
                <a:gd name="T24" fmla="*/ 46 w 92"/>
                <a:gd name="T25" fmla="*/ 81 h 153"/>
                <a:gd name="T26" fmla="*/ 53 w 92"/>
                <a:gd name="T27" fmla="*/ 102 h 153"/>
                <a:gd name="T28" fmla="*/ 75 w 92"/>
                <a:gd name="T29" fmla="*/ 102 h 153"/>
                <a:gd name="T30" fmla="*/ 57 w 92"/>
                <a:gd name="T31" fmla="*/ 115 h 153"/>
                <a:gd name="T32" fmla="*/ 64 w 92"/>
                <a:gd name="T33" fmla="*/ 136 h 153"/>
                <a:gd name="T34" fmla="*/ 46 w 92"/>
                <a:gd name="T35" fmla="*/ 123 h 153"/>
                <a:gd name="T36" fmla="*/ 28 w 92"/>
                <a:gd name="T37" fmla="*/ 136 h 153"/>
                <a:gd name="T38" fmla="*/ 35 w 92"/>
                <a:gd name="T39" fmla="*/ 115 h 153"/>
                <a:gd name="T40" fmla="*/ 17 w 92"/>
                <a:gd name="T41" fmla="*/ 102 h 153"/>
                <a:gd name="T42" fmla="*/ 39 w 92"/>
                <a:gd name="T43" fmla="*/ 102 h 153"/>
                <a:gd name="T44" fmla="*/ 46 w 92"/>
                <a:gd name="T45" fmla="*/ 81 h 153"/>
                <a:gd name="T46" fmla="*/ 0 w 92"/>
                <a:gd name="T47" fmla="*/ 0 h 153"/>
                <a:gd name="T48" fmla="*/ 15 w 92"/>
                <a:gd name="T49" fmla="*/ 0 h 153"/>
                <a:gd name="T50" fmla="*/ 15 w 92"/>
                <a:gd name="T51" fmla="*/ 45 h 153"/>
                <a:gd name="T52" fmla="*/ 0 w 92"/>
                <a:gd name="T53" fmla="*/ 34 h 153"/>
                <a:gd name="T54" fmla="*/ 0 w 92"/>
                <a:gd name="T55" fmla="*/ 0 h 153"/>
                <a:gd name="T56" fmla="*/ 25 w 92"/>
                <a:gd name="T57" fmla="*/ 0 h 153"/>
                <a:gd name="T58" fmla="*/ 67 w 92"/>
                <a:gd name="T59" fmla="*/ 0 h 153"/>
                <a:gd name="T60" fmla="*/ 67 w 92"/>
                <a:gd name="T61" fmla="*/ 53 h 153"/>
                <a:gd name="T62" fmla="*/ 46 w 92"/>
                <a:gd name="T63" fmla="*/ 70 h 153"/>
                <a:gd name="T64" fmla="*/ 25 w 92"/>
                <a:gd name="T65" fmla="*/ 53 h 153"/>
                <a:gd name="T66" fmla="*/ 25 w 92"/>
                <a:gd name="T67" fmla="*/ 0 h 153"/>
                <a:gd name="T68" fmla="*/ 77 w 92"/>
                <a:gd name="T69" fmla="*/ 0 h 153"/>
                <a:gd name="T70" fmla="*/ 92 w 92"/>
                <a:gd name="T71" fmla="*/ 0 h 153"/>
                <a:gd name="T72" fmla="*/ 92 w 92"/>
                <a:gd name="T73" fmla="*/ 34 h 153"/>
                <a:gd name="T74" fmla="*/ 77 w 92"/>
                <a:gd name="T75" fmla="*/ 45 h 153"/>
                <a:gd name="T76" fmla="*/ 77 w 92"/>
                <a:gd name="T7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9" name="文本框 102"/>
            <p:cNvSpPr txBox="1"/>
            <p:nvPr/>
          </p:nvSpPr>
          <p:spPr>
            <a:xfrm>
              <a:off x="7497188" y="2806081"/>
              <a:ext cx="1286506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50" name="文本框 103"/>
            <p:cNvSpPr txBox="1"/>
            <p:nvPr/>
          </p:nvSpPr>
          <p:spPr>
            <a:xfrm>
              <a:off x="10109078" y="2806081"/>
              <a:ext cx="1286506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51" name="文本框 104"/>
            <p:cNvSpPr txBox="1"/>
            <p:nvPr/>
          </p:nvSpPr>
          <p:spPr>
            <a:xfrm>
              <a:off x="7497188" y="3470472"/>
              <a:ext cx="1286506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52" name="文本框 105"/>
            <p:cNvSpPr txBox="1"/>
            <p:nvPr/>
          </p:nvSpPr>
          <p:spPr>
            <a:xfrm>
              <a:off x="10109078" y="3470472"/>
              <a:ext cx="1286506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</p:grpSp>
      <p:grpSp>
        <p:nvGrpSpPr>
          <p:cNvPr id="53" name="Group 31"/>
          <p:cNvGrpSpPr/>
          <p:nvPr/>
        </p:nvGrpSpPr>
        <p:grpSpPr>
          <a:xfrm>
            <a:off x="853809" y="1147140"/>
            <a:ext cx="3643214" cy="903128"/>
            <a:chOff x="6846702" y="1805187"/>
            <a:chExt cx="4857618" cy="1204169"/>
          </a:xfrm>
        </p:grpSpPr>
        <p:sp>
          <p:nvSpPr>
            <p:cNvPr id="54" name="TextBox 32"/>
            <p:cNvSpPr txBox="1"/>
            <p:nvPr/>
          </p:nvSpPr>
          <p:spPr>
            <a:xfrm>
              <a:off x="7457041" y="1984372"/>
              <a:ext cx="1310640" cy="444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5" name="TextBox 33"/>
            <p:cNvSpPr txBox="1"/>
            <p:nvPr/>
          </p:nvSpPr>
          <p:spPr>
            <a:xfrm>
              <a:off x="6846702" y="1805187"/>
              <a:ext cx="641629" cy="68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01.</a:t>
              </a:r>
              <a:endParaRPr lang="en-GB" sz="2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6" name="Rectangle 34"/>
            <p:cNvSpPr/>
            <p:nvPr/>
          </p:nvSpPr>
          <p:spPr>
            <a:xfrm>
              <a:off x="6846702" y="2402297"/>
              <a:ext cx="4857618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57" name="Group 35"/>
          <p:cNvGrpSpPr/>
          <p:nvPr/>
        </p:nvGrpSpPr>
        <p:grpSpPr>
          <a:xfrm>
            <a:off x="853809" y="1972880"/>
            <a:ext cx="3643214" cy="903128"/>
            <a:chOff x="6846702" y="1805187"/>
            <a:chExt cx="4857618" cy="1204169"/>
          </a:xfrm>
        </p:grpSpPr>
        <p:sp>
          <p:nvSpPr>
            <p:cNvPr id="58" name="TextBox 36"/>
            <p:cNvSpPr txBox="1"/>
            <p:nvPr/>
          </p:nvSpPr>
          <p:spPr>
            <a:xfrm>
              <a:off x="7419153" y="1943480"/>
              <a:ext cx="1310640" cy="444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9" name="TextBox 37"/>
            <p:cNvSpPr txBox="1"/>
            <p:nvPr/>
          </p:nvSpPr>
          <p:spPr>
            <a:xfrm>
              <a:off x="6846702" y="1805187"/>
              <a:ext cx="684376" cy="68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02.</a:t>
              </a:r>
              <a:endParaRPr lang="en-GB" sz="2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0" name="Rectangle 38"/>
            <p:cNvSpPr/>
            <p:nvPr/>
          </p:nvSpPr>
          <p:spPr>
            <a:xfrm>
              <a:off x="6846702" y="2402297"/>
              <a:ext cx="4857618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853809" y="2798620"/>
            <a:ext cx="3643214" cy="903128"/>
            <a:chOff x="6846702" y="1805187"/>
            <a:chExt cx="4857618" cy="1204169"/>
          </a:xfrm>
        </p:grpSpPr>
        <p:sp>
          <p:nvSpPr>
            <p:cNvPr id="62" name="TextBox 40"/>
            <p:cNvSpPr txBox="1"/>
            <p:nvPr/>
          </p:nvSpPr>
          <p:spPr>
            <a:xfrm>
              <a:off x="7457041" y="1936250"/>
              <a:ext cx="1310640" cy="444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63" name="TextBox 41"/>
            <p:cNvSpPr txBox="1"/>
            <p:nvPr/>
          </p:nvSpPr>
          <p:spPr>
            <a:xfrm>
              <a:off x="6846702" y="1805187"/>
              <a:ext cx="695063" cy="68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03.</a:t>
              </a:r>
              <a:endParaRPr lang="en-GB" sz="2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4" name="Rectangle 42"/>
            <p:cNvSpPr/>
            <p:nvPr/>
          </p:nvSpPr>
          <p:spPr>
            <a:xfrm>
              <a:off x="6846702" y="2402297"/>
              <a:ext cx="4857618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5" name="Group 43"/>
          <p:cNvGrpSpPr/>
          <p:nvPr/>
        </p:nvGrpSpPr>
        <p:grpSpPr>
          <a:xfrm>
            <a:off x="853809" y="3606513"/>
            <a:ext cx="3643214" cy="903128"/>
            <a:chOff x="6846702" y="1805187"/>
            <a:chExt cx="4857618" cy="1204169"/>
          </a:xfrm>
        </p:grpSpPr>
        <p:sp>
          <p:nvSpPr>
            <p:cNvPr id="66" name="TextBox 44"/>
            <p:cNvSpPr txBox="1"/>
            <p:nvPr/>
          </p:nvSpPr>
          <p:spPr>
            <a:xfrm>
              <a:off x="7420790" y="1922240"/>
              <a:ext cx="1310640" cy="444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67" name="TextBox 45"/>
            <p:cNvSpPr txBox="1"/>
            <p:nvPr/>
          </p:nvSpPr>
          <p:spPr>
            <a:xfrm>
              <a:off x="6846702" y="1805187"/>
              <a:ext cx="684376" cy="68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04.</a:t>
              </a:r>
              <a:endParaRPr lang="en-GB" sz="2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8" name="Rectangle 46"/>
            <p:cNvSpPr/>
            <p:nvPr/>
          </p:nvSpPr>
          <p:spPr>
            <a:xfrm>
              <a:off x="6846702" y="2402297"/>
              <a:ext cx="4857618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59632" y="373027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案例对比分析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661950" y="511887"/>
            <a:ext cx="1632799" cy="2641586"/>
            <a:chOff x="3719964" y="785576"/>
            <a:chExt cx="1632799" cy="2709834"/>
          </a:xfrm>
        </p:grpSpPr>
        <p:sp>
          <p:nvSpPr>
            <p:cNvPr id="6" name="Freeform 5"/>
            <p:cNvSpPr/>
            <p:nvPr/>
          </p:nvSpPr>
          <p:spPr bwMode="gray">
            <a:xfrm>
              <a:off x="3719964" y="785576"/>
              <a:ext cx="1632799" cy="2709834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39 h 2346"/>
                <a:gd name="T20" fmla="*/ 806 w 1470"/>
                <a:gd name="T21" fmla="*/ 2290 h 2346"/>
                <a:gd name="T22" fmla="*/ 763 w 1470"/>
                <a:gd name="T23" fmla="*/ 2325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5 h 2346"/>
                <a:gd name="T30" fmla="*/ 665 w 1470"/>
                <a:gd name="T31" fmla="*/ 2290 h 2346"/>
                <a:gd name="T32" fmla="*/ 604 w 1470"/>
                <a:gd name="T33" fmla="*/ 2239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8 h 2346"/>
                <a:gd name="T54" fmla="*/ 27 w 1470"/>
                <a:gd name="T55" fmla="*/ 954 h 2346"/>
                <a:gd name="T56" fmla="*/ 71 w 1470"/>
                <a:gd name="T57" fmla="*/ 815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0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0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5 h 2346"/>
                <a:gd name="T100" fmla="*/ 1444 w 1470"/>
                <a:gd name="T101" fmla="*/ 954 h 2346"/>
                <a:gd name="T102" fmla="*/ 1467 w 1470"/>
                <a:gd name="T103" fmla="*/ 1098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solidFill>
              <a:srgbClr val="168999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" name="TextBox 20"/>
            <p:cNvSpPr txBox="1"/>
            <p:nvPr/>
          </p:nvSpPr>
          <p:spPr bwMode="auto">
            <a:xfrm>
              <a:off x="3975549" y="1507134"/>
              <a:ext cx="1235113" cy="878068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61950" y="2511464"/>
            <a:ext cx="1555047" cy="2554742"/>
            <a:chOff x="3719964" y="3451677"/>
            <a:chExt cx="1555047" cy="2620747"/>
          </a:xfrm>
          <a:solidFill>
            <a:srgbClr val="16AD8F"/>
          </a:solidFill>
        </p:grpSpPr>
        <p:sp>
          <p:nvSpPr>
            <p:cNvPr id="10" name="Freeform 8"/>
            <p:cNvSpPr/>
            <p:nvPr/>
          </p:nvSpPr>
          <p:spPr bwMode="gray">
            <a:xfrm>
              <a:off x="3719964" y="3451677"/>
              <a:ext cx="1555047" cy="2620747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40 h 2346"/>
                <a:gd name="T20" fmla="*/ 806 w 1470"/>
                <a:gd name="T21" fmla="*/ 2291 h 2346"/>
                <a:gd name="T22" fmla="*/ 763 w 1470"/>
                <a:gd name="T23" fmla="*/ 2326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6 h 2346"/>
                <a:gd name="T30" fmla="*/ 665 w 1470"/>
                <a:gd name="T31" fmla="*/ 2291 h 2346"/>
                <a:gd name="T32" fmla="*/ 604 w 1470"/>
                <a:gd name="T33" fmla="*/ 2240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9 h 2346"/>
                <a:gd name="T54" fmla="*/ 27 w 1470"/>
                <a:gd name="T55" fmla="*/ 954 h 2346"/>
                <a:gd name="T56" fmla="*/ 71 w 1470"/>
                <a:gd name="T57" fmla="*/ 816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1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1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6 h 2346"/>
                <a:gd name="T100" fmla="*/ 1444 w 1470"/>
                <a:gd name="T101" fmla="*/ 954 h 2346"/>
                <a:gd name="T102" fmla="*/ 1467 w 1470"/>
                <a:gd name="T103" fmla="*/ 1099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solidFill>
              <a:srgbClr val="199AAC"/>
            </a:solidFill>
            <a:ln w="3175" cap="flat" cmpd="sng" algn="ctr">
              <a:solidFill>
                <a:srgbClr val="168999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" name="TextBox 20"/>
            <p:cNvSpPr txBox="1"/>
            <p:nvPr/>
          </p:nvSpPr>
          <p:spPr bwMode="auto">
            <a:xfrm>
              <a:off x="3975549" y="4762050"/>
              <a:ext cx="1235113" cy="878069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83968" y="1503173"/>
            <a:ext cx="2799084" cy="1440002"/>
            <a:chOff x="4341983" y="2107288"/>
            <a:chExt cx="2799084" cy="1477207"/>
          </a:xfrm>
        </p:grpSpPr>
        <p:sp>
          <p:nvSpPr>
            <p:cNvPr id="13" name="Freeform 10"/>
            <p:cNvSpPr/>
            <p:nvPr/>
          </p:nvSpPr>
          <p:spPr bwMode="gray">
            <a:xfrm rot="21131375">
              <a:off x="4341983" y="2107288"/>
              <a:ext cx="2799084" cy="1477207"/>
            </a:xfrm>
            <a:custGeom>
              <a:avLst/>
              <a:gdLst>
                <a:gd name="T0" fmla="*/ 716 w 2032"/>
                <a:gd name="T1" fmla="*/ 96 h 1536"/>
                <a:gd name="T2" fmla="*/ 859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5 w 2032"/>
                <a:gd name="T9" fmla="*/ 3 h 1536"/>
                <a:gd name="T10" fmla="*/ 1448 w 2032"/>
                <a:gd name="T11" fmla="*/ 17 h 1536"/>
                <a:gd name="T12" fmla="*/ 1582 w 2032"/>
                <a:gd name="T13" fmla="*/ 42 h 1536"/>
                <a:gd name="T14" fmla="*/ 1706 w 2032"/>
                <a:gd name="T15" fmla="*/ 70 h 1536"/>
                <a:gd name="T16" fmla="*/ 1814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1 w 2032"/>
                <a:gd name="T29" fmla="*/ 249 h 1536"/>
                <a:gd name="T30" fmla="*/ 2008 w 2032"/>
                <a:gd name="T31" fmla="*/ 327 h 1536"/>
                <a:gd name="T32" fmla="*/ 1988 w 2032"/>
                <a:gd name="T33" fmla="*/ 427 h 1536"/>
                <a:gd name="T34" fmla="*/ 1957 w 2032"/>
                <a:gd name="T35" fmla="*/ 542 h 1536"/>
                <a:gd name="T36" fmla="*/ 1918 w 2032"/>
                <a:gd name="T37" fmla="*/ 672 h 1536"/>
                <a:gd name="T38" fmla="*/ 1865 w 2032"/>
                <a:gd name="T39" fmla="*/ 807 h 1536"/>
                <a:gd name="T40" fmla="*/ 1801 w 2032"/>
                <a:gd name="T41" fmla="*/ 944 h 1536"/>
                <a:gd name="T42" fmla="*/ 1721 w 2032"/>
                <a:gd name="T43" fmla="*/ 1076 h 1536"/>
                <a:gd name="T44" fmla="*/ 1626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4 w 2032"/>
                <a:gd name="T51" fmla="*/ 1469 h 1536"/>
                <a:gd name="T52" fmla="*/ 1098 w 2032"/>
                <a:gd name="T53" fmla="*/ 1511 h 1536"/>
                <a:gd name="T54" fmla="*/ 949 w 2032"/>
                <a:gd name="T55" fmla="*/ 1532 h 1536"/>
                <a:gd name="T56" fmla="*/ 801 w 2032"/>
                <a:gd name="T57" fmla="*/ 1536 h 1536"/>
                <a:gd name="T58" fmla="*/ 653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69 w 2032"/>
                <a:gd name="T67" fmla="*/ 1419 h 1536"/>
                <a:gd name="T68" fmla="*/ 90 w 2032"/>
                <a:gd name="T69" fmla="*/ 1390 h 1536"/>
                <a:gd name="T70" fmla="*/ 33 w 2032"/>
                <a:gd name="T71" fmla="*/ 1368 h 1536"/>
                <a:gd name="T72" fmla="*/ 4 w 2032"/>
                <a:gd name="T73" fmla="*/ 1357 h 1536"/>
                <a:gd name="T74" fmla="*/ 0 w 2032"/>
                <a:gd name="T75" fmla="*/ 1349 h 1536"/>
                <a:gd name="T76" fmla="*/ 4 w 2032"/>
                <a:gd name="T77" fmla="*/ 1316 h 1536"/>
                <a:gd name="T78" fmla="*/ 14 w 2032"/>
                <a:gd name="T79" fmla="*/ 1250 h 1536"/>
                <a:gd name="T80" fmla="*/ 32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8 w 2032"/>
                <a:gd name="T87" fmla="*/ 798 h 1536"/>
                <a:gd name="T88" fmla="*/ 197 w 2032"/>
                <a:gd name="T89" fmla="*/ 661 h 1536"/>
                <a:gd name="T90" fmla="*/ 268 w 2032"/>
                <a:gd name="T91" fmla="*/ 525 h 1536"/>
                <a:gd name="T92" fmla="*/ 356 w 2032"/>
                <a:gd name="T93" fmla="*/ 395 h 1536"/>
                <a:gd name="T94" fmla="*/ 459 w 2032"/>
                <a:gd name="T95" fmla="*/ 277 h 1536"/>
                <a:gd name="T96" fmla="*/ 580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solidFill>
              <a:srgbClr val="168999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TextBox 20"/>
            <p:cNvSpPr txBox="1"/>
            <p:nvPr/>
          </p:nvSpPr>
          <p:spPr bwMode="auto">
            <a:xfrm>
              <a:off x="5275011" y="2418491"/>
              <a:ext cx="1235113" cy="878069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9736" y="2602573"/>
            <a:ext cx="2721332" cy="1364214"/>
            <a:chOff x="4257751" y="3573158"/>
            <a:chExt cx="2721332" cy="1399460"/>
          </a:xfrm>
        </p:grpSpPr>
        <p:sp>
          <p:nvSpPr>
            <p:cNvPr id="16" name="Freeform 9"/>
            <p:cNvSpPr/>
            <p:nvPr/>
          </p:nvSpPr>
          <p:spPr bwMode="gray">
            <a:xfrm rot="521906">
              <a:off x="4257751" y="3573158"/>
              <a:ext cx="2721332" cy="1399460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1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7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1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7 w 2032"/>
                <a:gd name="T47" fmla="*/ 1469 h 1536"/>
                <a:gd name="T48" fmla="*/ 647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200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3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solidFill>
              <a:srgbClr val="168999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" name="TextBox 20"/>
            <p:cNvSpPr txBox="1"/>
            <p:nvPr/>
          </p:nvSpPr>
          <p:spPr bwMode="auto">
            <a:xfrm>
              <a:off x="5275011" y="3983954"/>
              <a:ext cx="1235113" cy="878069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1397" y="1444861"/>
            <a:ext cx="2833102" cy="1458950"/>
            <a:chOff x="2009412" y="2029541"/>
            <a:chExt cx="2833102" cy="1496644"/>
          </a:xfrm>
        </p:grpSpPr>
        <p:sp>
          <p:nvSpPr>
            <p:cNvPr id="19" name="Freeform 6"/>
            <p:cNvSpPr/>
            <p:nvPr/>
          </p:nvSpPr>
          <p:spPr bwMode="gray">
            <a:xfrm rot="575181">
              <a:off x="2009412" y="2029541"/>
              <a:ext cx="2833102" cy="1496644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0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6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0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8 w 2032"/>
                <a:gd name="T47" fmla="*/ 1469 h 1536"/>
                <a:gd name="T48" fmla="*/ 648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199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2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solidFill>
              <a:srgbClr val="168999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" name="TextBox 20"/>
            <p:cNvSpPr txBox="1"/>
            <p:nvPr/>
          </p:nvSpPr>
          <p:spPr bwMode="auto">
            <a:xfrm>
              <a:off x="2932458" y="2450664"/>
              <a:ext cx="1235113" cy="878069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44918" y="2535758"/>
            <a:ext cx="2850919" cy="1462109"/>
            <a:chOff x="2002933" y="3484072"/>
            <a:chExt cx="2850919" cy="1499884"/>
          </a:xfrm>
        </p:grpSpPr>
        <p:sp>
          <p:nvSpPr>
            <p:cNvPr id="22" name="Freeform 7"/>
            <p:cNvSpPr/>
            <p:nvPr/>
          </p:nvSpPr>
          <p:spPr bwMode="gray">
            <a:xfrm rot="21119171">
              <a:off x="2002933" y="3484072"/>
              <a:ext cx="2850919" cy="1499884"/>
            </a:xfrm>
            <a:custGeom>
              <a:avLst/>
              <a:gdLst>
                <a:gd name="T0" fmla="*/ 717 w 2032"/>
                <a:gd name="T1" fmla="*/ 96 h 1536"/>
                <a:gd name="T2" fmla="*/ 860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6 w 2032"/>
                <a:gd name="T9" fmla="*/ 3 h 1536"/>
                <a:gd name="T10" fmla="*/ 1449 w 2032"/>
                <a:gd name="T11" fmla="*/ 17 h 1536"/>
                <a:gd name="T12" fmla="*/ 1583 w 2032"/>
                <a:gd name="T13" fmla="*/ 42 h 1536"/>
                <a:gd name="T14" fmla="*/ 1707 w 2032"/>
                <a:gd name="T15" fmla="*/ 70 h 1536"/>
                <a:gd name="T16" fmla="*/ 1815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2 w 2032"/>
                <a:gd name="T29" fmla="*/ 249 h 1536"/>
                <a:gd name="T30" fmla="*/ 2009 w 2032"/>
                <a:gd name="T31" fmla="*/ 326 h 1536"/>
                <a:gd name="T32" fmla="*/ 1989 w 2032"/>
                <a:gd name="T33" fmla="*/ 427 h 1536"/>
                <a:gd name="T34" fmla="*/ 1958 w 2032"/>
                <a:gd name="T35" fmla="*/ 542 h 1536"/>
                <a:gd name="T36" fmla="*/ 1919 w 2032"/>
                <a:gd name="T37" fmla="*/ 672 h 1536"/>
                <a:gd name="T38" fmla="*/ 1866 w 2032"/>
                <a:gd name="T39" fmla="*/ 806 h 1536"/>
                <a:gd name="T40" fmla="*/ 1802 w 2032"/>
                <a:gd name="T41" fmla="*/ 944 h 1536"/>
                <a:gd name="T42" fmla="*/ 1722 w 2032"/>
                <a:gd name="T43" fmla="*/ 1076 h 1536"/>
                <a:gd name="T44" fmla="*/ 1627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5 w 2032"/>
                <a:gd name="T51" fmla="*/ 1469 h 1536"/>
                <a:gd name="T52" fmla="*/ 1099 w 2032"/>
                <a:gd name="T53" fmla="*/ 1511 h 1536"/>
                <a:gd name="T54" fmla="*/ 950 w 2032"/>
                <a:gd name="T55" fmla="*/ 1532 h 1536"/>
                <a:gd name="T56" fmla="*/ 801 w 2032"/>
                <a:gd name="T57" fmla="*/ 1536 h 1536"/>
                <a:gd name="T58" fmla="*/ 654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70 w 2032"/>
                <a:gd name="T67" fmla="*/ 1419 h 1536"/>
                <a:gd name="T68" fmla="*/ 91 w 2032"/>
                <a:gd name="T69" fmla="*/ 1390 h 1536"/>
                <a:gd name="T70" fmla="*/ 34 w 2032"/>
                <a:gd name="T71" fmla="*/ 1368 h 1536"/>
                <a:gd name="T72" fmla="*/ 5 w 2032"/>
                <a:gd name="T73" fmla="*/ 1357 h 1536"/>
                <a:gd name="T74" fmla="*/ 0 w 2032"/>
                <a:gd name="T75" fmla="*/ 1349 h 1536"/>
                <a:gd name="T76" fmla="*/ 5 w 2032"/>
                <a:gd name="T77" fmla="*/ 1316 h 1536"/>
                <a:gd name="T78" fmla="*/ 15 w 2032"/>
                <a:gd name="T79" fmla="*/ 1250 h 1536"/>
                <a:gd name="T80" fmla="*/ 33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9 w 2032"/>
                <a:gd name="T87" fmla="*/ 798 h 1536"/>
                <a:gd name="T88" fmla="*/ 197 w 2032"/>
                <a:gd name="T89" fmla="*/ 661 h 1536"/>
                <a:gd name="T90" fmla="*/ 269 w 2032"/>
                <a:gd name="T91" fmla="*/ 525 h 1536"/>
                <a:gd name="T92" fmla="*/ 356 w 2032"/>
                <a:gd name="T93" fmla="*/ 395 h 1536"/>
                <a:gd name="T94" fmla="*/ 460 w 2032"/>
                <a:gd name="T95" fmla="*/ 277 h 1536"/>
                <a:gd name="T96" fmla="*/ 581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solidFill>
              <a:srgbClr val="168999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3296" tIns="46648" rIns="93296" bIns="46648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3" name="TextBox 20"/>
            <p:cNvSpPr txBox="1"/>
            <p:nvPr/>
          </p:nvSpPr>
          <p:spPr bwMode="auto">
            <a:xfrm>
              <a:off x="2932458" y="3877659"/>
              <a:ext cx="1235113" cy="878068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单击此处添加段落文本单击此处添加段落文本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749422" y="2086281"/>
            <a:ext cx="1252137" cy="1212634"/>
            <a:chOff x="3819526" y="3200400"/>
            <a:chExt cx="1227138" cy="1219200"/>
          </a:xfrm>
        </p:grpSpPr>
        <p:sp>
          <p:nvSpPr>
            <p:cNvPr id="25" name="Oval 12"/>
            <p:cNvSpPr>
              <a:spLocks noChangeArrowheads="1"/>
            </p:cNvSpPr>
            <p:nvPr/>
          </p:nvSpPr>
          <p:spPr bwMode="gray">
            <a:xfrm>
              <a:off x="3819526" y="3200400"/>
              <a:ext cx="1227138" cy="1219200"/>
            </a:xfrm>
            <a:prstGeom prst="ellipse">
              <a:avLst/>
            </a:prstGeom>
            <a:solidFill>
              <a:srgbClr val="199AAC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9F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6" name="Freeform 13"/>
            <p:cNvSpPr/>
            <p:nvPr/>
          </p:nvSpPr>
          <p:spPr bwMode="gray">
            <a:xfrm>
              <a:off x="3959769" y="3220720"/>
              <a:ext cx="946649" cy="460103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ysClr val="window" lastClr="FFFFFF">
                    <a:lumMod val="95000"/>
                  </a:sysClr>
                </a:gs>
                <a:gs pos="100000">
                  <a:srgbClr val="2676F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0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834 -0.26852 C 0.00573 -0.26482 0.05017 -0.27099 0.07569 -0.24691 C 0.10121 -0.22284 0.13038 -0.17932 0.14444 -0.12469 C 0.1585 -0.07006 0.16788 0.01574 0.15972 0.08148 C 0.15156 0.14722 0.12257 0.22932 0.09514 0.27037 C 0.06771 0.31142 0.03246 0.3321 -0.00486 0.32839 C -0.04219 0.32469 -0.09948 0.28765 -0.12917 0.24815 C -0.15886 0.20864 -0.17379 0.13889 -0.18334 0.09074 C -0.19288 0.04259 -0.19045 -0.00216 -0.18681 -0.04074 C -0.18316 -0.07932 -0.17587 -0.11019 -0.16146 -0.14074 C -0.14705 -0.1713 -0.12222 -0.21019 -0.1 -0.22346 C -0.07778 -0.23673 -0.04653 -0.23704 -0.02847 -0.22099 C -0.01042 -0.20494 0.00295 -0.16543 0.00868 -0.12716 C 0.01441 -0.08889 0.00625 -0.02006 0.00555 0.00802 " pathEditMode="relative" rAng="0" ptsTypes="aaaaaaaaa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2990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延时符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236201" y="331048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研究过程</a:t>
            </a:r>
          </a:p>
        </p:txBody>
      </p:sp>
      <p:grpSp>
        <p:nvGrpSpPr>
          <p:cNvPr id="18" name="Group 62"/>
          <p:cNvGrpSpPr/>
          <p:nvPr/>
        </p:nvGrpSpPr>
        <p:grpSpPr>
          <a:xfrm>
            <a:off x="1661435" y="1518942"/>
            <a:ext cx="5047847" cy="2809884"/>
            <a:chOff x="2660660" y="1848907"/>
            <a:chExt cx="6730463" cy="3746512"/>
          </a:xfrm>
        </p:grpSpPr>
        <p:grpSp>
          <p:nvGrpSpPr>
            <p:cNvPr id="21" name="组合 41"/>
            <p:cNvGrpSpPr/>
            <p:nvPr/>
          </p:nvGrpSpPr>
          <p:grpSpPr>
            <a:xfrm>
              <a:off x="2660660" y="1848907"/>
              <a:ext cx="6730463" cy="3746512"/>
              <a:chOff x="755576" y="1233546"/>
              <a:chExt cx="7249079" cy="4035199"/>
            </a:xfrm>
          </p:grpSpPr>
          <p:grpSp>
            <p:nvGrpSpPr>
              <p:cNvPr id="41" name="组合 42"/>
              <p:cNvGrpSpPr/>
              <p:nvPr/>
            </p:nvGrpSpPr>
            <p:grpSpPr>
              <a:xfrm rot="5400000" flipV="1">
                <a:off x="5528690" y="2047331"/>
                <a:ext cx="2967922" cy="1340352"/>
                <a:chOff x="1173140" y="2533624"/>
                <a:chExt cx="4464496" cy="2016224"/>
              </a:xfrm>
            </p:grpSpPr>
            <p:sp>
              <p:nvSpPr>
                <p:cNvPr id="73" name="圆角矩形 60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18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74" name="圆角矩形 61"/>
                <p:cNvSpPr/>
                <p:nvPr/>
              </p:nvSpPr>
              <p:spPr>
                <a:xfrm rot="19219800">
                  <a:off x="1366007" y="2686948"/>
                  <a:ext cx="4084153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rgbClr val="E4E4E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54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>
                  <a:outerShdw sx="101000" sy="101000" algn="ctr" rotWithShape="0">
                    <a:prstClr val="black">
                      <a:alpha val="32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grpSp>
            <p:nvGrpSpPr>
              <p:cNvPr id="42" name="组合 43"/>
              <p:cNvGrpSpPr/>
              <p:nvPr/>
            </p:nvGrpSpPr>
            <p:grpSpPr>
              <a:xfrm rot="4093703">
                <a:off x="3223943" y="2323339"/>
                <a:ext cx="3719089" cy="1679589"/>
                <a:chOff x="1173140" y="2533624"/>
                <a:chExt cx="4464496" cy="2016224"/>
              </a:xfrm>
            </p:grpSpPr>
            <p:sp>
              <p:nvSpPr>
                <p:cNvPr id="71" name="圆角矩形 58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18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72" name="圆角矩形 59"/>
                <p:cNvSpPr/>
                <p:nvPr/>
              </p:nvSpPr>
              <p:spPr>
                <a:xfrm rot="19219800">
                  <a:off x="1366007" y="2686948"/>
                  <a:ext cx="4084153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rgbClr val="E4E4E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54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>
                  <a:outerShdw sx="101000" sy="101000" algn="ctr" rotWithShape="0">
                    <a:prstClr val="black">
                      <a:alpha val="32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grpSp>
            <p:nvGrpSpPr>
              <p:cNvPr id="43" name="组合 44"/>
              <p:cNvGrpSpPr/>
              <p:nvPr/>
            </p:nvGrpSpPr>
            <p:grpSpPr>
              <a:xfrm>
                <a:off x="755576" y="2426402"/>
                <a:ext cx="4464496" cy="2016224"/>
                <a:chOff x="1173140" y="2533624"/>
                <a:chExt cx="4464496" cy="2016224"/>
              </a:xfrm>
            </p:grpSpPr>
            <p:sp>
              <p:nvSpPr>
                <p:cNvPr id="69" name="圆角矩形 56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18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70" name="圆角矩形 57"/>
                <p:cNvSpPr/>
                <p:nvPr/>
              </p:nvSpPr>
              <p:spPr>
                <a:xfrm rot="19219800">
                  <a:off x="1366007" y="2686948"/>
                  <a:ext cx="4084153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rgbClr val="E4E4E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54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>
                  <a:outerShdw sx="101000" sy="101000" algn="ctr" rotWithShape="0">
                    <a:prstClr val="black">
                      <a:alpha val="32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sp>
            <p:nvSpPr>
              <p:cNvPr id="44" name="椭圆 45"/>
              <p:cNvSpPr/>
              <p:nvPr/>
            </p:nvSpPr>
            <p:spPr>
              <a:xfrm>
                <a:off x="1016720" y="3153052"/>
                <a:ext cx="2115693" cy="2115693"/>
              </a:xfrm>
              <a:prstGeom prst="ellipse">
                <a:avLst/>
              </a:prstGeom>
              <a:solidFill>
                <a:srgbClr val="168999"/>
              </a:soli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noAutofit/>
              </a:bodyPr>
              <a:lstStyle/>
              <a:p>
                <a:pPr algn="ctr" defTabSz="685800"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5" name="椭圆 46"/>
              <p:cNvSpPr/>
              <p:nvPr/>
            </p:nvSpPr>
            <p:spPr>
              <a:xfrm>
                <a:off x="1204277" y="3340609"/>
                <a:ext cx="1740578" cy="1740578"/>
              </a:xfrm>
              <a:prstGeom prst="ellipse">
                <a:avLst/>
              </a:prstGeom>
              <a:solidFill>
                <a:srgbClr val="168999"/>
              </a:solidFill>
              <a:ln w="25400" cap="flat" cmpd="sng" algn="ctr">
                <a:solidFill>
                  <a:schemeClr val="bg1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noAutofit/>
              </a:bodyPr>
              <a:lstStyle/>
              <a:p>
                <a:pPr algn="ctr" defTabSz="685800"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grpSp>
            <p:nvGrpSpPr>
              <p:cNvPr id="46" name="组合 47"/>
              <p:cNvGrpSpPr/>
              <p:nvPr/>
            </p:nvGrpSpPr>
            <p:grpSpPr>
              <a:xfrm>
                <a:off x="3163945" y="1910968"/>
                <a:ext cx="1483701" cy="1483701"/>
                <a:chOff x="3839034" y="1441243"/>
                <a:chExt cx="2115693" cy="2115693"/>
              </a:xfrm>
            </p:grpSpPr>
            <p:sp>
              <p:nvSpPr>
                <p:cNvPr id="67" name="椭圆 54"/>
                <p:cNvSpPr/>
                <p:nvPr/>
              </p:nvSpPr>
              <p:spPr>
                <a:xfrm>
                  <a:off x="3839034" y="1441243"/>
                  <a:ext cx="2115693" cy="2115693"/>
                </a:xfrm>
                <a:prstGeom prst="ellipse">
                  <a:avLst/>
                </a:prstGeom>
                <a:solidFill>
                  <a:srgbClr val="168999"/>
                </a:solidFill>
                <a:ln w="28575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68" name="椭圆 55"/>
                <p:cNvSpPr/>
                <p:nvPr/>
              </p:nvSpPr>
              <p:spPr>
                <a:xfrm>
                  <a:off x="4026591" y="1628800"/>
                  <a:ext cx="1740578" cy="1740578"/>
                </a:xfrm>
                <a:prstGeom prst="ellipse">
                  <a:avLst/>
                </a:prstGeom>
                <a:solidFill>
                  <a:srgbClr val="168999"/>
                </a:solidFill>
                <a:ln w="25400" cap="flat" cmpd="sng" algn="ctr">
                  <a:solidFill>
                    <a:schemeClr val="bg1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grpSp>
            <p:nvGrpSpPr>
              <p:cNvPr id="47" name="组合 48"/>
              <p:cNvGrpSpPr/>
              <p:nvPr/>
            </p:nvGrpSpPr>
            <p:grpSpPr>
              <a:xfrm>
                <a:off x="5273134" y="2934744"/>
                <a:ext cx="1271210" cy="1271210"/>
                <a:chOff x="5409382" y="2483890"/>
                <a:chExt cx="2115693" cy="2115693"/>
              </a:xfrm>
            </p:grpSpPr>
            <p:sp>
              <p:nvSpPr>
                <p:cNvPr id="52" name="椭圆 52"/>
                <p:cNvSpPr/>
                <p:nvPr/>
              </p:nvSpPr>
              <p:spPr>
                <a:xfrm>
                  <a:off x="5409382" y="2483890"/>
                  <a:ext cx="2115693" cy="2115693"/>
                </a:xfrm>
                <a:prstGeom prst="ellipse">
                  <a:avLst/>
                </a:prstGeom>
                <a:solidFill>
                  <a:srgbClr val="168999"/>
                </a:solidFill>
                <a:ln w="28575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66" name="椭圆 53"/>
                <p:cNvSpPr/>
                <p:nvPr/>
              </p:nvSpPr>
              <p:spPr>
                <a:xfrm>
                  <a:off x="5596939" y="2671447"/>
                  <a:ext cx="1740578" cy="1740578"/>
                </a:xfrm>
                <a:prstGeom prst="ellipse">
                  <a:avLst/>
                </a:prstGeom>
                <a:solidFill>
                  <a:srgbClr val="168999"/>
                </a:solidFill>
                <a:ln w="25400" cap="flat" cmpd="sng" algn="ctr">
                  <a:solidFill>
                    <a:schemeClr val="bg1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grpSp>
            <p:nvGrpSpPr>
              <p:cNvPr id="48" name="组合 49"/>
              <p:cNvGrpSpPr/>
              <p:nvPr/>
            </p:nvGrpSpPr>
            <p:grpSpPr>
              <a:xfrm>
                <a:off x="6987348" y="1615383"/>
                <a:ext cx="1017307" cy="1017307"/>
                <a:chOff x="5409382" y="2483890"/>
                <a:chExt cx="2115693" cy="2115693"/>
              </a:xfrm>
            </p:grpSpPr>
            <p:sp>
              <p:nvSpPr>
                <p:cNvPr id="50" name="椭圆 50"/>
                <p:cNvSpPr/>
                <p:nvPr/>
              </p:nvSpPr>
              <p:spPr>
                <a:xfrm>
                  <a:off x="5409382" y="2483890"/>
                  <a:ext cx="2115693" cy="2115693"/>
                </a:xfrm>
                <a:prstGeom prst="ellipse">
                  <a:avLst/>
                </a:prstGeom>
                <a:solidFill>
                  <a:srgbClr val="168999"/>
                </a:solidFill>
                <a:ln w="28575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51" name="椭圆 51"/>
                <p:cNvSpPr/>
                <p:nvPr/>
              </p:nvSpPr>
              <p:spPr>
                <a:xfrm>
                  <a:off x="5596939" y="2671447"/>
                  <a:ext cx="1740578" cy="1740578"/>
                </a:xfrm>
                <a:prstGeom prst="ellipse">
                  <a:avLst/>
                </a:prstGeom>
                <a:solidFill>
                  <a:srgbClr val="168999"/>
                </a:solidFill>
                <a:ln w="25400" cap="flat" cmpd="sng" algn="ctr">
                  <a:solidFill>
                    <a:schemeClr val="bg1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</p:grpSp>
        <p:grpSp>
          <p:nvGrpSpPr>
            <p:cNvPr id="22" name="Group 39"/>
            <p:cNvGrpSpPr/>
            <p:nvPr/>
          </p:nvGrpSpPr>
          <p:grpSpPr>
            <a:xfrm>
              <a:off x="7210591" y="3785961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3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23" name="Group 49"/>
            <p:cNvGrpSpPr/>
            <p:nvPr/>
          </p:nvGrpSpPr>
          <p:grpSpPr>
            <a:xfrm>
              <a:off x="5349436" y="2934470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29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0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1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24" name="AutoShape 59"/>
            <p:cNvSpPr/>
            <p:nvPr/>
          </p:nvSpPr>
          <p:spPr bwMode="auto">
            <a:xfrm>
              <a:off x="3575736" y="4299642"/>
              <a:ext cx="619099" cy="618042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8F8F8"/>
            </a:solidFill>
            <a:ln>
              <a:noFill/>
            </a:ln>
            <a:effectLst/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25" name="Group 54"/>
            <p:cNvGrpSpPr/>
            <p:nvPr/>
          </p:nvGrpSpPr>
          <p:grpSpPr>
            <a:xfrm>
              <a:off x="8686291" y="247786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26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7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8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75" name="Group 65"/>
          <p:cNvGrpSpPr/>
          <p:nvPr/>
        </p:nvGrpSpPr>
        <p:grpSpPr>
          <a:xfrm>
            <a:off x="6925845" y="1610670"/>
            <a:ext cx="2080579" cy="904586"/>
            <a:chOff x="9480794" y="1784592"/>
            <a:chExt cx="2774105" cy="1206114"/>
          </a:xfrm>
        </p:grpSpPr>
        <p:sp>
          <p:nvSpPr>
            <p:cNvPr id="76" name="TextBox 63"/>
            <p:cNvSpPr txBox="1"/>
            <p:nvPr/>
          </p:nvSpPr>
          <p:spPr>
            <a:xfrm>
              <a:off x="9482271" y="1784592"/>
              <a:ext cx="947268" cy="406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  <a:endParaRPr lang="en-GB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7" name="Rectangle 64"/>
            <p:cNvSpPr/>
            <p:nvPr/>
          </p:nvSpPr>
          <p:spPr>
            <a:xfrm>
              <a:off x="9480794" y="2140654"/>
              <a:ext cx="2774105" cy="850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78" name="Group 69"/>
          <p:cNvGrpSpPr/>
          <p:nvPr/>
        </p:nvGrpSpPr>
        <p:grpSpPr>
          <a:xfrm>
            <a:off x="512891" y="1614124"/>
            <a:ext cx="2224901" cy="722342"/>
            <a:chOff x="10956440" y="1784592"/>
            <a:chExt cx="3519687" cy="963121"/>
          </a:xfrm>
        </p:grpSpPr>
        <p:sp>
          <p:nvSpPr>
            <p:cNvPr id="79" name="TextBox 70"/>
            <p:cNvSpPr txBox="1"/>
            <p:nvPr/>
          </p:nvSpPr>
          <p:spPr>
            <a:xfrm>
              <a:off x="13352227" y="1784592"/>
              <a:ext cx="1123900" cy="406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  <a:endParaRPr lang="en-GB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0" name="Rectangle 71"/>
            <p:cNvSpPr/>
            <p:nvPr/>
          </p:nvSpPr>
          <p:spPr>
            <a:xfrm>
              <a:off x="10956440" y="2140654"/>
              <a:ext cx="3519687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81" name="Group 78"/>
          <p:cNvGrpSpPr/>
          <p:nvPr/>
        </p:nvGrpSpPr>
        <p:grpSpPr>
          <a:xfrm>
            <a:off x="3594169" y="3884478"/>
            <a:ext cx="3443204" cy="712763"/>
            <a:chOff x="4755844" y="4990889"/>
            <a:chExt cx="4590939" cy="950349"/>
          </a:xfrm>
        </p:grpSpPr>
        <p:sp>
          <p:nvSpPr>
            <p:cNvPr id="82" name="TextBox 73"/>
            <p:cNvSpPr txBox="1"/>
            <p:nvPr/>
          </p:nvSpPr>
          <p:spPr>
            <a:xfrm>
              <a:off x="4755844" y="4990889"/>
              <a:ext cx="947268" cy="406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  <a:endParaRPr lang="en-GB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3" name="Rectangle 77"/>
            <p:cNvSpPr/>
            <p:nvPr/>
          </p:nvSpPr>
          <p:spPr>
            <a:xfrm>
              <a:off x="4755844" y="5334179"/>
              <a:ext cx="4590939" cy="607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7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59632" y="1152562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研究成果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与应用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8104" y="1152562"/>
            <a:ext cx="201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研究最终目标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361920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成果形式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2002" y="1757241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应用前景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4767657" y="646764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1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767657" y="4090094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767657" y="1335430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67657" y="2712762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6096" y="531162"/>
            <a:ext cx="142635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绪论</a:t>
            </a:r>
            <a:endParaRPr lang="en-US" altLang="zh-CN" sz="2400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The introduction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36096" y="1364520"/>
            <a:ext cx="231666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研究方法与研究思路</a:t>
            </a:r>
            <a:endParaRPr lang="en-US" altLang="zh-CN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Research methods and research ideas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6096" y="2715766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研究成果与应用</a:t>
            </a:r>
            <a:endParaRPr lang="en-US" altLang="zh-CN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Research results and application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36096" y="4090094"/>
            <a:ext cx="1271502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论文总结</a:t>
            </a:r>
            <a:endParaRPr lang="en-US" altLang="zh-CN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Thesis summed up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767657" y="2024096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36096" y="2051685"/>
            <a:ext cx="22958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关键技术与实践难点</a:t>
            </a:r>
            <a:endParaRPr lang="en-US" altLang="zh-CN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The key technology and practical difficulties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67657" y="3401428"/>
            <a:ext cx="504000" cy="504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5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6096" y="3395236"/>
            <a:ext cx="138211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相关建议</a:t>
            </a:r>
            <a:endParaRPr lang="en-US" altLang="zh-CN" b="1" dirty="0" smtClean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Related Suggestions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1935275" y="1476408"/>
            <a:ext cx="2088232" cy="1970424"/>
          </a:xfrm>
          <a:prstGeom prst="hexagon">
            <a:avLst/>
          </a:prstGeom>
          <a:solidFill>
            <a:srgbClr val="15425B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71924" y="2380176"/>
            <a:ext cx="141577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1026" name="Picture 2" descr="C:\Users\Administrator\Desktop\未标题-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043" y="1802007"/>
            <a:ext cx="856695" cy="53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7752756" y="77078"/>
            <a:ext cx="1316850" cy="566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push dir="u"/>
      </p:transition>
    </mc:Choice>
    <mc:Fallback xmlns="">
      <p:transition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9" grpId="0" animBg="1"/>
      <p:bldP spid="29" grpId="1" animBg="1"/>
      <p:bldP spid="24" grpId="0"/>
      <p:bldP spid="31" grpId="0"/>
      <p:bldP spid="32" grpId="0"/>
      <p:bldP spid="33" grpId="0"/>
      <p:bldP spid="21" grpId="0" animBg="1"/>
      <p:bldP spid="21" grpId="1" animBg="1"/>
      <p:bldP spid="22" grpId="0"/>
      <p:bldP spid="30" grpId="0" animBg="1"/>
      <p:bldP spid="30" grpId="1" animBg="1"/>
      <p:bldP spid="34" grpId="0"/>
      <p:bldP spid="4" grpId="0" animBg="1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延时符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11560" y="267494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发展情况</a:t>
            </a:r>
          </a:p>
        </p:txBody>
      </p:sp>
      <p:sp>
        <p:nvSpPr>
          <p:cNvPr id="18" name="椭圆 17"/>
          <p:cNvSpPr/>
          <p:nvPr/>
        </p:nvSpPr>
        <p:spPr>
          <a:xfrm>
            <a:off x="3366354" y="1489171"/>
            <a:ext cx="2742708" cy="274270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85387" y="914191"/>
            <a:ext cx="1619903" cy="1619902"/>
            <a:chOff x="881309" y="1254020"/>
            <a:chExt cx="1619902" cy="1619902"/>
          </a:xfrm>
          <a:solidFill>
            <a:srgbClr val="FFFFFF">
              <a:shade val="85000"/>
            </a:srgbClr>
          </a:solidFill>
        </p:grpSpPr>
        <p:sp>
          <p:nvSpPr>
            <p:cNvPr id="20" name="泪滴形 19"/>
            <p:cNvSpPr/>
            <p:nvPr/>
          </p:nvSpPr>
          <p:spPr>
            <a:xfrm flipH="1">
              <a:off x="881309" y="1254020"/>
              <a:ext cx="1619902" cy="1619902"/>
            </a:xfrm>
            <a:prstGeom prst="teardrop">
              <a:avLst/>
            </a:prstGeom>
            <a:solidFill>
              <a:srgbClr val="168999"/>
            </a:solidFill>
            <a:ln w="28575">
              <a:solidFill>
                <a:srgbClr val="168999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981879" y="1294719"/>
              <a:ext cx="1220288" cy="1087156"/>
              <a:chOff x="3815901" y="1601721"/>
              <a:chExt cx="1627050" cy="1449540"/>
            </a:xfrm>
            <a:grpFill/>
          </p:grpSpPr>
          <p:sp>
            <p:nvSpPr>
              <p:cNvPr id="25" name="文本框 24"/>
              <p:cNvSpPr txBox="1"/>
              <p:nvPr/>
            </p:nvSpPr>
            <p:spPr>
              <a:xfrm>
                <a:off x="4058289" y="1601721"/>
                <a:ext cx="688650" cy="636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04</a:t>
                </a:r>
                <a:endParaRPr lang="zh-CN" altLang="en-US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884554" y="2114561"/>
                <a:ext cx="1272141" cy="430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标题文字</a:t>
                </a:r>
                <a:endPara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828836" y="2480550"/>
                <a:ext cx="1614115" cy="328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3815901" y="2722966"/>
                <a:ext cx="1614115" cy="328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212323" y="928878"/>
            <a:ext cx="1619902" cy="1619902"/>
            <a:chOff x="2721032" y="1254020"/>
            <a:chExt cx="1619902" cy="1619902"/>
          </a:xfrm>
        </p:grpSpPr>
        <p:sp>
          <p:nvSpPr>
            <p:cNvPr id="30" name="泪滴形 29"/>
            <p:cNvSpPr/>
            <p:nvPr/>
          </p:nvSpPr>
          <p:spPr>
            <a:xfrm>
              <a:off x="2721032" y="1254020"/>
              <a:ext cx="1619902" cy="1619902"/>
            </a:xfrm>
            <a:prstGeom prst="teardrop">
              <a:avLst/>
            </a:prstGeom>
            <a:solidFill>
              <a:srgbClr val="168999"/>
            </a:solidFill>
            <a:ln w="28575">
              <a:solidFill>
                <a:srgbClr val="168999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993237" y="1314304"/>
              <a:ext cx="1210588" cy="1109331"/>
              <a:chOff x="3920444" y="1640328"/>
              <a:chExt cx="1614118" cy="1479106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4727503" y="1640328"/>
                <a:ext cx="637355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01</a:t>
                </a:r>
                <a:endParaRPr lang="zh-CN" altLang="en-US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158811" y="2155893"/>
                <a:ext cx="1272143" cy="430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标题文字</a:t>
                </a:r>
                <a:endPara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920444" y="2518820"/>
                <a:ext cx="1614118" cy="328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920444" y="2791140"/>
                <a:ext cx="1614118" cy="328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2683303" y="3028284"/>
            <a:ext cx="1619902" cy="1619902"/>
            <a:chOff x="881309" y="3077898"/>
            <a:chExt cx="1619902" cy="1619902"/>
          </a:xfrm>
          <a:solidFill>
            <a:srgbClr val="FFFFFF">
              <a:shade val="85000"/>
            </a:srgbClr>
          </a:solidFill>
        </p:grpSpPr>
        <p:sp>
          <p:nvSpPr>
            <p:cNvPr id="37" name="泪滴形 36"/>
            <p:cNvSpPr/>
            <p:nvPr/>
          </p:nvSpPr>
          <p:spPr>
            <a:xfrm flipH="1" flipV="1">
              <a:off x="881309" y="3077898"/>
              <a:ext cx="1619902" cy="1619902"/>
            </a:xfrm>
            <a:prstGeom prst="teardrop">
              <a:avLst/>
            </a:prstGeom>
            <a:solidFill>
              <a:srgbClr val="168999"/>
            </a:solidFill>
            <a:ln w="28575">
              <a:solidFill>
                <a:srgbClr val="168999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028818" y="3354646"/>
              <a:ext cx="1210588" cy="1127652"/>
              <a:chOff x="3826584" y="1675861"/>
              <a:chExt cx="1614118" cy="1503537"/>
            </a:xfrm>
            <a:grpFill/>
          </p:grpSpPr>
          <p:sp>
            <p:nvSpPr>
              <p:cNvPr id="39" name="文本框 38"/>
              <p:cNvSpPr txBox="1"/>
              <p:nvPr/>
            </p:nvSpPr>
            <p:spPr>
              <a:xfrm>
                <a:off x="3826584" y="1675861"/>
                <a:ext cx="701475" cy="636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03</a:t>
                </a:r>
                <a:endParaRPr lang="zh-CN" altLang="en-US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3826584" y="2156564"/>
                <a:ext cx="127214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标题文字</a:t>
                </a:r>
                <a:endPara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826584" y="2578785"/>
                <a:ext cx="1614118" cy="328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3826584" y="2851103"/>
                <a:ext cx="1614118" cy="328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5148064" y="3147814"/>
            <a:ext cx="1619902" cy="1619902"/>
            <a:chOff x="2721032" y="3077898"/>
            <a:chExt cx="1619902" cy="1619902"/>
          </a:xfrm>
          <a:solidFill>
            <a:srgbClr val="FFFFFF">
              <a:shade val="85000"/>
            </a:srgbClr>
          </a:solidFill>
        </p:grpSpPr>
        <p:sp>
          <p:nvSpPr>
            <p:cNvPr id="44" name="泪滴形 43"/>
            <p:cNvSpPr/>
            <p:nvPr/>
          </p:nvSpPr>
          <p:spPr>
            <a:xfrm flipV="1">
              <a:off x="2721032" y="3077898"/>
              <a:ext cx="1619902" cy="1619902"/>
            </a:xfrm>
            <a:prstGeom prst="teardrop">
              <a:avLst/>
            </a:prstGeom>
            <a:solidFill>
              <a:srgbClr val="168999"/>
            </a:solidFill>
            <a:ln w="28575">
              <a:solidFill>
                <a:srgbClr val="168999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054572" y="3276024"/>
              <a:ext cx="1210588" cy="1199711"/>
              <a:chOff x="3953752" y="1583522"/>
              <a:chExt cx="1614117" cy="1599613"/>
            </a:xfrm>
            <a:grpFill/>
          </p:grpSpPr>
          <p:sp>
            <p:nvSpPr>
              <p:cNvPr id="59" name="文本框 58"/>
              <p:cNvSpPr txBox="1"/>
              <p:nvPr/>
            </p:nvSpPr>
            <p:spPr>
              <a:xfrm>
                <a:off x="4532359" y="1583522"/>
                <a:ext cx="688651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02</a:t>
                </a:r>
                <a:endParaRPr lang="zh-CN" altLang="en-US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4149099" y="2156329"/>
                <a:ext cx="1272142" cy="430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标题文字</a:t>
                </a:r>
                <a:endPara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3953752" y="2582521"/>
                <a:ext cx="1614117" cy="328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3953752" y="2854841"/>
                <a:ext cx="1614117" cy="328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单击此处添加文本</a:t>
                </a:r>
              </a:p>
            </p:txBody>
          </p:sp>
        </p:grp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969" y="1938674"/>
            <a:ext cx="1922892" cy="1836872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115616" y="411510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研究最终目标</a:t>
            </a:r>
          </a:p>
        </p:txBody>
      </p:sp>
      <p:grpSp>
        <p:nvGrpSpPr>
          <p:cNvPr id="65" name="Group 3"/>
          <p:cNvGrpSpPr/>
          <p:nvPr/>
        </p:nvGrpSpPr>
        <p:grpSpPr>
          <a:xfrm>
            <a:off x="704541" y="2054533"/>
            <a:ext cx="3354156" cy="1104488"/>
            <a:chOff x="0" y="2734405"/>
            <a:chExt cx="4472208" cy="1472650"/>
          </a:xfrm>
        </p:grpSpPr>
        <p:grpSp>
          <p:nvGrpSpPr>
            <p:cNvPr id="66" name="Group 14"/>
            <p:cNvGrpSpPr/>
            <p:nvPr/>
          </p:nvGrpSpPr>
          <p:grpSpPr>
            <a:xfrm>
              <a:off x="0" y="2734405"/>
              <a:ext cx="4472208" cy="1472650"/>
              <a:chOff x="0" y="2903219"/>
              <a:chExt cx="4472208" cy="1472650"/>
            </a:xfrm>
          </p:grpSpPr>
          <p:sp>
            <p:nvSpPr>
              <p:cNvPr id="72" name="Rectangle 12"/>
              <p:cNvSpPr/>
              <p:nvPr/>
            </p:nvSpPr>
            <p:spPr>
              <a:xfrm>
                <a:off x="0" y="2903219"/>
                <a:ext cx="3713871" cy="1472650"/>
              </a:xfrm>
              <a:prstGeom prst="rect">
                <a:avLst/>
              </a:prstGeom>
              <a:solidFill>
                <a:srgbClr val="168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3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rgbClr val="1689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67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8" name="AutoShape 117"/>
            <p:cNvSpPr/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rgbClr val="168999"/>
            </a:solidFill>
            <a:ln>
              <a:noFill/>
            </a:ln>
            <a:effectLst/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69" name="Group 24"/>
            <p:cNvGrpSpPr/>
            <p:nvPr/>
          </p:nvGrpSpPr>
          <p:grpSpPr>
            <a:xfrm>
              <a:off x="89788" y="2809171"/>
              <a:ext cx="2711667" cy="1028761"/>
              <a:chOff x="273514" y="3038637"/>
              <a:chExt cx="2711667" cy="1028761"/>
            </a:xfrm>
          </p:grpSpPr>
          <p:sp>
            <p:nvSpPr>
              <p:cNvPr id="70" name="TextBox 22"/>
              <p:cNvSpPr txBox="1"/>
              <p:nvPr/>
            </p:nvSpPr>
            <p:spPr>
              <a:xfrm>
                <a:off x="273514" y="3038637"/>
                <a:ext cx="1049860" cy="492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输入标题</a:t>
                </a:r>
                <a:endParaRPr lang="en-GB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1" name="Rectangle 23"/>
              <p:cNvSpPr/>
              <p:nvPr/>
            </p:nvSpPr>
            <p:spPr>
              <a:xfrm>
                <a:off x="277679" y="3407646"/>
                <a:ext cx="2707502" cy="659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sz="8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单击此处添加您的文字内容。本模板的所有素材和逻辑图表，均可自由编辑替换和移动。</a:t>
                </a:r>
              </a:p>
            </p:txBody>
          </p:sp>
        </p:grpSp>
      </p:grpSp>
      <p:grpSp>
        <p:nvGrpSpPr>
          <p:cNvPr id="74" name="Group 29"/>
          <p:cNvGrpSpPr/>
          <p:nvPr/>
        </p:nvGrpSpPr>
        <p:grpSpPr>
          <a:xfrm>
            <a:off x="523236" y="524953"/>
            <a:ext cx="7989331" cy="4109779"/>
            <a:chOff x="0" y="730879"/>
            <a:chExt cx="10652441" cy="5479705"/>
          </a:xfrm>
        </p:grpSpPr>
        <p:grpSp>
          <p:nvGrpSpPr>
            <p:cNvPr id="7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82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3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45160" tIns="106680" rIns="106680" bIns="106680" numCol="1" spcCol="1270" anchor="ctr" anchorCtr="0">
                <a:noAutofit/>
              </a:bodyPr>
              <a:lstStyle/>
              <a:p>
                <a:pPr defTabSz="1866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4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4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  <a:ln>
                <a:solidFill>
                  <a:srgbClr val="168999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5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45160" tIns="106680" rIns="106680" bIns="106680" numCol="1" spcCol="1270" anchor="ctr" anchorCtr="0">
                <a:noAutofit/>
              </a:bodyPr>
              <a:lstStyle/>
              <a:p>
                <a:pPr defTabSz="1866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4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6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rgbClr val="168999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7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45160" tIns="106680" rIns="106680" bIns="106680" numCol="1" spcCol="1270" anchor="ctr" anchorCtr="0">
                <a:noAutofit/>
              </a:bodyPr>
              <a:lstStyle/>
              <a:p>
                <a:pPr defTabSz="1866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4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8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rgbClr val="168999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76" name="TextBox 18"/>
            <p:cNvSpPr txBox="1"/>
            <p:nvPr/>
          </p:nvSpPr>
          <p:spPr>
            <a:xfrm>
              <a:off x="4826963" y="1926228"/>
              <a:ext cx="66941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700" b="1" dirty="0">
                  <a:solidFill>
                    <a:srgbClr val="168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01</a:t>
              </a:r>
              <a:endParaRPr lang="en-GB" sz="27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7" name="TextBox 19"/>
            <p:cNvSpPr txBox="1"/>
            <p:nvPr/>
          </p:nvSpPr>
          <p:spPr>
            <a:xfrm>
              <a:off x="5136605" y="3151746"/>
              <a:ext cx="72712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700" b="1" dirty="0">
                  <a:solidFill>
                    <a:srgbClr val="168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02</a:t>
              </a:r>
              <a:endParaRPr lang="en-GB" sz="27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8" name="TextBox 20"/>
            <p:cNvSpPr txBox="1"/>
            <p:nvPr/>
          </p:nvSpPr>
          <p:spPr>
            <a:xfrm>
              <a:off x="4840635" y="4368901"/>
              <a:ext cx="739947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700" b="1" dirty="0">
                  <a:solidFill>
                    <a:srgbClr val="168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03</a:t>
              </a:r>
              <a:endParaRPr lang="en-GB" sz="27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9" name="Rectangle 25"/>
            <p:cNvSpPr/>
            <p:nvPr/>
          </p:nvSpPr>
          <p:spPr>
            <a:xfrm>
              <a:off x="5825899" y="1864170"/>
              <a:ext cx="4461925" cy="801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  <p:sp>
          <p:nvSpPr>
            <p:cNvPr id="80" name="Rectangle 26"/>
            <p:cNvSpPr/>
            <p:nvPr/>
          </p:nvSpPr>
          <p:spPr>
            <a:xfrm>
              <a:off x="6081192" y="3106214"/>
              <a:ext cx="4461925" cy="7491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1" name="Rectangle 27"/>
            <p:cNvSpPr/>
            <p:nvPr/>
          </p:nvSpPr>
          <p:spPr>
            <a:xfrm>
              <a:off x="5826746" y="4297529"/>
              <a:ext cx="4461925" cy="801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1560" y="267494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成果形式</a:t>
            </a:r>
          </a:p>
        </p:txBody>
      </p:sp>
      <p:sp>
        <p:nvSpPr>
          <p:cNvPr id="5" name="Freeform 18"/>
          <p:cNvSpPr/>
          <p:nvPr/>
        </p:nvSpPr>
        <p:spPr bwMode="auto">
          <a:xfrm>
            <a:off x="1464625" y="2367360"/>
            <a:ext cx="2291309" cy="1007161"/>
          </a:xfrm>
          <a:custGeom>
            <a:avLst/>
            <a:gdLst>
              <a:gd name="T0" fmla="*/ 0 w 690"/>
              <a:gd name="T1" fmla="*/ 190 h 254"/>
              <a:gd name="T2" fmla="*/ 0 w 690"/>
              <a:gd name="T3" fmla="*/ 190 h 254"/>
              <a:gd name="T4" fmla="*/ 0 w 690"/>
              <a:gd name="T5" fmla="*/ 62 h 254"/>
              <a:gd name="T6" fmla="*/ 618 w 690"/>
              <a:gd name="T7" fmla="*/ 62 h 254"/>
              <a:gd name="T8" fmla="*/ 618 w 690"/>
              <a:gd name="T9" fmla="*/ 0 h 254"/>
              <a:gd name="T10" fmla="*/ 689 w 690"/>
              <a:gd name="T11" fmla="*/ 128 h 254"/>
              <a:gd name="T12" fmla="*/ 618 w 690"/>
              <a:gd name="T13" fmla="*/ 253 h 254"/>
              <a:gd name="T14" fmla="*/ 618 w 690"/>
              <a:gd name="T15" fmla="*/ 190 h 254"/>
              <a:gd name="T16" fmla="*/ 0 w 690"/>
              <a:gd name="T17" fmla="*/ 19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0" h="254">
                <a:moveTo>
                  <a:pt x="0" y="190"/>
                </a:moveTo>
                <a:lnTo>
                  <a:pt x="0" y="190"/>
                </a:lnTo>
                <a:lnTo>
                  <a:pt x="0" y="62"/>
                </a:lnTo>
                <a:lnTo>
                  <a:pt x="618" y="62"/>
                </a:lnTo>
                <a:lnTo>
                  <a:pt x="618" y="0"/>
                </a:lnTo>
                <a:lnTo>
                  <a:pt x="689" y="128"/>
                </a:lnTo>
                <a:lnTo>
                  <a:pt x="618" y="253"/>
                </a:lnTo>
                <a:lnTo>
                  <a:pt x="618" y="190"/>
                </a:lnTo>
                <a:lnTo>
                  <a:pt x="0" y="190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" name="Freeform 19"/>
          <p:cNvSpPr/>
          <p:nvPr/>
        </p:nvSpPr>
        <p:spPr bwMode="auto">
          <a:xfrm>
            <a:off x="1464625" y="1070740"/>
            <a:ext cx="2965419" cy="1102325"/>
          </a:xfrm>
          <a:custGeom>
            <a:avLst/>
            <a:gdLst>
              <a:gd name="T0" fmla="*/ 0 w 893"/>
              <a:gd name="T1" fmla="*/ 0 h 278"/>
              <a:gd name="T2" fmla="*/ 0 w 893"/>
              <a:gd name="T3" fmla="*/ 0 h 278"/>
              <a:gd name="T4" fmla="*/ 696 w 893"/>
              <a:gd name="T5" fmla="*/ 0 h 278"/>
              <a:gd name="T6" fmla="*/ 838 w 893"/>
              <a:gd name="T7" fmla="*/ 155 h 278"/>
              <a:gd name="T8" fmla="*/ 892 w 893"/>
              <a:gd name="T9" fmla="*/ 112 h 278"/>
              <a:gd name="T10" fmla="*/ 835 w 893"/>
              <a:gd name="T11" fmla="*/ 244 h 278"/>
              <a:gd name="T12" fmla="*/ 686 w 893"/>
              <a:gd name="T13" fmla="*/ 277 h 278"/>
              <a:gd name="T14" fmla="*/ 735 w 893"/>
              <a:gd name="T15" fmla="*/ 237 h 278"/>
              <a:gd name="T16" fmla="*/ 639 w 893"/>
              <a:gd name="T17" fmla="*/ 135 h 278"/>
              <a:gd name="T18" fmla="*/ 0 w 893"/>
              <a:gd name="T19" fmla="*/ 135 h 278"/>
              <a:gd name="T20" fmla="*/ 0 w 893"/>
              <a:gd name="T21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3" h="278">
                <a:moveTo>
                  <a:pt x="0" y="0"/>
                </a:moveTo>
                <a:lnTo>
                  <a:pt x="0" y="0"/>
                </a:lnTo>
                <a:lnTo>
                  <a:pt x="696" y="0"/>
                </a:lnTo>
                <a:lnTo>
                  <a:pt x="838" y="155"/>
                </a:lnTo>
                <a:lnTo>
                  <a:pt x="892" y="112"/>
                </a:lnTo>
                <a:lnTo>
                  <a:pt x="835" y="244"/>
                </a:lnTo>
                <a:lnTo>
                  <a:pt x="686" y="277"/>
                </a:lnTo>
                <a:lnTo>
                  <a:pt x="735" y="237"/>
                </a:lnTo>
                <a:lnTo>
                  <a:pt x="639" y="135"/>
                </a:lnTo>
                <a:lnTo>
                  <a:pt x="0" y="135"/>
                </a:lnTo>
                <a:lnTo>
                  <a:pt x="0" y="0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" name="Freeform 20"/>
          <p:cNvSpPr/>
          <p:nvPr/>
        </p:nvSpPr>
        <p:spPr bwMode="auto">
          <a:xfrm>
            <a:off x="4981285" y="1070740"/>
            <a:ext cx="2965419" cy="1102325"/>
          </a:xfrm>
          <a:custGeom>
            <a:avLst/>
            <a:gdLst>
              <a:gd name="T0" fmla="*/ 892 w 893"/>
              <a:gd name="T1" fmla="*/ 0 h 278"/>
              <a:gd name="T2" fmla="*/ 892 w 893"/>
              <a:gd name="T3" fmla="*/ 0 h 278"/>
              <a:gd name="T4" fmla="*/ 195 w 893"/>
              <a:gd name="T5" fmla="*/ 0 h 278"/>
              <a:gd name="T6" fmla="*/ 53 w 893"/>
              <a:gd name="T7" fmla="*/ 155 h 278"/>
              <a:gd name="T8" fmla="*/ 0 w 893"/>
              <a:gd name="T9" fmla="*/ 112 h 278"/>
              <a:gd name="T10" fmla="*/ 57 w 893"/>
              <a:gd name="T11" fmla="*/ 244 h 278"/>
              <a:gd name="T12" fmla="*/ 206 w 893"/>
              <a:gd name="T13" fmla="*/ 277 h 278"/>
              <a:gd name="T14" fmla="*/ 156 w 893"/>
              <a:gd name="T15" fmla="*/ 237 h 278"/>
              <a:gd name="T16" fmla="*/ 252 w 893"/>
              <a:gd name="T17" fmla="*/ 135 h 278"/>
              <a:gd name="T18" fmla="*/ 892 w 893"/>
              <a:gd name="T19" fmla="*/ 135 h 278"/>
              <a:gd name="T20" fmla="*/ 892 w 893"/>
              <a:gd name="T21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3" h="278">
                <a:moveTo>
                  <a:pt x="892" y="0"/>
                </a:moveTo>
                <a:lnTo>
                  <a:pt x="892" y="0"/>
                </a:lnTo>
                <a:lnTo>
                  <a:pt x="195" y="0"/>
                </a:lnTo>
                <a:lnTo>
                  <a:pt x="53" y="155"/>
                </a:lnTo>
                <a:lnTo>
                  <a:pt x="0" y="112"/>
                </a:lnTo>
                <a:lnTo>
                  <a:pt x="57" y="244"/>
                </a:lnTo>
                <a:lnTo>
                  <a:pt x="206" y="277"/>
                </a:lnTo>
                <a:lnTo>
                  <a:pt x="156" y="237"/>
                </a:lnTo>
                <a:lnTo>
                  <a:pt x="252" y="135"/>
                </a:lnTo>
                <a:lnTo>
                  <a:pt x="892" y="135"/>
                </a:lnTo>
                <a:lnTo>
                  <a:pt x="892" y="0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" name="Freeform 21"/>
          <p:cNvSpPr/>
          <p:nvPr/>
        </p:nvSpPr>
        <p:spPr bwMode="auto">
          <a:xfrm>
            <a:off x="1464625" y="3568815"/>
            <a:ext cx="2965419" cy="1102325"/>
          </a:xfrm>
          <a:custGeom>
            <a:avLst/>
            <a:gdLst>
              <a:gd name="T0" fmla="*/ 0 w 893"/>
              <a:gd name="T1" fmla="*/ 277 h 278"/>
              <a:gd name="T2" fmla="*/ 0 w 893"/>
              <a:gd name="T3" fmla="*/ 277 h 278"/>
              <a:gd name="T4" fmla="*/ 696 w 893"/>
              <a:gd name="T5" fmla="*/ 277 h 278"/>
              <a:gd name="T6" fmla="*/ 838 w 893"/>
              <a:gd name="T7" fmla="*/ 125 h 278"/>
              <a:gd name="T8" fmla="*/ 892 w 893"/>
              <a:gd name="T9" fmla="*/ 165 h 278"/>
              <a:gd name="T10" fmla="*/ 835 w 893"/>
              <a:gd name="T11" fmla="*/ 33 h 278"/>
              <a:gd name="T12" fmla="*/ 686 w 893"/>
              <a:gd name="T13" fmla="*/ 0 h 278"/>
              <a:gd name="T14" fmla="*/ 735 w 893"/>
              <a:gd name="T15" fmla="*/ 40 h 278"/>
              <a:gd name="T16" fmla="*/ 639 w 893"/>
              <a:gd name="T17" fmla="*/ 142 h 278"/>
              <a:gd name="T18" fmla="*/ 0 w 893"/>
              <a:gd name="T19" fmla="*/ 142 h 278"/>
              <a:gd name="T20" fmla="*/ 0 w 893"/>
              <a:gd name="T21" fmla="*/ 27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3" h="278">
                <a:moveTo>
                  <a:pt x="0" y="277"/>
                </a:moveTo>
                <a:lnTo>
                  <a:pt x="0" y="277"/>
                </a:lnTo>
                <a:lnTo>
                  <a:pt x="696" y="277"/>
                </a:lnTo>
                <a:lnTo>
                  <a:pt x="838" y="125"/>
                </a:lnTo>
                <a:lnTo>
                  <a:pt x="892" y="165"/>
                </a:lnTo>
                <a:lnTo>
                  <a:pt x="835" y="33"/>
                </a:lnTo>
                <a:lnTo>
                  <a:pt x="686" y="0"/>
                </a:lnTo>
                <a:lnTo>
                  <a:pt x="735" y="40"/>
                </a:lnTo>
                <a:lnTo>
                  <a:pt x="639" y="142"/>
                </a:lnTo>
                <a:lnTo>
                  <a:pt x="0" y="142"/>
                </a:lnTo>
                <a:lnTo>
                  <a:pt x="0" y="277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0" name="Freeform 22"/>
          <p:cNvSpPr/>
          <p:nvPr/>
        </p:nvSpPr>
        <p:spPr bwMode="auto">
          <a:xfrm>
            <a:off x="4981285" y="3568815"/>
            <a:ext cx="2965419" cy="1102325"/>
          </a:xfrm>
          <a:custGeom>
            <a:avLst/>
            <a:gdLst>
              <a:gd name="T0" fmla="*/ 892 w 893"/>
              <a:gd name="T1" fmla="*/ 277 h 278"/>
              <a:gd name="T2" fmla="*/ 892 w 893"/>
              <a:gd name="T3" fmla="*/ 277 h 278"/>
              <a:gd name="T4" fmla="*/ 195 w 893"/>
              <a:gd name="T5" fmla="*/ 277 h 278"/>
              <a:gd name="T6" fmla="*/ 53 w 893"/>
              <a:gd name="T7" fmla="*/ 125 h 278"/>
              <a:gd name="T8" fmla="*/ 0 w 893"/>
              <a:gd name="T9" fmla="*/ 165 h 278"/>
              <a:gd name="T10" fmla="*/ 57 w 893"/>
              <a:gd name="T11" fmla="*/ 33 h 278"/>
              <a:gd name="T12" fmla="*/ 206 w 893"/>
              <a:gd name="T13" fmla="*/ 0 h 278"/>
              <a:gd name="T14" fmla="*/ 156 w 893"/>
              <a:gd name="T15" fmla="*/ 40 h 278"/>
              <a:gd name="T16" fmla="*/ 252 w 893"/>
              <a:gd name="T17" fmla="*/ 142 h 278"/>
              <a:gd name="T18" fmla="*/ 892 w 893"/>
              <a:gd name="T19" fmla="*/ 142 h 278"/>
              <a:gd name="T20" fmla="*/ 892 w 893"/>
              <a:gd name="T21" fmla="*/ 27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3" h="278">
                <a:moveTo>
                  <a:pt x="892" y="277"/>
                </a:moveTo>
                <a:lnTo>
                  <a:pt x="892" y="277"/>
                </a:lnTo>
                <a:lnTo>
                  <a:pt x="195" y="277"/>
                </a:lnTo>
                <a:lnTo>
                  <a:pt x="53" y="125"/>
                </a:lnTo>
                <a:lnTo>
                  <a:pt x="0" y="165"/>
                </a:lnTo>
                <a:lnTo>
                  <a:pt x="57" y="33"/>
                </a:lnTo>
                <a:lnTo>
                  <a:pt x="206" y="0"/>
                </a:lnTo>
                <a:lnTo>
                  <a:pt x="156" y="40"/>
                </a:lnTo>
                <a:lnTo>
                  <a:pt x="252" y="142"/>
                </a:lnTo>
                <a:lnTo>
                  <a:pt x="892" y="142"/>
                </a:lnTo>
                <a:lnTo>
                  <a:pt x="892" y="277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" name="Freeform 23"/>
          <p:cNvSpPr/>
          <p:nvPr/>
        </p:nvSpPr>
        <p:spPr bwMode="auto">
          <a:xfrm>
            <a:off x="5655396" y="2367360"/>
            <a:ext cx="2291309" cy="1007161"/>
          </a:xfrm>
          <a:custGeom>
            <a:avLst/>
            <a:gdLst>
              <a:gd name="T0" fmla="*/ 689 w 690"/>
              <a:gd name="T1" fmla="*/ 190 h 254"/>
              <a:gd name="T2" fmla="*/ 689 w 690"/>
              <a:gd name="T3" fmla="*/ 190 h 254"/>
              <a:gd name="T4" fmla="*/ 689 w 690"/>
              <a:gd name="T5" fmla="*/ 62 h 254"/>
              <a:gd name="T6" fmla="*/ 71 w 690"/>
              <a:gd name="T7" fmla="*/ 62 h 254"/>
              <a:gd name="T8" fmla="*/ 67 w 690"/>
              <a:gd name="T9" fmla="*/ 0 h 254"/>
              <a:gd name="T10" fmla="*/ 0 w 690"/>
              <a:gd name="T11" fmla="*/ 128 h 254"/>
              <a:gd name="T12" fmla="*/ 71 w 690"/>
              <a:gd name="T13" fmla="*/ 253 h 254"/>
              <a:gd name="T14" fmla="*/ 71 w 690"/>
              <a:gd name="T15" fmla="*/ 190 h 254"/>
              <a:gd name="T16" fmla="*/ 689 w 690"/>
              <a:gd name="T17" fmla="*/ 19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0" h="254">
                <a:moveTo>
                  <a:pt x="689" y="190"/>
                </a:moveTo>
                <a:lnTo>
                  <a:pt x="689" y="190"/>
                </a:lnTo>
                <a:lnTo>
                  <a:pt x="689" y="62"/>
                </a:lnTo>
                <a:lnTo>
                  <a:pt x="71" y="62"/>
                </a:lnTo>
                <a:lnTo>
                  <a:pt x="67" y="0"/>
                </a:lnTo>
                <a:lnTo>
                  <a:pt x="0" y="128"/>
                </a:lnTo>
                <a:lnTo>
                  <a:pt x="71" y="253"/>
                </a:lnTo>
                <a:lnTo>
                  <a:pt x="71" y="190"/>
                </a:lnTo>
                <a:lnTo>
                  <a:pt x="689" y="190"/>
                </a:lnTo>
              </a:path>
            </a:pathLst>
          </a:cu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endParaRPr lang="en-US" sz="12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2" name="TextBox 53"/>
          <p:cNvSpPr txBox="1">
            <a:spLocks noChangeArrowheads="1"/>
          </p:cNvSpPr>
          <p:nvPr/>
        </p:nvSpPr>
        <p:spPr bwMode="auto">
          <a:xfrm>
            <a:off x="1488134" y="1191530"/>
            <a:ext cx="23287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lang="zh-CN" altLang="en-US" sz="2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3" name="TextBox 53"/>
          <p:cNvSpPr txBox="1">
            <a:spLocks noChangeArrowheads="1"/>
          </p:cNvSpPr>
          <p:nvPr/>
        </p:nvSpPr>
        <p:spPr bwMode="auto">
          <a:xfrm>
            <a:off x="1403648" y="2717632"/>
            <a:ext cx="24132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lang="zh-CN" altLang="en-US" sz="2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4" name="TextBox 53"/>
          <p:cNvSpPr txBox="1">
            <a:spLocks noChangeArrowheads="1"/>
          </p:cNvSpPr>
          <p:nvPr/>
        </p:nvSpPr>
        <p:spPr bwMode="auto">
          <a:xfrm>
            <a:off x="1497618" y="4260577"/>
            <a:ext cx="23192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lang="zh-CN" altLang="en-US" sz="2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5" name="TextBox 53"/>
          <p:cNvSpPr txBox="1">
            <a:spLocks noChangeArrowheads="1"/>
          </p:cNvSpPr>
          <p:nvPr/>
        </p:nvSpPr>
        <p:spPr bwMode="auto">
          <a:xfrm>
            <a:off x="5655396" y="4260577"/>
            <a:ext cx="22913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lang="zh-CN" altLang="en-US" sz="2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6" name="TextBox 53"/>
          <p:cNvSpPr txBox="1">
            <a:spLocks noChangeArrowheads="1"/>
          </p:cNvSpPr>
          <p:nvPr/>
        </p:nvSpPr>
        <p:spPr bwMode="auto">
          <a:xfrm>
            <a:off x="5594419" y="2717632"/>
            <a:ext cx="24132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lang="zh-CN" altLang="en-US" sz="2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655396" y="1191530"/>
            <a:ext cx="231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在此输入内容文本</a:t>
            </a:r>
            <a:endParaRPr kumimoji="0" lang="zh-CN" altLang="en-US" sz="240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10879" y="2268230"/>
            <a:ext cx="1586249" cy="1292655"/>
            <a:chOff x="3910879" y="2268230"/>
            <a:chExt cx="1586249" cy="1292655"/>
          </a:xfrm>
          <a:solidFill>
            <a:srgbClr val="BD184B"/>
          </a:solidFill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910879" y="2268230"/>
              <a:ext cx="1586249" cy="1292655"/>
            </a:xfrm>
            <a:prstGeom prst="hexagon">
              <a:avLst>
                <a:gd name="adj" fmla="val 30740"/>
                <a:gd name="vf" fmla="val 115470"/>
              </a:avLst>
            </a:prstGeom>
            <a:solidFill>
              <a:srgbClr val="168999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SG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52596" y="2474342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点击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 algn="ctr"/>
              <a:r>
                <a:rPr lang="zh-CN" altLang="en-US" sz="28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添加</a:t>
              </a:r>
              <a:endPara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9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33 -0.02963 C 0.01528 -0.06142 0.03299 -0.22068 0.05799 -0.22068 C 0.09497 -0.22068 0.125 -0.17253 0.125 -0.11235 C 0.125 -0.0926 0.12205 -0.075 0.11597 -0.05895 C 0.11701 -0.05895 2.77778E-7 0.18117 2.77778E-7 0.18302 C 2.77778E-7 0.18117 -0.11701 -0.05895 -0.11597 -0.05895 C -0.12205 -0.075 -0.125 -0.0926 -0.125 -0.11235 C -0.125 -0.17253 -0.09497 -0.22068 -0.05694 -0.22068 C -0.03299 -0.22068 -0.00868 -0.06142 0.0033 -0.02963 Z " pathEditMode="relative" rAng="0" ptsTypes="fffffffff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108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78173" y="361856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应用前景</a:t>
            </a:r>
          </a:p>
        </p:txBody>
      </p:sp>
      <p:sp>
        <p:nvSpPr>
          <p:cNvPr id="42" name="Freeform 5"/>
          <p:cNvSpPr/>
          <p:nvPr/>
        </p:nvSpPr>
        <p:spPr bwMode="auto">
          <a:xfrm>
            <a:off x="3939354" y="3225369"/>
            <a:ext cx="1559533" cy="1935187"/>
          </a:xfrm>
          <a:custGeom>
            <a:avLst/>
            <a:gdLst>
              <a:gd name="T0" fmla="*/ 776 w 1043"/>
              <a:gd name="T1" fmla="*/ 985 h 1423"/>
              <a:gd name="T2" fmla="*/ 860 w 1043"/>
              <a:gd name="T3" fmla="*/ 623 h 1423"/>
              <a:gd name="T4" fmla="*/ 953 w 1043"/>
              <a:gd name="T5" fmla="*/ 413 h 1423"/>
              <a:gd name="T6" fmla="*/ 1031 w 1043"/>
              <a:gd name="T7" fmla="*/ 243 h 1423"/>
              <a:gd name="T8" fmla="*/ 885 w 1043"/>
              <a:gd name="T9" fmla="*/ 383 h 1423"/>
              <a:gd name="T10" fmla="*/ 771 w 1043"/>
              <a:gd name="T11" fmla="*/ 485 h 1423"/>
              <a:gd name="T12" fmla="*/ 815 w 1043"/>
              <a:gd name="T13" fmla="*/ 293 h 1423"/>
              <a:gd name="T14" fmla="*/ 835 w 1043"/>
              <a:gd name="T15" fmla="*/ 70 h 1423"/>
              <a:gd name="T16" fmla="*/ 720 w 1043"/>
              <a:gd name="T17" fmla="*/ 306 h 1423"/>
              <a:gd name="T18" fmla="*/ 640 w 1043"/>
              <a:gd name="T19" fmla="*/ 426 h 1423"/>
              <a:gd name="T20" fmla="*/ 616 w 1043"/>
              <a:gd name="T21" fmla="*/ 232 h 1423"/>
              <a:gd name="T22" fmla="*/ 579 w 1043"/>
              <a:gd name="T23" fmla="*/ 1 h 1423"/>
              <a:gd name="T24" fmla="*/ 520 w 1043"/>
              <a:gd name="T25" fmla="*/ 216 h 1423"/>
              <a:gd name="T26" fmla="*/ 519 w 1043"/>
              <a:gd name="T27" fmla="*/ 419 h 1423"/>
              <a:gd name="T28" fmla="*/ 420 w 1043"/>
              <a:gd name="T29" fmla="*/ 222 h 1423"/>
              <a:gd name="T30" fmla="*/ 303 w 1043"/>
              <a:gd name="T31" fmla="*/ 63 h 1423"/>
              <a:gd name="T32" fmla="*/ 361 w 1043"/>
              <a:gd name="T33" fmla="*/ 381 h 1423"/>
              <a:gd name="T34" fmla="*/ 378 w 1043"/>
              <a:gd name="T35" fmla="*/ 613 h 1423"/>
              <a:gd name="T36" fmla="*/ 206 w 1043"/>
              <a:gd name="T37" fmla="*/ 583 h 1423"/>
              <a:gd name="T38" fmla="*/ 33 w 1043"/>
              <a:gd name="T39" fmla="*/ 574 h 1423"/>
              <a:gd name="T40" fmla="*/ 35 w 1043"/>
              <a:gd name="T41" fmla="*/ 643 h 1423"/>
              <a:gd name="T42" fmla="*/ 138 w 1043"/>
              <a:gd name="T43" fmla="*/ 682 h 1423"/>
              <a:gd name="T44" fmla="*/ 313 w 1043"/>
              <a:gd name="T45" fmla="*/ 832 h 1423"/>
              <a:gd name="T46" fmla="*/ 449 w 1043"/>
              <a:gd name="T47" fmla="*/ 974 h 1423"/>
              <a:gd name="T48" fmla="*/ 470 w 1043"/>
              <a:gd name="T49" fmla="*/ 1223 h 1423"/>
              <a:gd name="T50" fmla="*/ 469 w 1043"/>
              <a:gd name="T51" fmla="*/ 1423 h 1423"/>
              <a:gd name="T52" fmla="*/ 752 w 1043"/>
              <a:gd name="T53" fmla="*/ 1423 h 1423"/>
              <a:gd name="T54" fmla="*/ 776 w 1043"/>
              <a:gd name="T55" fmla="*/ 985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43" h="1423">
                <a:moveTo>
                  <a:pt x="776" y="985"/>
                </a:moveTo>
                <a:cubicBezTo>
                  <a:pt x="856" y="821"/>
                  <a:pt x="842" y="714"/>
                  <a:pt x="860" y="623"/>
                </a:cubicBezTo>
                <a:cubicBezTo>
                  <a:pt x="877" y="532"/>
                  <a:pt x="927" y="451"/>
                  <a:pt x="953" y="413"/>
                </a:cubicBezTo>
                <a:cubicBezTo>
                  <a:pt x="985" y="368"/>
                  <a:pt x="1043" y="271"/>
                  <a:pt x="1031" y="243"/>
                </a:cubicBezTo>
                <a:cubicBezTo>
                  <a:pt x="1008" y="187"/>
                  <a:pt x="935" y="315"/>
                  <a:pt x="885" y="383"/>
                </a:cubicBezTo>
                <a:cubicBezTo>
                  <a:pt x="835" y="452"/>
                  <a:pt x="787" y="488"/>
                  <a:pt x="771" y="485"/>
                </a:cubicBezTo>
                <a:cubicBezTo>
                  <a:pt x="754" y="481"/>
                  <a:pt x="788" y="383"/>
                  <a:pt x="815" y="293"/>
                </a:cubicBezTo>
                <a:cubicBezTo>
                  <a:pt x="858" y="145"/>
                  <a:pt x="882" y="81"/>
                  <a:pt x="835" y="70"/>
                </a:cubicBezTo>
                <a:cubicBezTo>
                  <a:pt x="777" y="56"/>
                  <a:pt x="753" y="219"/>
                  <a:pt x="720" y="306"/>
                </a:cubicBezTo>
                <a:cubicBezTo>
                  <a:pt x="691" y="386"/>
                  <a:pt x="671" y="429"/>
                  <a:pt x="640" y="426"/>
                </a:cubicBezTo>
                <a:cubicBezTo>
                  <a:pt x="627" y="425"/>
                  <a:pt x="618" y="363"/>
                  <a:pt x="616" y="232"/>
                </a:cubicBezTo>
                <a:cubicBezTo>
                  <a:pt x="612" y="41"/>
                  <a:pt x="608" y="0"/>
                  <a:pt x="579" y="1"/>
                </a:cubicBezTo>
                <a:cubicBezTo>
                  <a:pt x="511" y="4"/>
                  <a:pt x="524" y="118"/>
                  <a:pt x="520" y="216"/>
                </a:cubicBezTo>
                <a:cubicBezTo>
                  <a:pt x="517" y="314"/>
                  <a:pt x="528" y="416"/>
                  <a:pt x="519" y="419"/>
                </a:cubicBezTo>
                <a:cubicBezTo>
                  <a:pt x="482" y="436"/>
                  <a:pt x="457" y="312"/>
                  <a:pt x="420" y="222"/>
                </a:cubicBezTo>
                <a:cubicBezTo>
                  <a:pt x="384" y="132"/>
                  <a:pt x="358" y="4"/>
                  <a:pt x="303" y="63"/>
                </a:cubicBezTo>
                <a:cubicBezTo>
                  <a:pt x="263" y="106"/>
                  <a:pt x="318" y="276"/>
                  <a:pt x="361" y="381"/>
                </a:cubicBezTo>
                <a:cubicBezTo>
                  <a:pt x="403" y="486"/>
                  <a:pt x="422" y="570"/>
                  <a:pt x="378" y="613"/>
                </a:cubicBezTo>
                <a:cubicBezTo>
                  <a:pt x="318" y="672"/>
                  <a:pt x="278" y="628"/>
                  <a:pt x="206" y="583"/>
                </a:cubicBezTo>
                <a:cubicBezTo>
                  <a:pt x="135" y="538"/>
                  <a:pt x="67" y="536"/>
                  <a:pt x="33" y="574"/>
                </a:cubicBezTo>
                <a:cubicBezTo>
                  <a:pt x="0" y="612"/>
                  <a:pt x="16" y="650"/>
                  <a:pt x="35" y="643"/>
                </a:cubicBezTo>
                <a:cubicBezTo>
                  <a:pt x="53" y="636"/>
                  <a:pt x="80" y="644"/>
                  <a:pt x="138" y="682"/>
                </a:cubicBezTo>
                <a:cubicBezTo>
                  <a:pt x="196" y="720"/>
                  <a:pt x="225" y="781"/>
                  <a:pt x="313" y="832"/>
                </a:cubicBezTo>
                <a:cubicBezTo>
                  <a:pt x="400" y="882"/>
                  <a:pt x="425" y="913"/>
                  <a:pt x="449" y="974"/>
                </a:cubicBezTo>
                <a:cubicBezTo>
                  <a:pt x="473" y="1034"/>
                  <a:pt x="470" y="1223"/>
                  <a:pt x="470" y="1223"/>
                </a:cubicBezTo>
                <a:cubicBezTo>
                  <a:pt x="471" y="1289"/>
                  <a:pt x="471" y="1356"/>
                  <a:pt x="469" y="1423"/>
                </a:cubicBezTo>
                <a:cubicBezTo>
                  <a:pt x="752" y="1423"/>
                  <a:pt x="752" y="1423"/>
                  <a:pt x="752" y="1423"/>
                </a:cubicBezTo>
                <a:cubicBezTo>
                  <a:pt x="763" y="1157"/>
                  <a:pt x="776" y="985"/>
                  <a:pt x="776" y="985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053395" y="1948509"/>
            <a:ext cx="987652" cy="968833"/>
            <a:chOff x="4116894" y="1948508"/>
            <a:chExt cx="987652" cy="968833"/>
          </a:xfrm>
        </p:grpSpPr>
        <p:grpSp>
          <p:nvGrpSpPr>
            <p:cNvPr id="44" name="组合 43"/>
            <p:cNvGrpSpPr/>
            <p:nvPr/>
          </p:nvGrpSpPr>
          <p:grpSpPr>
            <a:xfrm rot="4348561">
              <a:off x="4126303" y="1939099"/>
              <a:ext cx="968833" cy="987652"/>
              <a:chOff x="2720209" y="3507822"/>
              <a:chExt cx="926822" cy="944825"/>
            </a:xfrm>
          </p:grpSpPr>
          <p:sp>
            <p:nvSpPr>
              <p:cNvPr id="49" name="Oval Callout 9"/>
              <p:cNvSpPr/>
              <p:nvPr/>
            </p:nvSpPr>
            <p:spPr>
              <a:xfrm rot="18720547">
                <a:off x="2711207" y="3516824"/>
                <a:ext cx="944825" cy="926822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0" name="Oval Callout 9"/>
              <p:cNvSpPr/>
              <p:nvPr/>
            </p:nvSpPr>
            <p:spPr>
              <a:xfrm rot="18720547">
                <a:off x="2822121" y="3625625"/>
                <a:ext cx="722996" cy="709220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solidFill>
                <a:srgbClr val="168999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45" name="Group 72"/>
            <p:cNvGrpSpPr/>
            <p:nvPr/>
          </p:nvGrpSpPr>
          <p:grpSpPr>
            <a:xfrm>
              <a:off x="4410453" y="2259240"/>
              <a:ext cx="361093" cy="303786"/>
              <a:chOff x="5368132" y="2625725"/>
              <a:chExt cx="465138" cy="391319"/>
            </a:xfrm>
            <a:solidFill>
              <a:schemeClr val="bg1"/>
            </a:solidFill>
          </p:grpSpPr>
          <p:sp>
            <p:nvSpPr>
              <p:cNvPr id="46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7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8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3046877" y="2415672"/>
            <a:ext cx="968833" cy="987652"/>
            <a:chOff x="3046876" y="2364872"/>
            <a:chExt cx="968833" cy="987652"/>
          </a:xfrm>
        </p:grpSpPr>
        <p:grpSp>
          <p:nvGrpSpPr>
            <p:cNvPr id="52" name="组合 51"/>
            <p:cNvGrpSpPr/>
            <p:nvPr/>
          </p:nvGrpSpPr>
          <p:grpSpPr>
            <a:xfrm rot="2082787">
              <a:off x="3046876" y="2364872"/>
              <a:ext cx="968833" cy="987652"/>
              <a:chOff x="2720209" y="3507822"/>
              <a:chExt cx="926822" cy="944825"/>
            </a:xfrm>
          </p:grpSpPr>
          <p:sp>
            <p:nvSpPr>
              <p:cNvPr id="57" name="Oval Callout 9"/>
              <p:cNvSpPr/>
              <p:nvPr/>
            </p:nvSpPr>
            <p:spPr>
              <a:xfrm rot="18720547">
                <a:off x="2711207" y="3516824"/>
                <a:ext cx="944825" cy="926822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8" name="Oval Callout 9"/>
              <p:cNvSpPr/>
              <p:nvPr/>
            </p:nvSpPr>
            <p:spPr>
              <a:xfrm rot="18720547">
                <a:off x="2822121" y="3625625"/>
                <a:ext cx="722996" cy="709220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solidFill>
                <a:srgbClr val="168999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53" name="Group 76"/>
            <p:cNvGrpSpPr/>
            <p:nvPr/>
          </p:nvGrpSpPr>
          <p:grpSpPr>
            <a:xfrm>
              <a:off x="3373014" y="2686882"/>
              <a:ext cx="360476" cy="360476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54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5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6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2678199" y="3464997"/>
            <a:ext cx="968833" cy="987652"/>
            <a:chOff x="2678198" y="3464996"/>
            <a:chExt cx="968833" cy="987652"/>
          </a:xfrm>
        </p:grpSpPr>
        <p:grpSp>
          <p:nvGrpSpPr>
            <p:cNvPr id="60" name="组合 59"/>
            <p:cNvGrpSpPr/>
            <p:nvPr/>
          </p:nvGrpSpPr>
          <p:grpSpPr>
            <a:xfrm>
              <a:off x="2678198" y="3464996"/>
              <a:ext cx="968833" cy="987652"/>
              <a:chOff x="2720209" y="3507822"/>
              <a:chExt cx="926822" cy="944825"/>
            </a:xfrm>
          </p:grpSpPr>
          <p:sp>
            <p:nvSpPr>
              <p:cNvPr id="62" name="Oval Callout 9"/>
              <p:cNvSpPr/>
              <p:nvPr/>
            </p:nvSpPr>
            <p:spPr>
              <a:xfrm rot="18720547">
                <a:off x="2711207" y="3516824"/>
                <a:ext cx="944825" cy="926822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3" name="Oval Callout 9"/>
              <p:cNvSpPr/>
              <p:nvPr/>
            </p:nvSpPr>
            <p:spPr>
              <a:xfrm rot="18720547">
                <a:off x="2822121" y="3625625"/>
                <a:ext cx="722996" cy="709220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solidFill>
                <a:srgbClr val="168999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61" name="Freeform 13"/>
            <p:cNvSpPr>
              <a:spLocks noEditPoints="1"/>
            </p:cNvSpPr>
            <p:nvPr/>
          </p:nvSpPr>
          <p:spPr bwMode="auto">
            <a:xfrm>
              <a:off x="3018694" y="3779256"/>
              <a:ext cx="312529" cy="359134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192565" y="2143851"/>
            <a:ext cx="987652" cy="968833"/>
            <a:chOff x="5192565" y="2143850"/>
            <a:chExt cx="987652" cy="968833"/>
          </a:xfrm>
        </p:grpSpPr>
        <p:grpSp>
          <p:nvGrpSpPr>
            <p:cNvPr id="65" name="Group 68"/>
            <p:cNvGrpSpPr/>
            <p:nvPr/>
          </p:nvGrpSpPr>
          <p:grpSpPr>
            <a:xfrm>
              <a:off x="5227488" y="2406237"/>
              <a:ext cx="360476" cy="360476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79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0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1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 rot="6212144">
              <a:off x="5201974" y="2134441"/>
              <a:ext cx="968833" cy="987652"/>
              <a:chOff x="2720209" y="3507822"/>
              <a:chExt cx="926822" cy="944825"/>
            </a:xfrm>
          </p:grpSpPr>
          <p:sp>
            <p:nvSpPr>
              <p:cNvPr id="77" name="Oval Callout 9"/>
              <p:cNvSpPr/>
              <p:nvPr/>
            </p:nvSpPr>
            <p:spPr>
              <a:xfrm rot="18720547">
                <a:off x="2711207" y="3516824"/>
                <a:ext cx="944825" cy="926822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8" name="Oval Callout 9"/>
              <p:cNvSpPr/>
              <p:nvPr/>
            </p:nvSpPr>
            <p:spPr>
              <a:xfrm rot="18720547">
                <a:off x="2822121" y="3625625"/>
                <a:ext cx="722996" cy="709220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solidFill>
                <a:srgbClr val="168999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67" name="Group 51"/>
            <p:cNvGrpSpPr/>
            <p:nvPr/>
          </p:nvGrpSpPr>
          <p:grpSpPr>
            <a:xfrm>
              <a:off x="5531582" y="2441523"/>
              <a:ext cx="360476" cy="361093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68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9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0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1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2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3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4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5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6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5762895" y="3127214"/>
            <a:ext cx="968833" cy="987652"/>
            <a:chOff x="5762894" y="3127213"/>
            <a:chExt cx="968833" cy="987652"/>
          </a:xfrm>
        </p:grpSpPr>
        <p:grpSp>
          <p:nvGrpSpPr>
            <p:cNvPr id="83" name="组合 82"/>
            <p:cNvGrpSpPr/>
            <p:nvPr/>
          </p:nvGrpSpPr>
          <p:grpSpPr>
            <a:xfrm rot="9985777">
              <a:off x="5762894" y="3127213"/>
              <a:ext cx="968833" cy="987652"/>
              <a:chOff x="2720209" y="3507822"/>
              <a:chExt cx="926822" cy="944825"/>
            </a:xfrm>
          </p:grpSpPr>
          <p:sp>
            <p:nvSpPr>
              <p:cNvPr id="85" name="Oval Callout 9"/>
              <p:cNvSpPr/>
              <p:nvPr/>
            </p:nvSpPr>
            <p:spPr>
              <a:xfrm rot="18720547">
                <a:off x="2711207" y="3516824"/>
                <a:ext cx="944825" cy="926822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6" name="Oval Callout 9"/>
              <p:cNvSpPr/>
              <p:nvPr/>
            </p:nvSpPr>
            <p:spPr>
              <a:xfrm rot="18720547">
                <a:off x="2822121" y="3625625"/>
                <a:ext cx="722996" cy="709220"/>
              </a:xfrm>
              <a:prstGeom prst="wedgeEllipseCallout">
                <a:avLst>
                  <a:gd name="adj1" fmla="val 38923"/>
                  <a:gd name="adj2" fmla="val 61436"/>
                </a:avLst>
              </a:prstGeom>
              <a:solidFill>
                <a:srgbClr val="168999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en-GB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6049663" y="3454150"/>
              <a:ext cx="395295" cy="333776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99469" y="1644838"/>
            <a:ext cx="1923767" cy="627798"/>
            <a:chOff x="1072034" y="1783252"/>
            <a:chExt cx="1923767" cy="627798"/>
          </a:xfrm>
        </p:grpSpPr>
        <p:sp>
          <p:nvSpPr>
            <p:cNvPr id="88" name="TextBox 147"/>
            <p:cNvSpPr txBox="1"/>
            <p:nvPr/>
          </p:nvSpPr>
          <p:spPr>
            <a:xfrm>
              <a:off x="1072034" y="2087885"/>
              <a:ext cx="1923767" cy="32316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单击此处添加文本单击此处添加文本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9" name="TextBox 148"/>
            <p:cNvSpPr txBox="1"/>
            <p:nvPr/>
          </p:nvSpPr>
          <p:spPr>
            <a:xfrm>
              <a:off x="1072035" y="1783252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99469" y="2695301"/>
            <a:ext cx="1923767" cy="627798"/>
            <a:chOff x="1072034" y="1783252"/>
            <a:chExt cx="1923767" cy="627798"/>
          </a:xfrm>
        </p:grpSpPr>
        <p:sp>
          <p:nvSpPr>
            <p:cNvPr id="91" name="TextBox 159"/>
            <p:cNvSpPr txBox="1"/>
            <p:nvPr/>
          </p:nvSpPr>
          <p:spPr>
            <a:xfrm>
              <a:off x="1072034" y="2087885"/>
              <a:ext cx="1923767" cy="32316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单击此处添加文本单击此处添加文本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2" name="TextBox 160"/>
            <p:cNvSpPr txBox="1"/>
            <p:nvPr/>
          </p:nvSpPr>
          <p:spPr>
            <a:xfrm>
              <a:off x="1072035" y="1783252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99469" y="3788410"/>
            <a:ext cx="1923767" cy="627798"/>
            <a:chOff x="1072034" y="1783252"/>
            <a:chExt cx="1923767" cy="627798"/>
          </a:xfrm>
        </p:grpSpPr>
        <p:sp>
          <p:nvSpPr>
            <p:cNvPr id="94" name="TextBox 162"/>
            <p:cNvSpPr txBox="1"/>
            <p:nvPr/>
          </p:nvSpPr>
          <p:spPr>
            <a:xfrm>
              <a:off x="1072034" y="2087885"/>
              <a:ext cx="1923767" cy="32316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单击此处添加文本单击此处添加文本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5" name="TextBox 163"/>
            <p:cNvSpPr txBox="1"/>
            <p:nvPr/>
          </p:nvSpPr>
          <p:spPr>
            <a:xfrm>
              <a:off x="1072035" y="1783252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819247" y="1457853"/>
            <a:ext cx="1923767" cy="627798"/>
            <a:chOff x="1072034" y="1783252"/>
            <a:chExt cx="1923767" cy="627798"/>
          </a:xfrm>
        </p:grpSpPr>
        <p:sp>
          <p:nvSpPr>
            <p:cNvPr id="97" name="TextBox 165"/>
            <p:cNvSpPr txBox="1"/>
            <p:nvPr/>
          </p:nvSpPr>
          <p:spPr>
            <a:xfrm>
              <a:off x="1072034" y="2087885"/>
              <a:ext cx="1923767" cy="32316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单击此处添加文本单击此处添加文本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8" name="TextBox 166"/>
            <p:cNvSpPr txBox="1"/>
            <p:nvPr/>
          </p:nvSpPr>
          <p:spPr>
            <a:xfrm>
              <a:off x="1072035" y="1783252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819247" y="2550963"/>
            <a:ext cx="1923767" cy="627798"/>
            <a:chOff x="1072034" y="1783252"/>
            <a:chExt cx="1923767" cy="627798"/>
          </a:xfrm>
        </p:grpSpPr>
        <p:sp>
          <p:nvSpPr>
            <p:cNvPr id="100" name="TextBox 168"/>
            <p:cNvSpPr txBox="1"/>
            <p:nvPr/>
          </p:nvSpPr>
          <p:spPr>
            <a:xfrm>
              <a:off x="1072034" y="2087885"/>
              <a:ext cx="1923767" cy="32316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单击此处添加文本单击此处添加文本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9" name="TextBox 169"/>
            <p:cNvSpPr txBox="1"/>
            <p:nvPr/>
          </p:nvSpPr>
          <p:spPr>
            <a:xfrm>
              <a:off x="1072035" y="1783252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59632" y="115581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相关建议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6214" y="1074360"/>
            <a:ext cx="201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案例对比分析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228371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问题评估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1679039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相关对策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8" grpId="0"/>
      <p:bldP spid="9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55796" y="414862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案例对比分析</a:t>
            </a:r>
          </a:p>
        </p:txBody>
      </p:sp>
      <p:grpSp>
        <p:nvGrpSpPr>
          <p:cNvPr id="34" name="Group 3"/>
          <p:cNvGrpSpPr/>
          <p:nvPr/>
        </p:nvGrpSpPr>
        <p:grpSpPr>
          <a:xfrm flipV="1">
            <a:off x="4870522" y="3442573"/>
            <a:ext cx="1585319" cy="517327"/>
            <a:chOff x="6539361" y="2642039"/>
            <a:chExt cx="1289829" cy="492191"/>
          </a:xfrm>
        </p:grpSpPr>
        <p:cxnSp>
          <p:nvCxnSpPr>
            <p:cNvPr id="35" name="Straight Connector 4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5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ln w="19050">
              <a:solidFill>
                <a:schemeClr val="tx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6"/>
          <p:cNvCxnSpPr/>
          <p:nvPr/>
        </p:nvCxnSpPr>
        <p:spPr>
          <a:xfrm>
            <a:off x="4855653" y="1427873"/>
            <a:ext cx="1600188" cy="0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7"/>
          <p:cNvGrpSpPr/>
          <p:nvPr/>
        </p:nvGrpSpPr>
        <p:grpSpPr>
          <a:xfrm>
            <a:off x="441279" y="1459319"/>
            <a:ext cx="3317227" cy="745007"/>
            <a:chOff x="588372" y="1945758"/>
            <a:chExt cx="4422969" cy="993342"/>
          </a:xfrm>
        </p:grpSpPr>
        <p:sp>
          <p:nvSpPr>
            <p:cNvPr id="39" name="TextBox 8"/>
            <p:cNvSpPr txBox="1"/>
            <p:nvPr/>
          </p:nvSpPr>
          <p:spPr>
            <a:xfrm>
              <a:off x="588372" y="1945758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40" name="Rectangle 9"/>
            <p:cNvSpPr/>
            <p:nvPr/>
          </p:nvSpPr>
          <p:spPr>
            <a:xfrm>
              <a:off x="588372" y="2308333"/>
              <a:ext cx="4422969" cy="63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41" name="Group 10"/>
          <p:cNvGrpSpPr/>
          <p:nvPr/>
        </p:nvGrpSpPr>
        <p:grpSpPr>
          <a:xfrm>
            <a:off x="2575068" y="3274101"/>
            <a:ext cx="685800" cy="685800"/>
            <a:chOff x="3433424" y="4365468"/>
            <a:chExt cx="914400" cy="9144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2" name="Oval 11"/>
            <p:cNvSpPr/>
            <p:nvPr/>
          </p:nvSpPr>
          <p:spPr>
            <a:xfrm>
              <a:off x="3433424" y="4365468"/>
              <a:ext cx="914400" cy="9144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3" name="AutoShape 28"/>
            <p:cNvSpPr/>
            <p:nvPr/>
          </p:nvSpPr>
          <p:spPr bwMode="auto">
            <a:xfrm>
              <a:off x="3658055" y="4576654"/>
              <a:ext cx="46513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rgbClr val="F8F8F8"/>
            </a:solidFill>
            <a:ln>
              <a:noFill/>
            </a:ln>
            <a:effectLst/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44" name="Group 13"/>
          <p:cNvGrpSpPr/>
          <p:nvPr/>
        </p:nvGrpSpPr>
        <p:grpSpPr>
          <a:xfrm>
            <a:off x="811608" y="3274101"/>
            <a:ext cx="685800" cy="685800"/>
            <a:chOff x="1082144" y="4365468"/>
            <a:chExt cx="914400" cy="9144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5" name="Oval 14"/>
            <p:cNvSpPr/>
            <p:nvPr/>
          </p:nvSpPr>
          <p:spPr>
            <a:xfrm>
              <a:off x="1082144" y="4365468"/>
              <a:ext cx="914400" cy="9144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46" name="Group 15"/>
            <p:cNvGrpSpPr/>
            <p:nvPr/>
          </p:nvGrpSpPr>
          <p:grpSpPr>
            <a:xfrm>
              <a:off x="1306775" y="4604783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47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8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49" name="Group 18"/>
          <p:cNvGrpSpPr/>
          <p:nvPr/>
        </p:nvGrpSpPr>
        <p:grpSpPr>
          <a:xfrm>
            <a:off x="1693338" y="3274101"/>
            <a:ext cx="685800" cy="685800"/>
            <a:chOff x="2257784" y="4365468"/>
            <a:chExt cx="914400" cy="9144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0" name="Oval 19"/>
            <p:cNvSpPr/>
            <p:nvPr/>
          </p:nvSpPr>
          <p:spPr>
            <a:xfrm>
              <a:off x="2257784" y="4365468"/>
              <a:ext cx="914400" cy="9144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51" name="Group 20"/>
            <p:cNvGrpSpPr/>
            <p:nvPr/>
          </p:nvGrpSpPr>
          <p:grpSpPr>
            <a:xfrm>
              <a:off x="2555440" y="4590098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5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54" name="Group 23"/>
          <p:cNvGrpSpPr/>
          <p:nvPr/>
        </p:nvGrpSpPr>
        <p:grpSpPr>
          <a:xfrm>
            <a:off x="6580002" y="1138794"/>
            <a:ext cx="2366572" cy="716484"/>
            <a:chOff x="8011335" y="4011992"/>
            <a:chExt cx="3155429" cy="955310"/>
          </a:xfrm>
        </p:grpSpPr>
        <p:sp>
          <p:nvSpPr>
            <p:cNvPr id="55" name="TextBox 24"/>
            <p:cNvSpPr txBox="1"/>
            <p:nvPr/>
          </p:nvSpPr>
          <p:spPr>
            <a:xfrm>
              <a:off x="8011335" y="4011992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6" name="Rectangle 25"/>
            <p:cNvSpPr/>
            <p:nvPr/>
          </p:nvSpPr>
          <p:spPr>
            <a:xfrm>
              <a:off x="8011335" y="4336536"/>
              <a:ext cx="3155429" cy="630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57" name="Group 26"/>
          <p:cNvGrpSpPr/>
          <p:nvPr/>
        </p:nvGrpSpPr>
        <p:grpSpPr>
          <a:xfrm>
            <a:off x="4904521" y="1981530"/>
            <a:ext cx="967372" cy="369143"/>
            <a:chOff x="6539361" y="2642039"/>
            <a:chExt cx="1289829" cy="492191"/>
          </a:xfrm>
        </p:grpSpPr>
        <p:cxnSp>
          <p:nvCxnSpPr>
            <p:cNvPr id="58" name="Straight Connector 27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8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ln w="19050">
              <a:solidFill>
                <a:schemeClr val="tx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29"/>
          <p:cNvGrpSpPr/>
          <p:nvPr/>
        </p:nvGrpSpPr>
        <p:grpSpPr>
          <a:xfrm>
            <a:off x="5388207" y="2435220"/>
            <a:ext cx="2882957" cy="716483"/>
            <a:chOff x="8011335" y="4011992"/>
            <a:chExt cx="3843943" cy="955310"/>
          </a:xfrm>
        </p:grpSpPr>
        <p:sp>
          <p:nvSpPr>
            <p:cNvPr id="61" name="TextBox 30"/>
            <p:cNvSpPr txBox="1"/>
            <p:nvPr/>
          </p:nvSpPr>
          <p:spPr>
            <a:xfrm>
              <a:off x="8011335" y="4011992"/>
              <a:ext cx="1767840" cy="4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62" name="Rectangle 31"/>
            <p:cNvSpPr/>
            <p:nvPr/>
          </p:nvSpPr>
          <p:spPr>
            <a:xfrm>
              <a:off x="8011335" y="4336536"/>
              <a:ext cx="3843943" cy="630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3" name="Group 32"/>
          <p:cNvGrpSpPr/>
          <p:nvPr/>
        </p:nvGrpSpPr>
        <p:grpSpPr>
          <a:xfrm>
            <a:off x="6517039" y="3327750"/>
            <a:ext cx="2366572" cy="716484"/>
            <a:chOff x="8011335" y="4011992"/>
            <a:chExt cx="3155429" cy="955310"/>
          </a:xfrm>
        </p:grpSpPr>
        <p:sp>
          <p:nvSpPr>
            <p:cNvPr id="64" name="TextBox 33"/>
            <p:cNvSpPr txBox="1"/>
            <p:nvPr/>
          </p:nvSpPr>
          <p:spPr>
            <a:xfrm>
              <a:off x="8011335" y="4011992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65" name="Rectangle 34"/>
            <p:cNvSpPr/>
            <p:nvPr/>
          </p:nvSpPr>
          <p:spPr>
            <a:xfrm>
              <a:off x="8011335" y="4336536"/>
              <a:ext cx="3155429" cy="630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6" name="Group 35"/>
          <p:cNvGrpSpPr/>
          <p:nvPr/>
        </p:nvGrpSpPr>
        <p:grpSpPr>
          <a:xfrm>
            <a:off x="4146886" y="992499"/>
            <a:ext cx="812209" cy="3983541"/>
            <a:chOff x="5529181" y="1323332"/>
            <a:chExt cx="1082945" cy="5311388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67" name="Rectangle 36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rgbClr val="168999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68" name="Group 37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104" name="Isosceles Triangle 73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0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69" name="Oval 38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70" name="Straight Connector 39"/>
            <p:cNvCxnSpPr>
              <a:endCxn id="8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40"/>
            <p:cNvCxnSpPr>
              <a:endCxn id="9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41"/>
            <p:cNvCxnSpPr>
              <a:endCxn id="9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42"/>
            <p:cNvCxnSpPr>
              <a:stCxn id="9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43"/>
            <p:cNvCxnSpPr>
              <a:stCxn id="9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44"/>
            <p:cNvCxnSpPr>
              <a:stCxn id="9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45"/>
            <p:cNvCxnSpPr>
              <a:stCxn id="9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46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47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48"/>
            <p:cNvCxnSpPr>
              <a:stCxn id="9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49"/>
            <p:cNvCxnSpPr>
              <a:stCxn id="10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50"/>
            <p:cNvCxnSpPr>
              <a:stCxn id="10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51"/>
            <p:cNvCxnSpPr>
              <a:stCxn id="9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52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53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54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55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7" name="Oval 56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Oval 57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9" name="Oval 58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0" name="Oval 59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1" name="Oval 60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2" name="Oval 61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3" name="Oval 62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4" name="Oval 63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5" name="Oval 64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6" name="Oval 65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7" name="Oval 66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8" name="Oval 67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9" name="Oval 68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0" name="Oval 69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1" name="Oval 70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2" name="Oval 71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3" name="Oval 72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1560" y="267494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问题评估</a:t>
            </a:r>
          </a:p>
        </p:txBody>
      </p:sp>
      <p:sp>
        <p:nvSpPr>
          <p:cNvPr id="35" name="任意多边形 34"/>
          <p:cNvSpPr/>
          <p:nvPr/>
        </p:nvSpPr>
        <p:spPr>
          <a:xfrm rot="5400000">
            <a:off x="7287198" y="2341512"/>
            <a:ext cx="1504260" cy="723989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86" tIns="45743" rIns="91486" bIns="45743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 rot="18900000">
            <a:off x="5746795" y="2161399"/>
            <a:ext cx="1060371" cy="107410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86" tIns="45743" rIns="91486" bIns="45743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rot="18900000" flipV="1">
            <a:off x="6574205" y="2987471"/>
            <a:ext cx="1060371" cy="1074100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86" tIns="45743" rIns="91486" bIns="45743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 rot="2700000">
            <a:off x="6555431" y="1331965"/>
            <a:ext cx="1059788" cy="1074690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86" tIns="45743" rIns="91486" bIns="45743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9" name="心形 38"/>
          <p:cNvSpPr/>
          <p:nvPr/>
        </p:nvSpPr>
        <p:spPr>
          <a:xfrm>
            <a:off x="6933614" y="988421"/>
            <a:ext cx="351967" cy="293145"/>
          </a:xfrm>
          <a:prstGeom prst="heart">
            <a:avLst/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86" tIns="45743" rIns="91486" bIns="45743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565599" y="2455663"/>
            <a:ext cx="225048" cy="564740"/>
            <a:chOff x="3114596" y="2996938"/>
            <a:chExt cx="224872" cy="564609"/>
          </a:xfrm>
          <a:solidFill>
            <a:srgbClr val="168999"/>
          </a:solidFill>
        </p:grpSpPr>
        <p:sp>
          <p:nvSpPr>
            <p:cNvPr id="41" name="椭圆 40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2" name="同侧圆角矩形 41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4" name="同侧圆角矩形 43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5" name="同侧圆角矩形 44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6" name="同侧圆角矩形 45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7" name="同侧圆角矩形 46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254545" y="2543286"/>
            <a:ext cx="440201" cy="311840"/>
            <a:chOff x="4979939" y="3638125"/>
            <a:chExt cx="439857" cy="311768"/>
          </a:xfrm>
          <a:solidFill>
            <a:srgbClr val="168999"/>
          </a:solidFill>
        </p:grpSpPr>
        <p:grpSp>
          <p:nvGrpSpPr>
            <p:cNvPr id="49" name="组合 48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51" name="组合 50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55" name="矩形 54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</p:grpSp>
          <p:sp>
            <p:nvSpPr>
              <p:cNvPr id="52" name="等腰三角形 51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50" name="剪去单角的矩形 49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871529" y="4062317"/>
            <a:ext cx="465722" cy="418553"/>
            <a:chOff x="2928203" y="5369694"/>
            <a:chExt cx="465358" cy="418456"/>
          </a:xfrm>
          <a:solidFill>
            <a:srgbClr val="168999"/>
          </a:solidFill>
        </p:grpSpPr>
        <p:grpSp>
          <p:nvGrpSpPr>
            <p:cNvPr id="58" name="组合 57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61" name="任意多边形 60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-1" fmla="*/ 6665 w 406232"/>
                  <a:gd name="connsiteY0-2" fmla="*/ 305095 h 348959"/>
                  <a:gd name="connsiteX1-3" fmla="*/ 6665 w 406232"/>
                  <a:gd name="connsiteY1-4" fmla="*/ 226514 h 348959"/>
                  <a:gd name="connsiteX2-5" fmla="*/ 73340 w 406232"/>
                  <a:gd name="connsiteY2-6" fmla="*/ 128882 h 348959"/>
                  <a:gd name="connsiteX3-7" fmla="*/ 244790 w 406232"/>
                  <a:gd name="connsiteY3-8" fmla="*/ 43157 h 348959"/>
                  <a:gd name="connsiteX4-9" fmla="*/ 401952 w 406232"/>
                  <a:gd name="connsiteY4-10" fmla="*/ 295 h 348959"/>
                  <a:gd name="connsiteX5-11" fmla="*/ 359090 w 406232"/>
                  <a:gd name="connsiteY5-12" fmla="*/ 26489 h 348959"/>
                  <a:gd name="connsiteX6-13" fmla="*/ 330515 w 406232"/>
                  <a:gd name="connsiteY6-14" fmla="*/ 69351 h 348959"/>
                  <a:gd name="connsiteX7-15" fmla="*/ 278127 w 406232"/>
                  <a:gd name="connsiteY7-16" fmla="*/ 209845 h 348959"/>
                  <a:gd name="connsiteX8-17" fmla="*/ 211452 w 406232"/>
                  <a:gd name="connsiteY8-18" fmla="*/ 305095 h 348959"/>
                  <a:gd name="connsiteX9-19" fmla="*/ 128108 w 406232"/>
                  <a:gd name="connsiteY9-20" fmla="*/ 345576 h 348959"/>
                  <a:gd name="connsiteX10-21" fmla="*/ 44765 w 406232"/>
                  <a:gd name="connsiteY10-22" fmla="*/ 345576 h 348959"/>
                  <a:gd name="connsiteX11-23" fmla="*/ 6665 w 406232"/>
                  <a:gd name="connsiteY11-24" fmla="*/ 305095 h 348959"/>
                  <a:gd name="connsiteX0-25" fmla="*/ 6665 w 406232"/>
                  <a:gd name="connsiteY0-26" fmla="*/ 305095 h 357637"/>
                  <a:gd name="connsiteX1-27" fmla="*/ 6665 w 406232"/>
                  <a:gd name="connsiteY1-28" fmla="*/ 226514 h 357637"/>
                  <a:gd name="connsiteX2-29" fmla="*/ 73340 w 406232"/>
                  <a:gd name="connsiteY2-30" fmla="*/ 128882 h 357637"/>
                  <a:gd name="connsiteX3-31" fmla="*/ 244790 w 406232"/>
                  <a:gd name="connsiteY3-32" fmla="*/ 43157 h 357637"/>
                  <a:gd name="connsiteX4-33" fmla="*/ 401952 w 406232"/>
                  <a:gd name="connsiteY4-34" fmla="*/ 295 h 357637"/>
                  <a:gd name="connsiteX5-35" fmla="*/ 359090 w 406232"/>
                  <a:gd name="connsiteY5-36" fmla="*/ 26489 h 357637"/>
                  <a:gd name="connsiteX6-37" fmla="*/ 330515 w 406232"/>
                  <a:gd name="connsiteY6-38" fmla="*/ 69351 h 357637"/>
                  <a:gd name="connsiteX7-39" fmla="*/ 278127 w 406232"/>
                  <a:gd name="connsiteY7-40" fmla="*/ 209845 h 357637"/>
                  <a:gd name="connsiteX8-41" fmla="*/ 211452 w 406232"/>
                  <a:gd name="connsiteY8-42" fmla="*/ 305095 h 357637"/>
                  <a:gd name="connsiteX9-43" fmla="*/ 120964 w 406232"/>
                  <a:gd name="connsiteY9-44" fmla="*/ 355101 h 357637"/>
                  <a:gd name="connsiteX10-45" fmla="*/ 44765 w 406232"/>
                  <a:gd name="connsiteY10-46" fmla="*/ 345576 h 357637"/>
                  <a:gd name="connsiteX11-47" fmla="*/ 6665 w 406232"/>
                  <a:gd name="connsiteY11-48" fmla="*/ 305095 h 357637"/>
                  <a:gd name="connsiteX0-49" fmla="*/ 6665 w 406232"/>
                  <a:gd name="connsiteY0-50" fmla="*/ 305095 h 357637"/>
                  <a:gd name="connsiteX1-51" fmla="*/ 6665 w 406232"/>
                  <a:gd name="connsiteY1-52" fmla="*/ 226514 h 357637"/>
                  <a:gd name="connsiteX2-53" fmla="*/ 73340 w 406232"/>
                  <a:gd name="connsiteY2-54" fmla="*/ 128882 h 357637"/>
                  <a:gd name="connsiteX3-55" fmla="*/ 244790 w 406232"/>
                  <a:gd name="connsiteY3-56" fmla="*/ 43157 h 357637"/>
                  <a:gd name="connsiteX4-57" fmla="*/ 401952 w 406232"/>
                  <a:gd name="connsiteY4-58" fmla="*/ 295 h 357637"/>
                  <a:gd name="connsiteX5-59" fmla="*/ 359090 w 406232"/>
                  <a:gd name="connsiteY5-60" fmla="*/ 26489 h 357637"/>
                  <a:gd name="connsiteX6-61" fmla="*/ 330515 w 406232"/>
                  <a:gd name="connsiteY6-62" fmla="*/ 69351 h 357637"/>
                  <a:gd name="connsiteX7-63" fmla="*/ 278127 w 406232"/>
                  <a:gd name="connsiteY7-64" fmla="*/ 209845 h 357637"/>
                  <a:gd name="connsiteX8-65" fmla="*/ 211452 w 406232"/>
                  <a:gd name="connsiteY8-66" fmla="*/ 305095 h 357637"/>
                  <a:gd name="connsiteX9-67" fmla="*/ 120964 w 406232"/>
                  <a:gd name="connsiteY9-68" fmla="*/ 355101 h 357637"/>
                  <a:gd name="connsiteX10-69" fmla="*/ 44765 w 406232"/>
                  <a:gd name="connsiteY10-70" fmla="*/ 345576 h 357637"/>
                  <a:gd name="connsiteX11-71" fmla="*/ 6665 w 406232"/>
                  <a:gd name="connsiteY11-72" fmla="*/ 305095 h 357637"/>
                  <a:gd name="connsiteX0-73" fmla="*/ 6665 w 406232"/>
                  <a:gd name="connsiteY0-74" fmla="*/ 305095 h 357637"/>
                  <a:gd name="connsiteX1-75" fmla="*/ 6665 w 406232"/>
                  <a:gd name="connsiteY1-76" fmla="*/ 226514 h 357637"/>
                  <a:gd name="connsiteX2-77" fmla="*/ 73340 w 406232"/>
                  <a:gd name="connsiteY2-78" fmla="*/ 128882 h 357637"/>
                  <a:gd name="connsiteX3-79" fmla="*/ 244790 w 406232"/>
                  <a:gd name="connsiteY3-80" fmla="*/ 43157 h 357637"/>
                  <a:gd name="connsiteX4-81" fmla="*/ 401952 w 406232"/>
                  <a:gd name="connsiteY4-82" fmla="*/ 295 h 357637"/>
                  <a:gd name="connsiteX5-83" fmla="*/ 359090 w 406232"/>
                  <a:gd name="connsiteY5-84" fmla="*/ 26489 h 357637"/>
                  <a:gd name="connsiteX6-85" fmla="*/ 330515 w 406232"/>
                  <a:gd name="connsiteY6-86" fmla="*/ 69351 h 357637"/>
                  <a:gd name="connsiteX7-87" fmla="*/ 278127 w 406232"/>
                  <a:gd name="connsiteY7-88" fmla="*/ 209845 h 357637"/>
                  <a:gd name="connsiteX8-89" fmla="*/ 211452 w 406232"/>
                  <a:gd name="connsiteY8-90" fmla="*/ 305095 h 357637"/>
                  <a:gd name="connsiteX9-91" fmla="*/ 120964 w 406232"/>
                  <a:gd name="connsiteY9-92" fmla="*/ 355101 h 357637"/>
                  <a:gd name="connsiteX10-93" fmla="*/ 44765 w 406232"/>
                  <a:gd name="connsiteY10-94" fmla="*/ 345576 h 357637"/>
                  <a:gd name="connsiteX11-95" fmla="*/ 6665 w 406232"/>
                  <a:gd name="connsiteY11-96" fmla="*/ 305095 h 357637"/>
                  <a:gd name="connsiteX0-97" fmla="*/ 6665 w 406232"/>
                  <a:gd name="connsiteY0-98" fmla="*/ 305095 h 357637"/>
                  <a:gd name="connsiteX1-99" fmla="*/ 6665 w 406232"/>
                  <a:gd name="connsiteY1-100" fmla="*/ 226514 h 357637"/>
                  <a:gd name="connsiteX2-101" fmla="*/ 73340 w 406232"/>
                  <a:gd name="connsiteY2-102" fmla="*/ 128882 h 357637"/>
                  <a:gd name="connsiteX3-103" fmla="*/ 244790 w 406232"/>
                  <a:gd name="connsiteY3-104" fmla="*/ 43157 h 357637"/>
                  <a:gd name="connsiteX4-105" fmla="*/ 401952 w 406232"/>
                  <a:gd name="connsiteY4-106" fmla="*/ 295 h 357637"/>
                  <a:gd name="connsiteX5-107" fmla="*/ 359090 w 406232"/>
                  <a:gd name="connsiteY5-108" fmla="*/ 26489 h 357637"/>
                  <a:gd name="connsiteX6-109" fmla="*/ 330515 w 406232"/>
                  <a:gd name="connsiteY6-110" fmla="*/ 69351 h 357637"/>
                  <a:gd name="connsiteX7-111" fmla="*/ 278127 w 406232"/>
                  <a:gd name="connsiteY7-112" fmla="*/ 209845 h 357637"/>
                  <a:gd name="connsiteX8-113" fmla="*/ 211452 w 406232"/>
                  <a:gd name="connsiteY8-114" fmla="*/ 305095 h 357637"/>
                  <a:gd name="connsiteX9-115" fmla="*/ 120964 w 406232"/>
                  <a:gd name="connsiteY9-116" fmla="*/ 355101 h 357637"/>
                  <a:gd name="connsiteX10-117" fmla="*/ 44765 w 406232"/>
                  <a:gd name="connsiteY10-118" fmla="*/ 345576 h 357637"/>
                  <a:gd name="connsiteX11-119" fmla="*/ 6665 w 406232"/>
                  <a:gd name="connsiteY11-120" fmla="*/ 305095 h 357637"/>
                  <a:gd name="connsiteX0-121" fmla="*/ 7668 w 407235"/>
                  <a:gd name="connsiteY0-122" fmla="*/ 305095 h 357637"/>
                  <a:gd name="connsiteX1-123" fmla="*/ 7668 w 407235"/>
                  <a:gd name="connsiteY1-124" fmla="*/ 226514 h 357637"/>
                  <a:gd name="connsiteX2-125" fmla="*/ 74343 w 407235"/>
                  <a:gd name="connsiteY2-126" fmla="*/ 128882 h 357637"/>
                  <a:gd name="connsiteX3-127" fmla="*/ 245793 w 407235"/>
                  <a:gd name="connsiteY3-128" fmla="*/ 43157 h 357637"/>
                  <a:gd name="connsiteX4-129" fmla="*/ 402955 w 407235"/>
                  <a:gd name="connsiteY4-130" fmla="*/ 295 h 357637"/>
                  <a:gd name="connsiteX5-131" fmla="*/ 360093 w 407235"/>
                  <a:gd name="connsiteY5-132" fmla="*/ 26489 h 357637"/>
                  <a:gd name="connsiteX6-133" fmla="*/ 331518 w 407235"/>
                  <a:gd name="connsiteY6-134" fmla="*/ 69351 h 357637"/>
                  <a:gd name="connsiteX7-135" fmla="*/ 279130 w 407235"/>
                  <a:gd name="connsiteY7-136" fmla="*/ 209845 h 357637"/>
                  <a:gd name="connsiteX8-137" fmla="*/ 212455 w 407235"/>
                  <a:gd name="connsiteY8-138" fmla="*/ 305095 h 357637"/>
                  <a:gd name="connsiteX9-139" fmla="*/ 121967 w 407235"/>
                  <a:gd name="connsiteY9-140" fmla="*/ 355101 h 357637"/>
                  <a:gd name="connsiteX10-141" fmla="*/ 45768 w 407235"/>
                  <a:gd name="connsiteY10-142" fmla="*/ 345576 h 357637"/>
                  <a:gd name="connsiteX11-143" fmla="*/ 7668 w 407235"/>
                  <a:gd name="connsiteY11-144" fmla="*/ 305095 h 3576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-1" fmla="*/ 114303 w 114766"/>
                  <a:gd name="connsiteY0-2" fmla="*/ 7143 h 117111"/>
                  <a:gd name="connsiteX1-3" fmla="*/ 66678 w 114766"/>
                  <a:gd name="connsiteY1-4" fmla="*/ 66675 h 117111"/>
                  <a:gd name="connsiteX2-5" fmla="*/ 40484 w 114766"/>
                  <a:gd name="connsiteY2-6" fmla="*/ 116681 h 117111"/>
                  <a:gd name="connsiteX3-7" fmla="*/ 3 w 114766"/>
                  <a:gd name="connsiteY3-8" fmla="*/ 88106 h 117111"/>
                  <a:gd name="connsiteX4-9" fmla="*/ 42865 w 114766"/>
                  <a:gd name="connsiteY4-10" fmla="*/ 40481 h 117111"/>
                  <a:gd name="connsiteX5-11" fmla="*/ 88109 w 114766"/>
                  <a:gd name="connsiteY5-12" fmla="*/ 4762 h 117111"/>
                  <a:gd name="connsiteX6" fmla="*/ 114303 w 114766"/>
                  <a:gd name="connsiteY6" fmla="*/ 7143 h 117111"/>
                  <a:gd name="connsiteX0-13" fmla="*/ 114306 w 114769"/>
                  <a:gd name="connsiteY0-14" fmla="*/ 7143 h 109586"/>
                  <a:gd name="connsiteX1-15" fmla="*/ 66681 w 114769"/>
                  <a:gd name="connsiteY1-16" fmla="*/ 66675 h 109586"/>
                  <a:gd name="connsiteX2-17" fmla="*/ 29099 w 114769"/>
                  <a:gd name="connsiteY2-18" fmla="*/ 108934 h 109586"/>
                  <a:gd name="connsiteX3-19" fmla="*/ 6 w 114769"/>
                  <a:gd name="connsiteY3-20" fmla="*/ 88106 h 109586"/>
                  <a:gd name="connsiteX4-21" fmla="*/ 42868 w 114769"/>
                  <a:gd name="connsiteY4-22" fmla="*/ 40481 h 109586"/>
                  <a:gd name="connsiteX5-23" fmla="*/ 88112 w 114769"/>
                  <a:gd name="connsiteY5-24" fmla="*/ 4762 h 109586"/>
                  <a:gd name="connsiteX6-25" fmla="*/ 114306 w 114769"/>
                  <a:gd name="connsiteY6-26" fmla="*/ 7143 h 109586"/>
                  <a:gd name="connsiteX0-27" fmla="*/ 148467 w 148642"/>
                  <a:gd name="connsiteY0-28" fmla="*/ 2864 h 123382"/>
                  <a:gd name="connsiteX1-29" fmla="*/ 66681 w 148642"/>
                  <a:gd name="connsiteY1-30" fmla="*/ 80472 h 123382"/>
                  <a:gd name="connsiteX2-31" fmla="*/ 29099 w 148642"/>
                  <a:gd name="connsiteY2-32" fmla="*/ 122731 h 123382"/>
                  <a:gd name="connsiteX3-33" fmla="*/ 6 w 148642"/>
                  <a:gd name="connsiteY3-34" fmla="*/ 101903 h 123382"/>
                  <a:gd name="connsiteX4-35" fmla="*/ 42868 w 148642"/>
                  <a:gd name="connsiteY4-36" fmla="*/ 54278 h 123382"/>
                  <a:gd name="connsiteX5-37" fmla="*/ 88112 w 148642"/>
                  <a:gd name="connsiteY5-38" fmla="*/ 18559 h 123382"/>
                  <a:gd name="connsiteX6-39" fmla="*/ 148467 w 148642"/>
                  <a:gd name="connsiteY6-40" fmla="*/ 2864 h 123382"/>
                  <a:gd name="connsiteX0-41" fmla="*/ 148467 w 151739"/>
                  <a:gd name="connsiteY0-42" fmla="*/ 11381 h 131899"/>
                  <a:gd name="connsiteX1-43" fmla="*/ 66681 w 151739"/>
                  <a:gd name="connsiteY1-44" fmla="*/ 88989 h 131899"/>
                  <a:gd name="connsiteX2-45" fmla="*/ 29099 w 151739"/>
                  <a:gd name="connsiteY2-46" fmla="*/ 131248 h 131899"/>
                  <a:gd name="connsiteX3-47" fmla="*/ 6 w 151739"/>
                  <a:gd name="connsiteY3-48" fmla="*/ 110420 h 131899"/>
                  <a:gd name="connsiteX4-49" fmla="*/ 42868 w 151739"/>
                  <a:gd name="connsiteY4-50" fmla="*/ 62795 h 131899"/>
                  <a:gd name="connsiteX5-51" fmla="*/ 129865 w 151739"/>
                  <a:gd name="connsiteY5-52" fmla="*/ 3837 h 131899"/>
                  <a:gd name="connsiteX6-53" fmla="*/ 148467 w 151739"/>
                  <a:gd name="connsiteY6-54" fmla="*/ 11381 h 1318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25" y="connsiteY6-2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59" name="任意多边形 58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-1" fmla="*/ 3352 w 180873"/>
                <a:gd name="connsiteY0-2" fmla="*/ 166776 h 173137"/>
                <a:gd name="connsiteX1-3" fmla="*/ 93840 w 180873"/>
                <a:gd name="connsiteY1-4" fmla="*/ 64383 h 173137"/>
                <a:gd name="connsiteX2-5" fmla="*/ 179565 w 180873"/>
                <a:gd name="connsiteY2-6" fmla="*/ 89 h 173137"/>
                <a:gd name="connsiteX3-7" fmla="*/ 139083 w 180873"/>
                <a:gd name="connsiteY3-8" fmla="*/ 52476 h 173137"/>
                <a:gd name="connsiteX4-9" fmla="*/ 50977 w 180873"/>
                <a:gd name="connsiteY4-10" fmla="*/ 138201 h 173137"/>
                <a:gd name="connsiteX5-11" fmla="*/ 22402 w 180873"/>
                <a:gd name="connsiteY5-12" fmla="*/ 159633 h 173137"/>
                <a:gd name="connsiteX6" fmla="*/ 3352 w 180873"/>
                <a:gd name="connsiteY6" fmla="*/ 166776 h 173137"/>
                <a:gd name="connsiteX0-13" fmla="*/ 4789 w 182310"/>
                <a:gd name="connsiteY0-14" fmla="*/ 166776 h 185696"/>
                <a:gd name="connsiteX1-15" fmla="*/ 95277 w 182310"/>
                <a:gd name="connsiteY1-16" fmla="*/ 64383 h 185696"/>
                <a:gd name="connsiteX2-17" fmla="*/ 181002 w 182310"/>
                <a:gd name="connsiteY2-18" fmla="*/ 89 h 185696"/>
                <a:gd name="connsiteX3-19" fmla="*/ 140520 w 182310"/>
                <a:gd name="connsiteY3-20" fmla="*/ 52476 h 185696"/>
                <a:gd name="connsiteX4-21" fmla="*/ 52414 w 182310"/>
                <a:gd name="connsiteY4-22" fmla="*/ 138201 h 185696"/>
                <a:gd name="connsiteX5-23" fmla="*/ 16695 w 182310"/>
                <a:gd name="connsiteY5-24" fmla="*/ 183445 h 185696"/>
                <a:gd name="connsiteX6-25" fmla="*/ 4789 w 182310"/>
                <a:gd name="connsiteY6-26" fmla="*/ 166776 h 185696"/>
                <a:gd name="connsiteX0-27" fmla="*/ 4789 w 181809"/>
                <a:gd name="connsiteY0-28" fmla="*/ 166776 h 185696"/>
                <a:gd name="connsiteX1-29" fmla="*/ 95277 w 181809"/>
                <a:gd name="connsiteY1-30" fmla="*/ 64383 h 185696"/>
                <a:gd name="connsiteX2-31" fmla="*/ 181002 w 181809"/>
                <a:gd name="connsiteY2-32" fmla="*/ 89 h 185696"/>
                <a:gd name="connsiteX3-33" fmla="*/ 133376 w 181809"/>
                <a:gd name="connsiteY3-34" fmla="*/ 52476 h 185696"/>
                <a:gd name="connsiteX4-35" fmla="*/ 52414 w 181809"/>
                <a:gd name="connsiteY4-36" fmla="*/ 138201 h 185696"/>
                <a:gd name="connsiteX5-37" fmla="*/ 16695 w 181809"/>
                <a:gd name="connsiteY5-38" fmla="*/ 183445 h 185696"/>
                <a:gd name="connsiteX6-39" fmla="*/ 4789 w 181809"/>
                <a:gd name="connsiteY6-40" fmla="*/ 166776 h 185696"/>
                <a:gd name="connsiteX0-41" fmla="*/ 4789 w 181809"/>
                <a:gd name="connsiteY0-42" fmla="*/ 166776 h 185696"/>
                <a:gd name="connsiteX1-43" fmla="*/ 95277 w 181809"/>
                <a:gd name="connsiteY1-44" fmla="*/ 64383 h 185696"/>
                <a:gd name="connsiteX2-45" fmla="*/ 181002 w 181809"/>
                <a:gd name="connsiteY2-46" fmla="*/ 89 h 185696"/>
                <a:gd name="connsiteX3-47" fmla="*/ 133376 w 181809"/>
                <a:gd name="connsiteY3-48" fmla="*/ 52476 h 185696"/>
                <a:gd name="connsiteX4-49" fmla="*/ 52414 w 181809"/>
                <a:gd name="connsiteY4-50" fmla="*/ 133439 h 185696"/>
                <a:gd name="connsiteX5-51" fmla="*/ 16695 w 181809"/>
                <a:gd name="connsiteY5-52" fmla="*/ 183445 h 185696"/>
                <a:gd name="connsiteX6-53" fmla="*/ 4789 w 181809"/>
                <a:gd name="connsiteY6-54" fmla="*/ 166776 h 185696"/>
                <a:gd name="connsiteX0-55" fmla="*/ 6892 w 183912"/>
                <a:gd name="connsiteY0-56" fmla="*/ 166776 h 183799"/>
                <a:gd name="connsiteX1-57" fmla="*/ 97380 w 183912"/>
                <a:gd name="connsiteY1-58" fmla="*/ 64383 h 183799"/>
                <a:gd name="connsiteX2-59" fmla="*/ 183105 w 183912"/>
                <a:gd name="connsiteY2-60" fmla="*/ 89 h 183799"/>
                <a:gd name="connsiteX3-61" fmla="*/ 135479 w 183912"/>
                <a:gd name="connsiteY3-62" fmla="*/ 52476 h 183799"/>
                <a:gd name="connsiteX4-63" fmla="*/ 54517 w 183912"/>
                <a:gd name="connsiteY4-64" fmla="*/ 133439 h 183799"/>
                <a:gd name="connsiteX5-65" fmla="*/ 11655 w 183912"/>
                <a:gd name="connsiteY5-66" fmla="*/ 181064 h 183799"/>
                <a:gd name="connsiteX6-67" fmla="*/ 6892 w 183912"/>
                <a:gd name="connsiteY6-68" fmla="*/ 166776 h 183799"/>
                <a:gd name="connsiteX0-69" fmla="*/ 6892 w 183575"/>
                <a:gd name="connsiteY0-70" fmla="*/ 166823 h 183846"/>
                <a:gd name="connsiteX1-71" fmla="*/ 97380 w 183575"/>
                <a:gd name="connsiteY1-72" fmla="*/ 64430 h 183846"/>
                <a:gd name="connsiteX2-73" fmla="*/ 183105 w 183575"/>
                <a:gd name="connsiteY2-74" fmla="*/ 136 h 183846"/>
                <a:gd name="connsiteX3-75" fmla="*/ 128336 w 183575"/>
                <a:gd name="connsiteY3-76" fmla="*/ 50142 h 183846"/>
                <a:gd name="connsiteX4-77" fmla="*/ 54517 w 183575"/>
                <a:gd name="connsiteY4-78" fmla="*/ 133486 h 183846"/>
                <a:gd name="connsiteX5-79" fmla="*/ 11655 w 183575"/>
                <a:gd name="connsiteY5-80" fmla="*/ 181111 h 183846"/>
                <a:gd name="connsiteX6-81" fmla="*/ 6892 w 183575"/>
                <a:gd name="connsiteY6-82" fmla="*/ 166823 h 183846"/>
                <a:gd name="connsiteX0-83" fmla="*/ 6892 w 183417"/>
                <a:gd name="connsiteY0-84" fmla="*/ 166742 h 183765"/>
                <a:gd name="connsiteX1-85" fmla="*/ 97380 w 183417"/>
                <a:gd name="connsiteY1-86" fmla="*/ 64349 h 183765"/>
                <a:gd name="connsiteX2-87" fmla="*/ 183105 w 183417"/>
                <a:gd name="connsiteY2-88" fmla="*/ 55 h 183765"/>
                <a:gd name="connsiteX3-89" fmla="*/ 123574 w 183417"/>
                <a:gd name="connsiteY3-90" fmla="*/ 54824 h 183765"/>
                <a:gd name="connsiteX4-91" fmla="*/ 54517 w 183417"/>
                <a:gd name="connsiteY4-92" fmla="*/ 133405 h 183765"/>
                <a:gd name="connsiteX5-93" fmla="*/ 11655 w 183417"/>
                <a:gd name="connsiteY5-94" fmla="*/ 181030 h 183765"/>
                <a:gd name="connsiteX6-95" fmla="*/ 6892 w 183417"/>
                <a:gd name="connsiteY6-96" fmla="*/ 166742 h 183765"/>
                <a:gd name="connsiteX0-97" fmla="*/ 5402 w 181927"/>
                <a:gd name="connsiteY0-98" fmla="*/ 166742 h 183765"/>
                <a:gd name="connsiteX1-99" fmla="*/ 95890 w 181927"/>
                <a:gd name="connsiteY1-100" fmla="*/ 64349 h 183765"/>
                <a:gd name="connsiteX2-101" fmla="*/ 181615 w 181927"/>
                <a:gd name="connsiteY2-102" fmla="*/ 55 h 183765"/>
                <a:gd name="connsiteX3-103" fmla="*/ 122084 w 181927"/>
                <a:gd name="connsiteY3-104" fmla="*/ 54824 h 183765"/>
                <a:gd name="connsiteX4-105" fmla="*/ 53027 w 181927"/>
                <a:gd name="connsiteY4-106" fmla="*/ 133405 h 183765"/>
                <a:gd name="connsiteX5-107" fmla="*/ 14927 w 181927"/>
                <a:gd name="connsiteY5-108" fmla="*/ 181030 h 183765"/>
                <a:gd name="connsiteX6-109" fmla="*/ 5402 w 181927"/>
                <a:gd name="connsiteY6-110" fmla="*/ 166742 h 183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458719" y="1351555"/>
            <a:ext cx="1108070" cy="369370"/>
          </a:xfrm>
          <a:prstGeom prst="rect">
            <a:avLst/>
          </a:prstGeom>
        </p:spPr>
        <p:txBody>
          <a:bodyPr wrap="none" lIns="91477" tIns="45739" rIns="91477" bIns="4573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458719" y="1836164"/>
            <a:ext cx="2418798" cy="51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77" tIns="45739" rIns="91477" bIns="4573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65" name="矩形 64"/>
          <p:cNvSpPr/>
          <p:nvPr/>
        </p:nvSpPr>
        <p:spPr>
          <a:xfrm>
            <a:off x="3025541" y="1351555"/>
            <a:ext cx="1108070" cy="369370"/>
          </a:xfrm>
          <a:prstGeom prst="rect">
            <a:avLst/>
          </a:prstGeom>
        </p:spPr>
        <p:txBody>
          <a:bodyPr wrap="none" lIns="91477" tIns="45739" rIns="91477" bIns="4573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3025540" y="1836164"/>
            <a:ext cx="2402385" cy="51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77" tIns="45739" rIns="91477" bIns="4573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67" name="矩形 66"/>
          <p:cNvSpPr/>
          <p:nvPr/>
        </p:nvSpPr>
        <p:spPr>
          <a:xfrm>
            <a:off x="458719" y="3411068"/>
            <a:ext cx="1108070" cy="369370"/>
          </a:xfrm>
          <a:prstGeom prst="rect">
            <a:avLst/>
          </a:prstGeom>
        </p:spPr>
        <p:txBody>
          <a:bodyPr wrap="none" lIns="91477" tIns="45739" rIns="91477" bIns="4573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458719" y="3895676"/>
            <a:ext cx="2418798" cy="51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77" tIns="45739" rIns="91477" bIns="4573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025541" y="3411068"/>
            <a:ext cx="1108070" cy="369370"/>
          </a:xfrm>
          <a:prstGeom prst="rect">
            <a:avLst/>
          </a:prstGeom>
        </p:spPr>
        <p:txBody>
          <a:bodyPr wrap="none" lIns="91477" tIns="45739" rIns="91477" bIns="4573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3025540" y="3895676"/>
            <a:ext cx="2402385" cy="51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77" tIns="45739" rIns="91477" bIns="4573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在此录入上述图表的综合描述说明，在此录入上述图表的综合描述说明。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4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1560" y="267494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相关对策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2267744" y="1563638"/>
            <a:ext cx="1401445" cy="1399267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168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7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EE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124131" y="2418204"/>
            <a:ext cx="1759201" cy="1755419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79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168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0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EE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621228" y="2074342"/>
            <a:ext cx="1153551" cy="1169809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82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168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3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EE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607558" y="2292998"/>
            <a:ext cx="1401445" cy="1399267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168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6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EE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26" tIns="34263" rIns="68526" bIns="34263" numCol="1" anchor="t" anchorCtr="0" compatLnSpc="1"/>
            <a:lstStyle/>
            <a:p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87" name="TextBox 51"/>
          <p:cNvSpPr txBox="1"/>
          <p:nvPr/>
        </p:nvSpPr>
        <p:spPr>
          <a:xfrm>
            <a:off x="1291641" y="2343909"/>
            <a:ext cx="817530" cy="650543"/>
          </a:xfrm>
          <a:prstGeom prst="rect">
            <a:avLst/>
          </a:prstGeom>
          <a:noFill/>
        </p:spPr>
        <p:txBody>
          <a:bodyPr wrap="square" lIns="68561" tIns="34280" rIns="68561" bIns="34280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在此录入上述图表的描述说明</a:t>
            </a:r>
          </a:p>
        </p:txBody>
      </p:sp>
      <p:sp>
        <p:nvSpPr>
          <p:cNvPr id="88" name="矩形 87"/>
          <p:cNvSpPr/>
          <p:nvPr/>
        </p:nvSpPr>
        <p:spPr>
          <a:xfrm>
            <a:off x="2362016" y="1149518"/>
            <a:ext cx="1199171" cy="323017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89" name="TextBox 53"/>
          <p:cNvSpPr txBox="1"/>
          <p:nvPr/>
        </p:nvSpPr>
        <p:spPr>
          <a:xfrm>
            <a:off x="1549534" y="3433515"/>
            <a:ext cx="1301065" cy="650543"/>
          </a:xfrm>
          <a:prstGeom prst="rect">
            <a:avLst/>
          </a:prstGeom>
          <a:noFill/>
        </p:spPr>
        <p:txBody>
          <a:bodyPr wrap="square" lIns="68561" tIns="34280" rIns="68561" bIns="34280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您的内容打在这里，或者通过复制您的文本</a:t>
            </a:r>
          </a:p>
        </p:txBody>
      </p:sp>
      <p:sp>
        <p:nvSpPr>
          <p:cNvPr id="90" name="矩形 89"/>
          <p:cNvSpPr/>
          <p:nvPr/>
        </p:nvSpPr>
        <p:spPr>
          <a:xfrm>
            <a:off x="3392113" y="4250302"/>
            <a:ext cx="1199171" cy="323017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1" name="TextBox 55"/>
          <p:cNvSpPr txBox="1"/>
          <p:nvPr/>
        </p:nvSpPr>
        <p:spPr>
          <a:xfrm>
            <a:off x="6100640" y="1650171"/>
            <a:ext cx="1314013" cy="650543"/>
          </a:xfrm>
          <a:prstGeom prst="rect">
            <a:avLst/>
          </a:prstGeom>
          <a:noFill/>
        </p:spPr>
        <p:txBody>
          <a:bodyPr wrap="square" lIns="68561" tIns="34280" rIns="68561" bIns="34280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微软雅黑" panose="020B0503020204020204" pitchFamily="34" charset="-122"/>
                <a:sym typeface="+mn-lt"/>
              </a:rPr>
              <a:t>您的内容打在这里，或者通过复制您的文本</a:t>
            </a:r>
          </a:p>
        </p:txBody>
      </p:sp>
      <p:sp>
        <p:nvSpPr>
          <p:cNvPr id="92" name="矩形 91"/>
          <p:cNvSpPr/>
          <p:nvPr/>
        </p:nvSpPr>
        <p:spPr>
          <a:xfrm>
            <a:off x="4559238" y="1644348"/>
            <a:ext cx="1199171" cy="323017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3" name="TextBox 57"/>
          <p:cNvSpPr txBox="1"/>
          <p:nvPr/>
        </p:nvSpPr>
        <p:spPr>
          <a:xfrm>
            <a:off x="7009457" y="3305919"/>
            <a:ext cx="1070288" cy="650543"/>
          </a:xfrm>
          <a:prstGeom prst="rect">
            <a:avLst/>
          </a:prstGeom>
          <a:noFill/>
        </p:spPr>
        <p:txBody>
          <a:bodyPr wrap="square" lIns="68561" tIns="34280" rIns="68561" bIns="34280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在此录入上述图表的描述说明</a:t>
            </a:r>
          </a:p>
        </p:txBody>
      </p:sp>
      <p:sp>
        <p:nvSpPr>
          <p:cNvPr id="94" name="矩形 93"/>
          <p:cNvSpPr/>
          <p:nvPr/>
        </p:nvSpPr>
        <p:spPr>
          <a:xfrm>
            <a:off x="5685629" y="3776262"/>
            <a:ext cx="1199171" cy="323017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95" name="肘形连接符 94"/>
          <p:cNvCxnSpPr/>
          <p:nvPr/>
        </p:nvCxnSpPr>
        <p:spPr>
          <a:xfrm rot="10800000" flipV="1">
            <a:off x="1374064" y="2428415"/>
            <a:ext cx="999984" cy="598904"/>
          </a:xfrm>
          <a:prstGeom prst="bentConnector3">
            <a:avLst>
              <a:gd name="adj1" fmla="val 25936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肘形连接符 95"/>
          <p:cNvCxnSpPr/>
          <p:nvPr/>
        </p:nvCxnSpPr>
        <p:spPr>
          <a:xfrm rot="10800000">
            <a:off x="1657317" y="3412655"/>
            <a:ext cx="1711498" cy="375631"/>
          </a:xfrm>
          <a:prstGeom prst="bentConnector3">
            <a:avLst>
              <a:gd name="adj1" fmla="val 29965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肘形连接符 96"/>
          <p:cNvCxnSpPr/>
          <p:nvPr/>
        </p:nvCxnSpPr>
        <p:spPr>
          <a:xfrm rot="10800000" flipV="1">
            <a:off x="6505708" y="3258897"/>
            <a:ext cx="1391574" cy="395687"/>
          </a:xfrm>
          <a:prstGeom prst="bentConnector3">
            <a:avLst>
              <a:gd name="adj1" fmla="val 6556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肘形连接符 97"/>
          <p:cNvCxnSpPr/>
          <p:nvPr/>
        </p:nvCxnSpPr>
        <p:spPr>
          <a:xfrm rot="10800000" flipV="1">
            <a:off x="5608434" y="1640352"/>
            <a:ext cx="1610002" cy="611477"/>
          </a:xfrm>
          <a:prstGeom prst="bentConnector3">
            <a:avLst>
              <a:gd name="adj1" fmla="val 746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4" dur="8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31" dur="7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8" dur="7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5" dur="6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87624" y="1200403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论文总结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21288" y="142344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研究总结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1923678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亮点与不足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331640" y="339502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研究总结</a:t>
            </a:r>
          </a:p>
        </p:txBody>
      </p:sp>
      <p:sp>
        <p:nvSpPr>
          <p:cNvPr id="58" name="椭圆 57"/>
          <p:cNvSpPr/>
          <p:nvPr/>
        </p:nvSpPr>
        <p:spPr bwMode="auto">
          <a:xfrm>
            <a:off x="2461151" y="1582973"/>
            <a:ext cx="2535654" cy="2527605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lIns="75520" tIns="37760" rIns="75520" bIns="37760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3978350" y="1582973"/>
            <a:ext cx="2536758" cy="2527605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lIns="75520" tIns="37760" rIns="75520" bIns="37760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60" name="直接连接符 59"/>
          <p:cNvCxnSpPr>
            <a:cxnSpLocks noChangeShapeType="1"/>
          </p:cNvCxnSpPr>
          <p:nvPr/>
        </p:nvCxnSpPr>
        <p:spPr bwMode="auto">
          <a:xfrm>
            <a:off x="3157408" y="2200026"/>
            <a:ext cx="397231" cy="18588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61" name="直接连接符 60"/>
          <p:cNvCxnSpPr>
            <a:cxnSpLocks noChangeShapeType="1"/>
          </p:cNvCxnSpPr>
          <p:nvPr/>
        </p:nvCxnSpPr>
        <p:spPr bwMode="auto">
          <a:xfrm>
            <a:off x="2945550" y="2770880"/>
            <a:ext cx="41047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62" name="直接连接符 61"/>
          <p:cNvCxnSpPr>
            <a:cxnSpLocks noChangeShapeType="1"/>
          </p:cNvCxnSpPr>
          <p:nvPr/>
        </p:nvCxnSpPr>
        <p:spPr bwMode="auto">
          <a:xfrm flipV="1">
            <a:off x="3157407" y="3140451"/>
            <a:ext cx="410472" cy="216684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63" name="直接连接符 62"/>
          <p:cNvCxnSpPr>
            <a:cxnSpLocks noChangeShapeType="1"/>
          </p:cNvCxnSpPr>
          <p:nvPr/>
        </p:nvCxnSpPr>
        <p:spPr bwMode="auto">
          <a:xfrm flipH="1" flipV="1">
            <a:off x="5473480" y="3131652"/>
            <a:ext cx="410472" cy="216684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64" name="直接连接符 63"/>
          <p:cNvCxnSpPr>
            <a:cxnSpLocks noChangeShapeType="1"/>
          </p:cNvCxnSpPr>
          <p:nvPr/>
        </p:nvCxnSpPr>
        <p:spPr bwMode="auto">
          <a:xfrm flipH="1">
            <a:off x="5678716" y="2768681"/>
            <a:ext cx="41047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65" name="直接连接符 64"/>
          <p:cNvCxnSpPr>
            <a:cxnSpLocks noChangeShapeType="1"/>
          </p:cNvCxnSpPr>
          <p:nvPr/>
        </p:nvCxnSpPr>
        <p:spPr bwMode="auto">
          <a:xfrm flipH="1">
            <a:off x="5486722" y="2200026"/>
            <a:ext cx="397231" cy="18588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 type="none" w="med" len="med"/>
            <a:tailEnd type="arrow" w="med" len="med"/>
          </a:ln>
        </p:spPr>
      </p:cxnSp>
      <p:sp>
        <p:nvSpPr>
          <p:cNvPr id="66" name="Oval 19"/>
          <p:cNvSpPr>
            <a:spLocks noChangeArrowheads="1"/>
          </p:cNvSpPr>
          <p:nvPr/>
        </p:nvSpPr>
        <p:spPr bwMode="auto">
          <a:xfrm>
            <a:off x="2473288" y="1642369"/>
            <a:ext cx="689637" cy="687446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7" name="Oval 19"/>
          <p:cNvSpPr>
            <a:spLocks noChangeArrowheads="1"/>
          </p:cNvSpPr>
          <p:nvPr/>
        </p:nvSpPr>
        <p:spPr bwMode="auto">
          <a:xfrm>
            <a:off x="5848644" y="1653368"/>
            <a:ext cx="689636" cy="688547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8" name="Oval 19"/>
          <p:cNvSpPr>
            <a:spLocks noChangeArrowheads="1"/>
          </p:cNvSpPr>
          <p:nvPr/>
        </p:nvSpPr>
        <p:spPr bwMode="auto">
          <a:xfrm>
            <a:off x="6162015" y="2451906"/>
            <a:ext cx="690740" cy="688547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9" name="Oval 19"/>
          <p:cNvSpPr>
            <a:spLocks noChangeArrowheads="1"/>
          </p:cNvSpPr>
          <p:nvPr/>
        </p:nvSpPr>
        <p:spPr bwMode="auto">
          <a:xfrm>
            <a:off x="5882848" y="3241645"/>
            <a:ext cx="690740" cy="688547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0" name="Oval 19"/>
          <p:cNvSpPr>
            <a:spLocks noChangeArrowheads="1"/>
          </p:cNvSpPr>
          <p:nvPr/>
        </p:nvSpPr>
        <p:spPr bwMode="auto">
          <a:xfrm>
            <a:off x="2164332" y="2425509"/>
            <a:ext cx="690740" cy="688547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1" name="Oval 19"/>
          <p:cNvSpPr>
            <a:spLocks noChangeArrowheads="1"/>
          </p:cNvSpPr>
          <p:nvPr/>
        </p:nvSpPr>
        <p:spPr bwMode="auto">
          <a:xfrm>
            <a:off x="2446807" y="3237245"/>
            <a:ext cx="690740" cy="688547"/>
          </a:xfrm>
          <a:prstGeom prst="ellipse">
            <a:avLst/>
          </a:prstGeom>
          <a:solidFill>
            <a:srgbClr val="168999"/>
          </a:solidFill>
          <a:ln w="12700">
            <a:noFill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757666" y="2046037"/>
            <a:ext cx="1463132" cy="1458487"/>
            <a:chOff x="3757666" y="2046036"/>
            <a:chExt cx="1463132" cy="1458487"/>
          </a:xfrm>
        </p:grpSpPr>
        <p:sp>
          <p:nvSpPr>
            <p:cNvPr id="73" name="Oval 19"/>
            <p:cNvSpPr>
              <a:spLocks noChangeArrowheads="1"/>
            </p:cNvSpPr>
            <p:nvPr/>
          </p:nvSpPr>
          <p:spPr bwMode="auto">
            <a:xfrm>
              <a:off x="3757666" y="2046036"/>
              <a:ext cx="1463132" cy="1458487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3853663" y="2136525"/>
              <a:ext cx="1271137" cy="1267102"/>
            </a:xfrm>
            <a:prstGeom prst="ellipse">
              <a:avLst/>
            </a:prstGeom>
            <a:solidFill>
              <a:srgbClr val="16899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99470" y="1726684"/>
            <a:ext cx="1768225" cy="937397"/>
            <a:chOff x="1256119" y="1638320"/>
            <a:chExt cx="1923767" cy="937396"/>
          </a:xfrm>
        </p:grpSpPr>
        <p:sp>
          <p:nvSpPr>
            <p:cNvPr id="76" name="TextBox 61"/>
            <p:cNvSpPr txBox="1"/>
            <p:nvPr/>
          </p:nvSpPr>
          <p:spPr>
            <a:xfrm>
              <a:off x="1256119" y="1958240"/>
              <a:ext cx="1923767" cy="617476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7" name="TextBox 63"/>
            <p:cNvSpPr txBox="1"/>
            <p:nvPr/>
          </p:nvSpPr>
          <p:spPr>
            <a:xfrm>
              <a:off x="1600453" y="1638320"/>
              <a:ext cx="837125" cy="34624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9470" y="3113732"/>
            <a:ext cx="1768225" cy="937397"/>
            <a:chOff x="1256119" y="1638320"/>
            <a:chExt cx="1923767" cy="937396"/>
          </a:xfrm>
        </p:grpSpPr>
        <p:sp>
          <p:nvSpPr>
            <p:cNvPr id="79" name="TextBox 69"/>
            <p:cNvSpPr txBox="1"/>
            <p:nvPr/>
          </p:nvSpPr>
          <p:spPr>
            <a:xfrm>
              <a:off x="1256119" y="1958240"/>
              <a:ext cx="1923767" cy="617476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0" name="TextBox 70"/>
            <p:cNvSpPr txBox="1"/>
            <p:nvPr/>
          </p:nvSpPr>
          <p:spPr>
            <a:xfrm>
              <a:off x="1600453" y="1638320"/>
              <a:ext cx="837125" cy="34624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994372" y="1726684"/>
            <a:ext cx="1768225" cy="937397"/>
            <a:chOff x="1256119" y="1638320"/>
            <a:chExt cx="1923767" cy="937396"/>
          </a:xfrm>
        </p:grpSpPr>
        <p:sp>
          <p:nvSpPr>
            <p:cNvPr id="82" name="TextBox 73"/>
            <p:cNvSpPr txBox="1"/>
            <p:nvPr/>
          </p:nvSpPr>
          <p:spPr>
            <a:xfrm>
              <a:off x="1256119" y="1958240"/>
              <a:ext cx="1923767" cy="617476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3" name="TextBox 77"/>
            <p:cNvSpPr txBox="1"/>
            <p:nvPr/>
          </p:nvSpPr>
          <p:spPr>
            <a:xfrm>
              <a:off x="1600453" y="1638320"/>
              <a:ext cx="837125" cy="34624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994372" y="3113732"/>
            <a:ext cx="1768225" cy="937397"/>
            <a:chOff x="1256119" y="1638320"/>
            <a:chExt cx="1923767" cy="937396"/>
          </a:xfrm>
        </p:grpSpPr>
        <p:sp>
          <p:nvSpPr>
            <p:cNvPr id="85" name="TextBox 83"/>
            <p:cNvSpPr txBox="1"/>
            <p:nvPr/>
          </p:nvSpPr>
          <p:spPr>
            <a:xfrm>
              <a:off x="1256119" y="1958240"/>
              <a:ext cx="1923767" cy="617476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2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单击此处添加文本单击此处添加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6" name="TextBox 84"/>
            <p:cNvSpPr txBox="1"/>
            <p:nvPr/>
          </p:nvSpPr>
          <p:spPr>
            <a:xfrm>
              <a:off x="1600453" y="1638320"/>
              <a:ext cx="837125" cy="34624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标题文字</a:t>
              </a:r>
              <a:endParaRPr lang="en-US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87" name="TextBox 89"/>
          <p:cNvSpPr txBox="1"/>
          <p:nvPr/>
        </p:nvSpPr>
        <p:spPr>
          <a:xfrm>
            <a:off x="4158245" y="2483080"/>
            <a:ext cx="669640" cy="657985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88" name="TextBox 90"/>
          <p:cNvSpPr txBox="1"/>
          <p:nvPr/>
        </p:nvSpPr>
        <p:spPr>
          <a:xfrm>
            <a:off x="2566807" y="1759050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89" name="TextBox 91"/>
          <p:cNvSpPr txBox="1"/>
          <p:nvPr/>
        </p:nvSpPr>
        <p:spPr>
          <a:xfrm>
            <a:off x="2232091" y="2538619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90" name="TextBox 92"/>
          <p:cNvSpPr txBox="1"/>
          <p:nvPr/>
        </p:nvSpPr>
        <p:spPr>
          <a:xfrm>
            <a:off x="2514183" y="3357136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91" name="TextBox 93"/>
          <p:cNvSpPr txBox="1"/>
          <p:nvPr/>
        </p:nvSpPr>
        <p:spPr>
          <a:xfrm>
            <a:off x="5935585" y="1759050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92" name="TextBox 94"/>
          <p:cNvSpPr txBox="1"/>
          <p:nvPr/>
        </p:nvSpPr>
        <p:spPr>
          <a:xfrm>
            <a:off x="6260669" y="2538619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  <p:sp>
        <p:nvSpPr>
          <p:cNvPr id="93" name="TextBox 95"/>
          <p:cNvSpPr txBox="1"/>
          <p:nvPr/>
        </p:nvSpPr>
        <p:spPr>
          <a:xfrm>
            <a:off x="5979622" y="3357136"/>
            <a:ext cx="515752" cy="473320"/>
          </a:xfrm>
          <a:prstGeom prst="rect">
            <a:avLst/>
          </a:prstGeom>
          <a:noFill/>
        </p:spPr>
        <p:txBody>
          <a:bodyPr wrap="none" lIns="102982" tIns="51491" rIns="102982" bIns="5149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文字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8" grpId="0" animBg="1"/>
      <p:bldP spid="59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979712" y="1541243"/>
            <a:ext cx="1576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15415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绪论</a:t>
            </a:r>
            <a:endParaRPr lang="zh-CN" altLang="en-US" sz="5400" b="1" dirty="0">
              <a:solidFill>
                <a:srgbClr val="15415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881642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选题背景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1371703"/>
            <a:ext cx="278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国内外相关研究综述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4008" y="1846361"/>
            <a:ext cx="278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理论基础与文献综述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4008" y="2299687"/>
            <a:ext cx="2268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主要贡献与创新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4008" y="2731735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研究意义</a:t>
            </a:r>
            <a:endParaRPr lang="zh-CN" altLang="en-US" sz="2000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7" grpId="0"/>
      <p:bldP spid="28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399789" y="353572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亮点与不足</a:t>
            </a:r>
          </a:p>
        </p:txBody>
      </p:sp>
      <p:sp>
        <p:nvSpPr>
          <p:cNvPr id="47" name="文本框 9"/>
          <p:cNvSpPr txBox="1">
            <a:spLocks noChangeArrowheads="1"/>
          </p:cNvSpPr>
          <p:nvPr/>
        </p:nvSpPr>
        <p:spPr bwMode="auto">
          <a:xfrm>
            <a:off x="6673097" y="2013073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48" name="文本框 10"/>
          <p:cNvSpPr txBox="1">
            <a:spLocks noChangeArrowheads="1"/>
          </p:cNvSpPr>
          <p:nvPr/>
        </p:nvSpPr>
        <p:spPr bwMode="auto">
          <a:xfrm>
            <a:off x="6673097" y="1687955"/>
            <a:ext cx="13901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91" name="文本框 11"/>
          <p:cNvSpPr txBox="1">
            <a:spLocks noChangeArrowheads="1"/>
          </p:cNvSpPr>
          <p:nvPr/>
        </p:nvSpPr>
        <p:spPr bwMode="auto">
          <a:xfrm>
            <a:off x="6673097" y="2883420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93" name="文本框 12"/>
          <p:cNvSpPr txBox="1">
            <a:spLocks noChangeArrowheads="1"/>
          </p:cNvSpPr>
          <p:nvPr/>
        </p:nvSpPr>
        <p:spPr bwMode="auto">
          <a:xfrm>
            <a:off x="6673097" y="2558302"/>
            <a:ext cx="13901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94" name="文本框 13"/>
          <p:cNvSpPr txBox="1">
            <a:spLocks noChangeArrowheads="1"/>
          </p:cNvSpPr>
          <p:nvPr/>
        </p:nvSpPr>
        <p:spPr bwMode="auto">
          <a:xfrm>
            <a:off x="6673097" y="3758529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95" name="文本框 14"/>
          <p:cNvSpPr txBox="1">
            <a:spLocks noChangeArrowheads="1"/>
          </p:cNvSpPr>
          <p:nvPr/>
        </p:nvSpPr>
        <p:spPr bwMode="auto">
          <a:xfrm>
            <a:off x="6673097" y="3433411"/>
            <a:ext cx="13901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96" name="文本框 15"/>
          <p:cNvSpPr txBox="1">
            <a:spLocks noChangeArrowheads="1"/>
          </p:cNvSpPr>
          <p:nvPr/>
        </p:nvSpPr>
        <p:spPr bwMode="auto">
          <a:xfrm>
            <a:off x="809270" y="2055935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97" name="文本框 16"/>
          <p:cNvSpPr txBox="1">
            <a:spLocks noChangeArrowheads="1"/>
          </p:cNvSpPr>
          <p:nvPr/>
        </p:nvSpPr>
        <p:spPr bwMode="auto">
          <a:xfrm>
            <a:off x="1057445" y="1730818"/>
            <a:ext cx="139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98" name="文本框 17"/>
          <p:cNvSpPr txBox="1">
            <a:spLocks noChangeArrowheads="1"/>
          </p:cNvSpPr>
          <p:nvPr/>
        </p:nvSpPr>
        <p:spPr bwMode="auto">
          <a:xfrm>
            <a:off x="809270" y="2926282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99" name="文本框 18"/>
          <p:cNvSpPr txBox="1">
            <a:spLocks noChangeArrowheads="1"/>
          </p:cNvSpPr>
          <p:nvPr/>
        </p:nvSpPr>
        <p:spPr bwMode="auto">
          <a:xfrm>
            <a:off x="1057445" y="2601164"/>
            <a:ext cx="139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100" name="文本框 19"/>
          <p:cNvSpPr txBox="1">
            <a:spLocks noChangeArrowheads="1"/>
          </p:cNvSpPr>
          <p:nvPr/>
        </p:nvSpPr>
        <p:spPr bwMode="auto">
          <a:xfrm>
            <a:off x="809270" y="3801391"/>
            <a:ext cx="1638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请在这里添加相应的文字内容</a:t>
            </a:r>
          </a:p>
        </p:txBody>
      </p:sp>
      <p:sp>
        <p:nvSpPr>
          <p:cNvPr id="101" name="文本框 20"/>
          <p:cNvSpPr txBox="1">
            <a:spLocks noChangeArrowheads="1"/>
          </p:cNvSpPr>
          <p:nvPr/>
        </p:nvSpPr>
        <p:spPr bwMode="auto">
          <a:xfrm>
            <a:off x="1057445" y="3476274"/>
            <a:ext cx="139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  <p:sp>
        <p:nvSpPr>
          <p:cNvPr id="102" name="KSO_Shape"/>
          <p:cNvSpPr/>
          <p:nvPr/>
        </p:nvSpPr>
        <p:spPr>
          <a:xfrm>
            <a:off x="2651166" y="1815351"/>
            <a:ext cx="386954" cy="400050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rgbClr val="16899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03" name="KSO_Shape"/>
          <p:cNvSpPr/>
          <p:nvPr/>
        </p:nvSpPr>
        <p:spPr>
          <a:xfrm>
            <a:off x="2651167" y="2726179"/>
            <a:ext cx="384572" cy="461963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rgbClr val="16899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04" name="KSO_Shape"/>
          <p:cNvSpPr/>
          <p:nvPr/>
        </p:nvSpPr>
        <p:spPr bwMode="auto">
          <a:xfrm>
            <a:off x="2651166" y="3560808"/>
            <a:ext cx="389335" cy="327422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 noProof="1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05" name="KSO_Shape"/>
          <p:cNvSpPr>
            <a:spLocks noChangeArrowheads="1"/>
          </p:cNvSpPr>
          <p:nvPr/>
        </p:nvSpPr>
        <p:spPr bwMode="auto">
          <a:xfrm>
            <a:off x="6207564" y="1803445"/>
            <a:ext cx="350044" cy="361950"/>
          </a:xfrm>
          <a:custGeom>
            <a:avLst/>
            <a:gdLst>
              <a:gd name="T0" fmla="*/ 86 w 90"/>
              <a:gd name="T1" fmla="*/ 38 h 93"/>
              <a:gd name="T2" fmla="*/ 90 w 90"/>
              <a:gd name="T3" fmla="*/ 46 h 93"/>
              <a:gd name="T4" fmla="*/ 90 w 90"/>
              <a:gd name="T5" fmla="*/ 83 h 93"/>
              <a:gd name="T6" fmla="*/ 81 w 90"/>
              <a:gd name="T7" fmla="*/ 93 h 93"/>
              <a:gd name="T8" fmla="*/ 9 w 90"/>
              <a:gd name="T9" fmla="*/ 93 h 93"/>
              <a:gd name="T10" fmla="*/ 0 w 90"/>
              <a:gd name="T11" fmla="*/ 83 h 93"/>
              <a:gd name="T12" fmla="*/ 0 w 90"/>
              <a:gd name="T13" fmla="*/ 46 h 93"/>
              <a:gd name="T14" fmla="*/ 2 w 90"/>
              <a:gd name="T15" fmla="*/ 40 h 93"/>
              <a:gd name="T16" fmla="*/ 2 w 90"/>
              <a:gd name="T17" fmla="*/ 40 h 93"/>
              <a:gd name="T18" fmla="*/ 2 w 90"/>
              <a:gd name="T19" fmla="*/ 40 h 93"/>
              <a:gd name="T20" fmla="*/ 3 w 90"/>
              <a:gd name="T21" fmla="*/ 39 h 93"/>
              <a:gd name="T22" fmla="*/ 39 w 90"/>
              <a:gd name="T23" fmla="*/ 3 h 93"/>
              <a:gd name="T24" fmla="*/ 50 w 90"/>
              <a:gd name="T25" fmla="*/ 3 h 93"/>
              <a:gd name="T26" fmla="*/ 86 w 90"/>
              <a:gd name="T27" fmla="*/ 38 h 93"/>
              <a:gd name="T28" fmla="*/ 15 w 90"/>
              <a:gd name="T29" fmla="*/ 30 h 93"/>
              <a:gd name="T30" fmla="*/ 15 w 90"/>
              <a:gd name="T31" fmla="*/ 52 h 93"/>
              <a:gd name="T32" fmla="*/ 45 w 90"/>
              <a:gd name="T33" fmla="*/ 75 h 93"/>
              <a:gd name="T34" fmla="*/ 72 w 90"/>
              <a:gd name="T35" fmla="*/ 54 h 93"/>
              <a:gd name="T36" fmla="*/ 72 w 90"/>
              <a:gd name="T37" fmla="*/ 30 h 93"/>
              <a:gd name="T38" fmla="*/ 15 w 90"/>
              <a:gd name="T39" fmla="*/ 30 h 93"/>
              <a:gd name="T40" fmla="*/ 25 w 90"/>
              <a:gd name="T41" fmla="*/ 35 h 93"/>
              <a:gd name="T42" fmla="*/ 25 w 90"/>
              <a:gd name="T43" fmla="*/ 39 h 93"/>
              <a:gd name="T44" fmla="*/ 63 w 90"/>
              <a:gd name="T45" fmla="*/ 39 h 93"/>
              <a:gd name="T46" fmla="*/ 63 w 90"/>
              <a:gd name="T47" fmla="*/ 35 h 93"/>
              <a:gd name="T48" fmla="*/ 25 w 90"/>
              <a:gd name="T49" fmla="*/ 35 h 93"/>
              <a:gd name="T50" fmla="*/ 25 w 90"/>
              <a:gd name="T51" fmla="*/ 51 h 93"/>
              <a:gd name="T52" fmla="*/ 25 w 90"/>
              <a:gd name="T53" fmla="*/ 55 h 93"/>
              <a:gd name="T54" fmla="*/ 63 w 90"/>
              <a:gd name="T55" fmla="*/ 55 h 93"/>
              <a:gd name="T56" fmla="*/ 63 w 90"/>
              <a:gd name="T57" fmla="*/ 51 h 93"/>
              <a:gd name="T58" fmla="*/ 25 w 90"/>
              <a:gd name="T59" fmla="*/ 51 h 93"/>
              <a:gd name="T60" fmla="*/ 25 w 90"/>
              <a:gd name="T61" fmla="*/ 43 h 93"/>
              <a:gd name="T62" fmla="*/ 25 w 90"/>
              <a:gd name="T63" fmla="*/ 47 h 93"/>
              <a:gd name="T64" fmla="*/ 63 w 90"/>
              <a:gd name="T65" fmla="*/ 47 h 93"/>
              <a:gd name="T66" fmla="*/ 63 w 90"/>
              <a:gd name="T67" fmla="*/ 43 h 93"/>
              <a:gd name="T68" fmla="*/ 25 w 90"/>
              <a:gd name="T69" fmla="*/ 43 h 93"/>
              <a:gd name="T70" fmla="*/ 10 w 90"/>
              <a:gd name="T71" fmla="*/ 87 h 93"/>
              <a:gd name="T72" fmla="*/ 28 w 90"/>
              <a:gd name="T73" fmla="*/ 69 h 93"/>
              <a:gd name="T74" fmla="*/ 28 w 90"/>
              <a:gd name="T75" fmla="*/ 67 h 93"/>
              <a:gd name="T76" fmla="*/ 25 w 90"/>
              <a:gd name="T77" fmla="*/ 67 h 93"/>
              <a:gd name="T78" fmla="*/ 7 w 90"/>
              <a:gd name="T79" fmla="*/ 84 h 93"/>
              <a:gd name="T80" fmla="*/ 7 w 90"/>
              <a:gd name="T81" fmla="*/ 87 h 93"/>
              <a:gd name="T82" fmla="*/ 10 w 90"/>
              <a:gd name="T83" fmla="*/ 87 h 93"/>
              <a:gd name="T84" fmla="*/ 84 w 90"/>
              <a:gd name="T85" fmla="*/ 84 h 93"/>
              <a:gd name="T86" fmla="*/ 66 w 90"/>
              <a:gd name="T87" fmla="*/ 67 h 93"/>
              <a:gd name="T88" fmla="*/ 63 w 90"/>
              <a:gd name="T89" fmla="*/ 67 h 93"/>
              <a:gd name="T90" fmla="*/ 63 w 90"/>
              <a:gd name="T91" fmla="*/ 69 h 93"/>
              <a:gd name="T92" fmla="*/ 81 w 90"/>
              <a:gd name="T93" fmla="*/ 87 h 93"/>
              <a:gd name="T94" fmla="*/ 84 w 90"/>
              <a:gd name="T95" fmla="*/ 87 h 93"/>
              <a:gd name="T96" fmla="*/ 84 w 90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93">
                <a:moveTo>
                  <a:pt x="86" y="38"/>
                </a:moveTo>
                <a:cubicBezTo>
                  <a:pt x="88" y="40"/>
                  <a:pt x="90" y="43"/>
                  <a:pt x="90" y="4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8"/>
                  <a:pt x="86" y="93"/>
                  <a:pt x="81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4" y="93"/>
                  <a:pt x="0" y="88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39"/>
                  <a:pt x="2" y="39"/>
                  <a:pt x="3" y="39"/>
                </a:cubicBezTo>
                <a:cubicBezTo>
                  <a:pt x="39" y="3"/>
                  <a:pt x="39" y="3"/>
                  <a:pt x="39" y="3"/>
                </a:cubicBezTo>
                <a:cubicBezTo>
                  <a:pt x="43" y="0"/>
                  <a:pt x="46" y="0"/>
                  <a:pt x="50" y="3"/>
                </a:cubicBezTo>
                <a:cubicBezTo>
                  <a:pt x="86" y="38"/>
                  <a:pt x="86" y="38"/>
                  <a:pt x="86" y="38"/>
                </a:cubicBezTo>
                <a:close/>
                <a:moveTo>
                  <a:pt x="15" y="30"/>
                </a:moveTo>
                <a:cubicBezTo>
                  <a:pt x="15" y="52"/>
                  <a:pt x="15" y="52"/>
                  <a:pt x="15" y="52"/>
                </a:cubicBezTo>
                <a:cubicBezTo>
                  <a:pt x="45" y="75"/>
                  <a:pt x="45" y="75"/>
                  <a:pt x="45" y="7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30"/>
                  <a:pt x="72" y="30"/>
                  <a:pt x="72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25" y="35"/>
                </a:moveTo>
                <a:cubicBezTo>
                  <a:pt x="25" y="39"/>
                  <a:pt x="25" y="39"/>
                  <a:pt x="25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5"/>
                  <a:pt x="63" y="35"/>
                  <a:pt x="63" y="35"/>
                </a:cubicBezTo>
                <a:cubicBezTo>
                  <a:pt x="25" y="35"/>
                  <a:pt x="25" y="35"/>
                  <a:pt x="25" y="35"/>
                </a:cubicBezTo>
                <a:close/>
                <a:moveTo>
                  <a:pt x="25" y="51"/>
                </a:moveTo>
                <a:cubicBezTo>
                  <a:pt x="25" y="55"/>
                  <a:pt x="25" y="55"/>
                  <a:pt x="25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1"/>
                  <a:pt x="63" y="51"/>
                  <a:pt x="63" y="51"/>
                </a:cubicBezTo>
                <a:cubicBezTo>
                  <a:pt x="25" y="51"/>
                  <a:pt x="25" y="51"/>
                  <a:pt x="25" y="51"/>
                </a:cubicBezTo>
                <a:close/>
                <a:moveTo>
                  <a:pt x="25" y="43"/>
                </a:moveTo>
                <a:cubicBezTo>
                  <a:pt x="25" y="47"/>
                  <a:pt x="25" y="47"/>
                  <a:pt x="25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0" y="87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69"/>
                  <a:pt x="28" y="68"/>
                  <a:pt x="28" y="67"/>
                </a:cubicBezTo>
                <a:cubicBezTo>
                  <a:pt x="27" y="66"/>
                  <a:pt x="26" y="66"/>
                  <a:pt x="25" y="6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5"/>
                  <a:pt x="6" y="86"/>
                  <a:pt x="7" y="87"/>
                </a:cubicBezTo>
                <a:cubicBezTo>
                  <a:pt x="8" y="87"/>
                  <a:pt x="9" y="87"/>
                  <a:pt x="10" y="87"/>
                </a:cubicBezTo>
                <a:close/>
                <a:moveTo>
                  <a:pt x="84" y="84"/>
                </a:moveTo>
                <a:cubicBezTo>
                  <a:pt x="66" y="67"/>
                  <a:pt x="66" y="67"/>
                  <a:pt x="66" y="67"/>
                </a:cubicBezTo>
                <a:cubicBezTo>
                  <a:pt x="65" y="66"/>
                  <a:pt x="64" y="66"/>
                  <a:pt x="63" y="67"/>
                </a:cubicBezTo>
                <a:cubicBezTo>
                  <a:pt x="62" y="68"/>
                  <a:pt x="62" y="69"/>
                  <a:pt x="63" y="69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7"/>
                  <a:pt x="83" y="87"/>
                  <a:pt x="84" y="87"/>
                </a:cubicBezTo>
                <a:cubicBezTo>
                  <a:pt x="85" y="86"/>
                  <a:pt x="85" y="85"/>
                  <a:pt x="84" y="84"/>
                </a:cubicBez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anchor="ctr"/>
          <a:lstStyle/>
          <a:p>
            <a:pPr eaLnBrk="0" hangingPunct="0"/>
            <a:endParaRPr lang="zh-CN" altLang="en-US" sz="1350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KSO_Shape"/>
          <p:cNvSpPr>
            <a:spLocks noChangeArrowheads="1"/>
          </p:cNvSpPr>
          <p:nvPr/>
        </p:nvSpPr>
        <p:spPr bwMode="auto">
          <a:xfrm>
            <a:off x="6207564" y="2671411"/>
            <a:ext cx="378619" cy="407194"/>
          </a:xfrm>
          <a:custGeom>
            <a:avLst/>
            <a:gdLst>
              <a:gd name="T0" fmla="*/ 1905 w 2578"/>
              <a:gd name="T1" fmla="*/ 2775 h 2775"/>
              <a:gd name="T2" fmla="*/ 1830 w 2578"/>
              <a:gd name="T3" fmla="*/ 1431 h 2775"/>
              <a:gd name="T4" fmla="*/ 1727 w 2578"/>
              <a:gd name="T5" fmla="*/ 1278 h 2775"/>
              <a:gd name="T6" fmla="*/ 2051 w 2578"/>
              <a:gd name="T7" fmla="*/ 1162 h 2775"/>
              <a:gd name="T8" fmla="*/ 1952 w 2578"/>
              <a:gd name="T9" fmla="*/ 1278 h 2775"/>
              <a:gd name="T10" fmla="*/ 2311 w 2578"/>
              <a:gd name="T11" fmla="*/ 1565 h 2775"/>
              <a:gd name="T12" fmla="*/ 2575 w 2578"/>
              <a:gd name="T13" fmla="*/ 1561 h 2775"/>
              <a:gd name="T14" fmla="*/ 2578 w 2578"/>
              <a:gd name="T15" fmla="*/ 2101 h 2775"/>
              <a:gd name="T16" fmla="*/ 1354 w 2578"/>
              <a:gd name="T17" fmla="*/ 2101 h 2775"/>
              <a:gd name="T18" fmla="*/ 2456 w 2578"/>
              <a:gd name="T19" fmla="*/ 2101 h 2775"/>
              <a:gd name="T20" fmla="*/ 1952 w 2578"/>
              <a:gd name="T21" fmla="*/ 2207 h 2775"/>
              <a:gd name="T22" fmla="*/ 1844 w 2578"/>
              <a:gd name="T23" fmla="*/ 2280 h 2775"/>
              <a:gd name="T24" fmla="*/ 1783 w 2578"/>
              <a:gd name="T25" fmla="*/ 2101 h 2775"/>
              <a:gd name="T26" fmla="*/ 1848 w 2578"/>
              <a:gd name="T27" fmla="*/ 1724 h 2775"/>
              <a:gd name="T28" fmla="*/ 1952 w 2578"/>
              <a:gd name="T29" fmla="*/ 1996 h 2775"/>
              <a:gd name="T30" fmla="*/ 1952 w 2578"/>
              <a:gd name="T31" fmla="*/ 2207 h 2775"/>
              <a:gd name="T32" fmla="*/ 1120 w 2578"/>
              <a:gd name="T33" fmla="*/ 1720 h 2775"/>
              <a:gd name="T34" fmla="*/ 416 w 2578"/>
              <a:gd name="T35" fmla="*/ 1886 h 2775"/>
              <a:gd name="T36" fmla="*/ 416 w 2578"/>
              <a:gd name="T37" fmla="*/ 1720 h 2775"/>
              <a:gd name="T38" fmla="*/ 416 w 2578"/>
              <a:gd name="T39" fmla="*/ 1609 h 2775"/>
              <a:gd name="T40" fmla="*/ 416 w 2578"/>
              <a:gd name="T41" fmla="*/ 1442 h 2775"/>
              <a:gd name="T42" fmla="*/ 1185 w 2578"/>
              <a:gd name="T43" fmla="*/ 1609 h 2775"/>
              <a:gd name="T44" fmla="*/ 333 w 2578"/>
              <a:gd name="T45" fmla="*/ 971 h 2775"/>
              <a:gd name="T46" fmla="*/ 1526 w 2578"/>
              <a:gd name="T47" fmla="*/ 888 h 2775"/>
              <a:gd name="T48" fmla="*/ 1526 w 2578"/>
              <a:gd name="T49" fmla="*/ 1054 h 2775"/>
              <a:gd name="T50" fmla="*/ 416 w 2578"/>
              <a:gd name="T51" fmla="*/ 1332 h 2775"/>
              <a:gd name="T52" fmla="*/ 416 w 2578"/>
              <a:gd name="T53" fmla="*/ 1165 h 2775"/>
              <a:gd name="T54" fmla="*/ 1554 w 2578"/>
              <a:gd name="T55" fmla="*/ 1170 h 2775"/>
              <a:gd name="T56" fmla="*/ 1510 w 2578"/>
              <a:gd name="T57" fmla="*/ 1332 h 2775"/>
              <a:gd name="T58" fmla="*/ 1776 w 2578"/>
              <a:gd name="T59" fmla="*/ 721 h 2775"/>
              <a:gd name="T60" fmla="*/ 1495 w 2578"/>
              <a:gd name="T61" fmla="*/ 444 h 2775"/>
              <a:gd name="T62" fmla="*/ 1304 w 2578"/>
              <a:gd name="T63" fmla="*/ 666 h 2775"/>
              <a:gd name="T64" fmla="*/ 444 w 2578"/>
              <a:gd name="T65" fmla="*/ 471 h 2775"/>
              <a:gd name="T66" fmla="*/ 444 w 2578"/>
              <a:gd name="T67" fmla="*/ 444 h 2775"/>
              <a:gd name="T68" fmla="*/ 166 w 2578"/>
              <a:gd name="T69" fmla="*/ 2330 h 2775"/>
              <a:gd name="T70" fmla="*/ 1220 w 2578"/>
              <a:gd name="T71" fmla="*/ 2608 h 2775"/>
              <a:gd name="T72" fmla="*/ 333 w 2578"/>
              <a:gd name="T73" fmla="*/ 2774 h 2775"/>
              <a:gd name="T74" fmla="*/ 0 w 2578"/>
              <a:gd name="T75" fmla="*/ 610 h 2775"/>
              <a:gd name="T76" fmla="*/ 502 w 2578"/>
              <a:gd name="T77" fmla="*/ 333 h 2775"/>
              <a:gd name="T78" fmla="*/ 662 w 2578"/>
              <a:gd name="T79" fmla="*/ 277 h 2775"/>
              <a:gd name="T80" fmla="*/ 1273 w 2578"/>
              <a:gd name="T81" fmla="*/ 277 h 2775"/>
              <a:gd name="T82" fmla="*/ 1440 w 2578"/>
              <a:gd name="T83" fmla="*/ 333 h 2775"/>
              <a:gd name="T84" fmla="*/ 1942 w 2578"/>
              <a:gd name="T85" fmla="*/ 610 h 2775"/>
              <a:gd name="T86" fmla="*/ 1776 w 2578"/>
              <a:gd name="T87" fmla="*/ 1109 h 2775"/>
              <a:gd name="T88" fmla="*/ 968 w 2578"/>
              <a:gd name="T89" fmla="*/ 151 h 2775"/>
              <a:gd name="T90" fmla="*/ 968 w 2578"/>
              <a:gd name="T91" fmla="*/ 466 h 2775"/>
              <a:gd name="T92" fmla="*/ 968 w 2578"/>
              <a:gd name="T93" fmla="*/ 151 h 2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78" h="2775">
                <a:moveTo>
                  <a:pt x="2578" y="2101"/>
                </a:moveTo>
                <a:cubicBezTo>
                  <a:pt x="2578" y="2473"/>
                  <a:pt x="2277" y="2775"/>
                  <a:pt x="1905" y="2775"/>
                </a:cubicBezTo>
                <a:cubicBezTo>
                  <a:pt x="1533" y="2775"/>
                  <a:pt x="1232" y="2473"/>
                  <a:pt x="1232" y="2101"/>
                </a:cubicBezTo>
                <a:cubicBezTo>
                  <a:pt x="1232" y="1750"/>
                  <a:pt x="1487" y="1462"/>
                  <a:pt x="1830" y="1431"/>
                </a:cubicBezTo>
                <a:cubicBezTo>
                  <a:pt x="1830" y="1278"/>
                  <a:pt x="1830" y="1278"/>
                  <a:pt x="1830" y="1278"/>
                </a:cubicBezTo>
                <a:cubicBezTo>
                  <a:pt x="1727" y="1278"/>
                  <a:pt x="1727" y="1278"/>
                  <a:pt x="1727" y="1278"/>
                </a:cubicBezTo>
                <a:cubicBezTo>
                  <a:pt x="1727" y="1162"/>
                  <a:pt x="1727" y="1162"/>
                  <a:pt x="1727" y="1162"/>
                </a:cubicBezTo>
                <a:cubicBezTo>
                  <a:pt x="2051" y="1162"/>
                  <a:pt x="2051" y="1162"/>
                  <a:pt x="2051" y="1162"/>
                </a:cubicBezTo>
                <a:cubicBezTo>
                  <a:pt x="2051" y="1278"/>
                  <a:pt x="2051" y="1278"/>
                  <a:pt x="2051" y="1278"/>
                </a:cubicBezTo>
                <a:cubicBezTo>
                  <a:pt x="1952" y="1278"/>
                  <a:pt x="1952" y="1278"/>
                  <a:pt x="1952" y="1278"/>
                </a:cubicBezTo>
                <a:cubicBezTo>
                  <a:pt x="1952" y="1431"/>
                  <a:pt x="1952" y="1431"/>
                  <a:pt x="1952" y="1431"/>
                </a:cubicBezTo>
                <a:cubicBezTo>
                  <a:pt x="2081" y="1443"/>
                  <a:pt x="2214" y="1491"/>
                  <a:pt x="2311" y="1565"/>
                </a:cubicBezTo>
                <a:cubicBezTo>
                  <a:pt x="2445" y="1431"/>
                  <a:pt x="2445" y="1431"/>
                  <a:pt x="2445" y="1431"/>
                </a:cubicBezTo>
                <a:cubicBezTo>
                  <a:pt x="2575" y="1561"/>
                  <a:pt x="2575" y="1561"/>
                  <a:pt x="2575" y="1561"/>
                </a:cubicBezTo>
                <a:cubicBezTo>
                  <a:pt x="2441" y="1695"/>
                  <a:pt x="2441" y="1695"/>
                  <a:pt x="2441" y="1695"/>
                </a:cubicBezTo>
                <a:cubicBezTo>
                  <a:pt x="2527" y="1808"/>
                  <a:pt x="2578" y="1949"/>
                  <a:pt x="2578" y="2101"/>
                </a:cubicBezTo>
                <a:close/>
                <a:moveTo>
                  <a:pt x="1905" y="1550"/>
                </a:moveTo>
                <a:cubicBezTo>
                  <a:pt x="1601" y="1550"/>
                  <a:pt x="1354" y="1798"/>
                  <a:pt x="1354" y="2101"/>
                </a:cubicBezTo>
                <a:cubicBezTo>
                  <a:pt x="1354" y="2405"/>
                  <a:pt x="1601" y="2652"/>
                  <a:pt x="1905" y="2652"/>
                </a:cubicBezTo>
                <a:cubicBezTo>
                  <a:pt x="2209" y="2652"/>
                  <a:pt x="2456" y="2405"/>
                  <a:pt x="2456" y="2101"/>
                </a:cubicBezTo>
                <a:cubicBezTo>
                  <a:pt x="2456" y="1798"/>
                  <a:pt x="2209" y="1550"/>
                  <a:pt x="1905" y="1550"/>
                </a:cubicBezTo>
                <a:close/>
                <a:moveTo>
                  <a:pt x="1952" y="2207"/>
                </a:moveTo>
                <a:cubicBezTo>
                  <a:pt x="1952" y="2280"/>
                  <a:pt x="1952" y="2280"/>
                  <a:pt x="1952" y="2280"/>
                </a:cubicBezTo>
                <a:cubicBezTo>
                  <a:pt x="1844" y="2280"/>
                  <a:pt x="1844" y="2280"/>
                  <a:pt x="1844" y="2280"/>
                </a:cubicBezTo>
                <a:cubicBezTo>
                  <a:pt x="1844" y="2207"/>
                  <a:pt x="1844" y="2207"/>
                  <a:pt x="1844" y="2207"/>
                </a:cubicBezTo>
                <a:cubicBezTo>
                  <a:pt x="1807" y="2186"/>
                  <a:pt x="1783" y="2147"/>
                  <a:pt x="1783" y="2101"/>
                </a:cubicBezTo>
                <a:cubicBezTo>
                  <a:pt x="1783" y="2056"/>
                  <a:pt x="1812" y="2017"/>
                  <a:pt x="1848" y="1996"/>
                </a:cubicBezTo>
                <a:cubicBezTo>
                  <a:pt x="1848" y="1724"/>
                  <a:pt x="1848" y="1724"/>
                  <a:pt x="1848" y="1724"/>
                </a:cubicBezTo>
                <a:cubicBezTo>
                  <a:pt x="1952" y="1724"/>
                  <a:pt x="1952" y="1724"/>
                  <a:pt x="1952" y="1724"/>
                </a:cubicBezTo>
                <a:cubicBezTo>
                  <a:pt x="1952" y="1996"/>
                  <a:pt x="1952" y="1996"/>
                  <a:pt x="1952" y="1996"/>
                </a:cubicBezTo>
                <a:cubicBezTo>
                  <a:pt x="1989" y="2017"/>
                  <a:pt x="2027" y="2056"/>
                  <a:pt x="2027" y="2101"/>
                </a:cubicBezTo>
                <a:cubicBezTo>
                  <a:pt x="2027" y="2147"/>
                  <a:pt x="1989" y="2186"/>
                  <a:pt x="1952" y="2207"/>
                </a:cubicBezTo>
                <a:close/>
                <a:moveTo>
                  <a:pt x="416" y="1720"/>
                </a:moveTo>
                <a:cubicBezTo>
                  <a:pt x="1120" y="1720"/>
                  <a:pt x="1120" y="1720"/>
                  <a:pt x="1120" y="1720"/>
                </a:cubicBezTo>
                <a:cubicBezTo>
                  <a:pt x="1094" y="1773"/>
                  <a:pt x="1074" y="1828"/>
                  <a:pt x="1060" y="1886"/>
                </a:cubicBezTo>
                <a:cubicBezTo>
                  <a:pt x="416" y="1886"/>
                  <a:pt x="416" y="1886"/>
                  <a:pt x="416" y="1886"/>
                </a:cubicBezTo>
                <a:cubicBezTo>
                  <a:pt x="370" y="1886"/>
                  <a:pt x="333" y="1849"/>
                  <a:pt x="333" y="1803"/>
                </a:cubicBezTo>
                <a:cubicBezTo>
                  <a:pt x="333" y="1757"/>
                  <a:pt x="370" y="1720"/>
                  <a:pt x="416" y="1720"/>
                </a:cubicBezTo>
                <a:close/>
                <a:moveTo>
                  <a:pt x="1185" y="1609"/>
                </a:moveTo>
                <a:cubicBezTo>
                  <a:pt x="416" y="1609"/>
                  <a:pt x="416" y="1609"/>
                  <a:pt x="416" y="1609"/>
                </a:cubicBezTo>
                <a:cubicBezTo>
                  <a:pt x="370" y="1609"/>
                  <a:pt x="333" y="1572"/>
                  <a:pt x="333" y="1526"/>
                </a:cubicBezTo>
                <a:cubicBezTo>
                  <a:pt x="333" y="1480"/>
                  <a:pt x="370" y="1442"/>
                  <a:pt x="416" y="1442"/>
                </a:cubicBezTo>
                <a:cubicBezTo>
                  <a:pt x="1338" y="1442"/>
                  <a:pt x="1338" y="1442"/>
                  <a:pt x="1338" y="1442"/>
                </a:cubicBezTo>
                <a:cubicBezTo>
                  <a:pt x="1279" y="1491"/>
                  <a:pt x="1228" y="1547"/>
                  <a:pt x="1185" y="1609"/>
                </a:cubicBezTo>
                <a:close/>
                <a:moveTo>
                  <a:pt x="416" y="1054"/>
                </a:moveTo>
                <a:cubicBezTo>
                  <a:pt x="370" y="1054"/>
                  <a:pt x="333" y="1017"/>
                  <a:pt x="333" y="971"/>
                </a:cubicBezTo>
                <a:cubicBezTo>
                  <a:pt x="333" y="925"/>
                  <a:pt x="370" y="888"/>
                  <a:pt x="416" y="888"/>
                </a:cubicBezTo>
                <a:cubicBezTo>
                  <a:pt x="1526" y="888"/>
                  <a:pt x="1526" y="888"/>
                  <a:pt x="1526" y="888"/>
                </a:cubicBezTo>
                <a:cubicBezTo>
                  <a:pt x="1572" y="888"/>
                  <a:pt x="1609" y="925"/>
                  <a:pt x="1609" y="971"/>
                </a:cubicBezTo>
                <a:cubicBezTo>
                  <a:pt x="1609" y="1017"/>
                  <a:pt x="1572" y="1054"/>
                  <a:pt x="1526" y="1054"/>
                </a:cubicBezTo>
                <a:lnTo>
                  <a:pt x="416" y="1054"/>
                </a:lnTo>
                <a:close/>
                <a:moveTo>
                  <a:pt x="416" y="1332"/>
                </a:moveTo>
                <a:cubicBezTo>
                  <a:pt x="370" y="1332"/>
                  <a:pt x="333" y="1294"/>
                  <a:pt x="333" y="1248"/>
                </a:cubicBezTo>
                <a:cubicBezTo>
                  <a:pt x="333" y="1202"/>
                  <a:pt x="370" y="1165"/>
                  <a:pt x="416" y="1165"/>
                </a:cubicBezTo>
                <a:cubicBezTo>
                  <a:pt x="1526" y="1165"/>
                  <a:pt x="1526" y="1165"/>
                  <a:pt x="1526" y="1165"/>
                </a:cubicBezTo>
                <a:cubicBezTo>
                  <a:pt x="1536" y="1165"/>
                  <a:pt x="1545" y="1168"/>
                  <a:pt x="1554" y="1170"/>
                </a:cubicBezTo>
                <a:cubicBezTo>
                  <a:pt x="1554" y="1311"/>
                  <a:pt x="1554" y="1311"/>
                  <a:pt x="1554" y="1311"/>
                </a:cubicBezTo>
                <a:cubicBezTo>
                  <a:pt x="1539" y="1318"/>
                  <a:pt x="1525" y="1324"/>
                  <a:pt x="1510" y="1332"/>
                </a:cubicBezTo>
                <a:lnTo>
                  <a:pt x="416" y="1332"/>
                </a:lnTo>
                <a:close/>
                <a:moveTo>
                  <a:pt x="1776" y="721"/>
                </a:moveTo>
                <a:cubicBezTo>
                  <a:pt x="1776" y="568"/>
                  <a:pt x="1651" y="444"/>
                  <a:pt x="1498" y="444"/>
                </a:cubicBezTo>
                <a:cubicBezTo>
                  <a:pt x="1495" y="444"/>
                  <a:pt x="1495" y="444"/>
                  <a:pt x="1495" y="444"/>
                </a:cubicBezTo>
                <a:cubicBezTo>
                  <a:pt x="1497" y="453"/>
                  <a:pt x="1498" y="462"/>
                  <a:pt x="1498" y="471"/>
                </a:cubicBezTo>
                <a:cubicBezTo>
                  <a:pt x="1498" y="579"/>
                  <a:pt x="1411" y="666"/>
                  <a:pt x="1304" y="666"/>
                </a:cubicBezTo>
                <a:cubicBezTo>
                  <a:pt x="638" y="666"/>
                  <a:pt x="638" y="666"/>
                  <a:pt x="638" y="666"/>
                </a:cubicBezTo>
                <a:cubicBezTo>
                  <a:pt x="531" y="666"/>
                  <a:pt x="444" y="579"/>
                  <a:pt x="444" y="471"/>
                </a:cubicBezTo>
                <a:cubicBezTo>
                  <a:pt x="444" y="462"/>
                  <a:pt x="445" y="453"/>
                  <a:pt x="447" y="444"/>
                </a:cubicBezTo>
                <a:cubicBezTo>
                  <a:pt x="444" y="444"/>
                  <a:pt x="444" y="444"/>
                  <a:pt x="444" y="444"/>
                </a:cubicBezTo>
                <a:cubicBezTo>
                  <a:pt x="291" y="444"/>
                  <a:pt x="166" y="568"/>
                  <a:pt x="166" y="721"/>
                </a:cubicBezTo>
                <a:cubicBezTo>
                  <a:pt x="166" y="2330"/>
                  <a:pt x="166" y="2330"/>
                  <a:pt x="166" y="2330"/>
                </a:cubicBezTo>
                <a:cubicBezTo>
                  <a:pt x="166" y="2483"/>
                  <a:pt x="291" y="2608"/>
                  <a:pt x="444" y="2608"/>
                </a:cubicBezTo>
                <a:cubicBezTo>
                  <a:pt x="1220" y="2608"/>
                  <a:pt x="1220" y="2608"/>
                  <a:pt x="1220" y="2608"/>
                </a:cubicBezTo>
                <a:cubicBezTo>
                  <a:pt x="1271" y="2672"/>
                  <a:pt x="1331" y="2728"/>
                  <a:pt x="1398" y="2774"/>
                </a:cubicBezTo>
                <a:cubicBezTo>
                  <a:pt x="333" y="2774"/>
                  <a:pt x="333" y="2774"/>
                  <a:pt x="333" y="2774"/>
                </a:cubicBezTo>
                <a:cubicBezTo>
                  <a:pt x="180" y="2774"/>
                  <a:pt x="0" y="2650"/>
                  <a:pt x="0" y="2497"/>
                </a:cubicBezTo>
                <a:cubicBezTo>
                  <a:pt x="0" y="610"/>
                  <a:pt x="0" y="610"/>
                  <a:pt x="0" y="610"/>
                </a:cubicBezTo>
                <a:cubicBezTo>
                  <a:pt x="0" y="457"/>
                  <a:pt x="180" y="333"/>
                  <a:pt x="333" y="333"/>
                </a:cubicBezTo>
                <a:cubicBezTo>
                  <a:pt x="502" y="333"/>
                  <a:pt x="502" y="333"/>
                  <a:pt x="502" y="333"/>
                </a:cubicBezTo>
                <a:cubicBezTo>
                  <a:pt x="537" y="298"/>
                  <a:pt x="585" y="277"/>
                  <a:pt x="638" y="277"/>
                </a:cubicBezTo>
                <a:cubicBezTo>
                  <a:pt x="662" y="277"/>
                  <a:pt x="662" y="277"/>
                  <a:pt x="662" y="277"/>
                </a:cubicBezTo>
                <a:cubicBezTo>
                  <a:pt x="678" y="122"/>
                  <a:pt x="808" y="0"/>
                  <a:pt x="968" y="0"/>
                </a:cubicBezTo>
                <a:cubicBezTo>
                  <a:pt x="1127" y="0"/>
                  <a:pt x="1257" y="122"/>
                  <a:pt x="1273" y="277"/>
                </a:cubicBezTo>
                <a:cubicBezTo>
                  <a:pt x="1304" y="277"/>
                  <a:pt x="1304" y="277"/>
                  <a:pt x="1304" y="277"/>
                </a:cubicBezTo>
                <a:cubicBezTo>
                  <a:pt x="1357" y="277"/>
                  <a:pt x="1405" y="298"/>
                  <a:pt x="1440" y="333"/>
                </a:cubicBezTo>
                <a:cubicBezTo>
                  <a:pt x="1609" y="333"/>
                  <a:pt x="1609" y="333"/>
                  <a:pt x="1609" y="333"/>
                </a:cubicBezTo>
                <a:cubicBezTo>
                  <a:pt x="1763" y="333"/>
                  <a:pt x="1942" y="457"/>
                  <a:pt x="1942" y="610"/>
                </a:cubicBezTo>
                <a:cubicBezTo>
                  <a:pt x="1942" y="1109"/>
                  <a:pt x="1942" y="1109"/>
                  <a:pt x="1942" y="1109"/>
                </a:cubicBezTo>
                <a:cubicBezTo>
                  <a:pt x="1776" y="1109"/>
                  <a:pt x="1776" y="1109"/>
                  <a:pt x="1776" y="1109"/>
                </a:cubicBezTo>
                <a:lnTo>
                  <a:pt x="1776" y="721"/>
                </a:lnTo>
                <a:close/>
                <a:moveTo>
                  <a:pt x="968" y="151"/>
                </a:moveTo>
                <a:cubicBezTo>
                  <a:pt x="881" y="151"/>
                  <a:pt x="810" y="222"/>
                  <a:pt x="810" y="308"/>
                </a:cubicBezTo>
                <a:cubicBezTo>
                  <a:pt x="810" y="395"/>
                  <a:pt x="881" y="466"/>
                  <a:pt x="968" y="466"/>
                </a:cubicBezTo>
                <a:cubicBezTo>
                  <a:pt x="1055" y="466"/>
                  <a:pt x="1125" y="395"/>
                  <a:pt x="1125" y="308"/>
                </a:cubicBezTo>
                <a:cubicBezTo>
                  <a:pt x="1125" y="222"/>
                  <a:pt x="1055" y="151"/>
                  <a:pt x="968" y="151"/>
                </a:cubicBez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anchor="ctr" anchorCtr="1"/>
          <a:lstStyle/>
          <a:p>
            <a:pPr eaLnBrk="0" hangingPunct="0"/>
            <a:endParaRPr lang="zh-CN" altLang="en-US" sz="1350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KSO_Shape"/>
          <p:cNvSpPr>
            <a:spLocks noChangeArrowheads="1"/>
          </p:cNvSpPr>
          <p:nvPr/>
        </p:nvSpPr>
        <p:spPr bwMode="auto">
          <a:xfrm>
            <a:off x="6207564" y="3510801"/>
            <a:ext cx="378619" cy="378619"/>
          </a:xfrm>
          <a:custGeom>
            <a:avLst/>
            <a:gdLst>
              <a:gd name="T0" fmla="*/ 2657 w 3279"/>
              <a:gd name="T1" fmla="*/ 3279 h 3279"/>
              <a:gd name="T2" fmla="*/ 614 w 3279"/>
              <a:gd name="T3" fmla="*/ 3279 h 3279"/>
              <a:gd name="T4" fmla="*/ 0 w 3279"/>
              <a:gd name="T5" fmla="*/ 2657 h 3279"/>
              <a:gd name="T6" fmla="*/ 0 w 3279"/>
              <a:gd name="T7" fmla="*/ 0 h 3279"/>
              <a:gd name="T8" fmla="*/ 2429 w 3279"/>
              <a:gd name="T9" fmla="*/ 0 h 3279"/>
              <a:gd name="T10" fmla="*/ 2429 w 3279"/>
              <a:gd name="T11" fmla="*/ 196 h 3279"/>
              <a:gd name="T12" fmla="*/ 2887 w 3279"/>
              <a:gd name="T13" fmla="*/ 196 h 3279"/>
              <a:gd name="T14" fmla="*/ 2887 w 3279"/>
              <a:gd name="T15" fmla="*/ 196 h 3279"/>
              <a:gd name="T16" fmla="*/ 2887 w 3279"/>
              <a:gd name="T17" fmla="*/ 392 h 3279"/>
              <a:gd name="T18" fmla="*/ 3066 w 3279"/>
              <a:gd name="T19" fmla="*/ 392 h 3279"/>
              <a:gd name="T20" fmla="*/ 3279 w 3279"/>
              <a:gd name="T21" fmla="*/ 392 h 3279"/>
              <a:gd name="T22" fmla="*/ 3279 w 3279"/>
              <a:gd name="T23" fmla="*/ 2657 h 3279"/>
              <a:gd name="T24" fmla="*/ 2657 w 3279"/>
              <a:gd name="T25" fmla="*/ 3279 h 3279"/>
              <a:gd name="T26" fmla="*/ 2167 w 3279"/>
              <a:gd name="T27" fmla="*/ 261 h 3279"/>
              <a:gd name="T28" fmla="*/ 262 w 3279"/>
              <a:gd name="T29" fmla="*/ 261 h 3279"/>
              <a:gd name="T30" fmla="*/ 262 w 3279"/>
              <a:gd name="T31" fmla="*/ 2723 h 3279"/>
              <a:gd name="T32" fmla="*/ 482 w 3279"/>
              <a:gd name="T33" fmla="*/ 2952 h 3279"/>
              <a:gd name="T34" fmla="*/ 2167 w 3279"/>
              <a:gd name="T35" fmla="*/ 2952 h 3279"/>
              <a:gd name="T36" fmla="*/ 2167 w 3279"/>
              <a:gd name="T37" fmla="*/ 261 h 3279"/>
              <a:gd name="T38" fmla="*/ 3075 w 3279"/>
              <a:gd name="T39" fmla="*/ 587 h 3279"/>
              <a:gd name="T40" fmla="*/ 2887 w 3279"/>
              <a:gd name="T41" fmla="*/ 587 h 3279"/>
              <a:gd name="T42" fmla="*/ 2887 w 3279"/>
              <a:gd name="T43" fmla="*/ 2555 h 3279"/>
              <a:gd name="T44" fmla="*/ 2760 w 3279"/>
              <a:gd name="T45" fmla="*/ 2657 h 3279"/>
              <a:gd name="T46" fmla="*/ 2625 w 3279"/>
              <a:gd name="T47" fmla="*/ 2555 h 3279"/>
              <a:gd name="T48" fmla="*/ 2625 w 3279"/>
              <a:gd name="T49" fmla="*/ 392 h 3279"/>
              <a:gd name="T50" fmla="*/ 2429 w 3279"/>
              <a:gd name="T51" fmla="*/ 392 h 3279"/>
              <a:gd name="T52" fmla="*/ 2429 w 3279"/>
              <a:gd name="T53" fmla="*/ 2653 h 3279"/>
              <a:gd name="T54" fmla="*/ 2760 w 3279"/>
              <a:gd name="T55" fmla="*/ 2960 h 3279"/>
              <a:gd name="T56" fmla="*/ 3075 w 3279"/>
              <a:gd name="T57" fmla="*/ 2653 h 3279"/>
              <a:gd name="T58" fmla="*/ 3075 w 3279"/>
              <a:gd name="T59" fmla="*/ 587 h 3279"/>
              <a:gd name="T60" fmla="*/ 589 w 3279"/>
              <a:gd name="T61" fmla="*/ 2428 h 3279"/>
              <a:gd name="T62" fmla="*/ 1251 w 3279"/>
              <a:gd name="T63" fmla="*/ 2428 h 3279"/>
              <a:gd name="T64" fmla="*/ 1251 w 3279"/>
              <a:gd name="T65" fmla="*/ 2624 h 3279"/>
              <a:gd name="T66" fmla="*/ 589 w 3279"/>
              <a:gd name="T67" fmla="*/ 2624 h 3279"/>
              <a:gd name="T68" fmla="*/ 589 w 3279"/>
              <a:gd name="T69" fmla="*/ 2428 h 3279"/>
              <a:gd name="T70" fmla="*/ 589 w 3279"/>
              <a:gd name="T71" fmla="*/ 2028 h 3279"/>
              <a:gd name="T72" fmla="*/ 1439 w 3279"/>
              <a:gd name="T73" fmla="*/ 2028 h 3279"/>
              <a:gd name="T74" fmla="*/ 1439 w 3279"/>
              <a:gd name="T75" fmla="*/ 2232 h 3279"/>
              <a:gd name="T76" fmla="*/ 589 w 3279"/>
              <a:gd name="T77" fmla="*/ 2232 h 3279"/>
              <a:gd name="T78" fmla="*/ 589 w 3279"/>
              <a:gd name="T79" fmla="*/ 2028 h 3279"/>
              <a:gd name="T80" fmla="*/ 1840 w 3279"/>
              <a:gd name="T81" fmla="*/ 2232 h 3279"/>
              <a:gd name="T82" fmla="*/ 1636 w 3279"/>
              <a:gd name="T83" fmla="*/ 2232 h 3279"/>
              <a:gd name="T84" fmla="*/ 1636 w 3279"/>
              <a:gd name="T85" fmla="*/ 2028 h 3279"/>
              <a:gd name="T86" fmla="*/ 1840 w 3279"/>
              <a:gd name="T87" fmla="*/ 2028 h 3279"/>
              <a:gd name="T88" fmla="*/ 1840 w 3279"/>
              <a:gd name="T89" fmla="*/ 2232 h 3279"/>
              <a:gd name="T90" fmla="*/ 1439 w 3279"/>
              <a:gd name="T91" fmla="*/ 1635 h 3279"/>
              <a:gd name="T92" fmla="*/ 1840 w 3279"/>
              <a:gd name="T93" fmla="*/ 1635 h 3279"/>
              <a:gd name="T94" fmla="*/ 1840 w 3279"/>
              <a:gd name="T95" fmla="*/ 1840 h 3279"/>
              <a:gd name="T96" fmla="*/ 1439 w 3279"/>
              <a:gd name="T97" fmla="*/ 1840 h 3279"/>
              <a:gd name="T98" fmla="*/ 1439 w 3279"/>
              <a:gd name="T99" fmla="*/ 1635 h 3279"/>
              <a:gd name="T100" fmla="*/ 589 w 3279"/>
              <a:gd name="T101" fmla="*/ 597 h 3279"/>
              <a:gd name="T102" fmla="*/ 1840 w 3279"/>
              <a:gd name="T103" fmla="*/ 597 h 3279"/>
              <a:gd name="T104" fmla="*/ 1840 w 3279"/>
              <a:gd name="T105" fmla="*/ 1439 h 3279"/>
              <a:gd name="T106" fmla="*/ 589 w 3279"/>
              <a:gd name="T107" fmla="*/ 1439 h 3279"/>
              <a:gd name="T108" fmla="*/ 589 w 3279"/>
              <a:gd name="T109" fmla="*/ 597 h 3279"/>
              <a:gd name="T110" fmla="*/ 1243 w 3279"/>
              <a:gd name="T111" fmla="*/ 1840 h 3279"/>
              <a:gd name="T112" fmla="*/ 589 w 3279"/>
              <a:gd name="T113" fmla="*/ 1840 h 3279"/>
              <a:gd name="T114" fmla="*/ 589 w 3279"/>
              <a:gd name="T115" fmla="*/ 1635 h 3279"/>
              <a:gd name="T116" fmla="*/ 1243 w 3279"/>
              <a:gd name="T117" fmla="*/ 1635 h 3279"/>
              <a:gd name="T118" fmla="*/ 1243 w 3279"/>
              <a:gd name="T119" fmla="*/ 1840 h 3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79" h="3279">
                <a:moveTo>
                  <a:pt x="2657" y="3279"/>
                </a:moveTo>
                <a:cubicBezTo>
                  <a:pt x="614" y="3279"/>
                  <a:pt x="614" y="3279"/>
                  <a:pt x="614" y="3279"/>
                </a:cubicBezTo>
                <a:cubicBezTo>
                  <a:pt x="275" y="3279"/>
                  <a:pt x="0" y="2996"/>
                  <a:pt x="0" y="2657"/>
                </a:cubicBezTo>
                <a:cubicBezTo>
                  <a:pt x="0" y="0"/>
                  <a:pt x="0" y="0"/>
                  <a:pt x="0" y="0"/>
                </a:cubicBezTo>
                <a:cubicBezTo>
                  <a:pt x="2429" y="0"/>
                  <a:pt x="2429" y="0"/>
                  <a:pt x="2429" y="0"/>
                </a:cubicBezTo>
                <a:cubicBezTo>
                  <a:pt x="2429" y="196"/>
                  <a:pt x="2429" y="196"/>
                  <a:pt x="2429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392"/>
                  <a:pt x="2887" y="392"/>
                  <a:pt x="2887" y="392"/>
                </a:cubicBezTo>
                <a:cubicBezTo>
                  <a:pt x="3066" y="392"/>
                  <a:pt x="3066" y="392"/>
                  <a:pt x="3066" y="392"/>
                </a:cubicBezTo>
                <a:cubicBezTo>
                  <a:pt x="3279" y="392"/>
                  <a:pt x="3279" y="392"/>
                  <a:pt x="3279" y="392"/>
                </a:cubicBezTo>
                <a:cubicBezTo>
                  <a:pt x="3279" y="2657"/>
                  <a:pt x="3279" y="2657"/>
                  <a:pt x="3279" y="2657"/>
                </a:cubicBezTo>
                <a:cubicBezTo>
                  <a:pt x="3279" y="2996"/>
                  <a:pt x="2996" y="3279"/>
                  <a:pt x="2657" y="3279"/>
                </a:cubicBezTo>
                <a:close/>
                <a:moveTo>
                  <a:pt x="2167" y="261"/>
                </a:moveTo>
                <a:cubicBezTo>
                  <a:pt x="262" y="261"/>
                  <a:pt x="262" y="261"/>
                  <a:pt x="262" y="261"/>
                </a:cubicBezTo>
                <a:cubicBezTo>
                  <a:pt x="262" y="2723"/>
                  <a:pt x="262" y="2723"/>
                  <a:pt x="262" y="2723"/>
                </a:cubicBezTo>
                <a:cubicBezTo>
                  <a:pt x="262" y="2836"/>
                  <a:pt x="370" y="2952"/>
                  <a:pt x="482" y="2952"/>
                </a:cubicBezTo>
                <a:cubicBezTo>
                  <a:pt x="2167" y="2952"/>
                  <a:pt x="2167" y="2952"/>
                  <a:pt x="2167" y="2952"/>
                </a:cubicBezTo>
                <a:lnTo>
                  <a:pt x="2167" y="261"/>
                </a:lnTo>
                <a:close/>
                <a:moveTo>
                  <a:pt x="3075" y="587"/>
                </a:moveTo>
                <a:cubicBezTo>
                  <a:pt x="2887" y="587"/>
                  <a:pt x="2887" y="587"/>
                  <a:pt x="2887" y="587"/>
                </a:cubicBezTo>
                <a:cubicBezTo>
                  <a:pt x="2887" y="2555"/>
                  <a:pt x="2887" y="2555"/>
                  <a:pt x="2887" y="2555"/>
                </a:cubicBezTo>
                <a:cubicBezTo>
                  <a:pt x="2887" y="2611"/>
                  <a:pt x="2816" y="2657"/>
                  <a:pt x="2760" y="2657"/>
                </a:cubicBezTo>
                <a:cubicBezTo>
                  <a:pt x="2703" y="2657"/>
                  <a:pt x="2625" y="2611"/>
                  <a:pt x="2625" y="2555"/>
                </a:cubicBezTo>
                <a:cubicBezTo>
                  <a:pt x="2625" y="392"/>
                  <a:pt x="2625" y="392"/>
                  <a:pt x="2625" y="392"/>
                </a:cubicBezTo>
                <a:cubicBezTo>
                  <a:pt x="2429" y="392"/>
                  <a:pt x="2429" y="392"/>
                  <a:pt x="2429" y="392"/>
                </a:cubicBezTo>
                <a:cubicBezTo>
                  <a:pt x="2429" y="2653"/>
                  <a:pt x="2429" y="2653"/>
                  <a:pt x="2429" y="2653"/>
                </a:cubicBezTo>
                <a:cubicBezTo>
                  <a:pt x="2429" y="2823"/>
                  <a:pt x="2590" y="2960"/>
                  <a:pt x="2760" y="2960"/>
                </a:cubicBezTo>
                <a:cubicBezTo>
                  <a:pt x="2929" y="2960"/>
                  <a:pt x="3075" y="2823"/>
                  <a:pt x="3075" y="2653"/>
                </a:cubicBezTo>
                <a:lnTo>
                  <a:pt x="3075" y="587"/>
                </a:lnTo>
                <a:close/>
                <a:moveTo>
                  <a:pt x="589" y="2428"/>
                </a:moveTo>
                <a:cubicBezTo>
                  <a:pt x="1251" y="2428"/>
                  <a:pt x="1251" y="2428"/>
                  <a:pt x="1251" y="2428"/>
                </a:cubicBezTo>
                <a:cubicBezTo>
                  <a:pt x="1251" y="2624"/>
                  <a:pt x="1251" y="2624"/>
                  <a:pt x="1251" y="2624"/>
                </a:cubicBezTo>
                <a:cubicBezTo>
                  <a:pt x="589" y="2624"/>
                  <a:pt x="589" y="2624"/>
                  <a:pt x="589" y="2624"/>
                </a:cubicBezTo>
                <a:lnTo>
                  <a:pt x="589" y="2428"/>
                </a:lnTo>
                <a:close/>
                <a:moveTo>
                  <a:pt x="589" y="2028"/>
                </a:moveTo>
                <a:cubicBezTo>
                  <a:pt x="1439" y="2028"/>
                  <a:pt x="1439" y="2028"/>
                  <a:pt x="1439" y="2028"/>
                </a:cubicBezTo>
                <a:cubicBezTo>
                  <a:pt x="1439" y="2232"/>
                  <a:pt x="1439" y="2232"/>
                  <a:pt x="1439" y="2232"/>
                </a:cubicBezTo>
                <a:cubicBezTo>
                  <a:pt x="589" y="2232"/>
                  <a:pt x="589" y="2232"/>
                  <a:pt x="589" y="2232"/>
                </a:cubicBezTo>
                <a:lnTo>
                  <a:pt x="589" y="2028"/>
                </a:lnTo>
                <a:close/>
                <a:moveTo>
                  <a:pt x="1840" y="2232"/>
                </a:moveTo>
                <a:cubicBezTo>
                  <a:pt x="1636" y="2232"/>
                  <a:pt x="1636" y="2232"/>
                  <a:pt x="1636" y="2232"/>
                </a:cubicBezTo>
                <a:cubicBezTo>
                  <a:pt x="1636" y="2028"/>
                  <a:pt x="1636" y="2028"/>
                  <a:pt x="1636" y="2028"/>
                </a:cubicBezTo>
                <a:cubicBezTo>
                  <a:pt x="1840" y="2028"/>
                  <a:pt x="1840" y="2028"/>
                  <a:pt x="1840" y="2028"/>
                </a:cubicBezTo>
                <a:lnTo>
                  <a:pt x="1840" y="2232"/>
                </a:lnTo>
                <a:close/>
                <a:moveTo>
                  <a:pt x="1439" y="1635"/>
                </a:moveTo>
                <a:cubicBezTo>
                  <a:pt x="1840" y="1635"/>
                  <a:pt x="1840" y="1635"/>
                  <a:pt x="1840" y="1635"/>
                </a:cubicBezTo>
                <a:cubicBezTo>
                  <a:pt x="1840" y="1840"/>
                  <a:pt x="1840" y="1840"/>
                  <a:pt x="1840" y="1840"/>
                </a:cubicBezTo>
                <a:cubicBezTo>
                  <a:pt x="1439" y="1840"/>
                  <a:pt x="1439" y="1840"/>
                  <a:pt x="1439" y="1840"/>
                </a:cubicBezTo>
                <a:lnTo>
                  <a:pt x="1439" y="1635"/>
                </a:lnTo>
                <a:close/>
                <a:moveTo>
                  <a:pt x="589" y="597"/>
                </a:moveTo>
                <a:cubicBezTo>
                  <a:pt x="1840" y="597"/>
                  <a:pt x="1840" y="597"/>
                  <a:pt x="1840" y="597"/>
                </a:cubicBezTo>
                <a:cubicBezTo>
                  <a:pt x="1840" y="1439"/>
                  <a:pt x="1840" y="1439"/>
                  <a:pt x="1840" y="1439"/>
                </a:cubicBezTo>
                <a:cubicBezTo>
                  <a:pt x="589" y="1439"/>
                  <a:pt x="589" y="1439"/>
                  <a:pt x="589" y="1439"/>
                </a:cubicBezTo>
                <a:lnTo>
                  <a:pt x="589" y="597"/>
                </a:lnTo>
                <a:close/>
                <a:moveTo>
                  <a:pt x="1243" y="1840"/>
                </a:moveTo>
                <a:cubicBezTo>
                  <a:pt x="589" y="1840"/>
                  <a:pt x="589" y="1840"/>
                  <a:pt x="589" y="1840"/>
                </a:cubicBezTo>
                <a:cubicBezTo>
                  <a:pt x="589" y="1635"/>
                  <a:pt x="589" y="1635"/>
                  <a:pt x="589" y="1635"/>
                </a:cubicBezTo>
                <a:cubicBezTo>
                  <a:pt x="1243" y="1635"/>
                  <a:pt x="1243" y="1635"/>
                  <a:pt x="1243" y="1635"/>
                </a:cubicBezTo>
                <a:lnTo>
                  <a:pt x="1243" y="1840"/>
                </a:lnTo>
                <a:close/>
              </a:path>
            </a:pathLst>
          </a:custGeom>
          <a:solidFill>
            <a:srgbClr val="168999"/>
          </a:solidFill>
          <a:ln>
            <a:noFill/>
          </a:ln>
        </p:spPr>
        <p:txBody>
          <a:bodyPr anchor="ctr" anchorCtr="1"/>
          <a:lstStyle/>
          <a:p>
            <a:pPr eaLnBrk="0" hangingPunct="0"/>
            <a:endParaRPr lang="zh-CN" altLang="en-US" sz="1350">
              <a:solidFill>
                <a:srgbClr val="4B649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3391735" y="1730817"/>
            <a:ext cx="2346722" cy="2346722"/>
          </a:xfrm>
          <a:prstGeom prst="ellipse">
            <a:avLst/>
          </a:prstGeom>
          <a:noFill/>
          <a:ln>
            <a:solidFill>
              <a:srgbClr val="1689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350" noProof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3495319" y="1835592"/>
            <a:ext cx="2138363" cy="2137172"/>
          </a:xfrm>
          <a:prstGeom prst="ellipse">
            <a:avLst/>
          </a:prstGeom>
          <a:solidFill>
            <a:srgbClr val="168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350" noProof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0" name="KSO_Shape"/>
          <p:cNvSpPr/>
          <p:nvPr/>
        </p:nvSpPr>
        <p:spPr bwMode="auto">
          <a:xfrm>
            <a:off x="4183501" y="2266599"/>
            <a:ext cx="784622" cy="669131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27000" dir="8100000" algn="tr" rotWithShape="0">
              <a:prstClr val="black">
                <a:alpha val="40000"/>
              </a:prstClr>
            </a:outerShdw>
          </a:effectLst>
        </p:spPr>
        <p:txBody>
          <a:bodyPr bIns="297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 noProof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11" name="文本框 30"/>
          <p:cNvSpPr txBox="1">
            <a:spLocks noChangeArrowheads="1"/>
          </p:cNvSpPr>
          <p:nvPr/>
        </p:nvSpPr>
        <p:spPr bwMode="auto">
          <a:xfrm>
            <a:off x="3707182" y="3154805"/>
            <a:ext cx="169790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请在这里添加标题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7" grpId="0"/>
      <p:bldP spid="48" grpId="0"/>
      <p:bldP spid="91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4860032" y="243628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 b="0">
                <a:solidFill>
                  <a:srgbClr val="FFC000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致谢</a:t>
            </a:r>
            <a:endParaRPr lang="en-US" altLang="zh-CN" dirty="0">
              <a:solidFill>
                <a:srgbClr val="1541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9393" y="1718263"/>
            <a:ext cx="6237063" cy="1703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大学的学习生活即将结束。在此，我要感谢所有曾经教导过我的老师和关心过我的同学，他们在我成长过程中给予我很多的帮助本论文能够顺利完成，要特别感谢我的导师****老师，感谢各个系老师的关心和帮助！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39752" y="3618784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最后特别向所有关心和帮助过我的老师和同学表示衷心的感谢！</a:t>
            </a:r>
            <a:endParaRPr lang="zh-CN" altLang="en-US" sz="2000" b="1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" grpId="0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40"/>
          <p:cNvSpPr txBox="1"/>
          <p:nvPr/>
        </p:nvSpPr>
        <p:spPr>
          <a:xfrm>
            <a:off x="3016798" y="2571750"/>
            <a:ext cx="529590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1541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铭记师恩  感谢有您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biLevel thresh="75000"/>
          </a:blip>
          <a:stretch>
            <a:fillRect/>
          </a:stretch>
        </p:blipFill>
        <p:spPr>
          <a:xfrm>
            <a:off x="4427296" y="1491630"/>
            <a:ext cx="2085013" cy="835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262CF-5CC9-4929-99CD-9F101191856B}" type="slidenum">
              <a:rPr lang="en-GB" smtClean="0">
                <a:cs typeface="微软雅黑" panose="020B0503020204020204" pitchFamily="34" charset="-122"/>
                <a:sym typeface="+mn-lt"/>
              </a:rPr>
              <a:pPr/>
              <a:t>4</a:t>
            </a:fld>
            <a:endParaRPr lang="en-GB"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4294967295"/>
          </p:nvPr>
        </p:nvSpPr>
        <p:spPr>
          <a:xfrm>
            <a:off x="1119101" y="360945"/>
            <a:ext cx="1956969" cy="4445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zh-CN" altLang="en-US" b="1" dirty="0">
                <a:solidFill>
                  <a:srgbClr val="168999"/>
                </a:solidFill>
                <a:cs typeface="微软雅黑" panose="020B0503020204020204" pitchFamily="34" charset="-122"/>
                <a:sym typeface="+mn-lt"/>
              </a:rPr>
              <a:t>选题背景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947924" y="1059582"/>
            <a:ext cx="3494376" cy="3252038"/>
            <a:chOff x="3442858" y="1612670"/>
            <a:chExt cx="4659168" cy="4336051"/>
          </a:xfrm>
        </p:grpSpPr>
        <p:grpSp>
          <p:nvGrpSpPr>
            <p:cNvPr id="38" name="Group 37"/>
            <p:cNvGrpSpPr/>
            <p:nvPr/>
          </p:nvGrpSpPr>
          <p:grpSpPr>
            <a:xfrm>
              <a:off x="3442858" y="1612670"/>
              <a:ext cx="4659168" cy="4336051"/>
              <a:chOff x="3372577" y="418419"/>
              <a:chExt cx="6821487" cy="6348412"/>
            </a:xfrm>
          </p:grpSpPr>
          <p:sp>
            <p:nvSpPr>
              <p:cNvPr id="4" name="梯形 2"/>
              <p:cNvSpPr/>
              <p:nvPr/>
            </p:nvSpPr>
            <p:spPr>
              <a:xfrm rot="9515397">
                <a:off x="8798652" y="4987244"/>
                <a:ext cx="654050" cy="452437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rgbClr val="168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" name="梯形 2"/>
              <p:cNvSpPr/>
              <p:nvPr/>
            </p:nvSpPr>
            <p:spPr>
              <a:xfrm rot="12193735">
                <a:off x="7077802" y="5007881"/>
                <a:ext cx="82550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rgbClr val="168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" name="梯形 2"/>
              <p:cNvSpPr/>
              <p:nvPr/>
            </p:nvSpPr>
            <p:spPr>
              <a:xfrm rot="15420804">
                <a:off x="5346633" y="3421175"/>
                <a:ext cx="1333500" cy="9223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rgbClr val="168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" name="梯形 2"/>
              <p:cNvSpPr/>
              <p:nvPr/>
            </p:nvSpPr>
            <p:spPr>
              <a:xfrm rot="18285329">
                <a:off x="5954645" y="1657463"/>
                <a:ext cx="1019175" cy="7064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rgbClr val="168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9" name="椭圆 24"/>
              <p:cNvSpPr/>
              <p:nvPr/>
            </p:nvSpPr>
            <p:spPr bwMode="auto">
              <a:xfrm>
                <a:off x="6266589" y="1342344"/>
                <a:ext cx="3927475" cy="3925887"/>
              </a:xfrm>
              <a:prstGeom prst="ellipse">
                <a:avLst/>
              </a:prstGeom>
              <a:solidFill>
                <a:srgbClr val="168999"/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0" name="椭圆 25"/>
              <p:cNvSpPr/>
              <p:nvPr/>
            </p:nvSpPr>
            <p:spPr bwMode="auto">
              <a:xfrm>
                <a:off x="6464456" y="1540131"/>
                <a:ext cx="3531739" cy="35303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bg2">
                      <a:lumMod val="9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1" name="椭圆 26"/>
              <p:cNvSpPr/>
              <p:nvPr/>
            </p:nvSpPr>
            <p:spPr bwMode="auto">
              <a:xfrm>
                <a:off x="4683852" y="418419"/>
                <a:ext cx="1765300" cy="17653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/>
                  </a:gs>
                  <a:gs pos="55000">
                    <a:schemeClr val="bg2">
                      <a:lumMod val="90000"/>
                    </a:schemeClr>
                  </a:gs>
                  <a:gs pos="100000">
                    <a:schemeClr val="bg2"/>
                  </a:gs>
                </a:gsLst>
                <a:lin ang="2700000" scaled="1"/>
                <a:tileRect/>
              </a:gradFill>
              <a:ln w="9525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7" name="椭圆 27"/>
              <p:cNvSpPr/>
              <p:nvPr/>
            </p:nvSpPr>
            <p:spPr bwMode="auto">
              <a:xfrm>
                <a:off x="3372577" y="2886981"/>
                <a:ext cx="2500312" cy="25003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/>
                  </a:gs>
                  <a:gs pos="55000">
                    <a:schemeClr val="bg2">
                      <a:lumMod val="90000"/>
                    </a:schemeClr>
                  </a:gs>
                  <a:gs pos="100000">
                    <a:schemeClr val="bg2"/>
                  </a:gs>
                </a:gsLst>
                <a:lin ang="2700000" scaled="1"/>
                <a:tileRect/>
              </a:gradFill>
              <a:ln w="9525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889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1" name="椭圆 28"/>
              <p:cNvSpPr/>
              <p:nvPr/>
            </p:nvSpPr>
            <p:spPr bwMode="auto">
              <a:xfrm>
                <a:off x="6439627" y="5371419"/>
                <a:ext cx="1395412" cy="13954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/>
                  </a:gs>
                  <a:gs pos="55000">
                    <a:schemeClr val="bg2">
                      <a:lumMod val="90000"/>
                    </a:schemeClr>
                  </a:gs>
                  <a:gs pos="100000">
                    <a:schemeClr val="bg2"/>
                  </a:gs>
                </a:gsLst>
                <a:lin ang="2700000" scaled="1"/>
                <a:tileRect/>
              </a:gradFill>
              <a:ln w="9525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5" name="椭圆 29"/>
              <p:cNvSpPr/>
              <p:nvPr/>
            </p:nvSpPr>
            <p:spPr bwMode="auto">
              <a:xfrm>
                <a:off x="8874852" y="5233306"/>
                <a:ext cx="1022350" cy="10223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/>
                  </a:gs>
                  <a:gs pos="55000">
                    <a:schemeClr val="bg2">
                      <a:lumMod val="90000"/>
                    </a:schemeClr>
                  </a:gs>
                  <a:gs pos="100000">
                    <a:schemeClr val="bg2"/>
                  </a:gs>
                </a:gsLst>
                <a:lin ang="2700000" scaled="1"/>
                <a:tileRect/>
              </a:gradFill>
              <a:ln w="9525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12" name="组合 39"/>
            <p:cNvGrpSpPr/>
            <p:nvPr/>
          </p:nvGrpSpPr>
          <p:grpSpPr bwMode="auto">
            <a:xfrm>
              <a:off x="6266934" y="3133790"/>
              <a:ext cx="987664" cy="901298"/>
              <a:chOff x="4121150" y="192088"/>
              <a:chExt cx="752475" cy="755650"/>
            </a:xfrm>
            <a:solidFill>
              <a:schemeClr val="accent1"/>
            </a:solidFill>
          </p:grpSpPr>
          <p:sp>
            <p:nvSpPr>
              <p:cNvPr id="13" name="Freeform 50"/>
              <p:cNvSpPr>
                <a:spLocks noEditPoints="1"/>
              </p:cNvSpPr>
              <p:nvPr/>
            </p:nvSpPr>
            <p:spPr bwMode="auto">
              <a:xfrm>
                <a:off x="4121150" y="192088"/>
                <a:ext cx="752475" cy="755650"/>
              </a:xfrm>
              <a:custGeom>
                <a:avLst/>
                <a:gdLst>
                  <a:gd name="T0" fmla="*/ 160 w 474"/>
                  <a:gd name="T1" fmla="*/ 2 h 476"/>
                  <a:gd name="T2" fmla="*/ 130 w 474"/>
                  <a:gd name="T3" fmla="*/ 26 h 476"/>
                  <a:gd name="T4" fmla="*/ 102 w 474"/>
                  <a:gd name="T5" fmla="*/ 72 h 476"/>
                  <a:gd name="T6" fmla="*/ 74 w 474"/>
                  <a:gd name="T7" fmla="*/ 120 h 476"/>
                  <a:gd name="T8" fmla="*/ 172 w 474"/>
                  <a:gd name="T9" fmla="*/ 174 h 476"/>
                  <a:gd name="T10" fmla="*/ 240 w 474"/>
                  <a:gd name="T11" fmla="*/ 58 h 476"/>
                  <a:gd name="T12" fmla="*/ 216 w 474"/>
                  <a:gd name="T13" fmla="*/ 18 h 476"/>
                  <a:gd name="T14" fmla="*/ 188 w 474"/>
                  <a:gd name="T15" fmla="*/ 0 h 476"/>
                  <a:gd name="T16" fmla="*/ 226 w 474"/>
                  <a:gd name="T17" fmla="*/ 26 h 476"/>
                  <a:gd name="T18" fmla="*/ 254 w 474"/>
                  <a:gd name="T19" fmla="*/ 74 h 476"/>
                  <a:gd name="T20" fmla="*/ 274 w 474"/>
                  <a:gd name="T21" fmla="*/ 130 h 476"/>
                  <a:gd name="T22" fmla="*/ 252 w 474"/>
                  <a:gd name="T23" fmla="*/ 142 h 476"/>
                  <a:gd name="T24" fmla="*/ 360 w 474"/>
                  <a:gd name="T25" fmla="*/ 144 h 476"/>
                  <a:gd name="T26" fmla="*/ 416 w 474"/>
                  <a:gd name="T27" fmla="*/ 46 h 476"/>
                  <a:gd name="T28" fmla="*/ 390 w 474"/>
                  <a:gd name="T29" fmla="*/ 62 h 476"/>
                  <a:gd name="T30" fmla="*/ 372 w 474"/>
                  <a:gd name="T31" fmla="*/ 52 h 476"/>
                  <a:gd name="T32" fmla="*/ 350 w 474"/>
                  <a:gd name="T33" fmla="*/ 10 h 476"/>
                  <a:gd name="T34" fmla="*/ 340 w 474"/>
                  <a:gd name="T35" fmla="*/ 4 h 476"/>
                  <a:gd name="T36" fmla="*/ 290 w 474"/>
                  <a:gd name="T37" fmla="*/ 0 h 476"/>
                  <a:gd name="T38" fmla="*/ 200 w 474"/>
                  <a:gd name="T39" fmla="*/ 2 h 476"/>
                  <a:gd name="T40" fmla="*/ 222 w 474"/>
                  <a:gd name="T41" fmla="*/ 18 h 476"/>
                  <a:gd name="T42" fmla="*/ 442 w 474"/>
                  <a:gd name="T43" fmla="*/ 318 h 476"/>
                  <a:gd name="T44" fmla="*/ 470 w 474"/>
                  <a:gd name="T45" fmla="*/ 270 h 476"/>
                  <a:gd name="T46" fmla="*/ 474 w 474"/>
                  <a:gd name="T47" fmla="*/ 254 h 476"/>
                  <a:gd name="T48" fmla="*/ 460 w 474"/>
                  <a:gd name="T49" fmla="*/ 220 h 476"/>
                  <a:gd name="T50" fmla="*/ 426 w 474"/>
                  <a:gd name="T51" fmla="*/ 156 h 476"/>
                  <a:gd name="T52" fmla="*/ 318 w 474"/>
                  <a:gd name="T53" fmla="*/ 196 h 476"/>
                  <a:gd name="T54" fmla="*/ 362 w 474"/>
                  <a:gd name="T55" fmla="*/ 276 h 476"/>
                  <a:gd name="T56" fmla="*/ 390 w 474"/>
                  <a:gd name="T57" fmla="*/ 324 h 476"/>
                  <a:gd name="T58" fmla="*/ 406 w 474"/>
                  <a:gd name="T59" fmla="*/ 378 h 476"/>
                  <a:gd name="T60" fmla="*/ 442 w 474"/>
                  <a:gd name="T61" fmla="*/ 318 h 476"/>
                  <a:gd name="T62" fmla="*/ 34 w 474"/>
                  <a:gd name="T63" fmla="*/ 188 h 476"/>
                  <a:gd name="T64" fmla="*/ 12 w 474"/>
                  <a:gd name="T65" fmla="*/ 222 h 476"/>
                  <a:gd name="T66" fmla="*/ 0 w 474"/>
                  <a:gd name="T67" fmla="*/ 248 h 476"/>
                  <a:gd name="T68" fmla="*/ 2 w 474"/>
                  <a:gd name="T69" fmla="*/ 268 h 476"/>
                  <a:gd name="T70" fmla="*/ 18 w 474"/>
                  <a:gd name="T71" fmla="*/ 298 h 476"/>
                  <a:gd name="T72" fmla="*/ 66 w 474"/>
                  <a:gd name="T73" fmla="*/ 384 h 476"/>
                  <a:gd name="T74" fmla="*/ 70 w 474"/>
                  <a:gd name="T75" fmla="*/ 350 h 476"/>
                  <a:gd name="T76" fmla="*/ 102 w 474"/>
                  <a:gd name="T77" fmla="*/ 296 h 476"/>
                  <a:gd name="T78" fmla="*/ 132 w 474"/>
                  <a:gd name="T79" fmla="*/ 244 h 476"/>
                  <a:gd name="T80" fmla="*/ 136 w 474"/>
                  <a:gd name="T81" fmla="*/ 214 h 476"/>
                  <a:gd name="T82" fmla="*/ 0 w 474"/>
                  <a:gd name="T83" fmla="*/ 164 h 476"/>
                  <a:gd name="T84" fmla="*/ 16 w 474"/>
                  <a:gd name="T85" fmla="*/ 176 h 476"/>
                  <a:gd name="T86" fmla="*/ 34 w 474"/>
                  <a:gd name="T87" fmla="*/ 188 h 476"/>
                  <a:gd name="T88" fmla="*/ 274 w 474"/>
                  <a:gd name="T89" fmla="*/ 428 h 476"/>
                  <a:gd name="T90" fmla="*/ 302 w 474"/>
                  <a:gd name="T91" fmla="*/ 454 h 476"/>
                  <a:gd name="T92" fmla="*/ 324 w 474"/>
                  <a:gd name="T93" fmla="*/ 434 h 476"/>
                  <a:gd name="T94" fmla="*/ 374 w 474"/>
                  <a:gd name="T95" fmla="*/ 422 h 476"/>
                  <a:gd name="T96" fmla="*/ 400 w 474"/>
                  <a:gd name="T97" fmla="*/ 388 h 476"/>
                  <a:gd name="T98" fmla="*/ 400 w 474"/>
                  <a:gd name="T99" fmla="*/ 356 h 476"/>
                  <a:gd name="T100" fmla="*/ 382 w 474"/>
                  <a:gd name="T101" fmla="*/ 318 h 476"/>
                  <a:gd name="T102" fmla="*/ 302 w 474"/>
                  <a:gd name="T103" fmla="*/ 316 h 476"/>
                  <a:gd name="T104" fmla="*/ 302 w 474"/>
                  <a:gd name="T105" fmla="*/ 290 h 476"/>
                  <a:gd name="T106" fmla="*/ 288 w 474"/>
                  <a:gd name="T107" fmla="*/ 306 h 476"/>
                  <a:gd name="T108" fmla="*/ 248 w 474"/>
                  <a:gd name="T109" fmla="*/ 378 h 476"/>
                  <a:gd name="T110" fmla="*/ 80 w 474"/>
                  <a:gd name="T111" fmla="*/ 340 h 476"/>
                  <a:gd name="T112" fmla="*/ 70 w 474"/>
                  <a:gd name="T113" fmla="*/ 372 h 476"/>
                  <a:gd name="T114" fmla="*/ 74 w 474"/>
                  <a:gd name="T115" fmla="*/ 404 h 476"/>
                  <a:gd name="T116" fmla="*/ 86 w 474"/>
                  <a:gd name="T117" fmla="*/ 418 h 476"/>
                  <a:gd name="T118" fmla="*/ 118 w 474"/>
                  <a:gd name="T119" fmla="*/ 432 h 476"/>
                  <a:gd name="T120" fmla="*/ 180 w 474"/>
                  <a:gd name="T121" fmla="*/ 434 h 476"/>
                  <a:gd name="T122" fmla="*/ 222 w 474"/>
                  <a:gd name="T123" fmla="*/ 320 h 476"/>
                  <a:gd name="T124" fmla="*/ 92 w 474"/>
                  <a:gd name="T125" fmla="*/ 32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4" h="476">
                    <a:moveTo>
                      <a:pt x="174" y="0"/>
                    </a:moveTo>
                    <a:lnTo>
                      <a:pt x="174" y="0"/>
                    </a:lnTo>
                    <a:lnTo>
                      <a:pt x="160" y="2"/>
                    </a:lnTo>
                    <a:lnTo>
                      <a:pt x="148" y="8"/>
                    </a:lnTo>
                    <a:lnTo>
                      <a:pt x="138" y="16"/>
                    </a:lnTo>
                    <a:lnTo>
                      <a:pt x="130" y="26"/>
                    </a:lnTo>
                    <a:lnTo>
                      <a:pt x="122" y="38"/>
                    </a:lnTo>
                    <a:lnTo>
                      <a:pt x="114" y="48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88" y="96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172" y="174"/>
                    </a:lnTo>
                    <a:lnTo>
                      <a:pt x="172" y="174"/>
                    </a:lnTo>
                    <a:lnTo>
                      <a:pt x="206" y="11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30" y="36"/>
                    </a:lnTo>
                    <a:lnTo>
                      <a:pt x="224" y="26"/>
                    </a:lnTo>
                    <a:lnTo>
                      <a:pt x="216" y="18"/>
                    </a:lnTo>
                    <a:lnTo>
                      <a:pt x="208" y="10"/>
                    </a:lnTo>
                    <a:lnTo>
                      <a:pt x="200" y="4"/>
                    </a:lnTo>
                    <a:lnTo>
                      <a:pt x="188" y="0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  <a:moveTo>
                      <a:pt x="226" y="26"/>
                    </a:moveTo>
                    <a:lnTo>
                      <a:pt x="226" y="26"/>
                    </a:lnTo>
                    <a:lnTo>
                      <a:pt x="240" y="48"/>
                    </a:lnTo>
                    <a:lnTo>
                      <a:pt x="254" y="74"/>
                    </a:lnTo>
                    <a:lnTo>
                      <a:pt x="280" y="124"/>
                    </a:lnTo>
                    <a:lnTo>
                      <a:pt x="280" y="124"/>
                    </a:lnTo>
                    <a:lnTo>
                      <a:pt x="274" y="130"/>
                    </a:lnTo>
                    <a:lnTo>
                      <a:pt x="266" y="134"/>
                    </a:lnTo>
                    <a:lnTo>
                      <a:pt x="258" y="138"/>
                    </a:lnTo>
                    <a:lnTo>
                      <a:pt x="252" y="142"/>
                    </a:lnTo>
                    <a:lnTo>
                      <a:pt x="252" y="142"/>
                    </a:lnTo>
                    <a:lnTo>
                      <a:pt x="308" y="144"/>
                    </a:lnTo>
                    <a:lnTo>
                      <a:pt x="360" y="144"/>
                    </a:lnTo>
                    <a:lnTo>
                      <a:pt x="360" y="144"/>
                    </a:lnTo>
                    <a:lnTo>
                      <a:pt x="416" y="46"/>
                    </a:lnTo>
                    <a:lnTo>
                      <a:pt x="416" y="46"/>
                    </a:lnTo>
                    <a:lnTo>
                      <a:pt x="406" y="52"/>
                    </a:lnTo>
                    <a:lnTo>
                      <a:pt x="398" y="56"/>
                    </a:lnTo>
                    <a:lnTo>
                      <a:pt x="390" y="62"/>
                    </a:lnTo>
                    <a:lnTo>
                      <a:pt x="380" y="66"/>
                    </a:lnTo>
                    <a:lnTo>
                      <a:pt x="380" y="66"/>
                    </a:lnTo>
                    <a:lnTo>
                      <a:pt x="372" y="52"/>
                    </a:lnTo>
                    <a:lnTo>
                      <a:pt x="364" y="38"/>
                    </a:lnTo>
                    <a:lnTo>
                      <a:pt x="358" y="24"/>
                    </a:lnTo>
                    <a:lnTo>
                      <a:pt x="350" y="10"/>
                    </a:lnTo>
                    <a:lnTo>
                      <a:pt x="350" y="10"/>
                    </a:lnTo>
                    <a:lnTo>
                      <a:pt x="344" y="6"/>
                    </a:lnTo>
                    <a:lnTo>
                      <a:pt x="340" y="4"/>
                    </a:lnTo>
                    <a:lnTo>
                      <a:pt x="324" y="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240" y="0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8" y="6"/>
                    </a:lnTo>
                    <a:lnTo>
                      <a:pt x="216" y="10"/>
                    </a:lnTo>
                    <a:lnTo>
                      <a:pt x="222" y="18"/>
                    </a:lnTo>
                    <a:lnTo>
                      <a:pt x="226" y="26"/>
                    </a:lnTo>
                    <a:lnTo>
                      <a:pt x="226" y="26"/>
                    </a:lnTo>
                    <a:close/>
                    <a:moveTo>
                      <a:pt x="442" y="318"/>
                    </a:moveTo>
                    <a:lnTo>
                      <a:pt x="442" y="318"/>
                    </a:lnTo>
                    <a:lnTo>
                      <a:pt x="460" y="288"/>
                    </a:lnTo>
                    <a:lnTo>
                      <a:pt x="470" y="270"/>
                    </a:lnTo>
                    <a:lnTo>
                      <a:pt x="472" y="262"/>
                    </a:lnTo>
                    <a:lnTo>
                      <a:pt x="474" y="254"/>
                    </a:lnTo>
                    <a:lnTo>
                      <a:pt x="474" y="254"/>
                    </a:lnTo>
                    <a:lnTo>
                      <a:pt x="472" y="244"/>
                    </a:lnTo>
                    <a:lnTo>
                      <a:pt x="470" y="236"/>
                    </a:lnTo>
                    <a:lnTo>
                      <a:pt x="460" y="220"/>
                    </a:lnTo>
                    <a:lnTo>
                      <a:pt x="460" y="220"/>
                    </a:lnTo>
                    <a:lnTo>
                      <a:pt x="438" y="178"/>
                    </a:lnTo>
                    <a:lnTo>
                      <a:pt x="426" y="156"/>
                    </a:lnTo>
                    <a:lnTo>
                      <a:pt x="416" y="138"/>
                    </a:lnTo>
                    <a:lnTo>
                      <a:pt x="416" y="138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40" y="236"/>
                    </a:lnTo>
                    <a:lnTo>
                      <a:pt x="362" y="276"/>
                    </a:lnTo>
                    <a:lnTo>
                      <a:pt x="362" y="276"/>
                    </a:lnTo>
                    <a:lnTo>
                      <a:pt x="376" y="298"/>
                    </a:lnTo>
                    <a:lnTo>
                      <a:pt x="390" y="324"/>
                    </a:lnTo>
                    <a:lnTo>
                      <a:pt x="400" y="350"/>
                    </a:lnTo>
                    <a:lnTo>
                      <a:pt x="404" y="364"/>
                    </a:lnTo>
                    <a:lnTo>
                      <a:pt x="406" y="378"/>
                    </a:lnTo>
                    <a:lnTo>
                      <a:pt x="406" y="378"/>
                    </a:lnTo>
                    <a:lnTo>
                      <a:pt x="422" y="348"/>
                    </a:lnTo>
                    <a:lnTo>
                      <a:pt x="442" y="318"/>
                    </a:lnTo>
                    <a:lnTo>
                      <a:pt x="442" y="318"/>
                    </a:lnTo>
                    <a:close/>
                    <a:moveTo>
                      <a:pt x="34" y="188"/>
                    </a:moveTo>
                    <a:lnTo>
                      <a:pt x="34" y="188"/>
                    </a:lnTo>
                    <a:lnTo>
                      <a:pt x="28" y="196"/>
                    </a:lnTo>
                    <a:lnTo>
                      <a:pt x="24" y="204"/>
                    </a:lnTo>
                    <a:lnTo>
                      <a:pt x="12" y="222"/>
                    </a:lnTo>
                    <a:lnTo>
                      <a:pt x="6" y="230"/>
                    </a:lnTo>
                    <a:lnTo>
                      <a:pt x="2" y="238"/>
                    </a:lnTo>
                    <a:lnTo>
                      <a:pt x="0" y="248"/>
                    </a:lnTo>
                    <a:lnTo>
                      <a:pt x="0" y="258"/>
                    </a:lnTo>
                    <a:lnTo>
                      <a:pt x="0" y="258"/>
                    </a:lnTo>
                    <a:lnTo>
                      <a:pt x="2" y="268"/>
                    </a:lnTo>
                    <a:lnTo>
                      <a:pt x="6" y="278"/>
                    </a:lnTo>
                    <a:lnTo>
                      <a:pt x="18" y="298"/>
                    </a:lnTo>
                    <a:lnTo>
                      <a:pt x="18" y="298"/>
                    </a:lnTo>
                    <a:lnTo>
                      <a:pt x="42" y="342"/>
                    </a:lnTo>
                    <a:lnTo>
                      <a:pt x="66" y="384"/>
                    </a:lnTo>
                    <a:lnTo>
                      <a:pt x="66" y="384"/>
                    </a:lnTo>
                    <a:lnTo>
                      <a:pt x="66" y="376"/>
                    </a:lnTo>
                    <a:lnTo>
                      <a:pt x="66" y="366"/>
                    </a:lnTo>
                    <a:lnTo>
                      <a:pt x="70" y="350"/>
                    </a:lnTo>
                    <a:lnTo>
                      <a:pt x="70" y="350"/>
                    </a:lnTo>
                    <a:lnTo>
                      <a:pt x="86" y="324"/>
                    </a:lnTo>
                    <a:lnTo>
                      <a:pt x="102" y="296"/>
                    </a:lnTo>
                    <a:lnTo>
                      <a:pt x="116" y="270"/>
                    </a:lnTo>
                    <a:lnTo>
                      <a:pt x="132" y="244"/>
                    </a:lnTo>
                    <a:lnTo>
                      <a:pt x="132" y="244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36" y="214"/>
                    </a:lnTo>
                    <a:lnTo>
                      <a:pt x="110" y="164"/>
                    </a:lnTo>
                    <a:lnTo>
                      <a:pt x="110" y="164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8" y="170"/>
                    </a:lnTo>
                    <a:lnTo>
                      <a:pt x="16" y="176"/>
                    </a:lnTo>
                    <a:lnTo>
                      <a:pt x="26" y="180"/>
                    </a:lnTo>
                    <a:lnTo>
                      <a:pt x="34" y="188"/>
                    </a:lnTo>
                    <a:lnTo>
                      <a:pt x="34" y="188"/>
                    </a:lnTo>
                    <a:close/>
                    <a:moveTo>
                      <a:pt x="248" y="378"/>
                    </a:moveTo>
                    <a:lnTo>
                      <a:pt x="248" y="378"/>
                    </a:lnTo>
                    <a:lnTo>
                      <a:pt x="274" y="428"/>
                    </a:lnTo>
                    <a:lnTo>
                      <a:pt x="302" y="476"/>
                    </a:lnTo>
                    <a:lnTo>
                      <a:pt x="302" y="476"/>
                    </a:lnTo>
                    <a:lnTo>
                      <a:pt x="302" y="454"/>
                    </a:lnTo>
                    <a:lnTo>
                      <a:pt x="302" y="432"/>
                    </a:lnTo>
                    <a:lnTo>
                      <a:pt x="302" y="432"/>
                    </a:lnTo>
                    <a:lnTo>
                      <a:pt x="324" y="434"/>
                    </a:lnTo>
                    <a:lnTo>
                      <a:pt x="342" y="432"/>
                    </a:lnTo>
                    <a:lnTo>
                      <a:pt x="358" y="428"/>
                    </a:lnTo>
                    <a:lnTo>
                      <a:pt x="374" y="422"/>
                    </a:lnTo>
                    <a:lnTo>
                      <a:pt x="384" y="414"/>
                    </a:lnTo>
                    <a:lnTo>
                      <a:pt x="394" y="402"/>
                    </a:lnTo>
                    <a:lnTo>
                      <a:pt x="400" y="388"/>
                    </a:lnTo>
                    <a:lnTo>
                      <a:pt x="402" y="372"/>
                    </a:lnTo>
                    <a:lnTo>
                      <a:pt x="402" y="372"/>
                    </a:lnTo>
                    <a:lnTo>
                      <a:pt x="400" y="356"/>
                    </a:lnTo>
                    <a:lnTo>
                      <a:pt x="394" y="342"/>
                    </a:lnTo>
                    <a:lnTo>
                      <a:pt x="382" y="318"/>
                    </a:lnTo>
                    <a:lnTo>
                      <a:pt x="382" y="318"/>
                    </a:lnTo>
                    <a:lnTo>
                      <a:pt x="342" y="318"/>
                    </a:lnTo>
                    <a:lnTo>
                      <a:pt x="322" y="318"/>
                    </a:lnTo>
                    <a:lnTo>
                      <a:pt x="302" y="316"/>
                    </a:lnTo>
                    <a:lnTo>
                      <a:pt x="302" y="316"/>
                    </a:lnTo>
                    <a:lnTo>
                      <a:pt x="302" y="298"/>
                    </a:lnTo>
                    <a:lnTo>
                      <a:pt x="302" y="290"/>
                    </a:lnTo>
                    <a:lnTo>
                      <a:pt x="302" y="282"/>
                    </a:lnTo>
                    <a:lnTo>
                      <a:pt x="302" y="282"/>
                    </a:lnTo>
                    <a:lnTo>
                      <a:pt x="288" y="306"/>
                    </a:lnTo>
                    <a:lnTo>
                      <a:pt x="274" y="330"/>
                    </a:lnTo>
                    <a:lnTo>
                      <a:pt x="248" y="378"/>
                    </a:lnTo>
                    <a:lnTo>
                      <a:pt x="248" y="378"/>
                    </a:lnTo>
                    <a:close/>
                    <a:moveTo>
                      <a:pt x="92" y="320"/>
                    </a:moveTo>
                    <a:lnTo>
                      <a:pt x="92" y="320"/>
                    </a:lnTo>
                    <a:lnTo>
                      <a:pt x="80" y="340"/>
                    </a:lnTo>
                    <a:lnTo>
                      <a:pt x="76" y="350"/>
                    </a:lnTo>
                    <a:lnTo>
                      <a:pt x="72" y="360"/>
                    </a:lnTo>
                    <a:lnTo>
                      <a:pt x="70" y="372"/>
                    </a:lnTo>
                    <a:lnTo>
                      <a:pt x="68" y="382"/>
                    </a:lnTo>
                    <a:lnTo>
                      <a:pt x="70" y="394"/>
                    </a:lnTo>
                    <a:lnTo>
                      <a:pt x="74" y="404"/>
                    </a:lnTo>
                    <a:lnTo>
                      <a:pt x="74" y="404"/>
                    </a:lnTo>
                    <a:lnTo>
                      <a:pt x="80" y="412"/>
                    </a:lnTo>
                    <a:lnTo>
                      <a:pt x="86" y="418"/>
                    </a:lnTo>
                    <a:lnTo>
                      <a:pt x="92" y="422"/>
                    </a:lnTo>
                    <a:lnTo>
                      <a:pt x="100" y="426"/>
                    </a:lnTo>
                    <a:lnTo>
                      <a:pt x="118" y="432"/>
                    </a:lnTo>
                    <a:lnTo>
                      <a:pt x="138" y="434"/>
                    </a:lnTo>
                    <a:lnTo>
                      <a:pt x="158" y="434"/>
                    </a:lnTo>
                    <a:lnTo>
                      <a:pt x="180" y="434"/>
                    </a:lnTo>
                    <a:lnTo>
                      <a:pt x="222" y="432"/>
                    </a:lnTo>
                    <a:lnTo>
                      <a:pt x="222" y="432"/>
                    </a:lnTo>
                    <a:lnTo>
                      <a:pt x="222" y="320"/>
                    </a:lnTo>
                    <a:lnTo>
                      <a:pt x="222" y="320"/>
                    </a:lnTo>
                    <a:lnTo>
                      <a:pt x="92" y="320"/>
                    </a:lnTo>
                    <a:lnTo>
                      <a:pt x="92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4" name="Freeform 51"/>
              <p:cNvSpPr/>
              <p:nvPr/>
            </p:nvSpPr>
            <p:spPr bwMode="auto">
              <a:xfrm>
                <a:off x="4238625" y="192088"/>
                <a:ext cx="263525" cy="276225"/>
              </a:xfrm>
              <a:custGeom>
                <a:avLst/>
                <a:gdLst>
                  <a:gd name="T0" fmla="*/ 166 w 166"/>
                  <a:gd name="T1" fmla="*/ 58 h 174"/>
                  <a:gd name="T2" fmla="*/ 166 w 166"/>
                  <a:gd name="T3" fmla="*/ 58 h 174"/>
                  <a:gd name="T4" fmla="*/ 132 w 166"/>
                  <a:gd name="T5" fmla="*/ 116 h 174"/>
                  <a:gd name="T6" fmla="*/ 98 w 166"/>
                  <a:gd name="T7" fmla="*/ 174 h 174"/>
                  <a:gd name="T8" fmla="*/ 98 w 166"/>
                  <a:gd name="T9" fmla="*/ 174 h 174"/>
                  <a:gd name="T10" fmla="*/ 0 w 166"/>
                  <a:gd name="T11" fmla="*/ 120 h 174"/>
                  <a:gd name="T12" fmla="*/ 0 w 166"/>
                  <a:gd name="T13" fmla="*/ 120 h 174"/>
                  <a:gd name="T14" fmla="*/ 14 w 166"/>
                  <a:gd name="T15" fmla="*/ 96 h 174"/>
                  <a:gd name="T16" fmla="*/ 28 w 166"/>
                  <a:gd name="T17" fmla="*/ 72 h 174"/>
                  <a:gd name="T18" fmla="*/ 28 w 166"/>
                  <a:gd name="T19" fmla="*/ 72 h 174"/>
                  <a:gd name="T20" fmla="*/ 40 w 166"/>
                  <a:gd name="T21" fmla="*/ 48 h 174"/>
                  <a:gd name="T22" fmla="*/ 48 w 166"/>
                  <a:gd name="T23" fmla="*/ 38 h 174"/>
                  <a:gd name="T24" fmla="*/ 56 w 166"/>
                  <a:gd name="T25" fmla="*/ 26 h 174"/>
                  <a:gd name="T26" fmla="*/ 64 w 166"/>
                  <a:gd name="T27" fmla="*/ 16 h 174"/>
                  <a:gd name="T28" fmla="*/ 74 w 166"/>
                  <a:gd name="T29" fmla="*/ 8 h 174"/>
                  <a:gd name="T30" fmla="*/ 86 w 166"/>
                  <a:gd name="T31" fmla="*/ 2 h 174"/>
                  <a:gd name="T32" fmla="*/ 100 w 166"/>
                  <a:gd name="T33" fmla="*/ 0 h 174"/>
                  <a:gd name="T34" fmla="*/ 100 w 166"/>
                  <a:gd name="T35" fmla="*/ 0 h 174"/>
                  <a:gd name="T36" fmla="*/ 114 w 166"/>
                  <a:gd name="T37" fmla="*/ 0 h 174"/>
                  <a:gd name="T38" fmla="*/ 126 w 166"/>
                  <a:gd name="T39" fmla="*/ 4 h 174"/>
                  <a:gd name="T40" fmla="*/ 134 w 166"/>
                  <a:gd name="T41" fmla="*/ 10 h 174"/>
                  <a:gd name="T42" fmla="*/ 142 w 166"/>
                  <a:gd name="T43" fmla="*/ 18 h 174"/>
                  <a:gd name="T44" fmla="*/ 150 w 166"/>
                  <a:gd name="T45" fmla="*/ 26 h 174"/>
                  <a:gd name="T46" fmla="*/ 156 w 166"/>
                  <a:gd name="T47" fmla="*/ 36 h 174"/>
                  <a:gd name="T48" fmla="*/ 166 w 166"/>
                  <a:gd name="T49" fmla="*/ 58 h 174"/>
                  <a:gd name="T50" fmla="*/ 166 w 166"/>
                  <a:gd name="T51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74">
                    <a:moveTo>
                      <a:pt x="166" y="58"/>
                    </a:moveTo>
                    <a:lnTo>
                      <a:pt x="166" y="58"/>
                    </a:lnTo>
                    <a:lnTo>
                      <a:pt x="132" y="116"/>
                    </a:lnTo>
                    <a:lnTo>
                      <a:pt x="98" y="174"/>
                    </a:lnTo>
                    <a:lnTo>
                      <a:pt x="98" y="174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4" y="96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40" y="48"/>
                    </a:lnTo>
                    <a:lnTo>
                      <a:pt x="48" y="38"/>
                    </a:lnTo>
                    <a:lnTo>
                      <a:pt x="56" y="26"/>
                    </a:lnTo>
                    <a:lnTo>
                      <a:pt x="64" y="16"/>
                    </a:lnTo>
                    <a:lnTo>
                      <a:pt x="74" y="8"/>
                    </a:lnTo>
                    <a:lnTo>
                      <a:pt x="86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4" y="0"/>
                    </a:lnTo>
                    <a:lnTo>
                      <a:pt x="126" y="4"/>
                    </a:lnTo>
                    <a:lnTo>
                      <a:pt x="134" y="10"/>
                    </a:lnTo>
                    <a:lnTo>
                      <a:pt x="142" y="18"/>
                    </a:lnTo>
                    <a:lnTo>
                      <a:pt x="150" y="26"/>
                    </a:lnTo>
                    <a:lnTo>
                      <a:pt x="156" y="36"/>
                    </a:lnTo>
                    <a:lnTo>
                      <a:pt x="166" y="58"/>
                    </a:lnTo>
                    <a:lnTo>
                      <a:pt x="166" y="58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5" name="Freeform 52"/>
              <p:cNvSpPr/>
              <p:nvPr/>
            </p:nvSpPr>
            <p:spPr bwMode="auto">
              <a:xfrm>
                <a:off x="4438650" y="192088"/>
                <a:ext cx="342900" cy="228600"/>
              </a:xfrm>
              <a:custGeom>
                <a:avLst/>
                <a:gdLst>
                  <a:gd name="T0" fmla="*/ 0 w 216"/>
                  <a:gd name="T1" fmla="*/ 2 h 144"/>
                  <a:gd name="T2" fmla="*/ 0 w 216"/>
                  <a:gd name="T3" fmla="*/ 2 h 144"/>
                  <a:gd name="T4" fmla="*/ 40 w 216"/>
                  <a:gd name="T5" fmla="*/ 0 h 144"/>
                  <a:gd name="T6" fmla="*/ 90 w 216"/>
                  <a:gd name="T7" fmla="*/ 0 h 144"/>
                  <a:gd name="T8" fmla="*/ 90 w 216"/>
                  <a:gd name="T9" fmla="*/ 0 h 144"/>
                  <a:gd name="T10" fmla="*/ 124 w 216"/>
                  <a:gd name="T11" fmla="*/ 2 h 144"/>
                  <a:gd name="T12" fmla="*/ 140 w 216"/>
                  <a:gd name="T13" fmla="*/ 4 h 144"/>
                  <a:gd name="T14" fmla="*/ 144 w 216"/>
                  <a:gd name="T15" fmla="*/ 6 h 144"/>
                  <a:gd name="T16" fmla="*/ 150 w 216"/>
                  <a:gd name="T17" fmla="*/ 10 h 144"/>
                  <a:gd name="T18" fmla="*/ 150 w 216"/>
                  <a:gd name="T19" fmla="*/ 10 h 144"/>
                  <a:gd name="T20" fmla="*/ 158 w 216"/>
                  <a:gd name="T21" fmla="*/ 24 h 144"/>
                  <a:gd name="T22" fmla="*/ 164 w 216"/>
                  <a:gd name="T23" fmla="*/ 38 h 144"/>
                  <a:gd name="T24" fmla="*/ 172 w 216"/>
                  <a:gd name="T25" fmla="*/ 52 h 144"/>
                  <a:gd name="T26" fmla="*/ 180 w 216"/>
                  <a:gd name="T27" fmla="*/ 66 h 144"/>
                  <a:gd name="T28" fmla="*/ 180 w 216"/>
                  <a:gd name="T29" fmla="*/ 66 h 144"/>
                  <a:gd name="T30" fmla="*/ 190 w 216"/>
                  <a:gd name="T31" fmla="*/ 62 h 144"/>
                  <a:gd name="T32" fmla="*/ 198 w 216"/>
                  <a:gd name="T33" fmla="*/ 56 h 144"/>
                  <a:gd name="T34" fmla="*/ 206 w 216"/>
                  <a:gd name="T35" fmla="*/ 52 h 144"/>
                  <a:gd name="T36" fmla="*/ 216 w 216"/>
                  <a:gd name="T37" fmla="*/ 46 h 144"/>
                  <a:gd name="T38" fmla="*/ 216 w 216"/>
                  <a:gd name="T39" fmla="*/ 46 h 144"/>
                  <a:gd name="T40" fmla="*/ 160 w 216"/>
                  <a:gd name="T41" fmla="*/ 144 h 144"/>
                  <a:gd name="T42" fmla="*/ 160 w 216"/>
                  <a:gd name="T43" fmla="*/ 144 h 144"/>
                  <a:gd name="T44" fmla="*/ 108 w 216"/>
                  <a:gd name="T45" fmla="*/ 144 h 144"/>
                  <a:gd name="T46" fmla="*/ 52 w 216"/>
                  <a:gd name="T47" fmla="*/ 142 h 144"/>
                  <a:gd name="T48" fmla="*/ 52 w 216"/>
                  <a:gd name="T49" fmla="*/ 142 h 144"/>
                  <a:gd name="T50" fmla="*/ 58 w 216"/>
                  <a:gd name="T51" fmla="*/ 138 h 144"/>
                  <a:gd name="T52" fmla="*/ 66 w 216"/>
                  <a:gd name="T53" fmla="*/ 134 h 144"/>
                  <a:gd name="T54" fmla="*/ 74 w 216"/>
                  <a:gd name="T55" fmla="*/ 130 h 144"/>
                  <a:gd name="T56" fmla="*/ 80 w 216"/>
                  <a:gd name="T57" fmla="*/ 124 h 144"/>
                  <a:gd name="T58" fmla="*/ 80 w 216"/>
                  <a:gd name="T59" fmla="*/ 124 h 144"/>
                  <a:gd name="T60" fmla="*/ 54 w 216"/>
                  <a:gd name="T61" fmla="*/ 74 h 144"/>
                  <a:gd name="T62" fmla="*/ 40 w 216"/>
                  <a:gd name="T63" fmla="*/ 48 h 144"/>
                  <a:gd name="T64" fmla="*/ 26 w 216"/>
                  <a:gd name="T65" fmla="*/ 26 h 144"/>
                  <a:gd name="T66" fmla="*/ 26 w 216"/>
                  <a:gd name="T67" fmla="*/ 26 h 144"/>
                  <a:gd name="T68" fmla="*/ 22 w 216"/>
                  <a:gd name="T69" fmla="*/ 18 h 144"/>
                  <a:gd name="T70" fmla="*/ 16 w 216"/>
                  <a:gd name="T71" fmla="*/ 10 h 144"/>
                  <a:gd name="T72" fmla="*/ 8 w 216"/>
                  <a:gd name="T73" fmla="*/ 6 h 144"/>
                  <a:gd name="T74" fmla="*/ 0 w 216"/>
                  <a:gd name="T75" fmla="*/ 2 h 144"/>
                  <a:gd name="T76" fmla="*/ 0 w 216"/>
                  <a:gd name="T77" fmla="*/ 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6" h="144">
                    <a:moveTo>
                      <a:pt x="0" y="2"/>
                    </a:moveTo>
                    <a:lnTo>
                      <a:pt x="0" y="2"/>
                    </a:lnTo>
                    <a:lnTo>
                      <a:pt x="40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124" y="2"/>
                    </a:lnTo>
                    <a:lnTo>
                      <a:pt x="140" y="4"/>
                    </a:lnTo>
                    <a:lnTo>
                      <a:pt x="144" y="6"/>
                    </a:lnTo>
                    <a:lnTo>
                      <a:pt x="150" y="10"/>
                    </a:lnTo>
                    <a:lnTo>
                      <a:pt x="150" y="10"/>
                    </a:lnTo>
                    <a:lnTo>
                      <a:pt x="158" y="24"/>
                    </a:lnTo>
                    <a:lnTo>
                      <a:pt x="164" y="38"/>
                    </a:lnTo>
                    <a:lnTo>
                      <a:pt x="172" y="52"/>
                    </a:lnTo>
                    <a:lnTo>
                      <a:pt x="180" y="66"/>
                    </a:lnTo>
                    <a:lnTo>
                      <a:pt x="180" y="66"/>
                    </a:lnTo>
                    <a:lnTo>
                      <a:pt x="190" y="62"/>
                    </a:lnTo>
                    <a:lnTo>
                      <a:pt x="198" y="56"/>
                    </a:lnTo>
                    <a:lnTo>
                      <a:pt x="206" y="52"/>
                    </a:lnTo>
                    <a:lnTo>
                      <a:pt x="216" y="46"/>
                    </a:lnTo>
                    <a:lnTo>
                      <a:pt x="216" y="46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08" y="144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8" y="138"/>
                    </a:lnTo>
                    <a:lnTo>
                      <a:pt x="66" y="134"/>
                    </a:lnTo>
                    <a:lnTo>
                      <a:pt x="74" y="130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54" y="74"/>
                    </a:lnTo>
                    <a:lnTo>
                      <a:pt x="40" y="48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2" y="18"/>
                    </a:lnTo>
                    <a:lnTo>
                      <a:pt x="16" y="10"/>
                    </a:lnTo>
                    <a:lnTo>
                      <a:pt x="8" y="6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6" name="Freeform 53"/>
              <p:cNvSpPr/>
              <p:nvPr/>
            </p:nvSpPr>
            <p:spPr bwMode="auto">
              <a:xfrm>
                <a:off x="4625975" y="411163"/>
                <a:ext cx="247650" cy="381000"/>
              </a:xfrm>
              <a:custGeom>
                <a:avLst/>
                <a:gdLst>
                  <a:gd name="T0" fmla="*/ 88 w 156"/>
                  <a:gd name="T1" fmla="*/ 240 h 240"/>
                  <a:gd name="T2" fmla="*/ 88 w 156"/>
                  <a:gd name="T3" fmla="*/ 240 h 240"/>
                  <a:gd name="T4" fmla="*/ 86 w 156"/>
                  <a:gd name="T5" fmla="*/ 226 h 240"/>
                  <a:gd name="T6" fmla="*/ 82 w 156"/>
                  <a:gd name="T7" fmla="*/ 212 h 240"/>
                  <a:gd name="T8" fmla="*/ 72 w 156"/>
                  <a:gd name="T9" fmla="*/ 186 h 240"/>
                  <a:gd name="T10" fmla="*/ 58 w 156"/>
                  <a:gd name="T11" fmla="*/ 160 h 240"/>
                  <a:gd name="T12" fmla="*/ 44 w 156"/>
                  <a:gd name="T13" fmla="*/ 138 h 240"/>
                  <a:gd name="T14" fmla="*/ 44 w 156"/>
                  <a:gd name="T15" fmla="*/ 138 h 240"/>
                  <a:gd name="T16" fmla="*/ 22 w 156"/>
                  <a:gd name="T17" fmla="*/ 98 h 240"/>
                  <a:gd name="T18" fmla="*/ 0 w 156"/>
                  <a:gd name="T19" fmla="*/ 58 h 240"/>
                  <a:gd name="T20" fmla="*/ 0 w 156"/>
                  <a:gd name="T21" fmla="*/ 58 h 240"/>
                  <a:gd name="T22" fmla="*/ 98 w 156"/>
                  <a:gd name="T23" fmla="*/ 0 h 240"/>
                  <a:gd name="T24" fmla="*/ 98 w 156"/>
                  <a:gd name="T25" fmla="*/ 0 h 240"/>
                  <a:gd name="T26" fmla="*/ 108 w 156"/>
                  <a:gd name="T27" fmla="*/ 18 h 240"/>
                  <a:gd name="T28" fmla="*/ 120 w 156"/>
                  <a:gd name="T29" fmla="*/ 40 h 240"/>
                  <a:gd name="T30" fmla="*/ 142 w 156"/>
                  <a:gd name="T31" fmla="*/ 82 h 240"/>
                  <a:gd name="T32" fmla="*/ 142 w 156"/>
                  <a:gd name="T33" fmla="*/ 82 h 240"/>
                  <a:gd name="T34" fmla="*/ 152 w 156"/>
                  <a:gd name="T35" fmla="*/ 98 h 240"/>
                  <a:gd name="T36" fmla="*/ 154 w 156"/>
                  <a:gd name="T37" fmla="*/ 106 h 240"/>
                  <a:gd name="T38" fmla="*/ 156 w 156"/>
                  <a:gd name="T39" fmla="*/ 116 h 240"/>
                  <a:gd name="T40" fmla="*/ 156 w 156"/>
                  <a:gd name="T41" fmla="*/ 116 h 240"/>
                  <a:gd name="T42" fmla="*/ 154 w 156"/>
                  <a:gd name="T43" fmla="*/ 124 h 240"/>
                  <a:gd name="T44" fmla="*/ 152 w 156"/>
                  <a:gd name="T45" fmla="*/ 132 h 240"/>
                  <a:gd name="T46" fmla="*/ 142 w 156"/>
                  <a:gd name="T47" fmla="*/ 150 h 240"/>
                  <a:gd name="T48" fmla="*/ 124 w 156"/>
                  <a:gd name="T49" fmla="*/ 180 h 240"/>
                  <a:gd name="T50" fmla="*/ 124 w 156"/>
                  <a:gd name="T51" fmla="*/ 180 h 240"/>
                  <a:gd name="T52" fmla="*/ 104 w 156"/>
                  <a:gd name="T53" fmla="*/ 210 h 240"/>
                  <a:gd name="T54" fmla="*/ 88 w 156"/>
                  <a:gd name="T55" fmla="*/ 240 h 240"/>
                  <a:gd name="T56" fmla="*/ 88 w 156"/>
                  <a:gd name="T5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" h="240">
                    <a:moveTo>
                      <a:pt x="88" y="240"/>
                    </a:moveTo>
                    <a:lnTo>
                      <a:pt x="88" y="240"/>
                    </a:lnTo>
                    <a:lnTo>
                      <a:pt x="86" y="226"/>
                    </a:lnTo>
                    <a:lnTo>
                      <a:pt x="82" y="212"/>
                    </a:lnTo>
                    <a:lnTo>
                      <a:pt x="72" y="186"/>
                    </a:lnTo>
                    <a:lnTo>
                      <a:pt x="58" y="160"/>
                    </a:lnTo>
                    <a:lnTo>
                      <a:pt x="44" y="138"/>
                    </a:lnTo>
                    <a:lnTo>
                      <a:pt x="44" y="138"/>
                    </a:lnTo>
                    <a:lnTo>
                      <a:pt x="22" y="9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8" y="18"/>
                    </a:lnTo>
                    <a:lnTo>
                      <a:pt x="120" y="40"/>
                    </a:lnTo>
                    <a:lnTo>
                      <a:pt x="142" y="82"/>
                    </a:lnTo>
                    <a:lnTo>
                      <a:pt x="142" y="82"/>
                    </a:lnTo>
                    <a:lnTo>
                      <a:pt x="152" y="98"/>
                    </a:lnTo>
                    <a:lnTo>
                      <a:pt x="154" y="106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54" y="124"/>
                    </a:lnTo>
                    <a:lnTo>
                      <a:pt x="152" y="132"/>
                    </a:lnTo>
                    <a:lnTo>
                      <a:pt x="142" y="150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04" y="210"/>
                    </a:lnTo>
                    <a:lnTo>
                      <a:pt x="88" y="240"/>
                    </a:lnTo>
                    <a:lnTo>
                      <a:pt x="88" y="24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7" name="Freeform 54"/>
              <p:cNvSpPr/>
              <p:nvPr/>
            </p:nvSpPr>
            <p:spPr bwMode="auto">
              <a:xfrm>
                <a:off x="4121150" y="452438"/>
                <a:ext cx="254000" cy="349250"/>
              </a:xfrm>
              <a:custGeom>
                <a:avLst/>
                <a:gdLst>
                  <a:gd name="T0" fmla="*/ 0 w 160"/>
                  <a:gd name="T1" fmla="*/ 0 h 220"/>
                  <a:gd name="T2" fmla="*/ 0 w 160"/>
                  <a:gd name="T3" fmla="*/ 0 h 220"/>
                  <a:gd name="T4" fmla="*/ 110 w 160"/>
                  <a:gd name="T5" fmla="*/ 0 h 220"/>
                  <a:gd name="T6" fmla="*/ 110 w 160"/>
                  <a:gd name="T7" fmla="*/ 0 h 220"/>
                  <a:gd name="T8" fmla="*/ 136 w 160"/>
                  <a:gd name="T9" fmla="*/ 50 h 220"/>
                  <a:gd name="T10" fmla="*/ 160 w 160"/>
                  <a:gd name="T11" fmla="*/ 96 h 220"/>
                  <a:gd name="T12" fmla="*/ 160 w 160"/>
                  <a:gd name="T13" fmla="*/ 96 h 220"/>
                  <a:gd name="T14" fmla="*/ 132 w 160"/>
                  <a:gd name="T15" fmla="*/ 80 h 220"/>
                  <a:gd name="T16" fmla="*/ 132 w 160"/>
                  <a:gd name="T17" fmla="*/ 80 h 220"/>
                  <a:gd name="T18" fmla="*/ 116 w 160"/>
                  <a:gd name="T19" fmla="*/ 106 h 220"/>
                  <a:gd name="T20" fmla="*/ 102 w 160"/>
                  <a:gd name="T21" fmla="*/ 132 h 220"/>
                  <a:gd name="T22" fmla="*/ 86 w 160"/>
                  <a:gd name="T23" fmla="*/ 160 h 220"/>
                  <a:gd name="T24" fmla="*/ 70 w 160"/>
                  <a:gd name="T25" fmla="*/ 186 h 220"/>
                  <a:gd name="T26" fmla="*/ 70 w 160"/>
                  <a:gd name="T27" fmla="*/ 186 h 220"/>
                  <a:gd name="T28" fmla="*/ 66 w 160"/>
                  <a:gd name="T29" fmla="*/ 202 h 220"/>
                  <a:gd name="T30" fmla="*/ 66 w 160"/>
                  <a:gd name="T31" fmla="*/ 212 h 220"/>
                  <a:gd name="T32" fmla="*/ 66 w 160"/>
                  <a:gd name="T33" fmla="*/ 220 h 220"/>
                  <a:gd name="T34" fmla="*/ 66 w 160"/>
                  <a:gd name="T35" fmla="*/ 220 h 220"/>
                  <a:gd name="T36" fmla="*/ 42 w 160"/>
                  <a:gd name="T37" fmla="*/ 178 h 220"/>
                  <a:gd name="T38" fmla="*/ 18 w 160"/>
                  <a:gd name="T39" fmla="*/ 134 h 220"/>
                  <a:gd name="T40" fmla="*/ 18 w 160"/>
                  <a:gd name="T41" fmla="*/ 134 h 220"/>
                  <a:gd name="T42" fmla="*/ 6 w 160"/>
                  <a:gd name="T43" fmla="*/ 114 h 220"/>
                  <a:gd name="T44" fmla="*/ 2 w 160"/>
                  <a:gd name="T45" fmla="*/ 104 h 220"/>
                  <a:gd name="T46" fmla="*/ 0 w 160"/>
                  <a:gd name="T47" fmla="*/ 94 h 220"/>
                  <a:gd name="T48" fmla="*/ 0 w 160"/>
                  <a:gd name="T49" fmla="*/ 94 h 220"/>
                  <a:gd name="T50" fmla="*/ 0 w 160"/>
                  <a:gd name="T51" fmla="*/ 84 h 220"/>
                  <a:gd name="T52" fmla="*/ 2 w 160"/>
                  <a:gd name="T53" fmla="*/ 74 h 220"/>
                  <a:gd name="T54" fmla="*/ 6 w 160"/>
                  <a:gd name="T55" fmla="*/ 66 h 220"/>
                  <a:gd name="T56" fmla="*/ 12 w 160"/>
                  <a:gd name="T57" fmla="*/ 58 h 220"/>
                  <a:gd name="T58" fmla="*/ 24 w 160"/>
                  <a:gd name="T59" fmla="*/ 40 h 220"/>
                  <a:gd name="T60" fmla="*/ 28 w 160"/>
                  <a:gd name="T61" fmla="*/ 32 h 220"/>
                  <a:gd name="T62" fmla="*/ 34 w 160"/>
                  <a:gd name="T63" fmla="*/ 24 h 220"/>
                  <a:gd name="T64" fmla="*/ 34 w 160"/>
                  <a:gd name="T65" fmla="*/ 24 h 220"/>
                  <a:gd name="T66" fmla="*/ 26 w 160"/>
                  <a:gd name="T67" fmla="*/ 16 h 220"/>
                  <a:gd name="T68" fmla="*/ 16 w 160"/>
                  <a:gd name="T69" fmla="*/ 12 h 220"/>
                  <a:gd name="T70" fmla="*/ 8 w 160"/>
                  <a:gd name="T71" fmla="*/ 6 h 220"/>
                  <a:gd name="T72" fmla="*/ 0 w 160"/>
                  <a:gd name="T73" fmla="*/ 0 h 220"/>
                  <a:gd name="T74" fmla="*/ 0 w 160"/>
                  <a:gd name="T75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220">
                    <a:moveTo>
                      <a:pt x="0" y="0"/>
                    </a:moveTo>
                    <a:lnTo>
                      <a:pt x="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6" y="50"/>
                    </a:lnTo>
                    <a:lnTo>
                      <a:pt x="160" y="96"/>
                    </a:lnTo>
                    <a:lnTo>
                      <a:pt x="160" y="96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16" y="106"/>
                    </a:lnTo>
                    <a:lnTo>
                      <a:pt x="102" y="132"/>
                    </a:lnTo>
                    <a:lnTo>
                      <a:pt x="86" y="160"/>
                    </a:lnTo>
                    <a:lnTo>
                      <a:pt x="70" y="186"/>
                    </a:lnTo>
                    <a:lnTo>
                      <a:pt x="70" y="186"/>
                    </a:lnTo>
                    <a:lnTo>
                      <a:pt x="66" y="202"/>
                    </a:lnTo>
                    <a:lnTo>
                      <a:pt x="66" y="212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42" y="178"/>
                    </a:lnTo>
                    <a:lnTo>
                      <a:pt x="18" y="134"/>
                    </a:lnTo>
                    <a:lnTo>
                      <a:pt x="18" y="134"/>
                    </a:lnTo>
                    <a:lnTo>
                      <a:pt x="6" y="114"/>
                    </a:lnTo>
                    <a:lnTo>
                      <a:pt x="2" y="10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84"/>
                    </a:lnTo>
                    <a:lnTo>
                      <a:pt x="2" y="74"/>
                    </a:lnTo>
                    <a:lnTo>
                      <a:pt x="6" y="66"/>
                    </a:lnTo>
                    <a:lnTo>
                      <a:pt x="12" y="58"/>
                    </a:lnTo>
                    <a:lnTo>
                      <a:pt x="24" y="40"/>
                    </a:lnTo>
                    <a:lnTo>
                      <a:pt x="28" y="32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26" y="16"/>
                    </a:lnTo>
                    <a:lnTo>
                      <a:pt x="16" y="12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8" name="Freeform 55"/>
              <p:cNvSpPr/>
              <p:nvPr/>
            </p:nvSpPr>
            <p:spPr bwMode="auto">
              <a:xfrm>
                <a:off x="4514850" y="639763"/>
                <a:ext cx="244475" cy="307975"/>
              </a:xfrm>
              <a:custGeom>
                <a:avLst/>
                <a:gdLst>
                  <a:gd name="T0" fmla="*/ 54 w 154"/>
                  <a:gd name="T1" fmla="*/ 0 h 194"/>
                  <a:gd name="T2" fmla="*/ 54 w 154"/>
                  <a:gd name="T3" fmla="*/ 0 h 194"/>
                  <a:gd name="T4" fmla="*/ 54 w 154"/>
                  <a:gd name="T5" fmla="*/ 8 h 194"/>
                  <a:gd name="T6" fmla="*/ 54 w 154"/>
                  <a:gd name="T7" fmla="*/ 16 h 194"/>
                  <a:gd name="T8" fmla="*/ 54 w 154"/>
                  <a:gd name="T9" fmla="*/ 34 h 194"/>
                  <a:gd name="T10" fmla="*/ 54 w 154"/>
                  <a:gd name="T11" fmla="*/ 34 h 194"/>
                  <a:gd name="T12" fmla="*/ 74 w 154"/>
                  <a:gd name="T13" fmla="*/ 36 h 194"/>
                  <a:gd name="T14" fmla="*/ 94 w 154"/>
                  <a:gd name="T15" fmla="*/ 36 h 194"/>
                  <a:gd name="T16" fmla="*/ 134 w 154"/>
                  <a:gd name="T17" fmla="*/ 36 h 194"/>
                  <a:gd name="T18" fmla="*/ 134 w 154"/>
                  <a:gd name="T19" fmla="*/ 36 h 194"/>
                  <a:gd name="T20" fmla="*/ 146 w 154"/>
                  <a:gd name="T21" fmla="*/ 60 h 194"/>
                  <a:gd name="T22" fmla="*/ 152 w 154"/>
                  <a:gd name="T23" fmla="*/ 74 h 194"/>
                  <a:gd name="T24" fmla="*/ 154 w 154"/>
                  <a:gd name="T25" fmla="*/ 90 h 194"/>
                  <a:gd name="T26" fmla="*/ 154 w 154"/>
                  <a:gd name="T27" fmla="*/ 90 h 194"/>
                  <a:gd name="T28" fmla="*/ 152 w 154"/>
                  <a:gd name="T29" fmla="*/ 106 h 194"/>
                  <a:gd name="T30" fmla="*/ 146 w 154"/>
                  <a:gd name="T31" fmla="*/ 120 h 194"/>
                  <a:gd name="T32" fmla="*/ 136 w 154"/>
                  <a:gd name="T33" fmla="*/ 132 h 194"/>
                  <a:gd name="T34" fmla="*/ 126 w 154"/>
                  <a:gd name="T35" fmla="*/ 140 h 194"/>
                  <a:gd name="T36" fmla="*/ 110 w 154"/>
                  <a:gd name="T37" fmla="*/ 146 h 194"/>
                  <a:gd name="T38" fmla="*/ 94 w 154"/>
                  <a:gd name="T39" fmla="*/ 150 h 194"/>
                  <a:gd name="T40" fmla="*/ 76 w 154"/>
                  <a:gd name="T41" fmla="*/ 152 h 194"/>
                  <a:gd name="T42" fmla="*/ 54 w 154"/>
                  <a:gd name="T43" fmla="*/ 150 h 194"/>
                  <a:gd name="T44" fmla="*/ 54 w 154"/>
                  <a:gd name="T45" fmla="*/ 150 h 194"/>
                  <a:gd name="T46" fmla="*/ 54 w 154"/>
                  <a:gd name="T47" fmla="*/ 172 h 194"/>
                  <a:gd name="T48" fmla="*/ 54 w 154"/>
                  <a:gd name="T49" fmla="*/ 194 h 194"/>
                  <a:gd name="T50" fmla="*/ 54 w 154"/>
                  <a:gd name="T51" fmla="*/ 194 h 194"/>
                  <a:gd name="T52" fmla="*/ 26 w 154"/>
                  <a:gd name="T53" fmla="*/ 146 h 194"/>
                  <a:gd name="T54" fmla="*/ 0 w 154"/>
                  <a:gd name="T55" fmla="*/ 96 h 194"/>
                  <a:gd name="T56" fmla="*/ 0 w 154"/>
                  <a:gd name="T57" fmla="*/ 96 h 194"/>
                  <a:gd name="T58" fmla="*/ 26 w 154"/>
                  <a:gd name="T59" fmla="*/ 48 h 194"/>
                  <a:gd name="T60" fmla="*/ 40 w 154"/>
                  <a:gd name="T61" fmla="*/ 24 h 194"/>
                  <a:gd name="T62" fmla="*/ 54 w 154"/>
                  <a:gd name="T63" fmla="*/ 0 h 194"/>
                  <a:gd name="T64" fmla="*/ 54 w 154"/>
                  <a:gd name="T65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4" h="194">
                    <a:moveTo>
                      <a:pt x="54" y="0"/>
                    </a:moveTo>
                    <a:lnTo>
                      <a:pt x="54" y="0"/>
                    </a:lnTo>
                    <a:lnTo>
                      <a:pt x="54" y="8"/>
                    </a:lnTo>
                    <a:lnTo>
                      <a:pt x="54" y="16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74" y="36"/>
                    </a:lnTo>
                    <a:lnTo>
                      <a:pt x="94" y="3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46" y="60"/>
                    </a:lnTo>
                    <a:lnTo>
                      <a:pt x="152" y="74"/>
                    </a:lnTo>
                    <a:lnTo>
                      <a:pt x="154" y="90"/>
                    </a:lnTo>
                    <a:lnTo>
                      <a:pt x="154" y="90"/>
                    </a:lnTo>
                    <a:lnTo>
                      <a:pt x="152" y="106"/>
                    </a:lnTo>
                    <a:lnTo>
                      <a:pt x="146" y="120"/>
                    </a:lnTo>
                    <a:lnTo>
                      <a:pt x="136" y="132"/>
                    </a:lnTo>
                    <a:lnTo>
                      <a:pt x="126" y="140"/>
                    </a:lnTo>
                    <a:lnTo>
                      <a:pt x="110" y="146"/>
                    </a:lnTo>
                    <a:lnTo>
                      <a:pt x="94" y="150"/>
                    </a:lnTo>
                    <a:lnTo>
                      <a:pt x="76" y="152"/>
                    </a:lnTo>
                    <a:lnTo>
                      <a:pt x="54" y="150"/>
                    </a:lnTo>
                    <a:lnTo>
                      <a:pt x="54" y="150"/>
                    </a:lnTo>
                    <a:lnTo>
                      <a:pt x="54" y="172"/>
                    </a:lnTo>
                    <a:lnTo>
                      <a:pt x="54" y="194"/>
                    </a:lnTo>
                    <a:lnTo>
                      <a:pt x="54" y="194"/>
                    </a:lnTo>
                    <a:lnTo>
                      <a:pt x="26" y="14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6" y="48"/>
                    </a:lnTo>
                    <a:lnTo>
                      <a:pt x="40" y="24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9" name="Freeform 56"/>
              <p:cNvSpPr/>
              <p:nvPr/>
            </p:nvSpPr>
            <p:spPr bwMode="auto">
              <a:xfrm>
                <a:off x="4229100" y="700088"/>
                <a:ext cx="244475" cy="180975"/>
              </a:xfrm>
              <a:custGeom>
                <a:avLst/>
                <a:gdLst>
                  <a:gd name="T0" fmla="*/ 154 w 154"/>
                  <a:gd name="T1" fmla="*/ 0 h 114"/>
                  <a:gd name="T2" fmla="*/ 154 w 154"/>
                  <a:gd name="T3" fmla="*/ 0 h 114"/>
                  <a:gd name="T4" fmla="*/ 154 w 154"/>
                  <a:gd name="T5" fmla="*/ 112 h 114"/>
                  <a:gd name="T6" fmla="*/ 154 w 154"/>
                  <a:gd name="T7" fmla="*/ 112 h 114"/>
                  <a:gd name="T8" fmla="*/ 112 w 154"/>
                  <a:gd name="T9" fmla="*/ 114 h 114"/>
                  <a:gd name="T10" fmla="*/ 90 w 154"/>
                  <a:gd name="T11" fmla="*/ 114 h 114"/>
                  <a:gd name="T12" fmla="*/ 70 w 154"/>
                  <a:gd name="T13" fmla="*/ 114 h 114"/>
                  <a:gd name="T14" fmla="*/ 50 w 154"/>
                  <a:gd name="T15" fmla="*/ 112 h 114"/>
                  <a:gd name="T16" fmla="*/ 32 w 154"/>
                  <a:gd name="T17" fmla="*/ 106 h 114"/>
                  <a:gd name="T18" fmla="*/ 24 w 154"/>
                  <a:gd name="T19" fmla="*/ 102 h 114"/>
                  <a:gd name="T20" fmla="*/ 18 w 154"/>
                  <a:gd name="T21" fmla="*/ 98 h 114"/>
                  <a:gd name="T22" fmla="*/ 12 w 154"/>
                  <a:gd name="T23" fmla="*/ 92 h 114"/>
                  <a:gd name="T24" fmla="*/ 6 w 154"/>
                  <a:gd name="T25" fmla="*/ 84 h 114"/>
                  <a:gd name="T26" fmla="*/ 6 w 154"/>
                  <a:gd name="T27" fmla="*/ 84 h 114"/>
                  <a:gd name="T28" fmla="*/ 2 w 154"/>
                  <a:gd name="T29" fmla="*/ 74 h 114"/>
                  <a:gd name="T30" fmla="*/ 0 w 154"/>
                  <a:gd name="T31" fmla="*/ 62 h 114"/>
                  <a:gd name="T32" fmla="*/ 2 w 154"/>
                  <a:gd name="T33" fmla="*/ 52 h 114"/>
                  <a:gd name="T34" fmla="*/ 4 w 154"/>
                  <a:gd name="T35" fmla="*/ 40 h 114"/>
                  <a:gd name="T36" fmla="*/ 8 w 154"/>
                  <a:gd name="T37" fmla="*/ 30 h 114"/>
                  <a:gd name="T38" fmla="*/ 12 w 154"/>
                  <a:gd name="T39" fmla="*/ 20 h 114"/>
                  <a:gd name="T40" fmla="*/ 24 w 154"/>
                  <a:gd name="T41" fmla="*/ 0 h 114"/>
                  <a:gd name="T42" fmla="*/ 24 w 154"/>
                  <a:gd name="T43" fmla="*/ 0 h 114"/>
                  <a:gd name="T44" fmla="*/ 154 w 154"/>
                  <a:gd name="T45" fmla="*/ 0 h 114"/>
                  <a:gd name="T46" fmla="*/ 154 w 154"/>
                  <a:gd name="T4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4" h="114">
                    <a:moveTo>
                      <a:pt x="154" y="0"/>
                    </a:moveTo>
                    <a:lnTo>
                      <a:pt x="154" y="0"/>
                    </a:lnTo>
                    <a:lnTo>
                      <a:pt x="154" y="112"/>
                    </a:lnTo>
                    <a:lnTo>
                      <a:pt x="154" y="112"/>
                    </a:lnTo>
                    <a:lnTo>
                      <a:pt x="112" y="114"/>
                    </a:lnTo>
                    <a:lnTo>
                      <a:pt x="90" y="114"/>
                    </a:lnTo>
                    <a:lnTo>
                      <a:pt x="70" y="114"/>
                    </a:lnTo>
                    <a:lnTo>
                      <a:pt x="50" y="112"/>
                    </a:lnTo>
                    <a:lnTo>
                      <a:pt x="32" y="106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2" y="92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2" y="74"/>
                    </a:lnTo>
                    <a:lnTo>
                      <a:pt x="0" y="62"/>
                    </a:lnTo>
                    <a:lnTo>
                      <a:pt x="2" y="52"/>
                    </a:lnTo>
                    <a:lnTo>
                      <a:pt x="4" y="40"/>
                    </a:lnTo>
                    <a:lnTo>
                      <a:pt x="8" y="30"/>
                    </a:lnTo>
                    <a:lnTo>
                      <a:pt x="12" y="2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987710" y="3843055"/>
              <a:ext cx="618042" cy="619099"/>
              <a:chOff x="7287419" y="3505994"/>
              <a:chExt cx="464344" cy="465138"/>
            </a:xfrm>
            <a:solidFill>
              <a:schemeClr val="accent3"/>
            </a:solidFill>
          </p:grpSpPr>
          <p:sp>
            <p:nvSpPr>
              <p:cNvPr id="40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1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2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3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4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5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sp>
          <p:nvSpPr>
            <p:cNvPr id="46" name="AutoShape 59"/>
            <p:cNvSpPr/>
            <p:nvPr/>
          </p:nvSpPr>
          <p:spPr bwMode="auto">
            <a:xfrm>
              <a:off x="5752307" y="5240006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168999"/>
            </a:solidFill>
            <a:ln>
              <a:noFill/>
            </a:ln>
            <a:effectLst/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358247" y="5062113"/>
              <a:ext cx="383755" cy="383755"/>
              <a:chOff x="4439444" y="2582069"/>
              <a:chExt cx="464344" cy="464344"/>
            </a:xfrm>
            <a:solidFill>
              <a:schemeClr val="accent5"/>
            </a:solidFill>
          </p:grpSpPr>
          <p:sp>
            <p:nvSpPr>
              <p:cNvPr id="48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9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0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742011" y="1988414"/>
              <a:ext cx="464344" cy="464344"/>
              <a:chOff x="4439444" y="1652588"/>
              <a:chExt cx="464344" cy="464344"/>
            </a:xfrm>
            <a:solidFill>
              <a:schemeClr val="accent2"/>
            </a:solidFill>
          </p:grpSpPr>
          <p:sp>
            <p:nvSpPr>
              <p:cNvPr id="5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5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168999"/>
              </a:solidFill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35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sp>
        <p:nvSpPr>
          <p:cNvPr id="57" name="Rectangle 56"/>
          <p:cNvSpPr/>
          <p:nvPr/>
        </p:nvSpPr>
        <p:spPr>
          <a:xfrm>
            <a:off x="1119505" y="1153795"/>
            <a:ext cx="2449195" cy="81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46652" y="2525950"/>
            <a:ext cx="2244734" cy="81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  <a:endParaRPr lang="zh-CN" altLang="en-US" sz="105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123728" y="3740436"/>
            <a:ext cx="2369967" cy="81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43659" y="3293213"/>
            <a:ext cx="2181327" cy="81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0">
        <p14:flash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延时符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50" name="Group 8"/>
          <p:cNvGrpSpPr/>
          <p:nvPr/>
        </p:nvGrpSpPr>
        <p:grpSpPr>
          <a:xfrm>
            <a:off x="655830" y="1028409"/>
            <a:ext cx="1080120" cy="1026114"/>
            <a:chOff x="874440" y="1371212"/>
            <a:chExt cx="1440160" cy="1368152"/>
          </a:xfrm>
        </p:grpSpPr>
        <p:sp>
          <p:nvSpPr>
            <p:cNvPr id="51" name="矩形 22"/>
            <p:cNvSpPr/>
            <p:nvPr/>
          </p:nvSpPr>
          <p:spPr>
            <a:xfrm>
              <a:off x="874440" y="1371212"/>
              <a:ext cx="1440160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2" name="TextBox 19"/>
            <p:cNvSpPr txBox="1"/>
            <p:nvPr/>
          </p:nvSpPr>
          <p:spPr>
            <a:xfrm flipH="1">
              <a:off x="1123396" y="1676723"/>
              <a:ext cx="942247" cy="714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685800"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3" name="Group 11"/>
          <p:cNvGrpSpPr/>
          <p:nvPr/>
        </p:nvGrpSpPr>
        <p:grpSpPr>
          <a:xfrm>
            <a:off x="979866" y="1892505"/>
            <a:ext cx="1080120" cy="1026114"/>
            <a:chOff x="1306488" y="2523340"/>
            <a:chExt cx="1440160" cy="1368152"/>
          </a:xfrm>
        </p:grpSpPr>
        <p:sp>
          <p:nvSpPr>
            <p:cNvPr id="54" name="矩形 25"/>
            <p:cNvSpPr/>
            <p:nvPr/>
          </p:nvSpPr>
          <p:spPr>
            <a:xfrm>
              <a:off x="1306488" y="2523340"/>
              <a:ext cx="1440160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dist="114300" algn="l" rotWithShape="0">
                <a:sysClr val="window" lastClr="FFFFFF">
                  <a:alpha val="80000"/>
                </a:sys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5" name="TextBox 20"/>
            <p:cNvSpPr txBox="1"/>
            <p:nvPr/>
          </p:nvSpPr>
          <p:spPr>
            <a:xfrm flipH="1">
              <a:off x="1555444" y="2865492"/>
              <a:ext cx="942247" cy="714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685800"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6" name="Group 14"/>
          <p:cNvGrpSpPr/>
          <p:nvPr/>
        </p:nvGrpSpPr>
        <p:grpSpPr>
          <a:xfrm>
            <a:off x="655830" y="2756601"/>
            <a:ext cx="1080120" cy="1026114"/>
            <a:chOff x="874440" y="3675468"/>
            <a:chExt cx="1440160" cy="1368152"/>
          </a:xfrm>
        </p:grpSpPr>
        <p:sp>
          <p:nvSpPr>
            <p:cNvPr id="57" name="矩形 28"/>
            <p:cNvSpPr/>
            <p:nvPr/>
          </p:nvSpPr>
          <p:spPr>
            <a:xfrm>
              <a:off x="874440" y="3675468"/>
              <a:ext cx="1440160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8" name="TextBox 21"/>
            <p:cNvSpPr txBox="1"/>
            <p:nvPr/>
          </p:nvSpPr>
          <p:spPr>
            <a:xfrm flipH="1">
              <a:off x="1084320" y="4001699"/>
              <a:ext cx="942247" cy="714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685800"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9" name="Group 17"/>
          <p:cNvGrpSpPr/>
          <p:nvPr/>
        </p:nvGrpSpPr>
        <p:grpSpPr>
          <a:xfrm>
            <a:off x="979866" y="3620697"/>
            <a:ext cx="1080120" cy="1026114"/>
            <a:chOff x="1306488" y="4827596"/>
            <a:chExt cx="1440160" cy="1368152"/>
          </a:xfrm>
        </p:grpSpPr>
        <p:sp>
          <p:nvSpPr>
            <p:cNvPr id="60" name="矩形 31"/>
            <p:cNvSpPr/>
            <p:nvPr/>
          </p:nvSpPr>
          <p:spPr>
            <a:xfrm>
              <a:off x="1306488" y="4827596"/>
              <a:ext cx="1440160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1" name="TextBox 22"/>
            <p:cNvSpPr txBox="1"/>
            <p:nvPr/>
          </p:nvSpPr>
          <p:spPr>
            <a:xfrm flipH="1">
              <a:off x="1516368" y="5190467"/>
              <a:ext cx="942247" cy="714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685800"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62" name="Group 3"/>
          <p:cNvGrpSpPr/>
          <p:nvPr/>
        </p:nvGrpSpPr>
        <p:grpSpPr>
          <a:xfrm>
            <a:off x="2384022" y="1079516"/>
            <a:ext cx="3348372" cy="1026114"/>
            <a:chOff x="3178696" y="1439355"/>
            <a:chExt cx="4464496" cy="1368152"/>
          </a:xfrm>
        </p:grpSpPr>
        <p:sp>
          <p:nvSpPr>
            <p:cNvPr id="63" name="矩形 24"/>
            <p:cNvSpPr/>
            <p:nvPr/>
          </p:nvSpPr>
          <p:spPr>
            <a:xfrm>
              <a:off x="3178696" y="1439355"/>
              <a:ext cx="4464496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lnSpc>
                  <a:spcPct val="150000"/>
                </a:lnSpc>
                <a:defRPr/>
              </a:pPr>
              <a:endParaRPr lang="en-US" sz="100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4" name="Rectangle 28"/>
            <p:cNvSpPr/>
            <p:nvPr/>
          </p:nvSpPr>
          <p:spPr>
            <a:xfrm>
              <a:off x="3450024" y="1649023"/>
              <a:ext cx="3921839" cy="737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5" name="Group 4"/>
          <p:cNvGrpSpPr/>
          <p:nvPr/>
        </p:nvGrpSpPr>
        <p:grpSpPr>
          <a:xfrm>
            <a:off x="2708058" y="1892505"/>
            <a:ext cx="3348372" cy="1026114"/>
            <a:chOff x="3610744" y="2523340"/>
            <a:chExt cx="4464496" cy="1368152"/>
          </a:xfrm>
        </p:grpSpPr>
        <p:sp>
          <p:nvSpPr>
            <p:cNvPr id="66" name="矩形 27"/>
            <p:cNvSpPr/>
            <p:nvPr/>
          </p:nvSpPr>
          <p:spPr>
            <a:xfrm>
              <a:off x="3610744" y="2523340"/>
              <a:ext cx="4464496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lnSpc>
                  <a:spcPct val="150000"/>
                </a:lnSpc>
                <a:defRPr/>
              </a:pPr>
              <a:endParaRPr lang="en-US" sz="100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7" name="Rectangle 29"/>
            <p:cNvSpPr/>
            <p:nvPr/>
          </p:nvSpPr>
          <p:spPr>
            <a:xfrm>
              <a:off x="3882072" y="2807507"/>
              <a:ext cx="3921839" cy="737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68" name="Group 5"/>
          <p:cNvGrpSpPr/>
          <p:nvPr/>
        </p:nvGrpSpPr>
        <p:grpSpPr>
          <a:xfrm>
            <a:off x="2384022" y="2756601"/>
            <a:ext cx="3348372" cy="1026114"/>
            <a:chOff x="3178696" y="3675468"/>
            <a:chExt cx="4464496" cy="1368152"/>
          </a:xfrm>
        </p:grpSpPr>
        <p:sp>
          <p:nvSpPr>
            <p:cNvPr id="69" name="矩形 30"/>
            <p:cNvSpPr/>
            <p:nvPr/>
          </p:nvSpPr>
          <p:spPr>
            <a:xfrm>
              <a:off x="3178696" y="3675468"/>
              <a:ext cx="4464496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lnSpc>
                  <a:spcPct val="150000"/>
                </a:lnSpc>
                <a:defRPr/>
              </a:pPr>
              <a:endParaRPr lang="en-US" sz="100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0" name="Rectangle 30"/>
            <p:cNvSpPr/>
            <p:nvPr/>
          </p:nvSpPr>
          <p:spPr>
            <a:xfrm>
              <a:off x="3450023" y="3939724"/>
              <a:ext cx="3921839" cy="737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71" name="Group 6"/>
          <p:cNvGrpSpPr/>
          <p:nvPr/>
        </p:nvGrpSpPr>
        <p:grpSpPr>
          <a:xfrm>
            <a:off x="2708058" y="3620697"/>
            <a:ext cx="3348372" cy="1026114"/>
            <a:chOff x="3610744" y="4827596"/>
            <a:chExt cx="4464496" cy="1368152"/>
          </a:xfrm>
        </p:grpSpPr>
        <p:sp>
          <p:nvSpPr>
            <p:cNvPr id="72" name="矩形 33"/>
            <p:cNvSpPr/>
            <p:nvPr/>
          </p:nvSpPr>
          <p:spPr>
            <a:xfrm>
              <a:off x="3610744" y="4827596"/>
              <a:ext cx="4464496" cy="1368152"/>
            </a:xfrm>
            <a:prstGeom prst="rect">
              <a:avLst/>
            </a:prstGeom>
            <a:solidFill>
              <a:srgbClr val="168999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lnSpc>
                  <a:spcPct val="150000"/>
                </a:lnSpc>
                <a:defRPr/>
              </a:pPr>
              <a:endParaRPr lang="en-US" sz="100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3" name="Rectangle 31"/>
            <p:cNvSpPr/>
            <p:nvPr/>
          </p:nvSpPr>
          <p:spPr>
            <a:xfrm>
              <a:off x="3882072" y="5200949"/>
              <a:ext cx="3921839" cy="737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sp>
        <p:nvSpPr>
          <p:cNvPr id="74" name="Rectangle 34"/>
          <p:cNvSpPr/>
          <p:nvPr/>
        </p:nvSpPr>
        <p:spPr>
          <a:xfrm>
            <a:off x="6259927" y="1954853"/>
            <a:ext cx="273056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75" name="Rectangle 35"/>
          <p:cNvSpPr/>
          <p:nvPr/>
        </p:nvSpPr>
        <p:spPr>
          <a:xfrm>
            <a:off x="6259926" y="3090217"/>
            <a:ext cx="2729790" cy="689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  <a:endParaRPr lang="zh-CN" altLang="en-US" sz="105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6" name="TextBox 36"/>
          <p:cNvSpPr txBox="1"/>
          <p:nvPr/>
        </p:nvSpPr>
        <p:spPr>
          <a:xfrm>
            <a:off x="6263723" y="15693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输入标题</a:t>
            </a:r>
            <a:endParaRPr lang="en-GB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7" name="文本占位符 1"/>
          <p:cNvSpPr txBox="1"/>
          <p:nvPr/>
        </p:nvSpPr>
        <p:spPr>
          <a:xfrm>
            <a:off x="1119101" y="360945"/>
            <a:ext cx="1956969" cy="4445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选题背景</a:t>
            </a:r>
            <a:endParaRPr lang="zh-CN" altLang="en-US" b="1" dirty="0">
              <a:solidFill>
                <a:srgbClr val="1689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45475" y="380571"/>
            <a:ext cx="3294478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国内外相关研究综述</a:t>
            </a:r>
          </a:p>
        </p:txBody>
      </p:sp>
      <p:sp>
        <p:nvSpPr>
          <p:cNvPr id="52" name="Line 33"/>
          <p:cNvSpPr>
            <a:spLocks noChangeShapeType="1"/>
          </p:cNvSpPr>
          <p:nvPr/>
        </p:nvSpPr>
        <p:spPr bwMode="auto">
          <a:xfrm flipH="1" flipV="1">
            <a:off x="3031387" y="2359774"/>
            <a:ext cx="1347788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3" name="Line 33"/>
          <p:cNvSpPr>
            <a:spLocks noChangeShapeType="1"/>
          </p:cNvSpPr>
          <p:nvPr/>
        </p:nvSpPr>
        <p:spPr bwMode="auto">
          <a:xfrm flipH="1">
            <a:off x="3686231" y="3276228"/>
            <a:ext cx="1340644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4" name="Line 33"/>
          <p:cNvSpPr>
            <a:spLocks noChangeShapeType="1"/>
          </p:cNvSpPr>
          <p:nvPr/>
        </p:nvSpPr>
        <p:spPr bwMode="auto">
          <a:xfrm flipH="1">
            <a:off x="3893233" y="4142597"/>
            <a:ext cx="1849207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55" name="Group 36"/>
          <p:cNvGrpSpPr/>
          <p:nvPr/>
        </p:nvGrpSpPr>
        <p:grpSpPr>
          <a:xfrm>
            <a:off x="4263281" y="1691505"/>
            <a:ext cx="3495087" cy="3169447"/>
            <a:chOff x="5723012" y="2321378"/>
            <a:chExt cx="4660116" cy="4225929"/>
          </a:xfrm>
        </p:grpSpPr>
        <p:grpSp>
          <p:nvGrpSpPr>
            <p:cNvPr id="56" name="Group 8"/>
            <p:cNvGrpSpPr/>
            <p:nvPr/>
          </p:nvGrpSpPr>
          <p:grpSpPr bwMode="auto">
            <a:xfrm>
              <a:off x="5723012" y="2321378"/>
              <a:ext cx="2425700" cy="3163886"/>
              <a:chOff x="944562" y="687387"/>
              <a:chExt cx="2451101" cy="3228975"/>
            </a:xfrm>
          </p:grpSpPr>
          <p:sp>
            <p:nvSpPr>
              <p:cNvPr id="82" name="Freeform 44"/>
              <p:cNvSpPr/>
              <p:nvPr/>
            </p:nvSpPr>
            <p:spPr bwMode="auto">
              <a:xfrm>
                <a:off x="986269" y="721411"/>
                <a:ext cx="2367687" cy="469846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3" name="Freeform 10"/>
              <p:cNvSpPr/>
              <p:nvPr/>
            </p:nvSpPr>
            <p:spPr bwMode="auto">
              <a:xfrm>
                <a:off x="944562" y="969294"/>
                <a:ext cx="503695" cy="2947068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4" name="Freeform 11"/>
              <p:cNvSpPr/>
              <p:nvPr/>
            </p:nvSpPr>
            <p:spPr bwMode="auto">
              <a:xfrm>
                <a:off x="1448257" y="838062"/>
                <a:ext cx="1947406" cy="3070199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8000">
                    <a:schemeClr val="tx1">
                      <a:lumMod val="75000"/>
                      <a:lumOff val="25000"/>
                    </a:schemeClr>
                  </a:gs>
                  <a:gs pos="55000">
                    <a:schemeClr val="bg1">
                      <a:lumMod val="8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9200000"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5" name="Freeform 12"/>
              <p:cNvSpPr/>
              <p:nvPr/>
            </p:nvSpPr>
            <p:spPr bwMode="auto">
              <a:xfrm>
                <a:off x="944562" y="687387"/>
                <a:ext cx="2067715" cy="319172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rgbClr val="168999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pic>
            <p:nvPicPr>
              <p:cNvPr id="86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7" name="Group 8"/>
            <p:cNvGrpSpPr/>
            <p:nvPr/>
          </p:nvGrpSpPr>
          <p:grpSpPr bwMode="auto">
            <a:xfrm>
              <a:off x="6072262" y="2462666"/>
              <a:ext cx="2509837" cy="3271837"/>
              <a:chOff x="944562" y="687387"/>
              <a:chExt cx="2451101" cy="3228975"/>
            </a:xfrm>
          </p:grpSpPr>
          <p:sp>
            <p:nvSpPr>
              <p:cNvPr id="77" name="Freeform 9"/>
              <p:cNvSpPr/>
              <p:nvPr/>
            </p:nvSpPr>
            <p:spPr bwMode="auto">
              <a:xfrm>
                <a:off x="986421" y="720287"/>
                <a:ext cx="2367383" cy="470011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8" name="Freeform 10"/>
              <p:cNvSpPr/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9" name="Freeform 11"/>
              <p:cNvSpPr/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A6F0C"/>
                  </a:gs>
                  <a:gs pos="7001">
                    <a:srgbClr val="2A6F0C"/>
                  </a:gs>
                  <a:gs pos="55000">
                    <a:srgbClr val="77D729"/>
                  </a:gs>
                  <a:gs pos="100000">
                    <a:srgbClr val="2A6F0C"/>
                  </a:gs>
                </a:gsLst>
                <a:lin ang="19200000"/>
              </a:gradFill>
              <a:ln w="9525">
                <a:solidFill>
                  <a:srgbClr val="2A6F0C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0" name="Freeform 12"/>
              <p:cNvSpPr/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rgbClr val="168999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pic>
            <p:nvPicPr>
              <p:cNvPr id="81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8" name="Group 14"/>
            <p:cNvGrpSpPr/>
            <p:nvPr/>
          </p:nvGrpSpPr>
          <p:grpSpPr bwMode="auto">
            <a:xfrm>
              <a:off x="6473898" y="2588078"/>
              <a:ext cx="2578099" cy="3360737"/>
              <a:chOff x="944562" y="687387"/>
              <a:chExt cx="2451101" cy="3228975"/>
            </a:xfrm>
          </p:grpSpPr>
          <p:sp>
            <p:nvSpPr>
              <p:cNvPr id="72" name="Freeform 9"/>
              <p:cNvSpPr/>
              <p:nvPr/>
            </p:nvSpPr>
            <p:spPr bwMode="auto">
              <a:xfrm>
                <a:off x="985314" y="720943"/>
                <a:ext cx="2369599" cy="469780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3" name="Freeform 10"/>
              <p:cNvSpPr/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4" name="Freeform 11"/>
              <p:cNvSpPr/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09E00"/>
                  </a:gs>
                  <a:gs pos="7001">
                    <a:srgbClr val="D09E00"/>
                  </a:gs>
                  <a:gs pos="55000">
                    <a:srgbClr val="FFFF00"/>
                  </a:gs>
                  <a:gs pos="100000">
                    <a:srgbClr val="FFC000"/>
                  </a:gs>
                </a:gsLst>
                <a:lin ang="19200000"/>
              </a:gradFill>
              <a:ln w="9525">
                <a:solidFill>
                  <a:srgbClr val="D09E00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5" name="Freeform 12"/>
              <p:cNvSpPr/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rgbClr val="168999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pic>
            <p:nvPicPr>
              <p:cNvPr id="76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9" name="Group 14"/>
            <p:cNvGrpSpPr/>
            <p:nvPr/>
          </p:nvGrpSpPr>
          <p:grpSpPr bwMode="auto">
            <a:xfrm>
              <a:off x="6959674" y="2702378"/>
              <a:ext cx="2693988" cy="3548065"/>
              <a:chOff x="944562" y="687387"/>
              <a:chExt cx="2451101" cy="3228975"/>
            </a:xfrm>
          </p:grpSpPr>
          <p:sp>
            <p:nvSpPr>
              <p:cNvPr id="67" name="Freeform 9"/>
              <p:cNvSpPr/>
              <p:nvPr/>
            </p:nvSpPr>
            <p:spPr bwMode="auto">
              <a:xfrm>
                <a:off x="986449" y="720616"/>
                <a:ext cx="2367326" cy="469537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8" name="Freeform 10"/>
              <p:cNvSpPr/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9" name="Freeform 11"/>
              <p:cNvSpPr/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7001">
                    <a:srgbClr val="006D68"/>
                  </a:gs>
                  <a:gs pos="55000">
                    <a:srgbClr val="00F0E8"/>
                  </a:gs>
                  <a:gs pos="100000">
                    <a:srgbClr val="006D68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70" name="Freeform 12"/>
              <p:cNvSpPr/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pic>
            <p:nvPicPr>
              <p:cNvPr id="71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" name="Group 14"/>
            <p:cNvGrpSpPr/>
            <p:nvPr/>
          </p:nvGrpSpPr>
          <p:grpSpPr bwMode="auto">
            <a:xfrm>
              <a:off x="7439099" y="2854779"/>
              <a:ext cx="2803525" cy="3692528"/>
              <a:chOff x="944562" y="687387"/>
              <a:chExt cx="2451101" cy="3228975"/>
            </a:xfrm>
          </p:grpSpPr>
          <p:sp>
            <p:nvSpPr>
              <p:cNvPr id="62" name="Freeform 9"/>
              <p:cNvSpPr/>
              <p:nvPr/>
            </p:nvSpPr>
            <p:spPr bwMode="auto">
              <a:xfrm>
                <a:off x="986200" y="720704"/>
                <a:ext cx="2367825" cy="470603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3" name="Freeform 10"/>
              <p:cNvSpPr/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4" name="Freeform 11"/>
              <p:cNvSpPr/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5" name="Freeform 12"/>
              <p:cNvSpPr/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168999"/>
              </a:solidFill>
              <a:ln w="9525">
                <a:solidFill>
                  <a:srgbClr val="006D68"/>
                </a:solidFill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pic>
            <p:nvPicPr>
              <p:cNvPr id="66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1" name="Rectangle 42"/>
            <p:cNvSpPr>
              <a:spLocks noChangeArrowheads="1"/>
            </p:cNvSpPr>
            <p:nvPr/>
          </p:nvSpPr>
          <p:spPr bwMode="auto">
            <a:xfrm>
              <a:off x="8050895" y="3283893"/>
              <a:ext cx="2332233" cy="1919393"/>
            </a:xfrm>
            <a:prstGeom prst="rect">
              <a:avLst/>
            </a:prstGeom>
            <a:noFill/>
            <a:ln w="9525">
              <a:noFill/>
              <a:miter lim="800000"/>
            </a:ln>
            <a:scene3d>
              <a:camera prst="orthographicFront">
                <a:rot lat="20520000" lon="1560000" rev="21594000"/>
              </a:camera>
              <a:lightRig rig="threePt" dir="t"/>
            </a:scene3d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5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  <a:endParaRPr lang="en-US" altLang="zh-CN" sz="15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 lvl="0">
                <a:lnSpc>
                  <a:spcPct val="130000"/>
                </a:lnSpc>
              </a:pPr>
              <a:endParaRPr lang="en-US" altLang="zh-CN" sz="105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 lvl="0">
                <a:lnSpc>
                  <a:spcPct val="130000"/>
                </a:lnSpc>
              </a:pPr>
              <a:r>
                <a:rPr sz="105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  <a:r>
                <a:rPr lang="en-GB" sz="105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 </a:t>
              </a:r>
              <a:endParaRPr lang="da-DK" sz="1200" noProof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87" name="Group 49"/>
          <p:cNvGrpSpPr/>
          <p:nvPr/>
        </p:nvGrpSpPr>
        <p:grpSpPr>
          <a:xfrm>
            <a:off x="473644" y="2009551"/>
            <a:ext cx="2463410" cy="1018144"/>
            <a:chOff x="618978" y="1947358"/>
            <a:chExt cx="3284547" cy="1357526"/>
          </a:xfrm>
        </p:grpSpPr>
        <p:sp>
          <p:nvSpPr>
            <p:cNvPr id="136" name="TextBox 47"/>
            <p:cNvSpPr txBox="1"/>
            <p:nvPr/>
          </p:nvSpPr>
          <p:spPr>
            <a:xfrm>
              <a:off x="2978821" y="1947358"/>
              <a:ext cx="921173" cy="326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137" name="Rectangle 48"/>
            <p:cNvSpPr/>
            <p:nvPr/>
          </p:nvSpPr>
          <p:spPr>
            <a:xfrm>
              <a:off x="618978" y="2260097"/>
              <a:ext cx="3284547" cy="10447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138" name="Group 50"/>
          <p:cNvGrpSpPr/>
          <p:nvPr/>
        </p:nvGrpSpPr>
        <p:grpSpPr>
          <a:xfrm>
            <a:off x="1083277" y="2878381"/>
            <a:ext cx="2463410" cy="1018144"/>
            <a:chOff x="618978" y="1947358"/>
            <a:chExt cx="3284547" cy="1357526"/>
          </a:xfrm>
        </p:grpSpPr>
        <p:sp>
          <p:nvSpPr>
            <p:cNvPr id="139" name="TextBox 51"/>
            <p:cNvSpPr txBox="1"/>
            <p:nvPr/>
          </p:nvSpPr>
          <p:spPr>
            <a:xfrm>
              <a:off x="2978821" y="1947358"/>
              <a:ext cx="921173" cy="326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140" name="Rectangle 52"/>
            <p:cNvSpPr/>
            <p:nvPr/>
          </p:nvSpPr>
          <p:spPr>
            <a:xfrm>
              <a:off x="618978" y="2260097"/>
              <a:ext cx="3284547" cy="10447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141" name="Group 53"/>
          <p:cNvGrpSpPr/>
          <p:nvPr/>
        </p:nvGrpSpPr>
        <p:grpSpPr>
          <a:xfrm>
            <a:off x="1377508" y="3748322"/>
            <a:ext cx="2463410" cy="1018144"/>
            <a:chOff x="618978" y="1947358"/>
            <a:chExt cx="3284547" cy="1357526"/>
          </a:xfrm>
        </p:grpSpPr>
        <p:sp>
          <p:nvSpPr>
            <p:cNvPr id="142" name="TextBox 54"/>
            <p:cNvSpPr txBox="1"/>
            <p:nvPr/>
          </p:nvSpPr>
          <p:spPr>
            <a:xfrm>
              <a:off x="2978821" y="1947358"/>
              <a:ext cx="921173" cy="326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输入标题</a:t>
              </a:r>
            </a:p>
          </p:txBody>
        </p:sp>
        <p:sp>
          <p:nvSpPr>
            <p:cNvPr id="143" name="Rectangle 55"/>
            <p:cNvSpPr/>
            <p:nvPr/>
          </p:nvSpPr>
          <p:spPr>
            <a:xfrm>
              <a:off x="618978" y="2260097"/>
              <a:ext cx="3284547" cy="10447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sp>
        <p:nvSpPr>
          <p:cNvPr id="144" name="Rectangle 56"/>
          <p:cNvSpPr/>
          <p:nvPr/>
        </p:nvSpPr>
        <p:spPr>
          <a:xfrm>
            <a:off x="942176" y="1057954"/>
            <a:ext cx="7259647" cy="333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105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2" grpId="0" animBg="1"/>
      <p:bldP spid="53" grpId="0" animBg="1"/>
      <p:bldP spid="54" grpId="0" animBg="1"/>
      <p:bldP spid="1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971599" y="398091"/>
            <a:ext cx="2886025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理论基础与文献综述</a:t>
            </a:r>
          </a:p>
        </p:txBody>
      </p:sp>
      <p:sp>
        <p:nvSpPr>
          <p:cNvPr id="30" name="右箭头 29"/>
          <p:cNvSpPr>
            <a:spLocks noChangeArrowheads="1"/>
          </p:cNvSpPr>
          <p:nvPr/>
        </p:nvSpPr>
        <p:spPr bwMode="auto">
          <a:xfrm>
            <a:off x="2898775" y="1741488"/>
            <a:ext cx="3400425" cy="371475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168999"/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1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1" name="右箭头 30"/>
          <p:cNvSpPr>
            <a:spLocks noChangeArrowheads="1"/>
          </p:cNvSpPr>
          <p:nvPr/>
        </p:nvSpPr>
        <p:spPr bwMode="auto">
          <a:xfrm flipH="1">
            <a:off x="3024188" y="2298700"/>
            <a:ext cx="3521075" cy="369888"/>
          </a:xfrm>
          <a:prstGeom prst="rightArrow">
            <a:avLst>
              <a:gd name="adj1" fmla="val 50000"/>
              <a:gd name="adj2" fmla="val 50064"/>
            </a:avLst>
          </a:prstGeom>
          <a:solidFill>
            <a:srgbClr val="168999"/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1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1231900" y="1277938"/>
            <a:ext cx="1792288" cy="1792287"/>
          </a:xfrm>
          <a:prstGeom prst="ellipse">
            <a:avLst/>
          </a:prstGeom>
          <a:solidFill>
            <a:srgbClr val="168999"/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单击此处添加标题</a:t>
            </a: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6359525" y="1277938"/>
            <a:ext cx="1793875" cy="1792287"/>
          </a:xfrm>
          <a:prstGeom prst="ellipse">
            <a:avLst/>
          </a:prstGeom>
          <a:solidFill>
            <a:srgbClr val="168999"/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857625" y="1619250"/>
            <a:ext cx="1420813" cy="1173163"/>
          </a:xfrm>
          <a:prstGeom prst="rect">
            <a:avLst/>
          </a:prstGeom>
          <a:solidFill>
            <a:srgbClr val="168999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理论基础及文献综述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5" name="下箭头 34"/>
          <p:cNvSpPr>
            <a:spLocks noChangeArrowheads="1"/>
          </p:cNvSpPr>
          <p:nvPr/>
        </p:nvSpPr>
        <p:spPr bwMode="auto">
          <a:xfrm>
            <a:off x="4191000" y="3106738"/>
            <a:ext cx="804863" cy="5556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168999"/>
          </a:solidFill>
          <a:ln>
            <a:noFill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1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293813" y="3259138"/>
            <a:ext cx="1482725" cy="1303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6477000" y="3319463"/>
            <a:ext cx="1484313" cy="1303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38" name="TextBox 19"/>
          <p:cNvSpPr txBox="1">
            <a:spLocks noChangeArrowheads="1"/>
          </p:cNvSpPr>
          <p:nvPr/>
        </p:nvSpPr>
        <p:spPr bwMode="auto">
          <a:xfrm>
            <a:off x="4056063" y="3843338"/>
            <a:ext cx="1125537" cy="7267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单击此处添加标题</a:t>
            </a: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71142" y="372061"/>
            <a:ext cx="2016224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主要贡献与创新</a:t>
            </a:r>
          </a:p>
        </p:txBody>
      </p:sp>
      <p:sp>
        <p:nvSpPr>
          <p:cNvPr id="5" name="Oval 98"/>
          <p:cNvSpPr>
            <a:spLocks noChangeArrowheads="1"/>
          </p:cNvSpPr>
          <p:nvPr/>
        </p:nvSpPr>
        <p:spPr bwMode="auto">
          <a:xfrm>
            <a:off x="3179979" y="1127540"/>
            <a:ext cx="1699993" cy="1690091"/>
          </a:xfrm>
          <a:prstGeom prst="ellipse">
            <a:avLst/>
          </a:prstGeom>
          <a:solidFill>
            <a:srgbClr val="168999"/>
          </a:solidFill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" name="Oval 100"/>
          <p:cNvSpPr>
            <a:spLocks noChangeArrowheads="1"/>
          </p:cNvSpPr>
          <p:nvPr/>
        </p:nvSpPr>
        <p:spPr bwMode="auto">
          <a:xfrm>
            <a:off x="4444246" y="1041715"/>
            <a:ext cx="2112613" cy="2102710"/>
          </a:xfrm>
          <a:prstGeom prst="ellipse">
            <a:avLst/>
          </a:prstGeom>
          <a:solidFill>
            <a:srgbClr val="168999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7" name="Oval 101"/>
          <p:cNvSpPr>
            <a:spLocks noChangeArrowheads="1"/>
          </p:cNvSpPr>
          <p:nvPr/>
        </p:nvSpPr>
        <p:spPr bwMode="auto">
          <a:xfrm>
            <a:off x="3711433" y="2164041"/>
            <a:ext cx="1769314" cy="1775916"/>
          </a:xfrm>
          <a:prstGeom prst="ellipse">
            <a:avLst/>
          </a:prstGeom>
          <a:solidFill>
            <a:srgbClr val="168999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6556859" y="1838896"/>
            <a:ext cx="1627094" cy="0"/>
          </a:xfrm>
          <a:prstGeom prst="straightConnector1">
            <a:avLst/>
          </a:prstGeom>
          <a:noFill/>
          <a:ln w="9525" cap="flat" cmpd="sng" algn="ctr">
            <a:solidFill>
              <a:srgbClr val="414455"/>
            </a:solidFill>
            <a:prstDash val="soli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642328" y="915566"/>
            <a:ext cx="1541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11" name="直接箭头连接符 10"/>
          <p:cNvCxnSpPr>
            <a:stCxn id="7" idx="4"/>
          </p:cNvCxnSpPr>
          <p:nvPr/>
        </p:nvCxnSpPr>
        <p:spPr>
          <a:xfrm>
            <a:off x="4596090" y="3939957"/>
            <a:ext cx="6602" cy="990851"/>
          </a:xfrm>
          <a:prstGeom prst="straightConnector1">
            <a:avLst/>
          </a:prstGeom>
          <a:noFill/>
          <a:ln w="9525" cap="flat" cmpd="sng" algn="ctr">
            <a:solidFill>
              <a:srgbClr val="414455"/>
            </a:solidFill>
            <a:prstDash val="soli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364088" y="3694050"/>
            <a:ext cx="180401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1403648" y="2032003"/>
            <a:ext cx="1776331" cy="0"/>
          </a:xfrm>
          <a:prstGeom prst="straightConnector1">
            <a:avLst/>
          </a:prstGeom>
          <a:noFill/>
          <a:ln w="9525" cap="flat" cmpd="sng" algn="ctr">
            <a:solidFill>
              <a:srgbClr val="414455"/>
            </a:solidFill>
            <a:prstDash val="soli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600254" y="1096541"/>
            <a:ext cx="1541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添加文本说明内容添加文本说明内容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添加文本说明内容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9796" y="1542018"/>
            <a:ext cx="880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主要贡献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7843" y="1678060"/>
            <a:ext cx="880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创新亮点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68611" y="2698056"/>
            <a:ext cx="880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主要贡献</a:t>
            </a:r>
          </a:p>
        </p:txBody>
      </p:sp>
      <p:sp>
        <p:nvSpPr>
          <p:cNvPr id="18" name="右弧形箭头 17"/>
          <p:cNvSpPr/>
          <p:nvPr/>
        </p:nvSpPr>
        <p:spPr>
          <a:xfrm rot="9229339">
            <a:off x="3020516" y="2636640"/>
            <a:ext cx="504056" cy="948336"/>
          </a:xfrm>
          <a:prstGeom prst="curvedLeftArrow">
            <a:avLst/>
          </a:prstGeom>
          <a:solidFill>
            <a:srgbClr val="199AAC"/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63688" y="3150155"/>
            <a:ext cx="1354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补充性文字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0" grpId="0"/>
      <p:bldP spid="12" grpId="0"/>
      <p:bldP spid="14" grpId="0"/>
      <p:bldP spid="15" grpId="0"/>
      <p:bldP spid="16" grpId="0"/>
      <p:bldP spid="17" grpId="0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971600" y="339502"/>
            <a:ext cx="1800200" cy="432048"/>
          </a:xfrm>
          <a:prstGeom prst="round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1689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研究意义</a:t>
            </a:r>
          </a:p>
        </p:txBody>
      </p:sp>
      <p:grpSp>
        <p:nvGrpSpPr>
          <p:cNvPr id="19" name="Group 3"/>
          <p:cNvGrpSpPr/>
          <p:nvPr/>
        </p:nvGrpSpPr>
        <p:grpSpPr>
          <a:xfrm>
            <a:off x="4283819" y="1146574"/>
            <a:ext cx="521594" cy="3612118"/>
            <a:chOff x="4160049" y="1274619"/>
            <a:chExt cx="695459" cy="4816157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0" name="Rectangle 4"/>
            <p:cNvSpPr/>
            <p:nvPr/>
          </p:nvSpPr>
          <p:spPr>
            <a:xfrm>
              <a:off x="4160049" y="1274619"/>
              <a:ext cx="695459" cy="40597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" name="Isosceles Triangle 5"/>
            <p:cNvSpPr/>
            <p:nvPr/>
          </p:nvSpPr>
          <p:spPr>
            <a:xfrm flipV="1">
              <a:off x="4160049" y="5334390"/>
              <a:ext cx="695459" cy="756386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" name="Isosceles Triangle 6"/>
            <p:cNvSpPr/>
            <p:nvPr/>
          </p:nvSpPr>
          <p:spPr>
            <a:xfrm flipV="1">
              <a:off x="4399999" y="5852463"/>
              <a:ext cx="220319" cy="2383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23" name="Group 7"/>
          <p:cNvGrpSpPr/>
          <p:nvPr/>
        </p:nvGrpSpPr>
        <p:grpSpPr>
          <a:xfrm>
            <a:off x="3760318" y="2968928"/>
            <a:ext cx="1045094" cy="1004080"/>
            <a:chOff x="5013756" y="3958570"/>
            <a:chExt cx="1393459" cy="133877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4" name="Diamond 8"/>
            <p:cNvSpPr/>
            <p:nvPr/>
          </p:nvSpPr>
          <p:spPr>
            <a:xfrm>
              <a:off x="5013756" y="3958570"/>
              <a:ext cx="1393459" cy="1338773"/>
            </a:xfrm>
            <a:prstGeom prst="diamond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25" name="Group 9"/>
            <p:cNvGrpSpPr/>
            <p:nvPr/>
          </p:nvGrpSpPr>
          <p:grpSpPr>
            <a:xfrm>
              <a:off x="5478313" y="4439043"/>
              <a:ext cx="464344" cy="377825"/>
              <a:chOff x="10074275" y="4479132"/>
              <a:chExt cx="464344" cy="377825"/>
            </a:xfrm>
            <a:solidFill>
              <a:schemeClr val="bg1"/>
            </a:solidFill>
          </p:grpSpPr>
          <p:sp>
            <p:nvSpPr>
              <p:cNvPr id="26" name="AutoShape 5"/>
              <p:cNvSpPr/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27" name="AutoShape 6"/>
              <p:cNvSpPr/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28" name="Group 12"/>
          <p:cNvGrpSpPr/>
          <p:nvPr/>
        </p:nvGrpSpPr>
        <p:grpSpPr>
          <a:xfrm>
            <a:off x="4283819" y="1146574"/>
            <a:ext cx="1045094" cy="1004080"/>
            <a:chOff x="5711758" y="1528765"/>
            <a:chExt cx="1393459" cy="133877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9" name="Diamond 13"/>
            <p:cNvSpPr/>
            <p:nvPr/>
          </p:nvSpPr>
          <p:spPr>
            <a:xfrm>
              <a:off x="5711758" y="1528765"/>
              <a:ext cx="1393459" cy="1338773"/>
            </a:xfrm>
            <a:prstGeom prst="diamond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0" name="AutoShape 83"/>
            <p:cNvSpPr/>
            <p:nvPr/>
          </p:nvSpPr>
          <p:spPr bwMode="auto">
            <a:xfrm>
              <a:off x="6169646" y="2025969"/>
              <a:ext cx="464344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rgbClr val="F8F8F8"/>
            </a:solidFill>
            <a:ln>
              <a:noFill/>
            </a:ln>
            <a:effectLst/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1" name="Group 15"/>
          <p:cNvGrpSpPr/>
          <p:nvPr/>
        </p:nvGrpSpPr>
        <p:grpSpPr>
          <a:xfrm>
            <a:off x="4282866" y="2370483"/>
            <a:ext cx="1045094" cy="1004080"/>
            <a:chOff x="5710487" y="3160643"/>
            <a:chExt cx="1393459" cy="133877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2" name="Diamond 16"/>
            <p:cNvSpPr/>
            <p:nvPr/>
          </p:nvSpPr>
          <p:spPr>
            <a:xfrm>
              <a:off x="5710487" y="3160643"/>
              <a:ext cx="1393459" cy="1338773"/>
            </a:xfrm>
            <a:prstGeom prst="diamond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3" name="Group 17"/>
            <p:cNvGrpSpPr/>
            <p:nvPr/>
          </p:nvGrpSpPr>
          <p:grpSpPr>
            <a:xfrm>
              <a:off x="6175045" y="3597325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34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5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36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37" name="Group 21"/>
          <p:cNvGrpSpPr/>
          <p:nvPr/>
        </p:nvGrpSpPr>
        <p:grpSpPr>
          <a:xfrm>
            <a:off x="3760318" y="1758528"/>
            <a:ext cx="1045094" cy="1004080"/>
            <a:chOff x="5013757" y="2344704"/>
            <a:chExt cx="1393459" cy="133877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8" name="Diamond 22"/>
            <p:cNvSpPr/>
            <p:nvPr/>
          </p:nvSpPr>
          <p:spPr>
            <a:xfrm>
              <a:off x="5013757" y="2344704"/>
              <a:ext cx="1393459" cy="1338773"/>
            </a:xfrm>
            <a:prstGeom prst="diamond">
              <a:avLst/>
            </a:prstGeom>
            <a:solidFill>
              <a:srgbClr val="168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9" name="Group 23"/>
            <p:cNvGrpSpPr/>
            <p:nvPr/>
          </p:nvGrpSpPr>
          <p:grpSpPr>
            <a:xfrm>
              <a:off x="5478313" y="2752368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0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1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42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4288" tIns="14288" rIns="14288" bIns="14288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43" name="Group 27"/>
          <p:cNvGrpSpPr/>
          <p:nvPr/>
        </p:nvGrpSpPr>
        <p:grpSpPr>
          <a:xfrm>
            <a:off x="5503997" y="1218279"/>
            <a:ext cx="3237232" cy="852945"/>
            <a:chOff x="7338662" y="1708663"/>
            <a:chExt cx="4316309" cy="1137258"/>
          </a:xfrm>
        </p:grpSpPr>
        <p:sp>
          <p:nvSpPr>
            <p:cNvPr id="44" name="TextBox 28"/>
            <p:cNvSpPr txBox="1"/>
            <p:nvPr/>
          </p:nvSpPr>
          <p:spPr>
            <a:xfrm>
              <a:off x="7338662" y="1708663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45" name="TextBox 29"/>
            <p:cNvSpPr txBox="1"/>
            <p:nvPr/>
          </p:nvSpPr>
          <p:spPr>
            <a:xfrm>
              <a:off x="7338662" y="2077995"/>
              <a:ext cx="4316309" cy="7679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100">
                  <a:solidFill>
                    <a:srgbClr val="3F3F3F"/>
                  </a:solidFill>
                  <a:cs typeface="+mn-ea"/>
                </a:defRPr>
              </a:lvl1pPr>
            </a:lstStyle>
            <a:p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46" name="Group 30"/>
          <p:cNvGrpSpPr/>
          <p:nvPr/>
        </p:nvGrpSpPr>
        <p:grpSpPr>
          <a:xfrm>
            <a:off x="5502090" y="2456327"/>
            <a:ext cx="3237232" cy="852945"/>
            <a:chOff x="7338662" y="1708663"/>
            <a:chExt cx="4316309" cy="1137258"/>
          </a:xfrm>
        </p:grpSpPr>
        <p:sp>
          <p:nvSpPr>
            <p:cNvPr id="47" name="TextBox 31"/>
            <p:cNvSpPr txBox="1"/>
            <p:nvPr/>
          </p:nvSpPr>
          <p:spPr>
            <a:xfrm>
              <a:off x="7338662" y="1708663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48" name="TextBox 32"/>
            <p:cNvSpPr txBox="1"/>
            <p:nvPr/>
          </p:nvSpPr>
          <p:spPr>
            <a:xfrm>
              <a:off x="7338662" y="2077995"/>
              <a:ext cx="4316309" cy="7679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100">
                  <a:solidFill>
                    <a:srgbClr val="3F3F3F"/>
                  </a:solidFill>
                  <a:cs typeface="+mn-ea"/>
                </a:defRPr>
              </a:lvl1pPr>
            </a:lstStyle>
            <a:p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49" name="Group 33"/>
          <p:cNvGrpSpPr/>
          <p:nvPr/>
        </p:nvGrpSpPr>
        <p:grpSpPr>
          <a:xfrm>
            <a:off x="353007" y="1822907"/>
            <a:ext cx="3237232" cy="852945"/>
            <a:chOff x="7338662" y="1708663"/>
            <a:chExt cx="4316309" cy="1137258"/>
          </a:xfrm>
        </p:grpSpPr>
        <p:sp>
          <p:nvSpPr>
            <p:cNvPr id="50" name="TextBox 34"/>
            <p:cNvSpPr txBox="1"/>
            <p:nvPr/>
          </p:nvSpPr>
          <p:spPr>
            <a:xfrm>
              <a:off x="9884010" y="1708663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1" name="TextBox 35"/>
            <p:cNvSpPr txBox="1"/>
            <p:nvPr/>
          </p:nvSpPr>
          <p:spPr>
            <a:xfrm>
              <a:off x="7338662" y="2077995"/>
              <a:ext cx="4316309" cy="7679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100">
                  <a:solidFill>
                    <a:srgbClr val="3F3F3F"/>
                  </a:solidFill>
                  <a:cs typeface="+mn-ea"/>
                </a:defRPr>
              </a:lvl1pPr>
            </a:lstStyle>
            <a:p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  <p:grpSp>
        <p:nvGrpSpPr>
          <p:cNvPr id="52" name="Group 36"/>
          <p:cNvGrpSpPr/>
          <p:nvPr/>
        </p:nvGrpSpPr>
        <p:grpSpPr>
          <a:xfrm>
            <a:off x="348003" y="3055469"/>
            <a:ext cx="3237232" cy="852945"/>
            <a:chOff x="7338662" y="1708663"/>
            <a:chExt cx="4316309" cy="1137258"/>
          </a:xfrm>
        </p:grpSpPr>
        <p:sp>
          <p:nvSpPr>
            <p:cNvPr id="53" name="TextBox 37"/>
            <p:cNvSpPr txBox="1"/>
            <p:nvPr/>
          </p:nvSpPr>
          <p:spPr>
            <a:xfrm>
              <a:off x="9884010" y="1708663"/>
              <a:ext cx="1767840" cy="429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输入文本内容</a:t>
              </a:r>
            </a:p>
          </p:txBody>
        </p:sp>
        <p:sp>
          <p:nvSpPr>
            <p:cNvPr id="54" name="TextBox 38"/>
            <p:cNvSpPr txBox="1"/>
            <p:nvPr/>
          </p:nvSpPr>
          <p:spPr>
            <a:xfrm>
              <a:off x="7338662" y="2077995"/>
              <a:ext cx="4316309" cy="7679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100">
                  <a:solidFill>
                    <a:srgbClr val="3F3F3F"/>
                  </a:solidFill>
                  <a:cs typeface="+mn-ea"/>
                </a:defRPr>
              </a:lvl1pPr>
            </a:lstStyle>
            <a:p>
              <a:r>
                <a:rPr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单击此处添加您的文字内容。本模板的所有素材和逻辑图表，均可自由编辑替换和移动。</a:t>
              </a: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00"/>
                            </p:stCondLst>
                            <p:childTnLst>
                              <p:par>
                                <p:cTn id="5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Impact"/>
        <a:ea typeface="时尚中黑简体"/>
        <a:cs typeface=""/>
      </a:majorFont>
      <a:minorFont>
        <a:latin typeface="Impact"/>
        <a:ea typeface="时尚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1623</Words>
  <Application>Microsoft Office PowerPoint</Application>
  <PresentationFormat>全屏显示(16:9)</PresentationFormat>
  <Paragraphs>349</Paragraphs>
  <Slides>32</Slides>
  <Notes>32</Notes>
  <HiddenSlides>1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8" baseType="lpstr">
      <vt:lpstr>宋体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上海维湾3号机</cp:lastModifiedBy>
  <cp:revision>238</cp:revision>
  <dcterms:created xsi:type="dcterms:W3CDTF">2015-04-06T10:58:00Z</dcterms:created>
  <dcterms:modified xsi:type="dcterms:W3CDTF">2019-10-08T07:29:47Z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